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707" r:id="rId2"/>
    <p:sldMasterId id="2147483719" r:id="rId3"/>
    <p:sldMasterId id="2147483731" r:id="rId4"/>
    <p:sldMasterId id="2147483743" r:id="rId5"/>
    <p:sldMasterId id="2147483755" r:id="rId6"/>
    <p:sldMasterId id="2147483767" r:id="rId7"/>
    <p:sldMasterId id="2147483779" r:id="rId8"/>
    <p:sldMasterId id="2147483791" r:id="rId9"/>
  </p:sldMasterIdLst>
  <p:notesMasterIdLst>
    <p:notesMasterId r:id="rId24"/>
  </p:notesMasterIdLst>
  <p:handoutMasterIdLst>
    <p:handoutMasterId r:id="rId25"/>
  </p:handoutMasterIdLst>
  <p:sldIdLst>
    <p:sldId id="256" r:id="rId10"/>
    <p:sldId id="448" r:id="rId11"/>
    <p:sldId id="477" r:id="rId12"/>
    <p:sldId id="479" r:id="rId13"/>
    <p:sldId id="483" r:id="rId14"/>
    <p:sldId id="485" r:id="rId15"/>
    <p:sldId id="434" r:id="rId16"/>
    <p:sldId id="487" r:id="rId17"/>
    <p:sldId id="490" r:id="rId18"/>
    <p:sldId id="494" r:id="rId19"/>
    <p:sldId id="495" r:id="rId20"/>
    <p:sldId id="473" r:id="rId21"/>
    <p:sldId id="474" r:id="rId22"/>
    <p:sldId id="37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FF"/>
    <a:srgbClr val="66FFFF"/>
    <a:srgbClr val="FFFFCC"/>
    <a:srgbClr val="FFCC66"/>
    <a:srgbClr val="FF0066"/>
    <a:srgbClr val="FFFFFF"/>
    <a:srgbClr val="FFCC00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 snapToObjects="1">
      <p:cViewPr varScale="1">
        <p:scale>
          <a:sx n="57" d="100"/>
          <a:sy n="57" d="100"/>
        </p:scale>
        <p:origin x="8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4AD2804-27DA-40EC-8C6A-BB775C91B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86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6FF9AE4-86CE-4546-8796-13C2861B1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27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Nathan L Morrison</a:t>
            </a:r>
          </a:p>
          <a:p>
            <a:r>
              <a:rPr lang="en-US" dirty="0"/>
              <a:t>All Scripture given is from NASB unless otherwise stated</a:t>
            </a:r>
          </a:p>
          <a:p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 or if questions, Call: 804-277-1983, or Visit: www.courthousechurchofchrist.com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Some points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from an article by Hugh DeLong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14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Michael </a:t>
            </a:r>
            <a:r>
              <a:rPr lang="en-US" dirty="0" err="1"/>
              <a:t>Overd</a:t>
            </a:r>
            <a:r>
              <a:rPr lang="en-US" dirty="0"/>
              <a:t> being arrested</a:t>
            </a:r>
          </a:p>
          <a:p>
            <a:endParaRPr lang="en-US" dirty="0"/>
          </a:p>
          <a:p>
            <a:r>
              <a:rPr lang="en-US" dirty="0"/>
              <a:t>Sources:</a:t>
            </a:r>
          </a:p>
          <a:p>
            <a:r>
              <a:rPr lang="en-US" dirty="0"/>
              <a:t>•	http://www.bbc.com/news/uk-england-bristol-39118846 </a:t>
            </a:r>
          </a:p>
          <a:p>
            <a:r>
              <a:rPr lang="en-US" dirty="0"/>
              <a:t>•	https://www.lifesitenews.com/news/christian-evangelists-found-guilty-of-disorderly-conduct-for-preaching-gods </a:t>
            </a:r>
          </a:p>
          <a:p>
            <a:r>
              <a:rPr lang="en-US" dirty="0"/>
              <a:t>•	https://www.premier.org.uk/News/UK/Bristol-street-preachers-guilty-of-public-order-offences </a:t>
            </a:r>
          </a:p>
          <a:p>
            <a:r>
              <a:rPr lang="en-US" dirty="0"/>
              <a:t>•	http://shoebat.com/2017/02/23/uk-arrests-and-prosecutes-christian-preachers-for-declaring-allah-does-not-exist-mohammed-was-a-false-prophet-and-you-will-go-to-hell-if-you-keep-following-them/ </a:t>
            </a:r>
          </a:p>
          <a:p>
            <a:r>
              <a:rPr lang="en-US" dirty="0"/>
              <a:t>•	http://constitution.com/two-christians-arrested-fined-preaching-uk/ </a:t>
            </a:r>
          </a:p>
          <a:p>
            <a:r>
              <a:rPr lang="en-US" dirty="0"/>
              <a:t>•	http://christiannews.net/2017/02/24/trial-underway-in-uk-for-preachers-arrested-for-anti-social-opposition-to-islam-homosexuality/ </a:t>
            </a:r>
          </a:p>
          <a:p>
            <a:r>
              <a:rPr lang="en-US" dirty="0"/>
              <a:t>•	https://thepreachersword.com/2017/03/02/two-evangelists-charged-tried-convicted/</a:t>
            </a:r>
          </a:p>
          <a:p>
            <a:r>
              <a:rPr lang="en-US" dirty="0"/>
              <a:t>•	HTTPS://JAMESBISHOPBLOG.COM/2017/02/26/CHRISTIAN-STREET-PREACHERS-ARRESTED-IN-BRISTOL-ENGLAND/</a:t>
            </a:r>
          </a:p>
          <a:p>
            <a:r>
              <a:rPr lang="en-US" dirty="0"/>
              <a:t>•	http://www.bristolpost.co.uk/news/bristol-news/street-preachers-arrested-front-cheering-2656 </a:t>
            </a:r>
          </a:p>
          <a:p>
            <a:r>
              <a:rPr lang="en-US" dirty="0"/>
              <a:t>•	http://www.dailymail.co.uk/news/article-3680470/US-Christian-street-preachers-arrested-cheers-home-allegedly-shouted-Muslims-burn-hell-Bristol-city-centre.html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on Left: Police Officer arresting Michael </a:t>
            </a:r>
            <a:r>
              <a:rPr lang="en-US" baseline="0" dirty="0" err="1"/>
              <a:t>Overd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Image on Right: One of the four preachers holding a sign</a:t>
            </a:r>
            <a:endParaRPr lang="en-US" dirty="0"/>
          </a:p>
          <a:p>
            <a:endParaRPr lang="en-US" dirty="0"/>
          </a:p>
          <a:p>
            <a:r>
              <a:rPr lang="en-US" dirty="0"/>
              <a:t>Sources:</a:t>
            </a:r>
          </a:p>
          <a:p>
            <a:r>
              <a:rPr lang="en-US" dirty="0"/>
              <a:t>•	http://www.bbc.com/news/uk-england-bristol-39118846 </a:t>
            </a:r>
          </a:p>
          <a:p>
            <a:r>
              <a:rPr lang="en-US" dirty="0"/>
              <a:t>•	https://www.lifesitenews.com/news/christian-evangelists-found-guilty-of-disorderly-conduct-for-preaching-gods </a:t>
            </a:r>
          </a:p>
          <a:p>
            <a:r>
              <a:rPr lang="en-US" dirty="0"/>
              <a:t>•	https://www.premier.org.uk/News/UK/Bristol-street-preachers-guilty-of-public-order-offences </a:t>
            </a:r>
          </a:p>
          <a:p>
            <a:r>
              <a:rPr lang="en-US" dirty="0"/>
              <a:t>•	http://shoebat.com/2017/02/23/uk-arrests-and-prosecutes-christian-preachers-for-declaring-allah-does-not-exist-mohammed-was-a-false-prophet-and-you-will-go-to-hell-if-you-keep-following-them/ </a:t>
            </a:r>
          </a:p>
          <a:p>
            <a:r>
              <a:rPr lang="en-US" dirty="0"/>
              <a:t>•	http://constitution.com/two-christians-arrested-fined-preaching-uk/ </a:t>
            </a:r>
          </a:p>
          <a:p>
            <a:r>
              <a:rPr lang="en-US" dirty="0"/>
              <a:t>•	http://christiannews.net/2017/02/24/trial-underway-in-uk-for-preachers-arrested-for-anti-social-opposition-to-islam-homosexuality/ </a:t>
            </a:r>
          </a:p>
          <a:p>
            <a:r>
              <a:rPr lang="en-US" dirty="0"/>
              <a:t>•	https://thepreachersword.com/2017/03/02/two-evangelists-charged-tried-convicted/</a:t>
            </a:r>
          </a:p>
          <a:p>
            <a:r>
              <a:rPr lang="en-US" dirty="0"/>
              <a:t>•	HTTPS://JAMESBISHOPBLOG.COM/2017/02/26/CHRISTIAN-STREET-PREACHERS-ARRESTED-IN-BRISTOL-ENGLAND/</a:t>
            </a:r>
          </a:p>
          <a:p>
            <a:r>
              <a:rPr lang="en-US" dirty="0"/>
              <a:t>•	http://www.bristolpost.co.uk/news/bristol-news/street-preachers-arrested-front-cheering-2656 </a:t>
            </a:r>
          </a:p>
          <a:p>
            <a:r>
              <a:rPr lang="en-US" dirty="0"/>
              <a:t>•	http://www.dailymail.co.uk/news/article-3680470/US-Christian-street-preachers-arrested-cheers-home-allegedly-shouted-Muslims-burn-hell-Bristol-city-centre.html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Michael </a:t>
            </a:r>
            <a:r>
              <a:rPr lang="en-US" dirty="0" err="1"/>
              <a:t>Stockwell</a:t>
            </a:r>
            <a:r>
              <a:rPr lang="en-US" dirty="0"/>
              <a:t>, </a:t>
            </a:r>
            <a:r>
              <a:rPr lang="en-US" baseline="0" dirty="0"/>
              <a:t>Michael </a:t>
            </a:r>
            <a:r>
              <a:rPr lang="en-US" baseline="0" dirty="0" err="1"/>
              <a:t>Overd</a:t>
            </a:r>
            <a:r>
              <a:rPr lang="en-US" baseline="0" dirty="0"/>
              <a:t>, and Adrian Clark with a representative from Christian Concern</a:t>
            </a:r>
          </a:p>
          <a:p>
            <a:endParaRPr lang="en-US" dirty="0"/>
          </a:p>
          <a:p>
            <a:r>
              <a:rPr lang="en-US" dirty="0"/>
              <a:t>Sources:</a:t>
            </a:r>
          </a:p>
          <a:p>
            <a:r>
              <a:rPr lang="en-US" dirty="0"/>
              <a:t>•	http://www.bbc.com/news/uk-england-bristol-39118846 </a:t>
            </a:r>
          </a:p>
          <a:p>
            <a:r>
              <a:rPr lang="en-US" dirty="0"/>
              <a:t>•	https://www.lifesitenews.com/news/christian-evangelists-found-guilty-of-disorderly-conduct-for-preaching-gods </a:t>
            </a:r>
          </a:p>
          <a:p>
            <a:r>
              <a:rPr lang="en-US" dirty="0"/>
              <a:t>•	https://www.premier.org.uk/News/UK/Bristol-street-preachers-guilty-of-public-order-offences </a:t>
            </a:r>
          </a:p>
          <a:p>
            <a:r>
              <a:rPr lang="en-US" dirty="0"/>
              <a:t>•	http://shoebat.com/2017/02/23/uk-arrests-and-prosecutes-christian-preachers-for-declaring-allah-does-not-exist-mohammed-was-a-false-prophet-and-you-will-go-to-hell-if-you-keep-following-them/ </a:t>
            </a:r>
          </a:p>
          <a:p>
            <a:r>
              <a:rPr lang="en-US" dirty="0"/>
              <a:t>•	http://constitution.com/two-christians-arrested-fined-preaching-uk/ </a:t>
            </a:r>
          </a:p>
          <a:p>
            <a:r>
              <a:rPr lang="en-US" dirty="0"/>
              <a:t>•	http://christiannews.net/2017/02/24/trial-underway-in-uk-for-preachers-arrested-for-anti-social-opposition-to-islam-homosexuality/ </a:t>
            </a:r>
          </a:p>
          <a:p>
            <a:r>
              <a:rPr lang="en-US" dirty="0"/>
              <a:t>•	https://thepreachersword.com/2017/03/02/two-evangelists-charged-tried-convicted/</a:t>
            </a:r>
          </a:p>
          <a:p>
            <a:r>
              <a:rPr lang="en-US" dirty="0"/>
              <a:t>•	HTTPS://JAMESBISHOPBLOG.COM/2017/02/26/CHRISTIAN-STREET-PREACHERS-ARRESTED-IN-BRISTOL-ENGLAND/</a:t>
            </a:r>
          </a:p>
          <a:p>
            <a:r>
              <a:rPr lang="en-US" dirty="0"/>
              <a:t>•	http://www.bristolpost.co.uk/news/bristol-news/street-preachers-arrested-front-cheering-2656 </a:t>
            </a:r>
          </a:p>
          <a:p>
            <a:r>
              <a:rPr lang="en-US" dirty="0"/>
              <a:t>•	http://www.dailymail.co.uk/news/article-3680470/US-Christian-street-preachers-arrested-cheers-home-allegedly-shouted-Muslims-burn-hell-Bristol-city-centre.html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Michael </a:t>
            </a:r>
            <a:r>
              <a:rPr lang="en-US" dirty="0" err="1"/>
              <a:t>Stockwell</a:t>
            </a:r>
            <a:r>
              <a:rPr lang="en-US" baseline="0" dirty="0"/>
              <a:t> and Michael </a:t>
            </a:r>
            <a:r>
              <a:rPr lang="en-US" baseline="0" dirty="0" err="1"/>
              <a:t>Overd</a:t>
            </a:r>
            <a:endParaRPr lang="en-US" dirty="0"/>
          </a:p>
          <a:p>
            <a:endParaRPr lang="en-US" dirty="0"/>
          </a:p>
          <a:p>
            <a:r>
              <a:rPr lang="en-US" dirty="0"/>
              <a:t>Sources:</a:t>
            </a:r>
          </a:p>
          <a:p>
            <a:r>
              <a:rPr lang="en-US" dirty="0"/>
              <a:t>•	http://www.bbc.com/news/uk-england-bristol-39118846 </a:t>
            </a:r>
          </a:p>
          <a:p>
            <a:r>
              <a:rPr lang="en-US" dirty="0"/>
              <a:t>•	https://www.lifesitenews.com/news/christian-evangelists-found-guilty-of-disorderly-conduct-for-preaching-gods </a:t>
            </a:r>
          </a:p>
          <a:p>
            <a:r>
              <a:rPr lang="en-US" dirty="0"/>
              <a:t>•	https://www.premier.org.uk/News/UK/Bristol-street-preachers-guilty-of-public-order-offences </a:t>
            </a:r>
          </a:p>
          <a:p>
            <a:r>
              <a:rPr lang="en-US" dirty="0"/>
              <a:t>•	http://shoebat.com/2017/02/23/uk-arrests-and-prosecutes-christian-preachers-for-declaring-allah-does-not-exist-mohammed-was-a-false-prophet-and-you-will-go-to-hell-if-you-keep-following-them/ </a:t>
            </a:r>
          </a:p>
          <a:p>
            <a:r>
              <a:rPr lang="en-US" dirty="0"/>
              <a:t>•	http://constitution.com/two-christians-arrested-fined-preaching-uk/ </a:t>
            </a:r>
          </a:p>
          <a:p>
            <a:r>
              <a:rPr lang="en-US" dirty="0"/>
              <a:t>•	http://christiannews.net/2017/02/24/trial-underway-in-uk-for-preachers-arrested-for-anti-social-opposition-to-islam-homosexuality/ </a:t>
            </a:r>
          </a:p>
          <a:p>
            <a:r>
              <a:rPr lang="en-US" dirty="0"/>
              <a:t>•	https://thepreachersword.com/2017/03/02/two-evangelists-charged-tried-convicted/</a:t>
            </a:r>
          </a:p>
          <a:p>
            <a:r>
              <a:rPr lang="en-US" dirty="0"/>
              <a:t>•	HTTPS://JAMESBISHOPBLOG.COM/2017/02/26/CHRISTIAN-STREET-PREACHERS-ARRESTED-IN-BRISTOL-ENGLAND/</a:t>
            </a:r>
          </a:p>
          <a:p>
            <a:r>
              <a:rPr lang="en-US" dirty="0"/>
              <a:t>•	http://www.bristolpost.co.uk/news/bristol-news/street-preachers-arrested-front-cheering-2656 </a:t>
            </a:r>
          </a:p>
          <a:p>
            <a:r>
              <a:rPr lang="en-US" dirty="0"/>
              <a:t>•	http://www.dailymail.co.uk/news/article-3680470/US-Christian-street-preachers-arrested-cheers-home-allegedly-shouted-Muslims-burn-hell-Bristol-city-centre.html</a:t>
            </a:r>
          </a:p>
          <a:p>
            <a:r>
              <a:rPr lang="en-US" dirty="0"/>
              <a:t>•	http://www.bbc.com/news/uk-england-bristol-40448925 - Appeals Case won and convictions and fines were overturned (June 29, 2017)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AC3DF-3B73-4CFC-9F74-C91EDC8EC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2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DA623-CEB8-4299-9AB0-B7BB93E18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C849F-B681-49CE-85D3-5D22CEC39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B1995-D558-4882-A4BA-4A31F84ED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78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6FD89-6C15-40B0-ABED-2D0041516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171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87DFF-6B70-4592-9F36-5B453272D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17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BA16A-FE91-4034-B3DC-7924D88F3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0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4EC10-676B-4679-AD4F-40B176B4D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888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B9243-D1D2-44A8-AB18-EF8FD6F7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746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AEC3F-AF90-4ECB-ADC0-9A30EDF90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93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71B2A-6D4F-4E31-8EE5-19AC8CFE3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16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99DFF-DDF4-4B93-8A54-92C3486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8B122-94E8-4728-ACFC-187600EED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798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146C0-886C-4243-AF4E-2C72866F0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624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CAD31-1BA6-4608-8376-904BCA08F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98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D15C-5F0D-4A42-B20A-DC3FA6292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14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66E62-4F7A-489B-96AB-031D8B18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994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45095-1846-4598-80DB-87AD3A69C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132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2E5B2-9C19-48C1-BD80-86337A1FC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09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FDD1F-B173-475C-92D5-138A7F299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556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F600F-35D5-45E6-B606-7B0659AC7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C818D-1370-41C9-936F-AE0A55696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79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E090D-46E8-4CBF-920F-CC917DEB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67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58FC4-DA9C-4AF9-A68A-53CE75D20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742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F9000-77A8-408F-A42B-2F6A007A79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18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C775A-23F4-4DBF-B5A6-3D254E323D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608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C81EE-CA31-449A-931A-8B968D189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45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09DE1-4742-42C5-B685-3B1DE6740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752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6842D-478A-4633-9E9A-D35D2FCC3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182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25079-2C02-4D8C-AD99-E15F518C6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569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D604A-C9FA-4254-BC60-2418E505B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143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4F3E0-AE0C-4C6D-A487-5788D6306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382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88FA1-A97A-469F-8E62-C5DD648B1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94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AA65-FAD0-4604-86F1-908D4761E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55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3C9E-68CF-4C2C-81A7-1CC6611AA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778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EDB5D-FCE3-4C3C-9C32-FD84CAC59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380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83F73-686A-4A9B-944D-E7D4AD027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458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32B79-003C-4A73-A081-A7345488A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80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26F4-C575-4DE7-940D-734E1F878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839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71B48-9B53-4F49-89D2-8FFE7195C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59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C1D0-0DB4-4E0D-9253-455198C0E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394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83EB2-A834-4578-88B7-3F087DDBB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371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A7138-C049-4F83-97F9-EF758DD7E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417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562A-9062-4140-92BC-9E2E26309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51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Preaching Like Paul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46E23-9C66-45D2-A384-5B56EC2EE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13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59284-C0E5-4AE1-AAE5-965BE4F3E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249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300E3-3E10-4D9D-ABDA-96BD3B281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638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6979E-A360-4F60-9E5B-6EB97D6FA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901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A969B-3C56-4621-80E3-41A913A58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359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174F0-C620-4D20-9433-B9C021650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965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BF4ED-C621-4398-873B-B14E1692C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914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2B793-F600-4411-9212-CED0EAA25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687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19EBB-D455-4B55-9100-BA9B4BD08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7216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61370-3B5D-462D-863D-D5E7E96B5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0861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4F27-E93C-41D9-962F-5ECD3E90F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66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Preaching Like Paul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AD173-FF74-4D15-BFF7-C6D7B619D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478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281BE-AC3E-43DA-ABA9-F4F2F96D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010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0AEC6-314F-4CEB-99CC-F08D1C02E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9074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034C9-D5D0-459F-AF2A-030A394AE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3727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24EAC-2BE8-488E-A2D1-B98EC9173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2444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9247E-94BB-4E73-9298-E59EEC88E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228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3D346-7A56-4DA9-9C05-77D797FB3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7456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B83B-6735-4543-9426-17F3D1CE9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1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9D23B-5C0E-43DD-BC50-B2EF39A8F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7789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29B0D-6B50-4EF5-9EDC-7A19A7EF5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69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5A833-880B-4B0B-8ED4-360CAF381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47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Preaching Like 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AEFC9-2071-409F-A39F-C01647970E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808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A006A-8290-4159-B384-5FD8182C4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1046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68BCB-5C81-416C-9AFF-723F13967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7048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41F3E-57E0-4C74-AF4C-4CDB1505C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9733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691DC-360D-4950-AA96-4F06AB386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79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862E-29C2-4AFA-8054-C3C86BBE5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121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7FBE-B2DA-4C14-AA0D-C3F104ED6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2183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D8FC6-804F-40C5-B71C-55628E409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5852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4B7B3-21E4-4242-A333-1B830BD24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3708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4B5EB-2A3E-4384-A7EF-FC600BAC4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196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20CEA-30B9-4A5C-ACD7-1C31B9366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43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87210-9F62-4C36-85CE-92410ADCF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081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F2083-E74B-4999-86DA-E732F09D6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34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6F897-96E0-4429-834A-938F830BA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6510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7F692-F0C4-4090-A594-075D48AF7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168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1FD65-D77F-4B04-8443-26D8919F8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950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22E96-C8F7-48B0-B3E0-7CBF6FEB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744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9DBA9-71CC-4D85-8994-7CF658E27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1187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50A58-0FE6-4D96-AA59-A05B6C61F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0405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01308-1E86-45E6-BAB3-70471C774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3512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CB3E5-48EB-4C5F-B2F8-3BA793927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9314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38C2C-CFD6-417D-AEA8-F58FDE87F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1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C58FE-6999-4A9C-AD66-04B141303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39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B29E1-1E7F-4302-8A16-5EEEDC32B5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72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1BE06-905C-451F-80E6-AE4874C3B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6113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55D89-5996-48FB-9454-DADA6C4EE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7327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9E12D-407B-4E66-8DCF-8B7D8ED9B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7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832F2-EDA2-41DC-9A17-A5DA0892A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2704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E6EBB-1EE1-4ADD-B297-4155C9A4F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6909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6F7E9-D74C-4A32-8275-F85FE591D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6690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24B50-6EE6-403D-98E8-FA3A5C0F6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662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8904-5A82-44DC-A07A-E73ECBC46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2844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B024C-5C55-42D7-86CF-5B3B91532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6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Preaching Like Paul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77D23B-0B2A-4B46-9A1E-0D8FF3802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8123FB-1BD9-41E7-8005-78782BC491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9F3133-1ECB-4699-B6AB-941945DE2F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DC92A6-37C2-406B-9149-BDE54383EC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C32D75-FE47-4A77-A471-B4F6B2BAB3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E7C34C-4D58-4C2F-B568-EB1917DD02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F1E87E-C08A-40B0-89D7-FC6D1B7948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FB7FBE-4BEF-4394-8C2D-D5960FE3A4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Preaching Like Paul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BB09AE-C58D-4E76-9B46-9435773281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preachersword.files.wordpress.com/2017/03/street-preachers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2971800"/>
          </a:xfrm>
        </p:spPr>
        <p:txBody>
          <a:bodyPr/>
          <a:lstStyle/>
          <a:p>
            <a:r>
              <a:rPr lang="en-US" sz="6000" b="1" u="sng" cap="all" dirty="0">
                <a:ln w="9000" cmpd="sng">
                  <a:noFill/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Preaching Like Paul</a:t>
            </a:r>
            <a:br>
              <a:rPr lang="en-US" sz="2800" dirty="0"/>
            </a:br>
            <a:br>
              <a:rPr lang="en-US" sz="2800" dirty="0"/>
            </a:b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Text: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Ephesians 4:14-16</a:t>
            </a: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</a:b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</a:b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10199"/>
                </a:outerShdw>
              </a:effectLst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23" y="2209800"/>
            <a:ext cx="5985353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Preaching Like Paul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049" y="6553200"/>
            <a:ext cx="2978849" cy="309716"/>
          </a:xfrm>
        </p:spPr>
        <p:txBody>
          <a:bodyPr/>
          <a:lstStyle/>
          <a:p>
            <a:r>
              <a:rPr lang="en-US" b="0"/>
              <a:t>Preaching Like Paul</a:t>
            </a:r>
            <a:endParaRPr lang="en-US" b="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7374" y="1524000"/>
            <a:ext cx="914154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7030A0"/>
                </a:solidFill>
                <a:latin typeface="Tahoma" pitchFamily="34" charset="0"/>
              </a:rPr>
              <a:t>Acts 19:8-9 (Paul to the Ephesians – 19:1)</a:t>
            </a:r>
            <a:endParaRPr lang="en-US" sz="2800" dirty="0">
              <a:solidFill>
                <a:srgbClr val="7030A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8.  And he entered the synagogue and continued speaking out boldly for three months,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reasoning and persuading them about the kingdom of God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9.  But when some were becoming hardened and disobedient, speaking evil of the Way before the people, he withdrew from them and took away the disciples,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reasoning daily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 in the school of </a:t>
            </a:r>
            <a:r>
              <a:rPr lang="en-US" sz="2000" b="0" dirty="0" err="1">
                <a:solidFill>
                  <a:srgbClr val="002060"/>
                </a:solidFill>
                <a:latin typeface="Tahoma" pitchFamily="34" charset="0"/>
              </a:rPr>
              <a:t>Tyrannus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7374" y="87439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Some of Paul’s methods when teaching the gospel…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300953"/>
            <a:ext cx="6553200" cy="20005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7030A0"/>
                </a:solidFill>
                <a:latin typeface="Tahoma" pitchFamily="34" charset="0"/>
              </a:rPr>
              <a:t>Acts 24:25 (Paul to Felix)</a:t>
            </a:r>
            <a:endParaRPr lang="en-US" sz="2800" dirty="0">
              <a:solidFill>
                <a:srgbClr val="7030A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25.  But as he was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discussing righteousness, self-control and the judgment to come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, Felix became frightened and said, "Go away for the present, and when I find time I will summon you."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933190"/>
            <a:ext cx="2210184" cy="29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Preaching Like Paul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5154"/>
            <a:ext cx="3733800" cy="272845"/>
          </a:xfrm>
        </p:spPr>
        <p:txBody>
          <a:bodyPr/>
          <a:lstStyle/>
          <a:p>
            <a:r>
              <a:rPr lang="en-US" b="0" dirty="0"/>
              <a:t>Preaching Like Paul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609600"/>
            <a:ext cx="9144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In any such reasoning with people, there will be 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“argument,” and  a give and take in explaining viewpoints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– can even get heated or call for “speaking out boldly” 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(Acts 19:8-9)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Paul “reasoned” &amp; “discussed” without name-calling! (Col. 3:8: “Abusive Speech”)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</a:rPr>
              <a:t>II Timothy 2:26: 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We teach gently so the lost may “escape from the snare of the devil” </a:t>
            </a:r>
            <a:endParaRPr lang="en-US" sz="2000" b="0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3657600"/>
            <a:ext cx="609600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7030A0"/>
                </a:solidFill>
                <a:latin typeface="Tahoma" pitchFamily="34" charset="0"/>
              </a:rPr>
              <a:t>Col. 3:8</a:t>
            </a:r>
            <a:endParaRPr lang="en-US" sz="2800" dirty="0">
              <a:solidFill>
                <a:srgbClr val="7030A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8.  But now you also, put them all aside: anger, wrath, malice, slander, and abusive speech from your mouth.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4916" y="5256467"/>
            <a:ext cx="6248400" cy="1200329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solidFill>
                  <a:srgbClr val="66FFFF"/>
                </a:solidFill>
                <a:latin typeface="Tahoma" pitchFamily="34" charset="0"/>
              </a:rPr>
              <a:t>The goal of our preaching and teaching</a:t>
            </a:r>
          </a:p>
          <a:p>
            <a:pPr algn="ctr"/>
            <a:r>
              <a:rPr lang="en-US" dirty="0">
                <a:solidFill>
                  <a:srgbClr val="66FFFF"/>
                </a:solidFill>
                <a:latin typeface="Tahoma" pitchFamily="34" charset="0"/>
              </a:rPr>
              <a:t>is to save souls, not to start a fight just</a:t>
            </a:r>
          </a:p>
          <a:p>
            <a:pPr algn="ctr"/>
            <a:r>
              <a:rPr lang="en-US" dirty="0">
                <a:solidFill>
                  <a:srgbClr val="66FFFF"/>
                </a:solidFill>
                <a:latin typeface="Tahoma" pitchFamily="34" charset="0"/>
              </a:rPr>
              <a:t>to be offensive!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22" y="3610105"/>
            <a:ext cx="2733368" cy="32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6654" y="6594987"/>
            <a:ext cx="3733800" cy="228600"/>
          </a:xfrm>
        </p:spPr>
        <p:txBody>
          <a:bodyPr/>
          <a:lstStyle/>
          <a:p>
            <a:r>
              <a:rPr lang="en-US" b="0"/>
              <a:t>Preaching Like Paul</a:t>
            </a:r>
            <a:endParaRPr lang="en-US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9832" y="1600200"/>
            <a:ext cx="915137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7030A0"/>
                </a:solidFill>
                <a:latin typeface="Tahoma" pitchFamily="34" charset="0"/>
              </a:rPr>
              <a:t>I Timothy 1:5</a:t>
            </a:r>
            <a:endParaRPr lang="en-US" sz="2800" dirty="0">
              <a:solidFill>
                <a:srgbClr val="7030A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5.  But the goal of our instruction is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love from a pure heart and a good conscience and a sincere faith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7374" y="87439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Paul was concerned with how the gospel was presented!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7374" y="2829818"/>
            <a:ext cx="9151374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7030A0"/>
                </a:solidFill>
                <a:latin typeface="Tahoma" pitchFamily="34" charset="0"/>
              </a:rPr>
              <a:t>Col. 4:6 </a:t>
            </a:r>
            <a:r>
              <a:rPr lang="en-US" i="1" dirty="0">
                <a:solidFill>
                  <a:srgbClr val="7030A0"/>
                </a:solidFill>
                <a:latin typeface="Tahoma" pitchFamily="34" charset="0"/>
              </a:rPr>
              <a:t>(Note: NOT with salty speech!)</a:t>
            </a:r>
            <a:endParaRPr lang="en-US" sz="2800" i="1" dirty="0">
              <a:solidFill>
                <a:srgbClr val="7030A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6.  Let your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speech always be with grace, as though seasoned with salt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, so that you will know how you should respond to each person.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885028" y="4820989"/>
            <a:ext cx="722947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Offending people with the gospel is easy!  </a:t>
            </a:r>
            <a:endParaRPr lang="en-US" b="0" i="1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To the world and now even the court in Britain, the Bible isn’t for the modern world! 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i="1" dirty="0">
                <a:solidFill>
                  <a:srgbClr val="FFFF00"/>
                </a:solidFill>
                <a:latin typeface="Tahoma" pitchFamily="34" charset="0"/>
              </a:rPr>
              <a:t>When sneered at, “Paul went out of their midst” – Acts 17:32-33</a:t>
            </a:r>
            <a:endParaRPr lang="en-US" sz="2000" i="1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" y="4476750"/>
            <a:ext cx="19145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7" y="6553200"/>
            <a:ext cx="2510914" cy="287593"/>
          </a:xfrm>
        </p:spPr>
        <p:txBody>
          <a:bodyPr/>
          <a:lstStyle/>
          <a:p>
            <a:r>
              <a:rPr lang="en-US" b="0" dirty="0"/>
              <a:t>Preaching Like Paul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59867" y="1600200"/>
            <a:ext cx="5284133" cy="2677656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Even following Paul’s example</a:t>
            </a:r>
          </a:p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and instruction can end up</a:t>
            </a:r>
          </a:p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in one being arrested </a:t>
            </a:r>
          </a:p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(Acts 21:27-33), but we will</a:t>
            </a:r>
          </a:p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have presented the gospel in a</a:t>
            </a:r>
          </a:p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godly and reasonable manner! </a:t>
            </a:r>
          </a:p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(I Peter 4:14-16) </a:t>
            </a:r>
            <a:endParaRPr lang="en-US" b="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87" y="685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Reasoning with people with grace, patience, </a:t>
            </a:r>
          </a:p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and gentleness often proves more difficult!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" y="1640601"/>
            <a:ext cx="3829141" cy="2596854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87" y="5038635"/>
            <a:ext cx="5787513" cy="1200329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solidFill>
                  <a:srgbClr val="66FFFF"/>
                </a:solidFill>
                <a:latin typeface="Tahoma" pitchFamily="34" charset="0"/>
              </a:rPr>
              <a:t>Is your manner of teaching like</a:t>
            </a:r>
          </a:p>
          <a:p>
            <a:pPr algn="ctr"/>
            <a:r>
              <a:rPr lang="en-US" dirty="0">
                <a:solidFill>
                  <a:srgbClr val="66FFFF"/>
                </a:solidFill>
                <a:latin typeface="Tahoma" pitchFamily="34" charset="0"/>
              </a:rPr>
              <a:t>Paul, motivated out of love for the</a:t>
            </a:r>
          </a:p>
          <a:p>
            <a:pPr algn="ctr"/>
            <a:r>
              <a:rPr lang="en-US" dirty="0">
                <a:solidFill>
                  <a:srgbClr val="66FFFF"/>
                </a:solidFill>
                <a:latin typeface="Tahoma" pitchFamily="34" charset="0"/>
              </a:rPr>
              <a:t>lost, or looking to start a fight?</a:t>
            </a:r>
            <a:r>
              <a:rPr lang="en-US" i="1" dirty="0">
                <a:solidFill>
                  <a:srgbClr val="66FFFF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44196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9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6654" y="6594987"/>
            <a:ext cx="3733800" cy="228600"/>
          </a:xfrm>
        </p:spPr>
        <p:txBody>
          <a:bodyPr/>
          <a:lstStyle/>
          <a:p>
            <a:r>
              <a:rPr lang="en-US" b="0" dirty="0"/>
              <a:t>Preaching Like Paul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7374" y="641555"/>
            <a:ext cx="91440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Two “street preachers” arrested in Bristol, England!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Four preachers, Michael </a:t>
            </a:r>
            <a:r>
              <a:rPr lang="en-US" sz="2000" b="0" dirty="0" err="1">
                <a:solidFill>
                  <a:srgbClr val="FFFF00"/>
                </a:solidFill>
                <a:latin typeface="Tahoma" pitchFamily="34" charset="0"/>
              </a:rPr>
              <a:t>Overd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, Adrian Clark, Michael </a:t>
            </a:r>
            <a:r>
              <a:rPr lang="en-US" sz="2000" b="0" dirty="0" err="1">
                <a:solidFill>
                  <a:srgbClr val="FFFF00"/>
                </a:solidFill>
                <a:latin typeface="Tahoma" pitchFamily="34" charset="0"/>
              </a:rPr>
              <a:t>Stockwell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 and Don </a:t>
            </a:r>
            <a:r>
              <a:rPr lang="en-US" sz="2000" b="0" dirty="0" err="1">
                <a:solidFill>
                  <a:srgbClr val="FFFF00"/>
                </a:solidFill>
                <a:latin typeface="Tahoma" pitchFamily="34" charset="0"/>
              </a:rPr>
              <a:t>Karns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, were arrested after preaching in a Bristol, England shopping area in July, 2016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Police told them they were “causing a disturbance” and “not welcome,” and that they had “gone over the top” and “wound up people.”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Two men were let go but Michael </a:t>
            </a:r>
            <a:r>
              <a:rPr lang="en-US" sz="2000" b="0" dirty="0" err="1">
                <a:solidFill>
                  <a:srgbClr val="FFFF00"/>
                </a:solidFill>
                <a:latin typeface="Tahoma" pitchFamily="34" charset="0"/>
              </a:rPr>
              <a:t>Overd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 and Michael </a:t>
            </a:r>
            <a:r>
              <a:rPr lang="en-US" sz="2000" b="0" dirty="0" err="1">
                <a:solidFill>
                  <a:srgbClr val="FFFF00"/>
                </a:solidFill>
                <a:latin typeface="Tahoma" pitchFamily="34" charset="0"/>
              </a:rPr>
              <a:t>Stockwell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 were charged with “causing a disturbance” and engaging in “anti-social behavior” after some listeners became offended by their speech about issues such as Islam, Buddhism, homosexuality and divorce</a:t>
            </a:r>
            <a:endParaRPr lang="en-US" sz="2000" b="0" i="1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6" name="Picture 5" descr="Preachers arrested in Brist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13" y="3917454"/>
            <a:ext cx="4259826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5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6654" y="6594987"/>
            <a:ext cx="3733800" cy="228600"/>
          </a:xfrm>
        </p:spPr>
        <p:txBody>
          <a:bodyPr/>
          <a:lstStyle/>
          <a:p>
            <a:r>
              <a:rPr lang="en-US" b="0"/>
              <a:t>Preaching Like Paul</a:t>
            </a:r>
            <a:endParaRPr lang="en-US" b="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7374" y="64155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The Arrest – July 2016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7" name="Picture 6" descr="The men reportedly shouted: 'All Muslims will burn in hell' and 'You need to obey God'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6988"/>
            <a:ext cx="2362200" cy="331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i.dailymail.co.uk/i/pix/2016/07/08/11/36108F7300000578-3680470-image-m-46_146797206587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00400"/>
            <a:ext cx="1973826" cy="364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58" y="1396632"/>
            <a:ext cx="9144000" cy="461665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“Allah does not exist” and “all Muslims will burn in Hell!”</a:t>
            </a:r>
            <a:endParaRPr lang="en-US" b="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58" y="2209799"/>
            <a:ext cx="4724400" cy="1200329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“Allah is the greatest deceiver—that’s in the Koran”</a:t>
            </a:r>
            <a:endParaRPr lang="en-US" b="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093110" y="1968116"/>
            <a:ext cx="4038600" cy="1200329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“David Cameron is no more a Christian than my dogs”</a:t>
            </a:r>
            <a:endParaRPr lang="en-US" b="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55158" y="3546988"/>
            <a:ext cx="4038600" cy="1200329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“False religion leads men to the gates and the very depth of Hell”</a:t>
            </a:r>
            <a:endParaRPr lang="en-US" b="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400300" y="5024284"/>
            <a:ext cx="2174158" cy="461665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“Animals”</a:t>
            </a:r>
            <a:endParaRPr lang="en-US" b="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938252" y="5024283"/>
            <a:ext cx="2174158" cy="461665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“Disgusting”</a:t>
            </a:r>
            <a:endParaRPr lang="en-US" b="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400300" y="5867400"/>
            <a:ext cx="4712110" cy="461665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Refused to cooperate!</a:t>
            </a:r>
            <a:endParaRPr lang="en-US" b="0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5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733800" cy="307258"/>
          </a:xfrm>
        </p:spPr>
        <p:txBody>
          <a:bodyPr/>
          <a:lstStyle/>
          <a:p>
            <a:r>
              <a:rPr lang="en-US" b="0" dirty="0"/>
              <a:t>Preaching Like Paul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7374" y="641555"/>
            <a:ext cx="914400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The Trial – February 2017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Prosecutor Ian Jackson, claimed: </a:t>
            </a:r>
            <a:r>
              <a:rPr lang="en-US" sz="2000" dirty="0">
                <a:solidFill>
                  <a:srgbClr val="FFFF00"/>
                </a:solidFill>
                <a:latin typeface="Tahoma" pitchFamily="34" charset="0"/>
              </a:rPr>
              <a:t>“To say to someone that Jesus is the only God is not a matter of truth. To the extent that they are saying that the only way to God is through Jesus, that cannot be a truth.”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The prosecutor also said, </a:t>
            </a:r>
            <a:r>
              <a:rPr lang="en-US" sz="2000" dirty="0">
                <a:solidFill>
                  <a:srgbClr val="FFFF00"/>
                </a:solidFill>
                <a:latin typeface="Tahoma" pitchFamily="34" charset="0"/>
              </a:rPr>
              <a:t>“Some of the statements made by the preachers may have been in the King James Bible, translated in 1611, but that did not mean they were acceptable in 2016” 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and then claimed that quoting parts of the King James Bible in the context of modern British society</a:t>
            </a:r>
            <a:r>
              <a:rPr lang="en-US" sz="2000" dirty="0">
                <a:solidFill>
                  <a:srgbClr val="FFFF00"/>
                </a:solidFill>
                <a:latin typeface="Tahoma" pitchFamily="34" charset="0"/>
              </a:rPr>
              <a:t> “must be considered to be abusive and is a criminal matter.”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The prosecutor argued that free speech must yield to multicultural reality in modern Britain, and that there was a clear threat to violence due to the words of the preachers and the criticism of Islam</a:t>
            </a:r>
            <a:endParaRPr lang="en-US" sz="2000" b="0" i="1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8" name="Picture 7" descr="http://christiannews.net/wp-content/uploads/2017/02/Overd-Clark-Stockwell-compresse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29200"/>
            <a:ext cx="37338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1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5154"/>
            <a:ext cx="3733800" cy="272845"/>
          </a:xfrm>
        </p:spPr>
        <p:txBody>
          <a:bodyPr/>
          <a:lstStyle/>
          <a:p>
            <a:r>
              <a:rPr lang="en-US" b="0" dirty="0"/>
              <a:t>Preaching Like Paul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7374" y="641555"/>
            <a:ext cx="91440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The Conviction – February 2017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The two men were found guilty of “intentionally alarming” the public with open-air preaching, under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Section 31 of the Crime and Disorder Act 1998, 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for using </a:t>
            </a:r>
            <a:r>
              <a:rPr lang="en-US" sz="2000" dirty="0">
                <a:solidFill>
                  <a:srgbClr val="FFFF00"/>
                </a:solidFill>
                <a:latin typeface="Tahoma" pitchFamily="34" charset="0"/>
              </a:rPr>
              <a:t>“threatening or abusive words or behavior or disorderly behavior within the hearing or sight of a person likely to be, caused harassment, alarm or distress, thereby, and the offence was religiously aggravated.”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</a:rPr>
              <a:t>“The court has determined that these men crossed that line and used their platform to comment on other religions and sexuality using disparaging and offensive language.”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Tahoma" pitchFamily="34" charset="0"/>
              </a:rPr>
              <a:t>“They were fully aware of the impact their preaching was having on their audience and the resulting tension it was causing” and were there “to cause a fight.”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The men were fined £300 each and faced up to six months in jail </a:t>
            </a:r>
          </a:p>
          <a:p>
            <a:pPr marL="457200" lvl="1" indent="0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(Appealed in May 2017 &amp; won!) </a:t>
            </a:r>
            <a:endParaRPr lang="en-US" sz="2000" b="0" i="1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7" name="Picture 6" descr="street-preacher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29200"/>
            <a:ext cx="3505200" cy="1794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5154"/>
            <a:ext cx="3733800" cy="272845"/>
          </a:xfrm>
        </p:spPr>
        <p:txBody>
          <a:bodyPr/>
          <a:lstStyle/>
          <a:p>
            <a:r>
              <a:rPr lang="en-US" b="0" dirty="0"/>
              <a:t>Preaching Like Paul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609600"/>
            <a:ext cx="91440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Preaching like Paul?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Many religious articles recorded the words of the prosecutor and say the men were only reading from the KJV Bible, but left out direct quotes!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Reading the records of what they said indicated that their problems were the result of the attitude and methods and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not the gospel message! 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</a:rPr>
              <a:t>Eph. 4:15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 tells saints to “Speak(</a:t>
            </a:r>
            <a:r>
              <a:rPr lang="en-US" sz="2000" b="0" dirty="0" err="1">
                <a:solidFill>
                  <a:srgbClr val="FFFF00"/>
                </a:solidFill>
                <a:latin typeface="Tahoma" pitchFamily="34" charset="0"/>
              </a:rPr>
              <a:t>ing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) the truth in love” (Paul to the Ephesians)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While what they said was true on many topics, the way they said it and presented the gospel was belligerent to say the least. </a:t>
            </a:r>
            <a:r>
              <a:rPr lang="en-US" sz="2000" b="0" i="1" dirty="0">
                <a:solidFill>
                  <a:srgbClr val="FFFF00"/>
                </a:solidFill>
                <a:latin typeface="Tahoma" pitchFamily="34" charset="0"/>
              </a:rPr>
              <a:t>(That still doesn’t excuse the erroneous statements made by the prosecutor!)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Some say the truth is the truth and doesn’t matter how it is presented or stated! (They forget about Love – Eph. 4:15 &amp; Gentleness – II Tim. 2:24) </a:t>
            </a:r>
            <a:endParaRPr lang="en-US" sz="2000" b="0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456807"/>
            <a:ext cx="9134168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7030A0"/>
                </a:solidFill>
                <a:latin typeface="Tahoma" pitchFamily="34" charset="0"/>
              </a:rPr>
              <a:t>Eph. 4:15 (4:14 says not to fall for false doctrine)</a:t>
            </a:r>
            <a:endParaRPr lang="en-US" sz="2800" dirty="0">
              <a:solidFill>
                <a:srgbClr val="7030A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15.  but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speaking the truth in love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, we are to grow up in all aspects into Him who is the head, even Christ,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638800"/>
            <a:ext cx="9134168" cy="830997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i="1" dirty="0">
                <a:solidFill>
                  <a:srgbClr val="66FFFF"/>
                </a:solidFill>
                <a:latin typeface="Tahoma" pitchFamily="34" charset="0"/>
              </a:rPr>
              <a:t>Were these men preaching like Paul? </a:t>
            </a:r>
          </a:p>
          <a:p>
            <a:pPr algn="ctr"/>
            <a:r>
              <a:rPr lang="en-US" dirty="0">
                <a:solidFill>
                  <a:srgbClr val="66FFFF"/>
                </a:solidFill>
                <a:latin typeface="Tahoma" pitchFamily="34" charset="0"/>
              </a:rPr>
              <a:t>Let us look at the way Paul preached!</a:t>
            </a:r>
          </a:p>
        </p:txBody>
      </p:sp>
    </p:spTree>
    <p:extLst>
      <p:ext uri="{BB962C8B-B14F-4D97-AF65-F5344CB8AC3E}">
        <p14:creationId xmlns:p14="http://schemas.microsoft.com/office/powerpoint/2010/main" val="32445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Preaching Like Paul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78143"/>
            <a:ext cx="2602928" cy="289689"/>
          </a:xfrm>
        </p:spPr>
        <p:txBody>
          <a:bodyPr/>
          <a:lstStyle/>
          <a:p>
            <a:r>
              <a:rPr lang="en-US" b="0" dirty="0"/>
              <a:t>Preaching Like Paul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4916" y="1066800"/>
            <a:ext cx="9141542" cy="26161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7030A0"/>
                </a:solidFill>
                <a:latin typeface="Tahoma" pitchFamily="34" charset="0"/>
              </a:rPr>
              <a:t>II Tim. 2:24-26 (Paul to Timothy, see also II Tim. 4:2)</a:t>
            </a:r>
            <a:endParaRPr lang="en-US" sz="2800" dirty="0">
              <a:solidFill>
                <a:srgbClr val="7030A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24.  The Lord's bond-servant must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not be quarrelsome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, but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be kind to all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, able to teach,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patient when wronged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,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25. 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with gentleness correcting those who are in opposition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, if perhaps God may grant them repentance leading to the knowledge of the truth,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26.  and they may come to their senses and escape from the snare of the devil, having been held captive by him to do his will.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00" y="3810000"/>
            <a:ext cx="4144909" cy="28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Preaching Like Paul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049" y="6553200"/>
            <a:ext cx="2978849" cy="309716"/>
          </a:xfrm>
        </p:spPr>
        <p:txBody>
          <a:bodyPr/>
          <a:lstStyle/>
          <a:p>
            <a:r>
              <a:rPr lang="en-US" b="0"/>
              <a:t>Preaching Like Paul</a:t>
            </a:r>
            <a:endParaRPr lang="en-US" b="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4916" y="1905000"/>
            <a:ext cx="914154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7030A0"/>
                </a:solidFill>
                <a:latin typeface="Tahoma" pitchFamily="34" charset="0"/>
              </a:rPr>
              <a:t>Acts 17:2 (Paul to the Thessalonians – 17:1)</a:t>
            </a:r>
            <a:endParaRPr lang="en-US" sz="2800" dirty="0">
              <a:solidFill>
                <a:srgbClr val="7030A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2.  And according to Paul's custom, he went to them, and for three Sabbaths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reasoned with them from the Scriptures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,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7374" y="87439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Some of Paul’s methods when teaching the gospel…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01" y="3583751"/>
            <a:ext cx="2470499" cy="28194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962400"/>
            <a:ext cx="6553200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7030A0"/>
                </a:solidFill>
                <a:latin typeface="Tahoma" pitchFamily="34" charset="0"/>
              </a:rPr>
              <a:t>Acts 17:17 (vs. 18: </a:t>
            </a:r>
            <a:r>
              <a:rPr lang="en-US">
                <a:solidFill>
                  <a:srgbClr val="7030A0"/>
                </a:solidFill>
                <a:latin typeface="Tahoma" pitchFamily="34" charset="0"/>
              </a:rPr>
              <a:t>“conversing”) </a:t>
            </a:r>
            <a:endParaRPr lang="en-US" dirty="0">
              <a:solidFill>
                <a:srgbClr val="7030A0"/>
              </a:solidFill>
              <a:latin typeface="Tahoma" pitchFamily="34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Tahoma" pitchFamily="34" charset="0"/>
              </a:rPr>
              <a:t>(Paul to the Athenians – 17:16)</a:t>
            </a:r>
            <a:endParaRPr lang="en-US" sz="2800" dirty="0">
              <a:solidFill>
                <a:srgbClr val="7030A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17.  So he was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reasoning in the synagogue with the Jews and the God-fearing Gentiles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, and in the market place every day with those who happened to be present.</a:t>
            </a:r>
          </a:p>
        </p:txBody>
      </p:sp>
    </p:spTree>
    <p:extLst>
      <p:ext uri="{BB962C8B-B14F-4D97-AF65-F5344CB8AC3E}">
        <p14:creationId xmlns:p14="http://schemas.microsoft.com/office/powerpoint/2010/main" val="278334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Preaching Like Paul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049" y="6553200"/>
            <a:ext cx="2978849" cy="309716"/>
          </a:xfrm>
        </p:spPr>
        <p:txBody>
          <a:bodyPr/>
          <a:lstStyle/>
          <a:p>
            <a:r>
              <a:rPr lang="en-US" b="0"/>
              <a:t>Preaching Like Paul</a:t>
            </a:r>
            <a:endParaRPr lang="en-US" b="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4916" y="1905000"/>
            <a:ext cx="914154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7030A0"/>
                </a:solidFill>
                <a:latin typeface="Tahoma" pitchFamily="34" charset="0"/>
              </a:rPr>
              <a:t>Acts 18:4 (Paul to the Corinthians – 18:1)</a:t>
            </a:r>
            <a:endParaRPr lang="en-US" sz="2800" dirty="0">
              <a:solidFill>
                <a:srgbClr val="7030A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4.  And he was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reasoning in the synagogue 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every Sabbath and trying to persuade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Jews and Greeks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7374" y="87439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Some of Paul’s methods when teaching the gospel…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462063"/>
            <a:ext cx="655320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7030A0"/>
                </a:solidFill>
                <a:latin typeface="Tahoma" pitchFamily="34" charset="0"/>
              </a:rPr>
              <a:t>Acts 18:19 (Paul to the Ephesians)</a:t>
            </a:r>
            <a:endParaRPr lang="en-US" sz="2800" dirty="0">
              <a:solidFill>
                <a:srgbClr val="7030A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19.  They came to Ephesus, and he left them there. Now he himself entered the synagogue and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reasoned with the Jews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57" y="3706761"/>
            <a:ext cx="242586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vees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000066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CCECFF"/>
      </a:lt2>
      <a:accent1>
        <a:srgbClr val="0066FF"/>
      </a:accent1>
      <a:accent2>
        <a:srgbClr val="00FF00"/>
      </a:accent2>
      <a:accent3>
        <a:srgbClr val="ADB8E2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0066FF"/>
      </a:accent1>
      <a:accent2>
        <a:srgbClr val="00FF00"/>
      </a:accent2>
      <a:accent3>
        <a:srgbClr val="ADB8E2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003399"/>
      </a:lt2>
      <a:accent1>
        <a:srgbClr val="0066FF"/>
      </a:accent1>
      <a:accent2>
        <a:srgbClr val="00FF00"/>
      </a:accent2>
      <a:accent3>
        <a:srgbClr val="ADB8E2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C0C0C0"/>
      </a:dk1>
      <a:lt1>
        <a:srgbClr val="FFFFFF"/>
      </a:lt1>
      <a:dk2>
        <a:srgbClr val="800000"/>
      </a:dk2>
      <a:lt2>
        <a:srgbClr val="800000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039</Template>
  <TotalTime>4920</TotalTime>
  <Words>1727</Words>
  <Application>Microsoft Office PowerPoint</Application>
  <PresentationFormat>On-screen Show (4:3)</PresentationFormat>
  <Paragraphs>200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Ameretto</vt:lpstr>
      <vt:lpstr>Arial</vt:lpstr>
      <vt:lpstr>Calisto MT</vt:lpstr>
      <vt:lpstr>Tahoma</vt:lpstr>
      <vt:lpstr>Times New Roman</vt:lpstr>
      <vt:lpstr>Wingdings</vt:lpstr>
      <vt:lpstr>vees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Preaching Like Paul  Text: Ephesians 4:14-16  </vt:lpstr>
      <vt:lpstr>Intro </vt:lpstr>
      <vt:lpstr>Intro </vt:lpstr>
      <vt:lpstr>Intro </vt:lpstr>
      <vt:lpstr>Intro </vt:lpstr>
      <vt:lpstr>Intro </vt:lpstr>
      <vt:lpstr>Preaching Like Paul</vt:lpstr>
      <vt:lpstr>Preaching Like Paul</vt:lpstr>
      <vt:lpstr>Preaching Like Paul</vt:lpstr>
      <vt:lpstr>Preaching Like Paul</vt:lpstr>
      <vt:lpstr>Preaching Like Paul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Preaching Like Paul</dc:title>
  <dc:subject>11/05/17</dc:subject>
  <dc:creator>DarkWolf</dc:creator>
  <dc:description>Some points from an article by Hugh DeLong</dc:description>
  <cp:lastModifiedBy>Nathan Morrison</cp:lastModifiedBy>
  <cp:revision>31</cp:revision>
  <dcterms:created xsi:type="dcterms:W3CDTF">2005-06-04T23:49:02Z</dcterms:created>
  <dcterms:modified xsi:type="dcterms:W3CDTF">2017-11-05T21:53:59Z</dcterms:modified>
</cp:coreProperties>
</file>