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88" r:id="rId2"/>
    <p:sldMasterId id="2147483689" r:id="rId3"/>
    <p:sldMasterId id="2147483690" r:id="rId4"/>
    <p:sldMasterId id="2147483691" r:id="rId5"/>
    <p:sldMasterId id="2147483692" r:id="rId6"/>
    <p:sldMasterId id="2147483759" r:id="rId7"/>
  </p:sldMasterIdLst>
  <p:notesMasterIdLst>
    <p:notesMasterId r:id="rId23"/>
  </p:notesMasterIdLst>
  <p:handoutMasterIdLst>
    <p:handoutMasterId r:id="rId24"/>
  </p:handoutMasterIdLst>
  <p:sldIdLst>
    <p:sldId id="472" r:id="rId8"/>
    <p:sldId id="474" r:id="rId9"/>
    <p:sldId id="568" r:id="rId10"/>
    <p:sldId id="562" r:id="rId11"/>
    <p:sldId id="554" r:id="rId12"/>
    <p:sldId id="556" r:id="rId13"/>
    <p:sldId id="514" r:id="rId14"/>
    <p:sldId id="558" r:id="rId15"/>
    <p:sldId id="566" r:id="rId16"/>
    <p:sldId id="543" r:id="rId17"/>
    <p:sldId id="544" r:id="rId18"/>
    <p:sldId id="564" r:id="rId19"/>
    <p:sldId id="532" r:id="rId20"/>
    <p:sldId id="535" r:id="rId21"/>
    <p:sldId id="560" r:id="rId22"/>
  </p:sldIdLst>
  <p:sldSz cx="9144000" cy="6858000" type="screen4x3"/>
  <p:notesSz cx="6856413" cy="9083675"/>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F6F9CD"/>
    <a:srgbClr val="66FFFF"/>
    <a:srgbClr val="003399"/>
    <a:srgbClr val="CCFF33"/>
    <a:srgbClr val="FF66FF"/>
    <a:srgbClr val="FF0066"/>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snapToObjects="1">
      <p:cViewPr varScale="1">
        <p:scale>
          <a:sx n="62" d="100"/>
          <a:sy n="62" d="100"/>
        </p:scale>
        <p:origin x="9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53A55C5D-19F7-4A64-AF01-1C78847A7318}" type="slidenum">
              <a:rPr lang="en-US"/>
              <a:pPr>
                <a:defRPr/>
              </a:pPr>
              <a:t>‹#›</a:t>
            </a:fld>
            <a:endParaRPr lang="en-US"/>
          </a:p>
        </p:txBody>
      </p:sp>
    </p:spTree>
    <p:extLst>
      <p:ext uri="{BB962C8B-B14F-4D97-AF65-F5344CB8AC3E}">
        <p14:creationId xmlns:p14="http://schemas.microsoft.com/office/powerpoint/2010/main" val="401836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14825"/>
            <a:ext cx="5027613" cy="4087813"/>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366DC549-9DCA-48E7-9525-607C09785CD8}" type="slidenum">
              <a:rPr lang="en-US"/>
              <a:pPr>
                <a:defRPr/>
              </a:pPr>
              <a:t>‹#›</a:t>
            </a:fld>
            <a:endParaRPr lang="en-US"/>
          </a:p>
        </p:txBody>
      </p:sp>
    </p:spTree>
    <p:extLst>
      <p:ext uri="{BB962C8B-B14F-4D97-AF65-F5344CB8AC3E}">
        <p14:creationId xmlns:p14="http://schemas.microsoft.com/office/powerpoint/2010/main" val="946775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For further study or if questions, Call: 804-277-1983 or visit www.courthousechurchofcrist.com</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2</a:t>
            </a:fld>
            <a:endParaRPr lang="en-US"/>
          </a:p>
        </p:txBody>
      </p:sp>
    </p:spTree>
    <p:extLst>
      <p:ext uri="{BB962C8B-B14F-4D97-AF65-F5344CB8AC3E}">
        <p14:creationId xmlns:p14="http://schemas.microsoft.com/office/powerpoint/2010/main" val="248632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3</a:t>
            </a:fld>
            <a:endParaRPr lang="en-US"/>
          </a:p>
        </p:txBody>
      </p:sp>
    </p:spTree>
    <p:extLst>
      <p:ext uri="{BB962C8B-B14F-4D97-AF65-F5344CB8AC3E}">
        <p14:creationId xmlns:p14="http://schemas.microsoft.com/office/powerpoint/2010/main" val="364564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4</a:t>
            </a:fld>
            <a:endParaRPr lang="en-US"/>
          </a:p>
        </p:txBody>
      </p:sp>
    </p:spTree>
    <p:extLst>
      <p:ext uri="{BB962C8B-B14F-4D97-AF65-F5344CB8AC3E}">
        <p14:creationId xmlns:p14="http://schemas.microsoft.com/office/powerpoint/2010/main" val="248632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7</a:t>
            </a:fld>
            <a:endParaRPr lang="en-US"/>
          </a:p>
        </p:txBody>
      </p:sp>
    </p:spTree>
    <p:extLst>
      <p:ext uri="{BB962C8B-B14F-4D97-AF65-F5344CB8AC3E}">
        <p14:creationId xmlns:p14="http://schemas.microsoft.com/office/powerpoint/2010/main" val="44823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13</a:t>
            </a:fld>
            <a:endParaRPr lang="en-US"/>
          </a:p>
        </p:txBody>
      </p:sp>
    </p:spTree>
    <p:extLst>
      <p:ext uri="{BB962C8B-B14F-4D97-AF65-F5344CB8AC3E}">
        <p14:creationId xmlns:p14="http://schemas.microsoft.com/office/powerpoint/2010/main" val="248632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14</a:t>
            </a:fld>
            <a:endParaRPr lang="en-US"/>
          </a:p>
        </p:txBody>
      </p:sp>
    </p:spTree>
    <p:extLst>
      <p:ext uri="{BB962C8B-B14F-4D97-AF65-F5344CB8AC3E}">
        <p14:creationId xmlns:p14="http://schemas.microsoft.com/office/powerpoint/2010/main" val="248632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15</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12F64A14-E653-4FB3-A6BB-9E9CCD2CBABA}" type="slidenum">
              <a:rPr lang="en-US"/>
              <a:pPr>
                <a:defRPr/>
              </a:pPr>
              <a:t>‹#›</a:t>
            </a:fld>
            <a:endParaRPr lang="en-US"/>
          </a:p>
        </p:txBody>
      </p:sp>
    </p:spTree>
    <p:extLst>
      <p:ext uri="{BB962C8B-B14F-4D97-AF65-F5344CB8AC3E}">
        <p14:creationId xmlns:p14="http://schemas.microsoft.com/office/powerpoint/2010/main" val="258007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A68E35C1-3DBE-46FF-8DC0-D9A2DBFCDE39}" type="slidenum">
              <a:rPr lang="en-US"/>
              <a:pPr>
                <a:defRPr/>
              </a:pPr>
              <a:t>‹#›</a:t>
            </a:fld>
            <a:endParaRPr lang="en-US"/>
          </a:p>
        </p:txBody>
      </p:sp>
    </p:spTree>
    <p:extLst>
      <p:ext uri="{BB962C8B-B14F-4D97-AF65-F5344CB8AC3E}">
        <p14:creationId xmlns:p14="http://schemas.microsoft.com/office/powerpoint/2010/main" val="364556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DD8FFB89-608E-4410-B48F-D67C7E465CB6}" type="slidenum">
              <a:rPr lang="en-US"/>
              <a:pPr>
                <a:defRPr/>
              </a:pPr>
              <a:t>‹#›</a:t>
            </a:fld>
            <a:endParaRPr lang="en-US"/>
          </a:p>
        </p:txBody>
      </p:sp>
    </p:spTree>
    <p:extLst>
      <p:ext uri="{BB962C8B-B14F-4D97-AF65-F5344CB8AC3E}">
        <p14:creationId xmlns:p14="http://schemas.microsoft.com/office/powerpoint/2010/main" val="73144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D9797A67-D400-4100-9DE2-CD70CB38A2A2}" type="slidenum">
              <a:rPr lang="en-US"/>
              <a:pPr>
                <a:defRPr/>
              </a:pPr>
              <a:t>‹#›</a:t>
            </a:fld>
            <a:endParaRPr lang="en-US"/>
          </a:p>
        </p:txBody>
      </p:sp>
    </p:spTree>
    <p:extLst>
      <p:ext uri="{BB962C8B-B14F-4D97-AF65-F5344CB8AC3E}">
        <p14:creationId xmlns:p14="http://schemas.microsoft.com/office/powerpoint/2010/main" val="123104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CB998014-B955-4B5C-8C8B-F17604BC6F48}" type="slidenum">
              <a:rPr lang="en-US"/>
              <a:pPr>
                <a:defRPr/>
              </a:pPr>
              <a:t>‹#›</a:t>
            </a:fld>
            <a:endParaRPr lang="en-US"/>
          </a:p>
        </p:txBody>
      </p:sp>
    </p:spTree>
    <p:extLst>
      <p:ext uri="{BB962C8B-B14F-4D97-AF65-F5344CB8AC3E}">
        <p14:creationId xmlns:p14="http://schemas.microsoft.com/office/powerpoint/2010/main" val="426135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57EA5F56-0AC2-45C1-85D0-E91526390E33}" type="slidenum">
              <a:rPr lang="en-US"/>
              <a:pPr>
                <a:defRPr/>
              </a:pPr>
              <a:t>‹#›</a:t>
            </a:fld>
            <a:endParaRPr lang="en-US"/>
          </a:p>
        </p:txBody>
      </p:sp>
    </p:spTree>
    <p:extLst>
      <p:ext uri="{BB962C8B-B14F-4D97-AF65-F5344CB8AC3E}">
        <p14:creationId xmlns:p14="http://schemas.microsoft.com/office/powerpoint/2010/main" val="124403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D67A1EFE-392D-4194-B95D-8FF6E1837F20}" type="slidenum">
              <a:rPr lang="en-US"/>
              <a:pPr>
                <a:defRPr/>
              </a:pPr>
              <a:t>‹#›</a:t>
            </a:fld>
            <a:endParaRPr lang="en-US"/>
          </a:p>
        </p:txBody>
      </p:sp>
    </p:spTree>
    <p:extLst>
      <p:ext uri="{BB962C8B-B14F-4D97-AF65-F5344CB8AC3E}">
        <p14:creationId xmlns:p14="http://schemas.microsoft.com/office/powerpoint/2010/main" val="196032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051DC083-A707-4E03-8F0F-70521A77586B}" type="slidenum">
              <a:rPr lang="en-US"/>
              <a:pPr>
                <a:defRPr/>
              </a:pPr>
              <a:t>‹#›</a:t>
            </a:fld>
            <a:endParaRPr lang="en-US"/>
          </a:p>
        </p:txBody>
      </p:sp>
    </p:spTree>
    <p:extLst>
      <p:ext uri="{BB962C8B-B14F-4D97-AF65-F5344CB8AC3E}">
        <p14:creationId xmlns:p14="http://schemas.microsoft.com/office/powerpoint/2010/main" val="77144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38CAC2D5-CE12-4517-9130-B767662B655C}" type="slidenum">
              <a:rPr lang="en-US"/>
              <a:pPr>
                <a:defRPr/>
              </a:pPr>
              <a:t>‹#›</a:t>
            </a:fld>
            <a:endParaRPr lang="en-US"/>
          </a:p>
        </p:txBody>
      </p:sp>
    </p:spTree>
    <p:extLst>
      <p:ext uri="{BB962C8B-B14F-4D97-AF65-F5344CB8AC3E}">
        <p14:creationId xmlns:p14="http://schemas.microsoft.com/office/powerpoint/2010/main" val="94145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5D569E02-2ADB-45E7-BAE9-2764873F623B}" type="slidenum">
              <a:rPr lang="en-US"/>
              <a:pPr>
                <a:defRPr/>
              </a:pPr>
              <a:t>‹#›</a:t>
            </a:fld>
            <a:endParaRPr lang="en-US"/>
          </a:p>
        </p:txBody>
      </p:sp>
    </p:spTree>
    <p:extLst>
      <p:ext uri="{BB962C8B-B14F-4D97-AF65-F5344CB8AC3E}">
        <p14:creationId xmlns:p14="http://schemas.microsoft.com/office/powerpoint/2010/main" val="14708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71F7D553-9A13-4401-9E25-873C7A15349A}" type="slidenum">
              <a:rPr lang="en-US"/>
              <a:pPr>
                <a:defRPr/>
              </a:pPr>
              <a:t>‹#›</a:t>
            </a:fld>
            <a:endParaRPr lang="en-US"/>
          </a:p>
        </p:txBody>
      </p:sp>
    </p:spTree>
    <p:extLst>
      <p:ext uri="{BB962C8B-B14F-4D97-AF65-F5344CB8AC3E}">
        <p14:creationId xmlns:p14="http://schemas.microsoft.com/office/powerpoint/2010/main" val="9009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A35CDC51-87BC-4969-8C4C-11FAA59B5568}" type="slidenum">
              <a:rPr lang="en-US"/>
              <a:pPr>
                <a:defRPr/>
              </a:pPr>
              <a:t>‹#›</a:t>
            </a:fld>
            <a:endParaRPr lang="en-US"/>
          </a:p>
        </p:txBody>
      </p:sp>
    </p:spTree>
    <p:extLst>
      <p:ext uri="{BB962C8B-B14F-4D97-AF65-F5344CB8AC3E}">
        <p14:creationId xmlns:p14="http://schemas.microsoft.com/office/powerpoint/2010/main" val="179848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9DD27D3C-D74C-4BDD-BFDB-7F146A99ED5B}" type="slidenum">
              <a:rPr lang="en-US"/>
              <a:pPr>
                <a:defRPr/>
              </a:pPr>
              <a:t>‹#›</a:t>
            </a:fld>
            <a:endParaRPr lang="en-US"/>
          </a:p>
        </p:txBody>
      </p:sp>
    </p:spTree>
    <p:extLst>
      <p:ext uri="{BB962C8B-B14F-4D97-AF65-F5344CB8AC3E}">
        <p14:creationId xmlns:p14="http://schemas.microsoft.com/office/powerpoint/2010/main" val="391138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C8BFE361-5197-43E3-BEB3-F53D22A89314}" type="slidenum">
              <a:rPr lang="en-US"/>
              <a:pPr>
                <a:defRPr/>
              </a:pPr>
              <a:t>‹#›</a:t>
            </a:fld>
            <a:endParaRPr lang="en-US"/>
          </a:p>
        </p:txBody>
      </p:sp>
    </p:spTree>
    <p:extLst>
      <p:ext uri="{BB962C8B-B14F-4D97-AF65-F5344CB8AC3E}">
        <p14:creationId xmlns:p14="http://schemas.microsoft.com/office/powerpoint/2010/main" val="185693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DFC278E0-34FA-46AF-AF79-1E76003441C9}" type="slidenum">
              <a:rPr lang="en-US"/>
              <a:pPr>
                <a:defRPr/>
              </a:pPr>
              <a:t>‹#›</a:t>
            </a:fld>
            <a:endParaRPr lang="en-US"/>
          </a:p>
        </p:txBody>
      </p:sp>
    </p:spTree>
    <p:extLst>
      <p:ext uri="{BB962C8B-B14F-4D97-AF65-F5344CB8AC3E}">
        <p14:creationId xmlns:p14="http://schemas.microsoft.com/office/powerpoint/2010/main" val="1854339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F2BE4961-6FB7-4E11-A085-E22B4E79FD79}" type="slidenum">
              <a:rPr lang="en-US"/>
              <a:pPr>
                <a:defRPr/>
              </a:pPr>
              <a:t>‹#›</a:t>
            </a:fld>
            <a:endParaRPr lang="en-US"/>
          </a:p>
        </p:txBody>
      </p:sp>
    </p:spTree>
    <p:extLst>
      <p:ext uri="{BB962C8B-B14F-4D97-AF65-F5344CB8AC3E}">
        <p14:creationId xmlns:p14="http://schemas.microsoft.com/office/powerpoint/2010/main" val="1896885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029F8541-E74F-456B-BD6C-11D771498EB9}" type="slidenum">
              <a:rPr lang="en-US"/>
              <a:pPr>
                <a:defRPr/>
              </a:pPr>
              <a:t>‹#›</a:t>
            </a:fld>
            <a:endParaRPr lang="en-US"/>
          </a:p>
        </p:txBody>
      </p:sp>
    </p:spTree>
    <p:extLst>
      <p:ext uri="{BB962C8B-B14F-4D97-AF65-F5344CB8AC3E}">
        <p14:creationId xmlns:p14="http://schemas.microsoft.com/office/powerpoint/2010/main" val="232956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82796352-F276-40D6-BCC1-D6023F23D0DC}" type="slidenum">
              <a:rPr lang="en-US"/>
              <a:pPr>
                <a:defRPr/>
              </a:pPr>
              <a:t>‹#›</a:t>
            </a:fld>
            <a:endParaRPr lang="en-US"/>
          </a:p>
        </p:txBody>
      </p:sp>
    </p:spTree>
    <p:extLst>
      <p:ext uri="{BB962C8B-B14F-4D97-AF65-F5344CB8AC3E}">
        <p14:creationId xmlns:p14="http://schemas.microsoft.com/office/powerpoint/2010/main" val="182211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7DA967E5-5256-437C-9214-9942C186A852}" type="slidenum">
              <a:rPr lang="en-US"/>
              <a:pPr>
                <a:defRPr/>
              </a:pPr>
              <a:t>‹#›</a:t>
            </a:fld>
            <a:endParaRPr lang="en-US"/>
          </a:p>
        </p:txBody>
      </p:sp>
    </p:spTree>
    <p:extLst>
      <p:ext uri="{BB962C8B-B14F-4D97-AF65-F5344CB8AC3E}">
        <p14:creationId xmlns:p14="http://schemas.microsoft.com/office/powerpoint/2010/main" val="350443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B97BD866-599A-42E7-B2CD-0651DDD48A3E}" type="slidenum">
              <a:rPr lang="en-US"/>
              <a:pPr>
                <a:defRPr/>
              </a:pPr>
              <a:t>‹#›</a:t>
            </a:fld>
            <a:endParaRPr lang="en-US"/>
          </a:p>
        </p:txBody>
      </p:sp>
    </p:spTree>
    <p:extLst>
      <p:ext uri="{BB962C8B-B14F-4D97-AF65-F5344CB8AC3E}">
        <p14:creationId xmlns:p14="http://schemas.microsoft.com/office/powerpoint/2010/main" val="393370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21461DA9-8A4B-49FC-AFC6-2CFEA9BB714B}" type="slidenum">
              <a:rPr lang="en-US"/>
              <a:pPr>
                <a:defRPr/>
              </a:pPr>
              <a:t>‹#›</a:t>
            </a:fld>
            <a:endParaRPr lang="en-US"/>
          </a:p>
        </p:txBody>
      </p:sp>
    </p:spTree>
    <p:extLst>
      <p:ext uri="{BB962C8B-B14F-4D97-AF65-F5344CB8AC3E}">
        <p14:creationId xmlns:p14="http://schemas.microsoft.com/office/powerpoint/2010/main" val="3385526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30F5CA93-23C2-49EA-8817-B0FDE0A450B1}" type="slidenum">
              <a:rPr lang="en-US"/>
              <a:pPr>
                <a:defRPr/>
              </a:pPr>
              <a:t>‹#›</a:t>
            </a:fld>
            <a:endParaRPr lang="en-US"/>
          </a:p>
        </p:txBody>
      </p:sp>
    </p:spTree>
    <p:extLst>
      <p:ext uri="{BB962C8B-B14F-4D97-AF65-F5344CB8AC3E}">
        <p14:creationId xmlns:p14="http://schemas.microsoft.com/office/powerpoint/2010/main" val="375118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E0F28747-8CF0-46F1-ACD8-91589401F4EA}" type="slidenum">
              <a:rPr lang="en-US"/>
              <a:pPr>
                <a:defRPr/>
              </a:pPr>
              <a:t>‹#›</a:t>
            </a:fld>
            <a:endParaRPr lang="en-US"/>
          </a:p>
        </p:txBody>
      </p:sp>
    </p:spTree>
    <p:extLst>
      <p:ext uri="{BB962C8B-B14F-4D97-AF65-F5344CB8AC3E}">
        <p14:creationId xmlns:p14="http://schemas.microsoft.com/office/powerpoint/2010/main" val="1845993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EA7F0AC9-BC1C-425E-A5D6-395C429572AB}" type="slidenum">
              <a:rPr lang="en-US"/>
              <a:pPr>
                <a:defRPr/>
              </a:pPr>
              <a:t>‹#›</a:t>
            </a:fld>
            <a:endParaRPr lang="en-US"/>
          </a:p>
        </p:txBody>
      </p:sp>
    </p:spTree>
    <p:extLst>
      <p:ext uri="{BB962C8B-B14F-4D97-AF65-F5344CB8AC3E}">
        <p14:creationId xmlns:p14="http://schemas.microsoft.com/office/powerpoint/2010/main" val="251343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024760A7-F8A3-495A-A37F-8C888648E22E}" type="slidenum">
              <a:rPr lang="en-US"/>
              <a:pPr>
                <a:defRPr/>
              </a:pPr>
              <a:t>‹#›</a:t>
            </a:fld>
            <a:endParaRPr lang="en-US"/>
          </a:p>
        </p:txBody>
      </p:sp>
    </p:spTree>
    <p:extLst>
      <p:ext uri="{BB962C8B-B14F-4D97-AF65-F5344CB8AC3E}">
        <p14:creationId xmlns:p14="http://schemas.microsoft.com/office/powerpoint/2010/main" val="1985668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9E607B1C-27DA-489D-BC86-3434C52F0446}" type="slidenum">
              <a:rPr lang="en-US"/>
              <a:pPr>
                <a:defRPr/>
              </a:pPr>
              <a:t>‹#›</a:t>
            </a:fld>
            <a:endParaRPr lang="en-US"/>
          </a:p>
        </p:txBody>
      </p:sp>
    </p:spTree>
    <p:extLst>
      <p:ext uri="{BB962C8B-B14F-4D97-AF65-F5344CB8AC3E}">
        <p14:creationId xmlns:p14="http://schemas.microsoft.com/office/powerpoint/2010/main" val="1213857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67174A74-345E-46E5-B139-5A1887898320}" type="slidenum">
              <a:rPr lang="en-US"/>
              <a:pPr>
                <a:defRPr/>
              </a:pPr>
              <a:t>‹#›</a:t>
            </a:fld>
            <a:endParaRPr lang="en-US"/>
          </a:p>
        </p:txBody>
      </p:sp>
    </p:spTree>
    <p:extLst>
      <p:ext uri="{BB962C8B-B14F-4D97-AF65-F5344CB8AC3E}">
        <p14:creationId xmlns:p14="http://schemas.microsoft.com/office/powerpoint/2010/main" val="1594750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08C2B3D0-EEFA-4240-8754-9B9B61D8B95E}" type="slidenum">
              <a:rPr lang="en-US"/>
              <a:pPr>
                <a:defRPr/>
              </a:pPr>
              <a:t>‹#›</a:t>
            </a:fld>
            <a:endParaRPr lang="en-US"/>
          </a:p>
        </p:txBody>
      </p:sp>
    </p:spTree>
    <p:extLst>
      <p:ext uri="{BB962C8B-B14F-4D97-AF65-F5344CB8AC3E}">
        <p14:creationId xmlns:p14="http://schemas.microsoft.com/office/powerpoint/2010/main" val="1456822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7D533DAA-0710-46E1-BED0-DAB5BFDFF856}" type="slidenum">
              <a:rPr lang="en-US"/>
              <a:pPr>
                <a:defRPr/>
              </a:pPr>
              <a:t>‹#›</a:t>
            </a:fld>
            <a:endParaRPr lang="en-US"/>
          </a:p>
        </p:txBody>
      </p:sp>
    </p:spTree>
    <p:extLst>
      <p:ext uri="{BB962C8B-B14F-4D97-AF65-F5344CB8AC3E}">
        <p14:creationId xmlns:p14="http://schemas.microsoft.com/office/powerpoint/2010/main" val="1951192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7902A4CC-6418-4F1D-9E98-99928C59F4B0}" type="slidenum">
              <a:rPr lang="en-US"/>
              <a:pPr>
                <a:defRPr/>
              </a:pPr>
              <a:t>‹#›</a:t>
            </a:fld>
            <a:endParaRPr lang="en-US"/>
          </a:p>
        </p:txBody>
      </p:sp>
    </p:spTree>
    <p:extLst>
      <p:ext uri="{BB962C8B-B14F-4D97-AF65-F5344CB8AC3E}">
        <p14:creationId xmlns:p14="http://schemas.microsoft.com/office/powerpoint/2010/main" val="29462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4E9C3421-F744-4A1A-9C01-6B67519E7F60}" type="slidenum">
              <a:rPr lang="en-US"/>
              <a:pPr>
                <a:defRPr/>
              </a:pPr>
              <a:t>‹#›</a:t>
            </a:fld>
            <a:endParaRPr lang="en-US"/>
          </a:p>
        </p:txBody>
      </p:sp>
    </p:spTree>
    <p:extLst>
      <p:ext uri="{BB962C8B-B14F-4D97-AF65-F5344CB8AC3E}">
        <p14:creationId xmlns:p14="http://schemas.microsoft.com/office/powerpoint/2010/main" val="532950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61F92B6D-7909-4B0F-83A6-6BDE36B6A91F}" type="slidenum">
              <a:rPr lang="en-US"/>
              <a:pPr>
                <a:defRPr/>
              </a:pPr>
              <a:t>‹#›</a:t>
            </a:fld>
            <a:endParaRPr lang="en-US"/>
          </a:p>
        </p:txBody>
      </p:sp>
    </p:spTree>
    <p:extLst>
      <p:ext uri="{BB962C8B-B14F-4D97-AF65-F5344CB8AC3E}">
        <p14:creationId xmlns:p14="http://schemas.microsoft.com/office/powerpoint/2010/main" val="3188555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7367D2CC-44B2-4E9F-B164-C8A69E6B31D1}" type="slidenum">
              <a:rPr lang="en-US"/>
              <a:pPr>
                <a:defRPr/>
              </a:pPr>
              <a:t>‹#›</a:t>
            </a:fld>
            <a:endParaRPr lang="en-US"/>
          </a:p>
        </p:txBody>
      </p:sp>
    </p:spTree>
    <p:extLst>
      <p:ext uri="{BB962C8B-B14F-4D97-AF65-F5344CB8AC3E}">
        <p14:creationId xmlns:p14="http://schemas.microsoft.com/office/powerpoint/2010/main" val="406933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ED0FBF49-2441-4AA8-AF6C-764C2B5840C6}" type="slidenum">
              <a:rPr lang="en-US"/>
              <a:pPr>
                <a:defRPr/>
              </a:pPr>
              <a:t>‹#›</a:t>
            </a:fld>
            <a:endParaRPr lang="en-US"/>
          </a:p>
        </p:txBody>
      </p:sp>
    </p:spTree>
    <p:extLst>
      <p:ext uri="{BB962C8B-B14F-4D97-AF65-F5344CB8AC3E}">
        <p14:creationId xmlns:p14="http://schemas.microsoft.com/office/powerpoint/2010/main" val="3337832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D4470F33-A0CF-44DE-9C56-5D9571E0B3D4}" type="slidenum">
              <a:rPr lang="en-US"/>
              <a:pPr>
                <a:defRPr/>
              </a:pPr>
              <a:t>‹#›</a:t>
            </a:fld>
            <a:endParaRPr lang="en-US"/>
          </a:p>
        </p:txBody>
      </p:sp>
    </p:spTree>
    <p:extLst>
      <p:ext uri="{BB962C8B-B14F-4D97-AF65-F5344CB8AC3E}">
        <p14:creationId xmlns:p14="http://schemas.microsoft.com/office/powerpoint/2010/main" val="61977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69D18313-C790-4BC8-BA75-64CAEA756C6D}" type="slidenum">
              <a:rPr lang="en-US"/>
              <a:pPr>
                <a:defRPr/>
              </a:pPr>
              <a:t>‹#›</a:t>
            </a:fld>
            <a:endParaRPr lang="en-US"/>
          </a:p>
        </p:txBody>
      </p:sp>
    </p:spTree>
    <p:extLst>
      <p:ext uri="{BB962C8B-B14F-4D97-AF65-F5344CB8AC3E}">
        <p14:creationId xmlns:p14="http://schemas.microsoft.com/office/powerpoint/2010/main" val="3098796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7962BFB7-FC3C-462A-B981-DF0CC2DED910}" type="slidenum">
              <a:rPr lang="en-US"/>
              <a:pPr>
                <a:defRPr/>
              </a:pPr>
              <a:t>‹#›</a:t>
            </a:fld>
            <a:endParaRPr lang="en-US"/>
          </a:p>
        </p:txBody>
      </p:sp>
    </p:spTree>
    <p:extLst>
      <p:ext uri="{BB962C8B-B14F-4D97-AF65-F5344CB8AC3E}">
        <p14:creationId xmlns:p14="http://schemas.microsoft.com/office/powerpoint/2010/main" val="3378656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720130F7-52DC-4805-BD4B-4CAF96F0F4E3}" type="slidenum">
              <a:rPr lang="en-US"/>
              <a:pPr>
                <a:defRPr/>
              </a:pPr>
              <a:t>‹#›</a:t>
            </a:fld>
            <a:endParaRPr lang="en-US"/>
          </a:p>
        </p:txBody>
      </p:sp>
    </p:spTree>
    <p:extLst>
      <p:ext uri="{BB962C8B-B14F-4D97-AF65-F5344CB8AC3E}">
        <p14:creationId xmlns:p14="http://schemas.microsoft.com/office/powerpoint/2010/main" val="1381401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998AED41-B5F8-47AC-8E6D-D8E6D21B11B8}" type="slidenum">
              <a:rPr lang="en-US"/>
              <a:pPr>
                <a:defRPr/>
              </a:pPr>
              <a:t>‹#›</a:t>
            </a:fld>
            <a:endParaRPr lang="en-US"/>
          </a:p>
        </p:txBody>
      </p:sp>
    </p:spTree>
    <p:extLst>
      <p:ext uri="{BB962C8B-B14F-4D97-AF65-F5344CB8AC3E}">
        <p14:creationId xmlns:p14="http://schemas.microsoft.com/office/powerpoint/2010/main" val="2339079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E3D67E88-2AF9-42E1-877C-565B068B217E}" type="slidenum">
              <a:rPr lang="en-US"/>
              <a:pPr>
                <a:defRPr/>
              </a:pPr>
              <a:t>‹#›</a:t>
            </a:fld>
            <a:endParaRPr lang="en-US"/>
          </a:p>
        </p:txBody>
      </p:sp>
    </p:spTree>
    <p:extLst>
      <p:ext uri="{BB962C8B-B14F-4D97-AF65-F5344CB8AC3E}">
        <p14:creationId xmlns:p14="http://schemas.microsoft.com/office/powerpoint/2010/main" val="1141735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4DE09B26-2C71-463E-9B57-E34307AA2457}" type="slidenum">
              <a:rPr lang="en-US"/>
              <a:pPr>
                <a:defRPr/>
              </a:pPr>
              <a:t>‹#›</a:t>
            </a:fld>
            <a:endParaRPr lang="en-US"/>
          </a:p>
        </p:txBody>
      </p:sp>
    </p:spTree>
    <p:extLst>
      <p:ext uri="{BB962C8B-B14F-4D97-AF65-F5344CB8AC3E}">
        <p14:creationId xmlns:p14="http://schemas.microsoft.com/office/powerpoint/2010/main" val="3846817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DE113345-8543-4290-B5AE-102024788D01}" type="slidenum">
              <a:rPr lang="en-US"/>
              <a:pPr>
                <a:defRPr/>
              </a:pPr>
              <a:t>‹#›</a:t>
            </a:fld>
            <a:endParaRPr lang="en-US"/>
          </a:p>
        </p:txBody>
      </p:sp>
    </p:spTree>
    <p:extLst>
      <p:ext uri="{BB962C8B-B14F-4D97-AF65-F5344CB8AC3E}">
        <p14:creationId xmlns:p14="http://schemas.microsoft.com/office/powerpoint/2010/main" val="254224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1817A20D-DF7F-47B6-97B6-50B9D590EDBD}" type="slidenum">
              <a:rPr lang="en-US"/>
              <a:pPr>
                <a:defRPr/>
              </a:pPr>
              <a:t>‹#›</a:t>
            </a:fld>
            <a:endParaRPr lang="en-US"/>
          </a:p>
        </p:txBody>
      </p:sp>
    </p:spTree>
    <p:extLst>
      <p:ext uri="{BB962C8B-B14F-4D97-AF65-F5344CB8AC3E}">
        <p14:creationId xmlns:p14="http://schemas.microsoft.com/office/powerpoint/2010/main" val="662067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7B9D4755-669F-4783-8756-809826E2BA3D}" type="slidenum">
              <a:rPr lang="en-US"/>
              <a:pPr>
                <a:defRPr/>
              </a:pPr>
              <a:t>‹#›</a:t>
            </a:fld>
            <a:endParaRPr lang="en-US"/>
          </a:p>
        </p:txBody>
      </p:sp>
    </p:spTree>
    <p:extLst>
      <p:ext uri="{BB962C8B-B14F-4D97-AF65-F5344CB8AC3E}">
        <p14:creationId xmlns:p14="http://schemas.microsoft.com/office/powerpoint/2010/main" val="8891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0CA6620E-98BB-4BDA-84CB-F12452DEF797}" type="slidenum">
              <a:rPr lang="en-US"/>
              <a:pPr>
                <a:defRPr/>
              </a:pPr>
              <a:t>‹#›</a:t>
            </a:fld>
            <a:endParaRPr lang="en-US"/>
          </a:p>
        </p:txBody>
      </p:sp>
    </p:spTree>
    <p:extLst>
      <p:ext uri="{BB962C8B-B14F-4D97-AF65-F5344CB8AC3E}">
        <p14:creationId xmlns:p14="http://schemas.microsoft.com/office/powerpoint/2010/main" val="3918721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FECF8272-FBD4-47FC-9511-3AF221D196DA}" type="slidenum">
              <a:rPr lang="en-US"/>
              <a:pPr>
                <a:defRPr/>
              </a:pPr>
              <a:t>‹#›</a:t>
            </a:fld>
            <a:endParaRPr lang="en-US"/>
          </a:p>
        </p:txBody>
      </p:sp>
    </p:spTree>
    <p:extLst>
      <p:ext uri="{BB962C8B-B14F-4D97-AF65-F5344CB8AC3E}">
        <p14:creationId xmlns:p14="http://schemas.microsoft.com/office/powerpoint/2010/main" val="1787853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973EC753-B025-4064-B3BE-30B54FD768C1}" type="slidenum">
              <a:rPr lang="en-US"/>
              <a:pPr>
                <a:defRPr/>
              </a:pPr>
              <a:t>‹#›</a:t>
            </a:fld>
            <a:endParaRPr lang="en-US"/>
          </a:p>
        </p:txBody>
      </p:sp>
    </p:spTree>
    <p:extLst>
      <p:ext uri="{BB962C8B-B14F-4D97-AF65-F5344CB8AC3E}">
        <p14:creationId xmlns:p14="http://schemas.microsoft.com/office/powerpoint/2010/main" val="1662002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8CD799CF-52F4-4A79-81C2-FC289781139C}" type="slidenum">
              <a:rPr lang="en-US"/>
              <a:pPr>
                <a:defRPr/>
              </a:pPr>
              <a:t>‹#›</a:t>
            </a:fld>
            <a:endParaRPr lang="en-US"/>
          </a:p>
        </p:txBody>
      </p:sp>
    </p:spTree>
    <p:extLst>
      <p:ext uri="{BB962C8B-B14F-4D97-AF65-F5344CB8AC3E}">
        <p14:creationId xmlns:p14="http://schemas.microsoft.com/office/powerpoint/2010/main" val="1907393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35064391-6828-4B41-AFDC-E1C777B8C617}" type="slidenum">
              <a:rPr lang="en-US"/>
              <a:pPr>
                <a:defRPr/>
              </a:pPr>
              <a:t>‹#›</a:t>
            </a:fld>
            <a:endParaRPr lang="en-US"/>
          </a:p>
        </p:txBody>
      </p:sp>
    </p:spTree>
    <p:extLst>
      <p:ext uri="{BB962C8B-B14F-4D97-AF65-F5344CB8AC3E}">
        <p14:creationId xmlns:p14="http://schemas.microsoft.com/office/powerpoint/2010/main" val="520122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D657D267-AF03-4B06-9C9B-02279E5B3F79}" type="slidenum">
              <a:rPr lang="en-US"/>
              <a:pPr>
                <a:defRPr/>
              </a:pPr>
              <a:t>‹#›</a:t>
            </a:fld>
            <a:endParaRPr lang="en-US"/>
          </a:p>
        </p:txBody>
      </p:sp>
    </p:spTree>
    <p:extLst>
      <p:ext uri="{BB962C8B-B14F-4D97-AF65-F5344CB8AC3E}">
        <p14:creationId xmlns:p14="http://schemas.microsoft.com/office/powerpoint/2010/main" val="474540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14C0B42B-C107-453C-B19D-09A3B8EFC67B}" type="slidenum">
              <a:rPr lang="en-US"/>
              <a:pPr>
                <a:defRPr/>
              </a:pPr>
              <a:t>‹#›</a:t>
            </a:fld>
            <a:endParaRPr lang="en-US"/>
          </a:p>
        </p:txBody>
      </p:sp>
    </p:spTree>
    <p:extLst>
      <p:ext uri="{BB962C8B-B14F-4D97-AF65-F5344CB8AC3E}">
        <p14:creationId xmlns:p14="http://schemas.microsoft.com/office/powerpoint/2010/main" val="2525071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046A5987-D0F2-41CF-AEBE-6C162105F1B8}" type="slidenum">
              <a:rPr lang="en-US"/>
              <a:pPr>
                <a:defRPr/>
              </a:pPr>
              <a:t>‹#›</a:t>
            </a:fld>
            <a:endParaRPr lang="en-US"/>
          </a:p>
        </p:txBody>
      </p:sp>
    </p:spTree>
    <p:extLst>
      <p:ext uri="{BB962C8B-B14F-4D97-AF65-F5344CB8AC3E}">
        <p14:creationId xmlns:p14="http://schemas.microsoft.com/office/powerpoint/2010/main" val="2416466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ACF4908B-B3A8-48AF-A4EA-78533267DEB1}" type="slidenum">
              <a:rPr lang="en-US"/>
              <a:pPr>
                <a:defRPr/>
              </a:pPr>
              <a:t>‹#›</a:t>
            </a:fld>
            <a:endParaRPr lang="en-US"/>
          </a:p>
        </p:txBody>
      </p:sp>
    </p:spTree>
    <p:extLst>
      <p:ext uri="{BB962C8B-B14F-4D97-AF65-F5344CB8AC3E}">
        <p14:creationId xmlns:p14="http://schemas.microsoft.com/office/powerpoint/2010/main" val="2349517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F2F88778-796F-44C0-8EE2-2349190E38BE}" type="slidenum">
              <a:rPr lang="en-US"/>
              <a:pPr>
                <a:defRPr/>
              </a:pPr>
              <a:t>‹#›</a:t>
            </a:fld>
            <a:endParaRPr lang="en-US"/>
          </a:p>
        </p:txBody>
      </p:sp>
    </p:spTree>
    <p:extLst>
      <p:ext uri="{BB962C8B-B14F-4D97-AF65-F5344CB8AC3E}">
        <p14:creationId xmlns:p14="http://schemas.microsoft.com/office/powerpoint/2010/main" val="2667824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914FED4C-4093-4162-AC52-744CD18B39C9}" type="slidenum">
              <a:rPr lang="en-US"/>
              <a:pPr>
                <a:defRPr/>
              </a:pPr>
              <a:t>‹#›</a:t>
            </a:fld>
            <a:endParaRPr lang="en-US"/>
          </a:p>
        </p:txBody>
      </p:sp>
    </p:spTree>
    <p:extLst>
      <p:ext uri="{BB962C8B-B14F-4D97-AF65-F5344CB8AC3E}">
        <p14:creationId xmlns:p14="http://schemas.microsoft.com/office/powerpoint/2010/main" val="429144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B6DF4D1A-DB5C-4DC9-8271-8E22DB5D872E}" type="slidenum">
              <a:rPr lang="en-US"/>
              <a:pPr>
                <a:defRPr/>
              </a:pPr>
              <a:t>‹#›</a:t>
            </a:fld>
            <a:endParaRPr lang="en-US"/>
          </a:p>
        </p:txBody>
      </p:sp>
    </p:spTree>
    <p:extLst>
      <p:ext uri="{BB962C8B-B14F-4D97-AF65-F5344CB8AC3E}">
        <p14:creationId xmlns:p14="http://schemas.microsoft.com/office/powerpoint/2010/main" val="245595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9B42EEDF-40E7-40B9-AD6B-8B8DB4BA8120}" type="slidenum">
              <a:rPr lang="en-US"/>
              <a:pPr>
                <a:defRPr/>
              </a:pPr>
              <a:t>‹#›</a:t>
            </a:fld>
            <a:endParaRPr lang="en-US"/>
          </a:p>
        </p:txBody>
      </p:sp>
    </p:spTree>
    <p:extLst>
      <p:ext uri="{BB962C8B-B14F-4D97-AF65-F5344CB8AC3E}">
        <p14:creationId xmlns:p14="http://schemas.microsoft.com/office/powerpoint/2010/main" val="2643666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50C43524-5137-476F-9E4E-0E7FB540CE64}" type="slidenum">
              <a:rPr lang="en-US"/>
              <a:pPr>
                <a:defRPr/>
              </a:pPr>
              <a:t>‹#›</a:t>
            </a:fld>
            <a:endParaRPr lang="en-US"/>
          </a:p>
        </p:txBody>
      </p:sp>
    </p:spTree>
    <p:extLst>
      <p:ext uri="{BB962C8B-B14F-4D97-AF65-F5344CB8AC3E}">
        <p14:creationId xmlns:p14="http://schemas.microsoft.com/office/powerpoint/2010/main" val="1848150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E2017181-6577-41F8-A9DA-7AD8BD6510FB}" type="slidenum">
              <a:rPr lang="en-US"/>
              <a:pPr>
                <a:defRPr/>
              </a:pPr>
              <a:t>‹#›</a:t>
            </a:fld>
            <a:endParaRPr lang="en-US"/>
          </a:p>
        </p:txBody>
      </p:sp>
    </p:spTree>
    <p:extLst>
      <p:ext uri="{BB962C8B-B14F-4D97-AF65-F5344CB8AC3E}">
        <p14:creationId xmlns:p14="http://schemas.microsoft.com/office/powerpoint/2010/main" val="1580725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A332CA1A-4A76-4499-998B-296AB305B6C4}" type="slidenum">
              <a:rPr lang="en-US"/>
              <a:pPr>
                <a:defRPr/>
              </a:pPr>
              <a:t>‹#›</a:t>
            </a:fld>
            <a:endParaRPr lang="en-US"/>
          </a:p>
        </p:txBody>
      </p:sp>
    </p:spTree>
    <p:extLst>
      <p:ext uri="{BB962C8B-B14F-4D97-AF65-F5344CB8AC3E}">
        <p14:creationId xmlns:p14="http://schemas.microsoft.com/office/powerpoint/2010/main" val="2830029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996FCE66-F1B1-4117-8082-C20E82F0FD6A}" type="slidenum">
              <a:rPr lang="en-US"/>
              <a:pPr>
                <a:defRPr/>
              </a:pPr>
              <a:t>‹#›</a:t>
            </a:fld>
            <a:endParaRPr lang="en-US"/>
          </a:p>
        </p:txBody>
      </p:sp>
    </p:spTree>
    <p:extLst>
      <p:ext uri="{BB962C8B-B14F-4D97-AF65-F5344CB8AC3E}">
        <p14:creationId xmlns:p14="http://schemas.microsoft.com/office/powerpoint/2010/main" val="2566954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3EF13144-2F69-4048-9563-CE8746E5DA76}" type="slidenum">
              <a:rPr lang="en-US"/>
              <a:pPr>
                <a:defRPr/>
              </a:pPr>
              <a:t>‹#›</a:t>
            </a:fld>
            <a:endParaRPr lang="en-US"/>
          </a:p>
        </p:txBody>
      </p:sp>
    </p:spTree>
    <p:extLst>
      <p:ext uri="{BB962C8B-B14F-4D97-AF65-F5344CB8AC3E}">
        <p14:creationId xmlns:p14="http://schemas.microsoft.com/office/powerpoint/2010/main" val="4000757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A3B56758-3974-43ED-9D6E-55DFA53DE787}" type="slidenum">
              <a:rPr lang="en-US"/>
              <a:pPr>
                <a:defRPr/>
              </a:pPr>
              <a:t>‹#›</a:t>
            </a:fld>
            <a:endParaRPr lang="en-US"/>
          </a:p>
        </p:txBody>
      </p:sp>
    </p:spTree>
    <p:extLst>
      <p:ext uri="{BB962C8B-B14F-4D97-AF65-F5344CB8AC3E}">
        <p14:creationId xmlns:p14="http://schemas.microsoft.com/office/powerpoint/2010/main" val="347577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r>
              <a:rPr lang="en-US"/>
              <a:t>Portraits Of The Church</a:t>
            </a:r>
          </a:p>
        </p:txBody>
      </p:sp>
      <p:sp>
        <p:nvSpPr>
          <p:cNvPr id="29" name="Slide Number Placeholder 28"/>
          <p:cNvSpPr>
            <a:spLocks noGrp="1"/>
          </p:cNvSpPr>
          <p:nvPr>
            <p:ph type="sldNum" sz="quarter" idx="12"/>
          </p:nvPr>
        </p:nvSpPr>
        <p:spPr/>
        <p:txBody>
          <a:bodyPr/>
          <a:lstStyle/>
          <a:p>
            <a:pPr>
              <a:defRPr/>
            </a:pPr>
            <a:fld id="{12F64A14-E653-4FB3-A6BB-9E9CCD2CBABA}"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Portraits Of The Church</a:t>
            </a:r>
          </a:p>
        </p:txBody>
      </p:sp>
      <p:sp>
        <p:nvSpPr>
          <p:cNvPr id="6" name="Slide Number Placeholder 5"/>
          <p:cNvSpPr>
            <a:spLocks noGrp="1"/>
          </p:cNvSpPr>
          <p:nvPr>
            <p:ph type="sldNum" sz="quarter" idx="12"/>
          </p:nvPr>
        </p:nvSpPr>
        <p:spPr/>
        <p:txBody>
          <a:bodyPr/>
          <a:lstStyle/>
          <a:p>
            <a:pPr>
              <a:defRPr/>
            </a:pPr>
            <a:fld id="{A35CDC51-87BC-4969-8C4C-11FAA59B5568}" type="slidenum">
              <a:rPr lang="en-US" smtClean="0"/>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Portraits Of The Church</a:t>
            </a: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0F28747-8CF0-46F1-ACD8-91589401F4E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7951DA45-9D1B-416F-8DE1-15908C8EB241}" type="slidenum">
              <a:rPr lang="en-US"/>
              <a:pPr>
                <a:defRPr/>
              </a:pPr>
              <a:t>‹#›</a:t>
            </a:fld>
            <a:endParaRPr lang="en-US"/>
          </a:p>
        </p:txBody>
      </p:sp>
    </p:spTree>
    <p:extLst>
      <p:ext uri="{BB962C8B-B14F-4D97-AF65-F5344CB8AC3E}">
        <p14:creationId xmlns:p14="http://schemas.microsoft.com/office/powerpoint/2010/main" val="40996832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Portraits Of The Church</a:t>
            </a:r>
          </a:p>
        </p:txBody>
      </p:sp>
      <p:sp>
        <p:nvSpPr>
          <p:cNvPr id="7" name="Slide Number Placeholder 6"/>
          <p:cNvSpPr>
            <a:spLocks noGrp="1"/>
          </p:cNvSpPr>
          <p:nvPr>
            <p:ph type="sldNum" sz="quarter" idx="12"/>
          </p:nvPr>
        </p:nvSpPr>
        <p:spPr/>
        <p:txBody>
          <a:bodyPr/>
          <a:lstStyle/>
          <a:p>
            <a:pPr>
              <a:defRPr/>
            </a:pPr>
            <a:fld id="{ED0FBF49-2441-4AA8-AF6C-764C2B5840C6}" type="slidenum">
              <a:rPr lang="en-US" smtClean="0"/>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Portraits Of The Church</a:t>
            </a:r>
          </a:p>
        </p:txBody>
      </p:sp>
      <p:sp>
        <p:nvSpPr>
          <p:cNvPr id="9" name="Slide Number Placeholder 8"/>
          <p:cNvSpPr>
            <a:spLocks noGrp="1"/>
          </p:cNvSpPr>
          <p:nvPr>
            <p:ph type="sldNum" sz="quarter" idx="12"/>
          </p:nvPr>
        </p:nvSpPr>
        <p:spPr/>
        <p:txBody>
          <a:bodyPr/>
          <a:lstStyle/>
          <a:p>
            <a:pPr>
              <a:defRPr/>
            </a:pPr>
            <a:fld id="{0CA6620E-98BB-4BDA-84CB-F12452DEF797}" type="slidenum">
              <a:rPr lang="en-US" smtClean="0"/>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Portraits Of The Church</a:t>
            </a:r>
          </a:p>
        </p:txBody>
      </p:sp>
      <p:sp>
        <p:nvSpPr>
          <p:cNvPr id="5" name="Slide Number Placeholder 4"/>
          <p:cNvSpPr>
            <a:spLocks noGrp="1"/>
          </p:cNvSpPr>
          <p:nvPr>
            <p:ph type="sldNum" sz="quarter" idx="12"/>
          </p:nvPr>
        </p:nvSpPr>
        <p:spPr/>
        <p:txBody>
          <a:bodyPr/>
          <a:lstStyle/>
          <a:p>
            <a:pPr>
              <a:defRPr/>
            </a:pPr>
            <a:fld id="{B6DF4D1A-DB5C-4DC9-8271-8E22DB5D872E}" type="slidenum">
              <a:rPr lang="en-US" smtClean="0"/>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Portraits Of The Church</a:t>
            </a:r>
          </a:p>
        </p:txBody>
      </p:sp>
      <p:sp>
        <p:nvSpPr>
          <p:cNvPr id="4" name="Slide Number Placeholder 3"/>
          <p:cNvSpPr>
            <a:spLocks noGrp="1"/>
          </p:cNvSpPr>
          <p:nvPr>
            <p:ph type="sldNum" sz="quarter" idx="12"/>
          </p:nvPr>
        </p:nvSpPr>
        <p:spPr/>
        <p:txBody>
          <a:bodyPr/>
          <a:lstStyle/>
          <a:p>
            <a:pPr>
              <a:defRPr/>
            </a:pPr>
            <a:fld id="{7951DA45-9D1B-416F-8DE1-15908C8EB241}" type="slidenum">
              <a:rPr lang="en-US" smtClean="0"/>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Portraits Of The Church</a:t>
            </a:r>
          </a:p>
        </p:txBody>
      </p:sp>
      <p:sp>
        <p:nvSpPr>
          <p:cNvPr id="7" name="Slide Number Placeholder 6"/>
          <p:cNvSpPr>
            <a:spLocks noGrp="1"/>
          </p:cNvSpPr>
          <p:nvPr>
            <p:ph type="sldNum" sz="quarter" idx="12"/>
          </p:nvPr>
        </p:nvSpPr>
        <p:spPr/>
        <p:txBody>
          <a:bodyPr/>
          <a:lstStyle/>
          <a:p>
            <a:pPr>
              <a:defRPr/>
            </a:pPr>
            <a:fld id="{5DE3861C-7B4E-48CF-8F15-EF249FB64F13}" type="slidenum">
              <a:rPr lang="en-US" smtClean="0"/>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Portraits Of The Church</a:t>
            </a:r>
          </a:p>
        </p:txBody>
      </p:sp>
      <p:sp>
        <p:nvSpPr>
          <p:cNvPr id="7" name="Slide Number Placeholder 6"/>
          <p:cNvSpPr>
            <a:spLocks noGrp="1"/>
          </p:cNvSpPr>
          <p:nvPr>
            <p:ph type="sldNum" sz="quarter" idx="12"/>
          </p:nvPr>
        </p:nvSpPr>
        <p:spPr/>
        <p:txBody>
          <a:bodyPr/>
          <a:lstStyle/>
          <a:p>
            <a:pPr>
              <a:defRPr/>
            </a:pPr>
            <a:fld id="{78557C72-DB59-4B2D-8C09-0F853CF3B3D3}" type="slidenum">
              <a:rPr lang="en-US" smtClean="0"/>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Portraits Of The Church</a:t>
            </a:r>
          </a:p>
        </p:txBody>
      </p:sp>
      <p:sp>
        <p:nvSpPr>
          <p:cNvPr id="6" name="Slide Number Placeholder 5"/>
          <p:cNvSpPr>
            <a:spLocks noGrp="1"/>
          </p:cNvSpPr>
          <p:nvPr>
            <p:ph type="sldNum" sz="quarter" idx="12"/>
          </p:nvPr>
        </p:nvSpPr>
        <p:spPr/>
        <p:txBody>
          <a:bodyPr/>
          <a:lstStyle/>
          <a:p>
            <a:pPr>
              <a:defRPr/>
            </a:pPr>
            <a:fld id="{A68E35C1-3DBE-46FF-8DC0-D9A2DBFCDE39}" type="slidenum">
              <a:rPr lang="en-US" smtClean="0"/>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Portraits Of The Church</a:t>
            </a:r>
          </a:p>
        </p:txBody>
      </p:sp>
      <p:sp>
        <p:nvSpPr>
          <p:cNvPr id="6" name="Slide Number Placeholder 5"/>
          <p:cNvSpPr>
            <a:spLocks noGrp="1"/>
          </p:cNvSpPr>
          <p:nvPr>
            <p:ph type="sldNum" sz="quarter" idx="12"/>
          </p:nvPr>
        </p:nvSpPr>
        <p:spPr/>
        <p:txBody>
          <a:bodyPr/>
          <a:lstStyle/>
          <a:p>
            <a:pPr>
              <a:defRPr/>
            </a:pPr>
            <a:fld id="{DD8FFB89-608E-4410-B48F-D67C7E465CB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5DE3861C-7B4E-48CF-8F15-EF249FB64F13}" type="slidenum">
              <a:rPr lang="en-US"/>
              <a:pPr>
                <a:defRPr/>
              </a:pPr>
              <a:t>‹#›</a:t>
            </a:fld>
            <a:endParaRPr lang="en-US"/>
          </a:p>
        </p:txBody>
      </p:sp>
    </p:spTree>
    <p:extLst>
      <p:ext uri="{BB962C8B-B14F-4D97-AF65-F5344CB8AC3E}">
        <p14:creationId xmlns:p14="http://schemas.microsoft.com/office/powerpoint/2010/main" val="4118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Portraits Of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78557C72-DB59-4B2D-8C09-0F853CF3B3D3}" type="slidenum">
              <a:rPr lang="en-US"/>
              <a:pPr>
                <a:defRPr/>
              </a:pPr>
              <a:t>‹#›</a:t>
            </a:fld>
            <a:endParaRPr lang="en-US"/>
          </a:p>
        </p:txBody>
      </p:sp>
    </p:spTree>
    <p:extLst>
      <p:ext uri="{BB962C8B-B14F-4D97-AF65-F5344CB8AC3E}">
        <p14:creationId xmlns:p14="http://schemas.microsoft.com/office/powerpoint/2010/main" val="44910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2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2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Portraits Of The Church</a:t>
            </a:r>
          </a:p>
        </p:txBody>
      </p:sp>
      <p:sp>
        <p:nvSpPr>
          <p:cNvPr id="382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E0B9A07A-76A6-4213-80D1-81406D735F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5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5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Portraits Of The Church</a:t>
            </a:r>
          </a:p>
        </p:txBody>
      </p:sp>
      <p:sp>
        <p:nvSpPr>
          <p:cNvPr id="385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3ABB2D8-B33A-4AD9-896E-2F90A0759D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6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6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Portraits Of The Church</a:t>
            </a:r>
          </a:p>
        </p:txBody>
      </p:sp>
      <p:sp>
        <p:nvSpPr>
          <p:cNvPr id="386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4D574C2-E7CB-4D9F-8188-2DF2E12A6B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7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7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Portraits Of The Church</a:t>
            </a:r>
          </a:p>
        </p:txBody>
      </p:sp>
      <p:sp>
        <p:nvSpPr>
          <p:cNvPr id="387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1D2541B-B79B-40BE-94B6-DB5AC88B27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8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8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Portraits Of The Church</a:t>
            </a:r>
          </a:p>
        </p:txBody>
      </p:sp>
      <p:sp>
        <p:nvSpPr>
          <p:cNvPr id="388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547DDC7-D3D0-42AE-838A-7CFFA4EA26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8382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9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Portraits Of The Church</a:t>
            </a:r>
          </a:p>
        </p:txBody>
      </p:sp>
      <p:sp>
        <p:nvSpPr>
          <p:cNvPr id="389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7167F4CA-0213-437E-B1AC-CD8321C67D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Portraits Of The Church</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0B9A07A-76A6-4213-80D1-81406D735FAB}"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9141488" cy="1371600"/>
          </a:xfrm>
        </p:spPr>
        <p:txBody>
          <a:bodyPr>
            <a:normAutofit fontScale="90000"/>
            <a:scene3d>
              <a:camera prst="perspectiveAbove"/>
              <a:lightRig rig="soft" dir="t">
                <a:rot lat="0" lon="0" rev="17220000"/>
              </a:lightRig>
            </a:scene3d>
            <a:sp3d extrusionH="57150" prstMaterial="softEdge">
              <a:bevelT w="38100" h="38100" prst="relaxedInset"/>
            </a:sp3d>
          </a:bodyPr>
          <a:lstStyle/>
          <a:p>
            <a:pPr lvl="0" fontAlgn="base">
              <a:spcAft>
                <a:spcPct val="0"/>
              </a:spcAft>
              <a:defRPr/>
            </a:pP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br>
              <a:rPr lang="en-US" sz="80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br>
            <a:r>
              <a:rPr lang="en-US" sz="6700" u="sng" kern="0" cap="none" dirty="0">
                <a:ln w="17780" cmpd="sng">
                  <a:solidFill>
                    <a:srgbClr val="FFFFFF"/>
                  </a:solidFill>
                  <a:prstDash val="solid"/>
                  <a:miter lim="800000"/>
                </a:ln>
                <a:solidFill>
                  <a:srgbClr val="FFC000"/>
                </a:solidFill>
                <a:effectLst>
                  <a:outerShdw blurRad="50800" algn="tl" rotWithShape="0">
                    <a:srgbClr val="000000"/>
                  </a:outerShdw>
                </a:effectLst>
                <a:latin typeface="Arial"/>
                <a:ea typeface="+mn-ea"/>
                <a:cs typeface="Times New Roman" pitchFamily="18" charset="0"/>
              </a:rPr>
              <a:t>Portraits Of The Church</a:t>
            </a:r>
            <a:endParaRPr lang="en-US" sz="6700" kern="0" cap="none" dirty="0">
              <a:ln>
                <a:noFill/>
              </a:ln>
              <a:solidFill>
                <a:schemeClr val="tx1"/>
              </a:solidFill>
              <a:effectLst>
                <a:outerShdw blurRad="38100" dist="38100" dir="2700000" algn="tl">
                  <a:srgbClr val="000000">
                    <a:alpha val="43137"/>
                  </a:srgbClr>
                </a:outerShdw>
              </a:effectLst>
              <a:latin typeface="Arial"/>
              <a:ea typeface="+mn-ea"/>
              <a:cs typeface="Times New Roman" pitchFamily="18" charset="0"/>
            </a:endParaRPr>
          </a:p>
        </p:txBody>
      </p:sp>
      <p:sp>
        <p:nvSpPr>
          <p:cNvPr id="2" name="TextBox 1">
            <a:extLst>
              <a:ext uri="{FF2B5EF4-FFF2-40B4-BE49-F238E27FC236}">
                <a16:creationId xmlns:a16="http://schemas.microsoft.com/office/drawing/2014/main" id="{F58B44C1-B6D0-494D-BB3D-AAD5788F440B}"/>
              </a:ext>
            </a:extLst>
          </p:cNvPr>
          <p:cNvSpPr txBox="1"/>
          <p:nvPr/>
        </p:nvSpPr>
        <p:spPr>
          <a:xfrm flipH="1">
            <a:off x="0" y="1747191"/>
            <a:ext cx="9144000" cy="1323439"/>
          </a:xfrm>
          <a:prstGeom prst="rect">
            <a:avLst/>
          </a:prstGeom>
          <a:noFill/>
        </p:spPr>
        <p:txBody>
          <a:bodyPr wrap="square" rtlCol="0">
            <a:spAutoFit/>
          </a:bodyPr>
          <a:lstStyle/>
          <a:p>
            <a:pPr algn="ctr"/>
            <a:r>
              <a:rPr lang="en-US" sz="4000" kern="0" dirty="0">
                <a:ln>
                  <a:solidFill>
                    <a:schemeClr val="tx1"/>
                  </a:solidFill>
                </a:ln>
                <a:solidFill>
                  <a:srgbClr val="FFFF00"/>
                </a:solidFill>
                <a:effectLst>
                  <a:outerShdw blurRad="38100" dist="38100" dir="2700000" algn="tl">
                    <a:srgbClr val="000000">
                      <a:alpha val="43137"/>
                    </a:srgbClr>
                  </a:outerShdw>
                </a:effectLst>
                <a:latin typeface="Arial"/>
                <a:cs typeface="Times New Roman" pitchFamily="18" charset="0"/>
              </a:rPr>
              <a:t>Text: Mark 10:28-30; </a:t>
            </a:r>
          </a:p>
          <a:p>
            <a:pPr algn="ctr"/>
            <a:r>
              <a:rPr lang="en-US" sz="4000" kern="0" dirty="0">
                <a:ln>
                  <a:solidFill>
                    <a:schemeClr val="tx1"/>
                  </a:solidFill>
                </a:ln>
                <a:solidFill>
                  <a:srgbClr val="FFFF00"/>
                </a:solidFill>
                <a:effectLst>
                  <a:outerShdw blurRad="38100" dist="38100" dir="2700000" algn="tl">
                    <a:srgbClr val="000000">
                      <a:alpha val="43137"/>
                    </a:srgbClr>
                  </a:outerShdw>
                </a:effectLst>
                <a:latin typeface="Arial"/>
                <a:cs typeface="Times New Roman" pitchFamily="18" charset="0"/>
              </a:rPr>
              <a:t>Matthew 12:46-50 </a:t>
            </a:r>
            <a:endParaRPr lang="en-US" sz="4000" dirty="0"/>
          </a:p>
        </p:txBody>
      </p:sp>
      <p:pic>
        <p:nvPicPr>
          <p:cNvPr id="8" name="Picture 7">
            <a:extLst>
              <a:ext uri="{FF2B5EF4-FFF2-40B4-BE49-F238E27FC236}">
                <a16:creationId xmlns:a16="http://schemas.microsoft.com/office/drawing/2014/main" id="{883DDA53-3727-4CB5-AEF1-B0B4AF894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830" y="3099658"/>
            <a:ext cx="5049828" cy="3787371"/>
          </a:xfrm>
          <a:prstGeom prst="rect">
            <a:avLst/>
          </a:prstGeom>
        </p:spPr>
      </p:pic>
    </p:spTree>
    <p:extLst>
      <p:ext uri="{BB962C8B-B14F-4D97-AF65-F5344CB8AC3E}">
        <p14:creationId xmlns:p14="http://schemas.microsoft.com/office/powerpoint/2010/main" val="277213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Family</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749754"/>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Eph. 2:19: </a:t>
            </a:r>
          </a:p>
          <a:p>
            <a:pPr>
              <a:buClr>
                <a:srgbClr val="FF0000"/>
              </a:buClr>
              <a:buSzPct val="115000"/>
              <a:buFont typeface="Wingdings" pitchFamily="2" charset="2"/>
              <a:buChar char="Ø"/>
            </a:pPr>
            <a:r>
              <a:rPr lang="en-US" sz="2000" dirty="0">
                <a:latin typeface="Tahoma" pitchFamily="34" charset="0"/>
              </a:rPr>
              <a:t>Saints are “no longer strangers and aliens,” but are “of God’s household!”</a:t>
            </a:r>
            <a:endParaRPr lang="en-US" sz="2000" dirty="0">
              <a:latin typeface="Tahoma" pitchFamily="34" charset="0"/>
              <a:ea typeface="Tahoma" pitchFamily="34" charset="0"/>
              <a:cs typeface="Tahoma" pitchFamily="34" charset="0"/>
            </a:endParaRPr>
          </a:p>
        </p:txBody>
      </p:sp>
      <p:sp>
        <p:nvSpPr>
          <p:cNvPr id="6" name="Text Box 5"/>
          <p:cNvSpPr txBox="1">
            <a:spLocks noChangeArrowheads="1"/>
          </p:cNvSpPr>
          <p:nvPr/>
        </p:nvSpPr>
        <p:spPr bwMode="auto">
          <a:xfrm>
            <a:off x="0" y="1602605"/>
            <a:ext cx="9144000" cy="1077218"/>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Eph. 2:19</a:t>
            </a:r>
          </a:p>
          <a:p>
            <a:pPr>
              <a:buClr>
                <a:schemeClr val="accent1"/>
              </a:buClr>
              <a:buSzPct val="115000"/>
              <a:buFont typeface="Wingdings" pitchFamily="2" charset="2"/>
              <a:buNone/>
            </a:pPr>
            <a:r>
              <a:rPr lang="en-US" sz="2000" dirty="0">
                <a:solidFill>
                  <a:srgbClr val="0000FF"/>
                </a:solidFill>
                <a:latin typeface="Tahoma" pitchFamily="34" charset="0"/>
              </a:rPr>
              <a:t>19.  So then you are no longer strangers and aliens, but you are fellow citizens with the saints, and are of God's household,</a:t>
            </a:r>
          </a:p>
        </p:txBody>
      </p:sp>
      <p:sp>
        <p:nvSpPr>
          <p:cNvPr id="16" name="Text Box 46"/>
          <p:cNvSpPr txBox="1">
            <a:spLocks noChangeArrowheads="1"/>
          </p:cNvSpPr>
          <p:nvPr/>
        </p:nvSpPr>
        <p:spPr bwMode="auto">
          <a:xfrm>
            <a:off x="-8947" y="2819400"/>
            <a:ext cx="91480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I Tim. 3:15: God’s “house” identifies His family</a:t>
            </a:r>
          </a:p>
        </p:txBody>
      </p:sp>
      <p:sp>
        <p:nvSpPr>
          <p:cNvPr id="17" name="Text Box 46"/>
          <p:cNvSpPr txBox="1">
            <a:spLocks noChangeArrowheads="1"/>
          </p:cNvSpPr>
          <p:nvPr/>
        </p:nvSpPr>
        <p:spPr bwMode="auto">
          <a:xfrm>
            <a:off x="2362199" y="4145825"/>
            <a:ext cx="67728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0000"/>
              </a:buClr>
              <a:buSzPct val="115000"/>
              <a:buFont typeface="Wingdings" pitchFamily="2" charset="2"/>
              <a:buChar char="Ø"/>
            </a:pPr>
            <a:r>
              <a:rPr lang="en-US" sz="2000" dirty="0">
                <a:latin typeface="Tahoma" pitchFamily="34" charset="0"/>
              </a:rPr>
              <a:t>Children by adoption </a:t>
            </a:r>
            <a:r>
              <a:rPr lang="en-US" sz="2000" i="1" dirty="0">
                <a:latin typeface="Tahoma" pitchFamily="34" charset="0"/>
              </a:rPr>
              <a:t>(Can call God, “Abba! Father! – Mk. 14:36; Gal. 4:6-7)</a:t>
            </a:r>
          </a:p>
        </p:txBody>
      </p:sp>
      <p:sp>
        <p:nvSpPr>
          <p:cNvPr id="18" name="Text Box 46"/>
          <p:cNvSpPr txBox="1">
            <a:spLocks noChangeArrowheads="1"/>
          </p:cNvSpPr>
          <p:nvPr/>
        </p:nvSpPr>
        <p:spPr bwMode="auto">
          <a:xfrm>
            <a:off x="2342043" y="4856986"/>
            <a:ext cx="68019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0000"/>
              </a:buClr>
              <a:buSzPct val="115000"/>
              <a:buFont typeface="Wingdings" pitchFamily="2" charset="2"/>
              <a:buChar char="Ø"/>
            </a:pPr>
            <a:r>
              <a:rPr lang="en-US" sz="2000" dirty="0">
                <a:latin typeface="Tahoma" pitchFamily="34" charset="0"/>
              </a:rPr>
              <a:t>Heirs of God; fellow heirs with Christ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 y="4005418"/>
            <a:ext cx="2286000" cy="2852582"/>
          </a:xfrm>
          <a:prstGeom prst="rect">
            <a:avLst/>
          </a:prstGeom>
        </p:spPr>
      </p:pic>
      <p:sp>
        <p:nvSpPr>
          <p:cNvPr id="20" name="Text Box 46"/>
          <p:cNvSpPr txBox="1">
            <a:spLocks noChangeArrowheads="1"/>
          </p:cNvSpPr>
          <p:nvPr/>
        </p:nvSpPr>
        <p:spPr bwMode="auto">
          <a:xfrm>
            <a:off x="-8947" y="3281065"/>
            <a:ext cx="91480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Rom. 8:14-17: God’s children are in His family</a:t>
            </a:r>
          </a:p>
        </p:txBody>
      </p:sp>
      <p:sp>
        <p:nvSpPr>
          <p:cNvPr id="11" name="Text Box 46"/>
          <p:cNvSpPr txBox="1">
            <a:spLocks noChangeArrowheads="1"/>
          </p:cNvSpPr>
          <p:nvPr/>
        </p:nvSpPr>
        <p:spPr bwMode="auto">
          <a:xfrm>
            <a:off x="2362199" y="3742730"/>
            <a:ext cx="6772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0000"/>
              </a:buClr>
              <a:buSzPct val="115000"/>
              <a:buFont typeface="Wingdings" pitchFamily="2" charset="2"/>
              <a:buChar char="Ø"/>
            </a:pPr>
            <a:r>
              <a:rPr lang="en-US" sz="2000" dirty="0">
                <a:latin typeface="Tahoma" pitchFamily="34" charset="0"/>
              </a:rPr>
              <a:t>Those led by the Spirit are sons of God </a:t>
            </a:r>
            <a:r>
              <a:rPr lang="en-US" sz="2000" i="1" dirty="0">
                <a:latin typeface="Tahoma" pitchFamily="34" charset="0"/>
              </a:rPr>
              <a:t>(Jn. 1:12)</a:t>
            </a:r>
          </a:p>
        </p:txBody>
      </p:sp>
      <p:sp>
        <p:nvSpPr>
          <p:cNvPr id="13" name="Text Box 3">
            <a:extLst>
              <a:ext uri="{FF2B5EF4-FFF2-40B4-BE49-F238E27FC236}">
                <a16:creationId xmlns:a16="http://schemas.microsoft.com/office/drawing/2014/main" id="{F684C97A-D9E9-4D7A-9432-1F02B8CE708E}"/>
              </a:ext>
            </a:extLst>
          </p:cNvPr>
          <p:cNvSpPr txBox="1">
            <a:spLocks noChangeArrowheads="1"/>
          </p:cNvSpPr>
          <p:nvPr/>
        </p:nvSpPr>
        <p:spPr bwMode="auto">
          <a:xfrm>
            <a:off x="2362198" y="5562600"/>
            <a:ext cx="6774869" cy="830997"/>
          </a:xfrm>
          <a:prstGeom prst="rect">
            <a:avLst/>
          </a:prstGeom>
          <a:solidFill>
            <a:srgbClr val="FFCC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If suffer with Him, will also be glorified</a:t>
            </a:r>
          </a:p>
          <a:p>
            <a:pPr algn="ctr"/>
            <a:r>
              <a:rPr lang="en-US" b="1" dirty="0">
                <a:solidFill>
                  <a:srgbClr val="FF0000"/>
                </a:solidFill>
              </a:rPr>
              <a:t>with Him! </a:t>
            </a:r>
            <a:r>
              <a:rPr lang="en-US" b="1" i="1" dirty="0">
                <a:solidFill>
                  <a:srgbClr val="FF0000"/>
                </a:solidFill>
              </a:rPr>
              <a:t>(Rom. 8:17)</a:t>
            </a:r>
          </a:p>
        </p:txBody>
      </p:sp>
    </p:spTree>
    <p:extLst>
      <p:ext uri="{BB962C8B-B14F-4D97-AF65-F5344CB8AC3E}">
        <p14:creationId xmlns:p14="http://schemas.microsoft.com/office/powerpoint/2010/main" val="36927804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406">
                                            <p:txEl>
                                              <p:pRg st="0" end="0"/>
                                            </p:txEl>
                                          </p:spTgt>
                                        </p:tgtEl>
                                        <p:attrNameLst>
                                          <p:attrName>style.visibility</p:attrName>
                                        </p:attrNameLst>
                                      </p:cBhvr>
                                      <p:to>
                                        <p:strVal val="visible"/>
                                      </p:to>
                                    </p:set>
                                    <p:animEffect transition="in" filter="fade">
                                      <p:cBhvr>
                                        <p:cTn id="7" dur="500"/>
                                        <p:tgtEl>
                                          <p:spTgt spid="1540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406">
                                            <p:txEl>
                                              <p:pRg st="1" end="1"/>
                                            </p:txEl>
                                          </p:spTgt>
                                        </p:tgtEl>
                                        <p:attrNameLst>
                                          <p:attrName>style.visibility</p:attrName>
                                        </p:attrNameLst>
                                      </p:cBhvr>
                                      <p:to>
                                        <p:strVal val="visible"/>
                                      </p:to>
                                    </p:set>
                                    <p:animEffect transition="in" filter="wipe(left)">
                                      <p:cBhvr>
                                        <p:cTn id="11" dur="500"/>
                                        <p:tgtEl>
                                          <p:spTgt spid="15406">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p:bldP spid="18" grpId="0"/>
      <p:bldP spid="20" grpId="0"/>
      <p:bldP spid="11"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Family</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90386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The family metaphor emphasizes the importance of the</a:t>
            </a:r>
          </a:p>
          <a:p>
            <a:pPr algn="ctr"/>
            <a:r>
              <a:rPr lang="en-US" b="1" dirty="0">
                <a:solidFill>
                  <a:srgbClr val="FFFF00"/>
                </a:solidFill>
                <a:latin typeface="Tahoma" pitchFamily="34" charset="0"/>
              </a:rPr>
              <a:t>saint’s relationship to God! (Honor, responsibility) </a:t>
            </a:r>
          </a:p>
        </p:txBody>
      </p:sp>
      <p:sp>
        <p:nvSpPr>
          <p:cNvPr id="9" name="Text Box 5">
            <a:extLst>
              <a:ext uri="{FF2B5EF4-FFF2-40B4-BE49-F238E27FC236}">
                <a16:creationId xmlns:a16="http://schemas.microsoft.com/office/drawing/2014/main" id="{2014418D-90ED-45CC-B4EA-8F76343CC179}"/>
              </a:ext>
            </a:extLst>
          </p:cNvPr>
          <p:cNvSpPr txBox="1">
            <a:spLocks noChangeArrowheads="1"/>
          </p:cNvSpPr>
          <p:nvPr/>
        </p:nvSpPr>
        <p:spPr bwMode="auto">
          <a:xfrm>
            <a:off x="0" y="2362200"/>
            <a:ext cx="9144000" cy="2923877"/>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Eph. 5:7-11 </a:t>
            </a:r>
            <a:r>
              <a:rPr lang="en-US" b="1" i="1" dirty="0">
                <a:solidFill>
                  <a:srgbClr val="7030A0"/>
                </a:solidFill>
                <a:latin typeface="Tahoma" pitchFamily="34" charset="0"/>
              </a:rPr>
              <a:t>(Must live as a child of God!)</a:t>
            </a:r>
          </a:p>
          <a:p>
            <a:pPr>
              <a:buClr>
                <a:schemeClr val="accent1"/>
              </a:buClr>
              <a:buSzPct val="115000"/>
              <a:buFont typeface="Wingdings" pitchFamily="2" charset="2"/>
              <a:buNone/>
            </a:pPr>
            <a:r>
              <a:rPr lang="en-US" sz="2000" dirty="0">
                <a:solidFill>
                  <a:srgbClr val="0000FF"/>
                </a:solidFill>
                <a:latin typeface="Tahoma" pitchFamily="34" charset="0"/>
              </a:rPr>
              <a:t>7.  Therefore do not be partakers with them;</a:t>
            </a:r>
          </a:p>
          <a:p>
            <a:pPr>
              <a:buClr>
                <a:schemeClr val="accent1"/>
              </a:buClr>
              <a:buSzPct val="115000"/>
              <a:buFont typeface="Wingdings" pitchFamily="2" charset="2"/>
              <a:buNone/>
            </a:pPr>
            <a:r>
              <a:rPr lang="en-US" sz="2000" dirty="0">
                <a:solidFill>
                  <a:srgbClr val="0000FF"/>
                </a:solidFill>
                <a:latin typeface="Tahoma" pitchFamily="34" charset="0"/>
              </a:rPr>
              <a:t>8.  for you were formerly darkness, but now you are Light in the Lord; walk as children of Light</a:t>
            </a:r>
          </a:p>
          <a:p>
            <a:pPr>
              <a:buClr>
                <a:schemeClr val="accent1"/>
              </a:buClr>
              <a:buSzPct val="115000"/>
              <a:buFont typeface="Wingdings" pitchFamily="2" charset="2"/>
              <a:buNone/>
            </a:pPr>
            <a:r>
              <a:rPr lang="en-US" sz="2000" dirty="0">
                <a:solidFill>
                  <a:srgbClr val="0000FF"/>
                </a:solidFill>
                <a:latin typeface="Tahoma" pitchFamily="34" charset="0"/>
              </a:rPr>
              <a:t>9.  (for the fruit of the Light consists in all goodness and righteousness and truth),</a:t>
            </a:r>
          </a:p>
          <a:p>
            <a:pPr>
              <a:buClr>
                <a:schemeClr val="accent1"/>
              </a:buClr>
              <a:buSzPct val="115000"/>
              <a:buFont typeface="Wingdings" pitchFamily="2" charset="2"/>
              <a:buNone/>
            </a:pPr>
            <a:r>
              <a:rPr lang="en-US" sz="2000" dirty="0">
                <a:solidFill>
                  <a:srgbClr val="0000FF"/>
                </a:solidFill>
                <a:latin typeface="Tahoma" pitchFamily="34" charset="0"/>
              </a:rPr>
              <a:t>10.  trying to learn what is pleasing to the Lord.</a:t>
            </a:r>
          </a:p>
          <a:p>
            <a:pPr>
              <a:buClr>
                <a:schemeClr val="accent1"/>
              </a:buClr>
              <a:buSzPct val="115000"/>
              <a:buFont typeface="Wingdings" pitchFamily="2" charset="2"/>
              <a:buNone/>
            </a:pPr>
            <a:r>
              <a:rPr lang="en-US" sz="2000" dirty="0">
                <a:solidFill>
                  <a:srgbClr val="0000FF"/>
                </a:solidFill>
                <a:latin typeface="Tahoma" pitchFamily="34" charset="0"/>
              </a:rPr>
              <a:t>11.  Do not participate in the unfruitful deeds of darkness, but instead even expose them;</a:t>
            </a:r>
          </a:p>
        </p:txBody>
      </p:sp>
    </p:spTree>
    <p:extLst>
      <p:ext uri="{BB962C8B-B14F-4D97-AF65-F5344CB8AC3E}">
        <p14:creationId xmlns:p14="http://schemas.microsoft.com/office/powerpoint/2010/main" val="20318028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06"/>
                                        </p:tgtEl>
                                        <p:attrNameLst>
                                          <p:attrName>style.visibility</p:attrName>
                                        </p:attrNameLst>
                                      </p:cBhvr>
                                      <p:to>
                                        <p:strVal val="visible"/>
                                      </p:to>
                                    </p:set>
                                    <p:animEffect transition="in" filter="fade">
                                      <p:cBhvr>
                                        <p:cTn id="7" dur="500"/>
                                        <p:tgtEl>
                                          <p:spTgt spid="1540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6"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F6E41A-15FC-4294-A3E7-03B143055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 y="1295400"/>
            <a:ext cx="4146332" cy="3109749"/>
          </a:xfrm>
          <a:prstGeom prst="rect">
            <a:avLst/>
          </a:prstGeom>
        </p:spPr>
      </p:pic>
      <p:sp>
        <p:nvSpPr>
          <p:cNvPr id="5" name="Footer Placeholder 4"/>
          <p:cNvSpPr>
            <a:spLocks noGrp="1"/>
          </p:cNvSpPr>
          <p:nvPr>
            <p:ph type="ftr" sz="quarter" idx="11"/>
          </p:nvPr>
        </p:nvSpPr>
        <p:spPr>
          <a:xfrm>
            <a:off x="27051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Family</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20" name="Text Box 46"/>
          <p:cNvSpPr txBox="1">
            <a:spLocks noChangeArrowheads="1"/>
          </p:cNvSpPr>
          <p:nvPr/>
        </p:nvSpPr>
        <p:spPr bwMode="auto">
          <a:xfrm>
            <a:off x="4131388" y="1295400"/>
            <a:ext cx="502349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b="1" dirty="0">
                <a:solidFill>
                  <a:srgbClr val="FFFF00"/>
                </a:solidFill>
                <a:latin typeface="Tahoma" pitchFamily="34" charset="0"/>
              </a:rPr>
              <a:t>Two figures are used to show the means of entrance into God’s family:</a:t>
            </a:r>
          </a:p>
          <a:p>
            <a:pPr>
              <a:buClr>
                <a:srgbClr val="FF0000"/>
              </a:buClr>
              <a:buSzPct val="115000"/>
              <a:buFont typeface="Wingdings" pitchFamily="2" charset="2"/>
              <a:buChar char="Ø"/>
            </a:pPr>
            <a:r>
              <a:rPr lang="en-US" sz="2000" b="1" dirty="0">
                <a:latin typeface="Tahoma" pitchFamily="34" charset="0"/>
              </a:rPr>
              <a:t>Eph. 1:5: </a:t>
            </a:r>
            <a:r>
              <a:rPr lang="en-US" sz="2000" b="1" i="1" u="sng" dirty="0">
                <a:latin typeface="Tahoma" pitchFamily="34" charset="0"/>
              </a:rPr>
              <a:t>Adopted</a:t>
            </a:r>
            <a:r>
              <a:rPr lang="en-US" sz="2000" dirty="0">
                <a:latin typeface="Tahoma" pitchFamily="34" charset="0"/>
              </a:rPr>
              <a:t> by God as His children </a:t>
            </a:r>
            <a:r>
              <a:rPr lang="en-US" sz="2000" i="1" dirty="0">
                <a:latin typeface="Tahoma" pitchFamily="34" charset="0"/>
              </a:rPr>
              <a:t>(Rom. 8:15-16)</a:t>
            </a:r>
          </a:p>
          <a:p>
            <a:pPr>
              <a:buClr>
                <a:srgbClr val="FF0000"/>
              </a:buClr>
              <a:buSzPct val="115000"/>
              <a:buFont typeface="Wingdings" pitchFamily="2" charset="2"/>
              <a:buChar char="Ø"/>
            </a:pPr>
            <a:r>
              <a:rPr lang="en-US" sz="2000" b="1" dirty="0">
                <a:latin typeface="Tahoma" pitchFamily="34" charset="0"/>
              </a:rPr>
              <a:t>I Peter 1:22-23: </a:t>
            </a:r>
            <a:r>
              <a:rPr lang="en-US" sz="2000" b="1" i="1" u="sng" dirty="0">
                <a:latin typeface="Tahoma" pitchFamily="34" charset="0"/>
              </a:rPr>
              <a:t>A new birth</a:t>
            </a:r>
            <a:r>
              <a:rPr lang="en-US" sz="2000" dirty="0">
                <a:latin typeface="Tahoma" pitchFamily="34" charset="0"/>
              </a:rPr>
              <a:t>. </a:t>
            </a:r>
          </a:p>
          <a:p>
            <a:pPr marL="457200" lvl="1" indent="0">
              <a:buClr>
                <a:srgbClr val="FF0000"/>
              </a:buClr>
              <a:buSzPct val="115000"/>
            </a:pPr>
            <a:r>
              <a:rPr lang="en-US" sz="2000" i="1" dirty="0">
                <a:latin typeface="Tahoma" pitchFamily="34" charset="0"/>
              </a:rPr>
              <a:t>(Baptism: Jn. 3:3-5; I Cor. 12:13-14; Gal. 3:27)</a:t>
            </a:r>
          </a:p>
        </p:txBody>
      </p:sp>
      <p:sp>
        <p:nvSpPr>
          <p:cNvPr id="15" name="Text Box 10"/>
          <p:cNvSpPr txBox="1">
            <a:spLocks noChangeArrowheads="1"/>
          </p:cNvSpPr>
          <p:nvPr/>
        </p:nvSpPr>
        <p:spPr bwMode="auto">
          <a:xfrm>
            <a:off x="-19132" y="5074899"/>
            <a:ext cx="9157270"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By obedience to the gospel saints are </a:t>
            </a:r>
          </a:p>
          <a:p>
            <a:pPr algn="ctr"/>
            <a:r>
              <a:rPr lang="en-US" b="1" dirty="0">
                <a:solidFill>
                  <a:srgbClr val="0000FF"/>
                </a:solidFill>
                <a:latin typeface="Tahoma" pitchFamily="34" charset="0"/>
              </a:rPr>
              <a:t>members of the family of God!</a:t>
            </a:r>
          </a:p>
        </p:txBody>
      </p:sp>
    </p:spTree>
    <p:extLst>
      <p:ext uri="{BB962C8B-B14F-4D97-AF65-F5344CB8AC3E}">
        <p14:creationId xmlns:p14="http://schemas.microsoft.com/office/powerpoint/2010/main" val="40215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wipe(left)">
                                      <p:cBhvr>
                                        <p:cTn id="17" dur="500"/>
                                        <p:tgtEl>
                                          <p:spTgt spid="2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wipe(left)">
                                      <p:cBhvr>
                                        <p:cTn id="21" dur="500"/>
                                        <p:tgtEl>
                                          <p:spTgt spid="20">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animEffect transition="in" filter="wipe(left)">
                                      <p:cBhvr>
                                        <p:cTn id="24" dur="500"/>
                                        <p:tgtEl>
                                          <p:spTgt spid="2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Conclusion</a:t>
            </a:r>
          </a:p>
        </p:txBody>
      </p:sp>
      <p:sp>
        <p:nvSpPr>
          <p:cNvPr id="9" name="Text Box 46"/>
          <p:cNvSpPr txBox="1">
            <a:spLocks noChangeArrowheads="1"/>
          </p:cNvSpPr>
          <p:nvPr/>
        </p:nvSpPr>
        <p:spPr bwMode="auto">
          <a:xfrm>
            <a:off x="0" y="3200400"/>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0000FF"/>
                </a:solidFill>
                <a:effectLst>
                  <a:glow rad="228600">
                    <a:schemeClr val="accent6">
                      <a:satMod val="175000"/>
                      <a:alpha val="40000"/>
                    </a:schemeClr>
                  </a:glow>
                </a:effectLst>
                <a:latin typeface="Tahoma" pitchFamily="34" charset="0"/>
              </a:rPr>
              <a:t>God has described the church in ways saints can see the</a:t>
            </a:r>
          </a:p>
          <a:p>
            <a:r>
              <a:rPr lang="en-US" b="1" dirty="0">
                <a:solidFill>
                  <a:srgbClr val="0000FF"/>
                </a:solidFill>
                <a:effectLst>
                  <a:glow rad="228600">
                    <a:schemeClr val="accent6">
                      <a:satMod val="175000"/>
                      <a:alpha val="40000"/>
                    </a:schemeClr>
                  </a:glow>
                </a:effectLst>
                <a:latin typeface="Tahoma" pitchFamily="34" charset="0"/>
              </a:rPr>
              <a:t>closeness to each other and to God!</a:t>
            </a:r>
          </a:p>
          <a:p>
            <a:pPr>
              <a:buClr>
                <a:srgbClr val="FF0000"/>
              </a:buClr>
              <a:buSzPct val="115000"/>
              <a:buFont typeface="Wingdings" panose="05000000000000000000" pitchFamily="2" charset="2"/>
              <a:buChar char="v"/>
            </a:pPr>
            <a:r>
              <a:rPr lang="en-US" sz="2000" b="1" dirty="0">
                <a:latin typeface="Tahoma" pitchFamily="34" charset="0"/>
              </a:rPr>
              <a:t>Blocks (Living Stones)</a:t>
            </a:r>
          </a:p>
          <a:p>
            <a:pPr>
              <a:buClr>
                <a:srgbClr val="FF0000"/>
              </a:buClr>
              <a:buSzPct val="115000"/>
              <a:buFont typeface="Wingdings" panose="05000000000000000000" pitchFamily="2" charset="2"/>
              <a:buChar char="v"/>
            </a:pPr>
            <a:r>
              <a:rPr lang="en-US" sz="2000" b="1" dirty="0">
                <a:latin typeface="Tahoma" pitchFamily="34" charset="0"/>
              </a:rPr>
              <a:t>Body of Christ</a:t>
            </a:r>
          </a:p>
          <a:p>
            <a:pPr>
              <a:buClr>
                <a:srgbClr val="FF0000"/>
              </a:buClr>
              <a:buSzPct val="115000"/>
              <a:buFont typeface="Wingdings" panose="05000000000000000000" pitchFamily="2" charset="2"/>
              <a:buChar char="v"/>
            </a:pPr>
            <a:r>
              <a:rPr lang="en-US" sz="2000" b="1" dirty="0">
                <a:latin typeface="Tahoma" pitchFamily="34" charset="0"/>
              </a:rPr>
              <a:t>Flock (Christ’s Flock)</a:t>
            </a:r>
          </a:p>
          <a:p>
            <a:pPr>
              <a:buClr>
                <a:srgbClr val="FF0000"/>
              </a:buClr>
              <a:buSzPct val="115000"/>
              <a:buFont typeface="Wingdings" panose="05000000000000000000" pitchFamily="2" charset="2"/>
              <a:buChar char="v"/>
            </a:pPr>
            <a:r>
              <a:rPr lang="en-US" sz="2000" b="1" dirty="0">
                <a:latin typeface="Tahoma" pitchFamily="34" charset="0"/>
              </a:rPr>
              <a:t>Household of God</a:t>
            </a:r>
          </a:p>
        </p:txBody>
      </p:sp>
      <p:sp>
        <p:nvSpPr>
          <p:cNvPr id="10" name="Text Box 46"/>
          <p:cNvSpPr txBox="1">
            <a:spLocks noChangeArrowheads="1"/>
          </p:cNvSpPr>
          <p:nvPr/>
        </p:nvSpPr>
        <p:spPr bwMode="auto">
          <a:xfrm>
            <a:off x="0" y="914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i="1" dirty="0">
                <a:solidFill>
                  <a:srgbClr val="FFFF00"/>
                </a:solidFill>
                <a:latin typeface="Tahoma" pitchFamily="34" charset="0"/>
              </a:rPr>
              <a:t>Eph. 3:5-6: </a:t>
            </a:r>
            <a:r>
              <a:rPr lang="en-US" b="1" dirty="0">
                <a:solidFill>
                  <a:srgbClr val="FFFF00"/>
                </a:solidFill>
                <a:latin typeface="Tahoma" pitchFamily="34" charset="0"/>
              </a:rPr>
              <a:t>The church breaks cultural &amp; ethnic barriers </a:t>
            </a:r>
          </a:p>
          <a:p>
            <a:pPr algn="ctr"/>
            <a:r>
              <a:rPr lang="en-US" b="1" dirty="0">
                <a:solidFill>
                  <a:srgbClr val="FFFF00"/>
                </a:solidFill>
                <a:latin typeface="Tahoma" pitchFamily="34" charset="0"/>
              </a:rPr>
              <a:t>to welcome </a:t>
            </a:r>
            <a:r>
              <a:rPr lang="en-US" b="1" i="1" u="sng" dirty="0">
                <a:solidFill>
                  <a:srgbClr val="FFFF00"/>
                </a:solidFill>
                <a:effectLst>
                  <a:outerShdw blurRad="38100" dist="38100" dir="2700000" algn="tl">
                    <a:srgbClr val="000000">
                      <a:alpha val="43137"/>
                    </a:srgbClr>
                  </a:outerShdw>
                </a:effectLst>
                <a:latin typeface="Tahoma" pitchFamily="34" charset="0"/>
              </a:rPr>
              <a:t>ALL</a:t>
            </a:r>
            <a:r>
              <a:rPr lang="en-US" b="1" dirty="0">
                <a:solidFill>
                  <a:srgbClr val="FFFF00"/>
                </a:solidFill>
                <a:latin typeface="Tahoma" pitchFamily="34" charset="0"/>
              </a:rPr>
              <a:t> in!</a:t>
            </a:r>
          </a:p>
        </p:txBody>
      </p:sp>
      <p:sp>
        <p:nvSpPr>
          <p:cNvPr id="11" name="Text Box 46"/>
          <p:cNvSpPr txBox="1">
            <a:spLocks noChangeArrowheads="1"/>
          </p:cNvSpPr>
          <p:nvPr/>
        </p:nvSpPr>
        <p:spPr bwMode="auto">
          <a:xfrm>
            <a:off x="0" y="1981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i="1" dirty="0">
                <a:solidFill>
                  <a:srgbClr val="FFFF00"/>
                </a:solidFill>
                <a:latin typeface="Tahoma" pitchFamily="34" charset="0"/>
              </a:rPr>
              <a:t>Eph. 5:25: </a:t>
            </a:r>
            <a:r>
              <a:rPr lang="en-US" b="1" dirty="0">
                <a:solidFill>
                  <a:srgbClr val="FFFF00"/>
                </a:solidFill>
                <a:latin typeface="Tahoma" pitchFamily="34" charset="0"/>
              </a:rPr>
              <a:t>The church was important enough to Jesus that</a:t>
            </a:r>
          </a:p>
          <a:p>
            <a:pPr algn="ctr"/>
            <a:r>
              <a:rPr lang="en-US" b="1" dirty="0">
                <a:solidFill>
                  <a:srgbClr val="FFFF00"/>
                </a:solidFill>
                <a:latin typeface="Tahoma" pitchFamily="34" charset="0"/>
              </a:rPr>
              <a:t>He died for it! (Acts 20:28)</a:t>
            </a:r>
          </a:p>
        </p:txBody>
      </p:sp>
      <p:pic>
        <p:nvPicPr>
          <p:cNvPr id="4" name="Picture 3">
            <a:extLst>
              <a:ext uri="{FF2B5EF4-FFF2-40B4-BE49-F238E27FC236}">
                <a16:creationId xmlns:a16="http://schemas.microsoft.com/office/drawing/2014/main" id="{9EEFF451-31C6-4346-B695-2C239E5AF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17448"/>
            <a:ext cx="3352800" cy="3240552"/>
          </a:xfrm>
          <a:prstGeom prst="rect">
            <a:avLst/>
          </a:prstGeom>
        </p:spPr>
      </p:pic>
    </p:spTree>
    <p:extLst>
      <p:ext uri="{BB962C8B-B14F-4D97-AF65-F5344CB8AC3E}">
        <p14:creationId xmlns:p14="http://schemas.microsoft.com/office/powerpoint/2010/main" val="746700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arn(inVertical)">
                                      <p:cBhvr>
                                        <p:cTn id="20" dur="500"/>
                                        <p:tgtEl>
                                          <p:spTgt spid="9">
                                            <p:txEl>
                                              <p:pRg st="1" end="1"/>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 calcmode="lin" valueType="num">
                                      <p:cBhvr additive="base">
                                        <p:cTn id="30"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 calcmode="lin" valueType="num">
                                      <p:cBhvr additive="base">
                                        <p:cTn id="40"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8" fill="hold" nodeType="after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Conclusion</a:t>
            </a:r>
          </a:p>
        </p:txBody>
      </p:sp>
      <p:sp>
        <p:nvSpPr>
          <p:cNvPr id="6" name="Text Box 3"/>
          <p:cNvSpPr txBox="1">
            <a:spLocks noChangeArrowheads="1"/>
          </p:cNvSpPr>
          <p:nvPr/>
        </p:nvSpPr>
        <p:spPr bwMode="auto">
          <a:xfrm>
            <a:off x="-24582" y="1295400"/>
            <a:ext cx="9168581" cy="461665"/>
          </a:xfrm>
          <a:prstGeom prst="rect">
            <a:avLst/>
          </a:prstGeom>
          <a:solidFill>
            <a:srgbClr val="FFCC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The church is important to God and to man!</a:t>
            </a:r>
            <a:endParaRPr lang="en-US" b="1" i="1" dirty="0">
              <a:solidFill>
                <a:srgbClr val="FF0000"/>
              </a:solidFill>
            </a:endParaRPr>
          </a:p>
        </p:txBody>
      </p:sp>
      <p:sp>
        <p:nvSpPr>
          <p:cNvPr id="7" name="Text Box 3"/>
          <p:cNvSpPr txBox="1">
            <a:spLocks noChangeArrowheads="1"/>
          </p:cNvSpPr>
          <p:nvPr/>
        </p:nvSpPr>
        <p:spPr bwMode="auto">
          <a:xfrm>
            <a:off x="-9832" y="2209800"/>
            <a:ext cx="9144000" cy="830997"/>
          </a:xfrm>
          <a:prstGeom prst="rect">
            <a:avLst/>
          </a:prstGeom>
          <a:solidFill>
            <a:srgbClr val="FFCC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It is important and essential to salvation to be a member</a:t>
            </a:r>
          </a:p>
          <a:p>
            <a:pPr algn="ctr"/>
            <a:r>
              <a:rPr lang="en-US" b="1" dirty="0">
                <a:solidFill>
                  <a:srgbClr val="FF0000"/>
                </a:solidFill>
              </a:rPr>
              <a:t>of the church Jesus built and died for!</a:t>
            </a:r>
            <a:endParaRPr lang="en-US" b="1" i="1" dirty="0">
              <a:solidFill>
                <a:srgbClr val="FF0000"/>
              </a:solidFill>
            </a:endParaRPr>
          </a:p>
        </p:txBody>
      </p:sp>
      <p:sp>
        <p:nvSpPr>
          <p:cNvPr id="8" name="Text Box 10"/>
          <p:cNvSpPr txBox="1">
            <a:spLocks noChangeArrowheads="1"/>
          </p:cNvSpPr>
          <p:nvPr/>
        </p:nvSpPr>
        <p:spPr bwMode="auto">
          <a:xfrm>
            <a:off x="2490019" y="4233228"/>
            <a:ext cx="6425382" cy="1200329"/>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latin typeface="Tahoma" pitchFamily="34" charset="0"/>
              </a:rPr>
              <a:t>Saints must work together in being built</a:t>
            </a:r>
          </a:p>
          <a:p>
            <a:pPr algn="ctr"/>
            <a:r>
              <a:rPr lang="en-US" b="1" dirty="0">
                <a:latin typeface="Tahoma" pitchFamily="34" charset="0"/>
              </a:rPr>
              <a:t>up, and to be the “the pillar and support</a:t>
            </a:r>
          </a:p>
          <a:p>
            <a:pPr algn="ctr"/>
            <a:r>
              <a:rPr lang="en-US" b="1" dirty="0">
                <a:latin typeface="Tahoma" pitchFamily="34" charset="0"/>
              </a:rPr>
              <a:t>of the truth!”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 y="3809999"/>
            <a:ext cx="3104148" cy="3048001"/>
          </a:xfrm>
          <a:prstGeom prst="rect">
            <a:avLst/>
          </a:prstGeom>
        </p:spPr>
      </p:pic>
    </p:spTree>
    <p:extLst>
      <p:ext uri="{BB962C8B-B14F-4D97-AF65-F5344CB8AC3E}">
        <p14:creationId xmlns:p14="http://schemas.microsoft.com/office/powerpoint/2010/main" val="5552795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73584986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Intro</a:t>
            </a:r>
          </a:p>
        </p:txBody>
      </p:sp>
      <p:sp>
        <p:nvSpPr>
          <p:cNvPr id="7" name="Text Box 46"/>
          <p:cNvSpPr txBox="1">
            <a:spLocks noChangeArrowheads="1"/>
          </p:cNvSpPr>
          <p:nvPr/>
        </p:nvSpPr>
        <p:spPr bwMode="auto">
          <a:xfrm>
            <a:off x="9728" y="745123"/>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b="1" dirty="0">
                <a:solidFill>
                  <a:srgbClr val="FFFF00"/>
                </a:solidFill>
                <a:latin typeface="Tahoma" pitchFamily="34" charset="0"/>
              </a:rPr>
              <a:t>Part of the blessings of being a member of the Lord’s church is that we are family – A Kingdom without borders!</a:t>
            </a:r>
          </a:p>
          <a:p>
            <a:pPr>
              <a:buClr>
                <a:srgbClr val="FF0000"/>
              </a:buClr>
              <a:buSzPct val="115000"/>
              <a:buFont typeface="Wingdings" pitchFamily="2" charset="2"/>
              <a:buChar char="Ø"/>
            </a:pPr>
            <a:r>
              <a:rPr lang="en-US" sz="2000" b="1" dirty="0">
                <a:latin typeface="Tahoma" pitchFamily="34" charset="0"/>
              </a:rPr>
              <a:t>Mk. 10:28-30: </a:t>
            </a:r>
            <a:r>
              <a:rPr lang="en-US" sz="2000" dirty="0">
                <a:latin typeface="Tahoma" pitchFamily="34" charset="0"/>
              </a:rPr>
              <a:t>As saints we have spiritual family the world over!</a:t>
            </a:r>
            <a:endParaRPr lang="en-US" sz="2000" i="1" dirty="0">
              <a:latin typeface="Tahoma" pitchFamily="34" charset="0"/>
            </a:endParaRPr>
          </a:p>
        </p:txBody>
      </p:sp>
      <p:sp>
        <p:nvSpPr>
          <p:cNvPr id="8" name="Text Box 5">
            <a:extLst>
              <a:ext uri="{FF2B5EF4-FFF2-40B4-BE49-F238E27FC236}">
                <a16:creationId xmlns:a16="http://schemas.microsoft.com/office/drawing/2014/main" id="{00298E7A-E7EB-43BC-A8AB-220089EFC4EA}"/>
              </a:ext>
            </a:extLst>
          </p:cNvPr>
          <p:cNvSpPr txBox="1">
            <a:spLocks noChangeArrowheads="1"/>
          </p:cNvSpPr>
          <p:nvPr/>
        </p:nvSpPr>
        <p:spPr bwMode="auto">
          <a:xfrm>
            <a:off x="-9728" y="2756609"/>
            <a:ext cx="9153728" cy="2923877"/>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Mk. 10:28-30</a:t>
            </a:r>
          </a:p>
          <a:p>
            <a:pPr>
              <a:buClr>
                <a:schemeClr val="accent1"/>
              </a:buClr>
              <a:buSzPct val="115000"/>
              <a:buFont typeface="Wingdings" pitchFamily="2" charset="2"/>
              <a:buNone/>
            </a:pPr>
            <a:r>
              <a:rPr lang="en-US" sz="2000" dirty="0">
                <a:solidFill>
                  <a:srgbClr val="0000FF"/>
                </a:solidFill>
                <a:latin typeface="Tahoma" pitchFamily="34" charset="0"/>
              </a:rPr>
              <a:t>28.  Peter began to say to Him, "Behold, we have left everything and followed You."</a:t>
            </a:r>
          </a:p>
          <a:p>
            <a:pPr>
              <a:buClr>
                <a:schemeClr val="accent1"/>
              </a:buClr>
              <a:buSzPct val="115000"/>
              <a:buFont typeface="Wingdings" pitchFamily="2" charset="2"/>
              <a:buNone/>
            </a:pPr>
            <a:r>
              <a:rPr lang="en-US" sz="2000" dirty="0">
                <a:solidFill>
                  <a:srgbClr val="0000FF"/>
                </a:solidFill>
                <a:latin typeface="Tahoma" pitchFamily="34" charset="0"/>
              </a:rPr>
              <a:t>29.  Jesus said, "Truly I say to you, there is no one who has left house or brothers or sisters or mother or father or children or farms, for My sake and for the gospel's sake,</a:t>
            </a:r>
          </a:p>
          <a:p>
            <a:pPr>
              <a:buClr>
                <a:schemeClr val="accent1"/>
              </a:buClr>
              <a:buSzPct val="115000"/>
              <a:buFont typeface="Wingdings" pitchFamily="2" charset="2"/>
              <a:buNone/>
            </a:pPr>
            <a:r>
              <a:rPr lang="en-US" sz="2000" dirty="0">
                <a:solidFill>
                  <a:srgbClr val="0000FF"/>
                </a:solidFill>
                <a:latin typeface="Tahoma" pitchFamily="34" charset="0"/>
              </a:rPr>
              <a:t>30.  but that he will receive a hundred times as much now in the present age, houses and brothers and sisters and mothers and children and farms, along with persecutions; and in the age to come, eternal life.</a:t>
            </a:r>
          </a:p>
        </p:txBody>
      </p:sp>
    </p:spTree>
    <p:extLst>
      <p:ext uri="{BB962C8B-B14F-4D97-AF65-F5344CB8AC3E}">
        <p14:creationId xmlns:p14="http://schemas.microsoft.com/office/powerpoint/2010/main" val="12309918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Intro</a:t>
            </a:r>
          </a:p>
        </p:txBody>
      </p:sp>
      <p:sp>
        <p:nvSpPr>
          <p:cNvPr id="7" name="Text Box 46"/>
          <p:cNvSpPr txBox="1">
            <a:spLocks noChangeArrowheads="1"/>
          </p:cNvSpPr>
          <p:nvPr/>
        </p:nvSpPr>
        <p:spPr bwMode="auto">
          <a:xfrm>
            <a:off x="9728" y="745123"/>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b="1" dirty="0">
                <a:solidFill>
                  <a:srgbClr val="FFFF00"/>
                </a:solidFill>
                <a:latin typeface="Tahoma" pitchFamily="34" charset="0"/>
              </a:rPr>
              <a:t>Part of the blessings of being a member of the Lord’s church is that we are family – A Kingdom without borders!</a:t>
            </a:r>
          </a:p>
          <a:p>
            <a:pPr>
              <a:buClr>
                <a:srgbClr val="FF0000"/>
              </a:buClr>
              <a:buSzPct val="115000"/>
              <a:buFont typeface="Wingdings" pitchFamily="2" charset="2"/>
              <a:buChar char="Ø"/>
            </a:pPr>
            <a:r>
              <a:rPr lang="en-US" sz="2000" b="1" dirty="0">
                <a:latin typeface="Tahoma" pitchFamily="34" charset="0"/>
              </a:rPr>
              <a:t>Mt. 12:46-50: </a:t>
            </a:r>
            <a:r>
              <a:rPr lang="en-US" sz="2000" dirty="0">
                <a:latin typeface="Tahoma" pitchFamily="34" charset="0"/>
              </a:rPr>
              <a:t>Jesus says His family are “whoever does the will of My Father who is in heaven” – obedience makes one a member of God’s family </a:t>
            </a:r>
            <a:r>
              <a:rPr lang="en-US" sz="2000" i="1" dirty="0">
                <a:latin typeface="Tahoma" pitchFamily="34" charset="0"/>
              </a:rPr>
              <a:t>(Gal. 3:27; Rom. 8:14-17; I Cor. 12:13)</a:t>
            </a:r>
          </a:p>
        </p:txBody>
      </p:sp>
      <p:sp>
        <p:nvSpPr>
          <p:cNvPr id="8" name="Text Box 5">
            <a:extLst>
              <a:ext uri="{FF2B5EF4-FFF2-40B4-BE49-F238E27FC236}">
                <a16:creationId xmlns:a16="http://schemas.microsoft.com/office/drawing/2014/main" id="{00298E7A-E7EB-43BC-A8AB-220089EFC4EA}"/>
              </a:ext>
            </a:extLst>
          </p:cNvPr>
          <p:cNvSpPr txBox="1">
            <a:spLocks noChangeArrowheads="1"/>
          </p:cNvSpPr>
          <p:nvPr/>
        </p:nvSpPr>
        <p:spPr bwMode="auto">
          <a:xfrm>
            <a:off x="0" y="2756609"/>
            <a:ext cx="9153728" cy="3539430"/>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Mt. 12:46-50</a:t>
            </a:r>
          </a:p>
          <a:p>
            <a:pPr>
              <a:buClr>
                <a:schemeClr val="accent1"/>
              </a:buClr>
              <a:buSzPct val="115000"/>
              <a:buFont typeface="Wingdings" pitchFamily="2" charset="2"/>
              <a:buNone/>
            </a:pPr>
            <a:r>
              <a:rPr lang="en-US" sz="2000" dirty="0">
                <a:solidFill>
                  <a:srgbClr val="0000FF"/>
                </a:solidFill>
                <a:latin typeface="Tahoma" pitchFamily="34" charset="0"/>
              </a:rPr>
              <a:t>46.  While He was still speaking to the crowds, behold, His mother and brothers were standing outside, seeking to speak to Him.</a:t>
            </a:r>
          </a:p>
          <a:p>
            <a:pPr>
              <a:buClr>
                <a:schemeClr val="accent1"/>
              </a:buClr>
              <a:buSzPct val="115000"/>
              <a:buFont typeface="Wingdings" pitchFamily="2" charset="2"/>
              <a:buNone/>
            </a:pPr>
            <a:r>
              <a:rPr lang="en-US" sz="2000" dirty="0">
                <a:solidFill>
                  <a:srgbClr val="0000FF"/>
                </a:solidFill>
                <a:latin typeface="Tahoma" pitchFamily="34" charset="0"/>
              </a:rPr>
              <a:t>47.  Someone said to Him, "Behold, Your mother and Your brothers are standing outside seeking to speak to You."</a:t>
            </a:r>
          </a:p>
          <a:p>
            <a:pPr>
              <a:buClr>
                <a:schemeClr val="accent1"/>
              </a:buClr>
              <a:buSzPct val="115000"/>
              <a:buFont typeface="Wingdings" pitchFamily="2" charset="2"/>
              <a:buNone/>
            </a:pPr>
            <a:r>
              <a:rPr lang="en-US" sz="2000" dirty="0">
                <a:solidFill>
                  <a:srgbClr val="0000FF"/>
                </a:solidFill>
                <a:latin typeface="Tahoma" pitchFamily="34" charset="0"/>
              </a:rPr>
              <a:t>48.  But Jesus answered the one who was telling Him and said, "Who is My mother and who are My brothers?"</a:t>
            </a:r>
          </a:p>
          <a:p>
            <a:pPr>
              <a:buClr>
                <a:schemeClr val="accent1"/>
              </a:buClr>
              <a:buSzPct val="115000"/>
              <a:buFont typeface="Wingdings" pitchFamily="2" charset="2"/>
              <a:buNone/>
            </a:pPr>
            <a:r>
              <a:rPr lang="en-US" sz="2000" dirty="0">
                <a:solidFill>
                  <a:srgbClr val="0000FF"/>
                </a:solidFill>
                <a:latin typeface="Tahoma" pitchFamily="34" charset="0"/>
              </a:rPr>
              <a:t>49.  And stretching out His hand toward His disciples, He said, "Behold My mother and My brothers!</a:t>
            </a:r>
          </a:p>
          <a:p>
            <a:pPr>
              <a:buClr>
                <a:schemeClr val="accent1"/>
              </a:buClr>
              <a:buSzPct val="115000"/>
              <a:buFont typeface="Wingdings" pitchFamily="2" charset="2"/>
              <a:buNone/>
            </a:pPr>
            <a:r>
              <a:rPr lang="en-US" sz="2000" dirty="0">
                <a:solidFill>
                  <a:srgbClr val="0000FF"/>
                </a:solidFill>
                <a:latin typeface="Tahoma" pitchFamily="34" charset="0"/>
              </a:rPr>
              <a:t>50.  "For whoever does the will of My Father who is in heaven, he is My brother and sister and mother."</a:t>
            </a:r>
          </a:p>
        </p:txBody>
      </p:sp>
    </p:spTree>
    <p:extLst>
      <p:ext uri="{BB962C8B-B14F-4D97-AF65-F5344CB8AC3E}">
        <p14:creationId xmlns:p14="http://schemas.microsoft.com/office/powerpoint/2010/main" val="6911476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Intro</a:t>
            </a:r>
          </a:p>
        </p:txBody>
      </p:sp>
      <p:sp>
        <p:nvSpPr>
          <p:cNvPr id="6" name="Text Box 46"/>
          <p:cNvSpPr txBox="1">
            <a:spLocks noChangeArrowheads="1"/>
          </p:cNvSpPr>
          <p:nvPr/>
        </p:nvSpPr>
        <p:spPr bwMode="auto">
          <a:xfrm>
            <a:off x="9728" y="956900"/>
            <a:ext cx="9144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The Scriptures describe the church in ways that show it</a:t>
            </a:r>
          </a:p>
          <a:p>
            <a:r>
              <a:rPr lang="en-US" b="1" dirty="0">
                <a:solidFill>
                  <a:srgbClr val="FFFF00"/>
                </a:solidFill>
                <a:latin typeface="Tahoma" pitchFamily="34" charset="0"/>
              </a:rPr>
              <a:t>is important to God and to man!</a:t>
            </a:r>
          </a:p>
          <a:p>
            <a:pPr>
              <a:buClr>
                <a:srgbClr val="FF0000"/>
              </a:buClr>
              <a:buSzPct val="115000"/>
              <a:buFont typeface="Wingdings" pitchFamily="2" charset="2"/>
              <a:buChar char="Ø"/>
            </a:pPr>
            <a:r>
              <a:rPr lang="en-US" sz="2000" dirty="0">
                <a:latin typeface="Tahoma" pitchFamily="34" charset="0"/>
              </a:rPr>
              <a:t>The Body of Christ </a:t>
            </a:r>
            <a:r>
              <a:rPr lang="en-US" sz="2000" i="1" dirty="0">
                <a:latin typeface="Tahoma" pitchFamily="34" charset="0"/>
              </a:rPr>
              <a:t>(Eph. 1:22-23)</a:t>
            </a:r>
          </a:p>
          <a:p>
            <a:pPr>
              <a:buClr>
                <a:srgbClr val="FF0000"/>
              </a:buClr>
              <a:buSzPct val="115000"/>
              <a:buFont typeface="Wingdings" pitchFamily="2" charset="2"/>
              <a:buChar char="Ø"/>
            </a:pPr>
            <a:r>
              <a:rPr lang="en-US" sz="2000" dirty="0">
                <a:latin typeface="Tahoma" pitchFamily="34" charset="0"/>
              </a:rPr>
              <a:t>The Household of God </a:t>
            </a:r>
            <a:r>
              <a:rPr lang="en-US" sz="2000" i="1" dirty="0">
                <a:latin typeface="Tahoma" pitchFamily="34" charset="0"/>
              </a:rPr>
              <a:t>(Eph. 2:19)</a:t>
            </a:r>
          </a:p>
          <a:p>
            <a:pPr>
              <a:buClr>
                <a:srgbClr val="FF0000"/>
              </a:buClr>
              <a:buSzPct val="115000"/>
              <a:buFont typeface="Wingdings" pitchFamily="2" charset="2"/>
              <a:buChar char="Ø"/>
            </a:pPr>
            <a:r>
              <a:rPr lang="en-US" sz="2000" dirty="0">
                <a:latin typeface="Tahoma" pitchFamily="34" charset="0"/>
              </a:rPr>
              <a:t>The Temple of God </a:t>
            </a:r>
            <a:r>
              <a:rPr lang="en-US" sz="2000" i="1" dirty="0">
                <a:latin typeface="Tahoma" pitchFamily="34" charset="0"/>
              </a:rPr>
              <a:t>(Eph. 2:21-22)</a:t>
            </a:r>
          </a:p>
          <a:p>
            <a:pPr>
              <a:buClr>
                <a:srgbClr val="FF0000"/>
              </a:buClr>
              <a:buSzPct val="115000"/>
              <a:buFont typeface="Wingdings" pitchFamily="2" charset="2"/>
              <a:buChar char="Ø"/>
            </a:pPr>
            <a:r>
              <a:rPr lang="en-US" sz="2000" dirty="0">
                <a:latin typeface="Tahoma" pitchFamily="34" charset="0"/>
              </a:rPr>
              <a:t>The Kingdom of God </a:t>
            </a:r>
            <a:r>
              <a:rPr lang="en-US" sz="2000" i="1" dirty="0">
                <a:latin typeface="Tahoma" pitchFamily="34" charset="0"/>
              </a:rPr>
              <a:t>(Eph. 5:5)</a:t>
            </a:r>
          </a:p>
          <a:p>
            <a:pPr>
              <a:buClr>
                <a:srgbClr val="FF0000"/>
              </a:buClr>
              <a:buSzPct val="115000"/>
              <a:buFont typeface="Wingdings" pitchFamily="2" charset="2"/>
              <a:buChar char="Ø"/>
            </a:pPr>
            <a:r>
              <a:rPr lang="en-US" sz="2000" dirty="0">
                <a:latin typeface="Tahoma" pitchFamily="34" charset="0"/>
              </a:rPr>
              <a:t>The Bride of Christ </a:t>
            </a:r>
            <a:r>
              <a:rPr lang="en-US" sz="2000" i="1" dirty="0">
                <a:latin typeface="Tahoma" pitchFamily="34" charset="0"/>
              </a:rPr>
              <a:t>(Eph. 5:23-32; Rev. 19:7)</a:t>
            </a:r>
          </a:p>
        </p:txBody>
      </p:sp>
      <p:sp>
        <p:nvSpPr>
          <p:cNvPr id="7" name="Text Box 46"/>
          <p:cNvSpPr txBox="1">
            <a:spLocks noChangeArrowheads="1"/>
          </p:cNvSpPr>
          <p:nvPr/>
        </p:nvSpPr>
        <p:spPr bwMode="auto">
          <a:xfrm>
            <a:off x="0" y="349769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In looking closely at the church being “the household </a:t>
            </a:r>
          </a:p>
          <a:p>
            <a:r>
              <a:rPr lang="en-US" b="1" dirty="0">
                <a:solidFill>
                  <a:srgbClr val="FFFF00"/>
                </a:solidFill>
                <a:latin typeface="Tahoma" pitchFamily="34" charset="0"/>
              </a:rPr>
              <a:t>(family) of God” we can see the relationships of the saints</a:t>
            </a:r>
          </a:p>
          <a:p>
            <a:r>
              <a:rPr lang="en-US" b="1" dirty="0">
                <a:solidFill>
                  <a:srgbClr val="FFFF00"/>
                </a:solidFill>
                <a:latin typeface="Tahoma" pitchFamily="34" charset="0"/>
              </a:rPr>
              <a:t>to the church! (To each other)</a:t>
            </a:r>
          </a:p>
          <a:p>
            <a:pPr>
              <a:buClr>
                <a:srgbClr val="FF0000"/>
              </a:buClr>
              <a:buSzPct val="115000"/>
              <a:buFont typeface="Wingdings" pitchFamily="2" charset="2"/>
              <a:buChar char="Ø"/>
            </a:pPr>
            <a:r>
              <a:rPr lang="en-US" sz="2000" b="1" dirty="0">
                <a:latin typeface="Tahoma" pitchFamily="34" charset="0"/>
              </a:rPr>
              <a:t>Eph. 2:19-21; Rom. 12:4; Acts 20:28:</a:t>
            </a:r>
            <a:r>
              <a:rPr lang="en-US" sz="2000" dirty="0">
                <a:latin typeface="Tahoma" pitchFamily="34" charset="0"/>
              </a:rPr>
              <a:t> We see the church is a close-knit family!</a:t>
            </a:r>
            <a:endParaRPr lang="en-US" sz="2000" i="1" dirty="0">
              <a:latin typeface="Tahoma" pitchFamily="34" charset="0"/>
            </a:endParaRPr>
          </a:p>
        </p:txBody>
      </p:sp>
      <p:sp>
        <p:nvSpPr>
          <p:cNvPr id="8" name="Text Box 10"/>
          <p:cNvSpPr txBox="1">
            <a:spLocks noChangeArrowheads="1"/>
          </p:cNvSpPr>
          <p:nvPr/>
        </p:nvSpPr>
        <p:spPr bwMode="auto">
          <a:xfrm>
            <a:off x="0" y="5575570"/>
            <a:ext cx="9144000" cy="830997"/>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Let us examine the portraits of the church to see what God wants us to be!</a:t>
            </a:r>
          </a:p>
        </p:txBody>
      </p:sp>
    </p:spTree>
    <p:extLst>
      <p:ext uri="{BB962C8B-B14F-4D97-AF65-F5344CB8AC3E}">
        <p14:creationId xmlns:p14="http://schemas.microsoft.com/office/powerpoint/2010/main" val="42942167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wipe(left)">
                                      <p:cBhvr>
                                        <p:cTn id="14" dur="500"/>
                                        <p:tgtEl>
                                          <p:spTgt spid="6">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left)">
                                      <p:cBhvr>
                                        <p:cTn id="18" dur="500"/>
                                        <p:tgtEl>
                                          <p:spTgt spid="6">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ipe(left)">
                                      <p:cBhvr>
                                        <p:cTn id="26" dur="500"/>
                                        <p:tgtEl>
                                          <p:spTgt spid="6">
                                            <p:txEl>
                                              <p:pRg st="5" end="5"/>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wipe(left)">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wipe(left)">
                                      <p:cBhvr>
                                        <p:cTn id="45" dur="500"/>
                                        <p:tgtEl>
                                          <p:spTgt spid="7">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60575"/>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5334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Blocks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66595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Eph. 2:19-22: </a:t>
            </a:r>
          </a:p>
          <a:p>
            <a:pPr>
              <a:buClr>
                <a:srgbClr val="FF0000"/>
              </a:buClr>
              <a:buSzPct val="115000"/>
              <a:buFont typeface="Wingdings" pitchFamily="2" charset="2"/>
              <a:buChar char="Ø"/>
            </a:pPr>
            <a:r>
              <a:rPr lang="en-US" sz="2000" dirty="0">
                <a:latin typeface="Tahoma" pitchFamily="34" charset="0"/>
              </a:rPr>
              <a:t>The church is God’s “holy temple,” with each member a block fitted together (“Living Stones” – I Pet. 2:5)</a:t>
            </a:r>
            <a:endParaRPr lang="en-US" sz="2000" dirty="0">
              <a:latin typeface="Tahoma" pitchFamily="34" charset="0"/>
              <a:ea typeface="Tahoma" pitchFamily="34" charset="0"/>
              <a:cs typeface="Tahoma"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747846"/>
            <a:ext cx="3048000" cy="2110154"/>
          </a:xfrm>
          <a:prstGeom prst="rect">
            <a:avLst/>
          </a:prstGeom>
        </p:spPr>
      </p:pic>
      <p:sp>
        <p:nvSpPr>
          <p:cNvPr id="8" name="Text Box 5">
            <a:extLst>
              <a:ext uri="{FF2B5EF4-FFF2-40B4-BE49-F238E27FC236}">
                <a16:creationId xmlns:a16="http://schemas.microsoft.com/office/drawing/2014/main" id="{75DE712F-64B7-47FA-AB36-429998C4F894}"/>
              </a:ext>
            </a:extLst>
          </p:cNvPr>
          <p:cNvSpPr txBox="1">
            <a:spLocks noChangeArrowheads="1"/>
          </p:cNvSpPr>
          <p:nvPr/>
        </p:nvSpPr>
        <p:spPr bwMode="auto">
          <a:xfrm>
            <a:off x="0" y="1768555"/>
            <a:ext cx="9144000" cy="2923877"/>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Eph. 2:19-22</a:t>
            </a:r>
          </a:p>
          <a:p>
            <a:pPr>
              <a:buClr>
                <a:schemeClr val="accent1"/>
              </a:buClr>
              <a:buSzPct val="115000"/>
              <a:buFont typeface="Wingdings" pitchFamily="2" charset="2"/>
              <a:buNone/>
            </a:pPr>
            <a:r>
              <a:rPr lang="en-US" sz="2000" dirty="0">
                <a:solidFill>
                  <a:srgbClr val="0000FF"/>
                </a:solidFill>
                <a:latin typeface="Tahoma" pitchFamily="34" charset="0"/>
              </a:rPr>
              <a:t>19.  So then you are no longer strangers and aliens, but you are fellow citizens with the saints, and are of God's household,</a:t>
            </a:r>
          </a:p>
          <a:p>
            <a:pPr>
              <a:buClr>
                <a:schemeClr val="accent1"/>
              </a:buClr>
              <a:buSzPct val="115000"/>
              <a:buFont typeface="Wingdings" pitchFamily="2" charset="2"/>
              <a:buNone/>
            </a:pPr>
            <a:r>
              <a:rPr lang="en-US" sz="2000" dirty="0">
                <a:solidFill>
                  <a:srgbClr val="0000FF"/>
                </a:solidFill>
                <a:latin typeface="Tahoma" pitchFamily="34" charset="0"/>
              </a:rPr>
              <a:t>20.  having been built on the foundation of the apostles and prophets, Christ Jesus Himself being the corner stone,</a:t>
            </a:r>
          </a:p>
          <a:p>
            <a:pPr>
              <a:buClr>
                <a:schemeClr val="accent1"/>
              </a:buClr>
              <a:buSzPct val="115000"/>
              <a:buFont typeface="Wingdings" pitchFamily="2" charset="2"/>
              <a:buNone/>
            </a:pPr>
            <a:r>
              <a:rPr lang="en-US" sz="2000" dirty="0">
                <a:solidFill>
                  <a:srgbClr val="0000FF"/>
                </a:solidFill>
                <a:latin typeface="Tahoma" pitchFamily="34" charset="0"/>
              </a:rPr>
              <a:t>21.  in whom the whole building, being fitted together, is growing into a holy temple in the Lord,</a:t>
            </a:r>
          </a:p>
          <a:p>
            <a:pPr>
              <a:buClr>
                <a:schemeClr val="accent1"/>
              </a:buClr>
              <a:buSzPct val="115000"/>
              <a:buFont typeface="Wingdings" pitchFamily="2" charset="2"/>
              <a:buNone/>
            </a:pPr>
            <a:r>
              <a:rPr lang="en-US" sz="2000" dirty="0">
                <a:solidFill>
                  <a:srgbClr val="0000FF"/>
                </a:solidFill>
                <a:latin typeface="Tahoma" pitchFamily="34" charset="0"/>
              </a:rPr>
              <a:t>22.  in whom you also are being built together into a dwelling of God in the Spirit.</a:t>
            </a:r>
          </a:p>
        </p:txBody>
      </p:sp>
      <p:sp>
        <p:nvSpPr>
          <p:cNvPr id="9" name="Text Box 5">
            <a:extLst>
              <a:ext uri="{FF2B5EF4-FFF2-40B4-BE49-F238E27FC236}">
                <a16:creationId xmlns:a16="http://schemas.microsoft.com/office/drawing/2014/main" id="{5AB2CF17-895E-409E-B8F4-E74775635CA5}"/>
              </a:ext>
            </a:extLst>
          </p:cNvPr>
          <p:cNvSpPr txBox="1">
            <a:spLocks noChangeArrowheads="1"/>
          </p:cNvSpPr>
          <p:nvPr/>
        </p:nvSpPr>
        <p:spPr bwMode="auto">
          <a:xfrm>
            <a:off x="0" y="4887472"/>
            <a:ext cx="6019800" cy="1692771"/>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I Pet. 2:5</a:t>
            </a:r>
          </a:p>
          <a:p>
            <a:pPr>
              <a:buClr>
                <a:schemeClr val="accent1"/>
              </a:buClr>
              <a:buSzPct val="115000"/>
              <a:buFont typeface="Wingdings" pitchFamily="2" charset="2"/>
              <a:buNone/>
            </a:pPr>
            <a:r>
              <a:rPr lang="en-US" sz="2000" dirty="0">
                <a:solidFill>
                  <a:srgbClr val="0000FF"/>
                </a:solidFill>
                <a:latin typeface="Tahoma" pitchFamily="34" charset="0"/>
              </a:rPr>
              <a:t>5.  you also, as living stones, are being built up as a spiritual house for a holy priesthood, to offer up spiritual sacrifices acceptable to God through Jesus Christ.</a:t>
            </a:r>
          </a:p>
        </p:txBody>
      </p:sp>
    </p:spTree>
    <p:extLst>
      <p:ext uri="{BB962C8B-B14F-4D97-AF65-F5344CB8AC3E}">
        <p14:creationId xmlns:p14="http://schemas.microsoft.com/office/powerpoint/2010/main" val="715057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406">
                                            <p:txEl>
                                              <p:pRg st="0" end="0"/>
                                            </p:txEl>
                                          </p:spTgt>
                                        </p:tgtEl>
                                        <p:attrNameLst>
                                          <p:attrName>style.visibility</p:attrName>
                                        </p:attrNameLst>
                                      </p:cBhvr>
                                      <p:to>
                                        <p:strVal val="visible"/>
                                      </p:to>
                                    </p:set>
                                    <p:animEffect transition="in" filter="fade">
                                      <p:cBhvr>
                                        <p:cTn id="7" dur="500"/>
                                        <p:tgtEl>
                                          <p:spTgt spid="1540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406">
                                            <p:txEl>
                                              <p:pRg st="1" end="1"/>
                                            </p:txEl>
                                          </p:spTgt>
                                        </p:tgtEl>
                                        <p:attrNameLst>
                                          <p:attrName>style.visibility</p:attrName>
                                        </p:attrNameLst>
                                      </p:cBhvr>
                                      <p:to>
                                        <p:strVal val="visible"/>
                                      </p:to>
                                    </p:set>
                                    <p:animEffect transition="in" filter="wipe(left)">
                                      <p:cBhvr>
                                        <p:cTn id="11" dur="500"/>
                                        <p:tgtEl>
                                          <p:spTgt spid="15406">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58"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Blocks</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69809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Is. 28:16; I Pet. 2:5-7: This building has a sure foundation </a:t>
            </a:r>
          </a:p>
          <a:p>
            <a:pPr>
              <a:buClr>
                <a:srgbClr val="FF0000"/>
              </a:buClr>
              <a:buSzPct val="115000"/>
              <a:buFont typeface="Wingdings" pitchFamily="2" charset="2"/>
              <a:buChar char="Ø"/>
            </a:pPr>
            <a:r>
              <a:rPr lang="en-US" sz="2000" b="1" dirty="0">
                <a:latin typeface="Tahoma" pitchFamily="34" charset="0"/>
              </a:rPr>
              <a:t>Mt. 16:18: </a:t>
            </a:r>
            <a:r>
              <a:rPr lang="en-US" sz="2000" dirty="0">
                <a:latin typeface="Tahoma" pitchFamily="34" charset="0"/>
              </a:rPr>
              <a:t>Jesus said , “I will build My church.” </a:t>
            </a:r>
          </a:p>
          <a:p>
            <a:pPr>
              <a:buClr>
                <a:srgbClr val="FF0000"/>
              </a:buClr>
              <a:buSzPct val="115000"/>
              <a:buFont typeface="Wingdings" pitchFamily="2" charset="2"/>
              <a:buChar char="Ø"/>
            </a:pPr>
            <a:r>
              <a:rPr lang="en-US" sz="2000" dirty="0">
                <a:latin typeface="Tahoma" pitchFamily="34" charset="0"/>
              </a:rPr>
              <a:t>Its foundation is built upon the fact that Christ is “the Son of the living God” </a:t>
            </a:r>
            <a:r>
              <a:rPr lang="en-US" sz="2000" i="1" dirty="0">
                <a:latin typeface="Tahoma" pitchFamily="34" charset="0"/>
              </a:rPr>
              <a:t>(Mt. 16:16)</a:t>
            </a:r>
          </a:p>
          <a:p>
            <a:pPr>
              <a:buClr>
                <a:srgbClr val="FF0000"/>
              </a:buClr>
              <a:buSzPct val="115000"/>
              <a:buFont typeface="Wingdings" pitchFamily="2" charset="2"/>
              <a:buChar char="Ø"/>
            </a:pPr>
            <a:r>
              <a:rPr lang="en-US" sz="2000" b="1" dirty="0">
                <a:latin typeface="Tahoma" pitchFamily="34" charset="0"/>
              </a:rPr>
              <a:t>I Cor. 3:10-14: </a:t>
            </a:r>
            <a:r>
              <a:rPr lang="en-US" sz="2000" dirty="0">
                <a:latin typeface="Tahoma" pitchFamily="34" charset="0"/>
              </a:rPr>
              <a:t>Christ is the strong foundation!</a:t>
            </a:r>
          </a:p>
          <a:p>
            <a:pPr>
              <a:buClr>
                <a:srgbClr val="FF0000"/>
              </a:buClr>
              <a:buSzPct val="115000"/>
              <a:buFont typeface="Wingdings" pitchFamily="2" charset="2"/>
              <a:buChar char="Ø"/>
            </a:pPr>
            <a:r>
              <a:rPr lang="en-US" sz="2000" b="1" i="1" dirty="0">
                <a:latin typeface="Tahoma" pitchFamily="34" charset="0"/>
              </a:rPr>
              <a:t>Is. 28:16; </a:t>
            </a:r>
            <a:r>
              <a:rPr lang="en-US" sz="2000" b="1" dirty="0">
                <a:latin typeface="Tahoma" pitchFamily="34" charset="0"/>
              </a:rPr>
              <a:t>Acts 2:24: </a:t>
            </a:r>
            <a:r>
              <a:rPr lang="en-US" sz="2000" dirty="0">
                <a:latin typeface="Tahoma" pitchFamily="34" charset="0"/>
              </a:rPr>
              <a:t>It is a foundation tested by the greatest power over man: death.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648200"/>
            <a:ext cx="3176838" cy="1716358"/>
          </a:xfrm>
          <a:prstGeom prst="rect">
            <a:avLst/>
          </a:prstGeom>
        </p:spPr>
      </p:pic>
      <p:sp>
        <p:nvSpPr>
          <p:cNvPr id="11" name="Text Box 46"/>
          <p:cNvSpPr txBox="1">
            <a:spLocks noChangeArrowheads="1"/>
          </p:cNvSpPr>
          <p:nvPr/>
        </p:nvSpPr>
        <p:spPr bwMode="auto">
          <a:xfrm>
            <a:off x="-4491" y="3018704"/>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As “Living Stones” saints comprise the blocks that fit </a:t>
            </a:r>
          </a:p>
          <a:p>
            <a:r>
              <a:rPr lang="en-US" b="1" dirty="0">
                <a:solidFill>
                  <a:srgbClr val="FFFF00"/>
                </a:solidFill>
                <a:latin typeface="Tahoma" pitchFamily="34" charset="0"/>
              </a:rPr>
              <a:t>together to make the church!</a:t>
            </a:r>
          </a:p>
          <a:p>
            <a:pPr>
              <a:buClr>
                <a:srgbClr val="FF0000"/>
              </a:buClr>
              <a:buSzPct val="115000"/>
              <a:buFont typeface="Wingdings" pitchFamily="2" charset="2"/>
              <a:buChar char="Ø"/>
            </a:pPr>
            <a:r>
              <a:rPr lang="en-US" sz="2000" b="1" dirty="0">
                <a:latin typeface="Tahoma" pitchFamily="34" charset="0"/>
              </a:rPr>
              <a:t>I Tim. 3:15: </a:t>
            </a:r>
            <a:r>
              <a:rPr lang="en-US" sz="2000" dirty="0">
                <a:latin typeface="Tahoma" pitchFamily="34" charset="0"/>
              </a:rPr>
              <a:t>The church is the “pillar and support of the truth.”</a:t>
            </a:r>
            <a:endParaRPr lang="en-US" sz="2000" dirty="0">
              <a:latin typeface="Tahoma" pitchFamily="34" charset="0"/>
              <a:ea typeface="Tahoma" pitchFamily="34" charset="0"/>
              <a:cs typeface="Tahoma" pitchFamily="34" charset="0"/>
            </a:endParaRPr>
          </a:p>
        </p:txBody>
      </p:sp>
      <p:sp>
        <p:nvSpPr>
          <p:cNvPr id="14" name="Text Box 10"/>
          <p:cNvSpPr txBox="1">
            <a:spLocks noChangeArrowheads="1"/>
          </p:cNvSpPr>
          <p:nvPr/>
        </p:nvSpPr>
        <p:spPr bwMode="auto">
          <a:xfrm>
            <a:off x="2459" y="5722202"/>
            <a:ext cx="6093542"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tabLst>
                <a:tab pos="0" algn="l"/>
                <a:tab pos="58738" algn="l"/>
              </a:tabLst>
            </a:pPr>
            <a:r>
              <a:rPr lang="en-US" b="1" dirty="0">
                <a:solidFill>
                  <a:srgbClr val="0000FF"/>
                </a:solidFill>
                <a:latin typeface="Tahoma" pitchFamily="34" charset="0"/>
              </a:rPr>
              <a:t>Saints are to be built up together—on</a:t>
            </a:r>
          </a:p>
          <a:p>
            <a:pPr marL="0" indent="0" algn="ctr">
              <a:tabLst>
                <a:tab pos="0" algn="l"/>
                <a:tab pos="58738" algn="l"/>
              </a:tabLst>
            </a:pPr>
            <a:r>
              <a:rPr lang="en-US" b="1" dirty="0">
                <a:solidFill>
                  <a:srgbClr val="0000FF"/>
                </a:solidFill>
                <a:latin typeface="Tahoma" pitchFamily="34" charset="0"/>
              </a:rPr>
              <a:t>the chief corner stone, which is Christ!</a:t>
            </a:r>
          </a:p>
        </p:txBody>
      </p:sp>
      <p:sp>
        <p:nvSpPr>
          <p:cNvPr id="9" name="Text Box 3">
            <a:extLst>
              <a:ext uri="{FF2B5EF4-FFF2-40B4-BE49-F238E27FC236}">
                <a16:creationId xmlns:a16="http://schemas.microsoft.com/office/drawing/2014/main" id="{BE79CD80-F3DC-48BA-A9AC-298433E3BFBE}"/>
              </a:ext>
            </a:extLst>
          </p:cNvPr>
          <p:cNvSpPr txBox="1">
            <a:spLocks noChangeArrowheads="1"/>
          </p:cNvSpPr>
          <p:nvPr/>
        </p:nvSpPr>
        <p:spPr bwMode="auto">
          <a:xfrm>
            <a:off x="70281" y="4348860"/>
            <a:ext cx="6025720" cy="830997"/>
          </a:xfrm>
          <a:prstGeom prst="rect">
            <a:avLst/>
          </a:prstGeom>
          <a:solidFill>
            <a:srgbClr val="FFCC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One block can be easily knocked over; </a:t>
            </a:r>
          </a:p>
          <a:p>
            <a:pPr algn="ctr"/>
            <a:r>
              <a:rPr lang="en-US" b="1" dirty="0">
                <a:solidFill>
                  <a:srgbClr val="FF0000"/>
                </a:solidFill>
              </a:rPr>
              <a:t>but try kicking in the support wall!</a:t>
            </a:r>
            <a:endParaRPr lang="en-US" b="1" i="1" dirty="0">
              <a:solidFill>
                <a:srgbClr val="FF0000"/>
              </a:solidFill>
            </a:endParaRPr>
          </a:p>
        </p:txBody>
      </p:sp>
    </p:spTree>
    <p:extLst>
      <p:ext uri="{BB962C8B-B14F-4D97-AF65-F5344CB8AC3E}">
        <p14:creationId xmlns:p14="http://schemas.microsoft.com/office/powerpoint/2010/main" val="26375684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406">
                                            <p:txEl>
                                              <p:pRg st="0" end="0"/>
                                            </p:txEl>
                                          </p:spTgt>
                                        </p:tgtEl>
                                        <p:attrNameLst>
                                          <p:attrName>style.visibility</p:attrName>
                                        </p:attrNameLst>
                                      </p:cBhvr>
                                      <p:to>
                                        <p:strVal val="visible"/>
                                      </p:to>
                                    </p:set>
                                    <p:animEffect transition="in" filter="fade">
                                      <p:cBhvr>
                                        <p:cTn id="7" dur="500"/>
                                        <p:tgtEl>
                                          <p:spTgt spid="15406">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5406">
                                            <p:txEl>
                                              <p:pRg st="1" end="1"/>
                                            </p:txEl>
                                          </p:spTgt>
                                        </p:tgtEl>
                                        <p:attrNameLst>
                                          <p:attrName>style.visibility</p:attrName>
                                        </p:attrNameLst>
                                      </p:cBhvr>
                                      <p:to>
                                        <p:strVal val="visible"/>
                                      </p:to>
                                    </p:set>
                                    <p:animEffect transition="in" filter="wipe(left)">
                                      <p:cBhvr>
                                        <p:cTn id="17" dur="500"/>
                                        <p:tgtEl>
                                          <p:spTgt spid="15406">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5406">
                                            <p:txEl>
                                              <p:pRg st="2" end="2"/>
                                            </p:txEl>
                                          </p:spTgt>
                                        </p:tgtEl>
                                        <p:attrNameLst>
                                          <p:attrName>style.visibility</p:attrName>
                                        </p:attrNameLst>
                                      </p:cBhvr>
                                      <p:to>
                                        <p:strVal val="visible"/>
                                      </p:to>
                                    </p:set>
                                    <p:animEffect transition="in" filter="wipe(left)">
                                      <p:cBhvr>
                                        <p:cTn id="21" dur="500"/>
                                        <p:tgtEl>
                                          <p:spTgt spid="1540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406">
                                            <p:txEl>
                                              <p:pRg st="3" end="3"/>
                                            </p:txEl>
                                          </p:spTgt>
                                        </p:tgtEl>
                                        <p:attrNameLst>
                                          <p:attrName>style.visibility</p:attrName>
                                        </p:attrNameLst>
                                      </p:cBhvr>
                                      <p:to>
                                        <p:strVal val="visible"/>
                                      </p:to>
                                    </p:set>
                                    <p:animEffect transition="in" filter="wipe(left)">
                                      <p:cBhvr>
                                        <p:cTn id="26" dur="500"/>
                                        <p:tgtEl>
                                          <p:spTgt spid="15406">
                                            <p:txEl>
                                              <p:pRg st="3" end="3"/>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5406">
                                            <p:txEl>
                                              <p:pRg st="4" end="4"/>
                                            </p:txEl>
                                          </p:spTgt>
                                        </p:tgtEl>
                                        <p:attrNameLst>
                                          <p:attrName>style.visibility</p:attrName>
                                        </p:attrNameLst>
                                      </p:cBhvr>
                                      <p:to>
                                        <p:strVal val="visible"/>
                                      </p:to>
                                    </p:set>
                                    <p:animEffect transition="in" filter="wipe(left)">
                                      <p:cBhvr>
                                        <p:cTn id="30" dur="500"/>
                                        <p:tgtEl>
                                          <p:spTgt spid="1540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fade">
                                      <p:cBhvr>
                                        <p:cTn id="38" dur="500"/>
                                        <p:tgtEl>
                                          <p:spTgt spid="11">
                                            <p:txEl>
                                              <p:pRg st="1" end="1"/>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wipe(left)">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47999" y="6553200"/>
            <a:ext cx="2537253"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Body</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6" name="Text Box 5"/>
          <p:cNvSpPr txBox="1">
            <a:spLocks noChangeArrowheads="1"/>
          </p:cNvSpPr>
          <p:nvPr/>
        </p:nvSpPr>
        <p:spPr bwMode="auto">
          <a:xfrm>
            <a:off x="-26774" y="804127"/>
            <a:ext cx="9144000" cy="2000548"/>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Rom. 12:4-5 </a:t>
            </a:r>
            <a:r>
              <a:rPr lang="en-US" b="1" i="1" dirty="0">
                <a:solidFill>
                  <a:srgbClr val="7030A0"/>
                </a:solidFill>
                <a:latin typeface="Tahoma" pitchFamily="34" charset="0"/>
              </a:rPr>
              <a:t>(I Cor. 12:13)</a:t>
            </a:r>
          </a:p>
          <a:p>
            <a:pPr>
              <a:buClr>
                <a:schemeClr val="accent1"/>
              </a:buClr>
              <a:buSzPct val="115000"/>
              <a:buFont typeface="Wingdings" pitchFamily="2" charset="2"/>
              <a:buNone/>
            </a:pPr>
            <a:r>
              <a:rPr lang="en-US" sz="2000" dirty="0">
                <a:solidFill>
                  <a:srgbClr val="0000FF"/>
                </a:solidFill>
                <a:latin typeface="Tahoma" pitchFamily="34" charset="0"/>
              </a:rPr>
              <a:t>4.  For just as we have many members in one body and all the members do not have the same function,</a:t>
            </a:r>
          </a:p>
          <a:p>
            <a:pPr>
              <a:buClr>
                <a:schemeClr val="accent1"/>
              </a:buClr>
              <a:buSzPct val="115000"/>
              <a:buFont typeface="Wingdings" pitchFamily="2" charset="2"/>
              <a:buNone/>
            </a:pPr>
            <a:r>
              <a:rPr lang="en-US" sz="2000" dirty="0">
                <a:solidFill>
                  <a:srgbClr val="0000FF"/>
                </a:solidFill>
                <a:latin typeface="Tahoma" pitchFamily="34" charset="0"/>
              </a:rPr>
              <a:t>5.  so we, who are many, are one body in Christ, and individually members one of another.</a:t>
            </a:r>
          </a:p>
          <a:p>
            <a:pPr indent="4763">
              <a:buClr>
                <a:schemeClr val="accent1"/>
              </a:buClr>
              <a:buSzPct val="115000"/>
              <a:buFont typeface="Wingdings" pitchFamily="2" charset="2"/>
              <a:buNone/>
              <a:tabLst>
                <a:tab pos="461963" algn="l"/>
              </a:tabLst>
            </a:pPr>
            <a:r>
              <a:rPr lang="en-US" sz="2000" dirty="0">
                <a:solidFill>
                  <a:srgbClr val="0000FF"/>
                </a:solidFill>
                <a:latin typeface="Tahoma" pitchFamily="34" charset="0"/>
              </a:rPr>
              <a:t>all in 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791" y="2931337"/>
            <a:ext cx="2382417" cy="3054579"/>
          </a:xfrm>
          <a:prstGeom prst="rect">
            <a:avLst/>
          </a:prstGeom>
        </p:spPr>
      </p:pic>
      <p:sp>
        <p:nvSpPr>
          <p:cNvPr id="16" name="Text Box 46"/>
          <p:cNvSpPr txBox="1">
            <a:spLocks noChangeArrowheads="1"/>
          </p:cNvSpPr>
          <p:nvPr/>
        </p:nvSpPr>
        <p:spPr bwMode="auto">
          <a:xfrm>
            <a:off x="4916" y="2995503"/>
            <a:ext cx="33758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b="1" dirty="0">
                <a:solidFill>
                  <a:srgbClr val="FFFF00"/>
                </a:solidFill>
                <a:latin typeface="Tahoma" pitchFamily="34" charset="0"/>
              </a:rPr>
              <a:t>Blessings in the body </a:t>
            </a:r>
          </a:p>
          <a:p>
            <a:pPr>
              <a:buClr>
                <a:srgbClr val="FF0000"/>
              </a:buClr>
              <a:buSzPct val="115000"/>
              <a:buFont typeface="Wingdings" pitchFamily="2" charset="2"/>
              <a:buChar char="Ø"/>
            </a:pPr>
            <a:r>
              <a:rPr lang="en-US" sz="2000" b="1" dirty="0">
                <a:latin typeface="Tahoma" pitchFamily="34" charset="0"/>
              </a:rPr>
              <a:t>Eph. 1:23</a:t>
            </a:r>
            <a:r>
              <a:rPr lang="en-US" sz="2000" dirty="0">
                <a:latin typeface="Tahoma" pitchFamily="34" charset="0"/>
              </a:rPr>
              <a:t>: The “fullness of God!”</a:t>
            </a:r>
          </a:p>
        </p:txBody>
      </p:sp>
      <p:sp>
        <p:nvSpPr>
          <p:cNvPr id="17" name="Text Box 46"/>
          <p:cNvSpPr txBox="1">
            <a:spLocks noChangeArrowheads="1"/>
          </p:cNvSpPr>
          <p:nvPr/>
        </p:nvSpPr>
        <p:spPr bwMode="auto">
          <a:xfrm>
            <a:off x="4916" y="4486130"/>
            <a:ext cx="35002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0000"/>
              </a:buClr>
              <a:buSzPct val="115000"/>
              <a:buFont typeface="Wingdings" pitchFamily="2" charset="2"/>
              <a:buChar char="Ø"/>
            </a:pPr>
            <a:r>
              <a:rPr lang="en-US" sz="2000" b="1" dirty="0">
                <a:latin typeface="Tahoma" pitchFamily="34" charset="0"/>
              </a:rPr>
              <a:t>Eph. 2:16: </a:t>
            </a:r>
            <a:r>
              <a:rPr lang="en-US" sz="2000" dirty="0">
                <a:latin typeface="Tahoma" pitchFamily="34" charset="0"/>
              </a:rPr>
              <a:t>Reconciliation to God</a:t>
            </a:r>
          </a:p>
        </p:txBody>
      </p:sp>
      <p:sp>
        <p:nvSpPr>
          <p:cNvPr id="18" name="Text Box 46"/>
          <p:cNvSpPr txBox="1">
            <a:spLocks noChangeArrowheads="1"/>
          </p:cNvSpPr>
          <p:nvPr/>
        </p:nvSpPr>
        <p:spPr bwMode="auto">
          <a:xfrm>
            <a:off x="0" y="5214104"/>
            <a:ext cx="3505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0000"/>
              </a:buClr>
              <a:buSzPct val="115000"/>
              <a:buFont typeface="Wingdings" pitchFamily="2" charset="2"/>
              <a:buChar char="Ø"/>
            </a:pPr>
            <a:r>
              <a:rPr lang="en-US" sz="2000" b="1" dirty="0">
                <a:latin typeface="Tahoma" pitchFamily="34" charset="0"/>
              </a:rPr>
              <a:t>Eph. 5:23: </a:t>
            </a:r>
            <a:r>
              <a:rPr lang="en-US" sz="2000" dirty="0">
                <a:latin typeface="Tahoma" pitchFamily="34" charset="0"/>
              </a:rPr>
              <a:t>Salvation is in the body</a:t>
            </a:r>
          </a:p>
        </p:txBody>
      </p:sp>
      <p:sp>
        <p:nvSpPr>
          <p:cNvPr id="14" name="Text Box 46"/>
          <p:cNvSpPr txBox="1">
            <a:spLocks noChangeArrowheads="1"/>
          </p:cNvSpPr>
          <p:nvPr/>
        </p:nvSpPr>
        <p:spPr bwMode="auto">
          <a:xfrm>
            <a:off x="5763209" y="2995503"/>
            <a:ext cx="337587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Like blocks that are</a:t>
            </a:r>
          </a:p>
          <a:p>
            <a:r>
              <a:rPr lang="en-US" b="1" dirty="0">
                <a:solidFill>
                  <a:srgbClr val="FFFF00"/>
                </a:solidFill>
                <a:latin typeface="Tahoma" pitchFamily="34" charset="0"/>
              </a:rPr>
              <a:t>fitted together to </a:t>
            </a:r>
          </a:p>
          <a:p>
            <a:r>
              <a:rPr lang="en-US" b="1" dirty="0">
                <a:solidFill>
                  <a:srgbClr val="FFFF00"/>
                </a:solidFill>
                <a:latin typeface="Tahoma" pitchFamily="34" charset="0"/>
              </a:rPr>
              <a:t>make the whole, so</a:t>
            </a:r>
          </a:p>
          <a:p>
            <a:r>
              <a:rPr lang="en-US" b="1" dirty="0">
                <a:solidFill>
                  <a:srgbClr val="FFFF00"/>
                </a:solidFill>
                <a:latin typeface="Tahoma" pitchFamily="34" charset="0"/>
              </a:rPr>
              <a:t>are the members of</a:t>
            </a:r>
          </a:p>
          <a:p>
            <a:r>
              <a:rPr lang="en-US" b="1" dirty="0">
                <a:solidFill>
                  <a:srgbClr val="FFFF00"/>
                </a:solidFill>
                <a:latin typeface="Tahoma" pitchFamily="34" charset="0"/>
              </a:rPr>
              <a:t>the body!</a:t>
            </a:r>
          </a:p>
          <a:p>
            <a:pPr>
              <a:buClr>
                <a:srgbClr val="FF0000"/>
              </a:buClr>
              <a:buSzPct val="115000"/>
              <a:buFont typeface="Wingdings" pitchFamily="2" charset="2"/>
              <a:buChar char="Ø"/>
            </a:pPr>
            <a:r>
              <a:rPr lang="it-IT" sz="2000" b="1" dirty="0">
                <a:latin typeface="Tahoma" pitchFamily="34" charset="0"/>
              </a:rPr>
              <a:t>I Cor. 12:12-14, 19-20, 27; Js. 5:19-20; Jn. 15:4-6</a:t>
            </a:r>
            <a:endParaRPr lang="en-US" sz="2000" b="1" dirty="0">
              <a:latin typeface="Tahoma" pitchFamily="34" charset="0"/>
              <a:ea typeface="Tahoma" pitchFamily="34" charset="0"/>
              <a:cs typeface="Tahoma" pitchFamily="34" charset="0"/>
            </a:endParaRPr>
          </a:p>
        </p:txBody>
      </p:sp>
      <p:sp>
        <p:nvSpPr>
          <p:cNvPr id="20" name="Text Box 10"/>
          <p:cNvSpPr txBox="1">
            <a:spLocks noChangeArrowheads="1"/>
          </p:cNvSpPr>
          <p:nvPr/>
        </p:nvSpPr>
        <p:spPr bwMode="auto">
          <a:xfrm>
            <a:off x="1597742" y="5985916"/>
            <a:ext cx="5948516"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The church is the body of Christ; </a:t>
            </a:r>
          </a:p>
          <a:p>
            <a:pPr algn="ctr"/>
            <a:r>
              <a:rPr lang="en-US" b="1" dirty="0">
                <a:solidFill>
                  <a:srgbClr val="0000FF"/>
                </a:solidFill>
                <a:latin typeface="Tahoma" pitchFamily="34" charset="0"/>
              </a:rPr>
              <a:t>must be a member to be saved!</a:t>
            </a:r>
          </a:p>
        </p:txBody>
      </p:sp>
    </p:spTree>
    <p:extLst>
      <p:ext uri="{BB962C8B-B14F-4D97-AF65-F5344CB8AC3E}">
        <p14:creationId xmlns:p14="http://schemas.microsoft.com/office/powerpoint/2010/main" val="22698773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left)">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wipe(left)">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left)">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animEffect transition="in" filter="fade">
                                      <p:cBhvr>
                                        <p:cTn id="42" dur="500"/>
                                        <p:tgtEl>
                                          <p:spTgt spid="14">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animEffect transition="in" filter="fade">
                                      <p:cBhvr>
                                        <p:cTn id="45" dur="500"/>
                                        <p:tgtEl>
                                          <p:spTgt spid="14">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xEl>
                                              <p:pRg st="3" end="3"/>
                                            </p:txEl>
                                          </p:spTgt>
                                        </p:tgtEl>
                                        <p:attrNameLst>
                                          <p:attrName>style.visibility</p:attrName>
                                        </p:attrNameLst>
                                      </p:cBhvr>
                                      <p:to>
                                        <p:strVal val="visible"/>
                                      </p:to>
                                    </p:set>
                                    <p:animEffect transition="in" filter="fade">
                                      <p:cBhvr>
                                        <p:cTn id="48" dur="500"/>
                                        <p:tgtEl>
                                          <p:spTgt spid="14">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xEl>
                                              <p:pRg st="4" end="4"/>
                                            </p:txEl>
                                          </p:spTgt>
                                        </p:tgtEl>
                                        <p:attrNameLst>
                                          <p:attrName>style.visibility</p:attrName>
                                        </p:attrNameLst>
                                      </p:cBhvr>
                                      <p:to>
                                        <p:strVal val="visible"/>
                                      </p:to>
                                    </p:set>
                                    <p:animEffect transition="in" filter="fade">
                                      <p:cBhvr>
                                        <p:cTn id="51" dur="500"/>
                                        <p:tgtEl>
                                          <p:spTgt spid="14">
                                            <p:txEl>
                                              <p:pRg st="4" end="4"/>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4">
                                            <p:txEl>
                                              <p:pRg st="5" end="5"/>
                                            </p:txEl>
                                          </p:spTgt>
                                        </p:tgtEl>
                                        <p:attrNameLst>
                                          <p:attrName>style.visibility</p:attrName>
                                        </p:attrNameLst>
                                      </p:cBhvr>
                                      <p:to>
                                        <p:strVal val="visible"/>
                                      </p:to>
                                    </p:set>
                                    <p:animEffect transition="in" filter="wipe(left)">
                                      <p:cBhvr>
                                        <p:cTn id="55" dur="500"/>
                                        <p:tgtEl>
                                          <p:spTgt spid="1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1000" fill="hold"/>
                                        <p:tgtEl>
                                          <p:spTgt spid="20"/>
                                        </p:tgtEl>
                                        <p:attrNameLst>
                                          <p:attrName>ppt_w</p:attrName>
                                        </p:attrNameLst>
                                      </p:cBhvr>
                                      <p:tavLst>
                                        <p:tav tm="0">
                                          <p:val>
                                            <p:fltVal val="0"/>
                                          </p:val>
                                        </p:tav>
                                        <p:tav tm="100000">
                                          <p:val>
                                            <p:strVal val="#ppt_w"/>
                                          </p:val>
                                        </p:tav>
                                      </p:tavLst>
                                    </p:anim>
                                    <p:anim calcmode="lin" valueType="num">
                                      <p:cBhvr>
                                        <p:cTn id="61" dur="1000" fill="hold"/>
                                        <p:tgtEl>
                                          <p:spTgt spid="20"/>
                                        </p:tgtEl>
                                        <p:attrNameLst>
                                          <p:attrName>ppt_h</p:attrName>
                                        </p:attrNameLst>
                                      </p:cBhvr>
                                      <p:tavLst>
                                        <p:tav tm="0">
                                          <p:val>
                                            <p:fltVal val="0"/>
                                          </p:val>
                                        </p:tav>
                                        <p:tav tm="100000">
                                          <p:val>
                                            <p:strVal val="#ppt_h"/>
                                          </p:val>
                                        </p:tav>
                                      </p:tavLst>
                                    </p:anim>
                                    <p:anim calcmode="lin" valueType="num">
                                      <p:cBhvr>
                                        <p:cTn id="62" dur="1000" fill="hold"/>
                                        <p:tgtEl>
                                          <p:spTgt spid="20"/>
                                        </p:tgtEl>
                                        <p:attrNameLst>
                                          <p:attrName>style.rotation</p:attrName>
                                        </p:attrNameLst>
                                      </p:cBhvr>
                                      <p:tavLst>
                                        <p:tav tm="0">
                                          <p:val>
                                            <p:fltVal val="90"/>
                                          </p:val>
                                        </p:tav>
                                        <p:tav tm="100000">
                                          <p:val>
                                            <p:fltVal val="0"/>
                                          </p:val>
                                        </p:tav>
                                      </p:tavLst>
                                    </p:anim>
                                    <p:animEffect transition="in" filter="fade">
                                      <p:cBhvr>
                                        <p:cTn id="6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Flock</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15406" name="Text Box 46"/>
          <p:cNvSpPr txBox="1">
            <a:spLocks noChangeArrowheads="1"/>
          </p:cNvSpPr>
          <p:nvPr/>
        </p:nvSpPr>
        <p:spPr bwMode="auto">
          <a:xfrm>
            <a:off x="0" y="92424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Acts 20:28: The church is called the “flock” </a:t>
            </a:r>
          </a:p>
        </p:txBody>
      </p:sp>
      <p:sp>
        <p:nvSpPr>
          <p:cNvPr id="6" name="Text Box 5"/>
          <p:cNvSpPr txBox="1">
            <a:spLocks noChangeArrowheads="1"/>
          </p:cNvSpPr>
          <p:nvPr/>
        </p:nvSpPr>
        <p:spPr bwMode="auto">
          <a:xfrm>
            <a:off x="0" y="1642663"/>
            <a:ext cx="9144000" cy="1384995"/>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Acts 20:28</a:t>
            </a:r>
          </a:p>
          <a:p>
            <a:pPr>
              <a:buClr>
                <a:schemeClr val="accent1"/>
              </a:buClr>
              <a:buSzPct val="115000"/>
              <a:buFont typeface="Wingdings" pitchFamily="2" charset="2"/>
              <a:buNone/>
            </a:pPr>
            <a:r>
              <a:rPr lang="en-US" sz="2000" dirty="0">
                <a:solidFill>
                  <a:srgbClr val="0000FF"/>
                </a:solidFill>
                <a:latin typeface="Tahoma" pitchFamily="34" charset="0"/>
              </a:rPr>
              <a:t>28.  "Be on guard for yourselves and for all the flock, among which the Holy Spirit has made you overseers, to shepherd the church of God which He purchased with His own blood.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826" y="3233986"/>
            <a:ext cx="5114347" cy="3315027"/>
          </a:xfrm>
          <a:prstGeom prst="rect">
            <a:avLst/>
          </a:prstGeom>
        </p:spPr>
      </p:pic>
    </p:spTree>
    <p:extLst>
      <p:ext uri="{BB962C8B-B14F-4D97-AF65-F5344CB8AC3E}">
        <p14:creationId xmlns:p14="http://schemas.microsoft.com/office/powerpoint/2010/main" val="5962883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06"/>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6" grpId="0" autoUpdateAnimBg="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05100" y="6553200"/>
            <a:ext cx="3733800" cy="304800"/>
          </a:xfrm>
        </p:spPr>
        <p:txBody>
          <a:bodyPr/>
          <a:lstStyle/>
          <a:p>
            <a:r>
              <a:rPr lang="en-US"/>
              <a:t>Portraits Of The Church</a:t>
            </a:r>
            <a:endParaRPr lang="en-US" dirty="0"/>
          </a:p>
        </p:txBody>
      </p:sp>
      <p:sp>
        <p:nvSpPr>
          <p:cNvPr id="15362" name="Rectangle 2"/>
          <p:cNvSpPr>
            <a:spLocks noGrp="1" noChangeArrowheads="1"/>
          </p:cNvSpPr>
          <p:nvPr>
            <p:ph type="title"/>
          </p:nvPr>
        </p:nvSpPr>
        <p:spPr>
          <a:xfrm>
            <a:off x="0" y="0"/>
            <a:ext cx="9144000" cy="685800"/>
          </a:xfrm>
          <a:solidFill>
            <a:schemeClr val="tx2">
              <a:lumMod val="10000"/>
            </a:schemeClr>
          </a:solidFill>
        </p:spPr>
        <p:txBody>
          <a:bodyPr>
            <a:noAutofit/>
          </a:bodyPr>
          <a:lstStyle/>
          <a:p>
            <a:r>
              <a:rPr lang="en-US" sz="3600"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Flock</a:t>
            </a:r>
            <a:endParaRPr lang="en-US" sz="3600" i="1" u="sng"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latin typeface="Arial" pitchFamily="34" charset="0"/>
              <a:cs typeface="Arial" pitchFamily="34" charset="0"/>
            </a:endParaRPr>
          </a:p>
        </p:txBody>
      </p:sp>
      <p:sp>
        <p:nvSpPr>
          <p:cNvPr id="20" name="Text Box 46"/>
          <p:cNvSpPr txBox="1">
            <a:spLocks noChangeArrowheads="1"/>
          </p:cNvSpPr>
          <p:nvPr/>
        </p:nvSpPr>
        <p:spPr bwMode="auto">
          <a:xfrm>
            <a:off x="2108" y="767834"/>
            <a:ext cx="914189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Jn. 10:1-5, 7-11, 14-17, 27-30: Jesus calls His sheep!</a:t>
            </a:r>
          </a:p>
          <a:p>
            <a:pPr>
              <a:buClr>
                <a:srgbClr val="FF0000"/>
              </a:buClr>
              <a:buSzPct val="115000"/>
              <a:buFont typeface="Wingdings" pitchFamily="2" charset="2"/>
              <a:buChar char="Ø"/>
            </a:pPr>
            <a:r>
              <a:rPr lang="en-US" sz="2000" dirty="0">
                <a:latin typeface="Tahoma" pitchFamily="34" charset="0"/>
              </a:rPr>
              <a:t>When we answer His call, He will give us rest (Mt. 11:28-30).</a:t>
            </a:r>
          </a:p>
          <a:p>
            <a:pPr>
              <a:buClr>
                <a:srgbClr val="FF0000"/>
              </a:buClr>
              <a:buSzPct val="115000"/>
              <a:buFont typeface="Wingdings" pitchFamily="2" charset="2"/>
              <a:buChar char="Ø"/>
            </a:pPr>
            <a:r>
              <a:rPr lang="en-US" sz="2000" dirty="0">
                <a:latin typeface="Tahoma" pitchFamily="34" charset="0"/>
              </a:rPr>
              <a:t>He will give us eternal life (Mt. 25:34, 46; Jn. 10:27-28).</a:t>
            </a:r>
          </a:p>
          <a:p>
            <a:pPr>
              <a:buClr>
                <a:srgbClr val="FF0000"/>
              </a:buClr>
              <a:buSzPct val="115000"/>
              <a:buFont typeface="Wingdings" pitchFamily="2" charset="2"/>
              <a:buChar char="Ø"/>
            </a:pPr>
            <a:r>
              <a:rPr lang="en-US" sz="2000" dirty="0">
                <a:latin typeface="Tahoma" pitchFamily="34" charset="0"/>
              </a:rPr>
              <a:t>If we walk off or go astray, we have heeded the voice of a stranger and are on the path of death and destruction (Jn. 10:10).</a:t>
            </a:r>
          </a:p>
        </p:txBody>
      </p:sp>
      <p:sp>
        <p:nvSpPr>
          <p:cNvPr id="13" name="Text Box 46"/>
          <p:cNvSpPr txBox="1">
            <a:spLocks noChangeArrowheads="1"/>
          </p:cNvSpPr>
          <p:nvPr/>
        </p:nvSpPr>
        <p:spPr bwMode="auto">
          <a:xfrm>
            <a:off x="2721178" y="3103417"/>
            <a:ext cx="642784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latin typeface="Tahoma" pitchFamily="34" charset="0"/>
              </a:rPr>
              <a:t>Heed His voice; no one can  take us </a:t>
            </a:r>
          </a:p>
          <a:p>
            <a:r>
              <a:rPr lang="en-US" b="1" dirty="0">
                <a:solidFill>
                  <a:srgbClr val="FFFF00"/>
                </a:solidFill>
                <a:latin typeface="Tahoma" pitchFamily="34" charset="0"/>
              </a:rPr>
              <a:t>from His fold or lead us astray</a:t>
            </a:r>
          </a:p>
          <a:p>
            <a:pPr>
              <a:buClr>
                <a:srgbClr val="FF0000"/>
              </a:buClr>
              <a:buSzPct val="115000"/>
              <a:buFont typeface="Wingdings" pitchFamily="2" charset="2"/>
              <a:buChar char="Ø"/>
            </a:pPr>
            <a:r>
              <a:rPr lang="en-US" sz="2000" dirty="0">
                <a:latin typeface="Tahoma" pitchFamily="34" charset="0"/>
              </a:rPr>
              <a:t>We choose to hear a stranger’s voice or not!</a:t>
            </a:r>
          </a:p>
        </p:txBody>
      </p:sp>
      <p:sp>
        <p:nvSpPr>
          <p:cNvPr id="14" name="Text Box 10"/>
          <p:cNvSpPr txBox="1">
            <a:spLocks noChangeArrowheads="1"/>
          </p:cNvSpPr>
          <p:nvPr/>
        </p:nvSpPr>
        <p:spPr bwMode="auto">
          <a:xfrm>
            <a:off x="2108" y="5760910"/>
            <a:ext cx="9132945"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00FF"/>
                </a:solidFill>
                <a:latin typeface="Tahoma" pitchFamily="34" charset="0"/>
              </a:rPr>
              <a:t>As the flock of God we are promised eternal life by the Good Shepherd! </a:t>
            </a:r>
            <a:endParaRPr lang="en-US" b="1" i="1" dirty="0">
              <a:solidFill>
                <a:srgbClr val="0000FF"/>
              </a:solidFill>
              <a:latin typeface="Tahoma" pitchFamily="34" charset="0"/>
            </a:endParaRPr>
          </a:p>
        </p:txBody>
      </p:sp>
      <p:sp>
        <p:nvSpPr>
          <p:cNvPr id="15" name="Text Box 46"/>
          <p:cNvSpPr txBox="1">
            <a:spLocks noChangeArrowheads="1"/>
          </p:cNvSpPr>
          <p:nvPr/>
        </p:nvSpPr>
        <p:spPr bwMode="auto">
          <a:xfrm>
            <a:off x="2705100" y="4242190"/>
            <a:ext cx="64278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0000"/>
              </a:buClr>
              <a:buSzPct val="115000"/>
              <a:buFont typeface="Wingdings" pitchFamily="2" charset="2"/>
              <a:buChar char="Ø"/>
            </a:pPr>
            <a:r>
              <a:rPr lang="en-US" sz="2000" b="1" dirty="0">
                <a:latin typeface="Tahoma" pitchFamily="34" charset="0"/>
              </a:rPr>
              <a:t>Rom. 8:35-39: </a:t>
            </a:r>
            <a:r>
              <a:rPr lang="en-US" sz="2000" dirty="0">
                <a:latin typeface="Tahoma" pitchFamily="34" charset="0"/>
              </a:rPr>
              <a:t>“Self” can take us out!</a:t>
            </a:r>
          </a:p>
        </p:txBody>
      </p:sp>
      <p:pic>
        <p:nvPicPr>
          <p:cNvPr id="10" name="Picture 9">
            <a:extLst>
              <a:ext uri="{FF2B5EF4-FFF2-40B4-BE49-F238E27FC236}">
                <a16:creationId xmlns:a16="http://schemas.microsoft.com/office/drawing/2014/main" id="{2F621B97-8D7B-4E30-907B-BED95EAEB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9913"/>
            <a:ext cx="2675000" cy="3224105"/>
          </a:xfrm>
          <a:prstGeom prst="rect">
            <a:avLst/>
          </a:prstGeom>
        </p:spPr>
      </p:pic>
    </p:spTree>
    <p:extLst>
      <p:ext uri="{BB962C8B-B14F-4D97-AF65-F5344CB8AC3E}">
        <p14:creationId xmlns:p14="http://schemas.microsoft.com/office/powerpoint/2010/main" val="23660562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wipe(left)">
                                      <p:cBhvr>
                                        <p:cTn id="17" dur="500"/>
                                        <p:tgtEl>
                                          <p:spTgt spid="2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wipe(left)">
                                      <p:cBhvr>
                                        <p:cTn id="21" dur="500"/>
                                        <p:tgtEl>
                                          <p:spTgt spid="2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wipe(left)">
                                      <p:cBhvr>
                                        <p:cTn id="25" dur="500"/>
                                        <p:tgtEl>
                                          <p:spTgt spid="2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500"/>
                                        <p:tgtEl>
                                          <p:spTgt spid="13">
                                            <p:txEl>
                                              <p:pRg st="1" end="1"/>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wipe(left)">
                                      <p:cBhvr>
                                        <p:cTn id="37" dur="500"/>
                                        <p:tgtEl>
                                          <p:spTgt spid="13">
                                            <p:txEl>
                                              <p:pRg st="2" end="2"/>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left)">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style.rotation</p:attrName>
                                        </p:attrNameLst>
                                      </p:cBhvr>
                                      <p:tavLst>
                                        <p:tav tm="0">
                                          <p:val>
                                            <p:fltVal val="90"/>
                                          </p:val>
                                        </p:tav>
                                        <p:tav tm="100000">
                                          <p:val>
                                            <p:fltVal val="0"/>
                                          </p:val>
                                        </p:tav>
                                      </p:tavLst>
                                    </p:anim>
                                    <p:animEffect transition="in" filter="fade">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004</Template>
  <TotalTime>6</TotalTime>
  <Words>1751</Words>
  <Application>Microsoft Office PowerPoint</Application>
  <PresentationFormat>On-screen Show (4:3)</PresentationFormat>
  <Paragraphs>167</Paragraphs>
  <Slides>15</Slides>
  <Notes>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15</vt:i4>
      </vt:variant>
    </vt:vector>
  </HeadingPairs>
  <TitlesOfParts>
    <vt:vector size="32" baseType="lpstr">
      <vt:lpstr>Ameretto</vt:lpstr>
      <vt:lpstr>Arial</vt:lpstr>
      <vt:lpstr>Book Antiqua</vt:lpstr>
      <vt:lpstr>Calisto MT</vt:lpstr>
      <vt:lpstr>Lucida Sans</vt:lpstr>
      <vt:lpstr>Tahoma</vt:lpstr>
      <vt:lpstr>Times New Roman</vt:lpstr>
      <vt:lpstr>Wingdings</vt:lpstr>
      <vt:lpstr>Wingdings 2</vt:lpstr>
      <vt:lpstr>Wingdings 3</vt:lpstr>
      <vt:lpstr>master</vt:lpstr>
      <vt:lpstr>1_colormaster</vt:lpstr>
      <vt:lpstr>2_colormaster</vt:lpstr>
      <vt:lpstr>3_colormaster</vt:lpstr>
      <vt:lpstr>4_colormaster</vt:lpstr>
      <vt:lpstr>5_colormaster</vt:lpstr>
      <vt:lpstr>Apex</vt:lpstr>
      <vt:lpstr>                               Portraits Of The Church</vt:lpstr>
      <vt:lpstr>Intro</vt:lpstr>
      <vt:lpstr>Intro</vt:lpstr>
      <vt:lpstr>Intro</vt:lpstr>
      <vt:lpstr>Blocks</vt:lpstr>
      <vt:lpstr>Blocks</vt:lpstr>
      <vt:lpstr>Body</vt:lpstr>
      <vt:lpstr>Flock</vt:lpstr>
      <vt:lpstr>Flock</vt:lpstr>
      <vt:lpstr>Family</vt:lpstr>
      <vt:lpstr>Family</vt:lpstr>
      <vt:lpstr>Family</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Portraits Of The Church</dc:title>
  <dc:subject>11/05/17</dc:subject>
  <dc:creator>DarkWolf</dc:creator>
  <cp:lastModifiedBy>Nathan Morrison</cp:lastModifiedBy>
  <cp:revision>5</cp:revision>
  <dcterms:created xsi:type="dcterms:W3CDTF">2005-06-04T23:49:02Z</dcterms:created>
  <dcterms:modified xsi:type="dcterms:W3CDTF">2017-11-04T08:20:44Z</dcterms:modified>
</cp:coreProperties>
</file>