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363" r:id="rId4"/>
    <p:sldId id="407" r:id="rId5"/>
    <p:sldId id="424" r:id="rId6"/>
    <p:sldId id="451" r:id="rId7"/>
    <p:sldId id="440" r:id="rId8"/>
    <p:sldId id="453" r:id="rId9"/>
    <p:sldId id="445" r:id="rId10"/>
    <p:sldId id="455" r:id="rId11"/>
    <p:sldId id="446" r:id="rId12"/>
    <p:sldId id="459" r:id="rId13"/>
    <p:sldId id="447" r:id="rId14"/>
    <p:sldId id="449" r:id="rId15"/>
    <p:sldId id="413" r:id="rId16"/>
    <p:sldId id="359" r:id="rId17"/>
    <p:sldId id="42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FFFF"/>
    <a:srgbClr val="006600"/>
    <a:srgbClr val="FF0066"/>
    <a:srgbClr val="FFFFFF"/>
    <a:srgbClr val="FFCC00"/>
    <a:srgbClr val="CCFF3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00" autoAdjust="0"/>
  </p:normalViewPr>
  <p:slideViewPr>
    <p:cSldViewPr snapToObjects="1">
      <p:cViewPr varScale="1">
        <p:scale>
          <a:sx n="53" d="100"/>
          <a:sy n="53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4F589DE-FC30-427C-B3AB-9D15332FF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0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230882-91FE-4597-887E-903B60C70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6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Prepared 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www.courthousechurchofcrist.com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r>
              <a:rPr lang="en-US" dirty="0"/>
              <a:t>http://web.archive.org/web/20120415054339/http://www.phoenixzoo.org/learn/animals/animal_detail.aspx?FACT_SHEET_ID=100001</a:t>
            </a:r>
          </a:p>
          <a:p>
            <a:r>
              <a:rPr lang="en-US" dirty="0"/>
              <a:t>http://video.nationalgeographic.com/video/worlds-deadliest/deadliest-lions-vs</a:t>
            </a:r>
          </a:p>
          <a:p>
            <a:r>
              <a:rPr lang="en-US" dirty="0"/>
              <a:t>http://www.barkingzebratours.com/roaring-lions/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30882-91FE-4597-887E-903B60C702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Final Battle” by Emo Hellion (2009) – Simba and Scar from ‘The Lion King’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30882-91FE-4597-887E-903B60C702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17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59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59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1B9D0-9547-4AF8-8B22-A4BAA9A6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9151-CE3B-409E-81BB-44B6316B3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42A0-F9E3-4E5D-AECF-2F2E2DAD3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1D2A-40F9-41E3-8995-7A8B5787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28E5-2DFE-4C54-B2BB-62B0653EA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C284-8275-40C1-AFEB-9B3199AA8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B5EE3-9F0F-422D-A731-0545669E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4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214A-01FF-4FFF-8A59-95B121F28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29C4A-8AF5-4165-BD56-10CA4D32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7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9D228-F45E-48FD-92C9-0D14812ED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4562-F922-4902-880C-968CDFD69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648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8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48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8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8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Battle Of Lions</a:t>
            </a:r>
          </a:p>
        </p:txBody>
      </p:sp>
      <p:sp>
        <p:nvSpPr>
          <p:cNvPr id="1648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A1541A2-4E97-4E86-A198-346677C7C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3999" cy="990600"/>
          </a:xfrm>
        </p:spPr>
        <p:txBody>
          <a:bodyPr>
            <a:prstTxWarp prst="textCascade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eaLnBrk="1" hangingPunct="1">
              <a:defRPr/>
            </a:pPr>
            <a:r>
              <a:rPr lang="en-US" sz="7200" b="1" u="sng" dirty="0">
                <a:solidFill>
                  <a:srgbClr val="66FFFF"/>
                </a:solidFill>
                <a:cs typeface="Times New Roman" pitchFamily="18" charset="0"/>
              </a:rPr>
              <a:t>BATTLE OF LIONS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80" y="2742585"/>
            <a:ext cx="6153150" cy="4095750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31191714-AB43-459F-A392-EAB869E33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8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kern="0" dirty="0">
                <a:solidFill>
                  <a:srgbClr val="FFFF00"/>
                </a:solidFill>
              </a:rPr>
              <a:t>Text: Mt. 4:1-11</a:t>
            </a:r>
            <a:br>
              <a:rPr lang="en-US" sz="2800" b="1" kern="0" dirty="0">
                <a:solidFill>
                  <a:srgbClr val="FFFF00"/>
                </a:solidFill>
              </a:rPr>
            </a:br>
            <a:endParaRPr lang="en-US" sz="2800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21772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952" y="194397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Response #3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21772" y="990600"/>
            <a:ext cx="91498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Response #3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“Then Jesus said to him, “Go, Satan! For </a:t>
            </a:r>
            <a:r>
              <a:rPr lang="en-US" sz="2000" i="1" dirty="0"/>
              <a:t>it is written</a:t>
            </a:r>
            <a:r>
              <a:rPr lang="en-US" sz="2000" b="0" dirty="0"/>
              <a:t>, ‘You shall worship the Lord your God, and serve Him only.’” (Mt. 4:10)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90493" y="2438400"/>
            <a:ext cx="5959904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ctr" eaLnBrk="1" hangingPunct="1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FF0000"/>
                </a:solidFill>
              </a:rPr>
              <a:t>“Worship the Lord your God, and</a:t>
            </a:r>
          </a:p>
          <a:p>
            <a:pPr marL="0" indent="0" algn="ctr" eaLnBrk="1" hangingPunct="1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FF0000"/>
                </a:solidFill>
              </a:rPr>
              <a:t>serve Him only!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72C44-A6FD-405C-9F33-E3E70CC3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45" y="3566372"/>
            <a:ext cx="4648200" cy="32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659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 dirty="0"/>
              <a:t>Battle Of Lions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55" y="13014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Result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869880"/>
            <a:ext cx="9144000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Mt. 4:11</a:t>
            </a:r>
          </a:p>
          <a:p>
            <a:pPr marL="288925" indent="-288925">
              <a:defRPr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11.  Then the devil left Him; and behold, angels came and began to minister to Him.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16" y="2207378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nn-NO" dirty="0">
                <a:solidFill>
                  <a:srgbClr val="FFFF00"/>
                </a:solidFill>
              </a:rPr>
              <a:t>Js. 4:7; I Pet. 5:9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Christ seeks to save and protect those who belong to Him, while Satan seeks to destroy all men, especially those belonging to Christ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Like Jesus, saints can cause Satan to flee from us when we stand firm in our faith!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16" y="3630775"/>
            <a:ext cx="4800600" cy="32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54598A-47E9-421E-A23C-2AF0A8039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69" y="2784525"/>
            <a:ext cx="4906861" cy="368014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5442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Result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21771" y="810719"/>
            <a:ext cx="913326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We must know the Scriptures well to battle Satan and the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twists his false teachers spin as truth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II Tim. 2:15: (KJV) </a:t>
            </a:r>
            <a:r>
              <a:rPr lang="en-US" sz="2000" b="0" dirty="0"/>
              <a:t>“Study to show yourself approved to God…” (Ps. 119:105)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Titus 2:9-10: </a:t>
            </a:r>
            <a:r>
              <a:rPr lang="en-US" sz="2000" b="0" dirty="0"/>
              <a:t>We are to “adorn the doctrine of God our Savior in every respect.”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5610661"/>
            <a:ext cx="9144000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C00000"/>
                </a:solidFill>
              </a:rPr>
              <a:t>The Battle of Lions demonstrates </a:t>
            </a:r>
          </a:p>
          <a:p>
            <a:pPr algn="ctr" eaLnBrk="1" hangingPunct="1"/>
            <a:r>
              <a:rPr lang="en-US" dirty="0">
                <a:solidFill>
                  <a:srgbClr val="C00000"/>
                </a:solidFill>
              </a:rPr>
              <a:t>the fight for men’s souls!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2645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Two Lions: A Contrast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50082"/>
              </p:ext>
            </p:extLst>
          </p:nvPr>
        </p:nvGraphicFramePr>
        <p:xfrm>
          <a:off x="76200" y="841959"/>
          <a:ext cx="8991600" cy="52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4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Characteristic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Jesus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Satan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Purpose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Lead people to salvation (Jn. 1:29; Heb. 5:9)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Lead people into sin (II Cor. 11:3; II Tim. 2:26)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Methods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Tells people the truth (Jn. 8:45; 16:13; 17:17)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Tells people lies (Jn. 8:44)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Motivation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Love (Jn. 3:16)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Hate (Jn. 15:18-19; 17:14)  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Followers Experience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Love, joy, peace, patience, kindness, goodness, faithfulness, gentleness and self-control (Gal. 5:22-25)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Sexual immorality, impurity, debauchery, idolatry, drug use, hatred, discord, jealousy, rage, selfish, dissensions, envy, drunkenness (Gal. 5:19-21)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Following leads to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Freedom from sin (Eph. 1:7; Rev. 1:5)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Enslaved to sin (Jn. 8:34; Rom. 6:16-18; II Tim. 2:26)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Followers‘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Outcome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Alive in Christ (Eph. 2:5-6); Eternal life (Mt. 25:34, 46)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66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Dead in sins (Eph. 2:1-3); Eternal punishment (Mt. 25:41, 46)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5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2645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Two Lions: A Contrast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335767"/>
            <a:ext cx="9144000" cy="15696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C00000"/>
                </a:solidFill>
              </a:rPr>
              <a:t>Whose roar will we listen to?</a:t>
            </a:r>
          </a:p>
          <a:p>
            <a:pPr algn="ctr" eaLnBrk="1" hangingPunct="1"/>
            <a:r>
              <a:rPr lang="en-US" sz="4800" i="1" dirty="0">
                <a:solidFill>
                  <a:srgbClr val="C00000"/>
                </a:solidFill>
              </a:rPr>
              <a:t>(Both desire your soul!)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09411"/>
            <a:ext cx="2897155" cy="31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2645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87446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When Satan tempted Jesus he was challenging the kind of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Messiah Jesus would be: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A Messiah who focuses only on felt needs (“Turn stones to bread”)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A Messiah who entertains (“Jump from the Temple”)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A Messiah who compromises (“Worship Satan”)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2895600"/>
            <a:ext cx="914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It is no surprise that the followers of Jesus battle the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same 3 temptations in doing the work of the church: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Will we be a people that primarily focuses on felt needs or will we remember that we are first and foremost to address people’s spiritual needs?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Will we be a people that confuses entertainment with worship or will we be a church that always asks, “Is God or the worshipper glorified through our worship practices?”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Will we be a people that compromises so we can have bigger numbers or will we regard faithfulness as more important than earthly success?</a:t>
            </a:r>
          </a:p>
        </p:txBody>
      </p:sp>
    </p:spTree>
    <p:extLst>
      <p:ext uri="{BB962C8B-B14F-4D97-AF65-F5344CB8AC3E}">
        <p14:creationId xmlns:p14="http://schemas.microsoft.com/office/powerpoint/2010/main" val="18867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61926" y="6629399"/>
            <a:ext cx="2895600" cy="216309"/>
          </a:xfrm>
        </p:spPr>
        <p:txBody>
          <a:bodyPr/>
          <a:lstStyle/>
          <a:p>
            <a:pPr>
              <a:defRPr/>
            </a:pPr>
            <a:r>
              <a:rPr lang="en-US" dirty="0"/>
              <a:t>Battle Of Lions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Conclusion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981" y="762000"/>
            <a:ext cx="9141019" cy="15696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The Battle of Lions rages on: One roar is a call to obey and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be blessed for eternity (Jesus), and the other roar is to</a:t>
            </a:r>
          </a:p>
          <a:p>
            <a:pPr algn="ctr" eaLnBrk="1" hangingPunct="1"/>
            <a:r>
              <a:rPr lang="en-US" dirty="0">
                <a:solidFill>
                  <a:schemeClr val="tx2"/>
                </a:solidFill>
              </a:rPr>
              <a:t>confuse and deceive you into staying in sin (Satan);</a:t>
            </a:r>
          </a:p>
          <a:p>
            <a:pPr algn="ctr" eaLnBrk="1" hangingPunct="1"/>
            <a:r>
              <a:rPr lang="en-US" i="1" u="sng" dirty="0">
                <a:solidFill>
                  <a:srgbClr val="FFFF00"/>
                </a:solidFill>
              </a:rPr>
              <a:t>Whose roar will you listen to?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45" y="2502309"/>
            <a:ext cx="538129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29400"/>
            <a:ext cx="2895600" cy="206828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u="sng" dirty="0">
                <a:solidFill>
                  <a:srgbClr val="66FF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74" y="86769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Two figures in the Scriptures that are described </a:t>
            </a:r>
          </a:p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as lions but have distinct and different traits from each </a:t>
            </a:r>
          </a:p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other: Jesus and Satan</a:t>
            </a: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133600"/>
            <a:ext cx="65532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Lions </a:t>
            </a:r>
            <a:endParaRPr lang="en-US" sz="2000" b="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Alpha male lions own a pride and are very territorial.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If another male (or more) challenge the alpha lion, the lion king must fight to hold on to his pride. 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If the challenger succeeds, he usually kills the cubs and other young males the alpha may have sired.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For a lion king, there is no such thing as retirement – He must fight for his throne or be cast aside.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A lion's roar can be heard up to five miles away and is done marking territory, talking to pride members, and for catching prey.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</a:rPr>
              <a:t>The sound of the roar confuses and scares the prey. The result is that the prey becomes easily trapped and caught by the lion.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75" y="3199904"/>
            <a:ext cx="2383389" cy="2330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4848820"/>
            <a:ext cx="2895601" cy="1907139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2645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The Scriptures present to us a “Battle of Lions!” 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Jesus</a:t>
            </a:r>
          </a:p>
          <a:p>
            <a:pPr marL="800100" lvl="1" indent="-342900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Lamb of sacrifice to save the world from sin (Jn. 1:29); King of the line of David, and the Lion of Judah (Mt. 25:31, 34; Heb. 9:28; Rev. 5:5). </a:t>
            </a:r>
          </a:p>
          <a:p>
            <a:pPr marL="800100" lvl="1" indent="-342900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A lion fights to protect his pride; The church is the bride of Jesus and His body (I Cor. 12:13; Eph. 5:23) that He saves!</a:t>
            </a:r>
          </a:p>
          <a:p>
            <a:pPr marL="800100" lvl="1" indent="-342900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Jesus’ roar is to His bride and is reassuring and one of hope and peace.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Satan</a:t>
            </a:r>
          </a:p>
          <a:p>
            <a:pPr marL="800100" lvl="1" indent="-342900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Described in various ways and creatures; also described as a roaring lion seeking someone to devour (I Pet. 5:8).</a:t>
            </a:r>
          </a:p>
          <a:p>
            <a:pPr marL="800100" lvl="1" indent="-342900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The world was created by Jesus (Col. 1:16); but Satan is described as “the prince of this world” (Jn. 12:31) and “the god of this world” (II Cor. 4:4), and as such he fights with Christ for control of souls!</a:t>
            </a:r>
          </a:p>
          <a:p>
            <a:pPr marL="800100" lvl="1" indent="-342900"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Satan’s roar is to confuse, frighten and deceive!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386892"/>
            <a:ext cx="6159910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C00000"/>
                </a:solidFill>
              </a:rPr>
              <a:t>In the wilderness after 40 days of</a:t>
            </a:r>
          </a:p>
          <a:p>
            <a:pPr algn="ctr" eaLnBrk="1" hangingPunct="1"/>
            <a:r>
              <a:rPr lang="en-US" dirty="0">
                <a:solidFill>
                  <a:srgbClr val="C00000"/>
                </a:solidFill>
              </a:rPr>
              <a:t>fasting, we see a “Battle of Lions!”</a:t>
            </a:r>
            <a:endParaRPr lang="en-US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2645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The Temptation of Christ: Battle of Lions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Mt. 4:1-10: The Battle of Lions: Lion of Judah (Rev. 5:5)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Vs. The Roaring Lion (I Pet. 5:8)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After Jesus’ baptism by John in the Jordan (Mt. 3:13-17), Satan came at Jesus in three different areas.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It is not a sin to be tempted (Heb. 4:15) but we sin when we yield to temptation (Js. 1:14-15). God always provides a way of escape so that we can handle any temptations that come our way (I Cor. 10:13).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3499170"/>
            <a:ext cx="4676775" cy="31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555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 dirty="0"/>
              <a:t>Battle Of Lions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Temptation #1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63854"/>
            <a:ext cx="9144000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Mt. 4:3</a:t>
            </a:r>
          </a:p>
          <a:p>
            <a:pPr marL="288925" indent="-288925">
              <a:defRPr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3.  And the tempter came and said to Him, "If You are the Son of God, command that these stones become bread."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555" y="2127104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Temptation #1 – Self-satisfaction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Lust of the flesh (I Jn. 2:16): </a:t>
            </a:r>
            <a:r>
              <a:rPr lang="en-US" sz="2000" b="0" dirty="0"/>
              <a:t>“For all that is in the world, the </a:t>
            </a:r>
            <a:r>
              <a:rPr lang="en-US" sz="2000" i="1" dirty="0"/>
              <a:t>lust of the flesh</a:t>
            </a:r>
            <a:r>
              <a:rPr lang="en-US" sz="2000" b="0" dirty="0"/>
              <a:t>…is not from the Father, but is from the world.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It was a temptation to act independently of God.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Satan often uses a legitimate need but tempts us by seeking to fulfill that need in an illegitimate way (Gal. 5:19-21; I Cor. 6:9-10; Heb. 13:4)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13" y="4151756"/>
            <a:ext cx="3640464" cy="27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2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 dirty="0"/>
              <a:t>Battle Of Lions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Response #1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3458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Response #1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“But He answered and said, “</a:t>
            </a:r>
            <a:r>
              <a:rPr lang="en-US" sz="2000" i="1" dirty="0"/>
              <a:t>It is written</a:t>
            </a:r>
            <a:r>
              <a:rPr lang="en-US" sz="2000" b="0" dirty="0"/>
              <a:t>, ‘Man shall not live on bread alone, but on every word that proceeds out of the mouth of God.’” (Mt. 4:4)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0" y="2438400"/>
            <a:ext cx="5959904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ctr" eaLnBrk="1" hangingPunct="1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FF0000"/>
                </a:solidFill>
              </a:rPr>
              <a:t>True life depends not upon satisfying material wants but upon obedience in following God (Heb. 5:9)!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AB3FB4-32B8-4A8C-98C3-792887497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27" y="3861320"/>
            <a:ext cx="445244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Temptation #2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63854"/>
            <a:ext cx="9144000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Mt. 4:5-6</a:t>
            </a:r>
          </a:p>
          <a:p>
            <a:pPr marL="288925" indent="-288925">
              <a:defRPr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5.  Then the devil took Him into the holy city and had Him stand on the pinnacle of the temple,</a:t>
            </a:r>
          </a:p>
          <a:p>
            <a:pPr marL="288925" indent="-288925">
              <a:defRPr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6.  and said to Him, "If You are the Son of God, throw Yourself down; for it is written, 'HE WILL COMMAND HIS ANGELS CONCERNING YOU'; and 'ON their HANDS THEY WILL BEAR YOU UP, SO THAT YOU WILL NOT STRIKE YOUR FOOT AGAINST A STONE.'"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3112660"/>
            <a:ext cx="608074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Temptation #2 – Self-accomplishment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Pride of life (I Jn. 2:16): </a:t>
            </a:r>
            <a:r>
              <a:rPr lang="en-US" sz="2000" b="0" dirty="0"/>
              <a:t>“For all that is in the world, the lust of the flesh…and the </a:t>
            </a:r>
            <a:r>
              <a:rPr lang="en-US" sz="2000" i="1" dirty="0"/>
              <a:t>boastful pride of life</a:t>
            </a:r>
            <a:r>
              <a:rPr lang="en-US" sz="2000" b="0" dirty="0"/>
              <a:t>, is not from the Father, but is from the world.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Jesus could have leapt from the temple and be borne up by angels!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Sensationalism appeals to the flesh but Jesus wants men’s hearts. Jesus was to be a servant, not a dynamic celebrity!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71" y="3510842"/>
            <a:ext cx="3063258" cy="2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2159935" cy="45719"/>
          </a:xfrm>
        </p:spPr>
        <p:txBody>
          <a:bodyPr/>
          <a:lstStyle/>
          <a:p>
            <a:pPr>
              <a:defRPr/>
            </a:pPr>
            <a:r>
              <a:rPr lang="en-US" dirty="0"/>
              <a:t>Battle Of Lions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527" y="142769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Response #2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" y="990600"/>
            <a:ext cx="91204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Response #2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“Jesus said to him, “On the other hand, </a:t>
            </a:r>
            <a:r>
              <a:rPr lang="en-US" sz="2000" i="1" dirty="0"/>
              <a:t>it is written</a:t>
            </a:r>
            <a:r>
              <a:rPr lang="en-US" sz="2000" b="0" dirty="0"/>
              <a:t>, ‘You shall not put the Lord your God to the test.’” (Mt. 4:7)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63279" y="2340661"/>
            <a:ext cx="5959904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ctr" eaLnBrk="1" hangingPunct="1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FF0000"/>
                </a:solidFill>
              </a:rPr>
              <a:t>Focus on God’s plan, not your own!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E33C9-4268-433D-928B-5F97A1BB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5" y="3198506"/>
            <a:ext cx="4800600" cy="36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1555" y="6629400"/>
            <a:ext cx="2895600" cy="225490"/>
          </a:xfrm>
        </p:spPr>
        <p:txBody>
          <a:bodyPr/>
          <a:lstStyle/>
          <a:p>
            <a:pPr>
              <a:defRPr/>
            </a:pPr>
            <a:r>
              <a:rPr lang="en-US"/>
              <a:t>Battle Of Lions</a:t>
            </a:r>
            <a:endParaRPr lang="en-US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05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66FFFF"/>
                </a:solidFill>
                <a:cs typeface="Times New Roman" pitchFamily="18" charset="0"/>
              </a:rPr>
              <a:t>Battle of Lions: Temptation #3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1555" y="779065"/>
            <a:ext cx="9144000" cy="169277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Mt. 4:8-9</a:t>
            </a:r>
          </a:p>
          <a:p>
            <a:pPr marL="288925" indent="-288925">
              <a:defRPr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8.  Again, the devil took Him to a very high mountain and showed Him all the kingdoms of the world and their glory;</a:t>
            </a:r>
          </a:p>
          <a:p>
            <a:pPr marL="288925" indent="-288925">
              <a:defRPr/>
            </a:pPr>
            <a:r>
              <a:rPr lang="en-US" sz="2000" b="0" dirty="0">
                <a:solidFill>
                  <a:srgbClr val="006600"/>
                </a:solidFill>
                <a:latin typeface="Tahoma" pitchFamily="34" charset="0"/>
              </a:rPr>
              <a:t>9.  and he said to Him, "All these things I will give You, if You fall down and worship me."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555" y="2525486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Temptation #3 – Self-glorification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Lust of the eyes (I Jn. 2:16): </a:t>
            </a:r>
            <a:r>
              <a:rPr lang="en-US" sz="2000" b="0" dirty="0"/>
              <a:t>“For all that is in the world, the lust of the flesh and the </a:t>
            </a:r>
            <a:r>
              <a:rPr lang="en-US" sz="2000" i="1" dirty="0"/>
              <a:t>lust of the eyes</a:t>
            </a:r>
            <a:r>
              <a:rPr lang="en-US" sz="2000" b="0" dirty="0"/>
              <a:t> and the boastful pride of life, is not from the Father, but is from the world.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/>
              <a:t>Instead of enduring the long, bitter, humiliating, and painful road to the cross, Jesus could rule the world now! </a:t>
            </a:r>
            <a:r>
              <a:rPr lang="en-US" sz="2000" b="0" i="1" dirty="0"/>
              <a:t>(Overthrow Caesar!) </a:t>
            </a:r>
            <a:r>
              <a:rPr lang="en-US" sz="2000" b="0" dirty="0"/>
              <a:t>Not physical – Jn. 18:36!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77" y="4590160"/>
            <a:ext cx="3424335" cy="2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/>
    </p:bldLst>
  </p:timing>
</p:sld>
</file>

<file path=ppt/theme/theme1.xml><?xml version="1.0" encoding="utf-8"?>
<a:theme xmlns:a="http://schemas.openxmlformats.org/drawingml/2006/main" name="Curtain Call">
  <a:themeElements>
    <a:clrScheme name="Curtain Call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Designs\Curtain Call.pot</Template>
  <TotalTime>4594</TotalTime>
  <Words>1941</Words>
  <Application>Microsoft Office PowerPoint</Application>
  <PresentationFormat>On-screen Show (4:3)</PresentationFormat>
  <Paragraphs>156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Ameretto</vt:lpstr>
      <vt:lpstr>Arial</vt:lpstr>
      <vt:lpstr>Calisto MT</vt:lpstr>
      <vt:lpstr>Tahoma</vt:lpstr>
      <vt:lpstr>Times New Roman</vt:lpstr>
      <vt:lpstr>Wingdings</vt:lpstr>
      <vt:lpstr>Curtain Call</vt:lpstr>
      <vt:lpstr>BATTLE OF LIONS</vt:lpstr>
      <vt:lpstr>Intro </vt:lpstr>
      <vt:lpstr>Intro</vt:lpstr>
      <vt:lpstr>The Temptation of Christ: Battle of Lions</vt:lpstr>
      <vt:lpstr>Battle of Lions: Temptation #1</vt:lpstr>
      <vt:lpstr>Battle of Lions: Response #1</vt:lpstr>
      <vt:lpstr>Battle of Lions: Temptation #2</vt:lpstr>
      <vt:lpstr>Battle of Lions: Response #2</vt:lpstr>
      <vt:lpstr>Battle of Lions: Temptation #3</vt:lpstr>
      <vt:lpstr>Battle of Lions: Response #3</vt:lpstr>
      <vt:lpstr>Battle of Lions: Result</vt:lpstr>
      <vt:lpstr>Battle of Lions: Result</vt:lpstr>
      <vt:lpstr>Two Lions: A Contrast </vt:lpstr>
      <vt:lpstr>Two Lions: A Contrast </vt:lpstr>
      <vt:lpstr>Conclusion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Lions</dc:title>
  <dc:subject>11/26/17</dc:subject>
  <dc:creator>DarkWolf</dc:creator>
  <cp:lastModifiedBy>Nathan Morrison</cp:lastModifiedBy>
  <cp:revision>47</cp:revision>
  <dcterms:created xsi:type="dcterms:W3CDTF">2005-06-04T23:49:02Z</dcterms:created>
  <dcterms:modified xsi:type="dcterms:W3CDTF">2017-11-26T14:24:43Z</dcterms:modified>
</cp:coreProperties>
</file>