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889" r:id="rId10"/>
    <p:sldMasterId id="2147483901" r:id="rId11"/>
    <p:sldMasterId id="2147483913" r:id="rId12"/>
    <p:sldMasterId id="2147483925" r:id="rId13"/>
    <p:sldMasterId id="2147483937" r:id="rId14"/>
    <p:sldMasterId id="2147483949" r:id="rId15"/>
    <p:sldMasterId id="2147483961" r:id="rId16"/>
    <p:sldMasterId id="2147483973" r:id="rId17"/>
    <p:sldMasterId id="2147483985" r:id="rId18"/>
    <p:sldMasterId id="2147483997" r:id="rId19"/>
    <p:sldMasterId id="2147484009" r:id="rId20"/>
    <p:sldMasterId id="2147484021" r:id="rId21"/>
    <p:sldMasterId id="2147484033" r:id="rId22"/>
    <p:sldMasterId id="2147484045" r:id="rId23"/>
    <p:sldMasterId id="2147484057" r:id="rId24"/>
    <p:sldMasterId id="2147484069" r:id="rId25"/>
    <p:sldMasterId id="2147484081" r:id="rId26"/>
    <p:sldMasterId id="2147484093" r:id="rId27"/>
    <p:sldMasterId id="2147484105" r:id="rId28"/>
    <p:sldMasterId id="2147484117" r:id="rId29"/>
    <p:sldMasterId id="2147484129" r:id="rId30"/>
    <p:sldMasterId id="2147484141" r:id="rId31"/>
    <p:sldMasterId id="2147484190" r:id="rId32"/>
    <p:sldMasterId id="2147484406" r:id="rId33"/>
  </p:sldMasterIdLst>
  <p:notesMasterIdLst>
    <p:notesMasterId r:id="rId53"/>
  </p:notesMasterIdLst>
  <p:handoutMasterIdLst>
    <p:handoutMasterId r:id="rId54"/>
  </p:handoutMasterIdLst>
  <p:sldIdLst>
    <p:sldId id="256" r:id="rId34"/>
    <p:sldId id="289" r:id="rId35"/>
    <p:sldId id="465" r:id="rId36"/>
    <p:sldId id="485" r:id="rId37"/>
    <p:sldId id="464" r:id="rId38"/>
    <p:sldId id="469" r:id="rId39"/>
    <p:sldId id="452" r:id="rId40"/>
    <p:sldId id="487" r:id="rId41"/>
    <p:sldId id="471" r:id="rId42"/>
    <p:sldId id="489" r:id="rId43"/>
    <p:sldId id="493" r:id="rId44"/>
    <p:sldId id="494" r:id="rId45"/>
    <p:sldId id="497" r:id="rId46"/>
    <p:sldId id="496" r:id="rId47"/>
    <p:sldId id="499" r:id="rId48"/>
    <p:sldId id="352" r:id="rId49"/>
    <p:sldId id="501" r:id="rId50"/>
    <p:sldId id="441" r:id="rId51"/>
    <p:sldId id="439"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FFFFCC"/>
    <a:srgbClr val="FFCCFF"/>
    <a:srgbClr val="66FFFF"/>
    <a:srgbClr val="006600"/>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10" autoAdjust="0"/>
  </p:normalViewPr>
  <p:slideViewPr>
    <p:cSldViewPr snapToObjects="1">
      <p:cViewPr varScale="1">
        <p:scale>
          <a:sx n="62" d="100"/>
          <a:sy n="62" d="100"/>
        </p:scale>
        <p:origin x="9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6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Call</a:t>
            </a:r>
            <a:r>
              <a:rPr lang="en-US" sz="1200" kern="1200">
                <a:solidFill>
                  <a:schemeClr val="tx1"/>
                </a:solidFill>
                <a:effectLst/>
                <a:latin typeface="Times New Roman" pitchFamily="18" charset="0"/>
                <a:ea typeface="+mn-ea"/>
                <a:cs typeface="+mn-cs"/>
              </a:rPr>
              <a:t>: 804-277-1983, or Visit: www.courthousechurchofchrist.com</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75159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ABB457A0-0CEB-4730-895F-EC7742178854}" type="slidenum">
              <a:rPr lang="en-US" smtClean="0"/>
              <a:pPr>
                <a:defRPr/>
              </a:pPr>
              <a:t>13</a:t>
            </a:fld>
            <a:endParaRPr lang="en-US"/>
          </a:p>
        </p:txBody>
      </p:sp>
    </p:spTree>
    <p:extLst>
      <p:ext uri="{BB962C8B-B14F-4D97-AF65-F5344CB8AC3E}">
        <p14:creationId xmlns:p14="http://schemas.microsoft.com/office/powerpoint/2010/main" val="19717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90372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25381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16</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17</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72766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18</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19</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2</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5</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04106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ABB457A0-0CEB-4730-895F-EC7742178854}" type="slidenum">
              <a:rPr lang="en-US" smtClean="0"/>
              <a:pPr>
                <a:defRPr/>
              </a:pPr>
              <a:t>6</a:t>
            </a:fld>
            <a:endParaRPr lang="en-US"/>
          </a:p>
        </p:txBody>
      </p:sp>
    </p:spTree>
    <p:extLst>
      <p:ext uri="{BB962C8B-B14F-4D97-AF65-F5344CB8AC3E}">
        <p14:creationId xmlns:p14="http://schemas.microsoft.com/office/powerpoint/2010/main" val="394561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63276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2493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B457A0-0CEB-4730-895F-EC774217885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7974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55578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63AF-9EB4-4C8B-8CCA-81042BAA8A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62AB8-9E78-4771-A563-3A354E56A96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EEFFCA-3831-48A9-BA37-61E5C516483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F6C192-9704-4734-9156-261C66785FAD}"/>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00013966-2E43-4E7B-BCC3-D6F4F769EF70}"/>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236488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9C57-E2E9-4BAA-948B-0297E7CC02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F80D3-777D-4D4F-975F-CEF08C7C58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F49E2-4B3B-4BA6-B9B2-75F5AB928EE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440F8C9-DD27-4F2E-9089-35948D47DD31}"/>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9FA171F1-ED59-4453-9D48-78AC56B0298B}"/>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42775725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FE2D-1416-4A4A-BF01-E344F1CA5E0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2EE0FC-8FDB-43D3-B72E-5CACFA37CC3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AC925A-D3B1-400E-96CE-31C8F43575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7FEE93D-54B7-4A52-852E-185271217BC5}"/>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3C4A5300-02D3-4F85-8A90-A4B5AD13950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2392255793"/>
      </p:ext>
    </p:extLst>
  </p:cSld>
  <p:clrMapOvr>
    <a:masterClrMapping/>
  </p:clrMapOvr>
  <p:transition spd="med">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41EA-8FB8-4F83-B111-3262A83FA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73BD1-D64F-408A-A68F-1EAB378D07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CC436-1DCA-46A8-A723-D770DAAE4F8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7E229A-B887-4F5F-98A4-9849EDBF10D3}"/>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391F12D9-8839-4FF6-AD93-41912B4E9212}"/>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1326997233"/>
      </p:ext>
    </p:extLst>
  </p:cSld>
  <p:clrMapOvr>
    <a:masterClrMapping/>
  </p:clrMapOvr>
  <p:transition spd="med">
    <p:wipe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DA0C-9AE3-4821-B119-AC9F68357B8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48B272-D7DA-459A-9302-AFFE56E28D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07B1426-B2A6-4E8D-8D76-3420F3E964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B072454-3A97-48A0-A019-C0AF7DEAA1A3}"/>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C89129C1-D94A-456D-B869-AF978991D3EB}"/>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25142204"/>
      </p:ext>
    </p:extLst>
  </p:cSld>
  <p:clrMapOvr>
    <a:masterClrMapping/>
  </p:clrMapOvr>
  <p:transition spd="med">
    <p:wipe di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D477-5820-4BF1-A497-8A5D88B2E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EEC93-D6EF-476C-B3E6-38D61702F6E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5E6DBD-930C-4882-BD67-63FBA2BF7536}"/>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875F76-5831-49A2-A003-28979723243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9509694-8E15-47B8-895C-3AA55195F95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EB267D3B-0D4E-43BF-B639-0828D6F7885F}"/>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1755534077"/>
      </p:ext>
    </p:extLst>
  </p:cSld>
  <p:clrMapOvr>
    <a:masterClrMapping/>
  </p:clrMapOvr>
  <p:transition spd="med">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955B-64C8-4E4F-925A-7CD40A925B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B1C-70AC-4D8D-88BA-2A336C29E5B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20E693-065E-4AB3-9A67-2EEC2FDFEC5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75A97-FC94-45F4-942C-B2C29268334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C7AA1C-869D-43E5-B020-7A27830E867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AFAB3-0E1D-4F04-97AD-97188B9282AC}"/>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D4C0F413-82D9-4564-BCC3-8CD49EBF575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9" name="Slide Number Placeholder 8">
            <a:extLst>
              <a:ext uri="{FF2B5EF4-FFF2-40B4-BE49-F238E27FC236}">
                <a16:creationId xmlns:a16="http://schemas.microsoft.com/office/drawing/2014/main" id="{B8B8D724-A738-47BD-A81B-6C69C92573BF}"/>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1890981322"/>
      </p:ext>
    </p:extLst>
  </p:cSld>
  <p:clrMapOvr>
    <a:masterClrMapping/>
  </p:clrMapOvr>
  <p:transition spd="med">
    <p:wipe di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4338-C8FA-4057-8367-9CBA59052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DF8D3-59AE-4A9F-916B-E1865D1BE6E1}"/>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039D58A-C546-462B-9D1E-3919C30676F6}"/>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5" name="Slide Number Placeholder 4">
            <a:extLst>
              <a:ext uri="{FF2B5EF4-FFF2-40B4-BE49-F238E27FC236}">
                <a16:creationId xmlns:a16="http://schemas.microsoft.com/office/drawing/2014/main" id="{7E2CDB69-5D41-4A14-8921-6668C45C9452}"/>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009752404"/>
      </p:ext>
    </p:extLst>
  </p:cSld>
  <p:clrMapOvr>
    <a:masterClrMapping/>
  </p:clrMapOvr>
  <p:transition spd="med">
    <p:wipe di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81299-7379-46E6-AC8E-4867A37F2595}"/>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EF4E1EE5-ADE6-4DEE-A7AD-9473DCBD3809}"/>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4" name="Slide Number Placeholder 3">
            <a:extLst>
              <a:ext uri="{FF2B5EF4-FFF2-40B4-BE49-F238E27FC236}">
                <a16:creationId xmlns:a16="http://schemas.microsoft.com/office/drawing/2014/main" id="{E7543EE8-E079-4BB7-AB47-19FFD29770AE}"/>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340441079"/>
      </p:ext>
    </p:extLst>
  </p:cSld>
  <p:clrMapOvr>
    <a:masterClrMapping/>
  </p:clrMapOvr>
  <p:transition spd="med">
    <p:wipe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6492-DE17-49DC-AEF5-D7A987136F0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4DC423-E5C6-495E-B36B-9107B75F2C8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18951D-2475-4E86-AC9C-11A0E373D3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2E5EE2-6679-46A9-80D8-62F09CAC1AD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AFA6C88-2574-4AA9-ACB5-E0F930C4D2F4}"/>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3C8633A5-FEDF-401B-B060-61E2FB3C88E8}"/>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716528833"/>
      </p:ext>
    </p:extLst>
  </p:cSld>
  <p:clrMapOvr>
    <a:masterClrMapping/>
  </p:clrMapOvr>
  <p:transition spd="med">
    <p:wipe di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F779-9378-4972-B803-76B9835DF7D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C3FA56-FFA8-4110-BF4D-CD06EBEAFB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9A8FCE7-42BF-45D9-A87C-F107C5AEC3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D42F71-23C8-4ADA-9EAF-FFA877FF8EB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FAF420-0486-4E57-A6DF-4028B6C1B29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10CC5779-9EE1-4B0C-9A8E-0D9BDA4821AD}"/>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1342452901"/>
      </p:ext>
    </p:extLst>
  </p:cSld>
  <p:clrMapOvr>
    <a:masterClrMapping/>
  </p:clrMapOvr>
  <p:transition spd="med">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8A19-A36A-4F3F-9CCE-DCEB447DB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4CEF4F-1CF3-4068-B1E5-D3517E1577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99587-CFFB-4D9C-B0C3-84DF4F647ED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256CC79-47D1-4392-8E48-23143075C771}"/>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247B1B92-D062-4CC6-9B36-76E287C0A18F}"/>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90898510"/>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37745-E14A-4D08-8189-7B843F6E74B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C3EB8B-ED6A-4904-B7FC-76B17859EB5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6F149-4EBF-42CB-B909-BED3307D130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89C60F-EDF6-486A-AB25-36BC7D483FA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07729096-E721-44AA-8879-1FE2289E181A}"/>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18370319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6675D-3A16-4CF9-A839-61E46D439C52}"/>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4EAF0-D8A0-46CA-8A47-5B4D1255696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DD185-F148-47FE-84AD-05B12348E2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68D0F0-6188-4EB0-97A9-04E8E32EAB8D}"/>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A393C722-6438-42B2-A65C-589D8684F760}"/>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071919008"/>
      </p:ext>
    </p:extLst>
  </p:cSld>
  <p:clrMapOvr>
    <a:masterClrMapping/>
  </p:clrMapOvr>
  <p:transition spd="med">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7E47-F2E2-4C91-BA35-F343872FC57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F68F-132D-4E5F-83C2-D9ADF90ADA7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E0C583-D9D9-416E-9A0B-5EBB6BFADD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6EA8FE-02C5-40C2-911D-C122D7FEA9E4}"/>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EF31C06-B510-4DE7-897A-ED04266ECF2D}"/>
              </a:ext>
            </a:extLst>
          </p:cNvPr>
          <p:cNvSpPr>
            <a:spLocks noGrp="1"/>
          </p:cNvSpPr>
          <p:nvPr>
            <p:ph type="sldNum" sz="quarter" idx="12"/>
          </p:nvPr>
        </p:nvSpPr>
        <p:spPr/>
        <p:txBody>
          <a:bodyPr/>
          <a:lstStyle>
            <a:lvl1pPr>
              <a:defRPr/>
            </a:lvl1pPr>
          </a:lstStyle>
          <a:p>
            <a:fld id="{DA4F4A83-0F0B-4132-847D-2D5901CE974A}" type="slidenum">
              <a:rPr lang="en-US" altLang="en-US"/>
              <a:pPr/>
              <a:t>‹#›</a:t>
            </a:fld>
            <a:endParaRPr lang="en-US" altLang="en-US"/>
          </a:p>
        </p:txBody>
      </p:sp>
    </p:spTree>
    <p:extLst>
      <p:ext uri="{BB962C8B-B14F-4D97-AF65-F5344CB8AC3E}">
        <p14:creationId xmlns:p14="http://schemas.microsoft.com/office/powerpoint/2010/main" val="33894049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48BC-F93F-4908-8490-37CA45B06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B4A48-8A3B-4764-92B6-B3906BBE63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A3143-E693-4537-821A-C5235E4DF7D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AB3D2A-75A0-4737-B9D3-F8E8935523E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D1455ADE-D733-4214-AE70-5C59759EFCEF}"/>
              </a:ext>
            </a:extLst>
          </p:cNvPr>
          <p:cNvSpPr>
            <a:spLocks noGrp="1"/>
          </p:cNvSpPr>
          <p:nvPr>
            <p:ph type="sldNum" sz="quarter" idx="12"/>
          </p:nvPr>
        </p:nvSpPr>
        <p:spPr/>
        <p:txBody>
          <a:bodyPr/>
          <a:lstStyle>
            <a:lvl1pPr>
              <a:defRPr/>
            </a:lvl1pPr>
          </a:lstStyle>
          <a:p>
            <a:fld id="{CA65D238-EFDD-4B05-8DCF-997860F81F22}" type="slidenum">
              <a:rPr lang="en-US" altLang="en-US"/>
              <a:pPr/>
              <a:t>‹#›</a:t>
            </a:fld>
            <a:endParaRPr lang="en-US" altLang="en-US"/>
          </a:p>
        </p:txBody>
      </p:sp>
    </p:spTree>
    <p:extLst>
      <p:ext uri="{BB962C8B-B14F-4D97-AF65-F5344CB8AC3E}">
        <p14:creationId xmlns:p14="http://schemas.microsoft.com/office/powerpoint/2010/main" val="17856299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21E7-58BC-4E99-AF60-5FBE7A05E94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EDC889-39F8-4DBE-829E-BCA9C7E2DD5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6DC8B34-A06D-48B5-AAE0-C156CC69E7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F6C5D0B-0E44-4335-BA6F-DA818DEE51C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8B2619B5-F670-40AC-8E44-B6E7580D9273}"/>
              </a:ext>
            </a:extLst>
          </p:cNvPr>
          <p:cNvSpPr>
            <a:spLocks noGrp="1"/>
          </p:cNvSpPr>
          <p:nvPr>
            <p:ph type="sldNum" sz="quarter" idx="12"/>
          </p:nvPr>
        </p:nvSpPr>
        <p:spPr/>
        <p:txBody>
          <a:bodyPr/>
          <a:lstStyle>
            <a:lvl1pPr>
              <a:defRPr/>
            </a:lvl1pPr>
          </a:lstStyle>
          <a:p>
            <a:fld id="{14FBBA74-C2D8-4687-8D21-C30262CC1BC7}" type="slidenum">
              <a:rPr lang="en-US" altLang="en-US"/>
              <a:pPr/>
              <a:t>‹#›</a:t>
            </a:fld>
            <a:endParaRPr lang="en-US" altLang="en-US"/>
          </a:p>
        </p:txBody>
      </p:sp>
    </p:spTree>
    <p:extLst>
      <p:ext uri="{BB962C8B-B14F-4D97-AF65-F5344CB8AC3E}">
        <p14:creationId xmlns:p14="http://schemas.microsoft.com/office/powerpoint/2010/main" val="39654883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B054-BA20-462A-B24F-4D001420D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90C99D-AAD9-49B4-9126-ED4C05D15630}"/>
              </a:ext>
            </a:extLst>
          </p:cNvPr>
          <p:cNvSpPr>
            <a:spLocks noGrp="1"/>
          </p:cNvSpPr>
          <p:nvPr>
            <p:ph sz="half" idx="1"/>
          </p:nvPr>
        </p:nvSpPr>
        <p:spPr>
          <a:xfrm>
            <a:off x="457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957616-0E02-449E-8A9C-BBCCAD1EF8FF}"/>
              </a:ext>
            </a:extLst>
          </p:cNvPr>
          <p:cNvSpPr>
            <a:spLocks noGrp="1"/>
          </p:cNvSpPr>
          <p:nvPr>
            <p:ph sz="half" idx="2"/>
          </p:nvPr>
        </p:nvSpPr>
        <p:spPr>
          <a:xfrm>
            <a:off x="4648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A2968F-501E-4DD6-9A54-6AB20E160BF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78BF880-63DA-4055-9BB7-F60F79694020}"/>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5D0CC2FF-8315-4862-B456-8E5192E3DECB}"/>
              </a:ext>
            </a:extLst>
          </p:cNvPr>
          <p:cNvSpPr>
            <a:spLocks noGrp="1"/>
          </p:cNvSpPr>
          <p:nvPr>
            <p:ph type="sldNum" sz="quarter" idx="12"/>
          </p:nvPr>
        </p:nvSpPr>
        <p:spPr/>
        <p:txBody>
          <a:bodyPr/>
          <a:lstStyle>
            <a:lvl1pPr>
              <a:defRPr/>
            </a:lvl1pPr>
          </a:lstStyle>
          <a:p>
            <a:fld id="{FE0B11E9-1CEA-4D62-9E20-A423C445FC1C}" type="slidenum">
              <a:rPr lang="en-US" altLang="en-US"/>
              <a:pPr/>
              <a:t>‹#›</a:t>
            </a:fld>
            <a:endParaRPr lang="en-US" altLang="en-US"/>
          </a:p>
        </p:txBody>
      </p:sp>
    </p:spTree>
    <p:extLst>
      <p:ext uri="{BB962C8B-B14F-4D97-AF65-F5344CB8AC3E}">
        <p14:creationId xmlns:p14="http://schemas.microsoft.com/office/powerpoint/2010/main" val="18242740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B485-3B6F-4458-A9F7-EF0DEA10018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59F585-44A8-4D80-BEE4-B87ACE42D7B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9EC6C5-F8F1-4DA5-BEEE-703F0B61273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DC0435-E6E8-42CB-8891-9B34C43C84A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A2054F-63BB-4357-AEBB-A310B456215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79BD6F-7A0D-4818-9CB0-45799CF3255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C28D9AD-C842-443E-B4F4-A7F767325301}"/>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B915EB62-5650-4406-A3E5-3FAACAFCE053}"/>
              </a:ext>
            </a:extLst>
          </p:cNvPr>
          <p:cNvSpPr>
            <a:spLocks noGrp="1"/>
          </p:cNvSpPr>
          <p:nvPr>
            <p:ph type="sldNum" sz="quarter" idx="12"/>
          </p:nvPr>
        </p:nvSpPr>
        <p:spPr/>
        <p:txBody>
          <a:bodyPr/>
          <a:lstStyle>
            <a:lvl1pPr>
              <a:defRPr/>
            </a:lvl1pPr>
          </a:lstStyle>
          <a:p>
            <a:fld id="{F5D30613-FCCE-4E38-9BD4-671F8546E9D7}" type="slidenum">
              <a:rPr lang="en-US" altLang="en-US"/>
              <a:pPr/>
              <a:t>‹#›</a:t>
            </a:fld>
            <a:endParaRPr lang="en-US" altLang="en-US"/>
          </a:p>
        </p:txBody>
      </p:sp>
    </p:spTree>
    <p:extLst>
      <p:ext uri="{BB962C8B-B14F-4D97-AF65-F5344CB8AC3E}">
        <p14:creationId xmlns:p14="http://schemas.microsoft.com/office/powerpoint/2010/main" val="1263850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86F-A120-4E8C-BA07-C44B1E9FE7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35EC7F-1C96-413A-8760-1A5C6860462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BD24964-BE09-4CC6-9CAB-55E83F40ECA6}"/>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B2DD106F-CAF3-481A-A399-95CAE4E713E4}"/>
              </a:ext>
            </a:extLst>
          </p:cNvPr>
          <p:cNvSpPr>
            <a:spLocks noGrp="1"/>
          </p:cNvSpPr>
          <p:nvPr>
            <p:ph type="sldNum" sz="quarter" idx="12"/>
          </p:nvPr>
        </p:nvSpPr>
        <p:spPr/>
        <p:txBody>
          <a:bodyPr/>
          <a:lstStyle>
            <a:lvl1pPr>
              <a:defRPr/>
            </a:lvl1pPr>
          </a:lstStyle>
          <a:p>
            <a:fld id="{8C045FA5-5697-441A-BEDF-144FA83BDBF8}" type="slidenum">
              <a:rPr lang="en-US" altLang="en-US"/>
              <a:pPr/>
              <a:t>‹#›</a:t>
            </a:fld>
            <a:endParaRPr lang="en-US" altLang="en-US"/>
          </a:p>
        </p:txBody>
      </p:sp>
    </p:spTree>
    <p:extLst>
      <p:ext uri="{BB962C8B-B14F-4D97-AF65-F5344CB8AC3E}">
        <p14:creationId xmlns:p14="http://schemas.microsoft.com/office/powerpoint/2010/main" val="19163497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B5118-CFC2-43DD-8BFF-595790AA94B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A31562B-4D7F-4536-8570-281E923FA136}"/>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B7C1DF92-C6D1-40C1-AA83-D54B74DC08EE}"/>
              </a:ext>
            </a:extLst>
          </p:cNvPr>
          <p:cNvSpPr>
            <a:spLocks noGrp="1"/>
          </p:cNvSpPr>
          <p:nvPr>
            <p:ph type="sldNum" sz="quarter" idx="12"/>
          </p:nvPr>
        </p:nvSpPr>
        <p:spPr/>
        <p:txBody>
          <a:bodyPr/>
          <a:lstStyle>
            <a:lvl1pPr>
              <a:defRPr/>
            </a:lvl1pPr>
          </a:lstStyle>
          <a:p>
            <a:fld id="{A2893385-664D-4E10-B7F4-002D2F0DFC03}" type="slidenum">
              <a:rPr lang="en-US" altLang="en-US"/>
              <a:pPr/>
              <a:t>‹#›</a:t>
            </a:fld>
            <a:endParaRPr lang="en-US" altLang="en-US"/>
          </a:p>
        </p:txBody>
      </p:sp>
    </p:spTree>
    <p:extLst>
      <p:ext uri="{BB962C8B-B14F-4D97-AF65-F5344CB8AC3E}">
        <p14:creationId xmlns:p14="http://schemas.microsoft.com/office/powerpoint/2010/main" val="7376647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0E42-A480-439E-808B-B66008C5E9D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89DA8E-FC81-4553-8C79-9BC57ABAF3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76E0A-6B69-4F49-8F33-FAB425D41E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CC5A3F-97FF-425A-B5C0-9EECEE156DB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96F3CD9-8008-49BF-B92A-CF89C59991BE}"/>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3202A927-C100-44B1-8A19-47818E4423B2}"/>
              </a:ext>
            </a:extLst>
          </p:cNvPr>
          <p:cNvSpPr>
            <a:spLocks noGrp="1"/>
          </p:cNvSpPr>
          <p:nvPr>
            <p:ph type="sldNum" sz="quarter" idx="12"/>
          </p:nvPr>
        </p:nvSpPr>
        <p:spPr/>
        <p:txBody>
          <a:bodyPr/>
          <a:lstStyle>
            <a:lvl1pPr>
              <a:defRPr/>
            </a:lvl1pPr>
          </a:lstStyle>
          <a:p>
            <a:fld id="{233172B6-C2F9-4A60-ADE2-7A997FA49F8E}" type="slidenum">
              <a:rPr lang="en-US" altLang="en-US"/>
              <a:pPr/>
              <a:t>‹#›</a:t>
            </a:fld>
            <a:endParaRPr lang="en-US" altLang="en-US"/>
          </a:p>
        </p:txBody>
      </p:sp>
    </p:spTree>
    <p:extLst>
      <p:ext uri="{BB962C8B-B14F-4D97-AF65-F5344CB8AC3E}">
        <p14:creationId xmlns:p14="http://schemas.microsoft.com/office/powerpoint/2010/main" val="30704495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CC8F-657C-49D4-ADA6-4B551BB34B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18FED-F023-474E-9924-12C099FD55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87E495-619B-4B34-99C4-9B99E68AB46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F92AFF-781D-41F5-9DED-8B805634C9B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E113FB2-8EFF-45EB-9A58-0FE430A1EB7A}"/>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31BD2D95-5172-415A-930A-22FE22B374C9}"/>
              </a:ext>
            </a:extLst>
          </p:cNvPr>
          <p:cNvSpPr>
            <a:spLocks noGrp="1"/>
          </p:cNvSpPr>
          <p:nvPr>
            <p:ph type="sldNum" sz="quarter" idx="12"/>
          </p:nvPr>
        </p:nvSpPr>
        <p:spPr/>
        <p:txBody>
          <a:bodyPr/>
          <a:lstStyle>
            <a:lvl1pPr>
              <a:defRPr/>
            </a:lvl1pPr>
          </a:lstStyle>
          <a:p>
            <a:fld id="{4965F689-2165-41B5-93F2-2D9CFD9F5505}" type="slidenum">
              <a:rPr lang="en-US" altLang="en-US"/>
              <a:pPr/>
              <a:t>‹#›</a:t>
            </a:fld>
            <a:endParaRPr lang="en-US" altLang="en-US"/>
          </a:p>
        </p:txBody>
      </p:sp>
    </p:spTree>
    <p:extLst>
      <p:ext uri="{BB962C8B-B14F-4D97-AF65-F5344CB8AC3E}">
        <p14:creationId xmlns:p14="http://schemas.microsoft.com/office/powerpoint/2010/main" val="3826469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6136-3382-4F65-8F24-05AB7F99032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8CA031-6B9F-40CD-BD75-5BB0C5A106B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E5BAD0-E60F-4F62-8926-3A617A2F2AA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431593-F690-4FB5-A4CA-84B3B83E1424}"/>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361A776C-21A3-4837-9D74-CF97D0940B72}"/>
              </a:ext>
            </a:extLst>
          </p:cNvPr>
          <p:cNvSpPr>
            <a:spLocks noGrp="1"/>
          </p:cNvSpPr>
          <p:nvPr>
            <p:ph type="sldNum" sz="quarter" idx="12"/>
          </p:nvPr>
        </p:nvSpPr>
        <p:spPr/>
        <p:txBody>
          <a:bodyPr/>
          <a:lstStyle>
            <a:lvl1pPr>
              <a:defRPr/>
            </a:lvl1pPr>
          </a:lstStyle>
          <a:p>
            <a:fld id="{4B1F1E75-2720-45A5-883C-ED4D5E33C976}" type="slidenum">
              <a:rPr lang="en-US" altLang="en-US"/>
              <a:pPr/>
              <a:t>‹#›</a:t>
            </a:fld>
            <a:endParaRPr lang="en-US" altLang="en-US"/>
          </a:p>
        </p:txBody>
      </p:sp>
    </p:spTree>
    <p:extLst>
      <p:ext uri="{BB962C8B-B14F-4D97-AF65-F5344CB8AC3E}">
        <p14:creationId xmlns:p14="http://schemas.microsoft.com/office/powerpoint/2010/main" val="20413784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BCD0-2A47-454E-97DE-DDC07C2D6B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204F6D-39B6-4AB1-BA28-FD03BF272A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7B748-8F2B-4285-A838-8DFED89BC4A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DA6010D-F8B7-4973-892E-4B98C670184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9954DBAD-609F-4B11-A70D-87FA63C944A5}"/>
              </a:ext>
            </a:extLst>
          </p:cNvPr>
          <p:cNvSpPr>
            <a:spLocks noGrp="1"/>
          </p:cNvSpPr>
          <p:nvPr>
            <p:ph type="sldNum" sz="quarter" idx="12"/>
          </p:nvPr>
        </p:nvSpPr>
        <p:spPr/>
        <p:txBody>
          <a:bodyPr/>
          <a:lstStyle>
            <a:lvl1pPr>
              <a:defRPr/>
            </a:lvl1pPr>
          </a:lstStyle>
          <a:p>
            <a:fld id="{EC4DC3BA-853C-4560-8112-71E15885ADB8}" type="slidenum">
              <a:rPr lang="en-US" altLang="en-US"/>
              <a:pPr/>
              <a:t>‹#›</a:t>
            </a:fld>
            <a:endParaRPr lang="en-US" altLang="en-US"/>
          </a:p>
        </p:txBody>
      </p:sp>
    </p:spTree>
    <p:extLst>
      <p:ext uri="{BB962C8B-B14F-4D97-AF65-F5344CB8AC3E}">
        <p14:creationId xmlns:p14="http://schemas.microsoft.com/office/powerpoint/2010/main" val="7841751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2F283-E772-4C4D-A8A2-00A46549F313}"/>
              </a:ext>
            </a:extLst>
          </p:cNvPr>
          <p:cNvSpPr>
            <a:spLocks noGrp="1"/>
          </p:cNvSpPr>
          <p:nvPr>
            <p:ph type="title" orient="vert"/>
          </p:nvPr>
        </p:nvSpPr>
        <p:spPr>
          <a:xfrm>
            <a:off x="6629400" y="381000"/>
            <a:ext cx="20574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796E82-B73D-490C-909A-D6E2EABA96C7}"/>
              </a:ext>
            </a:extLst>
          </p:cNvPr>
          <p:cNvSpPr>
            <a:spLocks noGrp="1"/>
          </p:cNvSpPr>
          <p:nvPr>
            <p:ph type="body" orient="vert" idx="1"/>
          </p:nvPr>
        </p:nvSpPr>
        <p:spPr>
          <a:xfrm>
            <a:off x="457200" y="3810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9EB62-2544-4B47-BB5C-C925DF76D5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B34400-45BE-41AA-B3AC-841C7F636D13}"/>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97AA4213-50E8-42A6-98B6-F804FAFA6B7C}"/>
              </a:ext>
            </a:extLst>
          </p:cNvPr>
          <p:cNvSpPr>
            <a:spLocks noGrp="1"/>
          </p:cNvSpPr>
          <p:nvPr>
            <p:ph type="sldNum" sz="quarter" idx="12"/>
          </p:nvPr>
        </p:nvSpPr>
        <p:spPr/>
        <p:txBody>
          <a:bodyPr/>
          <a:lstStyle>
            <a:lvl1pPr>
              <a:defRPr/>
            </a:lvl1pPr>
          </a:lstStyle>
          <a:p>
            <a:fld id="{34918D76-4249-4FA1-9C89-FE5A272B8510}" type="slidenum">
              <a:rPr lang="en-US" altLang="en-US"/>
              <a:pPr/>
              <a:t>‹#›</a:t>
            </a:fld>
            <a:endParaRPr lang="en-US" altLang="en-US"/>
          </a:p>
        </p:txBody>
      </p:sp>
    </p:spTree>
    <p:extLst>
      <p:ext uri="{BB962C8B-B14F-4D97-AF65-F5344CB8AC3E}">
        <p14:creationId xmlns:p14="http://schemas.microsoft.com/office/powerpoint/2010/main" val="11706544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127C-2C3D-4D2B-A1D8-39CE3ED3616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018872-4930-4CF7-915B-F54F52FBAC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B929F8-EDB4-4839-A0F3-38057EEF94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8D71BC-A28C-482D-9593-F4FD33544C4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3B4C8D5-5E00-4989-804C-28D4163C29A9}"/>
              </a:ext>
            </a:extLst>
          </p:cNvPr>
          <p:cNvSpPr>
            <a:spLocks noGrp="1"/>
          </p:cNvSpPr>
          <p:nvPr>
            <p:ph type="sldNum" sz="quarter" idx="12"/>
          </p:nvPr>
        </p:nvSpPr>
        <p:spPr/>
        <p:txBody>
          <a:bodyPr/>
          <a:lstStyle>
            <a:lvl1pPr>
              <a:defRPr/>
            </a:lvl1pPr>
          </a:lstStyle>
          <a:p>
            <a:fld id="{D85C2FD2-FCF5-42B9-AEA3-1AE84FCDB99B}" type="slidenum">
              <a:rPr lang="en-US" altLang="en-US"/>
              <a:pPr/>
              <a:t>‹#›</a:t>
            </a:fld>
            <a:endParaRPr lang="en-US" altLang="en-US"/>
          </a:p>
        </p:txBody>
      </p:sp>
    </p:spTree>
    <p:extLst>
      <p:ext uri="{BB962C8B-B14F-4D97-AF65-F5344CB8AC3E}">
        <p14:creationId xmlns:p14="http://schemas.microsoft.com/office/powerpoint/2010/main" val="23523030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A6A5-56E9-4901-B3B0-7225088A64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25445-4A36-4F8D-8FDC-DDFA07DF49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F1387-DF95-4417-A392-BE4A52D75F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DA3B8F7-ADB2-422B-8FD7-F0680642F70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8447F8B1-F7A0-42AD-ABE5-CD0CE6996BB6}"/>
              </a:ext>
            </a:extLst>
          </p:cNvPr>
          <p:cNvSpPr>
            <a:spLocks noGrp="1"/>
          </p:cNvSpPr>
          <p:nvPr>
            <p:ph type="sldNum" sz="quarter" idx="12"/>
          </p:nvPr>
        </p:nvSpPr>
        <p:spPr/>
        <p:txBody>
          <a:bodyPr/>
          <a:lstStyle>
            <a:lvl1pPr>
              <a:defRPr/>
            </a:lvl1pPr>
          </a:lstStyle>
          <a:p>
            <a:fld id="{E02F2311-6214-4BBB-A735-BCA6294F1EF4}" type="slidenum">
              <a:rPr lang="en-US" altLang="en-US"/>
              <a:pPr/>
              <a:t>‹#›</a:t>
            </a:fld>
            <a:endParaRPr lang="en-US" altLang="en-US"/>
          </a:p>
        </p:txBody>
      </p:sp>
    </p:spTree>
    <p:extLst>
      <p:ext uri="{BB962C8B-B14F-4D97-AF65-F5344CB8AC3E}">
        <p14:creationId xmlns:p14="http://schemas.microsoft.com/office/powerpoint/2010/main" val="776851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1900-D444-47EF-8406-FE93959581B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3940F1-B1C8-49D1-87FD-EDD31E789BC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C8D3449-3309-48CE-BC59-373690C156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7773419-8220-47F5-A8C1-CC3B255BB1B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8B907DCB-3154-452A-86F4-6D5694C3FE23}"/>
              </a:ext>
            </a:extLst>
          </p:cNvPr>
          <p:cNvSpPr>
            <a:spLocks noGrp="1"/>
          </p:cNvSpPr>
          <p:nvPr>
            <p:ph type="sldNum" sz="quarter" idx="12"/>
          </p:nvPr>
        </p:nvSpPr>
        <p:spPr/>
        <p:txBody>
          <a:bodyPr/>
          <a:lstStyle>
            <a:lvl1pPr>
              <a:defRPr/>
            </a:lvl1pPr>
          </a:lstStyle>
          <a:p>
            <a:fld id="{0FD807D0-72CA-4539-8FE6-E51FE851716E}" type="slidenum">
              <a:rPr lang="en-US" altLang="en-US"/>
              <a:pPr/>
              <a:t>‹#›</a:t>
            </a:fld>
            <a:endParaRPr lang="en-US" altLang="en-US"/>
          </a:p>
        </p:txBody>
      </p:sp>
    </p:spTree>
    <p:extLst>
      <p:ext uri="{BB962C8B-B14F-4D97-AF65-F5344CB8AC3E}">
        <p14:creationId xmlns:p14="http://schemas.microsoft.com/office/powerpoint/2010/main" val="10558279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8C50-A63C-4301-B7FF-4ABD44660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41AA52-A1A8-471A-B625-71FAE3175192}"/>
              </a:ext>
            </a:extLst>
          </p:cNvPr>
          <p:cNvSpPr>
            <a:spLocks noGrp="1"/>
          </p:cNvSpPr>
          <p:nvPr>
            <p:ph sz="half" idx="1"/>
          </p:nvPr>
        </p:nvSpPr>
        <p:spPr>
          <a:xfrm>
            <a:off x="457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86DC7-6067-4BF8-858E-68082D0D01A7}"/>
              </a:ext>
            </a:extLst>
          </p:cNvPr>
          <p:cNvSpPr>
            <a:spLocks noGrp="1"/>
          </p:cNvSpPr>
          <p:nvPr>
            <p:ph sz="half" idx="2"/>
          </p:nvPr>
        </p:nvSpPr>
        <p:spPr>
          <a:xfrm>
            <a:off x="4648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DEAE8-0149-40B1-A0B8-D379AFF41A8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1248C27-3753-42D7-851D-28FB01FEAB7C}"/>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EA9E4103-CA28-4A04-80A3-6D88CC9208E9}"/>
              </a:ext>
            </a:extLst>
          </p:cNvPr>
          <p:cNvSpPr>
            <a:spLocks noGrp="1"/>
          </p:cNvSpPr>
          <p:nvPr>
            <p:ph type="sldNum" sz="quarter" idx="12"/>
          </p:nvPr>
        </p:nvSpPr>
        <p:spPr/>
        <p:txBody>
          <a:bodyPr/>
          <a:lstStyle>
            <a:lvl1pPr>
              <a:defRPr/>
            </a:lvl1pPr>
          </a:lstStyle>
          <a:p>
            <a:fld id="{A7B37798-05B6-4BCC-B534-621943C8DA6B}" type="slidenum">
              <a:rPr lang="en-US" altLang="en-US"/>
              <a:pPr/>
              <a:t>‹#›</a:t>
            </a:fld>
            <a:endParaRPr lang="en-US" altLang="en-US"/>
          </a:p>
        </p:txBody>
      </p:sp>
    </p:spTree>
    <p:extLst>
      <p:ext uri="{BB962C8B-B14F-4D97-AF65-F5344CB8AC3E}">
        <p14:creationId xmlns:p14="http://schemas.microsoft.com/office/powerpoint/2010/main" val="42615828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6726-97BA-41A4-B4B6-82A1057D41F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171D08-AB7A-4262-808C-A9504974926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1F67AD-4EEA-48C4-B2A2-7A7A82FFE9E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22C5F-85AC-49A2-93C7-E740BF2B441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3C447C-72F6-4F1A-9660-0D8BD7B679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9728DA-DB75-45D8-ADDE-1758240F700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9F62B1A-3C52-4EE8-91A5-5A9625C25C9A}"/>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C0E80E71-CDDE-44DD-85B5-006FD9AC4A13}"/>
              </a:ext>
            </a:extLst>
          </p:cNvPr>
          <p:cNvSpPr>
            <a:spLocks noGrp="1"/>
          </p:cNvSpPr>
          <p:nvPr>
            <p:ph type="sldNum" sz="quarter" idx="12"/>
          </p:nvPr>
        </p:nvSpPr>
        <p:spPr/>
        <p:txBody>
          <a:bodyPr/>
          <a:lstStyle>
            <a:lvl1pPr>
              <a:defRPr/>
            </a:lvl1pPr>
          </a:lstStyle>
          <a:p>
            <a:fld id="{6A55FCED-88C7-4EB8-959A-17BC4493BCBE}" type="slidenum">
              <a:rPr lang="en-US" altLang="en-US"/>
              <a:pPr/>
              <a:t>‹#›</a:t>
            </a:fld>
            <a:endParaRPr lang="en-US" altLang="en-US"/>
          </a:p>
        </p:txBody>
      </p:sp>
    </p:spTree>
    <p:extLst>
      <p:ext uri="{BB962C8B-B14F-4D97-AF65-F5344CB8AC3E}">
        <p14:creationId xmlns:p14="http://schemas.microsoft.com/office/powerpoint/2010/main" val="38441722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4263-8006-496E-98BA-03C9C2872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DC9243-480A-4DC6-A67D-B669EC978DC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F0C9F93-8F39-49FA-861E-02B080C975D6}"/>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75BBB31F-BE1D-4E82-8D48-C4C0D757A80B}"/>
              </a:ext>
            </a:extLst>
          </p:cNvPr>
          <p:cNvSpPr>
            <a:spLocks noGrp="1"/>
          </p:cNvSpPr>
          <p:nvPr>
            <p:ph type="sldNum" sz="quarter" idx="12"/>
          </p:nvPr>
        </p:nvSpPr>
        <p:spPr/>
        <p:txBody>
          <a:bodyPr/>
          <a:lstStyle>
            <a:lvl1pPr>
              <a:defRPr/>
            </a:lvl1pPr>
          </a:lstStyle>
          <a:p>
            <a:fld id="{3C847A83-1132-4B19-93E1-D87C4F1E20F0}" type="slidenum">
              <a:rPr lang="en-US" altLang="en-US"/>
              <a:pPr/>
              <a:t>‹#›</a:t>
            </a:fld>
            <a:endParaRPr lang="en-US" altLang="en-US"/>
          </a:p>
        </p:txBody>
      </p:sp>
    </p:spTree>
    <p:extLst>
      <p:ext uri="{BB962C8B-B14F-4D97-AF65-F5344CB8AC3E}">
        <p14:creationId xmlns:p14="http://schemas.microsoft.com/office/powerpoint/2010/main" val="42006469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63417-71D3-4E78-A9BE-B4082B026B3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FC0A26F-6D8E-4860-936A-204F6C01EB6F}"/>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DEDF0E4A-F98E-4645-A6EE-0EDADAE86EDA}"/>
              </a:ext>
            </a:extLst>
          </p:cNvPr>
          <p:cNvSpPr>
            <a:spLocks noGrp="1"/>
          </p:cNvSpPr>
          <p:nvPr>
            <p:ph type="sldNum" sz="quarter" idx="12"/>
          </p:nvPr>
        </p:nvSpPr>
        <p:spPr/>
        <p:txBody>
          <a:bodyPr/>
          <a:lstStyle>
            <a:lvl1pPr>
              <a:defRPr/>
            </a:lvl1pPr>
          </a:lstStyle>
          <a:p>
            <a:fld id="{26981274-FDC6-4606-990C-4C3D8D8FACAF}" type="slidenum">
              <a:rPr lang="en-US" altLang="en-US"/>
              <a:pPr/>
              <a:t>‹#›</a:t>
            </a:fld>
            <a:endParaRPr lang="en-US" altLang="en-US"/>
          </a:p>
        </p:txBody>
      </p:sp>
    </p:spTree>
    <p:extLst>
      <p:ext uri="{BB962C8B-B14F-4D97-AF65-F5344CB8AC3E}">
        <p14:creationId xmlns:p14="http://schemas.microsoft.com/office/powerpoint/2010/main" val="6252535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9FF6-37E9-433A-8C8B-9B45C41217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C1F0CB-91E9-455F-BFFF-67CD503660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B73E80-1B89-445E-ABB4-AA6D71E594C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EF4EAA-934A-49A2-A3D6-2B419A094A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33A21B4-8658-49AA-8D11-0DEE208A29DD}"/>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B5BA81A8-5397-4472-A8E5-B691BA5F91CD}"/>
              </a:ext>
            </a:extLst>
          </p:cNvPr>
          <p:cNvSpPr>
            <a:spLocks noGrp="1"/>
          </p:cNvSpPr>
          <p:nvPr>
            <p:ph type="sldNum" sz="quarter" idx="12"/>
          </p:nvPr>
        </p:nvSpPr>
        <p:spPr/>
        <p:txBody>
          <a:bodyPr/>
          <a:lstStyle>
            <a:lvl1pPr>
              <a:defRPr/>
            </a:lvl1pPr>
          </a:lstStyle>
          <a:p>
            <a:fld id="{E9E8DD18-1BA0-483D-AD3E-69ADB7A49C8D}" type="slidenum">
              <a:rPr lang="en-US" altLang="en-US"/>
              <a:pPr/>
              <a:t>‹#›</a:t>
            </a:fld>
            <a:endParaRPr lang="en-US" altLang="en-US"/>
          </a:p>
        </p:txBody>
      </p:sp>
    </p:spTree>
    <p:extLst>
      <p:ext uri="{BB962C8B-B14F-4D97-AF65-F5344CB8AC3E}">
        <p14:creationId xmlns:p14="http://schemas.microsoft.com/office/powerpoint/2010/main" val="3319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3E61-E1E2-4C16-9B95-A8648E046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01A38E-391B-4636-989E-EF55F5FC6E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4D0E2-C0BB-4968-8CE1-77F3C67BCD0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80795C-3BBC-4F48-8519-0DF5F46F2FD4}"/>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42DB048B-9CE6-4345-ABA9-0226F9C37F32}"/>
              </a:ext>
            </a:extLst>
          </p:cNvPr>
          <p:cNvSpPr>
            <a:spLocks noGrp="1"/>
          </p:cNvSpPr>
          <p:nvPr>
            <p:ph type="sldNum" sz="quarter" idx="12"/>
          </p:nvPr>
        </p:nvSpPr>
        <p:spPr/>
        <p:txBody>
          <a:bodyPr/>
          <a:lstStyle>
            <a:lvl1pPr>
              <a:defRPr/>
            </a:lvl1pPr>
          </a:lstStyle>
          <a:p>
            <a:fld id="{8495586A-1D13-40E8-AAC0-B49972CDCF94}" type="slidenum">
              <a:rPr lang="en-US" altLang="en-US"/>
              <a:pPr/>
              <a:t>‹#›</a:t>
            </a:fld>
            <a:endParaRPr lang="en-US" altLang="en-US"/>
          </a:p>
        </p:txBody>
      </p:sp>
    </p:spTree>
    <p:extLst>
      <p:ext uri="{BB962C8B-B14F-4D97-AF65-F5344CB8AC3E}">
        <p14:creationId xmlns:p14="http://schemas.microsoft.com/office/powerpoint/2010/main" val="37107035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300-7EC1-4BC4-A74B-D9748F5D6D2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8E7858-1F0A-4820-8AB3-290E2DEDAA7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2C09805-7383-4EAF-B678-0E5101C266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7E7B04-2797-43D7-A36C-0B48C915764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B24A642-A10A-4AC4-9697-D17E6E5F3279}"/>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47F99CBF-FE04-4B19-BF5D-A25B41ACAFD5}"/>
              </a:ext>
            </a:extLst>
          </p:cNvPr>
          <p:cNvSpPr>
            <a:spLocks noGrp="1"/>
          </p:cNvSpPr>
          <p:nvPr>
            <p:ph type="sldNum" sz="quarter" idx="12"/>
          </p:nvPr>
        </p:nvSpPr>
        <p:spPr/>
        <p:txBody>
          <a:bodyPr/>
          <a:lstStyle>
            <a:lvl1pPr>
              <a:defRPr/>
            </a:lvl1pPr>
          </a:lstStyle>
          <a:p>
            <a:fld id="{839E2DF7-DCFE-4616-886C-0F0FEF6ECED9}" type="slidenum">
              <a:rPr lang="en-US" altLang="en-US"/>
              <a:pPr/>
              <a:t>‹#›</a:t>
            </a:fld>
            <a:endParaRPr lang="en-US" altLang="en-US"/>
          </a:p>
        </p:txBody>
      </p:sp>
    </p:spTree>
    <p:extLst>
      <p:ext uri="{BB962C8B-B14F-4D97-AF65-F5344CB8AC3E}">
        <p14:creationId xmlns:p14="http://schemas.microsoft.com/office/powerpoint/2010/main" val="24946590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B59F-85BC-4D60-9DD8-6A42791A1C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634485-24D3-4B07-A295-FD5CAC64FF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1E5BB-B829-493D-AA38-09D34C9AC6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6B67562-02D2-418D-8238-5ADDF7253A5D}"/>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E32FDC04-75A9-4C71-BA89-699DFC251B6E}"/>
              </a:ext>
            </a:extLst>
          </p:cNvPr>
          <p:cNvSpPr>
            <a:spLocks noGrp="1"/>
          </p:cNvSpPr>
          <p:nvPr>
            <p:ph type="sldNum" sz="quarter" idx="12"/>
          </p:nvPr>
        </p:nvSpPr>
        <p:spPr/>
        <p:txBody>
          <a:bodyPr/>
          <a:lstStyle>
            <a:lvl1pPr>
              <a:defRPr/>
            </a:lvl1pPr>
          </a:lstStyle>
          <a:p>
            <a:fld id="{E5159292-4D67-433F-A162-D33CEBA1979C}" type="slidenum">
              <a:rPr lang="en-US" altLang="en-US"/>
              <a:pPr/>
              <a:t>‹#›</a:t>
            </a:fld>
            <a:endParaRPr lang="en-US" altLang="en-US"/>
          </a:p>
        </p:txBody>
      </p:sp>
    </p:spTree>
    <p:extLst>
      <p:ext uri="{BB962C8B-B14F-4D97-AF65-F5344CB8AC3E}">
        <p14:creationId xmlns:p14="http://schemas.microsoft.com/office/powerpoint/2010/main" val="9404263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DC150-6217-42B0-805C-A4BF45324B2E}"/>
              </a:ext>
            </a:extLst>
          </p:cNvPr>
          <p:cNvSpPr>
            <a:spLocks noGrp="1"/>
          </p:cNvSpPr>
          <p:nvPr>
            <p:ph type="title" orient="vert"/>
          </p:nvPr>
        </p:nvSpPr>
        <p:spPr>
          <a:xfrm>
            <a:off x="6629400" y="1752600"/>
            <a:ext cx="2057400" cy="4373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8C967-B820-4A28-9C3F-CD9DE51E1ECC}"/>
              </a:ext>
            </a:extLst>
          </p:cNvPr>
          <p:cNvSpPr>
            <a:spLocks noGrp="1"/>
          </p:cNvSpPr>
          <p:nvPr>
            <p:ph type="body" orient="vert" idx="1"/>
          </p:nvPr>
        </p:nvSpPr>
        <p:spPr>
          <a:xfrm>
            <a:off x="457200" y="1752600"/>
            <a:ext cx="60198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BD321-C7F6-4CDB-A608-3D75ED1EFD8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7014B5-025A-4D13-ADD0-62213E806EF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3BFC751-BE00-498E-B337-C0CB7319686B}"/>
              </a:ext>
            </a:extLst>
          </p:cNvPr>
          <p:cNvSpPr>
            <a:spLocks noGrp="1"/>
          </p:cNvSpPr>
          <p:nvPr>
            <p:ph type="sldNum" sz="quarter" idx="12"/>
          </p:nvPr>
        </p:nvSpPr>
        <p:spPr/>
        <p:txBody>
          <a:bodyPr/>
          <a:lstStyle>
            <a:lvl1pPr>
              <a:defRPr/>
            </a:lvl1pPr>
          </a:lstStyle>
          <a:p>
            <a:fld id="{A630AE12-3886-4DAF-8D94-B6F78F756482}" type="slidenum">
              <a:rPr lang="en-US" altLang="en-US"/>
              <a:pPr/>
              <a:t>‹#›</a:t>
            </a:fld>
            <a:endParaRPr lang="en-US" altLang="en-US"/>
          </a:p>
        </p:txBody>
      </p:sp>
    </p:spTree>
    <p:extLst>
      <p:ext uri="{BB962C8B-B14F-4D97-AF65-F5344CB8AC3E}">
        <p14:creationId xmlns:p14="http://schemas.microsoft.com/office/powerpoint/2010/main" val="14695935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C9E9-5E91-4A55-9515-AF9B92CADF2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42545F-5013-43DB-9E73-F88D71D2F81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3016FD-1093-4D59-A0DF-A623319F5B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C849868-3BDC-4FA0-B23E-B6F4FC6CE90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81BE5A78-FB64-4613-B82A-04DF19BA5CB4}"/>
              </a:ext>
            </a:extLst>
          </p:cNvPr>
          <p:cNvSpPr>
            <a:spLocks noGrp="1"/>
          </p:cNvSpPr>
          <p:nvPr>
            <p:ph type="sldNum" sz="quarter" idx="12"/>
          </p:nvPr>
        </p:nvSpPr>
        <p:spPr/>
        <p:txBody>
          <a:bodyPr/>
          <a:lstStyle>
            <a:lvl1pPr>
              <a:defRPr/>
            </a:lvl1pPr>
          </a:lstStyle>
          <a:p>
            <a:fld id="{5D978B66-0D32-4468-B2F9-D68296331DE9}" type="slidenum">
              <a:rPr lang="en-US" altLang="en-US"/>
              <a:pPr/>
              <a:t>‹#›</a:t>
            </a:fld>
            <a:endParaRPr lang="en-US" altLang="en-US"/>
          </a:p>
        </p:txBody>
      </p:sp>
    </p:spTree>
    <p:extLst>
      <p:ext uri="{BB962C8B-B14F-4D97-AF65-F5344CB8AC3E}">
        <p14:creationId xmlns:p14="http://schemas.microsoft.com/office/powerpoint/2010/main" val="22687842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7541-0A85-4B74-8977-A6CBF0899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BB6C5-F736-4D1E-885D-FAC4570B30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65890-4891-4C10-BE73-98DB86FE0D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2EAB3C-7B66-40BD-8FF7-71900319A3E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EAB7E2F-0A45-4D18-8E47-DB8CA77C4A53}"/>
              </a:ext>
            </a:extLst>
          </p:cNvPr>
          <p:cNvSpPr>
            <a:spLocks noGrp="1"/>
          </p:cNvSpPr>
          <p:nvPr>
            <p:ph type="sldNum" sz="quarter" idx="12"/>
          </p:nvPr>
        </p:nvSpPr>
        <p:spPr/>
        <p:txBody>
          <a:bodyPr/>
          <a:lstStyle>
            <a:lvl1pPr>
              <a:defRPr/>
            </a:lvl1pPr>
          </a:lstStyle>
          <a:p>
            <a:fld id="{09C7062B-FF8F-4E63-9E70-3359757281EA}" type="slidenum">
              <a:rPr lang="en-US" altLang="en-US"/>
              <a:pPr/>
              <a:t>‹#›</a:t>
            </a:fld>
            <a:endParaRPr lang="en-US" altLang="en-US"/>
          </a:p>
        </p:txBody>
      </p:sp>
    </p:spTree>
    <p:extLst>
      <p:ext uri="{BB962C8B-B14F-4D97-AF65-F5344CB8AC3E}">
        <p14:creationId xmlns:p14="http://schemas.microsoft.com/office/powerpoint/2010/main" val="11514119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3777-00C5-476A-A209-1F19900EEB1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387661-1E9E-4455-92C2-B290F295B7C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E866DD5-EE4D-4456-9DD8-A2BE625068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ADDDDF-FE39-498A-BF8F-A7E3415AC20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A681D536-1B3F-4918-BC6D-AFDBBCED48F0}"/>
              </a:ext>
            </a:extLst>
          </p:cNvPr>
          <p:cNvSpPr>
            <a:spLocks noGrp="1"/>
          </p:cNvSpPr>
          <p:nvPr>
            <p:ph type="sldNum" sz="quarter" idx="12"/>
          </p:nvPr>
        </p:nvSpPr>
        <p:spPr/>
        <p:txBody>
          <a:bodyPr/>
          <a:lstStyle>
            <a:lvl1pPr>
              <a:defRPr/>
            </a:lvl1pPr>
          </a:lstStyle>
          <a:p>
            <a:fld id="{1A4C9CD1-BB18-4873-8D5E-D37B5058E115}" type="slidenum">
              <a:rPr lang="en-US" altLang="en-US"/>
              <a:pPr/>
              <a:t>‹#›</a:t>
            </a:fld>
            <a:endParaRPr lang="en-US" altLang="en-US"/>
          </a:p>
        </p:txBody>
      </p:sp>
    </p:spTree>
    <p:extLst>
      <p:ext uri="{BB962C8B-B14F-4D97-AF65-F5344CB8AC3E}">
        <p14:creationId xmlns:p14="http://schemas.microsoft.com/office/powerpoint/2010/main" val="9244933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3D-2A12-4A8C-B1BB-59A1B5E96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9463A-3A3F-4F2C-A418-B705DA3D1598}"/>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709E89-F873-4142-8E60-545DE5843C98}"/>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139CA3-3433-4D13-8618-B4CFA357D8B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54DBAAE-B9B5-4CA1-B702-C1BF37FDDDB5}"/>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CCEA615D-E156-413F-9AF9-9AC15494CEE9}"/>
              </a:ext>
            </a:extLst>
          </p:cNvPr>
          <p:cNvSpPr>
            <a:spLocks noGrp="1"/>
          </p:cNvSpPr>
          <p:nvPr>
            <p:ph type="sldNum" sz="quarter" idx="12"/>
          </p:nvPr>
        </p:nvSpPr>
        <p:spPr/>
        <p:txBody>
          <a:bodyPr/>
          <a:lstStyle>
            <a:lvl1pPr>
              <a:defRPr/>
            </a:lvl1pPr>
          </a:lstStyle>
          <a:p>
            <a:fld id="{82AEA1F1-9895-4A3A-B7C0-873AC911E82B}" type="slidenum">
              <a:rPr lang="en-US" altLang="en-US"/>
              <a:pPr/>
              <a:t>‹#›</a:t>
            </a:fld>
            <a:endParaRPr lang="en-US" altLang="en-US"/>
          </a:p>
        </p:txBody>
      </p:sp>
    </p:spTree>
    <p:extLst>
      <p:ext uri="{BB962C8B-B14F-4D97-AF65-F5344CB8AC3E}">
        <p14:creationId xmlns:p14="http://schemas.microsoft.com/office/powerpoint/2010/main" val="6499871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89EB-6478-4C19-8F7C-23AEB0A7903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E1772-0197-4A4D-B273-DF42BF84371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509347-7289-4E8E-B4E1-91EFAE4A350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97D9B3-6408-4AE5-B6B4-6D4E5D248A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BADBEA-1B0F-4CD5-B167-2AA603A3DFF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71953-AB87-46B9-B881-7F949BEEEF3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B66B3DE-8CB2-4240-8F45-D745B6939E6A}"/>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EA015790-696F-4460-93AA-8B57873F9EBC}"/>
              </a:ext>
            </a:extLst>
          </p:cNvPr>
          <p:cNvSpPr>
            <a:spLocks noGrp="1"/>
          </p:cNvSpPr>
          <p:nvPr>
            <p:ph type="sldNum" sz="quarter" idx="12"/>
          </p:nvPr>
        </p:nvSpPr>
        <p:spPr/>
        <p:txBody>
          <a:bodyPr/>
          <a:lstStyle>
            <a:lvl1pPr>
              <a:defRPr/>
            </a:lvl1pPr>
          </a:lstStyle>
          <a:p>
            <a:fld id="{9CB0AFE7-FBEC-402C-BFD2-F68F12768A8D}" type="slidenum">
              <a:rPr lang="en-US" altLang="en-US"/>
              <a:pPr/>
              <a:t>‹#›</a:t>
            </a:fld>
            <a:endParaRPr lang="en-US" altLang="en-US"/>
          </a:p>
        </p:txBody>
      </p:sp>
    </p:spTree>
    <p:extLst>
      <p:ext uri="{BB962C8B-B14F-4D97-AF65-F5344CB8AC3E}">
        <p14:creationId xmlns:p14="http://schemas.microsoft.com/office/powerpoint/2010/main" val="33210972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965F-ACFC-46A9-AE26-9AB420D229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5C4B0-627D-41C2-84B9-B59A5ADEEB8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924A044-9994-4626-8AC7-DE3D4BA00EA0}"/>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56C1D6DE-C1E6-409A-8BC0-ACFA01CA913B}"/>
              </a:ext>
            </a:extLst>
          </p:cNvPr>
          <p:cNvSpPr>
            <a:spLocks noGrp="1"/>
          </p:cNvSpPr>
          <p:nvPr>
            <p:ph type="sldNum" sz="quarter" idx="12"/>
          </p:nvPr>
        </p:nvSpPr>
        <p:spPr/>
        <p:txBody>
          <a:bodyPr/>
          <a:lstStyle>
            <a:lvl1pPr>
              <a:defRPr/>
            </a:lvl1pPr>
          </a:lstStyle>
          <a:p>
            <a:fld id="{4C56FC7F-EE92-4B9F-B3C6-65C4FF98A2B4}" type="slidenum">
              <a:rPr lang="en-US" altLang="en-US"/>
              <a:pPr/>
              <a:t>‹#›</a:t>
            </a:fld>
            <a:endParaRPr lang="en-US" altLang="en-US"/>
          </a:p>
        </p:txBody>
      </p:sp>
    </p:spTree>
    <p:extLst>
      <p:ext uri="{BB962C8B-B14F-4D97-AF65-F5344CB8AC3E}">
        <p14:creationId xmlns:p14="http://schemas.microsoft.com/office/powerpoint/2010/main" val="30927324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719C0-E66C-4857-BA3A-0E4DFBDB430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A267B5D-566A-48D8-B1D7-681BDB3A3EB2}"/>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2D679ABD-3FAE-4CE8-998F-D958771046AA}"/>
              </a:ext>
            </a:extLst>
          </p:cNvPr>
          <p:cNvSpPr>
            <a:spLocks noGrp="1"/>
          </p:cNvSpPr>
          <p:nvPr>
            <p:ph type="sldNum" sz="quarter" idx="12"/>
          </p:nvPr>
        </p:nvSpPr>
        <p:spPr/>
        <p:txBody>
          <a:bodyPr/>
          <a:lstStyle>
            <a:lvl1pPr>
              <a:defRPr/>
            </a:lvl1pPr>
          </a:lstStyle>
          <a:p>
            <a:fld id="{62296BAE-DA15-45AE-B672-9EE4A0E94F2A}" type="slidenum">
              <a:rPr lang="en-US" altLang="en-US"/>
              <a:pPr/>
              <a:t>‹#›</a:t>
            </a:fld>
            <a:endParaRPr lang="en-US" altLang="en-US"/>
          </a:p>
        </p:txBody>
      </p:sp>
    </p:spTree>
    <p:extLst>
      <p:ext uri="{BB962C8B-B14F-4D97-AF65-F5344CB8AC3E}">
        <p14:creationId xmlns:p14="http://schemas.microsoft.com/office/powerpoint/2010/main" val="567733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7A44-862C-4B64-90B1-FE96F99987E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50D6A5-B348-4413-BF69-0BF15E0E12D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5664EF7-AC3B-48A7-B809-D9580AB74E4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56CA75-8838-4484-AD8F-1B3BD38CDC3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A32153D0-10BF-4386-B745-C7159057DD8D}"/>
              </a:ext>
            </a:extLst>
          </p:cNvPr>
          <p:cNvSpPr>
            <a:spLocks noGrp="1"/>
          </p:cNvSpPr>
          <p:nvPr>
            <p:ph type="sldNum" sz="quarter" idx="12"/>
          </p:nvPr>
        </p:nvSpPr>
        <p:spPr/>
        <p:txBody>
          <a:bodyPr/>
          <a:lstStyle>
            <a:lvl1pPr>
              <a:defRPr/>
            </a:lvl1pPr>
          </a:lstStyle>
          <a:p>
            <a:fld id="{CDBD20BB-0690-4274-BF9B-5F5BC5F38EB3}" type="slidenum">
              <a:rPr lang="en-US" altLang="en-US"/>
              <a:pPr/>
              <a:t>‹#›</a:t>
            </a:fld>
            <a:endParaRPr lang="en-US" altLang="en-US"/>
          </a:p>
        </p:txBody>
      </p:sp>
    </p:spTree>
    <p:extLst>
      <p:ext uri="{BB962C8B-B14F-4D97-AF65-F5344CB8AC3E}">
        <p14:creationId xmlns:p14="http://schemas.microsoft.com/office/powerpoint/2010/main" val="28791719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1A39-62F1-42D4-B69A-0F660D11E5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DA7BA6-3007-4B7F-AB98-48E858DF19B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CE4C30-CD42-4822-9904-C9F2789A138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29E01F-18E0-442C-ACB0-569C8E06B2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FF83084-BB46-40C4-90EA-9C447C7A8EAE}"/>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BF8E5C67-2C63-41DA-BD0D-D2320AF70C2C}"/>
              </a:ext>
            </a:extLst>
          </p:cNvPr>
          <p:cNvSpPr>
            <a:spLocks noGrp="1"/>
          </p:cNvSpPr>
          <p:nvPr>
            <p:ph type="sldNum" sz="quarter" idx="12"/>
          </p:nvPr>
        </p:nvSpPr>
        <p:spPr/>
        <p:txBody>
          <a:bodyPr/>
          <a:lstStyle>
            <a:lvl1pPr>
              <a:defRPr/>
            </a:lvl1pPr>
          </a:lstStyle>
          <a:p>
            <a:fld id="{63D580FE-A936-421C-A2D4-4B554C73A4A3}" type="slidenum">
              <a:rPr lang="en-US" altLang="en-US"/>
              <a:pPr/>
              <a:t>‹#›</a:t>
            </a:fld>
            <a:endParaRPr lang="en-US" altLang="en-US"/>
          </a:p>
        </p:txBody>
      </p:sp>
    </p:spTree>
    <p:extLst>
      <p:ext uri="{BB962C8B-B14F-4D97-AF65-F5344CB8AC3E}">
        <p14:creationId xmlns:p14="http://schemas.microsoft.com/office/powerpoint/2010/main" val="32260506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FAF0-611A-4A8B-90F5-99F09C2659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0FCF67-CB3A-4CB2-822C-C4C25094FE2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BC0B183-8E72-4B23-8EA5-0E64C3B1084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01AD5D-3108-4894-9338-EFB4184C415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405C0F1-D7E2-491F-A73C-F381EC46AD08}"/>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D06F29E-AB9E-49A3-A9E8-236B62D3B5A4}"/>
              </a:ext>
            </a:extLst>
          </p:cNvPr>
          <p:cNvSpPr>
            <a:spLocks noGrp="1"/>
          </p:cNvSpPr>
          <p:nvPr>
            <p:ph type="sldNum" sz="quarter" idx="12"/>
          </p:nvPr>
        </p:nvSpPr>
        <p:spPr/>
        <p:txBody>
          <a:bodyPr/>
          <a:lstStyle>
            <a:lvl1pPr>
              <a:defRPr/>
            </a:lvl1pPr>
          </a:lstStyle>
          <a:p>
            <a:fld id="{BAC124FD-22DC-4590-895B-07E17E30F76A}" type="slidenum">
              <a:rPr lang="en-US" altLang="en-US"/>
              <a:pPr/>
              <a:t>‹#›</a:t>
            </a:fld>
            <a:endParaRPr lang="en-US" altLang="en-US"/>
          </a:p>
        </p:txBody>
      </p:sp>
    </p:spTree>
    <p:extLst>
      <p:ext uri="{BB962C8B-B14F-4D97-AF65-F5344CB8AC3E}">
        <p14:creationId xmlns:p14="http://schemas.microsoft.com/office/powerpoint/2010/main" val="16334379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4E0E-53D6-4A0A-A4E5-2A5FBDEE89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08BB0-B1C8-415D-B371-2A900CA4E1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3BBAA-69A5-4FAF-B8E3-009A20E9171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A1A3CD-BA2E-4EA2-BBFF-491328EC044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9F4DD636-ED29-4D7F-90F1-FB315C61D11D}"/>
              </a:ext>
            </a:extLst>
          </p:cNvPr>
          <p:cNvSpPr>
            <a:spLocks noGrp="1"/>
          </p:cNvSpPr>
          <p:nvPr>
            <p:ph type="sldNum" sz="quarter" idx="12"/>
          </p:nvPr>
        </p:nvSpPr>
        <p:spPr/>
        <p:txBody>
          <a:bodyPr/>
          <a:lstStyle>
            <a:lvl1pPr>
              <a:defRPr/>
            </a:lvl1pPr>
          </a:lstStyle>
          <a:p>
            <a:fld id="{2EF1F4AB-B24A-4C82-B485-CF0D707E0DDF}" type="slidenum">
              <a:rPr lang="en-US" altLang="en-US"/>
              <a:pPr/>
              <a:t>‹#›</a:t>
            </a:fld>
            <a:endParaRPr lang="en-US" altLang="en-US"/>
          </a:p>
        </p:txBody>
      </p:sp>
    </p:spTree>
    <p:extLst>
      <p:ext uri="{BB962C8B-B14F-4D97-AF65-F5344CB8AC3E}">
        <p14:creationId xmlns:p14="http://schemas.microsoft.com/office/powerpoint/2010/main" val="27542416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BBBA-8FF7-48DF-87A6-C8D51264C5F0}"/>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6297BD-943F-466C-8B98-7FDE111AA349}"/>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37929-CFD4-4597-962C-C4DA9C435D7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22EF1EB-4BC3-435A-A1BE-0830696AF5F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67941BE-0F7D-4047-AEAD-E6AC26A13C89}"/>
              </a:ext>
            </a:extLst>
          </p:cNvPr>
          <p:cNvSpPr>
            <a:spLocks noGrp="1"/>
          </p:cNvSpPr>
          <p:nvPr>
            <p:ph type="sldNum" sz="quarter" idx="12"/>
          </p:nvPr>
        </p:nvSpPr>
        <p:spPr/>
        <p:txBody>
          <a:bodyPr/>
          <a:lstStyle>
            <a:lvl1pPr>
              <a:defRPr/>
            </a:lvl1pPr>
          </a:lstStyle>
          <a:p>
            <a:fld id="{698BEEF2-B73B-4C33-AA9E-A8E0C8571CCB}" type="slidenum">
              <a:rPr lang="en-US" altLang="en-US"/>
              <a:pPr/>
              <a:t>‹#›</a:t>
            </a:fld>
            <a:endParaRPr lang="en-US" altLang="en-US"/>
          </a:p>
        </p:txBody>
      </p:sp>
    </p:spTree>
    <p:extLst>
      <p:ext uri="{BB962C8B-B14F-4D97-AF65-F5344CB8AC3E}">
        <p14:creationId xmlns:p14="http://schemas.microsoft.com/office/powerpoint/2010/main" val="31759171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0508-CEFB-47BE-8FDE-7C017ECCB7A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1C5B68-3DBF-4C40-A60C-2D7F13C05C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C67B9F-7FE7-499A-8C02-5C053D29DB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04BBF94-D235-4C19-A6B8-75A175FA1011}"/>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A725E828-E85A-41F9-82EB-6E7A71F5F3A0}"/>
              </a:ext>
            </a:extLst>
          </p:cNvPr>
          <p:cNvSpPr>
            <a:spLocks noGrp="1"/>
          </p:cNvSpPr>
          <p:nvPr>
            <p:ph type="sldNum" sz="quarter" idx="12"/>
          </p:nvPr>
        </p:nvSpPr>
        <p:spPr/>
        <p:txBody>
          <a:bodyPr/>
          <a:lstStyle>
            <a:lvl1pPr>
              <a:defRPr/>
            </a:lvl1pPr>
          </a:lstStyle>
          <a:p>
            <a:fld id="{6A274E52-9966-4446-A50E-2E845CFD3B00}" type="slidenum">
              <a:rPr lang="en-US" altLang="en-US"/>
              <a:pPr/>
              <a:t>‹#›</a:t>
            </a:fld>
            <a:endParaRPr lang="en-US" altLang="en-US"/>
          </a:p>
        </p:txBody>
      </p:sp>
    </p:spTree>
    <p:extLst>
      <p:ext uri="{BB962C8B-B14F-4D97-AF65-F5344CB8AC3E}">
        <p14:creationId xmlns:p14="http://schemas.microsoft.com/office/powerpoint/2010/main" val="25588914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7650-32F5-4806-8FBC-C656D6E3A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4C8E5-0EFD-482E-848D-2146640A4B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CFFCB-3947-4E2E-A62E-749E21E3CB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5B9AC84-6A5F-4E07-83A9-1A59DA61EEC0}"/>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E675321A-D916-4266-A12E-281FC4276EB9}"/>
              </a:ext>
            </a:extLst>
          </p:cNvPr>
          <p:cNvSpPr>
            <a:spLocks noGrp="1"/>
          </p:cNvSpPr>
          <p:nvPr>
            <p:ph type="sldNum" sz="quarter" idx="12"/>
          </p:nvPr>
        </p:nvSpPr>
        <p:spPr/>
        <p:txBody>
          <a:bodyPr/>
          <a:lstStyle>
            <a:lvl1pPr>
              <a:defRPr/>
            </a:lvl1pPr>
          </a:lstStyle>
          <a:p>
            <a:fld id="{02345A73-96E5-466A-83D6-606C925054B3}" type="slidenum">
              <a:rPr lang="en-US" altLang="en-US"/>
              <a:pPr/>
              <a:t>‹#›</a:t>
            </a:fld>
            <a:endParaRPr lang="en-US" altLang="en-US"/>
          </a:p>
        </p:txBody>
      </p:sp>
    </p:spTree>
    <p:extLst>
      <p:ext uri="{BB962C8B-B14F-4D97-AF65-F5344CB8AC3E}">
        <p14:creationId xmlns:p14="http://schemas.microsoft.com/office/powerpoint/2010/main" val="31840930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7B35-5C37-482F-928C-9E9A669AA69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B3F493-A3CD-4FC2-9F1D-31C34DDAD6D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C3B115C-A89C-4A17-A53C-15CB62E0CC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A22610-AE9C-492D-88E1-F20A80209713}"/>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F2178199-B7DB-416D-AD16-0F55A886F7E9}"/>
              </a:ext>
            </a:extLst>
          </p:cNvPr>
          <p:cNvSpPr>
            <a:spLocks noGrp="1"/>
          </p:cNvSpPr>
          <p:nvPr>
            <p:ph type="sldNum" sz="quarter" idx="12"/>
          </p:nvPr>
        </p:nvSpPr>
        <p:spPr/>
        <p:txBody>
          <a:bodyPr/>
          <a:lstStyle>
            <a:lvl1pPr>
              <a:defRPr/>
            </a:lvl1pPr>
          </a:lstStyle>
          <a:p>
            <a:fld id="{89826163-869A-46D7-8117-6316C6E3171D}" type="slidenum">
              <a:rPr lang="en-US" altLang="en-US"/>
              <a:pPr/>
              <a:t>‹#›</a:t>
            </a:fld>
            <a:endParaRPr lang="en-US" altLang="en-US"/>
          </a:p>
        </p:txBody>
      </p:sp>
    </p:spTree>
    <p:extLst>
      <p:ext uri="{BB962C8B-B14F-4D97-AF65-F5344CB8AC3E}">
        <p14:creationId xmlns:p14="http://schemas.microsoft.com/office/powerpoint/2010/main" val="3189964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5FED-E12C-4C9B-A267-BBEB2A9FEA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B6D3B-3A61-46B0-9EAE-6859E8268233}"/>
              </a:ext>
            </a:extLst>
          </p:cNvPr>
          <p:cNvSpPr>
            <a:spLocks noGrp="1"/>
          </p:cNvSpPr>
          <p:nvPr>
            <p:ph sz="half" idx="1"/>
          </p:nvPr>
        </p:nvSpPr>
        <p:spPr>
          <a:xfrm>
            <a:off x="457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28422-CEBA-451F-B24E-95905BB1D70C}"/>
              </a:ext>
            </a:extLst>
          </p:cNvPr>
          <p:cNvSpPr>
            <a:spLocks noGrp="1"/>
          </p:cNvSpPr>
          <p:nvPr>
            <p:ph sz="half" idx="2"/>
          </p:nvPr>
        </p:nvSpPr>
        <p:spPr>
          <a:xfrm>
            <a:off x="4648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9EF6FF-E13E-4EAE-8342-35A5156E334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5591534-29D9-4DB4-9DBD-AF81F8BE16B3}"/>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C053FFDC-DA0F-486D-B738-222AF037684E}"/>
              </a:ext>
            </a:extLst>
          </p:cNvPr>
          <p:cNvSpPr>
            <a:spLocks noGrp="1"/>
          </p:cNvSpPr>
          <p:nvPr>
            <p:ph type="sldNum" sz="quarter" idx="12"/>
          </p:nvPr>
        </p:nvSpPr>
        <p:spPr/>
        <p:txBody>
          <a:bodyPr/>
          <a:lstStyle>
            <a:lvl1pPr>
              <a:defRPr/>
            </a:lvl1pPr>
          </a:lstStyle>
          <a:p>
            <a:fld id="{CD2BB24D-18CC-447B-9692-19A4E1BE7FB0}" type="slidenum">
              <a:rPr lang="en-US" altLang="en-US"/>
              <a:pPr/>
              <a:t>‹#›</a:t>
            </a:fld>
            <a:endParaRPr lang="en-US" altLang="en-US"/>
          </a:p>
        </p:txBody>
      </p:sp>
    </p:spTree>
    <p:extLst>
      <p:ext uri="{BB962C8B-B14F-4D97-AF65-F5344CB8AC3E}">
        <p14:creationId xmlns:p14="http://schemas.microsoft.com/office/powerpoint/2010/main" val="22728461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24BD-6691-4F79-A0C0-4F827CF3C81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693E0B-2D35-4C26-99B8-90E944B3299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CA38FE-E566-42A3-A9A4-3510E720180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78DC52-8D6B-4BEE-95A8-A4C53F25D50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44A1B4-7FE8-4128-B73F-34BC3F2DD1B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FB94F7-0F3D-437B-9E3B-2178FB91369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295429F-590C-4C94-B728-93BDD220A4E5}"/>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26B434E2-38E7-4354-8A3B-C1166AA78D6A}"/>
              </a:ext>
            </a:extLst>
          </p:cNvPr>
          <p:cNvSpPr>
            <a:spLocks noGrp="1"/>
          </p:cNvSpPr>
          <p:nvPr>
            <p:ph type="sldNum" sz="quarter" idx="12"/>
          </p:nvPr>
        </p:nvSpPr>
        <p:spPr/>
        <p:txBody>
          <a:bodyPr/>
          <a:lstStyle>
            <a:lvl1pPr>
              <a:defRPr/>
            </a:lvl1pPr>
          </a:lstStyle>
          <a:p>
            <a:fld id="{DC5AF802-45C1-497E-980D-3DFB91208537}" type="slidenum">
              <a:rPr lang="en-US" altLang="en-US"/>
              <a:pPr/>
              <a:t>‹#›</a:t>
            </a:fld>
            <a:endParaRPr lang="en-US" altLang="en-US"/>
          </a:p>
        </p:txBody>
      </p:sp>
    </p:spTree>
    <p:extLst>
      <p:ext uri="{BB962C8B-B14F-4D97-AF65-F5344CB8AC3E}">
        <p14:creationId xmlns:p14="http://schemas.microsoft.com/office/powerpoint/2010/main" val="15773855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14E5-5EF8-4D58-AC28-78C02F25B2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CDEDBF-3543-4F66-8EDC-BE15079475B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67FF791-3A74-45FB-A199-42FCFCA0760D}"/>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D218EF13-5772-42A3-B727-BF22A5799B8B}"/>
              </a:ext>
            </a:extLst>
          </p:cNvPr>
          <p:cNvSpPr>
            <a:spLocks noGrp="1"/>
          </p:cNvSpPr>
          <p:nvPr>
            <p:ph type="sldNum" sz="quarter" idx="12"/>
          </p:nvPr>
        </p:nvSpPr>
        <p:spPr/>
        <p:txBody>
          <a:bodyPr/>
          <a:lstStyle>
            <a:lvl1pPr>
              <a:defRPr/>
            </a:lvl1pPr>
          </a:lstStyle>
          <a:p>
            <a:fld id="{F2765299-D447-41EE-9DDD-D70135F043F7}" type="slidenum">
              <a:rPr lang="en-US" altLang="en-US"/>
              <a:pPr/>
              <a:t>‹#›</a:t>
            </a:fld>
            <a:endParaRPr lang="en-US" altLang="en-US"/>
          </a:p>
        </p:txBody>
      </p:sp>
    </p:spTree>
    <p:extLst>
      <p:ext uri="{BB962C8B-B14F-4D97-AF65-F5344CB8AC3E}">
        <p14:creationId xmlns:p14="http://schemas.microsoft.com/office/powerpoint/2010/main" val="411116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EC0A-8946-47DA-B7DD-8FB6801B7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C9ACB-641E-44F4-82E8-1A18CC64A704}"/>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195D5E-7C44-4379-A8C7-7A182DDBFB85}"/>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AF50F-25C6-42FC-B93B-6156FEE16AB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7E00CE9-C8C4-416D-98B4-ABAE88579194}"/>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CE8547FF-76B7-449B-B1CA-6864B2BC22C1}"/>
              </a:ext>
            </a:extLst>
          </p:cNvPr>
          <p:cNvSpPr>
            <a:spLocks noGrp="1"/>
          </p:cNvSpPr>
          <p:nvPr>
            <p:ph type="sldNum" sz="quarter" idx="12"/>
          </p:nvPr>
        </p:nvSpPr>
        <p:spPr/>
        <p:txBody>
          <a:bodyPr/>
          <a:lstStyle>
            <a:lvl1pPr>
              <a:defRPr/>
            </a:lvl1pPr>
          </a:lstStyle>
          <a:p>
            <a:fld id="{C2E7A3E6-4428-4D72-ACA7-EA6106E5CC02}" type="slidenum">
              <a:rPr lang="en-US" altLang="en-US"/>
              <a:pPr/>
              <a:t>‹#›</a:t>
            </a:fld>
            <a:endParaRPr lang="en-US" altLang="en-US"/>
          </a:p>
        </p:txBody>
      </p:sp>
    </p:spTree>
    <p:extLst>
      <p:ext uri="{BB962C8B-B14F-4D97-AF65-F5344CB8AC3E}">
        <p14:creationId xmlns:p14="http://schemas.microsoft.com/office/powerpoint/2010/main" val="24709716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2A671-7E17-4EA1-BE82-AA4DCEE458E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2A69B81-530E-4E8C-AE1F-4F0506F49624}"/>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17F9778B-C7A6-4EC0-BCE2-7460A3687B83}"/>
              </a:ext>
            </a:extLst>
          </p:cNvPr>
          <p:cNvSpPr>
            <a:spLocks noGrp="1"/>
          </p:cNvSpPr>
          <p:nvPr>
            <p:ph type="sldNum" sz="quarter" idx="12"/>
          </p:nvPr>
        </p:nvSpPr>
        <p:spPr/>
        <p:txBody>
          <a:bodyPr/>
          <a:lstStyle>
            <a:lvl1pPr>
              <a:defRPr/>
            </a:lvl1pPr>
          </a:lstStyle>
          <a:p>
            <a:fld id="{8D765D03-316F-4134-8A52-34C1E19CBC64}" type="slidenum">
              <a:rPr lang="en-US" altLang="en-US"/>
              <a:pPr/>
              <a:t>‹#›</a:t>
            </a:fld>
            <a:endParaRPr lang="en-US" altLang="en-US"/>
          </a:p>
        </p:txBody>
      </p:sp>
    </p:spTree>
    <p:extLst>
      <p:ext uri="{BB962C8B-B14F-4D97-AF65-F5344CB8AC3E}">
        <p14:creationId xmlns:p14="http://schemas.microsoft.com/office/powerpoint/2010/main" val="33616327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E93B-6EFA-4EFD-9D64-FE7C0F9228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0C007-6BF5-48E2-9CBC-3178A56BB3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973F4-5661-4C17-BC37-1A169F1B6F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CC9CC1-A7F9-4F03-AD15-F9BFF0779E3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6D1C9B3-DAA1-4988-A631-1D3CE878038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0726DE30-A87F-444D-8436-7C3B341C4E17}"/>
              </a:ext>
            </a:extLst>
          </p:cNvPr>
          <p:cNvSpPr>
            <a:spLocks noGrp="1"/>
          </p:cNvSpPr>
          <p:nvPr>
            <p:ph type="sldNum" sz="quarter" idx="12"/>
          </p:nvPr>
        </p:nvSpPr>
        <p:spPr/>
        <p:txBody>
          <a:bodyPr/>
          <a:lstStyle>
            <a:lvl1pPr>
              <a:defRPr/>
            </a:lvl1pPr>
          </a:lstStyle>
          <a:p>
            <a:fld id="{53F314B7-D57B-4D7D-A6A9-1EE3FC3C1B6A}" type="slidenum">
              <a:rPr lang="en-US" altLang="en-US"/>
              <a:pPr/>
              <a:t>‹#›</a:t>
            </a:fld>
            <a:endParaRPr lang="en-US" altLang="en-US"/>
          </a:p>
        </p:txBody>
      </p:sp>
    </p:spTree>
    <p:extLst>
      <p:ext uri="{BB962C8B-B14F-4D97-AF65-F5344CB8AC3E}">
        <p14:creationId xmlns:p14="http://schemas.microsoft.com/office/powerpoint/2010/main" val="34724208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3368-3D53-4846-903D-7A79796E22B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948041-C42B-4D00-86F0-970144C9BA0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1A0D5B9-E352-4FA9-B604-69898CB3AA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37A4B8-3260-4BCF-8095-2D11813338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28ED97-B553-4E96-9975-B451CE7070CD}"/>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339762A0-7F96-45CF-85DE-38CD3B471337}"/>
              </a:ext>
            </a:extLst>
          </p:cNvPr>
          <p:cNvSpPr>
            <a:spLocks noGrp="1"/>
          </p:cNvSpPr>
          <p:nvPr>
            <p:ph type="sldNum" sz="quarter" idx="12"/>
          </p:nvPr>
        </p:nvSpPr>
        <p:spPr/>
        <p:txBody>
          <a:bodyPr/>
          <a:lstStyle>
            <a:lvl1pPr>
              <a:defRPr/>
            </a:lvl1pPr>
          </a:lstStyle>
          <a:p>
            <a:fld id="{E1FD18DD-1A28-4E15-B812-A62840B42B74}" type="slidenum">
              <a:rPr lang="en-US" altLang="en-US"/>
              <a:pPr/>
              <a:t>‹#›</a:t>
            </a:fld>
            <a:endParaRPr lang="en-US" altLang="en-US"/>
          </a:p>
        </p:txBody>
      </p:sp>
    </p:spTree>
    <p:extLst>
      <p:ext uri="{BB962C8B-B14F-4D97-AF65-F5344CB8AC3E}">
        <p14:creationId xmlns:p14="http://schemas.microsoft.com/office/powerpoint/2010/main" val="27789137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277D-DB19-4E0A-A0B7-C87216841A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83485E-8A9F-4CD9-B71C-FE568CF7BE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473DA-135D-4496-87D0-64DC6BEF07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F44AEBA-39FF-442A-BA28-19EB4D8E744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B5F278E3-2A1A-4AB0-9284-ED15F5590EF5}"/>
              </a:ext>
            </a:extLst>
          </p:cNvPr>
          <p:cNvSpPr>
            <a:spLocks noGrp="1"/>
          </p:cNvSpPr>
          <p:nvPr>
            <p:ph type="sldNum" sz="quarter" idx="12"/>
          </p:nvPr>
        </p:nvSpPr>
        <p:spPr/>
        <p:txBody>
          <a:bodyPr/>
          <a:lstStyle>
            <a:lvl1pPr>
              <a:defRPr/>
            </a:lvl1pPr>
          </a:lstStyle>
          <a:p>
            <a:fld id="{EA136DEF-75C4-4225-965C-DD24C500F3B8}" type="slidenum">
              <a:rPr lang="en-US" altLang="en-US"/>
              <a:pPr/>
              <a:t>‹#›</a:t>
            </a:fld>
            <a:endParaRPr lang="en-US" altLang="en-US"/>
          </a:p>
        </p:txBody>
      </p:sp>
    </p:spTree>
    <p:extLst>
      <p:ext uri="{BB962C8B-B14F-4D97-AF65-F5344CB8AC3E}">
        <p14:creationId xmlns:p14="http://schemas.microsoft.com/office/powerpoint/2010/main" val="3743289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11B0CA-60F3-4C01-9E4B-FD37CBAA19DA}"/>
              </a:ext>
            </a:extLst>
          </p:cNvPr>
          <p:cNvSpPr>
            <a:spLocks noGrp="1"/>
          </p:cNvSpPr>
          <p:nvPr>
            <p:ph type="title" orient="vert"/>
          </p:nvPr>
        </p:nvSpPr>
        <p:spPr>
          <a:xfrm>
            <a:off x="6629400" y="381000"/>
            <a:ext cx="20574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C1AE12-4349-496F-89C5-0B800D70F12C}"/>
              </a:ext>
            </a:extLst>
          </p:cNvPr>
          <p:cNvSpPr>
            <a:spLocks noGrp="1"/>
          </p:cNvSpPr>
          <p:nvPr>
            <p:ph type="body" orient="vert" idx="1"/>
          </p:nvPr>
        </p:nvSpPr>
        <p:spPr>
          <a:xfrm>
            <a:off x="457200" y="3810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AF801-C7D0-4274-8D56-6D8BC38490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8EB9AC-2E06-412B-93F8-94C9902A9D61}"/>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A5F3719-F25B-4EC4-9F9F-278F3CE20976}"/>
              </a:ext>
            </a:extLst>
          </p:cNvPr>
          <p:cNvSpPr>
            <a:spLocks noGrp="1"/>
          </p:cNvSpPr>
          <p:nvPr>
            <p:ph type="sldNum" sz="quarter" idx="12"/>
          </p:nvPr>
        </p:nvSpPr>
        <p:spPr/>
        <p:txBody>
          <a:bodyPr/>
          <a:lstStyle>
            <a:lvl1pPr>
              <a:defRPr/>
            </a:lvl1pPr>
          </a:lstStyle>
          <a:p>
            <a:fld id="{0D0C22C1-937C-4C3D-8F8D-D8D805DDEC5C}" type="slidenum">
              <a:rPr lang="en-US" altLang="en-US"/>
              <a:pPr/>
              <a:t>‹#›</a:t>
            </a:fld>
            <a:endParaRPr lang="en-US" altLang="en-US"/>
          </a:p>
        </p:txBody>
      </p:sp>
    </p:spTree>
    <p:extLst>
      <p:ext uri="{BB962C8B-B14F-4D97-AF65-F5344CB8AC3E}">
        <p14:creationId xmlns:p14="http://schemas.microsoft.com/office/powerpoint/2010/main" val="26097890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772E-A27B-4774-91EF-6D912AD1709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ADA53F-F3B4-4EA3-80BC-91E86D013E6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F45AC4-7D01-406E-9DB6-4CEFF6BFBEC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7246E0-9D8B-40BC-8ED3-CF6B00515379}"/>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2996D05-CAFC-4223-95EB-E6C924DC1A11}"/>
              </a:ext>
            </a:extLst>
          </p:cNvPr>
          <p:cNvSpPr>
            <a:spLocks noGrp="1"/>
          </p:cNvSpPr>
          <p:nvPr>
            <p:ph type="sldNum" sz="quarter" idx="12"/>
          </p:nvPr>
        </p:nvSpPr>
        <p:spPr/>
        <p:txBody>
          <a:bodyPr/>
          <a:lstStyle>
            <a:lvl1pPr>
              <a:defRPr/>
            </a:lvl1pPr>
          </a:lstStyle>
          <a:p>
            <a:fld id="{1FEBACD0-B5EB-4508-8411-902A86DC2E1F}" type="slidenum">
              <a:rPr lang="en-US" altLang="en-US"/>
              <a:pPr/>
              <a:t>‹#›</a:t>
            </a:fld>
            <a:endParaRPr lang="en-US" altLang="en-US"/>
          </a:p>
        </p:txBody>
      </p:sp>
    </p:spTree>
    <p:extLst>
      <p:ext uri="{BB962C8B-B14F-4D97-AF65-F5344CB8AC3E}">
        <p14:creationId xmlns:p14="http://schemas.microsoft.com/office/powerpoint/2010/main" val="24088928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EFA0-0378-444F-AD76-2D5B83D18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AEC15-C3C0-4BD0-8B6F-C5771EFC93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D3BBE-0DB3-4F8D-8C7E-A138624409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9DC43F9-9989-42BD-ADEB-619147F22F3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B91640EE-63E4-4F18-891D-982100A03DFC}"/>
              </a:ext>
            </a:extLst>
          </p:cNvPr>
          <p:cNvSpPr>
            <a:spLocks noGrp="1"/>
          </p:cNvSpPr>
          <p:nvPr>
            <p:ph type="sldNum" sz="quarter" idx="12"/>
          </p:nvPr>
        </p:nvSpPr>
        <p:spPr/>
        <p:txBody>
          <a:bodyPr/>
          <a:lstStyle>
            <a:lvl1pPr>
              <a:defRPr/>
            </a:lvl1pPr>
          </a:lstStyle>
          <a:p>
            <a:fld id="{4D0CAD35-0BAC-44FE-BA45-1FA4BE9C6CC5}" type="slidenum">
              <a:rPr lang="en-US" altLang="en-US"/>
              <a:pPr/>
              <a:t>‹#›</a:t>
            </a:fld>
            <a:endParaRPr lang="en-US" altLang="en-US"/>
          </a:p>
        </p:txBody>
      </p:sp>
    </p:spTree>
    <p:extLst>
      <p:ext uri="{BB962C8B-B14F-4D97-AF65-F5344CB8AC3E}">
        <p14:creationId xmlns:p14="http://schemas.microsoft.com/office/powerpoint/2010/main" val="27679146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2999-F240-47DA-AD28-6B7262C72A2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AD4ED2-CEC2-43CF-950E-3D4DC39EEE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23025F1B-20C0-4763-981D-0F058BA4B1F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21C793-468F-4111-B013-94A027C8AB0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C89EF2E6-D6D0-4C2D-9E2C-D246CC7FDBD4}"/>
              </a:ext>
            </a:extLst>
          </p:cNvPr>
          <p:cNvSpPr>
            <a:spLocks noGrp="1"/>
          </p:cNvSpPr>
          <p:nvPr>
            <p:ph type="sldNum" sz="quarter" idx="12"/>
          </p:nvPr>
        </p:nvSpPr>
        <p:spPr/>
        <p:txBody>
          <a:bodyPr/>
          <a:lstStyle>
            <a:lvl1pPr>
              <a:defRPr/>
            </a:lvl1pPr>
          </a:lstStyle>
          <a:p>
            <a:fld id="{3D1FC8A4-AE4C-4BAD-B288-A293213AB2E4}" type="slidenum">
              <a:rPr lang="en-US" altLang="en-US"/>
              <a:pPr/>
              <a:t>‹#›</a:t>
            </a:fld>
            <a:endParaRPr lang="en-US" altLang="en-US"/>
          </a:p>
        </p:txBody>
      </p:sp>
    </p:spTree>
    <p:extLst>
      <p:ext uri="{BB962C8B-B14F-4D97-AF65-F5344CB8AC3E}">
        <p14:creationId xmlns:p14="http://schemas.microsoft.com/office/powerpoint/2010/main" val="33443164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9B87-B6A7-4656-B9AA-ED8C443C5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A45B9-0DA8-411B-9E9E-E2578DBEF34E}"/>
              </a:ext>
            </a:extLst>
          </p:cNvPr>
          <p:cNvSpPr>
            <a:spLocks noGrp="1"/>
          </p:cNvSpPr>
          <p:nvPr>
            <p:ph sz="half" idx="1"/>
          </p:nvPr>
        </p:nvSpPr>
        <p:spPr>
          <a:xfrm>
            <a:off x="457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A639E6-F57B-4F64-9CB6-FC834E5622FF}"/>
              </a:ext>
            </a:extLst>
          </p:cNvPr>
          <p:cNvSpPr>
            <a:spLocks noGrp="1"/>
          </p:cNvSpPr>
          <p:nvPr>
            <p:ph sz="half" idx="2"/>
          </p:nvPr>
        </p:nvSpPr>
        <p:spPr>
          <a:xfrm>
            <a:off x="4648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35D020-CC3A-4BEB-BD72-1F18DC94E13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1BA48ED-B322-4296-B1A3-8C81A4AA7F6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D462AC1F-BCA8-45EC-B581-1CD355D435EF}"/>
              </a:ext>
            </a:extLst>
          </p:cNvPr>
          <p:cNvSpPr>
            <a:spLocks noGrp="1"/>
          </p:cNvSpPr>
          <p:nvPr>
            <p:ph type="sldNum" sz="quarter" idx="12"/>
          </p:nvPr>
        </p:nvSpPr>
        <p:spPr/>
        <p:txBody>
          <a:bodyPr/>
          <a:lstStyle>
            <a:lvl1pPr>
              <a:defRPr/>
            </a:lvl1pPr>
          </a:lstStyle>
          <a:p>
            <a:fld id="{D6DC6222-9141-4B6F-BE37-445C49109CB9}" type="slidenum">
              <a:rPr lang="en-US" altLang="en-US"/>
              <a:pPr/>
              <a:t>‹#›</a:t>
            </a:fld>
            <a:endParaRPr lang="en-US" altLang="en-US"/>
          </a:p>
        </p:txBody>
      </p:sp>
    </p:spTree>
    <p:extLst>
      <p:ext uri="{BB962C8B-B14F-4D97-AF65-F5344CB8AC3E}">
        <p14:creationId xmlns:p14="http://schemas.microsoft.com/office/powerpoint/2010/main" val="13360707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B76A-D9C7-4E41-B3D4-241A96A54B0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EA681E-924F-46E9-932B-464612E1CEC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EE1B35-C9CD-4F7F-91B8-1A6F93DAD48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45A19-1D14-4C32-A864-DA6B5D03BD9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2CF245-3930-482F-9E93-977A0D520C1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0D892A-385E-4E25-8295-44270873AF3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8DD2DC8-3486-4A90-A16E-53E5EDF563AD}"/>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FFA9E048-443D-4525-B2F7-63427FC7E756}"/>
              </a:ext>
            </a:extLst>
          </p:cNvPr>
          <p:cNvSpPr>
            <a:spLocks noGrp="1"/>
          </p:cNvSpPr>
          <p:nvPr>
            <p:ph type="sldNum" sz="quarter" idx="12"/>
          </p:nvPr>
        </p:nvSpPr>
        <p:spPr/>
        <p:txBody>
          <a:bodyPr/>
          <a:lstStyle>
            <a:lvl1pPr>
              <a:defRPr/>
            </a:lvl1pPr>
          </a:lstStyle>
          <a:p>
            <a:fld id="{9B00B97E-641F-447E-9070-8790B2FC63C7}" type="slidenum">
              <a:rPr lang="en-US" altLang="en-US"/>
              <a:pPr/>
              <a:t>‹#›</a:t>
            </a:fld>
            <a:endParaRPr lang="en-US" altLang="en-US"/>
          </a:p>
        </p:txBody>
      </p:sp>
    </p:spTree>
    <p:extLst>
      <p:ext uri="{BB962C8B-B14F-4D97-AF65-F5344CB8AC3E}">
        <p14:creationId xmlns:p14="http://schemas.microsoft.com/office/powerpoint/2010/main" val="251949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9485-A567-42A9-A39A-CB449F54FF5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97FD7-2D3F-4BDC-A4E8-A66A29B236D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F2196-7825-40CC-93E3-82835D49CE3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612429-ABEF-49D9-9C33-DADC49D3172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65C6E3-C0D0-4CD5-91DC-029AEBE3BA3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ADB38-D845-4B1F-A937-B81607C590F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A7335F9-A1A3-4C07-9E13-A2A83C16E2D5}"/>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B5BD5B22-7DDE-4004-84E8-6EDFECE2F32B}"/>
              </a:ext>
            </a:extLst>
          </p:cNvPr>
          <p:cNvSpPr>
            <a:spLocks noGrp="1"/>
          </p:cNvSpPr>
          <p:nvPr>
            <p:ph type="sldNum" sz="quarter" idx="12"/>
          </p:nvPr>
        </p:nvSpPr>
        <p:spPr/>
        <p:txBody>
          <a:bodyPr/>
          <a:lstStyle>
            <a:lvl1pPr>
              <a:defRPr/>
            </a:lvl1pPr>
          </a:lstStyle>
          <a:p>
            <a:fld id="{0A2CD8C2-CBB2-4F06-B10B-B4B217A94BE9}" type="slidenum">
              <a:rPr lang="en-US" altLang="en-US"/>
              <a:pPr/>
              <a:t>‹#›</a:t>
            </a:fld>
            <a:endParaRPr lang="en-US" altLang="en-US"/>
          </a:p>
        </p:txBody>
      </p:sp>
    </p:spTree>
    <p:extLst>
      <p:ext uri="{BB962C8B-B14F-4D97-AF65-F5344CB8AC3E}">
        <p14:creationId xmlns:p14="http://schemas.microsoft.com/office/powerpoint/2010/main" val="406927402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C568-62B3-4EB8-B817-FF0EAA99BF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C80435-5FED-4554-877E-1B3FA8DB387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9382B59-918C-407A-B361-7D372598AE03}"/>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D7149567-F0B7-4EF0-92B2-6A37E3DCA67D}"/>
              </a:ext>
            </a:extLst>
          </p:cNvPr>
          <p:cNvSpPr>
            <a:spLocks noGrp="1"/>
          </p:cNvSpPr>
          <p:nvPr>
            <p:ph type="sldNum" sz="quarter" idx="12"/>
          </p:nvPr>
        </p:nvSpPr>
        <p:spPr/>
        <p:txBody>
          <a:bodyPr/>
          <a:lstStyle>
            <a:lvl1pPr>
              <a:defRPr/>
            </a:lvl1pPr>
          </a:lstStyle>
          <a:p>
            <a:fld id="{5789A144-EBD5-4A74-9011-8DE0B5EF57B9}" type="slidenum">
              <a:rPr lang="en-US" altLang="en-US"/>
              <a:pPr/>
              <a:t>‹#›</a:t>
            </a:fld>
            <a:endParaRPr lang="en-US" altLang="en-US"/>
          </a:p>
        </p:txBody>
      </p:sp>
    </p:spTree>
    <p:extLst>
      <p:ext uri="{BB962C8B-B14F-4D97-AF65-F5344CB8AC3E}">
        <p14:creationId xmlns:p14="http://schemas.microsoft.com/office/powerpoint/2010/main" val="29130367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37C2E-D5E3-44EC-8760-8514513AABB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7FB1D4B-7366-4249-BB6B-3E4C73FF3FD2}"/>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5427B887-DAA9-4482-9581-3ADCF8811237}"/>
              </a:ext>
            </a:extLst>
          </p:cNvPr>
          <p:cNvSpPr>
            <a:spLocks noGrp="1"/>
          </p:cNvSpPr>
          <p:nvPr>
            <p:ph type="sldNum" sz="quarter" idx="12"/>
          </p:nvPr>
        </p:nvSpPr>
        <p:spPr/>
        <p:txBody>
          <a:bodyPr/>
          <a:lstStyle>
            <a:lvl1pPr>
              <a:defRPr/>
            </a:lvl1pPr>
          </a:lstStyle>
          <a:p>
            <a:fld id="{AB817106-3F2C-41A3-8EF2-5FCC2F952CD6}" type="slidenum">
              <a:rPr lang="en-US" altLang="en-US"/>
              <a:pPr/>
              <a:t>‹#›</a:t>
            </a:fld>
            <a:endParaRPr lang="en-US" altLang="en-US"/>
          </a:p>
        </p:txBody>
      </p:sp>
    </p:spTree>
    <p:extLst>
      <p:ext uri="{BB962C8B-B14F-4D97-AF65-F5344CB8AC3E}">
        <p14:creationId xmlns:p14="http://schemas.microsoft.com/office/powerpoint/2010/main" val="40365122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527A-2480-4D95-80B5-5A4AE77FD4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79260-F93A-471F-9985-349629620D9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880E12-812F-4065-964F-E6ADBD3A6FF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A2E5F3-06E4-4516-94D1-5AEDCA5253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D986F37-A5FE-4ED3-8E34-5661AC2A2E3E}"/>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4FF37ACC-3A7A-41B3-B87E-EBEABC1D98E5}"/>
              </a:ext>
            </a:extLst>
          </p:cNvPr>
          <p:cNvSpPr>
            <a:spLocks noGrp="1"/>
          </p:cNvSpPr>
          <p:nvPr>
            <p:ph type="sldNum" sz="quarter" idx="12"/>
          </p:nvPr>
        </p:nvSpPr>
        <p:spPr/>
        <p:txBody>
          <a:bodyPr/>
          <a:lstStyle>
            <a:lvl1pPr>
              <a:defRPr/>
            </a:lvl1pPr>
          </a:lstStyle>
          <a:p>
            <a:fld id="{2BA78082-77E4-47F9-BE02-EC4EA1103FD2}" type="slidenum">
              <a:rPr lang="en-US" altLang="en-US"/>
              <a:pPr/>
              <a:t>‹#›</a:t>
            </a:fld>
            <a:endParaRPr lang="en-US" altLang="en-US"/>
          </a:p>
        </p:txBody>
      </p:sp>
    </p:spTree>
    <p:extLst>
      <p:ext uri="{BB962C8B-B14F-4D97-AF65-F5344CB8AC3E}">
        <p14:creationId xmlns:p14="http://schemas.microsoft.com/office/powerpoint/2010/main" val="5162102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D869-08CA-4FF0-ACEF-7F5E5D1539F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4129A7-4D68-4551-915C-B4AD40AB22F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77B44-ADBA-4CB9-A3D5-1D9ECB9818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09D690-7DB0-45B9-B31D-63EF9611C3F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8A96F2-E55C-4ED7-8201-86AA98533418}"/>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7DBB61B6-58C1-4F01-86D0-8D6742D4C48D}"/>
              </a:ext>
            </a:extLst>
          </p:cNvPr>
          <p:cNvSpPr>
            <a:spLocks noGrp="1"/>
          </p:cNvSpPr>
          <p:nvPr>
            <p:ph type="sldNum" sz="quarter" idx="12"/>
          </p:nvPr>
        </p:nvSpPr>
        <p:spPr/>
        <p:txBody>
          <a:bodyPr/>
          <a:lstStyle>
            <a:lvl1pPr>
              <a:defRPr/>
            </a:lvl1pPr>
          </a:lstStyle>
          <a:p>
            <a:fld id="{92F47EBA-19CB-4BF5-B762-69829067FBF7}" type="slidenum">
              <a:rPr lang="en-US" altLang="en-US"/>
              <a:pPr/>
              <a:t>‹#›</a:t>
            </a:fld>
            <a:endParaRPr lang="en-US" altLang="en-US"/>
          </a:p>
        </p:txBody>
      </p:sp>
    </p:spTree>
    <p:extLst>
      <p:ext uri="{BB962C8B-B14F-4D97-AF65-F5344CB8AC3E}">
        <p14:creationId xmlns:p14="http://schemas.microsoft.com/office/powerpoint/2010/main" val="9771932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4697-FB46-4CA6-934B-76F8F42B98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B102A3-5D86-48BB-879B-9BC39E4280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AF1CB-430E-4B76-8019-934C095514F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F355164-E145-46DB-8818-A08BAEB0438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C5AFA7BA-D189-47EC-B680-29821B597C1A}"/>
              </a:ext>
            </a:extLst>
          </p:cNvPr>
          <p:cNvSpPr>
            <a:spLocks noGrp="1"/>
          </p:cNvSpPr>
          <p:nvPr>
            <p:ph type="sldNum" sz="quarter" idx="12"/>
          </p:nvPr>
        </p:nvSpPr>
        <p:spPr/>
        <p:txBody>
          <a:bodyPr/>
          <a:lstStyle>
            <a:lvl1pPr>
              <a:defRPr/>
            </a:lvl1pPr>
          </a:lstStyle>
          <a:p>
            <a:fld id="{FEAA0307-0D0D-4D94-8781-7C482EBFD2AA}" type="slidenum">
              <a:rPr lang="en-US" altLang="en-US"/>
              <a:pPr/>
              <a:t>‹#›</a:t>
            </a:fld>
            <a:endParaRPr lang="en-US" altLang="en-US"/>
          </a:p>
        </p:txBody>
      </p:sp>
    </p:spTree>
    <p:extLst>
      <p:ext uri="{BB962C8B-B14F-4D97-AF65-F5344CB8AC3E}">
        <p14:creationId xmlns:p14="http://schemas.microsoft.com/office/powerpoint/2010/main" val="41008491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C4F2D3-8AF7-45BA-BAF9-1C8174AB6541}"/>
              </a:ext>
            </a:extLst>
          </p:cNvPr>
          <p:cNvSpPr>
            <a:spLocks noGrp="1"/>
          </p:cNvSpPr>
          <p:nvPr>
            <p:ph type="title" orient="vert"/>
          </p:nvPr>
        </p:nvSpPr>
        <p:spPr>
          <a:xfrm>
            <a:off x="6629400" y="1752600"/>
            <a:ext cx="2057400" cy="4373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A145C3-6C84-4DA4-BFF4-6AB499FA037B}"/>
              </a:ext>
            </a:extLst>
          </p:cNvPr>
          <p:cNvSpPr>
            <a:spLocks noGrp="1"/>
          </p:cNvSpPr>
          <p:nvPr>
            <p:ph type="body" orient="vert" idx="1"/>
          </p:nvPr>
        </p:nvSpPr>
        <p:spPr>
          <a:xfrm>
            <a:off x="457200" y="1752600"/>
            <a:ext cx="60198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25B97-2D3F-4698-AFE0-D7E4ECBC56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D6C46E-252F-4CFF-8B1A-787F1ED23F2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8D04808-C4BE-4C32-92DA-78972F0428A6}"/>
              </a:ext>
            </a:extLst>
          </p:cNvPr>
          <p:cNvSpPr>
            <a:spLocks noGrp="1"/>
          </p:cNvSpPr>
          <p:nvPr>
            <p:ph type="sldNum" sz="quarter" idx="12"/>
          </p:nvPr>
        </p:nvSpPr>
        <p:spPr/>
        <p:txBody>
          <a:bodyPr/>
          <a:lstStyle>
            <a:lvl1pPr>
              <a:defRPr/>
            </a:lvl1pPr>
          </a:lstStyle>
          <a:p>
            <a:fld id="{BF346B62-010B-4D38-87A5-771D0306BDC4}" type="slidenum">
              <a:rPr lang="en-US" altLang="en-US"/>
              <a:pPr/>
              <a:t>‹#›</a:t>
            </a:fld>
            <a:endParaRPr lang="en-US" altLang="en-US"/>
          </a:p>
        </p:txBody>
      </p:sp>
    </p:spTree>
    <p:extLst>
      <p:ext uri="{BB962C8B-B14F-4D97-AF65-F5344CB8AC3E}">
        <p14:creationId xmlns:p14="http://schemas.microsoft.com/office/powerpoint/2010/main" val="12932447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17A3-8CCB-4A42-A12D-1B2FBF9491E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5F199F-211C-402C-9F8E-68DE3523752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69E6E8-F8D2-4C9F-A50D-A86047BC9A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CF80B5-9AA2-4FF1-A5B8-F6BBE3737EA9}"/>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ED3594ED-4093-45C6-AE58-C3A79B5B508F}"/>
              </a:ext>
            </a:extLst>
          </p:cNvPr>
          <p:cNvSpPr>
            <a:spLocks noGrp="1"/>
          </p:cNvSpPr>
          <p:nvPr>
            <p:ph type="sldNum" sz="quarter" idx="12"/>
          </p:nvPr>
        </p:nvSpPr>
        <p:spPr/>
        <p:txBody>
          <a:bodyPr/>
          <a:lstStyle>
            <a:lvl1pPr>
              <a:defRPr/>
            </a:lvl1pPr>
          </a:lstStyle>
          <a:p>
            <a:fld id="{0F8AF6DC-B80C-49BF-98E9-73442A8BEE02}" type="slidenum">
              <a:rPr lang="en-US" altLang="en-US"/>
              <a:pPr/>
              <a:t>‹#›</a:t>
            </a:fld>
            <a:endParaRPr lang="en-US" altLang="en-US"/>
          </a:p>
        </p:txBody>
      </p:sp>
    </p:spTree>
    <p:extLst>
      <p:ext uri="{BB962C8B-B14F-4D97-AF65-F5344CB8AC3E}">
        <p14:creationId xmlns:p14="http://schemas.microsoft.com/office/powerpoint/2010/main" val="178389865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1335-1EB0-4F33-AE52-2E5E8B595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F955C-031E-461F-9728-57307E18DE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DD79D-9602-4CA6-8FD4-419FBBA3CA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215FED-9569-4A0C-AE3B-666E150C07B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2638243-FCF5-4EAE-83F2-86F86EBF2A7E}"/>
              </a:ext>
            </a:extLst>
          </p:cNvPr>
          <p:cNvSpPr>
            <a:spLocks noGrp="1"/>
          </p:cNvSpPr>
          <p:nvPr>
            <p:ph type="sldNum" sz="quarter" idx="12"/>
          </p:nvPr>
        </p:nvSpPr>
        <p:spPr/>
        <p:txBody>
          <a:bodyPr/>
          <a:lstStyle>
            <a:lvl1pPr>
              <a:defRPr/>
            </a:lvl1pPr>
          </a:lstStyle>
          <a:p>
            <a:fld id="{4D1D9CF7-B1C6-4E9A-93FC-A1F80F9A24E9}" type="slidenum">
              <a:rPr lang="en-US" altLang="en-US"/>
              <a:pPr/>
              <a:t>‹#›</a:t>
            </a:fld>
            <a:endParaRPr lang="en-US" altLang="en-US"/>
          </a:p>
        </p:txBody>
      </p:sp>
    </p:spTree>
    <p:extLst>
      <p:ext uri="{BB962C8B-B14F-4D97-AF65-F5344CB8AC3E}">
        <p14:creationId xmlns:p14="http://schemas.microsoft.com/office/powerpoint/2010/main" val="34389365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208B-BF61-4E62-98D4-900842FA751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2B6C02-AB6B-475C-BB5F-1FC20B54ABA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41282BF-A82A-4EC3-8FEC-DB6419F4E2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037864-34D6-4534-A9E8-43189EE07CCA}"/>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3C5D5842-E4DC-40E8-AE06-329AAE740D37}"/>
              </a:ext>
            </a:extLst>
          </p:cNvPr>
          <p:cNvSpPr>
            <a:spLocks noGrp="1"/>
          </p:cNvSpPr>
          <p:nvPr>
            <p:ph type="sldNum" sz="quarter" idx="12"/>
          </p:nvPr>
        </p:nvSpPr>
        <p:spPr/>
        <p:txBody>
          <a:bodyPr/>
          <a:lstStyle>
            <a:lvl1pPr>
              <a:defRPr/>
            </a:lvl1pPr>
          </a:lstStyle>
          <a:p>
            <a:fld id="{77311151-1CB7-444F-9AF2-5CFC8578AEC2}" type="slidenum">
              <a:rPr lang="en-US" altLang="en-US"/>
              <a:pPr/>
              <a:t>‹#›</a:t>
            </a:fld>
            <a:endParaRPr lang="en-US" altLang="en-US"/>
          </a:p>
        </p:txBody>
      </p:sp>
    </p:spTree>
    <p:extLst>
      <p:ext uri="{BB962C8B-B14F-4D97-AF65-F5344CB8AC3E}">
        <p14:creationId xmlns:p14="http://schemas.microsoft.com/office/powerpoint/2010/main" val="29833060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241A-0BC5-4249-BC90-1AB4DB083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17470-2C72-44FE-912A-7CE65AD1557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E714F7-2CF0-4A07-B721-1440A18C3DAB}"/>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44E98-E10B-4B99-8A46-0A1EAA1EEA0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0F24219-E571-4118-A1C8-C0024203C674}"/>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ACE19418-13A9-4E62-9797-F0EDA5C04773}"/>
              </a:ext>
            </a:extLst>
          </p:cNvPr>
          <p:cNvSpPr>
            <a:spLocks noGrp="1"/>
          </p:cNvSpPr>
          <p:nvPr>
            <p:ph type="sldNum" sz="quarter" idx="12"/>
          </p:nvPr>
        </p:nvSpPr>
        <p:spPr/>
        <p:txBody>
          <a:bodyPr/>
          <a:lstStyle>
            <a:lvl1pPr>
              <a:defRPr/>
            </a:lvl1pPr>
          </a:lstStyle>
          <a:p>
            <a:fld id="{1B989116-9D55-4C37-92A6-AC968CF22C01}" type="slidenum">
              <a:rPr lang="en-US" altLang="en-US"/>
              <a:pPr/>
              <a:t>‹#›</a:t>
            </a:fld>
            <a:endParaRPr lang="en-US" altLang="en-US"/>
          </a:p>
        </p:txBody>
      </p:sp>
    </p:spTree>
    <p:extLst>
      <p:ext uri="{BB962C8B-B14F-4D97-AF65-F5344CB8AC3E}">
        <p14:creationId xmlns:p14="http://schemas.microsoft.com/office/powerpoint/2010/main" val="1280526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F2BB-44CB-4C89-B84C-C8FBDE49F8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47D1F-4AE0-4701-9AA1-3297EE5CDE0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8A7A4E2-4AD6-4FE8-BFAF-81F12C070397}"/>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A440D693-1661-4267-BFFF-71BAEDF3BABB}"/>
              </a:ext>
            </a:extLst>
          </p:cNvPr>
          <p:cNvSpPr>
            <a:spLocks noGrp="1"/>
          </p:cNvSpPr>
          <p:nvPr>
            <p:ph type="sldNum" sz="quarter" idx="12"/>
          </p:nvPr>
        </p:nvSpPr>
        <p:spPr/>
        <p:txBody>
          <a:bodyPr/>
          <a:lstStyle>
            <a:lvl1pPr>
              <a:defRPr/>
            </a:lvl1pPr>
          </a:lstStyle>
          <a:p>
            <a:fld id="{BB3AE405-2A1B-411F-BD5D-B2AA10FC2EC0}" type="slidenum">
              <a:rPr lang="en-US" altLang="en-US"/>
              <a:pPr/>
              <a:t>‹#›</a:t>
            </a:fld>
            <a:endParaRPr lang="en-US" altLang="en-US"/>
          </a:p>
        </p:txBody>
      </p:sp>
    </p:spTree>
    <p:extLst>
      <p:ext uri="{BB962C8B-B14F-4D97-AF65-F5344CB8AC3E}">
        <p14:creationId xmlns:p14="http://schemas.microsoft.com/office/powerpoint/2010/main" val="14609650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55F1-C1B6-4D3F-90E2-C3CB668E851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3AFB43-EC71-4891-8840-D27EBFE0812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A9D545-39E5-4DD6-83C0-1A31EA8792E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0C0672-F3B8-4903-8D33-D8BD8C3D3A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875307-D92E-4CFA-A089-227904A8621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D5CDE4-C049-4041-8624-DDD27F231FE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FA38A19-032F-4914-992A-4D1A13AAF2AE}"/>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146799E7-F3E9-42A0-8AF8-DA65407B094A}"/>
              </a:ext>
            </a:extLst>
          </p:cNvPr>
          <p:cNvSpPr>
            <a:spLocks noGrp="1"/>
          </p:cNvSpPr>
          <p:nvPr>
            <p:ph type="sldNum" sz="quarter" idx="12"/>
          </p:nvPr>
        </p:nvSpPr>
        <p:spPr/>
        <p:txBody>
          <a:bodyPr/>
          <a:lstStyle>
            <a:lvl1pPr>
              <a:defRPr/>
            </a:lvl1pPr>
          </a:lstStyle>
          <a:p>
            <a:fld id="{525DC7C6-15D3-4DD2-8DD8-0ED25B8D269C}" type="slidenum">
              <a:rPr lang="en-US" altLang="en-US"/>
              <a:pPr/>
              <a:t>‹#›</a:t>
            </a:fld>
            <a:endParaRPr lang="en-US" altLang="en-US"/>
          </a:p>
        </p:txBody>
      </p:sp>
    </p:spTree>
    <p:extLst>
      <p:ext uri="{BB962C8B-B14F-4D97-AF65-F5344CB8AC3E}">
        <p14:creationId xmlns:p14="http://schemas.microsoft.com/office/powerpoint/2010/main" val="249674705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059C-C823-463F-BC34-E1D14D9DCA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6C83D1-F759-41C6-9EDA-E44728B08EC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4D2F175-815E-4560-9EF2-79941B8263E1}"/>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2B680D20-A986-4412-B6E0-5F3373554D4A}"/>
              </a:ext>
            </a:extLst>
          </p:cNvPr>
          <p:cNvSpPr>
            <a:spLocks noGrp="1"/>
          </p:cNvSpPr>
          <p:nvPr>
            <p:ph type="sldNum" sz="quarter" idx="12"/>
          </p:nvPr>
        </p:nvSpPr>
        <p:spPr/>
        <p:txBody>
          <a:bodyPr/>
          <a:lstStyle>
            <a:lvl1pPr>
              <a:defRPr/>
            </a:lvl1pPr>
          </a:lstStyle>
          <a:p>
            <a:fld id="{219CC140-3382-4248-929D-6D4FA0FB59AA}" type="slidenum">
              <a:rPr lang="en-US" altLang="en-US"/>
              <a:pPr/>
              <a:t>‹#›</a:t>
            </a:fld>
            <a:endParaRPr lang="en-US" altLang="en-US"/>
          </a:p>
        </p:txBody>
      </p:sp>
    </p:spTree>
    <p:extLst>
      <p:ext uri="{BB962C8B-B14F-4D97-AF65-F5344CB8AC3E}">
        <p14:creationId xmlns:p14="http://schemas.microsoft.com/office/powerpoint/2010/main" val="27976601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AB6F5-0D69-4ED0-AF9A-87C8F8E152C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72F1F96-396C-4884-B4C9-1340BEF662EE}"/>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3F3EF539-D479-413E-B630-EE03945E5D8B}"/>
              </a:ext>
            </a:extLst>
          </p:cNvPr>
          <p:cNvSpPr>
            <a:spLocks noGrp="1"/>
          </p:cNvSpPr>
          <p:nvPr>
            <p:ph type="sldNum" sz="quarter" idx="12"/>
          </p:nvPr>
        </p:nvSpPr>
        <p:spPr/>
        <p:txBody>
          <a:bodyPr/>
          <a:lstStyle>
            <a:lvl1pPr>
              <a:defRPr/>
            </a:lvl1pPr>
          </a:lstStyle>
          <a:p>
            <a:fld id="{079467C4-4C42-47B5-825C-FE2D25FFFDBE}" type="slidenum">
              <a:rPr lang="en-US" altLang="en-US"/>
              <a:pPr/>
              <a:t>‹#›</a:t>
            </a:fld>
            <a:endParaRPr lang="en-US" altLang="en-US"/>
          </a:p>
        </p:txBody>
      </p:sp>
    </p:spTree>
    <p:extLst>
      <p:ext uri="{BB962C8B-B14F-4D97-AF65-F5344CB8AC3E}">
        <p14:creationId xmlns:p14="http://schemas.microsoft.com/office/powerpoint/2010/main" val="14251842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E7A-FA83-4B77-B64F-0E06DC27ECC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4F502-2298-4119-AEC6-E1BE8E5FA4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21B03B-0952-4625-B634-A824E8D5685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A10E89-1BE6-4D8F-AF67-AD5F5E373A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707A9B-67AD-4709-9E07-21753C832359}"/>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562059D4-B0AE-4C04-936E-69BE561431A9}"/>
              </a:ext>
            </a:extLst>
          </p:cNvPr>
          <p:cNvSpPr>
            <a:spLocks noGrp="1"/>
          </p:cNvSpPr>
          <p:nvPr>
            <p:ph type="sldNum" sz="quarter" idx="12"/>
          </p:nvPr>
        </p:nvSpPr>
        <p:spPr/>
        <p:txBody>
          <a:bodyPr/>
          <a:lstStyle>
            <a:lvl1pPr>
              <a:defRPr/>
            </a:lvl1pPr>
          </a:lstStyle>
          <a:p>
            <a:fld id="{D8713B12-736D-4B93-AF7C-B981522938F4}" type="slidenum">
              <a:rPr lang="en-US" altLang="en-US"/>
              <a:pPr/>
              <a:t>‹#›</a:t>
            </a:fld>
            <a:endParaRPr lang="en-US" altLang="en-US"/>
          </a:p>
        </p:txBody>
      </p:sp>
    </p:spTree>
    <p:extLst>
      <p:ext uri="{BB962C8B-B14F-4D97-AF65-F5344CB8AC3E}">
        <p14:creationId xmlns:p14="http://schemas.microsoft.com/office/powerpoint/2010/main" val="76661690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088D-6682-4E88-AF1A-1A3E577D90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BE927F-65C1-451E-806D-A500B2F8B85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F047BA-C855-4D92-92E8-FEE3C7C22E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1B324A-F5F1-44A4-AFAC-2C52DB67ED2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6107831-84D2-4E6B-8667-29017704154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01D74CB7-33C8-45DE-A9A1-533802393A36}"/>
              </a:ext>
            </a:extLst>
          </p:cNvPr>
          <p:cNvSpPr>
            <a:spLocks noGrp="1"/>
          </p:cNvSpPr>
          <p:nvPr>
            <p:ph type="sldNum" sz="quarter" idx="12"/>
          </p:nvPr>
        </p:nvSpPr>
        <p:spPr/>
        <p:txBody>
          <a:bodyPr/>
          <a:lstStyle>
            <a:lvl1pPr>
              <a:defRPr/>
            </a:lvl1pPr>
          </a:lstStyle>
          <a:p>
            <a:fld id="{6EDEF773-36AD-4B60-8253-3619C9B934B1}" type="slidenum">
              <a:rPr lang="en-US" altLang="en-US"/>
              <a:pPr/>
              <a:t>‹#›</a:t>
            </a:fld>
            <a:endParaRPr lang="en-US" altLang="en-US"/>
          </a:p>
        </p:txBody>
      </p:sp>
    </p:spTree>
    <p:extLst>
      <p:ext uri="{BB962C8B-B14F-4D97-AF65-F5344CB8AC3E}">
        <p14:creationId xmlns:p14="http://schemas.microsoft.com/office/powerpoint/2010/main" val="754778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A43-85B4-43A8-A2F7-128CD884C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48484-1F81-4701-BFDD-947CAB90FB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116D6-45C5-4E68-BC3F-75E59E30A3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BC2593-AA26-4468-B474-9DBFCA8D174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653A8F81-5AC1-4B7B-8FCC-C97D1493F6C5}"/>
              </a:ext>
            </a:extLst>
          </p:cNvPr>
          <p:cNvSpPr>
            <a:spLocks noGrp="1"/>
          </p:cNvSpPr>
          <p:nvPr>
            <p:ph type="sldNum" sz="quarter" idx="12"/>
          </p:nvPr>
        </p:nvSpPr>
        <p:spPr/>
        <p:txBody>
          <a:bodyPr/>
          <a:lstStyle>
            <a:lvl1pPr>
              <a:defRPr/>
            </a:lvl1pPr>
          </a:lstStyle>
          <a:p>
            <a:fld id="{8E508655-C30F-49CE-8D41-BE0B5EEB21C3}" type="slidenum">
              <a:rPr lang="en-US" altLang="en-US"/>
              <a:pPr/>
              <a:t>‹#›</a:t>
            </a:fld>
            <a:endParaRPr lang="en-US" altLang="en-US"/>
          </a:p>
        </p:txBody>
      </p:sp>
    </p:spTree>
    <p:extLst>
      <p:ext uri="{BB962C8B-B14F-4D97-AF65-F5344CB8AC3E}">
        <p14:creationId xmlns:p14="http://schemas.microsoft.com/office/powerpoint/2010/main" val="9627465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CEDDB-2B5B-4C6D-A4DD-A1D7DD291D7F}"/>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DD0E6C-CFD5-43F6-AC97-52F53831404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48728-09BD-4108-A361-C75F0ED2E9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1E8D5E-58B2-4624-8D84-839F4AD8B9D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D9E77A82-AC48-4E9D-82B2-159D900EF4E3}"/>
              </a:ext>
            </a:extLst>
          </p:cNvPr>
          <p:cNvSpPr>
            <a:spLocks noGrp="1"/>
          </p:cNvSpPr>
          <p:nvPr>
            <p:ph type="sldNum" sz="quarter" idx="12"/>
          </p:nvPr>
        </p:nvSpPr>
        <p:spPr/>
        <p:txBody>
          <a:bodyPr/>
          <a:lstStyle>
            <a:lvl1pPr>
              <a:defRPr/>
            </a:lvl1pPr>
          </a:lstStyle>
          <a:p>
            <a:fld id="{80D2E78F-2779-45C7-A99E-5C69578AE31F}" type="slidenum">
              <a:rPr lang="en-US" altLang="en-US"/>
              <a:pPr/>
              <a:t>‹#›</a:t>
            </a:fld>
            <a:endParaRPr lang="en-US" altLang="en-US"/>
          </a:p>
        </p:txBody>
      </p:sp>
    </p:spTree>
    <p:extLst>
      <p:ext uri="{BB962C8B-B14F-4D97-AF65-F5344CB8AC3E}">
        <p14:creationId xmlns:p14="http://schemas.microsoft.com/office/powerpoint/2010/main" val="19512769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163E-F3A0-443A-9166-08CA1E9D5E3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A8DC2B-080E-4A36-BDCF-B40FB0684FB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19C118-E704-4D34-ABD7-3BF5D0DBEB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5A92C1-2398-4F63-A825-F6A52B3B9A5C}"/>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560F0A6-BC06-4A6B-98A8-311066236955}"/>
              </a:ext>
            </a:extLst>
          </p:cNvPr>
          <p:cNvSpPr>
            <a:spLocks noGrp="1"/>
          </p:cNvSpPr>
          <p:nvPr>
            <p:ph type="sldNum" sz="quarter" idx="12"/>
          </p:nvPr>
        </p:nvSpPr>
        <p:spPr/>
        <p:txBody>
          <a:bodyPr/>
          <a:lstStyle>
            <a:lvl1pPr>
              <a:defRPr/>
            </a:lvl1pPr>
          </a:lstStyle>
          <a:p>
            <a:fld id="{D6E04110-F635-4D2E-96B0-FB4E204A1E3C}" type="slidenum">
              <a:rPr lang="en-US" altLang="en-US"/>
              <a:pPr/>
              <a:t>‹#›</a:t>
            </a:fld>
            <a:endParaRPr lang="en-US" altLang="en-US"/>
          </a:p>
        </p:txBody>
      </p:sp>
    </p:spTree>
    <p:extLst>
      <p:ext uri="{BB962C8B-B14F-4D97-AF65-F5344CB8AC3E}">
        <p14:creationId xmlns:p14="http://schemas.microsoft.com/office/powerpoint/2010/main" val="21773696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9198-D400-4962-A0A7-206549431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23A5D-9D3C-4FDE-B45C-46576D8419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65B2A-CD68-4DB9-B670-7CFEE18213A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D69B9B6-7314-49A3-B7E8-5C8CAABD736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2F0C4859-13BA-4AA1-8464-240744F60772}"/>
              </a:ext>
            </a:extLst>
          </p:cNvPr>
          <p:cNvSpPr>
            <a:spLocks noGrp="1"/>
          </p:cNvSpPr>
          <p:nvPr>
            <p:ph type="sldNum" sz="quarter" idx="12"/>
          </p:nvPr>
        </p:nvSpPr>
        <p:spPr/>
        <p:txBody>
          <a:bodyPr/>
          <a:lstStyle>
            <a:lvl1pPr>
              <a:defRPr/>
            </a:lvl1pPr>
          </a:lstStyle>
          <a:p>
            <a:fld id="{25AA877F-AD15-4DC0-8C33-7B93F25268E7}" type="slidenum">
              <a:rPr lang="en-US" altLang="en-US"/>
              <a:pPr/>
              <a:t>‹#›</a:t>
            </a:fld>
            <a:endParaRPr lang="en-US" altLang="en-US"/>
          </a:p>
        </p:txBody>
      </p:sp>
    </p:spTree>
    <p:extLst>
      <p:ext uri="{BB962C8B-B14F-4D97-AF65-F5344CB8AC3E}">
        <p14:creationId xmlns:p14="http://schemas.microsoft.com/office/powerpoint/2010/main" val="19525553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BE3C-7ABA-4BB5-BBB6-15925FC5438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9C60B3-C01A-4F09-AB63-A3FEB796F83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7D8DA66-84D1-4A80-BD2F-C5A43A119B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EA88AE-4496-45AD-870F-5EB69A03775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8050B12-5955-49BD-A6DC-DB0E365C6CF6}"/>
              </a:ext>
            </a:extLst>
          </p:cNvPr>
          <p:cNvSpPr>
            <a:spLocks noGrp="1"/>
          </p:cNvSpPr>
          <p:nvPr>
            <p:ph type="sldNum" sz="quarter" idx="12"/>
          </p:nvPr>
        </p:nvSpPr>
        <p:spPr/>
        <p:txBody>
          <a:bodyPr/>
          <a:lstStyle>
            <a:lvl1pPr>
              <a:defRPr/>
            </a:lvl1pPr>
          </a:lstStyle>
          <a:p>
            <a:fld id="{B5973DD8-0C26-44FF-8FC2-0E1CA8C64B9B}" type="slidenum">
              <a:rPr lang="en-US" altLang="en-US"/>
              <a:pPr/>
              <a:t>‹#›</a:t>
            </a:fld>
            <a:endParaRPr lang="en-US" altLang="en-US"/>
          </a:p>
        </p:txBody>
      </p:sp>
    </p:spTree>
    <p:extLst>
      <p:ext uri="{BB962C8B-B14F-4D97-AF65-F5344CB8AC3E}">
        <p14:creationId xmlns:p14="http://schemas.microsoft.com/office/powerpoint/2010/main" val="430525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425EB-1D28-4275-BBC1-055F56F809B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82A8566-E22E-4BE2-B298-ABDBAEFDDAB2}"/>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96B75366-8E84-4CEA-8277-82FB66D7519E}"/>
              </a:ext>
            </a:extLst>
          </p:cNvPr>
          <p:cNvSpPr>
            <a:spLocks noGrp="1"/>
          </p:cNvSpPr>
          <p:nvPr>
            <p:ph type="sldNum" sz="quarter" idx="12"/>
          </p:nvPr>
        </p:nvSpPr>
        <p:spPr/>
        <p:txBody>
          <a:bodyPr/>
          <a:lstStyle>
            <a:lvl1pPr>
              <a:defRPr/>
            </a:lvl1pPr>
          </a:lstStyle>
          <a:p>
            <a:fld id="{A25DF029-CFAF-4133-B3B7-380D9A28BA3F}" type="slidenum">
              <a:rPr lang="en-US" altLang="en-US"/>
              <a:pPr/>
              <a:t>‹#›</a:t>
            </a:fld>
            <a:endParaRPr lang="en-US" altLang="en-US"/>
          </a:p>
        </p:txBody>
      </p:sp>
    </p:spTree>
    <p:extLst>
      <p:ext uri="{BB962C8B-B14F-4D97-AF65-F5344CB8AC3E}">
        <p14:creationId xmlns:p14="http://schemas.microsoft.com/office/powerpoint/2010/main" val="11158163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8313-3650-448B-BACE-856FD9A3C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40B4EC-8E69-4567-BEB5-A5859B4616A0}"/>
              </a:ext>
            </a:extLst>
          </p:cNvPr>
          <p:cNvSpPr>
            <a:spLocks noGrp="1"/>
          </p:cNvSpPr>
          <p:nvPr>
            <p:ph sz="half" idx="1"/>
          </p:nvPr>
        </p:nvSpPr>
        <p:spPr>
          <a:xfrm>
            <a:off x="457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99C0EB-8A06-49EF-9F8C-2A5E442798EB}"/>
              </a:ext>
            </a:extLst>
          </p:cNvPr>
          <p:cNvSpPr>
            <a:spLocks noGrp="1"/>
          </p:cNvSpPr>
          <p:nvPr>
            <p:ph sz="half" idx="2"/>
          </p:nvPr>
        </p:nvSpPr>
        <p:spPr>
          <a:xfrm>
            <a:off x="4648200" y="1722438"/>
            <a:ext cx="40386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7CE38-18C3-4128-9E48-FADB5F90E0A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B623A06-D26B-4205-B755-F6B91A35635B}"/>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E0C7CA9-7695-4EEB-9870-2D2806102FEF}"/>
              </a:ext>
            </a:extLst>
          </p:cNvPr>
          <p:cNvSpPr>
            <a:spLocks noGrp="1"/>
          </p:cNvSpPr>
          <p:nvPr>
            <p:ph type="sldNum" sz="quarter" idx="12"/>
          </p:nvPr>
        </p:nvSpPr>
        <p:spPr/>
        <p:txBody>
          <a:bodyPr/>
          <a:lstStyle>
            <a:lvl1pPr>
              <a:defRPr/>
            </a:lvl1pPr>
          </a:lstStyle>
          <a:p>
            <a:fld id="{448DD890-621F-441C-9DF0-9BEA6B3EB84A}" type="slidenum">
              <a:rPr lang="en-US" altLang="en-US"/>
              <a:pPr/>
              <a:t>‹#›</a:t>
            </a:fld>
            <a:endParaRPr lang="en-US" altLang="en-US"/>
          </a:p>
        </p:txBody>
      </p:sp>
    </p:spTree>
    <p:extLst>
      <p:ext uri="{BB962C8B-B14F-4D97-AF65-F5344CB8AC3E}">
        <p14:creationId xmlns:p14="http://schemas.microsoft.com/office/powerpoint/2010/main" val="19708991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AC98-AA67-486F-85C6-661A3C7E7FC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5E308B-C3D6-4E29-A76E-6A09FE73790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419084-1658-45EB-AA58-FC037250E0D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8365E-05DD-4091-ADBC-A86C89AD17D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C903B4-7A01-447C-939D-2B2D3FAB3E6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B496D-3BD7-4EFC-8E15-A8F7D310454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B7AD075-19F4-447F-A0AE-315C2C1AB9E6}"/>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B5AD8C9E-E99E-434F-893D-B51B19666FBB}"/>
              </a:ext>
            </a:extLst>
          </p:cNvPr>
          <p:cNvSpPr>
            <a:spLocks noGrp="1"/>
          </p:cNvSpPr>
          <p:nvPr>
            <p:ph type="sldNum" sz="quarter" idx="12"/>
          </p:nvPr>
        </p:nvSpPr>
        <p:spPr/>
        <p:txBody>
          <a:bodyPr/>
          <a:lstStyle>
            <a:lvl1pPr>
              <a:defRPr/>
            </a:lvl1pPr>
          </a:lstStyle>
          <a:p>
            <a:fld id="{9C185B52-9913-42A4-8736-99535EF0449B}" type="slidenum">
              <a:rPr lang="en-US" altLang="en-US"/>
              <a:pPr/>
              <a:t>‹#›</a:t>
            </a:fld>
            <a:endParaRPr lang="en-US" altLang="en-US"/>
          </a:p>
        </p:txBody>
      </p:sp>
    </p:spTree>
    <p:extLst>
      <p:ext uri="{BB962C8B-B14F-4D97-AF65-F5344CB8AC3E}">
        <p14:creationId xmlns:p14="http://schemas.microsoft.com/office/powerpoint/2010/main" val="37829835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0954-58EE-48D6-863B-F532B30C5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AFDA71-B1F2-456E-A106-C41EB54D056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F11FFD7-BC66-44FC-A649-39E45250C388}"/>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9E8E28E0-57D3-4805-A90C-312B51B0AEF5}"/>
              </a:ext>
            </a:extLst>
          </p:cNvPr>
          <p:cNvSpPr>
            <a:spLocks noGrp="1"/>
          </p:cNvSpPr>
          <p:nvPr>
            <p:ph type="sldNum" sz="quarter" idx="12"/>
          </p:nvPr>
        </p:nvSpPr>
        <p:spPr/>
        <p:txBody>
          <a:bodyPr/>
          <a:lstStyle>
            <a:lvl1pPr>
              <a:defRPr/>
            </a:lvl1pPr>
          </a:lstStyle>
          <a:p>
            <a:fld id="{18768313-2126-4DB4-9EEB-77277D17B516}" type="slidenum">
              <a:rPr lang="en-US" altLang="en-US"/>
              <a:pPr/>
              <a:t>‹#›</a:t>
            </a:fld>
            <a:endParaRPr lang="en-US" altLang="en-US"/>
          </a:p>
        </p:txBody>
      </p:sp>
    </p:spTree>
    <p:extLst>
      <p:ext uri="{BB962C8B-B14F-4D97-AF65-F5344CB8AC3E}">
        <p14:creationId xmlns:p14="http://schemas.microsoft.com/office/powerpoint/2010/main" val="39260099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FB117-C3C8-4755-96A8-BD01DD18418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2C25CE7-FB3B-40B9-8454-68A84063F0CB}"/>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3571B673-AED3-44DB-973C-1DFCC5A51A1C}"/>
              </a:ext>
            </a:extLst>
          </p:cNvPr>
          <p:cNvSpPr>
            <a:spLocks noGrp="1"/>
          </p:cNvSpPr>
          <p:nvPr>
            <p:ph type="sldNum" sz="quarter" idx="12"/>
          </p:nvPr>
        </p:nvSpPr>
        <p:spPr/>
        <p:txBody>
          <a:bodyPr/>
          <a:lstStyle>
            <a:lvl1pPr>
              <a:defRPr/>
            </a:lvl1pPr>
          </a:lstStyle>
          <a:p>
            <a:fld id="{5BF28AF6-4EA9-4910-A5E4-85F49ED0EB35}" type="slidenum">
              <a:rPr lang="en-US" altLang="en-US"/>
              <a:pPr/>
              <a:t>‹#›</a:t>
            </a:fld>
            <a:endParaRPr lang="en-US" altLang="en-US"/>
          </a:p>
        </p:txBody>
      </p:sp>
    </p:spTree>
    <p:extLst>
      <p:ext uri="{BB962C8B-B14F-4D97-AF65-F5344CB8AC3E}">
        <p14:creationId xmlns:p14="http://schemas.microsoft.com/office/powerpoint/2010/main" val="30113149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C971-6481-4675-91DF-7D608CD803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88CDD-9E65-44E3-9C65-FCDECE2C739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A0217-1CD8-44D1-8BA3-505CFA7598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0046EA-1208-4C0A-93C4-B3DCDFE1161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104663-14B6-4FD9-9ED0-09A3495441C5}"/>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E1C9CF50-7223-49ED-8429-EF9A72301A5A}"/>
              </a:ext>
            </a:extLst>
          </p:cNvPr>
          <p:cNvSpPr>
            <a:spLocks noGrp="1"/>
          </p:cNvSpPr>
          <p:nvPr>
            <p:ph type="sldNum" sz="quarter" idx="12"/>
          </p:nvPr>
        </p:nvSpPr>
        <p:spPr/>
        <p:txBody>
          <a:bodyPr/>
          <a:lstStyle>
            <a:lvl1pPr>
              <a:defRPr/>
            </a:lvl1pPr>
          </a:lstStyle>
          <a:p>
            <a:fld id="{14D18E57-98F8-4A1A-97BD-D5E62CB48B2C}" type="slidenum">
              <a:rPr lang="en-US" altLang="en-US"/>
              <a:pPr/>
              <a:t>‹#›</a:t>
            </a:fld>
            <a:endParaRPr lang="en-US" altLang="en-US"/>
          </a:p>
        </p:txBody>
      </p:sp>
    </p:spTree>
    <p:extLst>
      <p:ext uri="{BB962C8B-B14F-4D97-AF65-F5344CB8AC3E}">
        <p14:creationId xmlns:p14="http://schemas.microsoft.com/office/powerpoint/2010/main" val="39727597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CBE1-BA0E-4C82-95DD-0F2FD0A63A8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1E92F-E16C-458B-ADC3-C7215AFEBF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DFBBA9-4C31-45C2-8572-85C0351993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21F9F9-588F-4428-B06A-986FC018AF1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5E2582-7C64-4CD7-A9A8-8EC8B77A7D1C}"/>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98D3B61-4A22-4AA5-BCA3-E019F92D9BBB}"/>
              </a:ext>
            </a:extLst>
          </p:cNvPr>
          <p:cNvSpPr>
            <a:spLocks noGrp="1"/>
          </p:cNvSpPr>
          <p:nvPr>
            <p:ph type="sldNum" sz="quarter" idx="12"/>
          </p:nvPr>
        </p:nvSpPr>
        <p:spPr/>
        <p:txBody>
          <a:bodyPr/>
          <a:lstStyle>
            <a:lvl1pPr>
              <a:defRPr/>
            </a:lvl1pPr>
          </a:lstStyle>
          <a:p>
            <a:fld id="{B077151E-3943-4A61-AD59-656BE887549D}" type="slidenum">
              <a:rPr lang="en-US" altLang="en-US"/>
              <a:pPr/>
              <a:t>‹#›</a:t>
            </a:fld>
            <a:endParaRPr lang="en-US" altLang="en-US"/>
          </a:p>
        </p:txBody>
      </p:sp>
    </p:spTree>
    <p:extLst>
      <p:ext uri="{BB962C8B-B14F-4D97-AF65-F5344CB8AC3E}">
        <p14:creationId xmlns:p14="http://schemas.microsoft.com/office/powerpoint/2010/main" val="20209338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DABE-E803-48BA-AE20-4F0DFB21D8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0FD33-3078-4C4F-8375-1AD65AECE0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5E391-A4A4-4C57-ADEE-8F7FEAD38F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9BE691-3F7E-485D-98AB-26B79C144AF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2DDE31A3-4E7A-4A81-BA36-F57846DD7936}"/>
              </a:ext>
            </a:extLst>
          </p:cNvPr>
          <p:cNvSpPr>
            <a:spLocks noGrp="1"/>
          </p:cNvSpPr>
          <p:nvPr>
            <p:ph type="sldNum" sz="quarter" idx="12"/>
          </p:nvPr>
        </p:nvSpPr>
        <p:spPr/>
        <p:txBody>
          <a:bodyPr/>
          <a:lstStyle>
            <a:lvl1pPr>
              <a:defRPr/>
            </a:lvl1pPr>
          </a:lstStyle>
          <a:p>
            <a:fld id="{2B06ACD5-A969-4712-8242-5046153270C4}" type="slidenum">
              <a:rPr lang="en-US" altLang="en-US"/>
              <a:pPr/>
              <a:t>‹#›</a:t>
            </a:fld>
            <a:endParaRPr lang="en-US" altLang="en-US"/>
          </a:p>
        </p:txBody>
      </p:sp>
    </p:spTree>
    <p:extLst>
      <p:ext uri="{BB962C8B-B14F-4D97-AF65-F5344CB8AC3E}">
        <p14:creationId xmlns:p14="http://schemas.microsoft.com/office/powerpoint/2010/main" val="10534098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E200B-2A89-4183-BF26-257EEA4B2003}"/>
              </a:ext>
            </a:extLst>
          </p:cNvPr>
          <p:cNvSpPr>
            <a:spLocks noGrp="1"/>
          </p:cNvSpPr>
          <p:nvPr>
            <p:ph type="title" orient="vert"/>
          </p:nvPr>
        </p:nvSpPr>
        <p:spPr>
          <a:xfrm>
            <a:off x="6629400" y="381000"/>
            <a:ext cx="20574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7EEDB-257D-41A6-8EAA-6759E8B90371}"/>
              </a:ext>
            </a:extLst>
          </p:cNvPr>
          <p:cNvSpPr>
            <a:spLocks noGrp="1"/>
          </p:cNvSpPr>
          <p:nvPr>
            <p:ph type="body" orient="vert" idx="1"/>
          </p:nvPr>
        </p:nvSpPr>
        <p:spPr>
          <a:xfrm>
            <a:off x="457200" y="3810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39504-F28A-477D-AF36-2CBD296F530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AD04803-9160-45EC-A56E-979E8281656D}"/>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5B511F4-F7D8-49E0-99F4-117A04847021}"/>
              </a:ext>
            </a:extLst>
          </p:cNvPr>
          <p:cNvSpPr>
            <a:spLocks noGrp="1"/>
          </p:cNvSpPr>
          <p:nvPr>
            <p:ph type="sldNum" sz="quarter" idx="12"/>
          </p:nvPr>
        </p:nvSpPr>
        <p:spPr/>
        <p:txBody>
          <a:bodyPr/>
          <a:lstStyle>
            <a:lvl1pPr>
              <a:defRPr/>
            </a:lvl1pPr>
          </a:lstStyle>
          <a:p>
            <a:fld id="{F11394BC-2084-490D-A55F-64E153E5A966}" type="slidenum">
              <a:rPr lang="en-US" altLang="en-US"/>
              <a:pPr/>
              <a:t>‹#›</a:t>
            </a:fld>
            <a:endParaRPr lang="en-US" altLang="en-US"/>
          </a:p>
        </p:txBody>
      </p:sp>
    </p:spTree>
    <p:extLst>
      <p:ext uri="{BB962C8B-B14F-4D97-AF65-F5344CB8AC3E}">
        <p14:creationId xmlns:p14="http://schemas.microsoft.com/office/powerpoint/2010/main" val="33328593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FD91-EBE5-437F-8CC5-557E80ED1C5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D73984-C6D0-48B3-8381-D92D1DDE6BE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94A27-67A8-48A1-9EF1-9AFCDA614C9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6DB32E-2C66-40D0-B5B6-127DFC06368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FAD89A07-F0C3-4C39-8FEF-4DE0BAB63E61}"/>
              </a:ext>
            </a:extLst>
          </p:cNvPr>
          <p:cNvSpPr>
            <a:spLocks noGrp="1"/>
          </p:cNvSpPr>
          <p:nvPr>
            <p:ph type="sldNum" sz="quarter" idx="12"/>
          </p:nvPr>
        </p:nvSpPr>
        <p:spPr/>
        <p:txBody>
          <a:bodyPr/>
          <a:lstStyle>
            <a:lvl1pPr>
              <a:defRPr/>
            </a:lvl1pPr>
          </a:lstStyle>
          <a:p>
            <a:fld id="{715573F7-B12E-4C73-8E21-8D1E1EE32BA5}" type="slidenum">
              <a:rPr lang="en-US" altLang="en-US"/>
              <a:pPr/>
              <a:t>‹#›</a:t>
            </a:fld>
            <a:endParaRPr lang="en-US" altLang="en-US"/>
          </a:p>
        </p:txBody>
      </p:sp>
    </p:spTree>
    <p:extLst>
      <p:ext uri="{BB962C8B-B14F-4D97-AF65-F5344CB8AC3E}">
        <p14:creationId xmlns:p14="http://schemas.microsoft.com/office/powerpoint/2010/main" val="38647243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9051-A73F-48C7-9D2B-3612561A5C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B234B-E477-48D9-A3A9-F4494917A4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0D6A1-32E6-46F5-973C-D0BC2EDF28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5DCCFE-58DA-413E-9DDC-A8136878C2A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E38D5C4B-DDCB-43EA-9E9C-750C14217BA8}"/>
              </a:ext>
            </a:extLst>
          </p:cNvPr>
          <p:cNvSpPr>
            <a:spLocks noGrp="1"/>
          </p:cNvSpPr>
          <p:nvPr>
            <p:ph type="sldNum" sz="quarter" idx="12"/>
          </p:nvPr>
        </p:nvSpPr>
        <p:spPr/>
        <p:txBody>
          <a:bodyPr/>
          <a:lstStyle>
            <a:lvl1pPr>
              <a:defRPr/>
            </a:lvl1pPr>
          </a:lstStyle>
          <a:p>
            <a:fld id="{703D5903-2452-4581-B42F-154F4B3F522D}" type="slidenum">
              <a:rPr lang="en-US" altLang="en-US"/>
              <a:pPr/>
              <a:t>‹#›</a:t>
            </a:fld>
            <a:endParaRPr lang="en-US" altLang="en-US"/>
          </a:p>
        </p:txBody>
      </p:sp>
    </p:spTree>
    <p:extLst>
      <p:ext uri="{BB962C8B-B14F-4D97-AF65-F5344CB8AC3E}">
        <p14:creationId xmlns:p14="http://schemas.microsoft.com/office/powerpoint/2010/main" val="197647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AD4B-3F10-443B-BBC6-A880C894CFD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10ECA1-856E-4DFD-919A-7C9C5C3433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BF6D9-75FD-429C-87F8-0CEAC67F4C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DF542C-ECB6-42E3-8EE1-F73F5ECC7FC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19A534F-0060-4E4A-BB65-C2F85CBEBCA8}"/>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9E986E23-9195-4C50-B606-189B6B7674CA}"/>
              </a:ext>
            </a:extLst>
          </p:cNvPr>
          <p:cNvSpPr>
            <a:spLocks noGrp="1"/>
          </p:cNvSpPr>
          <p:nvPr>
            <p:ph type="sldNum" sz="quarter" idx="12"/>
          </p:nvPr>
        </p:nvSpPr>
        <p:spPr/>
        <p:txBody>
          <a:bodyPr/>
          <a:lstStyle>
            <a:lvl1pPr>
              <a:defRPr/>
            </a:lvl1pPr>
          </a:lstStyle>
          <a:p>
            <a:fld id="{3F40E9AA-206A-40BE-8801-8D20EBB337C6}" type="slidenum">
              <a:rPr lang="en-US" altLang="en-US"/>
              <a:pPr/>
              <a:t>‹#›</a:t>
            </a:fld>
            <a:endParaRPr lang="en-US" altLang="en-US"/>
          </a:p>
        </p:txBody>
      </p:sp>
    </p:spTree>
    <p:extLst>
      <p:ext uri="{BB962C8B-B14F-4D97-AF65-F5344CB8AC3E}">
        <p14:creationId xmlns:p14="http://schemas.microsoft.com/office/powerpoint/2010/main" val="66382904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D3CB-765B-43F2-A3F9-5BD6168F448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1B7F58-21AB-4C9B-AB01-FF1F6E3434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27A6A21-B1FC-4AEB-BA68-442A074E17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36F83F5-EE25-494F-9E62-2A72AA504353}"/>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CEDE83FB-AFA5-4368-87A8-F1913C3B9893}"/>
              </a:ext>
            </a:extLst>
          </p:cNvPr>
          <p:cNvSpPr>
            <a:spLocks noGrp="1"/>
          </p:cNvSpPr>
          <p:nvPr>
            <p:ph type="sldNum" sz="quarter" idx="12"/>
          </p:nvPr>
        </p:nvSpPr>
        <p:spPr/>
        <p:txBody>
          <a:bodyPr/>
          <a:lstStyle>
            <a:lvl1pPr>
              <a:defRPr/>
            </a:lvl1pPr>
          </a:lstStyle>
          <a:p>
            <a:fld id="{BA095701-3063-405C-A180-A9210275984B}" type="slidenum">
              <a:rPr lang="en-US" altLang="en-US"/>
              <a:pPr/>
              <a:t>‹#›</a:t>
            </a:fld>
            <a:endParaRPr lang="en-US" altLang="en-US"/>
          </a:p>
        </p:txBody>
      </p:sp>
    </p:spTree>
    <p:extLst>
      <p:ext uri="{BB962C8B-B14F-4D97-AF65-F5344CB8AC3E}">
        <p14:creationId xmlns:p14="http://schemas.microsoft.com/office/powerpoint/2010/main" val="8132448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1258-A2F9-48CA-8FF6-799B050CD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F095E-DAE6-4FCA-A025-853C0B6E2E08}"/>
              </a:ext>
            </a:extLst>
          </p:cNvPr>
          <p:cNvSpPr>
            <a:spLocks noGrp="1"/>
          </p:cNvSpPr>
          <p:nvPr>
            <p:ph sz="half" idx="1"/>
          </p:nvPr>
        </p:nvSpPr>
        <p:spPr>
          <a:xfrm>
            <a:off x="457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60F15-57E0-4066-B6CD-B1667F6173E3}"/>
              </a:ext>
            </a:extLst>
          </p:cNvPr>
          <p:cNvSpPr>
            <a:spLocks noGrp="1"/>
          </p:cNvSpPr>
          <p:nvPr>
            <p:ph sz="half" idx="2"/>
          </p:nvPr>
        </p:nvSpPr>
        <p:spPr>
          <a:xfrm>
            <a:off x="4648200" y="2895600"/>
            <a:ext cx="40386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3BE08-2EE8-421B-8250-88928C86F23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752F318-F419-4946-9CC2-66B63EBB264C}"/>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09AC2026-9701-4B4D-BAB5-A828B2519327}"/>
              </a:ext>
            </a:extLst>
          </p:cNvPr>
          <p:cNvSpPr>
            <a:spLocks noGrp="1"/>
          </p:cNvSpPr>
          <p:nvPr>
            <p:ph type="sldNum" sz="quarter" idx="12"/>
          </p:nvPr>
        </p:nvSpPr>
        <p:spPr/>
        <p:txBody>
          <a:bodyPr/>
          <a:lstStyle>
            <a:lvl1pPr>
              <a:defRPr/>
            </a:lvl1pPr>
          </a:lstStyle>
          <a:p>
            <a:fld id="{3D705D51-3D6B-4DFB-8A7A-442F1305B442}" type="slidenum">
              <a:rPr lang="en-US" altLang="en-US"/>
              <a:pPr/>
              <a:t>‹#›</a:t>
            </a:fld>
            <a:endParaRPr lang="en-US" altLang="en-US"/>
          </a:p>
        </p:txBody>
      </p:sp>
    </p:spTree>
    <p:extLst>
      <p:ext uri="{BB962C8B-B14F-4D97-AF65-F5344CB8AC3E}">
        <p14:creationId xmlns:p14="http://schemas.microsoft.com/office/powerpoint/2010/main" val="40247247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C462-0C6C-4955-81B8-FC909275BB3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34EDBC-A692-4359-B2DF-19511ABD170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33945D-C1AF-4E34-B2A6-028D3C1429E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E2BD5-13B8-49A0-892B-B9E171AB24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90FBD3-3167-4930-BEB7-9B701AC31C3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E9138D-F616-4118-8E6A-20F24575641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BFB8D52-3C11-4E2A-9EAA-B7304C101A55}"/>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9AF0B1AE-22C1-49A3-8953-1023A118D6BC}"/>
              </a:ext>
            </a:extLst>
          </p:cNvPr>
          <p:cNvSpPr>
            <a:spLocks noGrp="1"/>
          </p:cNvSpPr>
          <p:nvPr>
            <p:ph type="sldNum" sz="quarter" idx="12"/>
          </p:nvPr>
        </p:nvSpPr>
        <p:spPr/>
        <p:txBody>
          <a:bodyPr/>
          <a:lstStyle>
            <a:lvl1pPr>
              <a:defRPr/>
            </a:lvl1pPr>
          </a:lstStyle>
          <a:p>
            <a:fld id="{B2769250-A5B0-4FF2-BEA1-13E59A5B84F1}" type="slidenum">
              <a:rPr lang="en-US" altLang="en-US"/>
              <a:pPr/>
              <a:t>‹#›</a:t>
            </a:fld>
            <a:endParaRPr lang="en-US" altLang="en-US"/>
          </a:p>
        </p:txBody>
      </p:sp>
    </p:spTree>
    <p:extLst>
      <p:ext uri="{BB962C8B-B14F-4D97-AF65-F5344CB8AC3E}">
        <p14:creationId xmlns:p14="http://schemas.microsoft.com/office/powerpoint/2010/main" val="21357315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EEEB-1173-4530-A4F2-618EC70589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36E43B-88FD-43DC-88AD-967C0446897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5CE8618-C57F-4F07-B1BB-4F6E2981DDD7}"/>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4C2F1138-5997-4E5C-A7FF-70335C4EAAD4}"/>
              </a:ext>
            </a:extLst>
          </p:cNvPr>
          <p:cNvSpPr>
            <a:spLocks noGrp="1"/>
          </p:cNvSpPr>
          <p:nvPr>
            <p:ph type="sldNum" sz="quarter" idx="12"/>
          </p:nvPr>
        </p:nvSpPr>
        <p:spPr/>
        <p:txBody>
          <a:bodyPr/>
          <a:lstStyle>
            <a:lvl1pPr>
              <a:defRPr/>
            </a:lvl1pPr>
          </a:lstStyle>
          <a:p>
            <a:fld id="{F519FD60-632E-43AA-86E7-52B306A3E391}" type="slidenum">
              <a:rPr lang="en-US" altLang="en-US"/>
              <a:pPr/>
              <a:t>‹#›</a:t>
            </a:fld>
            <a:endParaRPr lang="en-US" altLang="en-US"/>
          </a:p>
        </p:txBody>
      </p:sp>
    </p:spTree>
    <p:extLst>
      <p:ext uri="{BB962C8B-B14F-4D97-AF65-F5344CB8AC3E}">
        <p14:creationId xmlns:p14="http://schemas.microsoft.com/office/powerpoint/2010/main" val="35917756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E16AE-7F42-40D0-A886-A200AF8A4D6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A670A0A-646D-4889-A66F-19507E3F9D3C}"/>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E9D79F57-E0A0-4111-B329-E06E6C0A13E5}"/>
              </a:ext>
            </a:extLst>
          </p:cNvPr>
          <p:cNvSpPr>
            <a:spLocks noGrp="1"/>
          </p:cNvSpPr>
          <p:nvPr>
            <p:ph type="sldNum" sz="quarter" idx="12"/>
          </p:nvPr>
        </p:nvSpPr>
        <p:spPr/>
        <p:txBody>
          <a:bodyPr/>
          <a:lstStyle>
            <a:lvl1pPr>
              <a:defRPr/>
            </a:lvl1pPr>
          </a:lstStyle>
          <a:p>
            <a:fld id="{57E9BD00-5D7D-4683-9099-DB2C4427FDE5}" type="slidenum">
              <a:rPr lang="en-US" altLang="en-US"/>
              <a:pPr/>
              <a:t>‹#›</a:t>
            </a:fld>
            <a:endParaRPr lang="en-US" altLang="en-US"/>
          </a:p>
        </p:txBody>
      </p:sp>
    </p:spTree>
    <p:extLst>
      <p:ext uri="{BB962C8B-B14F-4D97-AF65-F5344CB8AC3E}">
        <p14:creationId xmlns:p14="http://schemas.microsoft.com/office/powerpoint/2010/main" val="31407113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20DF-2310-4E90-BA36-C7177FA670A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AE7EAB-E267-4E35-A5C2-06298C6CC7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02993A-14A5-4B34-BFE8-F195BC4D9F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C7ECE6-AE65-4645-B15C-BB30748B5A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24E9C4D-825B-46E8-91C1-299E053C7A87}"/>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9B95C64A-6EC1-4D3B-82A6-BA04EFC67F94}"/>
              </a:ext>
            </a:extLst>
          </p:cNvPr>
          <p:cNvSpPr>
            <a:spLocks noGrp="1"/>
          </p:cNvSpPr>
          <p:nvPr>
            <p:ph type="sldNum" sz="quarter" idx="12"/>
          </p:nvPr>
        </p:nvSpPr>
        <p:spPr/>
        <p:txBody>
          <a:bodyPr/>
          <a:lstStyle>
            <a:lvl1pPr>
              <a:defRPr/>
            </a:lvl1pPr>
          </a:lstStyle>
          <a:p>
            <a:fld id="{17F16D17-E8FA-499B-91B3-9BDDEA6A7E5C}" type="slidenum">
              <a:rPr lang="en-US" altLang="en-US"/>
              <a:pPr/>
              <a:t>‹#›</a:t>
            </a:fld>
            <a:endParaRPr lang="en-US" altLang="en-US"/>
          </a:p>
        </p:txBody>
      </p:sp>
    </p:spTree>
    <p:extLst>
      <p:ext uri="{BB962C8B-B14F-4D97-AF65-F5344CB8AC3E}">
        <p14:creationId xmlns:p14="http://schemas.microsoft.com/office/powerpoint/2010/main" val="87832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5769-5CFE-410F-9838-98E281BF1C6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595C80-20B6-4ABD-97B2-D3D6DA0F9C0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1F7736-D91D-49A9-B1FF-F74DF51986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83C00F-71AC-4183-8ACB-AE12469043F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1B009FB-DCEC-49B3-8B26-9BBE64814AE2}"/>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36F8FD2E-EA7E-4D57-A738-20914EA48A23}"/>
              </a:ext>
            </a:extLst>
          </p:cNvPr>
          <p:cNvSpPr>
            <a:spLocks noGrp="1"/>
          </p:cNvSpPr>
          <p:nvPr>
            <p:ph type="sldNum" sz="quarter" idx="12"/>
          </p:nvPr>
        </p:nvSpPr>
        <p:spPr/>
        <p:txBody>
          <a:bodyPr/>
          <a:lstStyle>
            <a:lvl1pPr>
              <a:defRPr/>
            </a:lvl1pPr>
          </a:lstStyle>
          <a:p>
            <a:fld id="{A77105F6-97AA-4755-A3D6-0C22822CBFFB}" type="slidenum">
              <a:rPr lang="en-US" altLang="en-US"/>
              <a:pPr/>
              <a:t>‹#›</a:t>
            </a:fld>
            <a:endParaRPr lang="en-US" altLang="en-US"/>
          </a:p>
        </p:txBody>
      </p:sp>
    </p:spTree>
    <p:extLst>
      <p:ext uri="{BB962C8B-B14F-4D97-AF65-F5344CB8AC3E}">
        <p14:creationId xmlns:p14="http://schemas.microsoft.com/office/powerpoint/2010/main" val="24979445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3B5A-F9E8-4CAF-83B8-916019AC1C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9526CD-039E-4FCA-8C8F-BF30029BCF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68429-65EB-44CE-AC0F-3AFBAC4C852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4A12D1-39DE-4F03-828F-9694CF6AF7A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E762CC29-70EB-4A01-8173-6D69E1FB921E}"/>
              </a:ext>
            </a:extLst>
          </p:cNvPr>
          <p:cNvSpPr>
            <a:spLocks noGrp="1"/>
          </p:cNvSpPr>
          <p:nvPr>
            <p:ph type="sldNum" sz="quarter" idx="12"/>
          </p:nvPr>
        </p:nvSpPr>
        <p:spPr/>
        <p:txBody>
          <a:bodyPr/>
          <a:lstStyle>
            <a:lvl1pPr>
              <a:defRPr/>
            </a:lvl1pPr>
          </a:lstStyle>
          <a:p>
            <a:fld id="{0E232EA0-79AF-47BC-AF8E-1996B61CF578}" type="slidenum">
              <a:rPr lang="en-US" altLang="en-US"/>
              <a:pPr/>
              <a:t>‹#›</a:t>
            </a:fld>
            <a:endParaRPr lang="en-US" altLang="en-US"/>
          </a:p>
        </p:txBody>
      </p:sp>
    </p:spTree>
    <p:extLst>
      <p:ext uri="{BB962C8B-B14F-4D97-AF65-F5344CB8AC3E}">
        <p14:creationId xmlns:p14="http://schemas.microsoft.com/office/powerpoint/2010/main" val="24012913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B07F5D-596D-4DE8-A7EB-EF90D11485E6}"/>
              </a:ext>
            </a:extLst>
          </p:cNvPr>
          <p:cNvSpPr>
            <a:spLocks noGrp="1"/>
          </p:cNvSpPr>
          <p:nvPr>
            <p:ph type="title" orient="vert"/>
          </p:nvPr>
        </p:nvSpPr>
        <p:spPr>
          <a:xfrm>
            <a:off x="6629400" y="1752600"/>
            <a:ext cx="2057400" cy="4373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687D82-AA84-4605-B5A5-3E7C7B940911}"/>
              </a:ext>
            </a:extLst>
          </p:cNvPr>
          <p:cNvSpPr>
            <a:spLocks noGrp="1"/>
          </p:cNvSpPr>
          <p:nvPr>
            <p:ph type="body" orient="vert" idx="1"/>
          </p:nvPr>
        </p:nvSpPr>
        <p:spPr>
          <a:xfrm>
            <a:off x="457200" y="1752600"/>
            <a:ext cx="60198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BC14D-7E7E-4756-814B-8D8901DB3C4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A13F98-027B-4CD7-8719-8064FE627A4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27102242-E4BA-468E-9A00-64C93D300B28}"/>
              </a:ext>
            </a:extLst>
          </p:cNvPr>
          <p:cNvSpPr>
            <a:spLocks noGrp="1"/>
          </p:cNvSpPr>
          <p:nvPr>
            <p:ph type="sldNum" sz="quarter" idx="12"/>
          </p:nvPr>
        </p:nvSpPr>
        <p:spPr/>
        <p:txBody>
          <a:bodyPr/>
          <a:lstStyle>
            <a:lvl1pPr>
              <a:defRPr/>
            </a:lvl1pPr>
          </a:lstStyle>
          <a:p>
            <a:fld id="{FE88F32B-6663-48FE-83B8-68C267ECAA24}" type="slidenum">
              <a:rPr lang="en-US" altLang="en-US"/>
              <a:pPr/>
              <a:t>‹#›</a:t>
            </a:fld>
            <a:endParaRPr lang="en-US" altLang="en-US"/>
          </a:p>
        </p:txBody>
      </p:sp>
    </p:spTree>
    <p:extLst>
      <p:ext uri="{BB962C8B-B14F-4D97-AF65-F5344CB8AC3E}">
        <p14:creationId xmlns:p14="http://schemas.microsoft.com/office/powerpoint/2010/main" val="21873987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D983-24CB-4228-BDCC-D318414AE70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0A0881-43C2-495A-B58C-EBF83CEAA1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2174F4-E910-462B-888E-E39FDA2106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6872757-F491-4DA5-B1CA-198A9780C07D}"/>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FEC6E6BA-045F-4FB9-BDE7-7DCDC6E1A11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934823176"/>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70DA-80F5-499F-B72E-E959A0870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854A4-4998-4C6F-BD62-FE5CB586DE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1C205-2F23-41E3-974A-CBFDA458CA1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0AEF4ED-42CC-4DFF-916D-BCF00C4ED16F}"/>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68280F1B-5B63-4628-B71D-756A6263672D}"/>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2788843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E175-8E22-4FA9-AD9D-F9F335A5D23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3D82B0-4FA2-4521-87AD-54700A5B31B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0C0EC99-9DAD-4174-9DAE-D8CC5DF76EC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6E0E98-8BCB-4AE1-A969-8F11AC181D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5145F4-F77D-477E-9A69-C1467E242E7D}"/>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CF864E0B-2B2D-494D-9E65-752D12F2903C}"/>
              </a:ext>
            </a:extLst>
          </p:cNvPr>
          <p:cNvSpPr>
            <a:spLocks noGrp="1"/>
          </p:cNvSpPr>
          <p:nvPr>
            <p:ph type="sldNum" sz="quarter" idx="12"/>
          </p:nvPr>
        </p:nvSpPr>
        <p:spPr/>
        <p:txBody>
          <a:bodyPr/>
          <a:lstStyle>
            <a:lvl1pPr>
              <a:defRPr/>
            </a:lvl1pPr>
          </a:lstStyle>
          <a:p>
            <a:fld id="{F91D216F-016D-4C9B-AE38-D4C0255B05EB}" type="slidenum">
              <a:rPr lang="en-US" altLang="en-US"/>
              <a:pPr/>
              <a:t>‹#›</a:t>
            </a:fld>
            <a:endParaRPr lang="en-US" altLang="en-US"/>
          </a:p>
        </p:txBody>
      </p:sp>
    </p:spTree>
    <p:extLst>
      <p:ext uri="{BB962C8B-B14F-4D97-AF65-F5344CB8AC3E}">
        <p14:creationId xmlns:p14="http://schemas.microsoft.com/office/powerpoint/2010/main" val="3453306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9091-F08E-493C-8391-510B6ABFC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EC731-D4BC-46D4-9008-FA49742D6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0256F-4700-4691-A30C-167909D46A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229D00-D6C8-4BC5-85B1-6848ABB0D2A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5EC0CD90-4DC5-4C37-9218-23FCE797CF5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154087394"/>
      </p:ext>
    </p:extLst>
  </p:cSld>
  <p:clrMapOvr>
    <a:masterClrMapping/>
  </p:clrMapOvr>
  <p:transition spd="med">
    <p:wipe dir="d"/>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50AD-679F-42AB-B609-DB459BBA6C2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662DBF-DDC4-429F-8ABE-DBD09DA064E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65EB5DD-519F-492B-A54A-9129B3F5F7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764C23-FB47-424F-B50F-3FD05C93C555}"/>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BC423B8C-0A8D-41B8-9DD0-64DB845DF024}"/>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985350233"/>
      </p:ext>
    </p:extLst>
  </p:cSld>
  <p:clrMapOvr>
    <a:masterClrMapping/>
  </p:clrMapOvr>
  <p:transition spd="med">
    <p:wipe dir="d"/>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9971-4E0C-4723-B336-01BC878EB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5DD7D-CED2-4E31-950E-51631D0E96C3}"/>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8FE930-3CF2-40E5-B2FA-E6900A03A29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671B66-196B-4885-9055-2AAD00D56944}"/>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639CE1-139F-41E2-9EEB-02CF9A21B5B6}"/>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1BCFEB77-C971-4719-A0D5-F8B278C29584}"/>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1196997070"/>
      </p:ext>
    </p:extLst>
  </p:cSld>
  <p:clrMapOvr>
    <a:masterClrMapping/>
  </p:clrMapOvr>
  <p:transition spd="med">
    <p:wipe dir="d"/>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B5A1-A355-485A-963E-46B53E7DA0B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D85998-9B86-4AF4-BE1E-A59E3C0B7FD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268E7C-5464-4350-9CFF-D91A1517CD5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D4E39E-6F2F-4076-A60A-EAF54CFD0E9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8B3262-6857-4938-9F59-9158A4C655D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C7F10-CA70-4C10-A747-6AB7D382B7BE}"/>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1B4BFC17-BC3E-4791-A20E-37D524202B22}"/>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9" name="Slide Number Placeholder 8">
            <a:extLst>
              <a:ext uri="{FF2B5EF4-FFF2-40B4-BE49-F238E27FC236}">
                <a16:creationId xmlns:a16="http://schemas.microsoft.com/office/drawing/2014/main" id="{1ED8EEAE-A3A6-400C-8CA2-41FF1FB2F811}"/>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241792592"/>
      </p:ext>
    </p:extLst>
  </p:cSld>
  <p:clrMapOvr>
    <a:masterClrMapping/>
  </p:clrMapOvr>
  <p:transition spd="med">
    <p:wipe dir="d"/>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DC84-B04D-4872-B258-575A65BF2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194912-D200-4950-90B4-5454C461D209}"/>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2238E63C-85C4-426F-997B-4046356B4BC9}"/>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5" name="Slide Number Placeholder 4">
            <a:extLst>
              <a:ext uri="{FF2B5EF4-FFF2-40B4-BE49-F238E27FC236}">
                <a16:creationId xmlns:a16="http://schemas.microsoft.com/office/drawing/2014/main" id="{4DB1D899-42AA-4512-8B1E-BFBBE316782C}"/>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4294146955"/>
      </p:ext>
    </p:extLst>
  </p:cSld>
  <p:clrMapOvr>
    <a:masterClrMapping/>
  </p:clrMapOvr>
  <p:transition spd="med">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0DEEA-7C79-42B2-9F0F-2EA4383964EB}"/>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12A6213D-59D8-4AA0-BC03-A96AF2545C9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4" name="Slide Number Placeholder 3">
            <a:extLst>
              <a:ext uri="{FF2B5EF4-FFF2-40B4-BE49-F238E27FC236}">
                <a16:creationId xmlns:a16="http://schemas.microsoft.com/office/drawing/2014/main" id="{C2424B6E-D90E-4358-9749-0B3834741873}"/>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968876113"/>
      </p:ext>
    </p:extLst>
  </p:cSld>
  <p:clrMapOvr>
    <a:masterClrMapping/>
  </p:clrMapOvr>
  <p:transition spd="med">
    <p:wipe dir="d"/>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2082-CC9A-4BF5-8C71-B0D38F9C92B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A114C1-B4BA-49DD-A1BA-6BFD6D2C67C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D562AD-1AD2-48BC-AE1B-FB71A5402C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5C0E0D-A1A4-44E6-A85B-59D57D1FCD8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05AC5B2-50AC-4CF8-B044-393C7AA0B73B}"/>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28E0E1F4-F2BC-4446-A269-62C6A2BB6325}"/>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1869649401"/>
      </p:ext>
    </p:extLst>
  </p:cSld>
  <p:clrMapOvr>
    <a:masterClrMapping/>
  </p:clrMapOvr>
  <p:transition spd="med">
    <p:wipe dir="d"/>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E5E6-91B2-4B2A-B2F1-3FBFFB0819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798409-174E-425B-A1D1-952BF7F3C3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479D9B-9C71-4640-B898-DA8EE48C90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F88FD6-16FA-4D97-BFE5-FF2E8209485F}"/>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1943AEC-5F84-4AAB-BA29-DC37E8784D44}"/>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F89B029C-2A74-4FEE-8AD8-C1132B042629}"/>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1408029847"/>
      </p:ext>
    </p:extLst>
  </p:cSld>
  <p:clrMapOvr>
    <a:masterClrMapping/>
  </p:clrMapOvr>
  <p:transition spd="med">
    <p:wipe dir="d"/>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7A1A-49FB-40F6-920F-5475B5C470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0F125F-29FD-430B-B96A-B9C2CA705B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E9E2F-FA09-45D6-9AEA-E0BCC9B25D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AB3490A-8870-4CEE-93E7-9F8EF5312015}"/>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A2CAADE0-E168-4F81-999B-659A1C9862DA}"/>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316557524"/>
      </p:ext>
    </p:extLst>
  </p:cSld>
  <p:clrMapOvr>
    <a:masterClrMapping/>
  </p:clrMapOvr>
  <p:transition spd="med">
    <p:wipe dir="d"/>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AC9BF-5176-4035-8705-979C0BC109E0}"/>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23547E-7F44-4EF9-B5EB-1F4B474D5AC9}"/>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7538A-83FD-4B2E-BA24-01B335ECD8B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2B98986-70F9-4CBE-B090-0CBF10FEC036}"/>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537E0680-21E3-4966-A6A6-A2FE1B928FC0}"/>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144408017"/>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FF39-28F7-430C-8628-D5D4A1D650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0FDED5-1D5E-44C6-9479-8ED582E9B0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804FD-28FB-4CC2-8936-022BE7EDCBE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02C8F5-4EE3-44C0-8E59-C5D6D64DBAF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A9593808-46C8-4989-B706-CD53419A248D}"/>
              </a:ext>
            </a:extLst>
          </p:cNvPr>
          <p:cNvSpPr>
            <a:spLocks noGrp="1"/>
          </p:cNvSpPr>
          <p:nvPr>
            <p:ph type="sldNum" sz="quarter" idx="12"/>
          </p:nvPr>
        </p:nvSpPr>
        <p:spPr/>
        <p:txBody>
          <a:bodyPr/>
          <a:lstStyle>
            <a:lvl1pPr>
              <a:defRPr/>
            </a:lvl1pPr>
          </a:lstStyle>
          <a:p>
            <a:fld id="{06824D46-CAC0-41A6-AEBB-FF357616ACCA}" type="slidenum">
              <a:rPr lang="en-US" altLang="en-US"/>
              <a:pPr/>
              <a:t>‹#›</a:t>
            </a:fld>
            <a:endParaRPr lang="en-US" altLang="en-US"/>
          </a:p>
        </p:txBody>
      </p:sp>
    </p:spTree>
    <p:extLst>
      <p:ext uri="{BB962C8B-B14F-4D97-AF65-F5344CB8AC3E}">
        <p14:creationId xmlns:p14="http://schemas.microsoft.com/office/powerpoint/2010/main" val="24793232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D0C0-4870-4C48-AD4D-33F258C4B6F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9B6417-42AF-4D07-A03F-900FEF305F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9EB23-57C7-4B33-B65F-6A55DF9E95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4FFA8F0-7D38-44F5-B1D8-1666FBC8CD7A}"/>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33E7CDA6-9743-4CDE-A39D-1D158F11F592}"/>
              </a:ext>
            </a:extLst>
          </p:cNvPr>
          <p:cNvSpPr>
            <a:spLocks noGrp="1"/>
          </p:cNvSpPr>
          <p:nvPr>
            <p:ph type="sldNum" sz="quarter" idx="12"/>
          </p:nvPr>
        </p:nvSpPr>
        <p:spPr/>
        <p:txBody>
          <a:bodyPr/>
          <a:lstStyle>
            <a:lvl1pPr>
              <a:defRPr/>
            </a:lvl1pPr>
          </a:lstStyle>
          <a:p>
            <a:fld id="{843E6C90-E65E-4128-B595-1D1F69A1FB2F}" type="slidenum">
              <a:rPr lang="en-US" altLang="en-US"/>
              <a:pPr/>
              <a:t>‹#›</a:t>
            </a:fld>
            <a:endParaRPr lang="en-US" altLang="en-US"/>
          </a:p>
        </p:txBody>
      </p:sp>
    </p:spTree>
    <p:extLst>
      <p:ext uri="{BB962C8B-B14F-4D97-AF65-F5344CB8AC3E}">
        <p14:creationId xmlns:p14="http://schemas.microsoft.com/office/powerpoint/2010/main" val="4551604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D51A-9061-4188-863E-AF2517D68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A0A85-158B-41B3-AE27-A31442B29D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2B344-1999-4EE9-A165-99AD5480FAD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8A8287-81AE-4EFA-9660-576E2AF59F0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DEEBD363-3F9A-4536-96B6-7AB266D2632D}"/>
              </a:ext>
            </a:extLst>
          </p:cNvPr>
          <p:cNvSpPr>
            <a:spLocks noGrp="1"/>
          </p:cNvSpPr>
          <p:nvPr>
            <p:ph type="sldNum" sz="quarter" idx="12"/>
          </p:nvPr>
        </p:nvSpPr>
        <p:spPr/>
        <p:txBody>
          <a:bodyPr/>
          <a:lstStyle>
            <a:lvl1pPr>
              <a:defRPr/>
            </a:lvl1pPr>
          </a:lstStyle>
          <a:p>
            <a:fld id="{7A21FB9C-3ABE-4562-AF0F-849A443221D0}" type="slidenum">
              <a:rPr lang="en-US" altLang="en-US"/>
              <a:pPr/>
              <a:t>‹#›</a:t>
            </a:fld>
            <a:endParaRPr lang="en-US" altLang="en-US"/>
          </a:p>
        </p:txBody>
      </p:sp>
    </p:spTree>
    <p:extLst>
      <p:ext uri="{BB962C8B-B14F-4D97-AF65-F5344CB8AC3E}">
        <p14:creationId xmlns:p14="http://schemas.microsoft.com/office/powerpoint/2010/main" val="2645628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4B0A-F924-4046-90A5-E34A71FE896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4057E4-C888-4EFB-9FD9-DBF7B527F9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D5D4EAC-28D5-4B62-9909-77AF8B89620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6ABCB75-49E9-4305-9C77-96F320613A2C}"/>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DBDB4DB-DA32-4286-9BEB-52B498C41BDF}"/>
              </a:ext>
            </a:extLst>
          </p:cNvPr>
          <p:cNvSpPr>
            <a:spLocks noGrp="1"/>
          </p:cNvSpPr>
          <p:nvPr>
            <p:ph type="sldNum" sz="quarter" idx="12"/>
          </p:nvPr>
        </p:nvSpPr>
        <p:spPr/>
        <p:txBody>
          <a:bodyPr/>
          <a:lstStyle>
            <a:lvl1pPr>
              <a:defRPr/>
            </a:lvl1pPr>
          </a:lstStyle>
          <a:p>
            <a:fld id="{F4CFF059-B2CF-4965-BCF0-2059AF9CA4D7}" type="slidenum">
              <a:rPr lang="en-US" altLang="en-US"/>
              <a:pPr/>
              <a:t>‹#›</a:t>
            </a:fld>
            <a:endParaRPr lang="en-US" altLang="en-US"/>
          </a:p>
        </p:txBody>
      </p:sp>
    </p:spTree>
    <p:extLst>
      <p:ext uri="{BB962C8B-B14F-4D97-AF65-F5344CB8AC3E}">
        <p14:creationId xmlns:p14="http://schemas.microsoft.com/office/powerpoint/2010/main" val="283418976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4357-DB96-449B-B087-DF076F90ED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9BCB7-F421-4A85-AFE4-BD13025E1AF2}"/>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413B52-7957-4BAD-B829-C99241D18D3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E5574D-A52A-4939-993E-0382B0B09F3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849BD4A-0B47-4903-95B2-CE38C4C70AFB}"/>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42661777-AB9F-4F3E-8AFA-E85C5F56A99F}"/>
              </a:ext>
            </a:extLst>
          </p:cNvPr>
          <p:cNvSpPr>
            <a:spLocks noGrp="1"/>
          </p:cNvSpPr>
          <p:nvPr>
            <p:ph type="sldNum" sz="quarter" idx="12"/>
          </p:nvPr>
        </p:nvSpPr>
        <p:spPr/>
        <p:txBody>
          <a:bodyPr/>
          <a:lstStyle>
            <a:lvl1pPr>
              <a:defRPr/>
            </a:lvl1pPr>
          </a:lstStyle>
          <a:p>
            <a:fld id="{078F92E5-C929-493B-B068-088315DA3A51}" type="slidenum">
              <a:rPr lang="en-US" altLang="en-US"/>
              <a:pPr/>
              <a:t>‹#›</a:t>
            </a:fld>
            <a:endParaRPr lang="en-US" altLang="en-US"/>
          </a:p>
        </p:txBody>
      </p:sp>
    </p:spTree>
    <p:extLst>
      <p:ext uri="{BB962C8B-B14F-4D97-AF65-F5344CB8AC3E}">
        <p14:creationId xmlns:p14="http://schemas.microsoft.com/office/powerpoint/2010/main" val="145010175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DEC0-CADA-4A5D-874A-3E2258E37D9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52803-61F9-42FF-A51F-A1455E2C246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42807A-5DB3-4772-8318-191F7198682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9B4C2-E81D-4041-9280-9A7FCA2F1A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B2805E-2A9B-439A-875A-74B1A8D59CC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174245-3EB0-4A49-A2DC-C2F350E8B29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8991727-C243-49ED-96F9-A6C7E8833961}"/>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9AD77D91-41AA-45DE-AF13-05662CA5025A}"/>
              </a:ext>
            </a:extLst>
          </p:cNvPr>
          <p:cNvSpPr>
            <a:spLocks noGrp="1"/>
          </p:cNvSpPr>
          <p:nvPr>
            <p:ph type="sldNum" sz="quarter" idx="12"/>
          </p:nvPr>
        </p:nvSpPr>
        <p:spPr/>
        <p:txBody>
          <a:bodyPr/>
          <a:lstStyle>
            <a:lvl1pPr>
              <a:defRPr/>
            </a:lvl1pPr>
          </a:lstStyle>
          <a:p>
            <a:fld id="{11A162E5-6EF7-4ED9-9CEE-7E5E77A6FB64}" type="slidenum">
              <a:rPr lang="en-US" altLang="en-US"/>
              <a:pPr/>
              <a:t>‹#›</a:t>
            </a:fld>
            <a:endParaRPr lang="en-US" altLang="en-US"/>
          </a:p>
        </p:txBody>
      </p:sp>
    </p:spTree>
    <p:extLst>
      <p:ext uri="{BB962C8B-B14F-4D97-AF65-F5344CB8AC3E}">
        <p14:creationId xmlns:p14="http://schemas.microsoft.com/office/powerpoint/2010/main" val="46926259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3103-B49D-4B2C-A86A-69EDB5C441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F4E7B0-DEEB-4353-B07E-D796ADC53F9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539DE95-4C57-4889-A941-C604487FD060}"/>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7CBB0D3F-D2C8-46DE-BBA4-1958623C0226}"/>
              </a:ext>
            </a:extLst>
          </p:cNvPr>
          <p:cNvSpPr>
            <a:spLocks noGrp="1"/>
          </p:cNvSpPr>
          <p:nvPr>
            <p:ph type="sldNum" sz="quarter" idx="12"/>
          </p:nvPr>
        </p:nvSpPr>
        <p:spPr/>
        <p:txBody>
          <a:bodyPr/>
          <a:lstStyle>
            <a:lvl1pPr>
              <a:defRPr/>
            </a:lvl1pPr>
          </a:lstStyle>
          <a:p>
            <a:fld id="{3007EEC4-AD9D-4412-9D35-331819FA87BB}" type="slidenum">
              <a:rPr lang="en-US" altLang="en-US"/>
              <a:pPr/>
              <a:t>‹#›</a:t>
            </a:fld>
            <a:endParaRPr lang="en-US" altLang="en-US"/>
          </a:p>
        </p:txBody>
      </p:sp>
    </p:spTree>
    <p:extLst>
      <p:ext uri="{BB962C8B-B14F-4D97-AF65-F5344CB8AC3E}">
        <p14:creationId xmlns:p14="http://schemas.microsoft.com/office/powerpoint/2010/main" val="354370445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6C5E4-8AF1-44BC-8506-ED92689F1F3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E14464F-F306-40AF-B1B1-661C48B545A3}"/>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A53FCB9A-BA6F-4A82-B6E5-CC9842156153}"/>
              </a:ext>
            </a:extLst>
          </p:cNvPr>
          <p:cNvSpPr>
            <a:spLocks noGrp="1"/>
          </p:cNvSpPr>
          <p:nvPr>
            <p:ph type="sldNum" sz="quarter" idx="12"/>
          </p:nvPr>
        </p:nvSpPr>
        <p:spPr/>
        <p:txBody>
          <a:bodyPr/>
          <a:lstStyle>
            <a:lvl1pPr>
              <a:defRPr/>
            </a:lvl1pPr>
          </a:lstStyle>
          <a:p>
            <a:fld id="{636C4D01-1D9C-42B9-AF4D-1D79108C50A0}" type="slidenum">
              <a:rPr lang="en-US" altLang="en-US"/>
              <a:pPr/>
              <a:t>‹#›</a:t>
            </a:fld>
            <a:endParaRPr lang="en-US" altLang="en-US"/>
          </a:p>
        </p:txBody>
      </p:sp>
    </p:spTree>
    <p:extLst>
      <p:ext uri="{BB962C8B-B14F-4D97-AF65-F5344CB8AC3E}">
        <p14:creationId xmlns:p14="http://schemas.microsoft.com/office/powerpoint/2010/main" val="12959832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23E3-A1AC-40D6-B014-2C76296199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10A05-CEE0-4F74-9554-AB2D19F9181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E274C0-B582-4E70-A2E3-1C81F4D3D8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E5D426-6765-41B5-AA59-86D7F00C1E1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D27E758-B789-49AB-9CBB-F3D15B7FCAA0}"/>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C3474B68-0837-4391-86C5-395400BC3184}"/>
              </a:ext>
            </a:extLst>
          </p:cNvPr>
          <p:cNvSpPr>
            <a:spLocks noGrp="1"/>
          </p:cNvSpPr>
          <p:nvPr>
            <p:ph type="sldNum" sz="quarter" idx="12"/>
          </p:nvPr>
        </p:nvSpPr>
        <p:spPr/>
        <p:txBody>
          <a:bodyPr/>
          <a:lstStyle>
            <a:lvl1pPr>
              <a:defRPr/>
            </a:lvl1pPr>
          </a:lstStyle>
          <a:p>
            <a:fld id="{3C4336D9-64E0-4165-954E-FCFBF44F4D67}" type="slidenum">
              <a:rPr lang="en-US" altLang="en-US"/>
              <a:pPr/>
              <a:t>‹#›</a:t>
            </a:fld>
            <a:endParaRPr lang="en-US" altLang="en-US"/>
          </a:p>
        </p:txBody>
      </p:sp>
    </p:spTree>
    <p:extLst>
      <p:ext uri="{BB962C8B-B14F-4D97-AF65-F5344CB8AC3E}">
        <p14:creationId xmlns:p14="http://schemas.microsoft.com/office/powerpoint/2010/main" val="33358319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2E8-A967-4423-A470-DE7677749DB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FDF21F-2DB5-4F7E-B843-8073A2F0363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088CAC-7327-4360-BA80-7DB57D3E72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93E905-F0FF-4981-87AF-5A84460E398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7E5CA1B-7D4E-4DD7-B240-9D81150299FA}"/>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A429911-D47B-469D-BD27-38AE3AEC2EB9}"/>
              </a:ext>
            </a:extLst>
          </p:cNvPr>
          <p:cNvSpPr>
            <a:spLocks noGrp="1"/>
          </p:cNvSpPr>
          <p:nvPr>
            <p:ph type="sldNum" sz="quarter" idx="12"/>
          </p:nvPr>
        </p:nvSpPr>
        <p:spPr/>
        <p:txBody>
          <a:bodyPr/>
          <a:lstStyle>
            <a:lvl1pPr>
              <a:defRPr/>
            </a:lvl1pPr>
          </a:lstStyle>
          <a:p>
            <a:fld id="{134869D9-4311-47B8-9C57-AE373F54E25A}" type="slidenum">
              <a:rPr lang="en-US" altLang="en-US"/>
              <a:pPr/>
              <a:t>‹#›</a:t>
            </a:fld>
            <a:endParaRPr lang="en-US" altLang="en-US"/>
          </a:p>
        </p:txBody>
      </p:sp>
    </p:spTree>
    <p:extLst>
      <p:ext uri="{BB962C8B-B14F-4D97-AF65-F5344CB8AC3E}">
        <p14:creationId xmlns:p14="http://schemas.microsoft.com/office/powerpoint/2010/main" val="40584119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D8B1-D610-4659-A341-95355373A3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10ECD3-708C-4EAA-B770-DF354D1CC3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D0964-D849-4B9B-B56C-FF48B4622E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3D4220-0FF2-43CE-A046-2A4E7A27858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AD2AD1FB-279C-4CE3-9F1F-811C5A642038}"/>
              </a:ext>
            </a:extLst>
          </p:cNvPr>
          <p:cNvSpPr>
            <a:spLocks noGrp="1"/>
          </p:cNvSpPr>
          <p:nvPr>
            <p:ph type="sldNum" sz="quarter" idx="12"/>
          </p:nvPr>
        </p:nvSpPr>
        <p:spPr/>
        <p:txBody>
          <a:bodyPr/>
          <a:lstStyle>
            <a:lvl1pPr>
              <a:defRPr/>
            </a:lvl1pPr>
          </a:lstStyle>
          <a:p>
            <a:fld id="{65E8A91D-EC7A-4730-8580-0A7849C72E44}" type="slidenum">
              <a:rPr lang="en-US" altLang="en-US"/>
              <a:pPr/>
              <a:t>‹#›</a:t>
            </a:fld>
            <a:endParaRPr lang="en-US" altLang="en-US"/>
          </a:p>
        </p:txBody>
      </p:sp>
    </p:spTree>
    <p:extLst>
      <p:ext uri="{BB962C8B-B14F-4D97-AF65-F5344CB8AC3E}">
        <p14:creationId xmlns:p14="http://schemas.microsoft.com/office/powerpoint/2010/main" val="1313590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3D910-5E6F-46CE-93A0-C575507F7A93}"/>
              </a:ext>
            </a:extLst>
          </p:cNvPr>
          <p:cNvSpPr>
            <a:spLocks noGrp="1"/>
          </p:cNvSpPr>
          <p:nvPr>
            <p:ph type="title" orient="vert"/>
          </p:nvPr>
        </p:nvSpPr>
        <p:spPr>
          <a:xfrm>
            <a:off x="6972300" y="274638"/>
            <a:ext cx="21717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EF110F-7612-4E8D-BC63-7DE2179FA871}"/>
              </a:ext>
            </a:extLst>
          </p:cNvPr>
          <p:cNvSpPr>
            <a:spLocks noGrp="1"/>
          </p:cNvSpPr>
          <p:nvPr>
            <p:ph type="body" orient="vert" idx="1"/>
          </p:nvPr>
        </p:nvSpPr>
        <p:spPr>
          <a:xfrm>
            <a:off x="457200" y="274638"/>
            <a:ext cx="63627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F5394-2049-4792-A419-B179D2E234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214396A-95C0-41BA-84BC-1F7EDFCCEE7D}"/>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47235291-B330-4988-91EB-9BB1B65D76E9}"/>
              </a:ext>
            </a:extLst>
          </p:cNvPr>
          <p:cNvSpPr>
            <a:spLocks noGrp="1"/>
          </p:cNvSpPr>
          <p:nvPr>
            <p:ph type="sldNum" sz="quarter" idx="12"/>
          </p:nvPr>
        </p:nvSpPr>
        <p:spPr/>
        <p:txBody>
          <a:bodyPr/>
          <a:lstStyle>
            <a:lvl1pPr>
              <a:defRPr/>
            </a:lvl1pPr>
          </a:lstStyle>
          <a:p>
            <a:fld id="{5865B6C7-EF41-416D-B68E-DFFF70D820D9}" type="slidenum">
              <a:rPr lang="en-US" altLang="en-US"/>
              <a:pPr/>
              <a:t>‹#›</a:t>
            </a:fld>
            <a:endParaRPr lang="en-US" altLang="en-US"/>
          </a:p>
        </p:txBody>
      </p:sp>
    </p:spTree>
    <p:extLst>
      <p:ext uri="{BB962C8B-B14F-4D97-AF65-F5344CB8AC3E}">
        <p14:creationId xmlns:p14="http://schemas.microsoft.com/office/powerpoint/2010/main" val="38665413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FE4262-61A1-4359-AFA7-2948A6F4C441}"/>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DE3BAA-A596-4C6D-AF23-55A0C3AA7CE3}"/>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D5756-DA82-49FF-B5E8-F2CCE77988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5C4F7F-B058-4A60-8AA5-A7ADDFCF90C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2AAEC3FC-A89C-4ABC-BBC9-CAECA07A3352}"/>
              </a:ext>
            </a:extLst>
          </p:cNvPr>
          <p:cNvSpPr>
            <a:spLocks noGrp="1"/>
          </p:cNvSpPr>
          <p:nvPr>
            <p:ph type="sldNum" sz="quarter" idx="12"/>
          </p:nvPr>
        </p:nvSpPr>
        <p:spPr/>
        <p:txBody>
          <a:bodyPr/>
          <a:lstStyle>
            <a:lvl1pPr>
              <a:defRPr/>
            </a:lvl1pPr>
          </a:lstStyle>
          <a:p>
            <a:fld id="{E1EBD081-4C8C-434B-8EE9-C1AE229F42E6}" type="slidenum">
              <a:rPr lang="en-US" altLang="en-US"/>
              <a:pPr/>
              <a:t>‹#›</a:t>
            </a:fld>
            <a:endParaRPr lang="en-US" altLang="en-US"/>
          </a:p>
        </p:txBody>
      </p:sp>
    </p:spTree>
    <p:extLst>
      <p:ext uri="{BB962C8B-B14F-4D97-AF65-F5344CB8AC3E}">
        <p14:creationId xmlns:p14="http://schemas.microsoft.com/office/powerpoint/2010/main" val="15505837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39B6-532A-44E4-ADD6-5742532B131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BFF5F-7961-4E80-8D90-7D1291C95F8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A68D5B-5706-4594-B1F2-E3CED8E3B98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69C82D4-FF9C-47DB-88FC-9C3318FF2DF8}"/>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E73232C0-EB42-4A9A-8EE9-C6F9CF9A5EF8}"/>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1174963019"/>
      </p:ext>
    </p:extLst>
  </p:cSld>
  <p:clrMapOvr>
    <a:masterClrMapping/>
  </p:clrMapOvr>
  <p:transition spd="med">
    <p:wipe dir="d"/>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8F51-2E8D-4E3F-8BE5-1107734EA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CD42F-96F4-4137-A251-4144364B2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EFCC0-906A-4B2A-BE2F-1AB7865ED4A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E6E2762-BAF5-40E7-BC67-262C86B8EF83}"/>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CF94F112-8492-44EC-97F7-54B45C1FE3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1298417845"/>
      </p:ext>
    </p:extLst>
  </p:cSld>
  <p:clrMapOvr>
    <a:masterClrMapping/>
  </p:clrMapOvr>
  <p:transition spd="med">
    <p:wipe dir="d"/>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FFDE-A00F-45C6-9FF1-43EE5D6967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C09984-C219-47D1-984A-21D7C8FB071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9CB938C-FF8E-4CA4-B6C7-46FFF81422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76ED73B-0D7E-4ECD-90FE-9629BEA23A5F}"/>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2DDDE23D-D46D-40FD-BA9C-566D2E700471}"/>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1311445685"/>
      </p:ext>
    </p:extLst>
  </p:cSld>
  <p:clrMapOvr>
    <a:masterClrMapping/>
  </p:clrMapOvr>
  <p:transition spd="med">
    <p:wipe dir="d"/>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174F-4637-4153-BF2C-EADA97350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AF7BE2-8D9E-4C62-9E6A-20231D1DCF53}"/>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B3C8A-2709-4F01-A376-9C196C878C5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0DB5F5-178B-450A-8E7A-C250659FC4AF}"/>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605DB3D-E442-426C-86D6-B50483085340}"/>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43A527A8-AE27-4971-8DE3-5C130E6A89DC}"/>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639629482"/>
      </p:ext>
    </p:extLst>
  </p:cSld>
  <p:clrMapOvr>
    <a:masterClrMapping/>
  </p:clrMapOvr>
  <p:transition spd="med">
    <p:wipe dir="d"/>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CD36-24A6-4C56-80C0-94B4BDC15CB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860697-577A-42A5-8076-771682492CB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41FFAD-A35D-4E16-B2E4-49C93C7DD34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4734F-DE9A-4786-9AAE-7836562693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DBD83F-F92D-4BD5-940F-5E43DCE5D9A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B56393-7F71-4C1F-81E2-AA5AC462C884}"/>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48F7FC47-F56D-4953-B509-D72D0AC9BFE0}"/>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9" name="Slide Number Placeholder 8">
            <a:extLst>
              <a:ext uri="{FF2B5EF4-FFF2-40B4-BE49-F238E27FC236}">
                <a16:creationId xmlns:a16="http://schemas.microsoft.com/office/drawing/2014/main" id="{09084079-3FA5-4775-8BDC-6B260F872249}"/>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2506727122"/>
      </p:ext>
    </p:extLst>
  </p:cSld>
  <p:clrMapOvr>
    <a:masterClrMapping/>
  </p:clrMapOvr>
  <p:transition spd="med">
    <p:wipe dir="d"/>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955F-E0A0-46EF-99B4-F2C728006A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2FF59E-EEC1-4ECE-BC07-DE0AAE588EF8}"/>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2BE0D6F4-7BBF-4FB5-BF35-05EFA317EF1D}"/>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5" name="Slide Number Placeholder 4">
            <a:extLst>
              <a:ext uri="{FF2B5EF4-FFF2-40B4-BE49-F238E27FC236}">
                <a16:creationId xmlns:a16="http://schemas.microsoft.com/office/drawing/2014/main" id="{0B72FE99-0EFD-4E5D-8DCE-3008C2637CFF}"/>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96853415"/>
      </p:ext>
    </p:extLst>
  </p:cSld>
  <p:clrMapOvr>
    <a:masterClrMapping/>
  </p:clrMapOvr>
  <p:transition spd="med">
    <p:wipe dir="d"/>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C41A6-799C-49EB-8CD2-5E3A937DB4BF}"/>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C74A7AA5-46E2-423B-AC8E-AD95E8AE34B2}"/>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4" name="Slide Number Placeholder 3">
            <a:extLst>
              <a:ext uri="{FF2B5EF4-FFF2-40B4-BE49-F238E27FC236}">
                <a16:creationId xmlns:a16="http://schemas.microsoft.com/office/drawing/2014/main" id="{D4AC72EF-7AB3-4EF0-88A9-E1B0172AF3B2}"/>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765723779"/>
      </p:ext>
    </p:extLst>
  </p:cSld>
  <p:clrMapOvr>
    <a:masterClrMapping/>
  </p:clrMapOvr>
  <p:transition spd="med">
    <p:wipe dir="d"/>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8976-C26E-4FBD-A66E-81666059AB9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FD5FA-772B-4866-A7D5-263116FB726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00449-5447-4545-AA99-DA1B914590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4C3396-F1FC-474F-A59A-6ABBB2CC1F45}"/>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A2AF126-3FAD-455E-8122-8615E64B8CD8}"/>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513CC0E5-4001-4DA1-B603-A5232192C490}"/>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6845927"/>
      </p:ext>
    </p:extLst>
  </p:cSld>
  <p:clrMapOvr>
    <a:masterClrMapping/>
  </p:clrMapOvr>
  <p:transition spd="med">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3F199-60E7-40A1-9F83-4FD7B9C384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0DB61-EA4C-49EF-8C2E-E8222915FE7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0B6C9EC-7EFB-44A5-9452-98FBE7975D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E229E6-34FF-43BE-98AE-6DD72D4AE1A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FA57B62-9BE3-4B95-98E9-2F0B432F2DD5}"/>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6858EAE2-D2EF-48A8-829D-6182D346A7FB}"/>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2675439431"/>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A850-9BBE-433B-ADEE-B212F184D2C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57E38-A6B5-46B3-A9AF-B0644632726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E390D4-4BA5-4016-8525-A1B35B0BDE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BB9467-DECB-4317-A56D-E9CBF2E8B34C}"/>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47CD9F10-F57E-4448-A82C-087190868ABD}"/>
              </a:ext>
            </a:extLst>
          </p:cNvPr>
          <p:cNvSpPr>
            <a:spLocks noGrp="1"/>
          </p:cNvSpPr>
          <p:nvPr>
            <p:ph type="sldNum" sz="quarter" idx="12"/>
          </p:nvPr>
        </p:nvSpPr>
        <p:spPr/>
        <p:txBody>
          <a:bodyPr/>
          <a:lstStyle>
            <a:lvl1pPr>
              <a:defRPr/>
            </a:lvl1pPr>
          </a:lstStyle>
          <a:p>
            <a:fld id="{A1001CE8-7B43-4723-8DA3-CDDB61CE15DB}" type="slidenum">
              <a:rPr lang="en-US" altLang="en-US"/>
              <a:pPr/>
              <a:t>‹#›</a:t>
            </a:fld>
            <a:endParaRPr lang="en-US" altLang="en-US"/>
          </a:p>
        </p:txBody>
      </p:sp>
    </p:spTree>
    <p:extLst>
      <p:ext uri="{BB962C8B-B14F-4D97-AF65-F5344CB8AC3E}">
        <p14:creationId xmlns:p14="http://schemas.microsoft.com/office/powerpoint/2010/main" val="253342131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710C-059D-42B5-A3F7-F85F280D2D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01817D-7A11-4AE9-8621-3BDB08A89A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16D23-6EEA-48F2-8F13-9733C41C791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1A37942-E4C7-4609-9B98-901B52EC53B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9ED6BA38-75A6-4408-8D61-D6874CDC73A3}"/>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51725057"/>
      </p:ext>
    </p:extLst>
  </p:cSld>
  <p:clrMapOvr>
    <a:masterClrMapping/>
  </p:clrMapOvr>
  <p:transition spd="med">
    <p:wipe dir="d"/>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42EB42-8E84-46A2-8CC2-A5A92590807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E2019-C437-4588-AE99-13B9BF4358F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7D17A-9623-4C62-81D0-A9473DD6C8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951E08-41FC-4E75-8C92-E90F49682466}"/>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24748F58-2B19-450B-9744-BB79C5286602}"/>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2816435619"/>
      </p:ext>
    </p:extLst>
  </p:cSld>
  <p:clrMapOvr>
    <a:masterClrMapping/>
  </p:clrMapOvr>
  <p:transition spd="med">
    <p:wipe dir="d"/>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F595-67BE-4C60-B17B-1BE7FBE35D2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DFE1B-0B81-4DBD-A13C-0F00B3A8ABB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C45C9E-F8A6-4D99-942D-9AC056646E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FB8FDC-73F6-473B-B1D2-16AAF31CEBB6}"/>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6D3CAC0-A194-4021-B4E6-AB654BC3B3E4}"/>
              </a:ext>
            </a:extLst>
          </p:cNvPr>
          <p:cNvSpPr>
            <a:spLocks noGrp="1"/>
          </p:cNvSpPr>
          <p:nvPr>
            <p:ph type="sldNum" sz="quarter" idx="12"/>
          </p:nvPr>
        </p:nvSpPr>
        <p:spPr/>
        <p:txBody>
          <a:bodyPr/>
          <a:lstStyle>
            <a:lvl1pPr>
              <a:defRPr/>
            </a:lvl1pPr>
          </a:lstStyle>
          <a:p>
            <a:fld id="{FD0FAFDD-9619-4F30-869C-534069353B73}" type="slidenum">
              <a:rPr lang="en-US" altLang="en-US"/>
              <a:pPr/>
              <a:t>‹#›</a:t>
            </a:fld>
            <a:endParaRPr lang="en-US" altLang="en-US"/>
          </a:p>
        </p:txBody>
      </p:sp>
    </p:spTree>
    <p:extLst>
      <p:ext uri="{BB962C8B-B14F-4D97-AF65-F5344CB8AC3E}">
        <p14:creationId xmlns:p14="http://schemas.microsoft.com/office/powerpoint/2010/main" val="196658815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0EAF-03FB-4166-94E5-24DC420E2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FD787-BBC9-478C-AC15-CE30D7A7E3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1BAE8-51A1-4E19-AD3D-81FEA500861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5CB4DF-EE78-4DA0-8560-2D9762586664}"/>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AED54C7B-A171-4BA2-9F2F-68F7D06D10AE}"/>
              </a:ext>
            </a:extLst>
          </p:cNvPr>
          <p:cNvSpPr>
            <a:spLocks noGrp="1"/>
          </p:cNvSpPr>
          <p:nvPr>
            <p:ph type="sldNum" sz="quarter" idx="12"/>
          </p:nvPr>
        </p:nvSpPr>
        <p:spPr/>
        <p:txBody>
          <a:bodyPr/>
          <a:lstStyle>
            <a:lvl1pPr>
              <a:defRPr/>
            </a:lvl1pPr>
          </a:lstStyle>
          <a:p>
            <a:fld id="{3FDABBE2-AC72-40A1-B9F0-A33604405F09}" type="slidenum">
              <a:rPr lang="en-US" altLang="en-US"/>
              <a:pPr/>
              <a:t>‹#›</a:t>
            </a:fld>
            <a:endParaRPr lang="en-US" altLang="en-US"/>
          </a:p>
        </p:txBody>
      </p:sp>
    </p:spTree>
    <p:extLst>
      <p:ext uri="{BB962C8B-B14F-4D97-AF65-F5344CB8AC3E}">
        <p14:creationId xmlns:p14="http://schemas.microsoft.com/office/powerpoint/2010/main" val="407613985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AD1F-6A9F-4376-B989-F2CEC55DF64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A02278-8995-4CED-9A4D-C31B63F6280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75C355F-3A6C-4A36-B670-FAC3660992F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9B9AC32-2A3C-478B-B571-69098EB6EFC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B993353E-E0FF-4F23-A0C2-2B992E93A28E}"/>
              </a:ext>
            </a:extLst>
          </p:cNvPr>
          <p:cNvSpPr>
            <a:spLocks noGrp="1"/>
          </p:cNvSpPr>
          <p:nvPr>
            <p:ph type="sldNum" sz="quarter" idx="12"/>
          </p:nvPr>
        </p:nvSpPr>
        <p:spPr/>
        <p:txBody>
          <a:bodyPr/>
          <a:lstStyle>
            <a:lvl1pPr>
              <a:defRPr/>
            </a:lvl1pPr>
          </a:lstStyle>
          <a:p>
            <a:fld id="{41D08837-1617-41A1-B6D1-E35C5471AAB9}" type="slidenum">
              <a:rPr lang="en-US" altLang="en-US"/>
              <a:pPr/>
              <a:t>‹#›</a:t>
            </a:fld>
            <a:endParaRPr lang="en-US" altLang="en-US"/>
          </a:p>
        </p:txBody>
      </p:sp>
    </p:spTree>
    <p:extLst>
      <p:ext uri="{BB962C8B-B14F-4D97-AF65-F5344CB8AC3E}">
        <p14:creationId xmlns:p14="http://schemas.microsoft.com/office/powerpoint/2010/main" val="32100564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F098-FEFD-4424-9F98-B48A06025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EB653-1E35-4336-8887-41C57C935CAD}"/>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5678B-4E41-42DA-A6DF-0577827E2708}"/>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D844D0-E464-497A-BDD7-2303667A08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DAC7F57-5877-4819-8733-0482B6A55A36}"/>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11EFA839-A489-49B9-88CE-A791E501F063}"/>
              </a:ext>
            </a:extLst>
          </p:cNvPr>
          <p:cNvSpPr>
            <a:spLocks noGrp="1"/>
          </p:cNvSpPr>
          <p:nvPr>
            <p:ph type="sldNum" sz="quarter" idx="12"/>
          </p:nvPr>
        </p:nvSpPr>
        <p:spPr/>
        <p:txBody>
          <a:bodyPr/>
          <a:lstStyle>
            <a:lvl1pPr>
              <a:defRPr/>
            </a:lvl1pPr>
          </a:lstStyle>
          <a:p>
            <a:fld id="{80AE5841-ACFB-48A1-A253-E5BE80C55CFA}" type="slidenum">
              <a:rPr lang="en-US" altLang="en-US"/>
              <a:pPr/>
              <a:t>‹#›</a:t>
            </a:fld>
            <a:endParaRPr lang="en-US" altLang="en-US"/>
          </a:p>
        </p:txBody>
      </p:sp>
    </p:spTree>
    <p:extLst>
      <p:ext uri="{BB962C8B-B14F-4D97-AF65-F5344CB8AC3E}">
        <p14:creationId xmlns:p14="http://schemas.microsoft.com/office/powerpoint/2010/main" val="384411906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331E-B22C-4054-8D44-51CD9939FBD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C92D54-E705-4147-A40D-2016CCE1400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C03D34-01F9-4E0C-9E03-463FA0425DE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9151B9-6BD3-46B3-AEBD-741AB80882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193711-B0CD-4172-8F0D-E32B8DA4C38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4E70A3-30F8-4912-885B-9C20ED2B252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EEA8C50-4B70-412C-8E66-4BA20C396C0B}"/>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2C3BBCA1-BAED-49FF-AA0F-4C9C3B0C09CB}"/>
              </a:ext>
            </a:extLst>
          </p:cNvPr>
          <p:cNvSpPr>
            <a:spLocks noGrp="1"/>
          </p:cNvSpPr>
          <p:nvPr>
            <p:ph type="sldNum" sz="quarter" idx="12"/>
          </p:nvPr>
        </p:nvSpPr>
        <p:spPr/>
        <p:txBody>
          <a:bodyPr/>
          <a:lstStyle>
            <a:lvl1pPr>
              <a:defRPr/>
            </a:lvl1pPr>
          </a:lstStyle>
          <a:p>
            <a:fld id="{F92A680B-FC41-4F0C-B4F7-7B1B171C08EE}" type="slidenum">
              <a:rPr lang="en-US" altLang="en-US"/>
              <a:pPr/>
              <a:t>‹#›</a:t>
            </a:fld>
            <a:endParaRPr lang="en-US" altLang="en-US"/>
          </a:p>
        </p:txBody>
      </p:sp>
    </p:spTree>
    <p:extLst>
      <p:ext uri="{BB962C8B-B14F-4D97-AF65-F5344CB8AC3E}">
        <p14:creationId xmlns:p14="http://schemas.microsoft.com/office/powerpoint/2010/main" val="21516531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7F61-D7BD-478C-BE8E-1F58CC1404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21D401-CC40-4B96-A712-06B342002A0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098DBC1-812E-49C8-A27C-7C20B3CFDB30}"/>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71CF6286-8E43-464A-AD54-43A885C137EF}"/>
              </a:ext>
            </a:extLst>
          </p:cNvPr>
          <p:cNvSpPr>
            <a:spLocks noGrp="1"/>
          </p:cNvSpPr>
          <p:nvPr>
            <p:ph type="sldNum" sz="quarter" idx="12"/>
          </p:nvPr>
        </p:nvSpPr>
        <p:spPr/>
        <p:txBody>
          <a:bodyPr/>
          <a:lstStyle>
            <a:lvl1pPr>
              <a:defRPr/>
            </a:lvl1pPr>
          </a:lstStyle>
          <a:p>
            <a:fld id="{B2C176EC-F222-4749-B1E1-F0554BB20AE2}" type="slidenum">
              <a:rPr lang="en-US" altLang="en-US"/>
              <a:pPr/>
              <a:t>‹#›</a:t>
            </a:fld>
            <a:endParaRPr lang="en-US" altLang="en-US"/>
          </a:p>
        </p:txBody>
      </p:sp>
    </p:spTree>
    <p:extLst>
      <p:ext uri="{BB962C8B-B14F-4D97-AF65-F5344CB8AC3E}">
        <p14:creationId xmlns:p14="http://schemas.microsoft.com/office/powerpoint/2010/main" val="422008604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5FE5B-43C6-4FE6-8874-E983F9F2CEE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179501F-7A09-4F9C-8E3A-BC46C4D3E5FF}"/>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70261383-C4C6-48DD-A969-3BECA5C560B8}"/>
              </a:ext>
            </a:extLst>
          </p:cNvPr>
          <p:cNvSpPr>
            <a:spLocks noGrp="1"/>
          </p:cNvSpPr>
          <p:nvPr>
            <p:ph type="sldNum" sz="quarter" idx="12"/>
          </p:nvPr>
        </p:nvSpPr>
        <p:spPr/>
        <p:txBody>
          <a:bodyPr/>
          <a:lstStyle>
            <a:lvl1pPr>
              <a:defRPr/>
            </a:lvl1pPr>
          </a:lstStyle>
          <a:p>
            <a:fld id="{E4B5431F-0A8F-4FD8-A034-847EA0C236C0}" type="slidenum">
              <a:rPr lang="en-US" altLang="en-US"/>
              <a:pPr/>
              <a:t>‹#›</a:t>
            </a:fld>
            <a:endParaRPr lang="en-US" altLang="en-US"/>
          </a:p>
        </p:txBody>
      </p:sp>
    </p:spTree>
    <p:extLst>
      <p:ext uri="{BB962C8B-B14F-4D97-AF65-F5344CB8AC3E}">
        <p14:creationId xmlns:p14="http://schemas.microsoft.com/office/powerpoint/2010/main" val="32945870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4AA3-A295-43A1-9DC1-D3A17B3F57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68993B-736A-40D8-92AF-3CE76845E9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76092-4CFF-4A51-A5E9-8CE4FE3732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917874-4EB2-493D-ADF6-1182388421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CC3B29-F4CA-45A0-AA3F-D2DFC7080760}"/>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762474E8-EA01-4078-B945-F3C190B9BA0A}"/>
              </a:ext>
            </a:extLst>
          </p:cNvPr>
          <p:cNvSpPr>
            <a:spLocks noGrp="1"/>
          </p:cNvSpPr>
          <p:nvPr>
            <p:ph type="sldNum" sz="quarter" idx="12"/>
          </p:nvPr>
        </p:nvSpPr>
        <p:spPr/>
        <p:txBody>
          <a:bodyPr/>
          <a:lstStyle>
            <a:lvl1pPr>
              <a:defRPr/>
            </a:lvl1pPr>
          </a:lstStyle>
          <a:p>
            <a:fld id="{45958546-4FBB-4063-B1F9-845F1B768048}" type="slidenum">
              <a:rPr lang="en-US" altLang="en-US"/>
              <a:pPr/>
              <a:t>‹#›</a:t>
            </a:fld>
            <a:endParaRPr lang="en-US" altLang="en-US"/>
          </a:p>
        </p:txBody>
      </p:sp>
    </p:spTree>
    <p:extLst>
      <p:ext uri="{BB962C8B-B14F-4D97-AF65-F5344CB8AC3E}">
        <p14:creationId xmlns:p14="http://schemas.microsoft.com/office/powerpoint/2010/main" val="1538588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59C3-2DB4-4452-B54B-9FF0E486E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8152B-19C1-41EA-A628-D6E2204E66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EC91F-5243-4665-8221-B21CF11C4E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C749F8-5E9A-4CBC-8DBE-DB225B2CD320}"/>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43A4D6B1-309F-4EBE-B26E-7425CA5281EE}"/>
              </a:ext>
            </a:extLst>
          </p:cNvPr>
          <p:cNvSpPr>
            <a:spLocks noGrp="1"/>
          </p:cNvSpPr>
          <p:nvPr>
            <p:ph type="sldNum" sz="quarter" idx="12"/>
          </p:nvPr>
        </p:nvSpPr>
        <p:spPr/>
        <p:txBody>
          <a:bodyPr/>
          <a:lstStyle>
            <a:lvl1pPr>
              <a:defRPr/>
            </a:lvl1pPr>
          </a:lstStyle>
          <a:p>
            <a:fld id="{8BEA6532-20D3-488C-8EBB-77CD75DDB86E}" type="slidenum">
              <a:rPr lang="en-US" altLang="en-US"/>
              <a:pPr/>
              <a:t>‹#›</a:t>
            </a:fld>
            <a:endParaRPr lang="en-US" altLang="en-US"/>
          </a:p>
        </p:txBody>
      </p:sp>
    </p:spTree>
    <p:extLst>
      <p:ext uri="{BB962C8B-B14F-4D97-AF65-F5344CB8AC3E}">
        <p14:creationId xmlns:p14="http://schemas.microsoft.com/office/powerpoint/2010/main" val="15580472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B477-598F-4E39-A786-5C7A914FC0C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E3D240-1567-44C6-B1A8-8B9A9994654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618871B-C89A-4EDF-A47C-B3200537A1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AB8131-385F-4B49-85AF-17D29C2ACB2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1BD2AA5-A563-4DD5-9A84-64D036182043}"/>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20AA1DF-56A6-4744-B431-83DF105B799F}"/>
              </a:ext>
            </a:extLst>
          </p:cNvPr>
          <p:cNvSpPr>
            <a:spLocks noGrp="1"/>
          </p:cNvSpPr>
          <p:nvPr>
            <p:ph type="sldNum" sz="quarter" idx="12"/>
          </p:nvPr>
        </p:nvSpPr>
        <p:spPr/>
        <p:txBody>
          <a:bodyPr/>
          <a:lstStyle>
            <a:lvl1pPr>
              <a:defRPr/>
            </a:lvl1pPr>
          </a:lstStyle>
          <a:p>
            <a:fld id="{450DD999-2EB5-4277-8BA9-F7FEC298FEF8}" type="slidenum">
              <a:rPr lang="en-US" altLang="en-US"/>
              <a:pPr/>
              <a:t>‹#›</a:t>
            </a:fld>
            <a:endParaRPr lang="en-US" altLang="en-US"/>
          </a:p>
        </p:txBody>
      </p:sp>
    </p:spTree>
    <p:extLst>
      <p:ext uri="{BB962C8B-B14F-4D97-AF65-F5344CB8AC3E}">
        <p14:creationId xmlns:p14="http://schemas.microsoft.com/office/powerpoint/2010/main" val="32715798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38E4-AF4B-4D75-9336-D9A910167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08BF62-B854-4EA7-992A-7F9E84137A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AF8C0-BC1C-456E-A07F-C9F3F805EEB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300C55-B082-4F3B-8215-D05F8A2C542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7DE9DCE-C585-40DE-AADB-60F412ABDCB6}"/>
              </a:ext>
            </a:extLst>
          </p:cNvPr>
          <p:cNvSpPr>
            <a:spLocks noGrp="1"/>
          </p:cNvSpPr>
          <p:nvPr>
            <p:ph type="sldNum" sz="quarter" idx="12"/>
          </p:nvPr>
        </p:nvSpPr>
        <p:spPr/>
        <p:txBody>
          <a:bodyPr/>
          <a:lstStyle>
            <a:lvl1pPr>
              <a:defRPr/>
            </a:lvl1pPr>
          </a:lstStyle>
          <a:p>
            <a:fld id="{C474FA3E-1E51-4F62-99C2-4832AF46ED16}" type="slidenum">
              <a:rPr lang="en-US" altLang="en-US"/>
              <a:pPr/>
              <a:t>‹#›</a:t>
            </a:fld>
            <a:endParaRPr lang="en-US" altLang="en-US"/>
          </a:p>
        </p:txBody>
      </p:sp>
    </p:spTree>
    <p:extLst>
      <p:ext uri="{BB962C8B-B14F-4D97-AF65-F5344CB8AC3E}">
        <p14:creationId xmlns:p14="http://schemas.microsoft.com/office/powerpoint/2010/main" val="406511703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6A3CA-193B-4022-BA3B-B2176F64BDDB}"/>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4D7CA0-9ACD-4536-9D5B-0A6F586668DF}"/>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4F024-0BC0-4507-B00A-5B90F4C7AE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34897AA-A248-4B4F-B8FC-47F569325584}"/>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9A2ECC8-CF8C-4EA2-A96E-9853067BFA34}"/>
              </a:ext>
            </a:extLst>
          </p:cNvPr>
          <p:cNvSpPr>
            <a:spLocks noGrp="1"/>
          </p:cNvSpPr>
          <p:nvPr>
            <p:ph type="sldNum" sz="quarter" idx="12"/>
          </p:nvPr>
        </p:nvSpPr>
        <p:spPr/>
        <p:txBody>
          <a:bodyPr/>
          <a:lstStyle>
            <a:lvl1pPr>
              <a:defRPr/>
            </a:lvl1pPr>
          </a:lstStyle>
          <a:p>
            <a:fld id="{386986E8-044B-40A5-9266-0992182EB1B1}" type="slidenum">
              <a:rPr lang="en-US" altLang="en-US"/>
              <a:pPr/>
              <a:t>‹#›</a:t>
            </a:fld>
            <a:endParaRPr lang="en-US" altLang="en-US"/>
          </a:p>
        </p:txBody>
      </p:sp>
    </p:spTree>
    <p:extLst>
      <p:ext uri="{BB962C8B-B14F-4D97-AF65-F5344CB8AC3E}">
        <p14:creationId xmlns:p14="http://schemas.microsoft.com/office/powerpoint/2010/main" val="245258322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161579144"/>
      </p:ext>
    </p:extLst>
  </p:cSld>
  <p:clrMapOvr>
    <a:masterClrMapping/>
  </p:clrMapOvr>
  <p:transition spd="med">
    <p:wipe dir="d"/>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426694066"/>
      </p:ext>
    </p:extLst>
  </p:cSld>
  <p:clrMapOvr>
    <a:masterClrMapping/>
  </p:clrMapOvr>
  <p:transition spd="med">
    <p:wipe dir="d"/>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1519789582"/>
      </p:ext>
    </p:extLst>
  </p:cSld>
  <p:clrMapOvr>
    <a:masterClrMapping/>
  </p:clrMapOvr>
  <p:transition spd="med">
    <p:wipe dir="d"/>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545726878"/>
      </p:ext>
    </p:extLst>
  </p:cSld>
  <p:clrMapOvr>
    <a:masterClrMapping/>
  </p:clrMapOvr>
  <p:transition spd="med">
    <p:wipe dir="d"/>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2295828222"/>
      </p:ext>
    </p:extLst>
  </p:cSld>
  <p:clrMapOvr>
    <a:masterClrMapping/>
  </p:clrMapOvr>
  <p:transition spd="med">
    <p:wipe dir="d"/>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78152383"/>
      </p:ext>
    </p:extLst>
  </p:cSld>
  <p:clrMapOvr>
    <a:masterClrMapping/>
  </p:clrMapOvr>
  <p:transition spd="med">
    <p:wipe dir="d"/>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621389371"/>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6C1D-3BF8-4CEE-A39B-19C3F8E0453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66578-A422-4098-9CBB-9F82485A0BB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9AF25B7-A87E-4AA1-9A5D-B4E50AF9634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DFF645-CCFA-4C25-A277-A758750CD17C}"/>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85E29BA-CC4C-4B5C-BF16-7D700A81EC32}"/>
              </a:ext>
            </a:extLst>
          </p:cNvPr>
          <p:cNvSpPr>
            <a:spLocks noGrp="1"/>
          </p:cNvSpPr>
          <p:nvPr>
            <p:ph type="sldNum" sz="quarter" idx="12"/>
          </p:nvPr>
        </p:nvSpPr>
        <p:spPr/>
        <p:txBody>
          <a:bodyPr/>
          <a:lstStyle>
            <a:lvl1pPr>
              <a:defRPr/>
            </a:lvl1pPr>
          </a:lstStyle>
          <a:p>
            <a:fld id="{FE4865EC-BAF2-490F-9B02-863420535506}" type="slidenum">
              <a:rPr lang="en-US" altLang="en-US"/>
              <a:pPr/>
              <a:t>‹#›</a:t>
            </a:fld>
            <a:endParaRPr lang="en-US" altLang="en-US"/>
          </a:p>
        </p:txBody>
      </p:sp>
    </p:spTree>
    <p:extLst>
      <p:ext uri="{BB962C8B-B14F-4D97-AF65-F5344CB8AC3E}">
        <p14:creationId xmlns:p14="http://schemas.microsoft.com/office/powerpoint/2010/main" val="316012196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2490655790"/>
      </p:ext>
    </p:extLst>
  </p:cSld>
  <p:clrMapOvr>
    <a:masterClrMapping/>
  </p:clrMapOvr>
  <p:transition spd="med">
    <p:wipe dir="d"/>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1526559495"/>
      </p:ext>
    </p:extLst>
  </p:cSld>
  <p:clrMapOvr>
    <a:masterClrMapping/>
  </p:clrMapOvr>
  <p:transition spd="med">
    <p:wipe dir="d"/>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868496293"/>
      </p:ext>
    </p:extLst>
  </p:cSld>
  <p:clrMapOvr>
    <a:masterClrMapping/>
  </p:clrMapOvr>
  <p:transition spd="med">
    <p:wipe dir="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851921870"/>
      </p:ext>
    </p:extLst>
  </p:cSld>
  <p:clrMapOvr>
    <a:masterClrMapping/>
  </p:clrMapOvr>
  <p:transition spd="med">
    <p:wipe dir="d"/>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1C5D-4C2B-4EF5-BA80-5BD44A57A4F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E9951C-4317-4CFA-92CC-C64688105E2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A464FB-5069-4392-A508-C4E457D2CCB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634292-5BF0-432D-831C-CEF950694AE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EB5536CB-0267-454B-9AF5-BF8A307C044F}"/>
              </a:ext>
            </a:extLst>
          </p:cNvPr>
          <p:cNvSpPr>
            <a:spLocks noGrp="1"/>
          </p:cNvSpPr>
          <p:nvPr>
            <p:ph type="sldNum" sz="quarter" idx="12"/>
          </p:nvPr>
        </p:nvSpPr>
        <p:spPr/>
        <p:txBody>
          <a:bodyPr/>
          <a:lstStyle>
            <a:lvl1pPr>
              <a:defRPr/>
            </a:lvl1pPr>
          </a:lstStyle>
          <a:p>
            <a:fld id="{CFEBB639-03F5-4EDE-80E5-08B4F6DFD65B}" type="slidenum">
              <a:rPr lang="en-US" altLang="en-US"/>
              <a:pPr/>
              <a:t>‹#›</a:t>
            </a:fld>
            <a:endParaRPr lang="en-US" altLang="en-US"/>
          </a:p>
        </p:txBody>
      </p:sp>
    </p:spTree>
    <p:extLst>
      <p:ext uri="{BB962C8B-B14F-4D97-AF65-F5344CB8AC3E}">
        <p14:creationId xmlns:p14="http://schemas.microsoft.com/office/powerpoint/2010/main" val="409041440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1124-3E5A-4D53-9431-36F0EE4B5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C96790-2001-4837-A6B3-96D8AE8997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425A-DC15-454B-9287-F9008744A7C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F925908-F8E2-4F4F-987D-E238751C0AD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3D9D45EA-767B-408B-9DD4-1861ADD4BA81}"/>
              </a:ext>
            </a:extLst>
          </p:cNvPr>
          <p:cNvSpPr>
            <a:spLocks noGrp="1"/>
          </p:cNvSpPr>
          <p:nvPr>
            <p:ph type="sldNum" sz="quarter" idx="12"/>
          </p:nvPr>
        </p:nvSpPr>
        <p:spPr/>
        <p:txBody>
          <a:bodyPr/>
          <a:lstStyle>
            <a:lvl1pPr>
              <a:defRPr/>
            </a:lvl1pPr>
          </a:lstStyle>
          <a:p>
            <a:fld id="{A2BDE19B-18D0-4442-AA00-902102C8DB12}" type="slidenum">
              <a:rPr lang="en-US" altLang="en-US"/>
              <a:pPr/>
              <a:t>‹#›</a:t>
            </a:fld>
            <a:endParaRPr lang="en-US" altLang="en-US"/>
          </a:p>
        </p:txBody>
      </p:sp>
    </p:spTree>
    <p:extLst>
      <p:ext uri="{BB962C8B-B14F-4D97-AF65-F5344CB8AC3E}">
        <p14:creationId xmlns:p14="http://schemas.microsoft.com/office/powerpoint/2010/main" val="289352509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DED1-A77D-435B-829A-44D20C965E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279631-3542-4F38-B273-20E07E8C19E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932FC08-2544-4464-A6E7-EF9BAB485C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BBF97C-AF75-45CD-B753-0976F6AEA6EC}"/>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3689338-5081-4BEB-86E3-0874A16523AE}"/>
              </a:ext>
            </a:extLst>
          </p:cNvPr>
          <p:cNvSpPr>
            <a:spLocks noGrp="1"/>
          </p:cNvSpPr>
          <p:nvPr>
            <p:ph type="sldNum" sz="quarter" idx="12"/>
          </p:nvPr>
        </p:nvSpPr>
        <p:spPr/>
        <p:txBody>
          <a:bodyPr/>
          <a:lstStyle>
            <a:lvl1pPr>
              <a:defRPr/>
            </a:lvl1pPr>
          </a:lstStyle>
          <a:p>
            <a:fld id="{66469F19-BAFE-43E9-851C-A5B9C27290BF}" type="slidenum">
              <a:rPr lang="en-US" altLang="en-US"/>
              <a:pPr/>
              <a:t>‹#›</a:t>
            </a:fld>
            <a:endParaRPr lang="en-US" altLang="en-US"/>
          </a:p>
        </p:txBody>
      </p:sp>
    </p:spTree>
    <p:extLst>
      <p:ext uri="{BB962C8B-B14F-4D97-AF65-F5344CB8AC3E}">
        <p14:creationId xmlns:p14="http://schemas.microsoft.com/office/powerpoint/2010/main" val="39759726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62B3-029A-4E06-84FF-12AF8C0E98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D125A-F753-4B1D-AA33-16571FA2CF61}"/>
              </a:ext>
            </a:extLst>
          </p:cNvPr>
          <p:cNvSpPr>
            <a:spLocks noGrp="1"/>
          </p:cNvSpPr>
          <p:nvPr>
            <p:ph sz="half" idx="1"/>
          </p:nvPr>
        </p:nvSpPr>
        <p:spPr>
          <a:xfrm>
            <a:off x="838200" y="1600200"/>
            <a:ext cx="3657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C90617-F9EE-4FAC-B5AA-546FD3FB7E91}"/>
              </a:ext>
            </a:extLst>
          </p:cNvPr>
          <p:cNvSpPr>
            <a:spLocks noGrp="1"/>
          </p:cNvSpPr>
          <p:nvPr>
            <p:ph sz="half" idx="2"/>
          </p:nvPr>
        </p:nvSpPr>
        <p:spPr>
          <a:xfrm>
            <a:off x="4648200" y="1600200"/>
            <a:ext cx="3657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4DD678-4A9C-4C1A-97F9-7FF5A12FB8C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A4A4BA5-A6F7-4ACF-BB84-99559A7E9D4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2B64C35E-1C2A-4D41-BE52-68D0061DD1AB}"/>
              </a:ext>
            </a:extLst>
          </p:cNvPr>
          <p:cNvSpPr>
            <a:spLocks noGrp="1"/>
          </p:cNvSpPr>
          <p:nvPr>
            <p:ph type="sldNum" sz="quarter" idx="12"/>
          </p:nvPr>
        </p:nvSpPr>
        <p:spPr/>
        <p:txBody>
          <a:bodyPr/>
          <a:lstStyle>
            <a:lvl1pPr>
              <a:defRPr/>
            </a:lvl1pPr>
          </a:lstStyle>
          <a:p>
            <a:fld id="{BA7E828E-8C94-4455-B2E6-117E0745A18D}" type="slidenum">
              <a:rPr lang="en-US" altLang="en-US"/>
              <a:pPr/>
              <a:t>‹#›</a:t>
            </a:fld>
            <a:endParaRPr lang="en-US" altLang="en-US"/>
          </a:p>
        </p:txBody>
      </p:sp>
    </p:spTree>
    <p:extLst>
      <p:ext uri="{BB962C8B-B14F-4D97-AF65-F5344CB8AC3E}">
        <p14:creationId xmlns:p14="http://schemas.microsoft.com/office/powerpoint/2010/main" val="7350873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A8DC-E305-4EF5-B68C-4203CDB8C9B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F29545-C798-4DCA-83CC-134BF766F9C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A19680-5678-4823-8A6D-50E3FF439F3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8549AC-D43C-4B31-A0AC-C988196066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EABE0D-15C8-4554-AC99-1DAA062D37F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5505F-0E77-4562-9AFE-9A49F4A4A22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643B51E-44B0-4637-BCB4-8FC322C3134F}"/>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685E991F-32AE-43D2-B99B-DE529F6587FA}"/>
              </a:ext>
            </a:extLst>
          </p:cNvPr>
          <p:cNvSpPr>
            <a:spLocks noGrp="1"/>
          </p:cNvSpPr>
          <p:nvPr>
            <p:ph type="sldNum" sz="quarter" idx="12"/>
          </p:nvPr>
        </p:nvSpPr>
        <p:spPr/>
        <p:txBody>
          <a:bodyPr/>
          <a:lstStyle>
            <a:lvl1pPr>
              <a:defRPr/>
            </a:lvl1pPr>
          </a:lstStyle>
          <a:p>
            <a:fld id="{79F79715-3747-459B-ACCF-A40017C87301}" type="slidenum">
              <a:rPr lang="en-US" altLang="en-US"/>
              <a:pPr/>
              <a:t>‹#›</a:t>
            </a:fld>
            <a:endParaRPr lang="en-US" altLang="en-US"/>
          </a:p>
        </p:txBody>
      </p:sp>
    </p:spTree>
    <p:extLst>
      <p:ext uri="{BB962C8B-B14F-4D97-AF65-F5344CB8AC3E}">
        <p14:creationId xmlns:p14="http://schemas.microsoft.com/office/powerpoint/2010/main" val="40999940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8E6F-60EC-463F-BC41-0E54CB51D7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036B94-ACFC-4249-8123-2BF987CCAD5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92C5B3E-71BD-4E5B-B469-E9E2AB15A6D6}"/>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615D7A31-39A5-4E81-9982-028028B47EFC}"/>
              </a:ext>
            </a:extLst>
          </p:cNvPr>
          <p:cNvSpPr>
            <a:spLocks noGrp="1"/>
          </p:cNvSpPr>
          <p:nvPr>
            <p:ph type="sldNum" sz="quarter" idx="12"/>
          </p:nvPr>
        </p:nvSpPr>
        <p:spPr/>
        <p:txBody>
          <a:bodyPr/>
          <a:lstStyle>
            <a:lvl1pPr>
              <a:defRPr/>
            </a:lvl1pPr>
          </a:lstStyle>
          <a:p>
            <a:fld id="{6A176460-87A7-417E-A612-8E09C828EF4C}" type="slidenum">
              <a:rPr lang="en-US" altLang="en-US"/>
              <a:pPr/>
              <a:t>‹#›</a:t>
            </a:fld>
            <a:endParaRPr lang="en-US" altLang="en-US"/>
          </a:p>
        </p:txBody>
      </p:sp>
    </p:spTree>
    <p:extLst>
      <p:ext uri="{BB962C8B-B14F-4D97-AF65-F5344CB8AC3E}">
        <p14:creationId xmlns:p14="http://schemas.microsoft.com/office/powerpoint/2010/main" val="721333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662C-299E-4045-9BDE-A6D1FBDE7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708A9-95A3-490F-B275-B22C5603F209}"/>
              </a:ext>
            </a:extLst>
          </p:cNvPr>
          <p:cNvSpPr>
            <a:spLocks noGrp="1"/>
          </p:cNvSpPr>
          <p:nvPr>
            <p:ph sz="half" idx="1"/>
          </p:nvPr>
        </p:nvSpPr>
        <p:spPr>
          <a:xfrm>
            <a:off x="457200" y="2438400"/>
            <a:ext cx="40386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48B362-CD7A-472A-9EAE-B4FD4DDAF2AB}"/>
              </a:ext>
            </a:extLst>
          </p:cNvPr>
          <p:cNvSpPr>
            <a:spLocks noGrp="1"/>
          </p:cNvSpPr>
          <p:nvPr>
            <p:ph sz="half" idx="2"/>
          </p:nvPr>
        </p:nvSpPr>
        <p:spPr>
          <a:xfrm>
            <a:off x="4648200" y="2438400"/>
            <a:ext cx="40386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D8FA4F-F8F1-4EC0-B05A-5A70ED2D4D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A7B3F21-4CCC-465D-90A0-2BDE42B46977}"/>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2E5C3032-95A9-4DB8-9D8E-A848293BE8CF}"/>
              </a:ext>
            </a:extLst>
          </p:cNvPr>
          <p:cNvSpPr>
            <a:spLocks noGrp="1"/>
          </p:cNvSpPr>
          <p:nvPr>
            <p:ph type="sldNum" sz="quarter" idx="12"/>
          </p:nvPr>
        </p:nvSpPr>
        <p:spPr/>
        <p:txBody>
          <a:bodyPr/>
          <a:lstStyle>
            <a:lvl1pPr>
              <a:defRPr/>
            </a:lvl1pPr>
          </a:lstStyle>
          <a:p>
            <a:fld id="{A798A8A7-7940-47F1-B243-C5C672D6EC5B}" type="slidenum">
              <a:rPr lang="en-US" altLang="en-US"/>
              <a:pPr/>
              <a:t>‹#›</a:t>
            </a:fld>
            <a:endParaRPr lang="en-US" altLang="en-US"/>
          </a:p>
        </p:txBody>
      </p:sp>
    </p:spTree>
    <p:extLst>
      <p:ext uri="{BB962C8B-B14F-4D97-AF65-F5344CB8AC3E}">
        <p14:creationId xmlns:p14="http://schemas.microsoft.com/office/powerpoint/2010/main" val="370272246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80DDD-32F7-473E-84B0-5C223FE664B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CAB6CA7-33A8-49ED-8795-D3EBBDB796EA}"/>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74D78F38-86DA-4E7E-8F7F-E1BB0349A91C}"/>
              </a:ext>
            </a:extLst>
          </p:cNvPr>
          <p:cNvSpPr>
            <a:spLocks noGrp="1"/>
          </p:cNvSpPr>
          <p:nvPr>
            <p:ph type="sldNum" sz="quarter" idx="12"/>
          </p:nvPr>
        </p:nvSpPr>
        <p:spPr/>
        <p:txBody>
          <a:bodyPr/>
          <a:lstStyle>
            <a:lvl1pPr>
              <a:defRPr/>
            </a:lvl1pPr>
          </a:lstStyle>
          <a:p>
            <a:fld id="{B8317A80-D2E8-4A61-B364-C750755932C8}" type="slidenum">
              <a:rPr lang="en-US" altLang="en-US"/>
              <a:pPr/>
              <a:t>‹#›</a:t>
            </a:fld>
            <a:endParaRPr lang="en-US" altLang="en-US"/>
          </a:p>
        </p:txBody>
      </p:sp>
    </p:spTree>
    <p:extLst>
      <p:ext uri="{BB962C8B-B14F-4D97-AF65-F5344CB8AC3E}">
        <p14:creationId xmlns:p14="http://schemas.microsoft.com/office/powerpoint/2010/main" val="41351254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575E-AB23-4466-8A69-AE5F0FECF26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CCFDA-865B-4ACC-BF54-3139F0816A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EB1265-8652-4F91-BE14-13157D2B74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87165C-C49C-42F6-B274-B66CE808E17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1450569-D740-4005-81A7-F70057930BE0}"/>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C3941119-19B2-4121-BDDD-5A8896D06FFC}"/>
              </a:ext>
            </a:extLst>
          </p:cNvPr>
          <p:cNvSpPr>
            <a:spLocks noGrp="1"/>
          </p:cNvSpPr>
          <p:nvPr>
            <p:ph type="sldNum" sz="quarter" idx="12"/>
          </p:nvPr>
        </p:nvSpPr>
        <p:spPr/>
        <p:txBody>
          <a:bodyPr/>
          <a:lstStyle>
            <a:lvl1pPr>
              <a:defRPr/>
            </a:lvl1pPr>
          </a:lstStyle>
          <a:p>
            <a:fld id="{6EF44977-29BF-449A-AF55-661383016DA6}" type="slidenum">
              <a:rPr lang="en-US" altLang="en-US"/>
              <a:pPr/>
              <a:t>‹#›</a:t>
            </a:fld>
            <a:endParaRPr lang="en-US" altLang="en-US"/>
          </a:p>
        </p:txBody>
      </p:sp>
    </p:spTree>
    <p:extLst>
      <p:ext uri="{BB962C8B-B14F-4D97-AF65-F5344CB8AC3E}">
        <p14:creationId xmlns:p14="http://schemas.microsoft.com/office/powerpoint/2010/main" val="29746493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09E-C1BF-475B-8A01-B901E8BFA45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B010BA-25AA-4F2A-8219-5530214236F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AED2480-F31F-4D7A-976C-26A329752E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481DB-7981-41E6-8380-4A4F347609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FB8FC2A-DB05-4B91-9BEC-41A233CCA830}"/>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DD58E143-B1A3-4327-A36F-8DE944822C51}"/>
              </a:ext>
            </a:extLst>
          </p:cNvPr>
          <p:cNvSpPr>
            <a:spLocks noGrp="1"/>
          </p:cNvSpPr>
          <p:nvPr>
            <p:ph type="sldNum" sz="quarter" idx="12"/>
          </p:nvPr>
        </p:nvSpPr>
        <p:spPr/>
        <p:txBody>
          <a:bodyPr/>
          <a:lstStyle>
            <a:lvl1pPr>
              <a:defRPr/>
            </a:lvl1pPr>
          </a:lstStyle>
          <a:p>
            <a:fld id="{FDFB5725-34AD-4351-A43E-67BFABE10988}" type="slidenum">
              <a:rPr lang="en-US" altLang="en-US"/>
              <a:pPr/>
              <a:t>‹#›</a:t>
            </a:fld>
            <a:endParaRPr lang="en-US" altLang="en-US"/>
          </a:p>
        </p:txBody>
      </p:sp>
    </p:spTree>
    <p:extLst>
      <p:ext uri="{BB962C8B-B14F-4D97-AF65-F5344CB8AC3E}">
        <p14:creationId xmlns:p14="http://schemas.microsoft.com/office/powerpoint/2010/main" val="366057996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6F19-ADAF-41B9-A465-EAF67723D2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D14DB5-42CC-4307-AC65-C9570AC5EA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E7A0C-EC88-4928-BAC2-FC168DBAB28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619CF0-6444-4142-8BAA-1D36837F6E36}"/>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64389F3B-4E4E-4023-962D-2EAC5684C24C}"/>
              </a:ext>
            </a:extLst>
          </p:cNvPr>
          <p:cNvSpPr>
            <a:spLocks noGrp="1"/>
          </p:cNvSpPr>
          <p:nvPr>
            <p:ph type="sldNum" sz="quarter" idx="12"/>
          </p:nvPr>
        </p:nvSpPr>
        <p:spPr/>
        <p:txBody>
          <a:bodyPr/>
          <a:lstStyle>
            <a:lvl1pPr>
              <a:defRPr/>
            </a:lvl1pPr>
          </a:lstStyle>
          <a:p>
            <a:fld id="{60647314-E12D-49D2-A68C-16B25FA7E129}" type="slidenum">
              <a:rPr lang="en-US" altLang="en-US"/>
              <a:pPr/>
              <a:t>‹#›</a:t>
            </a:fld>
            <a:endParaRPr lang="en-US" altLang="en-US"/>
          </a:p>
        </p:txBody>
      </p:sp>
    </p:spTree>
    <p:extLst>
      <p:ext uri="{BB962C8B-B14F-4D97-AF65-F5344CB8AC3E}">
        <p14:creationId xmlns:p14="http://schemas.microsoft.com/office/powerpoint/2010/main" val="30492696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E49B18-93D8-4DC2-ABC5-7A1B9A23366C}"/>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59AB7B-F196-4BD2-A7F6-AA9D707EA40A}"/>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F8A28-E2AD-4F4F-BE9D-33517EC8F0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099AEFF-F834-40D2-9616-D9ECA3687F0D}"/>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6E35BB4A-B2BB-4A33-802A-46B3D13C9815}"/>
              </a:ext>
            </a:extLst>
          </p:cNvPr>
          <p:cNvSpPr>
            <a:spLocks noGrp="1"/>
          </p:cNvSpPr>
          <p:nvPr>
            <p:ph type="sldNum" sz="quarter" idx="12"/>
          </p:nvPr>
        </p:nvSpPr>
        <p:spPr/>
        <p:txBody>
          <a:bodyPr/>
          <a:lstStyle>
            <a:lvl1pPr>
              <a:defRPr/>
            </a:lvl1pPr>
          </a:lstStyle>
          <a:p>
            <a:fld id="{513422B0-9570-47FD-9059-9AF4810E6A31}" type="slidenum">
              <a:rPr lang="en-US" altLang="en-US"/>
              <a:pPr/>
              <a:t>‹#›</a:t>
            </a:fld>
            <a:endParaRPr lang="en-US" altLang="en-US"/>
          </a:p>
        </p:txBody>
      </p:sp>
    </p:spTree>
    <p:extLst>
      <p:ext uri="{BB962C8B-B14F-4D97-AF65-F5344CB8AC3E}">
        <p14:creationId xmlns:p14="http://schemas.microsoft.com/office/powerpoint/2010/main" val="3373434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3201-864C-4317-86A0-D622F440EFA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6F0CDD-D666-4E5B-9A12-BFA65ABBD10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8CA658-A186-418F-BCDB-36D38571DB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C17F93-EBA4-462C-B070-5CC185602A34}"/>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76E673B-A395-4C17-8445-93D756443779}"/>
              </a:ext>
            </a:extLst>
          </p:cNvPr>
          <p:cNvSpPr>
            <a:spLocks noGrp="1"/>
          </p:cNvSpPr>
          <p:nvPr>
            <p:ph type="sldNum" sz="quarter" idx="12"/>
          </p:nvPr>
        </p:nvSpPr>
        <p:spPr/>
        <p:txBody>
          <a:bodyPr/>
          <a:lstStyle>
            <a:lvl1pPr>
              <a:defRPr/>
            </a:lvl1pPr>
          </a:lstStyle>
          <a:p>
            <a:fld id="{20745E03-A357-4BFC-98AE-79AECC274FFD}" type="slidenum">
              <a:rPr lang="en-US" altLang="en-US"/>
              <a:pPr/>
              <a:t>‹#›</a:t>
            </a:fld>
            <a:endParaRPr lang="en-US" altLang="en-US"/>
          </a:p>
        </p:txBody>
      </p:sp>
    </p:spTree>
    <p:extLst>
      <p:ext uri="{BB962C8B-B14F-4D97-AF65-F5344CB8AC3E}">
        <p14:creationId xmlns:p14="http://schemas.microsoft.com/office/powerpoint/2010/main" val="99508871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1F53-F6C7-471E-B025-7EBBF0711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E5076-A71E-460E-AC1A-18AE4FFC90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C6F02-27D2-479F-9850-571CA59A3E2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BACC71-4052-4939-B967-CDED3BA74006}"/>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10D516B7-7740-4329-ADF1-F880C1CB972B}"/>
              </a:ext>
            </a:extLst>
          </p:cNvPr>
          <p:cNvSpPr>
            <a:spLocks noGrp="1"/>
          </p:cNvSpPr>
          <p:nvPr>
            <p:ph type="sldNum" sz="quarter" idx="12"/>
          </p:nvPr>
        </p:nvSpPr>
        <p:spPr/>
        <p:txBody>
          <a:bodyPr/>
          <a:lstStyle>
            <a:lvl1pPr>
              <a:defRPr/>
            </a:lvl1pPr>
          </a:lstStyle>
          <a:p>
            <a:fld id="{23EA6AEA-2CDF-42FE-9A56-2288A807D474}" type="slidenum">
              <a:rPr lang="en-US" altLang="en-US"/>
              <a:pPr/>
              <a:t>‹#›</a:t>
            </a:fld>
            <a:endParaRPr lang="en-US" altLang="en-US"/>
          </a:p>
        </p:txBody>
      </p:sp>
    </p:spTree>
    <p:extLst>
      <p:ext uri="{BB962C8B-B14F-4D97-AF65-F5344CB8AC3E}">
        <p14:creationId xmlns:p14="http://schemas.microsoft.com/office/powerpoint/2010/main" val="83168175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5917-9942-4422-AC7A-F62DC2FE32B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182DBB-6B5C-49B3-B9D3-23048E69038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10B88D6-F114-4FC6-A02A-C11D5CBDA7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9D172A-6E06-4360-B6D0-5134FAA46A1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FB75A70D-B86A-4133-B34D-43C83EAD4112}"/>
              </a:ext>
            </a:extLst>
          </p:cNvPr>
          <p:cNvSpPr>
            <a:spLocks noGrp="1"/>
          </p:cNvSpPr>
          <p:nvPr>
            <p:ph type="sldNum" sz="quarter" idx="12"/>
          </p:nvPr>
        </p:nvSpPr>
        <p:spPr/>
        <p:txBody>
          <a:bodyPr/>
          <a:lstStyle>
            <a:lvl1pPr>
              <a:defRPr/>
            </a:lvl1pPr>
          </a:lstStyle>
          <a:p>
            <a:fld id="{B4C0EA70-2D82-4960-B6F8-DA2A68120036}" type="slidenum">
              <a:rPr lang="en-US" altLang="en-US"/>
              <a:pPr/>
              <a:t>‹#›</a:t>
            </a:fld>
            <a:endParaRPr lang="en-US" altLang="en-US"/>
          </a:p>
        </p:txBody>
      </p:sp>
    </p:spTree>
    <p:extLst>
      <p:ext uri="{BB962C8B-B14F-4D97-AF65-F5344CB8AC3E}">
        <p14:creationId xmlns:p14="http://schemas.microsoft.com/office/powerpoint/2010/main" val="19495937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789C-1500-400F-BF67-0196FA041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AE205C-9DBF-4D5F-96F2-224BBDFD68AF}"/>
              </a:ext>
            </a:extLst>
          </p:cNvPr>
          <p:cNvSpPr>
            <a:spLocks noGrp="1"/>
          </p:cNvSpPr>
          <p:nvPr>
            <p:ph sz="half" idx="1"/>
          </p:nvPr>
        </p:nvSpPr>
        <p:spPr>
          <a:xfrm>
            <a:off x="457200" y="3322638"/>
            <a:ext cx="4038600" cy="300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9DBC33-5CC4-4940-A0CD-89DC518B30AF}"/>
              </a:ext>
            </a:extLst>
          </p:cNvPr>
          <p:cNvSpPr>
            <a:spLocks noGrp="1"/>
          </p:cNvSpPr>
          <p:nvPr>
            <p:ph sz="half" idx="2"/>
          </p:nvPr>
        </p:nvSpPr>
        <p:spPr>
          <a:xfrm>
            <a:off x="4648200" y="3322638"/>
            <a:ext cx="4038600" cy="300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9CE9BE-3092-4019-924A-BFC9DA98484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771F48E-0120-4017-8C81-8D1AF0B0A547}"/>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917700B3-F5CD-4D7B-92AB-A57F48DA9ACC}"/>
              </a:ext>
            </a:extLst>
          </p:cNvPr>
          <p:cNvSpPr>
            <a:spLocks noGrp="1"/>
          </p:cNvSpPr>
          <p:nvPr>
            <p:ph type="sldNum" sz="quarter" idx="12"/>
          </p:nvPr>
        </p:nvSpPr>
        <p:spPr/>
        <p:txBody>
          <a:bodyPr/>
          <a:lstStyle>
            <a:lvl1pPr>
              <a:defRPr/>
            </a:lvl1pPr>
          </a:lstStyle>
          <a:p>
            <a:fld id="{32650299-7606-4CBB-864D-CA19C9489C68}" type="slidenum">
              <a:rPr lang="en-US" altLang="en-US"/>
              <a:pPr/>
              <a:t>‹#›</a:t>
            </a:fld>
            <a:endParaRPr lang="en-US" altLang="en-US"/>
          </a:p>
        </p:txBody>
      </p:sp>
    </p:spTree>
    <p:extLst>
      <p:ext uri="{BB962C8B-B14F-4D97-AF65-F5344CB8AC3E}">
        <p14:creationId xmlns:p14="http://schemas.microsoft.com/office/powerpoint/2010/main" val="180390960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D368-CC78-437F-8DDB-A68038FEE02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96F651-73E6-47FE-92D9-464AEAEF0D1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3D319F-603C-4C35-8516-262A6E0B11E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FA2716-5D67-495B-BBBA-AD89E6C261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BF2190-2D36-4DAE-98D9-4ED2B23D941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D1130C-3B11-40C5-A02E-4EE8544273D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C43E25F-C5CE-4EDC-94EF-30FBA36DF6FE}"/>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199D9601-01BB-4F4B-B24C-472847C89EBA}"/>
              </a:ext>
            </a:extLst>
          </p:cNvPr>
          <p:cNvSpPr>
            <a:spLocks noGrp="1"/>
          </p:cNvSpPr>
          <p:nvPr>
            <p:ph type="sldNum" sz="quarter" idx="12"/>
          </p:nvPr>
        </p:nvSpPr>
        <p:spPr/>
        <p:txBody>
          <a:bodyPr/>
          <a:lstStyle>
            <a:lvl1pPr>
              <a:defRPr/>
            </a:lvl1pPr>
          </a:lstStyle>
          <a:p>
            <a:fld id="{4982C2F6-5348-40EC-9F99-629F4900D7A1}" type="slidenum">
              <a:rPr lang="en-US" altLang="en-US"/>
              <a:pPr/>
              <a:t>‹#›</a:t>
            </a:fld>
            <a:endParaRPr lang="en-US" altLang="en-US"/>
          </a:p>
        </p:txBody>
      </p:sp>
    </p:spTree>
    <p:extLst>
      <p:ext uri="{BB962C8B-B14F-4D97-AF65-F5344CB8AC3E}">
        <p14:creationId xmlns:p14="http://schemas.microsoft.com/office/powerpoint/2010/main" val="991449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D045-E4A0-450A-98C0-6200D1140AC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B466DA-5A8A-4CFC-B5C2-A042E950815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F8BD22-7547-4E99-83A7-0910766AED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8DF4A9-4FF7-4B8A-8B23-2F6DC1EDA4F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352594-43DE-466E-9D20-A8CDEA8626B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6978EA-4324-4BD2-92FC-9F35A690AEE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F30BC34-B63E-4C5A-9B8E-B27DF81CE823}"/>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82B018BB-1DEB-4F26-BB6A-2ECF0D532E44}"/>
              </a:ext>
            </a:extLst>
          </p:cNvPr>
          <p:cNvSpPr>
            <a:spLocks noGrp="1"/>
          </p:cNvSpPr>
          <p:nvPr>
            <p:ph type="sldNum" sz="quarter" idx="12"/>
          </p:nvPr>
        </p:nvSpPr>
        <p:spPr/>
        <p:txBody>
          <a:bodyPr/>
          <a:lstStyle>
            <a:lvl1pPr>
              <a:defRPr/>
            </a:lvl1pPr>
          </a:lstStyle>
          <a:p>
            <a:fld id="{6842FF62-A1EF-4C0C-A0D0-C9EEA6CCB68A}" type="slidenum">
              <a:rPr lang="en-US" altLang="en-US"/>
              <a:pPr/>
              <a:t>‹#›</a:t>
            </a:fld>
            <a:endParaRPr lang="en-US" altLang="en-US"/>
          </a:p>
        </p:txBody>
      </p:sp>
    </p:spTree>
    <p:extLst>
      <p:ext uri="{BB962C8B-B14F-4D97-AF65-F5344CB8AC3E}">
        <p14:creationId xmlns:p14="http://schemas.microsoft.com/office/powerpoint/2010/main" val="19785026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8CB6-2AFF-4F45-BF80-A3018B7B1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5AA25-E008-4323-B0B5-00042C45CEB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D7F8560-EF20-4BC3-B594-28F3CF610B6E}"/>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5F21B16D-3D0D-4D21-81A4-144F3B3D5D7E}"/>
              </a:ext>
            </a:extLst>
          </p:cNvPr>
          <p:cNvSpPr>
            <a:spLocks noGrp="1"/>
          </p:cNvSpPr>
          <p:nvPr>
            <p:ph type="sldNum" sz="quarter" idx="12"/>
          </p:nvPr>
        </p:nvSpPr>
        <p:spPr/>
        <p:txBody>
          <a:bodyPr/>
          <a:lstStyle>
            <a:lvl1pPr>
              <a:defRPr/>
            </a:lvl1pPr>
          </a:lstStyle>
          <a:p>
            <a:fld id="{44128686-BC78-423C-8D80-54A847388BBB}" type="slidenum">
              <a:rPr lang="en-US" altLang="en-US"/>
              <a:pPr/>
              <a:t>‹#›</a:t>
            </a:fld>
            <a:endParaRPr lang="en-US" altLang="en-US"/>
          </a:p>
        </p:txBody>
      </p:sp>
    </p:spTree>
    <p:extLst>
      <p:ext uri="{BB962C8B-B14F-4D97-AF65-F5344CB8AC3E}">
        <p14:creationId xmlns:p14="http://schemas.microsoft.com/office/powerpoint/2010/main" val="377854430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C74E3-8887-43BE-BD35-AC231682431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2859439-66ED-4346-ADE7-BB6E000E920C}"/>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C65FA747-FD61-42F8-821B-F39501A139A0}"/>
              </a:ext>
            </a:extLst>
          </p:cNvPr>
          <p:cNvSpPr>
            <a:spLocks noGrp="1"/>
          </p:cNvSpPr>
          <p:nvPr>
            <p:ph type="sldNum" sz="quarter" idx="12"/>
          </p:nvPr>
        </p:nvSpPr>
        <p:spPr/>
        <p:txBody>
          <a:bodyPr/>
          <a:lstStyle>
            <a:lvl1pPr>
              <a:defRPr/>
            </a:lvl1pPr>
          </a:lstStyle>
          <a:p>
            <a:fld id="{AAA97E1F-0A10-4EE6-BA40-AD1736BEC976}" type="slidenum">
              <a:rPr lang="en-US" altLang="en-US"/>
              <a:pPr/>
              <a:t>‹#›</a:t>
            </a:fld>
            <a:endParaRPr lang="en-US" altLang="en-US"/>
          </a:p>
        </p:txBody>
      </p:sp>
    </p:spTree>
    <p:extLst>
      <p:ext uri="{BB962C8B-B14F-4D97-AF65-F5344CB8AC3E}">
        <p14:creationId xmlns:p14="http://schemas.microsoft.com/office/powerpoint/2010/main" val="150482198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DAD3-089A-4BD7-8403-4C9C6CE347B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62EBA1-1C6E-498C-9B43-08838441AB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6BDAD7-81A0-46E1-9D4A-A573D47217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0167F1-27AE-4CA8-A4B8-F49697254DF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7C8858-001D-406F-86D6-DF1307AE43B4}"/>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DD80294B-C194-453F-AE1A-2031D6AA537D}"/>
              </a:ext>
            </a:extLst>
          </p:cNvPr>
          <p:cNvSpPr>
            <a:spLocks noGrp="1"/>
          </p:cNvSpPr>
          <p:nvPr>
            <p:ph type="sldNum" sz="quarter" idx="12"/>
          </p:nvPr>
        </p:nvSpPr>
        <p:spPr/>
        <p:txBody>
          <a:bodyPr/>
          <a:lstStyle>
            <a:lvl1pPr>
              <a:defRPr/>
            </a:lvl1pPr>
          </a:lstStyle>
          <a:p>
            <a:fld id="{903CA314-1463-4547-B3D1-D2A6621A50AE}" type="slidenum">
              <a:rPr lang="en-US" altLang="en-US"/>
              <a:pPr/>
              <a:t>‹#›</a:t>
            </a:fld>
            <a:endParaRPr lang="en-US" altLang="en-US"/>
          </a:p>
        </p:txBody>
      </p:sp>
    </p:spTree>
    <p:extLst>
      <p:ext uri="{BB962C8B-B14F-4D97-AF65-F5344CB8AC3E}">
        <p14:creationId xmlns:p14="http://schemas.microsoft.com/office/powerpoint/2010/main" val="373783046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A07E-6FA7-4C3E-8CCF-A17BDD4534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71C1B4-4977-4AB6-953C-F3B35E1B53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7BFB4-5D91-4CAC-B6DA-DCC8F0389A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519B12-1D5D-452B-B347-9AC07D1E56E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5EBFB33-5C6F-45D2-8DE9-432F8535346E}"/>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9B455FAD-4162-4B08-BDD8-1C1ACAE2335F}"/>
              </a:ext>
            </a:extLst>
          </p:cNvPr>
          <p:cNvSpPr>
            <a:spLocks noGrp="1"/>
          </p:cNvSpPr>
          <p:nvPr>
            <p:ph type="sldNum" sz="quarter" idx="12"/>
          </p:nvPr>
        </p:nvSpPr>
        <p:spPr/>
        <p:txBody>
          <a:bodyPr/>
          <a:lstStyle>
            <a:lvl1pPr>
              <a:defRPr/>
            </a:lvl1pPr>
          </a:lstStyle>
          <a:p>
            <a:fld id="{F9768567-1914-4234-860A-54D2D380A982}" type="slidenum">
              <a:rPr lang="en-US" altLang="en-US"/>
              <a:pPr/>
              <a:t>‹#›</a:t>
            </a:fld>
            <a:endParaRPr lang="en-US" altLang="en-US"/>
          </a:p>
        </p:txBody>
      </p:sp>
    </p:spTree>
    <p:extLst>
      <p:ext uri="{BB962C8B-B14F-4D97-AF65-F5344CB8AC3E}">
        <p14:creationId xmlns:p14="http://schemas.microsoft.com/office/powerpoint/2010/main" val="84756345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8759-526E-418D-BD48-0511E81023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D7AD72-10B2-4901-BC0D-0E30D2CFB1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553E3-E959-4E25-BA43-1139CCD57CA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7C80BED-AB49-42D4-BE4D-3A9850542F7C}"/>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394021E5-F6B0-44F3-8C7F-2C162162784E}"/>
              </a:ext>
            </a:extLst>
          </p:cNvPr>
          <p:cNvSpPr>
            <a:spLocks noGrp="1"/>
          </p:cNvSpPr>
          <p:nvPr>
            <p:ph type="sldNum" sz="quarter" idx="12"/>
          </p:nvPr>
        </p:nvSpPr>
        <p:spPr/>
        <p:txBody>
          <a:bodyPr/>
          <a:lstStyle>
            <a:lvl1pPr>
              <a:defRPr/>
            </a:lvl1pPr>
          </a:lstStyle>
          <a:p>
            <a:fld id="{C6A0C7FB-0FF2-470C-A7BB-06FD46A2D68F}" type="slidenum">
              <a:rPr lang="en-US" altLang="en-US"/>
              <a:pPr/>
              <a:t>‹#›</a:t>
            </a:fld>
            <a:endParaRPr lang="en-US" altLang="en-US"/>
          </a:p>
        </p:txBody>
      </p:sp>
    </p:spTree>
    <p:extLst>
      <p:ext uri="{BB962C8B-B14F-4D97-AF65-F5344CB8AC3E}">
        <p14:creationId xmlns:p14="http://schemas.microsoft.com/office/powerpoint/2010/main" val="340146062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0EC24-6DA1-46E0-99F6-5982494749FC}"/>
              </a:ext>
            </a:extLst>
          </p:cNvPr>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E3CD2-AEB8-406F-8CD4-9247337891E4}"/>
              </a:ext>
            </a:extLst>
          </p:cNvPr>
          <p:cNvSpPr>
            <a:spLocks noGrp="1"/>
          </p:cNvSpPr>
          <p:nvPr>
            <p:ph type="body" orient="vert" idx="1"/>
          </p:nvPr>
        </p:nvSpPr>
        <p:spPr>
          <a:xfrm>
            <a:off x="457200" y="685800"/>
            <a:ext cx="60198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6DC90-0A6D-4B46-8609-F18A418205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5E69F5-C0A5-49EF-A384-E29183EE1219}"/>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CCD7A5C9-BF2A-4C6C-A6D5-70A86F4BCAEC}"/>
              </a:ext>
            </a:extLst>
          </p:cNvPr>
          <p:cNvSpPr>
            <a:spLocks noGrp="1"/>
          </p:cNvSpPr>
          <p:nvPr>
            <p:ph type="sldNum" sz="quarter" idx="12"/>
          </p:nvPr>
        </p:nvSpPr>
        <p:spPr/>
        <p:txBody>
          <a:bodyPr/>
          <a:lstStyle>
            <a:lvl1pPr>
              <a:defRPr/>
            </a:lvl1pPr>
          </a:lstStyle>
          <a:p>
            <a:fld id="{906C6B98-FAEB-4FC5-AD65-4DFFF3E7B901}" type="slidenum">
              <a:rPr lang="en-US" altLang="en-US"/>
              <a:pPr/>
              <a:t>‹#›</a:t>
            </a:fld>
            <a:endParaRPr lang="en-US" altLang="en-US"/>
          </a:p>
        </p:txBody>
      </p:sp>
    </p:spTree>
    <p:extLst>
      <p:ext uri="{BB962C8B-B14F-4D97-AF65-F5344CB8AC3E}">
        <p14:creationId xmlns:p14="http://schemas.microsoft.com/office/powerpoint/2010/main" val="296878372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4262-0BB6-41C9-B7CE-02E31570287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AF1552-9CD5-40C9-A4D6-A1CFC9B184B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AEDE59-2FBE-4992-B975-CF70240371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924F0E-7783-4BF4-B016-C3CDFBE9915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69DB3603-A55B-41EF-9C8D-CFAC75518B11}"/>
              </a:ext>
            </a:extLst>
          </p:cNvPr>
          <p:cNvSpPr>
            <a:spLocks noGrp="1"/>
          </p:cNvSpPr>
          <p:nvPr>
            <p:ph type="sldNum" sz="quarter" idx="12"/>
          </p:nvPr>
        </p:nvSpPr>
        <p:spPr/>
        <p:txBody>
          <a:bodyPr/>
          <a:lstStyle>
            <a:lvl1pPr>
              <a:defRPr/>
            </a:lvl1pPr>
          </a:lstStyle>
          <a:p>
            <a:fld id="{F8255A40-FC8D-45D0-A53A-CAA88ACF8E98}" type="slidenum">
              <a:rPr lang="en-US" altLang="en-US"/>
              <a:pPr/>
              <a:t>‹#›</a:t>
            </a:fld>
            <a:endParaRPr lang="en-US" altLang="en-US"/>
          </a:p>
        </p:txBody>
      </p:sp>
    </p:spTree>
    <p:extLst>
      <p:ext uri="{BB962C8B-B14F-4D97-AF65-F5344CB8AC3E}">
        <p14:creationId xmlns:p14="http://schemas.microsoft.com/office/powerpoint/2010/main" val="50685437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5283-9BAF-4876-8323-F9F7ABC54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ADC51-1560-45CF-B5FB-3448B41533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031D3-46C3-42E2-AE96-B82A54C7003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719817-D997-44A9-8B22-5105966AB9C9}"/>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AFFF4ACB-4B4C-458B-938C-949341D9831C}"/>
              </a:ext>
            </a:extLst>
          </p:cNvPr>
          <p:cNvSpPr>
            <a:spLocks noGrp="1"/>
          </p:cNvSpPr>
          <p:nvPr>
            <p:ph type="sldNum" sz="quarter" idx="12"/>
          </p:nvPr>
        </p:nvSpPr>
        <p:spPr/>
        <p:txBody>
          <a:bodyPr/>
          <a:lstStyle>
            <a:lvl1pPr>
              <a:defRPr/>
            </a:lvl1pPr>
          </a:lstStyle>
          <a:p>
            <a:fld id="{973F43AF-2284-46A8-8142-A3F5B2BD52D8}" type="slidenum">
              <a:rPr lang="en-US" altLang="en-US"/>
              <a:pPr/>
              <a:t>‹#›</a:t>
            </a:fld>
            <a:endParaRPr lang="en-US" altLang="en-US"/>
          </a:p>
        </p:txBody>
      </p:sp>
    </p:spTree>
    <p:extLst>
      <p:ext uri="{BB962C8B-B14F-4D97-AF65-F5344CB8AC3E}">
        <p14:creationId xmlns:p14="http://schemas.microsoft.com/office/powerpoint/2010/main" val="29324655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4640-386B-4B45-9CF5-7A01E50DB3B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30B8A1-7FE3-453A-A6CF-BFC9B0FD5CF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056B6FC-B92A-4072-80AD-EB3385B819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5564A61-4DE6-427F-B559-87E34F69EC9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4AB55DA2-1064-4A3F-B4D1-08ECF6365731}"/>
              </a:ext>
            </a:extLst>
          </p:cNvPr>
          <p:cNvSpPr>
            <a:spLocks noGrp="1"/>
          </p:cNvSpPr>
          <p:nvPr>
            <p:ph type="sldNum" sz="quarter" idx="12"/>
          </p:nvPr>
        </p:nvSpPr>
        <p:spPr/>
        <p:txBody>
          <a:bodyPr/>
          <a:lstStyle>
            <a:lvl1pPr>
              <a:defRPr/>
            </a:lvl1pPr>
          </a:lstStyle>
          <a:p>
            <a:fld id="{1DB84DBB-95B8-4AB3-8ECD-D38DF0003755}" type="slidenum">
              <a:rPr lang="en-US" altLang="en-US"/>
              <a:pPr/>
              <a:t>‹#›</a:t>
            </a:fld>
            <a:endParaRPr lang="en-US" altLang="en-US"/>
          </a:p>
        </p:txBody>
      </p:sp>
    </p:spTree>
    <p:extLst>
      <p:ext uri="{BB962C8B-B14F-4D97-AF65-F5344CB8AC3E}">
        <p14:creationId xmlns:p14="http://schemas.microsoft.com/office/powerpoint/2010/main" val="179323007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3F25-19DB-40F4-A2CA-996810F2F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156F00-C03A-4AD1-A1B9-34032E121C7D}"/>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372746-357F-4A21-8F89-D4172590307A}"/>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647CB0-346D-42C4-B902-EBFBE5E6762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1C77FDD-B871-4F74-9DC2-829FE18DE3C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4B981CCC-46A9-41C1-A7DB-C78284AC09C4}"/>
              </a:ext>
            </a:extLst>
          </p:cNvPr>
          <p:cNvSpPr>
            <a:spLocks noGrp="1"/>
          </p:cNvSpPr>
          <p:nvPr>
            <p:ph type="sldNum" sz="quarter" idx="12"/>
          </p:nvPr>
        </p:nvSpPr>
        <p:spPr/>
        <p:txBody>
          <a:bodyPr/>
          <a:lstStyle>
            <a:lvl1pPr>
              <a:defRPr/>
            </a:lvl1pPr>
          </a:lstStyle>
          <a:p>
            <a:fld id="{D232F2B4-D270-4988-8FDB-64F369E882F9}" type="slidenum">
              <a:rPr lang="en-US" altLang="en-US"/>
              <a:pPr/>
              <a:t>‹#›</a:t>
            </a:fld>
            <a:endParaRPr lang="en-US" altLang="en-US"/>
          </a:p>
        </p:txBody>
      </p:sp>
    </p:spTree>
    <p:extLst>
      <p:ext uri="{BB962C8B-B14F-4D97-AF65-F5344CB8AC3E}">
        <p14:creationId xmlns:p14="http://schemas.microsoft.com/office/powerpoint/2010/main" val="411519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D017-12A6-40B8-B6F4-CEBF063070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31F932-D789-4240-A45C-813265ABD50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0BD84D0-3415-4743-AEDB-D5FC964AD989}"/>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74E5F1BB-DA49-4F2E-9912-7302334BD6B8}"/>
              </a:ext>
            </a:extLst>
          </p:cNvPr>
          <p:cNvSpPr>
            <a:spLocks noGrp="1"/>
          </p:cNvSpPr>
          <p:nvPr>
            <p:ph type="sldNum" sz="quarter" idx="12"/>
          </p:nvPr>
        </p:nvSpPr>
        <p:spPr/>
        <p:txBody>
          <a:bodyPr/>
          <a:lstStyle>
            <a:lvl1pPr>
              <a:defRPr/>
            </a:lvl1pPr>
          </a:lstStyle>
          <a:p>
            <a:fld id="{EC0B0BD5-85B3-44C0-951A-DB8E127FE503}" type="slidenum">
              <a:rPr lang="en-US" altLang="en-US"/>
              <a:pPr/>
              <a:t>‹#›</a:t>
            </a:fld>
            <a:endParaRPr lang="en-US" altLang="en-US"/>
          </a:p>
        </p:txBody>
      </p:sp>
    </p:spTree>
    <p:extLst>
      <p:ext uri="{BB962C8B-B14F-4D97-AF65-F5344CB8AC3E}">
        <p14:creationId xmlns:p14="http://schemas.microsoft.com/office/powerpoint/2010/main" val="335635052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2F7B-A121-4FEE-96AC-8B6FF0946BA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F96D44-6953-4AC3-A4CB-134861B00AB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1B64DE-2229-406C-8F19-A058BED827E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33EEC1-A298-4B53-A556-ADF3A93692E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B8378C-5759-4461-96F5-16A50A7B8C5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D91B70-B065-4DD0-9641-0507A553E23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5407107-FDE8-4FD0-BAD8-122350A659D1}"/>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568A8812-484D-48DB-B9AD-9E4AC8B989D4}"/>
              </a:ext>
            </a:extLst>
          </p:cNvPr>
          <p:cNvSpPr>
            <a:spLocks noGrp="1"/>
          </p:cNvSpPr>
          <p:nvPr>
            <p:ph type="sldNum" sz="quarter" idx="12"/>
          </p:nvPr>
        </p:nvSpPr>
        <p:spPr/>
        <p:txBody>
          <a:bodyPr/>
          <a:lstStyle>
            <a:lvl1pPr>
              <a:defRPr/>
            </a:lvl1pPr>
          </a:lstStyle>
          <a:p>
            <a:fld id="{A95B5313-E5E8-49C7-BCA2-79D2111D845C}" type="slidenum">
              <a:rPr lang="en-US" altLang="en-US"/>
              <a:pPr/>
              <a:t>‹#›</a:t>
            </a:fld>
            <a:endParaRPr lang="en-US" altLang="en-US"/>
          </a:p>
        </p:txBody>
      </p:sp>
    </p:spTree>
    <p:extLst>
      <p:ext uri="{BB962C8B-B14F-4D97-AF65-F5344CB8AC3E}">
        <p14:creationId xmlns:p14="http://schemas.microsoft.com/office/powerpoint/2010/main" val="6609321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8B45-0926-4170-A9AF-CBBF874156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8C946-83E8-4D75-8624-4332CE3ED46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07AB2B8-5727-4100-94FF-CCE0E44CA9FD}"/>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FB60B950-7C6C-4DF3-B04A-AB59D2A43433}"/>
              </a:ext>
            </a:extLst>
          </p:cNvPr>
          <p:cNvSpPr>
            <a:spLocks noGrp="1"/>
          </p:cNvSpPr>
          <p:nvPr>
            <p:ph type="sldNum" sz="quarter" idx="12"/>
          </p:nvPr>
        </p:nvSpPr>
        <p:spPr/>
        <p:txBody>
          <a:bodyPr/>
          <a:lstStyle>
            <a:lvl1pPr>
              <a:defRPr/>
            </a:lvl1pPr>
          </a:lstStyle>
          <a:p>
            <a:fld id="{F7B81EE6-DF12-4937-994F-43E5A5DB1246}" type="slidenum">
              <a:rPr lang="en-US" altLang="en-US"/>
              <a:pPr/>
              <a:t>‹#›</a:t>
            </a:fld>
            <a:endParaRPr lang="en-US" altLang="en-US"/>
          </a:p>
        </p:txBody>
      </p:sp>
    </p:spTree>
    <p:extLst>
      <p:ext uri="{BB962C8B-B14F-4D97-AF65-F5344CB8AC3E}">
        <p14:creationId xmlns:p14="http://schemas.microsoft.com/office/powerpoint/2010/main" val="36533011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BEFAE-8C4D-4157-A5E8-4B33EBC2E3C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522858C-E778-4B14-A38C-F81D7CABBD66}"/>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5F85FA0E-92F7-4827-9AA0-CDC15DF85E15}"/>
              </a:ext>
            </a:extLst>
          </p:cNvPr>
          <p:cNvSpPr>
            <a:spLocks noGrp="1"/>
          </p:cNvSpPr>
          <p:nvPr>
            <p:ph type="sldNum" sz="quarter" idx="12"/>
          </p:nvPr>
        </p:nvSpPr>
        <p:spPr/>
        <p:txBody>
          <a:bodyPr/>
          <a:lstStyle>
            <a:lvl1pPr>
              <a:defRPr/>
            </a:lvl1pPr>
          </a:lstStyle>
          <a:p>
            <a:fld id="{98D2508E-0D84-4233-B1A5-5220CD7BFFC4}" type="slidenum">
              <a:rPr lang="en-US" altLang="en-US"/>
              <a:pPr/>
              <a:t>‹#›</a:t>
            </a:fld>
            <a:endParaRPr lang="en-US" altLang="en-US"/>
          </a:p>
        </p:txBody>
      </p:sp>
    </p:spTree>
    <p:extLst>
      <p:ext uri="{BB962C8B-B14F-4D97-AF65-F5344CB8AC3E}">
        <p14:creationId xmlns:p14="http://schemas.microsoft.com/office/powerpoint/2010/main" val="399481445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E219-ADC5-437A-AC34-238DFBB3868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94200-E300-4A18-8EB0-3F5B2BCE331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D3BCD7-A364-432B-A1CF-9AD7F5AFC2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43CD1F-FC34-496D-8677-FF8EB829329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C55A8A7-29EC-4F30-B1EE-ED55B64680F1}"/>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48783065-5DFA-4673-838D-7F8A012B8C84}"/>
              </a:ext>
            </a:extLst>
          </p:cNvPr>
          <p:cNvSpPr>
            <a:spLocks noGrp="1"/>
          </p:cNvSpPr>
          <p:nvPr>
            <p:ph type="sldNum" sz="quarter" idx="12"/>
          </p:nvPr>
        </p:nvSpPr>
        <p:spPr/>
        <p:txBody>
          <a:bodyPr/>
          <a:lstStyle>
            <a:lvl1pPr>
              <a:defRPr/>
            </a:lvl1pPr>
          </a:lstStyle>
          <a:p>
            <a:fld id="{A7424939-CA93-46DF-A9FD-64D63726A80F}" type="slidenum">
              <a:rPr lang="en-US" altLang="en-US"/>
              <a:pPr/>
              <a:t>‹#›</a:t>
            </a:fld>
            <a:endParaRPr lang="en-US" altLang="en-US"/>
          </a:p>
        </p:txBody>
      </p:sp>
    </p:spTree>
    <p:extLst>
      <p:ext uri="{BB962C8B-B14F-4D97-AF65-F5344CB8AC3E}">
        <p14:creationId xmlns:p14="http://schemas.microsoft.com/office/powerpoint/2010/main" val="185956822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3F0D-B0E9-4DCF-B097-60C3CC92A5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EB3D6-5BAF-4DE6-BFE9-2F61193CB87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3908A45-3949-4755-806A-E4D27ABEBF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BDB71A-BEA5-4AF9-BD67-75F2C23B8A6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D7B0A43-231F-4312-8F2A-AEAF76DBA83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BC2C8EF2-2226-4F44-A205-ECE0A6354346}"/>
              </a:ext>
            </a:extLst>
          </p:cNvPr>
          <p:cNvSpPr>
            <a:spLocks noGrp="1"/>
          </p:cNvSpPr>
          <p:nvPr>
            <p:ph type="sldNum" sz="quarter" idx="12"/>
          </p:nvPr>
        </p:nvSpPr>
        <p:spPr/>
        <p:txBody>
          <a:bodyPr/>
          <a:lstStyle>
            <a:lvl1pPr>
              <a:defRPr/>
            </a:lvl1pPr>
          </a:lstStyle>
          <a:p>
            <a:fld id="{BF3264AE-48EF-4151-B0AF-263C3F76FB75}" type="slidenum">
              <a:rPr lang="en-US" altLang="en-US"/>
              <a:pPr/>
              <a:t>‹#›</a:t>
            </a:fld>
            <a:endParaRPr lang="en-US" altLang="en-US"/>
          </a:p>
        </p:txBody>
      </p:sp>
    </p:spTree>
    <p:extLst>
      <p:ext uri="{BB962C8B-B14F-4D97-AF65-F5344CB8AC3E}">
        <p14:creationId xmlns:p14="http://schemas.microsoft.com/office/powerpoint/2010/main" val="28082986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D2F4-38EE-41F4-9E93-1FDBE43C5A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848EF8-5209-408C-B046-6CE72EC1F8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277A4-E43C-470F-85D8-6865A89119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401FB1-043E-4461-A43C-D0BDD41B5449}"/>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C727EAD-8C11-4551-A57E-F9FC910D6127}"/>
              </a:ext>
            </a:extLst>
          </p:cNvPr>
          <p:cNvSpPr>
            <a:spLocks noGrp="1"/>
          </p:cNvSpPr>
          <p:nvPr>
            <p:ph type="sldNum" sz="quarter" idx="12"/>
          </p:nvPr>
        </p:nvSpPr>
        <p:spPr/>
        <p:txBody>
          <a:bodyPr/>
          <a:lstStyle>
            <a:lvl1pPr>
              <a:defRPr/>
            </a:lvl1pPr>
          </a:lstStyle>
          <a:p>
            <a:fld id="{B8562C57-3E83-48C5-B36D-1A2BA0500EC0}" type="slidenum">
              <a:rPr lang="en-US" altLang="en-US"/>
              <a:pPr/>
              <a:t>‹#›</a:t>
            </a:fld>
            <a:endParaRPr lang="en-US" altLang="en-US"/>
          </a:p>
        </p:txBody>
      </p:sp>
    </p:spTree>
    <p:extLst>
      <p:ext uri="{BB962C8B-B14F-4D97-AF65-F5344CB8AC3E}">
        <p14:creationId xmlns:p14="http://schemas.microsoft.com/office/powerpoint/2010/main" val="26704272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6BA4DF-AAB2-4320-983C-1A8F3760F96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B2DF02-FCB9-454D-8BBD-E898B774C2C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8B429-8223-40D6-8DCF-5EF0773807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4D7B1B-E0BB-4781-8BEC-EAED991C9540}"/>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399020CA-EBC7-4287-A204-974B29A224DC}"/>
              </a:ext>
            </a:extLst>
          </p:cNvPr>
          <p:cNvSpPr>
            <a:spLocks noGrp="1"/>
          </p:cNvSpPr>
          <p:nvPr>
            <p:ph type="sldNum" sz="quarter" idx="12"/>
          </p:nvPr>
        </p:nvSpPr>
        <p:spPr/>
        <p:txBody>
          <a:bodyPr/>
          <a:lstStyle>
            <a:lvl1pPr>
              <a:defRPr/>
            </a:lvl1pPr>
          </a:lstStyle>
          <a:p>
            <a:fld id="{C3BC9A58-C4EB-486D-8D5A-AD1CA9B48B33}" type="slidenum">
              <a:rPr lang="en-US" altLang="en-US"/>
              <a:pPr/>
              <a:t>‹#›</a:t>
            </a:fld>
            <a:endParaRPr lang="en-US" altLang="en-US"/>
          </a:p>
        </p:txBody>
      </p:sp>
    </p:spTree>
    <p:extLst>
      <p:ext uri="{BB962C8B-B14F-4D97-AF65-F5344CB8AC3E}">
        <p14:creationId xmlns:p14="http://schemas.microsoft.com/office/powerpoint/2010/main" val="209802413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5718-3D14-453F-BCE3-AF29ED83F6A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BAF275-AFD7-4781-9D5A-3CCC47814C2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9B6A61-F15D-4F13-BC42-4495975EDB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1031028-17CA-4D25-BBFB-95FA26842049}"/>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4EA3A0EE-FC79-4F7F-A308-E842FD33D2E2}"/>
              </a:ext>
            </a:extLst>
          </p:cNvPr>
          <p:cNvSpPr>
            <a:spLocks noGrp="1"/>
          </p:cNvSpPr>
          <p:nvPr>
            <p:ph type="sldNum" sz="quarter" idx="12"/>
          </p:nvPr>
        </p:nvSpPr>
        <p:spPr/>
        <p:txBody>
          <a:bodyPr/>
          <a:lstStyle>
            <a:lvl1pPr>
              <a:defRPr/>
            </a:lvl1pPr>
          </a:lstStyle>
          <a:p>
            <a:fld id="{426B2607-632F-41CD-9845-DAB3BCDFC4C3}" type="slidenum">
              <a:rPr lang="en-US" altLang="en-US"/>
              <a:pPr/>
              <a:t>‹#›</a:t>
            </a:fld>
            <a:endParaRPr lang="en-US" altLang="en-US"/>
          </a:p>
        </p:txBody>
      </p:sp>
    </p:spTree>
    <p:extLst>
      <p:ext uri="{BB962C8B-B14F-4D97-AF65-F5344CB8AC3E}">
        <p14:creationId xmlns:p14="http://schemas.microsoft.com/office/powerpoint/2010/main" val="378793947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8394-622B-4679-BCDD-C7093C468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E0DD0-EBF2-496F-89C9-18BC8FEFC8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0B62E-B47C-41CF-8F6A-2FF9F90F3C8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142C82-9094-4D11-BE92-525EC98CA089}"/>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2E2738AB-8087-4742-8798-5EC8391FA1F3}"/>
              </a:ext>
            </a:extLst>
          </p:cNvPr>
          <p:cNvSpPr>
            <a:spLocks noGrp="1"/>
          </p:cNvSpPr>
          <p:nvPr>
            <p:ph type="sldNum" sz="quarter" idx="12"/>
          </p:nvPr>
        </p:nvSpPr>
        <p:spPr/>
        <p:txBody>
          <a:bodyPr/>
          <a:lstStyle>
            <a:lvl1pPr>
              <a:defRPr/>
            </a:lvl1pPr>
          </a:lstStyle>
          <a:p>
            <a:fld id="{6EDD2E7D-72B3-46AC-85B9-0DC162BEE780}" type="slidenum">
              <a:rPr lang="en-US" altLang="en-US"/>
              <a:pPr/>
              <a:t>‹#›</a:t>
            </a:fld>
            <a:endParaRPr lang="en-US" altLang="en-US"/>
          </a:p>
        </p:txBody>
      </p:sp>
    </p:spTree>
    <p:extLst>
      <p:ext uri="{BB962C8B-B14F-4D97-AF65-F5344CB8AC3E}">
        <p14:creationId xmlns:p14="http://schemas.microsoft.com/office/powerpoint/2010/main" val="271833224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BD8D-350F-4E50-BB82-7EC52E65286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68D2EB-006F-4A4B-82B2-932B6D6B3BC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6342E99-1CF4-421F-8794-356E17191C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101569C-983B-4897-B38B-4F7DD051142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08762FF2-CB99-49D1-9E93-12D0079EC90B}"/>
              </a:ext>
            </a:extLst>
          </p:cNvPr>
          <p:cNvSpPr>
            <a:spLocks noGrp="1"/>
          </p:cNvSpPr>
          <p:nvPr>
            <p:ph type="sldNum" sz="quarter" idx="12"/>
          </p:nvPr>
        </p:nvSpPr>
        <p:spPr/>
        <p:txBody>
          <a:bodyPr/>
          <a:lstStyle>
            <a:lvl1pPr>
              <a:defRPr/>
            </a:lvl1pPr>
          </a:lstStyle>
          <a:p>
            <a:fld id="{75381A76-D47C-4DF2-9B31-CD6556776D2B}" type="slidenum">
              <a:rPr lang="en-US" altLang="en-US"/>
              <a:pPr/>
              <a:t>‹#›</a:t>
            </a:fld>
            <a:endParaRPr lang="en-US" altLang="en-US"/>
          </a:p>
        </p:txBody>
      </p:sp>
    </p:spTree>
    <p:extLst>
      <p:ext uri="{BB962C8B-B14F-4D97-AF65-F5344CB8AC3E}">
        <p14:creationId xmlns:p14="http://schemas.microsoft.com/office/powerpoint/2010/main" val="2388381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217DF-F55D-4280-B515-254347245F7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EDB0274-71FF-4C68-BB53-AABA4968D3CE}"/>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E3F9DF78-0EDB-4C43-999F-5D2E6A4DE330}"/>
              </a:ext>
            </a:extLst>
          </p:cNvPr>
          <p:cNvSpPr>
            <a:spLocks noGrp="1"/>
          </p:cNvSpPr>
          <p:nvPr>
            <p:ph type="sldNum" sz="quarter" idx="12"/>
          </p:nvPr>
        </p:nvSpPr>
        <p:spPr/>
        <p:txBody>
          <a:bodyPr/>
          <a:lstStyle>
            <a:lvl1pPr>
              <a:defRPr/>
            </a:lvl1pPr>
          </a:lstStyle>
          <a:p>
            <a:fld id="{474842F7-87C4-4CD0-8F3E-E5CFCC33E80F}" type="slidenum">
              <a:rPr lang="en-US" altLang="en-US"/>
              <a:pPr/>
              <a:t>‹#›</a:t>
            </a:fld>
            <a:endParaRPr lang="en-US" altLang="en-US"/>
          </a:p>
        </p:txBody>
      </p:sp>
    </p:spTree>
    <p:extLst>
      <p:ext uri="{BB962C8B-B14F-4D97-AF65-F5344CB8AC3E}">
        <p14:creationId xmlns:p14="http://schemas.microsoft.com/office/powerpoint/2010/main" val="228383608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78B2-D7EE-49D2-B3A7-A3D5AC7EC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34F6C-16E4-4A73-A2FB-97F160884AAE}"/>
              </a:ext>
            </a:extLst>
          </p:cNvPr>
          <p:cNvSpPr>
            <a:spLocks noGrp="1"/>
          </p:cNvSpPr>
          <p:nvPr>
            <p:ph sz="half" idx="1"/>
          </p:nvPr>
        </p:nvSpPr>
        <p:spPr>
          <a:xfrm>
            <a:off x="838200" y="1600200"/>
            <a:ext cx="3657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472D53-835C-48D2-BB69-9739F4F862BC}"/>
              </a:ext>
            </a:extLst>
          </p:cNvPr>
          <p:cNvSpPr>
            <a:spLocks noGrp="1"/>
          </p:cNvSpPr>
          <p:nvPr>
            <p:ph sz="half" idx="2"/>
          </p:nvPr>
        </p:nvSpPr>
        <p:spPr>
          <a:xfrm>
            <a:off x="4648200" y="1600200"/>
            <a:ext cx="3657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251468-4AA3-4775-8A1A-DB957BCF709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BF02740-400A-4F20-86EF-2F95BE39C5A8}"/>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E8374622-FEB9-46BB-B563-E3F35C89B329}"/>
              </a:ext>
            </a:extLst>
          </p:cNvPr>
          <p:cNvSpPr>
            <a:spLocks noGrp="1"/>
          </p:cNvSpPr>
          <p:nvPr>
            <p:ph type="sldNum" sz="quarter" idx="12"/>
          </p:nvPr>
        </p:nvSpPr>
        <p:spPr/>
        <p:txBody>
          <a:bodyPr/>
          <a:lstStyle>
            <a:lvl1pPr>
              <a:defRPr/>
            </a:lvl1pPr>
          </a:lstStyle>
          <a:p>
            <a:fld id="{C83118AF-7CC5-40F4-86AE-D04D034D8856}" type="slidenum">
              <a:rPr lang="en-US" altLang="en-US"/>
              <a:pPr/>
              <a:t>‹#›</a:t>
            </a:fld>
            <a:endParaRPr lang="en-US" altLang="en-US"/>
          </a:p>
        </p:txBody>
      </p:sp>
    </p:spTree>
    <p:extLst>
      <p:ext uri="{BB962C8B-B14F-4D97-AF65-F5344CB8AC3E}">
        <p14:creationId xmlns:p14="http://schemas.microsoft.com/office/powerpoint/2010/main" val="50057046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413A-943B-4DE9-8736-79B850861A4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A5F7A3-65D3-407B-A552-05AD82EB652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7E6C08-3C5F-4922-85E1-1AFE8A97B90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4409B5-B7B8-4CDC-98F7-AC25E3F13A1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549FC7-5CDF-49B8-AE78-5912DF7DC9D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BB5D48-2E99-4018-A76D-0420D428F48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F5EF02C-9E6B-4F60-A6F7-D77ABF0EADA4}"/>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7D53F01D-9D7E-4D86-8C52-59C92A6A8058}"/>
              </a:ext>
            </a:extLst>
          </p:cNvPr>
          <p:cNvSpPr>
            <a:spLocks noGrp="1"/>
          </p:cNvSpPr>
          <p:nvPr>
            <p:ph type="sldNum" sz="quarter" idx="12"/>
          </p:nvPr>
        </p:nvSpPr>
        <p:spPr/>
        <p:txBody>
          <a:bodyPr/>
          <a:lstStyle>
            <a:lvl1pPr>
              <a:defRPr/>
            </a:lvl1pPr>
          </a:lstStyle>
          <a:p>
            <a:fld id="{AC0748FA-FC25-4E66-9799-5F27CE1CBC62}" type="slidenum">
              <a:rPr lang="en-US" altLang="en-US"/>
              <a:pPr/>
              <a:t>‹#›</a:t>
            </a:fld>
            <a:endParaRPr lang="en-US" altLang="en-US"/>
          </a:p>
        </p:txBody>
      </p:sp>
    </p:spTree>
    <p:extLst>
      <p:ext uri="{BB962C8B-B14F-4D97-AF65-F5344CB8AC3E}">
        <p14:creationId xmlns:p14="http://schemas.microsoft.com/office/powerpoint/2010/main" val="253275861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0149-354E-42E5-BDEE-634B92C86E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EBF4E-60FF-42F4-BBE6-3BD7CA9EB30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430341C-3A45-414D-B669-041A1B7A7C3D}"/>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F9F79898-6267-4510-88E3-D8D227E5FF9D}"/>
              </a:ext>
            </a:extLst>
          </p:cNvPr>
          <p:cNvSpPr>
            <a:spLocks noGrp="1"/>
          </p:cNvSpPr>
          <p:nvPr>
            <p:ph type="sldNum" sz="quarter" idx="12"/>
          </p:nvPr>
        </p:nvSpPr>
        <p:spPr/>
        <p:txBody>
          <a:bodyPr/>
          <a:lstStyle>
            <a:lvl1pPr>
              <a:defRPr/>
            </a:lvl1pPr>
          </a:lstStyle>
          <a:p>
            <a:fld id="{A0C6C160-BEB8-4FA9-B185-0400D2465FC2}" type="slidenum">
              <a:rPr lang="en-US" altLang="en-US"/>
              <a:pPr/>
              <a:t>‹#›</a:t>
            </a:fld>
            <a:endParaRPr lang="en-US" altLang="en-US"/>
          </a:p>
        </p:txBody>
      </p:sp>
    </p:spTree>
    <p:extLst>
      <p:ext uri="{BB962C8B-B14F-4D97-AF65-F5344CB8AC3E}">
        <p14:creationId xmlns:p14="http://schemas.microsoft.com/office/powerpoint/2010/main" val="412050834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A0E0D9-8D42-4334-846B-BE84C4D98EB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B30D50A-92AD-4944-98F1-8A721398BC4B}"/>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412BBAE2-F6B3-43DD-9BAF-9F83D0BA0960}"/>
              </a:ext>
            </a:extLst>
          </p:cNvPr>
          <p:cNvSpPr>
            <a:spLocks noGrp="1"/>
          </p:cNvSpPr>
          <p:nvPr>
            <p:ph type="sldNum" sz="quarter" idx="12"/>
          </p:nvPr>
        </p:nvSpPr>
        <p:spPr/>
        <p:txBody>
          <a:bodyPr/>
          <a:lstStyle>
            <a:lvl1pPr>
              <a:defRPr/>
            </a:lvl1pPr>
          </a:lstStyle>
          <a:p>
            <a:fld id="{C594E1C1-5B0C-45BE-A443-F3759196DB65}" type="slidenum">
              <a:rPr lang="en-US" altLang="en-US"/>
              <a:pPr/>
              <a:t>‹#›</a:t>
            </a:fld>
            <a:endParaRPr lang="en-US" altLang="en-US"/>
          </a:p>
        </p:txBody>
      </p:sp>
    </p:spTree>
    <p:extLst>
      <p:ext uri="{BB962C8B-B14F-4D97-AF65-F5344CB8AC3E}">
        <p14:creationId xmlns:p14="http://schemas.microsoft.com/office/powerpoint/2010/main" val="363837167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4372-2A50-4FF0-9968-006909024ED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53CBE-1787-4098-86E3-6BF65019374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570A-851D-4328-9875-8D3B71CAC7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A55073-8BAB-4932-A6BC-40BF753528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F889F2-90FE-4B5D-85AD-D3186738DB06}"/>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9E2EBCD5-BA3F-4AB7-B23B-FB51FA980FC7}"/>
              </a:ext>
            </a:extLst>
          </p:cNvPr>
          <p:cNvSpPr>
            <a:spLocks noGrp="1"/>
          </p:cNvSpPr>
          <p:nvPr>
            <p:ph type="sldNum" sz="quarter" idx="12"/>
          </p:nvPr>
        </p:nvSpPr>
        <p:spPr/>
        <p:txBody>
          <a:bodyPr/>
          <a:lstStyle>
            <a:lvl1pPr>
              <a:defRPr/>
            </a:lvl1pPr>
          </a:lstStyle>
          <a:p>
            <a:fld id="{5279E6F4-0F61-411A-8934-10784D8571EF}" type="slidenum">
              <a:rPr lang="en-US" altLang="en-US"/>
              <a:pPr/>
              <a:t>‹#›</a:t>
            </a:fld>
            <a:endParaRPr lang="en-US" altLang="en-US"/>
          </a:p>
        </p:txBody>
      </p:sp>
    </p:spTree>
    <p:extLst>
      <p:ext uri="{BB962C8B-B14F-4D97-AF65-F5344CB8AC3E}">
        <p14:creationId xmlns:p14="http://schemas.microsoft.com/office/powerpoint/2010/main" val="408497723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BB31-D6B9-46CB-8496-D47DAC32B90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C2711B-8B5F-4654-9289-ADFE16CFB41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4E29F73-B273-4636-BD27-8BC5431B38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E84978-A0FC-4C2F-900F-98243CD9C1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3277084-C384-42BE-8D63-C30A98100FA7}"/>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EFBDAB06-551E-4529-93ED-BF7962CBC3CB}"/>
              </a:ext>
            </a:extLst>
          </p:cNvPr>
          <p:cNvSpPr>
            <a:spLocks noGrp="1"/>
          </p:cNvSpPr>
          <p:nvPr>
            <p:ph type="sldNum" sz="quarter" idx="12"/>
          </p:nvPr>
        </p:nvSpPr>
        <p:spPr/>
        <p:txBody>
          <a:bodyPr/>
          <a:lstStyle>
            <a:lvl1pPr>
              <a:defRPr/>
            </a:lvl1pPr>
          </a:lstStyle>
          <a:p>
            <a:fld id="{F5AA0EDA-2F6C-4677-9F84-98C861173659}" type="slidenum">
              <a:rPr lang="en-US" altLang="en-US"/>
              <a:pPr/>
              <a:t>‹#›</a:t>
            </a:fld>
            <a:endParaRPr lang="en-US" altLang="en-US"/>
          </a:p>
        </p:txBody>
      </p:sp>
    </p:spTree>
    <p:extLst>
      <p:ext uri="{BB962C8B-B14F-4D97-AF65-F5344CB8AC3E}">
        <p14:creationId xmlns:p14="http://schemas.microsoft.com/office/powerpoint/2010/main" val="172266273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69A7-9FD0-4428-935D-1DA62610E6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F1571-22FA-4797-9E51-ECF5D6A5B1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23A90-2F0D-40A9-83D4-EA633634D2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623FFC-1209-4925-B30C-D5FB81C20D3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CB85FF12-C52F-446C-A0A9-895D79DE7008}"/>
              </a:ext>
            </a:extLst>
          </p:cNvPr>
          <p:cNvSpPr>
            <a:spLocks noGrp="1"/>
          </p:cNvSpPr>
          <p:nvPr>
            <p:ph type="sldNum" sz="quarter" idx="12"/>
          </p:nvPr>
        </p:nvSpPr>
        <p:spPr/>
        <p:txBody>
          <a:bodyPr/>
          <a:lstStyle>
            <a:lvl1pPr>
              <a:defRPr/>
            </a:lvl1pPr>
          </a:lstStyle>
          <a:p>
            <a:fld id="{EC5B3A74-54A3-4637-897A-49130498E598}" type="slidenum">
              <a:rPr lang="en-US" altLang="en-US"/>
              <a:pPr/>
              <a:t>‹#›</a:t>
            </a:fld>
            <a:endParaRPr lang="en-US" altLang="en-US"/>
          </a:p>
        </p:txBody>
      </p:sp>
    </p:spTree>
    <p:extLst>
      <p:ext uri="{BB962C8B-B14F-4D97-AF65-F5344CB8AC3E}">
        <p14:creationId xmlns:p14="http://schemas.microsoft.com/office/powerpoint/2010/main" val="288431070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DAEF5-CB0D-4DFC-9C17-FD031C616651}"/>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64846E-9840-4DAB-A984-277F7148CD9F}"/>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0256D-F0AD-4BE2-AC7D-712DC4E523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229FEC0-57D5-4D17-AE00-D383EDFE6091}"/>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647914E-B926-4BB9-AACF-58A51AF541D3}"/>
              </a:ext>
            </a:extLst>
          </p:cNvPr>
          <p:cNvSpPr>
            <a:spLocks noGrp="1"/>
          </p:cNvSpPr>
          <p:nvPr>
            <p:ph type="sldNum" sz="quarter" idx="12"/>
          </p:nvPr>
        </p:nvSpPr>
        <p:spPr/>
        <p:txBody>
          <a:bodyPr/>
          <a:lstStyle>
            <a:lvl1pPr>
              <a:defRPr/>
            </a:lvl1pPr>
          </a:lstStyle>
          <a:p>
            <a:fld id="{4A7B860C-6417-45DF-92A7-0537DFE848D4}" type="slidenum">
              <a:rPr lang="en-US" altLang="en-US"/>
              <a:pPr/>
              <a:t>‹#›</a:t>
            </a:fld>
            <a:endParaRPr lang="en-US" altLang="en-US"/>
          </a:p>
        </p:txBody>
      </p:sp>
    </p:spTree>
    <p:extLst>
      <p:ext uri="{BB962C8B-B14F-4D97-AF65-F5344CB8AC3E}">
        <p14:creationId xmlns:p14="http://schemas.microsoft.com/office/powerpoint/2010/main" val="65502979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560C-6C89-4D0A-BA5F-3D513DDC8F1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D3D85C-76BF-4C85-B4CF-60AA338FBF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26D403-E3AE-4583-9AFA-D73CFE8D27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BBBA70-5A3D-445C-8FAD-E6E9EA56EDEA}"/>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4DDE65E2-510B-4035-A416-0DCAF2A127F9}"/>
              </a:ext>
            </a:extLst>
          </p:cNvPr>
          <p:cNvSpPr>
            <a:spLocks noGrp="1"/>
          </p:cNvSpPr>
          <p:nvPr>
            <p:ph type="sldNum" sz="quarter" idx="12"/>
          </p:nvPr>
        </p:nvSpPr>
        <p:spPr/>
        <p:txBody>
          <a:bodyPr/>
          <a:lstStyle>
            <a:lvl1pPr>
              <a:defRPr/>
            </a:lvl1pPr>
          </a:lstStyle>
          <a:p>
            <a:fld id="{B309FDB3-8D63-4D75-B68C-7835C44831F5}" type="slidenum">
              <a:rPr lang="en-US" altLang="en-US"/>
              <a:pPr/>
              <a:t>‹#›</a:t>
            </a:fld>
            <a:endParaRPr lang="en-US" altLang="en-US"/>
          </a:p>
        </p:txBody>
      </p:sp>
    </p:spTree>
    <p:extLst>
      <p:ext uri="{BB962C8B-B14F-4D97-AF65-F5344CB8AC3E}">
        <p14:creationId xmlns:p14="http://schemas.microsoft.com/office/powerpoint/2010/main" val="226386666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440D-2841-4606-87AA-7608E9B6A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0E541-3030-41E1-9175-39BD5509A5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B87CF-9BFC-40AC-A498-D7F2D145302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09ED56-9658-49CD-A599-25D01E89E86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CB496DF8-D892-486E-AE94-B049827B59CC}"/>
              </a:ext>
            </a:extLst>
          </p:cNvPr>
          <p:cNvSpPr>
            <a:spLocks noGrp="1"/>
          </p:cNvSpPr>
          <p:nvPr>
            <p:ph type="sldNum" sz="quarter" idx="12"/>
          </p:nvPr>
        </p:nvSpPr>
        <p:spPr/>
        <p:txBody>
          <a:bodyPr/>
          <a:lstStyle>
            <a:lvl1pPr>
              <a:defRPr/>
            </a:lvl1pPr>
          </a:lstStyle>
          <a:p>
            <a:fld id="{843D3F90-E859-480A-A05F-2CC3C24E0D7E}" type="slidenum">
              <a:rPr lang="en-US" altLang="en-US"/>
              <a:pPr/>
              <a:t>‹#›</a:t>
            </a:fld>
            <a:endParaRPr lang="en-US" altLang="en-US"/>
          </a:p>
        </p:txBody>
      </p:sp>
    </p:spTree>
    <p:extLst>
      <p:ext uri="{BB962C8B-B14F-4D97-AF65-F5344CB8AC3E}">
        <p14:creationId xmlns:p14="http://schemas.microsoft.com/office/powerpoint/2010/main" val="244661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5F1A-C215-4C7A-BA29-0BC0F29CD26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711716-E6E3-4C92-8EB6-36D594359F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FD099C6-69A2-4B56-B37F-512AB4FD7B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A0015E1-BB51-42A5-A3A8-177F66BE1B86}"/>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CE79EBCB-4C6D-4AA7-8162-6A7E5C13EF23}"/>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216229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80DC-7502-405D-8E81-4395CBEEB6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CC0F9D-372A-4704-B212-F2A63AD7183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64366C-F35D-4CE3-B3BE-60EFC6E9EF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55383C-A441-41BE-AFE9-9B6441B3B92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4A6A980-3389-4F3E-AA91-EE24DF291096}"/>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324C159B-B4D5-4187-A6A6-F0496C0CA9A4}"/>
              </a:ext>
            </a:extLst>
          </p:cNvPr>
          <p:cNvSpPr>
            <a:spLocks noGrp="1"/>
          </p:cNvSpPr>
          <p:nvPr>
            <p:ph type="sldNum" sz="quarter" idx="12"/>
          </p:nvPr>
        </p:nvSpPr>
        <p:spPr/>
        <p:txBody>
          <a:bodyPr/>
          <a:lstStyle>
            <a:lvl1pPr>
              <a:defRPr/>
            </a:lvl1pPr>
          </a:lstStyle>
          <a:p>
            <a:fld id="{52EE79B1-4DCB-440C-A62D-088AB336C51D}" type="slidenum">
              <a:rPr lang="en-US" altLang="en-US"/>
              <a:pPr/>
              <a:t>‹#›</a:t>
            </a:fld>
            <a:endParaRPr lang="en-US" altLang="en-US"/>
          </a:p>
        </p:txBody>
      </p:sp>
    </p:spTree>
    <p:extLst>
      <p:ext uri="{BB962C8B-B14F-4D97-AF65-F5344CB8AC3E}">
        <p14:creationId xmlns:p14="http://schemas.microsoft.com/office/powerpoint/2010/main" val="320800375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51AD-606A-44DF-B4E8-2CC10B6C7E3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F0E391-46D2-4B5D-8884-4C7A5A6DABF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807631E-92C6-4358-8565-1EF6B21E14A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F48819D-F643-4C30-950D-08517C34F3C3}"/>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8A2455F2-6D78-4FAE-AB97-A8F88E7D8812}"/>
              </a:ext>
            </a:extLst>
          </p:cNvPr>
          <p:cNvSpPr>
            <a:spLocks noGrp="1"/>
          </p:cNvSpPr>
          <p:nvPr>
            <p:ph type="sldNum" sz="quarter" idx="12"/>
          </p:nvPr>
        </p:nvSpPr>
        <p:spPr/>
        <p:txBody>
          <a:bodyPr/>
          <a:lstStyle>
            <a:lvl1pPr>
              <a:defRPr/>
            </a:lvl1pPr>
          </a:lstStyle>
          <a:p>
            <a:fld id="{CC9B7161-7ABC-417D-9920-9C3518B33E37}" type="slidenum">
              <a:rPr lang="en-US" altLang="en-US"/>
              <a:pPr/>
              <a:t>‹#›</a:t>
            </a:fld>
            <a:endParaRPr lang="en-US" altLang="en-US"/>
          </a:p>
        </p:txBody>
      </p:sp>
    </p:spTree>
    <p:extLst>
      <p:ext uri="{BB962C8B-B14F-4D97-AF65-F5344CB8AC3E}">
        <p14:creationId xmlns:p14="http://schemas.microsoft.com/office/powerpoint/2010/main" val="11677401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9CA2-3C68-4067-A3D4-FB847C77F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82AD4-231D-4A96-A91F-C0A950E350E4}"/>
              </a:ext>
            </a:extLst>
          </p:cNvPr>
          <p:cNvSpPr>
            <a:spLocks noGrp="1"/>
          </p:cNvSpPr>
          <p:nvPr>
            <p:ph sz="half" idx="1"/>
          </p:nvPr>
        </p:nvSpPr>
        <p:spPr>
          <a:xfrm>
            <a:off x="457200" y="3322638"/>
            <a:ext cx="4038600" cy="300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F571FF-58EA-4841-8EDE-C4F31F1DEC05}"/>
              </a:ext>
            </a:extLst>
          </p:cNvPr>
          <p:cNvSpPr>
            <a:spLocks noGrp="1"/>
          </p:cNvSpPr>
          <p:nvPr>
            <p:ph sz="half" idx="2"/>
          </p:nvPr>
        </p:nvSpPr>
        <p:spPr>
          <a:xfrm>
            <a:off x="4648200" y="3322638"/>
            <a:ext cx="4038600" cy="300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37DCD2-E52E-417F-B030-720E0D43223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A1F9A47-BD30-4D87-BC44-96CB40AFF15A}"/>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EA5CCDA4-B48D-42F1-BA2F-B90D1D0E1BE5}"/>
              </a:ext>
            </a:extLst>
          </p:cNvPr>
          <p:cNvSpPr>
            <a:spLocks noGrp="1"/>
          </p:cNvSpPr>
          <p:nvPr>
            <p:ph type="sldNum" sz="quarter" idx="12"/>
          </p:nvPr>
        </p:nvSpPr>
        <p:spPr/>
        <p:txBody>
          <a:bodyPr/>
          <a:lstStyle>
            <a:lvl1pPr>
              <a:defRPr/>
            </a:lvl1pPr>
          </a:lstStyle>
          <a:p>
            <a:fld id="{620CA3F7-0580-4F9D-8B82-1DF17CDA581C}" type="slidenum">
              <a:rPr lang="en-US" altLang="en-US"/>
              <a:pPr/>
              <a:t>‹#›</a:t>
            </a:fld>
            <a:endParaRPr lang="en-US" altLang="en-US"/>
          </a:p>
        </p:txBody>
      </p:sp>
    </p:spTree>
    <p:extLst>
      <p:ext uri="{BB962C8B-B14F-4D97-AF65-F5344CB8AC3E}">
        <p14:creationId xmlns:p14="http://schemas.microsoft.com/office/powerpoint/2010/main" val="205253000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22734-2AD4-4922-BB32-7BC6317920F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5F1514-F202-44DD-A7E5-7052A442E64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B50918-B6C1-46BE-B55E-28FF9614867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AA5BAA-BF93-488E-952D-56B9143EE92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D47607-5C9A-47B9-AF62-2272486F991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C2A820-0448-4746-B2D6-BA265F54F5F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06C2651-1C62-4768-9D62-E728DC3AF946}"/>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17DE9F2F-E58C-43F2-8554-B0F7CE3EC7D2}"/>
              </a:ext>
            </a:extLst>
          </p:cNvPr>
          <p:cNvSpPr>
            <a:spLocks noGrp="1"/>
          </p:cNvSpPr>
          <p:nvPr>
            <p:ph type="sldNum" sz="quarter" idx="12"/>
          </p:nvPr>
        </p:nvSpPr>
        <p:spPr/>
        <p:txBody>
          <a:bodyPr/>
          <a:lstStyle>
            <a:lvl1pPr>
              <a:defRPr/>
            </a:lvl1pPr>
          </a:lstStyle>
          <a:p>
            <a:fld id="{6C6B2487-6AE1-452B-9A16-E3DE793ABF01}" type="slidenum">
              <a:rPr lang="en-US" altLang="en-US"/>
              <a:pPr/>
              <a:t>‹#›</a:t>
            </a:fld>
            <a:endParaRPr lang="en-US" altLang="en-US"/>
          </a:p>
        </p:txBody>
      </p:sp>
    </p:spTree>
    <p:extLst>
      <p:ext uri="{BB962C8B-B14F-4D97-AF65-F5344CB8AC3E}">
        <p14:creationId xmlns:p14="http://schemas.microsoft.com/office/powerpoint/2010/main" val="282426019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2AA7-58A1-4787-A084-268D3BEE4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EA40CE-FF0D-4746-829B-CC0A44477CD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E915F08-6E21-4B4F-BFEA-41A7AB149214}"/>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4FC31220-F4BB-4C47-88D3-F4F79F217568}"/>
              </a:ext>
            </a:extLst>
          </p:cNvPr>
          <p:cNvSpPr>
            <a:spLocks noGrp="1"/>
          </p:cNvSpPr>
          <p:nvPr>
            <p:ph type="sldNum" sz="quarter" idx="12"/>
          </p:nvPr>
        </p:nvSpPr>
        <p:spPr/>
        <p:txBody>
          <a:bodyPr/>
          <a:lstStyle>
            <a:lvl1pPr>
              <a:defRPr/>
            </a:lvl1pPr>
          </a:lstStyle>
          <a:p>
            <a:fld id="{7E99858B-F930-4B67-AAF5-53A85828F33A}" type="slidenum">
              <a:rPr lang="en-US" altLang="en-US"/>
              <a:pPr/>
              <a:t>‹#›</a:t>
            </a:fld>
            <a:endParaRPr lang="en-US" altLang="en-US"/>
          </a:p>
        </p:txBody>
      </p:sp>
    </p:spTree>
    <p:extLst>
      <p:ext uri="{BB962C8B-B14F-4D97-AF65-F5344CB8AC3E}">
        <p14:creationId xmlns:p14="http://schemas.microsoft.com/office/powerpoint/2010/main" val="299252880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8092B-0C81-4147-8591-5DFE8AA0E7E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6D7964D-6BD9-4069-965C-AA6DD7E3BCC5}"/>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3FE048F5-C74A-43F2-AFC4-EBED8E2E7B14}"/>
              </a:ext>
            </a:extLst>
          </p:cNvPr>
          <p:cNvSpPr>
            <a:spLocks noGrp="1"/>
          </p:cNvSpPr>
          <p:nvPr>
            <p:ph type="sldNum" sz="quarter" idx="12"/>
          </p:nvPr>
        </p:nvSpPr>
        <p:spPr/>
        <p:txBody>
          <a:bodyPr/>
          <a:lstStyle>
            <a:lvl1pPr>
              <a:defRPr/>
            </a:lvl1pPr>
          </a:lstStyle>
          <a:p>
            <a:fld id="{5B9BABD0-4413-4F8F-B620-1870239DFDF7}" type="slidenum">
              <a:rPr lang="en-US" altLang="en-US"/>
              <a:pPr/>
              <a:t>‹#›</a:t>
            </a:fld>
            <a:endParaRPr lang="en-US" altLang="en-US"/>
          </a:p>
        </p:txBody>
      </p:sp>
    </p:spTree>
    <p:extLst>
      <p:ext uri="{BB962C8B-B14F-4D97-AF65-F5344CB8AC3E}">
        <p14:creationId xmlns:p14="http://schemas.microsoft.com/office/powerpoint/2010/main" val="219051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E7C2-4DE8-4955-AAE9-AAE534AA471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C887F-B5C7-4EEA-9E53-1494FE5B60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48E2C1-383A-4CED-AB78-5A3EB82BFE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3EB5BB-5422-4302-9314-D10C871C48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7EFE40-7717-4DDC-9582-E3B5CDACDCAA}"/>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D925DA2E-A222-49C1-AF7D-BE163A71246B}"/>
              </a:ext>
            </a:extLst>
          </p:cNvPr>
          <p:cNvSpPr>
            <a:spLocks noGrp="1"/>
          </p:cNvSpPr>
          <p:nvPr>
            <p:ph type="sldNum" sz="quarter" idx="12"/>
          </p:nvPr>
        </p:nvSpPr>
        <p:spPr/>
        <p:txBody>
          <a:bodyPr/>
          <a:lstStyle>
            <a:lvl1pPr>
              <a:defRPr/>
            </a:lvl1pPr>
          </a:lstStyle>
          <a:p>
            <a:fld id="{525747F8-1956-4C1A-ADCF-147051B17385}" type="slidenum">
              <a:rPr lang="en-US" altLang="en-US"/>
              <a:pPr/>
              <a:t>‹#›</a:t>
            </a:fld>
            <a:endParaRPr lang="en-US" altLang="en-US"/>
          </a:p>
        </p:txBody>
      </p:sp>
    </p:spTree>
    <p:extLst>
      <p:ext uri="{BB962C8B-B14F-4D97-AF65-F5344CB8AC3E}">
        <p14:creationId xmlns:p14="http://schemas.microsoft.com/office/powerpoint/2010/main" val="52318943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C41F-7AB4-4F71-B541-2A1246764E9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0F4A14-8DB6-49D9-94AC-90AFB6997C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5E8503-E372-4720-9B41-3A48B4714C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6F9912-252A-4710-B6F4-9FA512E5876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2A9E9F-AA00-4392-91BD-1AF1CFE0946E}"/>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85A5D75-00DE-4B72-AC30-3A996E0B641D}"/>
              </a:ext>
            </a:extLst>
          </p:cNvPr>
          <p:cNvSpPr>
            <a:spLocks noGrp="1"/>
          </p:cNvSpPr>
          <p:nvPr>
            <p:ph type="sldNum" sz="quarter" idx="12"/>
          </p:nvPr>
        </p:nvSpPr>
        <p:spPr/>
        <p:txBody>
          <a:bodyPr/>
          <a:lstStyle>
            <a:lvl1pPr>
              <a:defRPr/>
            </a:lvl1pPr>
          </a:lstStyle>
          <a:p>
            <a:fld id="{25686903-2BA9-4AAF-97B7-88362F41E67A}" type="slidenum">
              <a:rPr lang="en-US" altLang="en-US"/>
              <a:pPr/>
              <a:t>‹#›</a:t>
            </a:fld>
            <a:endParaRPr lang="en-US" altLang="en-US"/>
          </a:p>
        </p:txBody>
      </p:sp>
    </p:spTree>
    <p:extLst>
      <p:ext uri="{BB962C8B-B14F-4D97-AF65-F5344CB8AC3E}">
        <p14:creationId xmlns:p14="http://schemas.microsoft.com/office/powerpoint/2010/main" val="122855187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ADE9-9AE0-4E0D-B606-E35FD30EF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721F85-A2A9-4923-ABEE-FDA2F0C434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DA4D8-BA73-470F-AF22-C1688971B4E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852F858-AF1D-419A-B8D4-4812711DE69A}"/>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45F4454-70CC-460C-BE66-496FFC92041C}"/>
              </a:ext>
            </a:extLst>
          </p:cNvPr>
          <p:cNvSpPr>
            <a:spLocks noGrp="1"/>
          </p:cNvSpPr>
          <p:nvPr>
            <p:ph type="sldNum" sz="quarter" idx="12"/>
          </p:nvPr>
        </p:nvSpPr>
        <p:spPr/>
        <p:txBody>
          <a:bodyPr/>
          <a:lstStyle>
            <a:lvl1pPr>
              <a:defRPr/>
            </a:lvl1pPr>
          </a:lstStyle>
          <a:p>
            <a:fld id="{5BBD590D-D895-45EC-87EA-7711435AD257}" type="slidenum">
              <a:rPr lang="en-US" altLang="en-US"/>
              <a:pPr/>
              <a:t>‹#›</a:t>
            </a:fld>
            <a:endParaRPr lang="en-US" altLang="en-US"/>
          </a:p>
        </p:txBody>
      </p:sp>
    </p:spTree>
    <p:extLst>
      <p:ext uri="{BB962C8B-B14F-4D97-AF65-F5344CB8AC3E}">
        <p14:creationId xmlns:p14="http://schemas.microsoft.com/office/powerpoint/2010/main" val="362324706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59983-01F7-4E47-97E5-0ABA553A6A4D}"/>
              </a:ext>
            </a:extLst>
          </p:cNvPr>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FBEC88-E571-420D-877A-2A952ECCD033}"/>
              </a:ext>
            </a:extLst>
          </p:cNvPr>
          <p:cNvSpPr>
            <a:spLocks noGrp="1"/>
          </p:cNvSpPr>
          <p:nvPr>
            <p:ph type="body" orient="vert" idx="1"/>
          </p:nvPr>
        </p:nvSpPr>
        <p:spPr>
          <a:xfrm>
            <a:off x="457200" y="685800"/>
            <a:ext cx="60198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048EC-535B-4D6B-9A4B-3162A37BC8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2EF4ACF-C7F6-4B7D-8D93-0A3267A58A3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172DE50-47F5-4464-AF64-9F90A36E55A2}"/>
              </a:ext>
            </a:extLst>
          </p:cNvPr>
          <p:cNvSpPr>
            <a:spLocks noGrp="1"/>
          </p:cNvSpPr>
          <p:nvPr>
            <p:ph type="sldNum" sz="quarter" idx="12"/>
          </p:nvPr>
        </p:nvSpPr>
        <p:spPr/>
        <p:txBody>
          <a:bodyPr/>
          <a:lstStyle>
            <a:lvl1pPr>
              <a:defRPr/>
            </a:lvl1pPr>
          </a:lstStyle>
          <a:p>
            <a:fld id="{06B85DF0-E59A-4699-811F-353EA63FBD29}" type="slidenum">
              <a:rPr lang="en-US" altLang="en-US"/>
              <a:pPr/>
              <a:t>‹#›</a:t>
            </a:fld>
            <a:endParaRPr lang="en-US" altLang="en-US"/>
          </a:p>
        </p:txBody>
      </p:sp>
    </p:spTree>
    <p:extLst>
      <p:ext uri="{BB962C8B-B14F-4D97-AF65-F5344CB8AC3E}">
        <p14:creationId xmlns:p14="http://schemas.microsoft.com/office/powerpoint/2010/main" val="213045188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8FE5-57D4-4D5A-88AE-81A27599363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04999D-55FA-4BA4-B931-78F6467A8A7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D1CDC-C2B1-4BA6-B44E-83B85EF423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B43780-9D5A-4EAF-942F-26A16160D9D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6ABBD71-5D49-4CB2-88B9-7196C1DE99D9}"/>
              </a:ext>
            </a:extLst>
          </p:cNvPr>
          <p:cNvSpPr>
            <a:spLocks noGrp="1"/>
          </p:cNvSpPr>
          <p:nvPr>
            <p:ph type="sldNum" sz="quarter" idx="12"/>
          </p:nvPr>
        </p:nvSpPr>
        <p:spPr/>
        <p:txBody>
          <a:bodyPr/>
          <a:lstStyle>
            <a:lvl1pPr>
              <a:defRPr/>
            </a:lvl1pPr>
          </a:lstStyle>
          <a:p>
            <a:fld id="{94E72855-AA7B-46D6-B6C7-DE2F2B9A6801}" type="slidenum">
              <a:rPr lang="en-US" altLang="en-US"/>
              <a:pPr/>
              <a:t>‹#›</a:t>
            </a:fld>
            <a:endParaRPr lang="en-US" altLang="en-US"/>
          </a:p>
        </p:txBody>
      </p:sp>
    </p:spTree>
    <p:extLst>
      <p:ext uri="{BB962C8B-B14F-4D97-AF65-F5344CB8AC3E}">
        <p14:creationId xmlns:p14="http://schemas.microsoft.com/office/powerpoint/2010/main" val="399216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A2CA-C864-4140-9107-0958CBF3ED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5B0F92-B5BA-4E9E-B6DC-7D5D28F72BD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40817D-CE33-435E-AD25-338F1F3AF1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C0377A-9313-44E7-AF69-B5976693119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1971BCB-CF59-443A-ACFB-08B879D639C8}"/>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AAB1973F-A831-48FA-9701-1BECF7ABD914}"/>
              </a:ext>
            </a:extLst>
          </p:cNvPr>
          <p:cNvSpPr>
            <a:spLocks noGrp="1"/>
          </p:cNvSpPr>
          <p:nvPr>
            <p:ph type="sldNum" sz="quarter" idx="12"/>
          </p:nvPr>
        </p:nvSpPr>
        <p:spPr/>
        <p:txBody>
          <a:bodyPr/>
          <a:lstStyle>
            <a:lvl1pPr>
              <a:defRPr/>
            </a:lvl1pPr>
          </a:lstStyle>
          <a:p>
            <a:fld id="{7078B063-320B-4A99-B967-3B76BAF842F6}" type="slidenum">
              <a:rPr lang="en-US" altLang="en-US"/>
              <a:pPr/>
              <a:t>‹#›</a:t>
            </a:fld>
            <a:endParaRPr lang="en-US" altLang="en-US"/>
          </a:p>
        </p:txBody>
      </p:sp>
    </p:spTree>
    <p:extLst>
      <p:ext uri="{BB962C8B-B14F-4D97-AF65-F5344CB8AC3E}">
        <p14:creationId xmlns:p14="http://schemas.microsoft.com/office/powerpoint/2010/main" val="321841860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C9BC-1E2F-4595-A00E-359808D53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5DB7E-BA9C-4870-9F16-793FE40097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715B9-744C-4E5C-944E-F337ABA15C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AAE4A94-1630-4A67-9537-FF29AC3C494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95F832A-5C24-45F5-BF9B-538F055D2155}"/>
              </a:ext>
            </a:extLst>
          </p:cNvPr>
          <p:cNvSpPr>
            <a:spLocks noGrp="1"/>
          </p:cNvSpPr>
          <p:nvPr>
            <p:ph type="sldNum" sz="quarter" idx="12"/>
          </p:nvPr>
        </p:nvSpPr>
        <p:spPr/>
        <p:txBody>
          <a:bodyPr/>
          <a:lstStyle>
            <a:lvl1pPr>
              <a:defRPr/>
            </a:lvl1pPr>
          </a:lstStyle>
          <a:p>
            <a:fld id="{9AAEF12F-3528-4905-981D-375E5FF8FD01}" type="slidenum">
              <a:rPr lang="en-US" altLang="en-US"/>
              <a:pPr/>
              <a:t>‹#›</a:t>
            </a:fld>
            <a:endParaRPr lang="en-US" altLang="en-US"/>
          </a:p>
        </p:txBody>
      </p:sp>
    </p:spTree>
    <p:extLst>
      <p:ext uri="{BB962C8B-B14F-4D97-AF65-F5344CB8AC3E}">
        <p14:creationId xmlns:p14="http://schemas.microsoft.com/office/powerpoint/2010/main" val="10540271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79A3-64C9-462E-A965-B6196C7F09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9A6797-4FB8-438E-BF8B-9D411C7852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1DE555F-E8D7-410B-853B-59D98268C98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D4FF3A-8A6E-4B1C-9A01-FEB015BCDE97}"/>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616CF1A5-CD8C-49A7-A258-065FC711A056}"/>
              </a:ext>
            </a:extLst>
          </p:cNvPr>
          <p:cNvSpPr>
            <a:spLocks noGrp="1"/>
          </p:cNvSpPr>
          <p:nvPr>
            <p:ph type="sldNum" sz="quarter" idx="12"/>
          </p:nvPr>
        </p:nvSpPr>
        <p:spPr/>
        <p:txBody>
          <a:bodyPr/>
          <a:lstStyle>
            <a:lvl1pPr>
              <a:defRPr/>
            </a:lvl1pPr>
          </a:lstStyle>
          <a:p>
            <a:fld id="{05D815E4-7C08-44C4-B92C-33D1DAD9FF9F}" type="slidenum">
              <a:rPr lang="en-US" altLang="en-US"/>
              <a:pPr/>
              <a:t>‹#›</a:t>
            </a:fld>
            <a:endParaRPr lang="en-US" altLang="en-US"/>
          </a:p>
        </p:txBody>
      </p:sp>
    </p:spTree>
    <p:extLst>
      <p:ext uri="{BB962C8B-B14F-4D97-AF65-F5344CB8AC3E}">
        <p14:creationId xmlns:p14="http://schemas.microsoft.com/office/powerpoint/2010/main" val="239684672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3EE3-0BD1-4D38-8164-2761891ED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9C8F8-922F-472B-A6F6-F41605773F9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FCD0C-AF3F-4FE7-9504-4258CCC42B01}"/>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E8CD6C-2A8C-4157-8451-CE5BBD6F96D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8413A7B-CA77-4225-94DF-DC63FC2A207C}"/>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B3566B0B-DA90-437C-8AA7-D9E013CB55D9}"/>
              </a:ext>
            </a:extLst>
          </p:cNvPr>
          <p:cNvSpPr>
            <a:spLocks noGrp="1"/>
          </p:cNvSpPr>
          <p:nvPr>
            <p:ph type="sldNum" sz="quarter" idx="12"/>
          </p:nvPr>
        </p:nvSpPr>
        <p:spPr/>
        <p:txBody>
          <a:bodyPr/>
          <a:lstStyle>
            <a:lvl1pPr>
              <a:defRPr/>
            </a:lvl1pPr>
          </a:lstStyle>
          <a:p>
            <a:fld id="{62BEAC1A-2422-49DB-90DC-EC67CD8DF263}" type="slidenum">
              <a:rPr lang="en-US" altLang="en-US"/>
              <a:pPr/>
              <a:t>‹#›</a:t>
            </a:fld>
            <a:endParaRPr lang="en-US" altLang="en-US"/>
          </a:p>
        </p:txBody>
      </p:sp>
    </p:spTree>
    <p:extLst>
      <p:ext uri="{BB962C8B-B14F-4D97-AF65-F5344CB8AC3E}">
        <p14:creationId xmlns:p14="http://schemas.microsoft.com/office/powerpoint/2010/main" val="118267640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5AB7-8E74-4EC7-8769-4216B146F75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5DCD77-03FE-449A-8666-58D51507A0E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158C92-D75A-40AB-83B0-12BE6CF2B52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800DF1-A1A2-4D12-B747-E6D51C07D47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FFF0F0-F8F3-4DE8-BB96-1FCAC3BE0AB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1DC1CF-12FC-4FD7-9B68-E06A027DD8D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E0BE2F4-C801-4858-A0BA-CBFBC3BC512E}"/>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2BF9E644-995C-43BD-9BE3-D11FEE441674}"/>
              </a:ext>
            </a:extLst>
          </p:cNvPr>
          <p:cNvSpPr>
            <a:spLocks noGrp="1"/>
          </p:cNvSpPr>
          <p:nvPr>
            <p:ph type="sldNum" sz="quarter" idx="12"/>
          </p:nvPr>
        </p:nvSpPr>
        <p:spPr/>
        <p:txBody>
          <a:bodyPr/>
          <a:lstStyle>
            <a:lvl1pPr>
              <a:defRPr/>
            </a:lvl1pPr>
          </a:lstStyle>
          <a:p>
            <a:fld id="{5581AD82-7164-4AA3-A4CA-2E56572A308D}" type="slidenum">
              <a:rPr lang="en-US" altLang="en-US"/>
              <a:pPr/>
              <a:t>‹#›</a:t>
            </a:fld>
            <a:endParaRPr lang="en-US" altLang="en-US"/>
          </a:p>
        </p:txBody>
      </p:sp>
    </p:spTree>
    <p:extLst>
      <p:ext uri="{BB962C8B-B14F-4D97-AF65-F5344CB8AC3E}">
        <p14:creationId xmlns:p14="http://schemas.microsoft.com/office/powerpoint/2010/main" val="197583881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2AAE-1365-4FCA-9817-62AC046FC9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EEE3CB-A9A8-4D5F-A289-23A83C1A14E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96CFAF4-A269-44B4-92A8-A836505F3B4C}"/>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7A434745-2040-4222-AC58-6443756F00B5}"/>
              </a:ext>
            </a:extLst>
          </p:cNvPr>
          <p:cNvSpPr>
            <a:spLocks noGrp="1"/>
          </p:cNvSpPr>
          <p:nvPr>
            <p:ph type="sldNum" sz="quarter" idx="12"/>
          </p:nvPr>
        </p:nvSpPr>
        <p:spPr/>
        <p:txBody>
          <a:bodyPr/>
          <a:lstStyle>
            <a:lvl1pPr>
              <a:defRPr/>
            </a:lvl1pPr>
          </a:lstStyle>
          <a:p>
            <a:fld id="{AA00669C-62C9-42B2-904B-F4B55F5A69CE}" type="slidenum">
              <a:rPr lang="en-US" altLang="en-US"/>
              <a:pPr/>
              <a:t>‹#›</a:t>
            </a:fld>
            <a:endParaRPr lang="en-US" altLang="en-US"/>
          </a:p>
        </p:txBody>
      </p:sp>
    </p:spTree>
    <p:extLst>
      <p:ext uri="{BB962C8B-B14F-4D97-AF65-F5344CB8AC3E}">
        <p14:creationId xmlns:p14="http://schemas.microsoft.com/office/powerpoint/2010/main" val="126718099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15FFB-3925-4852-BBCC-228ED635192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799041-27CC-454F-B55E-9083FB6B20AB}"/>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4092E1EA-7360-4427-8B46-E0E7AE207C95}"/>
              </a:ext>
            </a:extLst>
          </p:cNvPr>
          <p:cNvSpPr>
            <a:spLocks noGrp="1"/>
          </p:cNvSpPr>
          <p:nvPr>
            <p:ph type="sldNum" sz="quarter" idx="12"/>
          </p:nvPr>
        </p:nvSpPr>
        <p:spPr/>
        <p:txBody>
          <a:bodyPr/>
          <a:lstStyle>
            <a:lvl1pPr>
              <a:defRPr/>
            </a:lvl1pPr>
          </a:lstStyle>
          <a:p>
            <a:fld id="{D52229A8-A2CB-4624-9292-007864832B08}" type="slidenum">
              <a:rPr lang="en-US" altLang="en-US"/>
              <a:pPr/>
              <a:t>‹#›</a:t>
            </a:fld>
            <a:endParaRPr lang="en-US" altLang="en-US"/>
          </a:p>
        </p:txBody>
      </p:sp>
    </p:spTree>
    <p:extLst>
      <p:ext uri="{BB962C8B-B14F-4D97-AF65-F5344CB8AC3E}">
        <p14:creationId xmlns:p14="http://schemas.microsoft.com/office/powerpoint/2010/main" val="376431906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7984-FF30-49D1-A7FF-7A06C1E7FC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938049-E71E-41EE-84B3-088FC74EB6C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92476-040F-4E74-A8C9-F3205D645B1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B07CA4-B123-431C-AA99-CA6C4BD67EB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BBB162D-6D2A-49EC-937A-23A17C294936}"/>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84D63800-39D1-4DF3-912E-274157990F06}"/>
              </a:ext>
            </a:extLst>
          </p:cNvPr>
          <p:cNvSpPr>
            <a:spLocks noGrp="1"/>
          </p:cNvSpPr>
          <p:nvPr>
            <p:ph type="sldNum" sz="quarter" idx="12"/>
          </p:nvPr>
        </p:nvSpPr>
        <p:spPr/>
        <p:txBody>
          <a:bodyPr/>
          <a:lstStyle>
            <a:lvl1pPr>
              <a:defRPr/>
            </a:lvl1pPr>
          </a:lstStyle>
          <a:p>
            <a:fld id="{29981C75-8CD6-476D-A261-59315060DD9D}" type="slidenum">
              <a:rPr lang="en-US" altLang="en-US"/>
              <a:pPr/>
              <a:t>‹#›</a:t>
            </a:fld>
            <a:endParaRPr lang="en-US" altLang="en-US"/>
          </a:p>
        </p:txBody>
      </p:sp>
    </p:spTree>
    <p:extLst>
      <p:ext uri="{BB962C8B-B14F-4D97-AF65-F5344CB8AC3E}">
        <p14:creationId xmlns:p14="http://schemas.microsoft.com/office/powerpoint/2010/main" val="31940730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66E2-8442-4E5B-9461-A4C9FE3EDAA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4AD0B9-7E00-4C3B-B4BB-24A370D03C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F618B4-A34E-4DE0-B1E9-85F091F508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DD3622-637B-4962-8FA4-A04DFBA6F0C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721490-1EDB-4A89-A651-76CBE57EB995}"/>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EAE37BB5-12FC-4FD0-88AC-D6F72028841B}"/>
              </a:ext>
            </a:extLst>
          </p:cNvPr>
          <p:cNvSpPr>
            <a:spLocks noGrp="1"/>
          </p:cNvSpPr>
          <p:nvPr>
            <p:ph type="sldNum" sz="quarter" idx="12"/>
          </p:nvPr>
        </p:nvSpPr>
        <p:spPr/>
        <p:txBody>
          <a:bodyPr/>
          <a:lstStyle>
            <a:lvl1pPr>
              <a:defRPr/>
            </a:lvl1pPr>
          </a:lstStyle>
          <a:p>
            <a:fld id="{9A922272-CBFE-4F51-A001-D02E8A3E3D13}" type="slidenum">
              <a:rPr lang="en-US" altLang="en-US"/>
              <a:pPr/>
              <a:t>‹#›</a:t>
            </a:fld>
            <a:endParaRPr lang="en-US" altLang="en-US"/>
          </a:p>
        </p:txBody>
      </p:sp>
    </p:spTree>
    <p:extLst>
      <p:ext uri="{BB962C8B-B14F-4D97-AF65-F5344CB8AC3E}">
        <p14:creationId xmlns:p14="http://schemas.microsoft.com/office/powerpoint/2010/main" val="418610222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6E07-687E-482B-A7F0-6E896359A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ABF2D7-F4B4-411E-888C-018ACBDB1B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E13F7-BEAE-4108-98E2-E57BCFD76D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FB86B04-F1FB-4B91-A499-A33F7E3EA944}"/>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B7D3844E-8526-410F-AF59-E7A636369783}"/>
              </a:ext>
            </a:extLst>
          </p:cNvPr>
          <p:cNvSpPr>
            <a:spLocks noGrp="1"/>
          </p:cNvSpPr>
          <p:nvPr>
            <p:ph type="sldNum" sz="quarter" idx="12"/>
          </p:nvPr>
        </p:nvSpPr>
        <p:spPr/>
        <p:txBody>
          <a:bodyPr/>
          <a:lstStyle>
            <a:lvl1pPr>
              <a:defRPr/>
            </a:lvl1pPr>
          </a:lstStyle>
          <a:p>
            <a:fld id="{6DA66C37-9E90-47A8-9E10-2C637FF95373}" type="slidenum">
              <a:rPr lang="en-US" altLang="en-US"/>
              <a:pPr/>
              <a:t>‹#›</a:t>
            </a:fld>
            <a:endParaRPr lang="en-US" altLang="en-US"/>
          </a:p>
        </p:txBody>
      </p:sp>
    </p:spTree>
    <p:extLst>
      <p:ext uri="{BB962C8B-B14F-4D97-AF65-F5344CB8AC3E}">
        <p14:creationId xmlns:p14="http://schemas.microsoft.com/office/powerpoint/2010/main" val="393473777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F29F4E-F0B5-4614-B413-98F859BB18A2}"/>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32E57-BD7C-42B8-8864-59F0139B27CE}"/>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DA121-C66A-48B2-A911-2A33B72019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B4F810-632F-4A88-86C6-CCA8FB0F70D7}"/>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1E87197E-F91C-41CC-9D25-087D3F061B0E}"/>
              </a:ext>
            </a:extLst>
          </p:cNvPr>
          <p:cNvSpPr>
            <a:spLocks noGrp="1"/>
          </p:cNvSpPr>
          <p:nvPr>
            <p:ph type="sldNum" sz="quarter" idx="12"/>
          </p:nvPr>
        </p:nvSpPr>
        <p:spPr/>
        <p:txBody>
          <a:bodyPr/>
          <a:lstStyle>
            <a:lvl1pPr>
              <a:defRPr/>
            </a:lvl1pPr>
          </a:lstStyle>
          <a:p>
            <a:fld id="{0516F96D-411B-4EA7-B743-CCB6ACD21B54}" type="slidenum">
              <a:rPr lang="en-US" altLang="en-US"/>
              <a:pPr/>
              <a:t>‹#›</a:t>
            </a:fld>
            <a:endParaRPr lang="en-US" altLang="en-US"/>
          </a:p>
        </p:txBody>
      </p:sp>
    </p:spTree>
    <p:extLst>
      <p:ext uri="{BB962C8B-B14F-4D97-AF65-F5344CB8AC3E}">
        <p14:creationId xmlns:p14="http://schemas.microsoft.com/office/powerpoint/2010/main" val="1347591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243B-2C90-4183-B5FA-E246A2AFB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EB032-98A8-4901-8382-11DC7A8D28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32FC5-03DC-4C01-A2DA-66E7FA6D98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7A53574-ED0D-4C94-B63F-551BA86965C1}"/>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DA2FB3D4-2750-49D2-9911-7AAFE6C5ABA0}"/>
              </a:ext>
            </a:extLst>
          </p:cNvPr>
          <p:cNvSpPr>
            <a:spLocks noGrp="1"/>
          </p:cNvSpPr>
          <p:nvPr>
            <p:ph type="sldNum" sz="quarter" idx="12"/>
          </p:nvPr>
        </p:nvSpPr>
        <p:spPr/>
        <p:txBody>
          <a:bodyPr/>
          <a:lstStyle>
            <a:lvl1pPr>
              <a:defRPr/>
            </a:lvl1pPr>
          </a:lstStyle>
          <a:p>
            <a:fld id="{566D4BAC-8740-4A9D-9371-D62520418872}" type="slidenum">
              <a:rPr lang="en-US" altLang="en-US"/>
              <a:pPr/>
              <a:t>‹#›</a:t>
            </a:fld>
            <a:endParaRPr lang="en-US" altLang="en-US"/>
          </a:p>
        </p:txBody>
      </p:sp>
    </p:spTree>
    <p:extLst>
      <p:ext uri="{BB962C8B-B14F-4D97-AF65-F5344CB8AC3E}">
        <p14:creationId xmlns:p14="http://schemas.microsoft.com/office/powerpoint/2010/main" val="361987153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5731-06D4-4CBF-A39B-1CECF667EDD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CE3FE1-CF18-454F-B2F8-AAB4FB606E2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6483FA-1065-487E-915A-9F514AE416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8D9350-4D3A-4A62-8782-8A52A7B6E8B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B8CDA58E-263F-4AE8-860D-B7157B05E5F0}"/>
              </a:ext>
            </a:extLst>
          </p:cNvPr>
          <p:cNvSpPr>
            <a:spLocks noGrp="1"/>
          </p:cNvSpPr>
          <p:nvPr>
            <p:ph type="sldNum" sz="quarter" idx="12"/>
          </p:nvPr>
        </p:nvSpPr>
        <p:spPr/>
        <p:txBody>
          <a:bodyPr/>
          <a:lstStyle>
            <a:lvl1pPr>
              <a:defRPr/>
            </a:lvl1pPr>
          </a:lstStyle>
          <a:p>
            <a:fld id="{7A29F419-CBC8-4370-99CB-9FB442AAF8AC}" type="slidenum">
              <a:rPr lang="en-US" altLang="en-US"/>
              <a:pPr/>
              <a:t>‹#›</a:t>
            </a:fld>
            <a:endParaRPr lang="en-US" altLang="en-US"/>
          </a:p>
        </p:txBody>
      </p:sp>
    </p:spTree>
    <p:extLst>
      <p:ext uri="{BB962C8B-B14F-4D97-AF65-F5344CB8AC3E}">
        <p14:creationId xmlns:p14="http://schemas.microsoft.com/office/powerpoint/2010/main" val="246681654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E99B-6DFC-49E9-B136-2639E312A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8041A9-6BFE-410B-8C40-4C69F70AE2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B5F36-47E8-4853-A4E8-7FAE2B70D0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11DBA7-BFB7-4999-BA74-3BF364D5141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247EC44F-1BA9-4A2F-94F2-E5325C739491}"/>
              </a:ext>
            </a:extLst>
          </p:cNvPr>
          <p:cNvSpPr>
            <a:spLocks noGrp="1"/>
          </p:cNvSpPr>
          <p:nvPr>
            <p:ph type="sldNum" sz="quarter" idx="12"/>
          </p:nvPr>
        </p:nvSpPr>
        <p:spPr/>
        <p:txBody>
          <a:bodyPr/>
          <a:lstStyle>
            <a:lvl1pPr>
              <a:defRPr/>
            </a:lvl1pPr>
          </a:lstStyle>
          <a:p>
            <a:fld id="{184D26A6-1E4F-43C0-8992-56690DA3B746}" type="slidenum">
              <a:rPr lang="en-US" altLang="en-US"/>
              <a:pPr/>
              <a:t>‹#›</a:t>
            </a:fld>
            <a:endParaRPr lang="en-US" altLang="en-US"/>
          </a:p>
        </p:txBody>
      </p:sp>
    </p:spTree>
    <p:extLst>
      <p:ext uri="{BB962C8B-B14F-4D97-AF65-F5344CB8AC3E}">
        <p14:creationId xmlns:p14="http://schemas.microsoft.com/office/powerpoint/2010/main" val="33780697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76B3-1ACF-4E33-A111-D7E3D13DD18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5608A7-666A-4235-ACBF-7420E22257F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BD5F9ED-7A0D-4AB7-A880-169E937D9E6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8D27AB4-B70A-4A45-926F-976930225471}"/>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6AD2CCB6-75BE-4B12-A29F-60D9C30ED542}"/>
              </a:ext>
            </a:extLst>
          </p:cNvPr>
          <p:cNvSpPr>
            <a:spLocks noGrp="1"/>
          </p:cNvSpPr>
          <p:nvPr>
            <p:ph type="sldNum" sz="quarter" idx="12"/>
          </p:nvPr>
        </p:nvSpPr>
        <p:spPr/>
        <p:txBody>
          <a:bodyPr/>
          <a:lstStyle>
            <a:lvl1pPr>
              <a:defRPr/>
            </a:lvl1pPr>
          </a:lstStyle>
          <a:p>
            <a:fld id="{6AFB9FFE-0E26-42A2-A222-BF1790E5B6E1}" type="slidenum">
              <a:rPr lang="en-US" altLang="en-US"/>
              <a:pPr/>
              <a:t>‹#›</a:t>
            </a:fld>
            <a:endParaRPr lang="en-US" altLang="en-US"/>
          </a:p>
        </p:txBody>
      </p:sp>
    </p:spTree>
    <p:extLst>
      <p:ext uri="{BB962C8B-B14F-4D97-AF65-F5344CB8AC3E}">
        <p14:creationId xmlns:p14="http://schemas.microsoft.com/office/powerpoint/2010/main" val="47092314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83EC-9369-4513-B444-5779F032C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3A664-75B5-4A44-9C13-CEDEA7B7E960}"/>
              </a:ext>
            </a:extLst>
          </p:cNvPr>
          <p:cNvSpPr>
            <a:spLocks noGrp="1"/>
          </p:cNvSpPr>
          <p:nvPr>
            <p:ph sz="half" idx="1"/>
          </p:nvPr>
        </p:nvSpPr>
        <p:spPr>
          <a:xfrm>
            <a:off x="838200" y="1600200"/>
            <a:ext cx="3657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5B46A0-A923-43E1-BA8E-6E017BF284C4}"/>
              </a:ext>
            </a:extLst>
          </p:cNvPr>
          <p:cNvSpPr>
            <a:spLocks noGrp="1"/>
          </p:cNvSpPr>
          <p:nvPr>
            <p:ph sz="half" idx="2"/>
          </p:nvPr>
        </p:nvSpPr>
        <p:spPr>
          <a:xfrm>
            <a:off x="4648200" y="1600200"/>
            <a:ext cx="3657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B7559-9ADA-4AF6-A774-E061150693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9CE85AF-BC30-41B5-B706-64CFE691B4B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83345858-F69D-460C-BEC6-0DED64745DD0}"/>
              </a:ext>
            </a:extLst>
          </p:cNvPr>
          <p:cNvSpPr>
            <a:spLocks noGrp="1"/>
          </p:cNvSpPr>
          <p:nvPr>
            <p:ph type="sldNum" sz="quarter" idx="12"/>
          </p:nvPr>
        </p:nvSpPr>
        <p:spPr/>
        <p:txBody>
          <a:bodyPr/>
          <a:lstStyle>
            <a:lvl1pPr>
              <a:defRPr/>
            </a:lvl1pPr>
          </a:lstStyle>
          <a:p>
            <a:fld id="{0345CEF7-E485-4032-AB7C-C7024C23F6E7}" type="slidenum">
              <a:rPr lang="en-US" altLang="en-US"/>
              <a:pPr/>
              <a:t>‹#›</a:t>
            </a:fld>
            <a:endParaRPr lang="en-US" altLang="en-US"/>
          </a:p>
        </p:txBody>
      </p:sp>
    </p:spTree>
    <p:extLst>
      <p:ext uri="{BB962C8B-B14F-4D97-AF65-F5344CB8AC3E}">
        <p14:creationId xmlns:p14="http://schemas.microsoft.com/office/powerpoint/2010/main" val="213825950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D5BD-3E65-4F44-BB51-A8888025A9D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D0B6B0-7B79-4CDC-9868-E60D68CB695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BA39E4-F441-4502-8835-9B591121C19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7EDCB6-8B77-46D0-94BA-847087C9F3E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0F3F02-A1FF-468F-BF88-75DD8543806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3F2618-286F-4E06-8D9F-9E10693D7B9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56DCB0D-7088-43D0-9434-111C8B042E01}"/>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B1350572-DD6F-44FF-A6EA-A9859D7F5866}"/>
              </a:ext>
            </a:extLst>
          </p:cNvPr>
          <p:cNvSpPr>
            <a:spLocks noGrp="1"/>
          </p:cNvSpPr>
          <p:nvPr>
            <p:ph type="sldNum" sz="quarter" idx="12"/>
          </p:nvPr>
        </p:nvSpPr>
        <p:spPr/>
        <p:txBody>
          <a:bodyPr/>
          <a:lstStyle>
            <a:lvl1pPr>
              <a:defRPr/>
            </a:lvl1pPr>
          </a:lstStyle>
          <a:p>
            <a:fld id="{D54EA13C-924B-48AD-8DA3-40080567723B}" type="slidenum">
              <a:rPr lang="en-US" altLang="en-US"/>
              <a:pPr/>
              <a:t>‹#›</a:t>
            </a:fld>
            <a:endParaRPr lang="en-US" altLang="en-US"/>
          </a:p>
        </p:txBody>
      </p:sp>
    </p:spTree>
    <p:extLst>
      <p:ext uri="{BB962C8B-B14F-4D97-AF65-F5344CB8AC3E}">
        <p14:creationId xmlns:p14="http://schemas.microsoft.com/office/powerpoint/2010/main" val="293174998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DBBC-6711-4DF9-8A83-5AE84A165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971FB7-30FA-43B8-BE30-90AB00159A8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1556C5D-8842-44F3-91AD-7342236C93C1}"/>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5EAE3905-6B85-44EB-9B17-CB188D0CF16D}"/>
              </a:ext>
            </a:extLst>
          </p:cNvPr>
          <p:cNvSpPr>
            <a:spLocks noGrp="1"/>
          </p:cNvSpPr>
          <p:nvPr>
            <p:ph type="sldNum" sz="quarter" idx="12"/>
          </p:nvPr>
        </p:nvSpPr>
        <p:spPr/>
        <p:txBody>
          <a:bodyPr/>
          <a:lstStyle>
            <a:lvl1pPr>
              <a:defRPr/>
            </a:lvl1pPr>
          </a:lstStyle>
          <a:p>
            <a:fld id="{24A4531B-4017-40BF-BFD9-E7DBD00A4103}" type="slidenum">
              <a:rPr lang="en-US" altLang="en-US"/>
              <a:pPr/>
              <a:t>‹#›</a:t>
            </a:fld>
            <a:endParaRPr lang="en-US" altLang="en-US"/>
          </a:p>
        </p:txBody>
      </p:sp>
    </p:spTree>
    <p:extLst>
      <p:ext uri="{BB962C8B-B14F-4D97-AF65-F5344CB8AC3E}">
        <p14:creationId xmlns:p14="http://schemas.microsoft.com/office/powerpoint/2010/main" val="335758338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AF6F65-1B59-4D37-8663-6F5288DB074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46BA4FB-7C43-43DB-A4B4-ED0E4E51C79C}"/>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99DB8420-4726-4CC8-8279-62DE9469F15D}"/>
              </a:ext>
            </a:extLst>
          </p:cNvPr>
          <p:cNvSpPr>
            <a:spLocks noGrp="1"/>
          </p:cNvSpPr>
          <p:nvPr>
            <p:ph type="sldNum" sz="quarter" idx="12"/>
          </p:nvPr>
        </p:nvSpPr>
        <p:spPr/>
        <p:txBody>
          <a:bodyPr/>
          <a:lstStyle>
            <a:lvl1pPr>
              <a:defRPr/>
            </a:lvl1pPr>
          </a:lstStyle>
          <a:p>
            <a:fld id="{AB8E8EC4-0C72-4B83-9EAD-CE5984420A2A}" type="slidenum">
              <a:rPr lang="en-US" altLang="en-US"/>
              <a:pPr/>
              <a:t>‹#›</a:t>
            </a:fld>
            <a:endParaRPr lang="en-US" altLang="en-US"/>
          </a:p>
        </p:txBody>
      </p:sp>
    </p:spTree>
    <p:extLst>
      <p:ext uri="{BB962C8B-B14F-4D97-AF65-F5344CB8AC3E}">
        <p14:creationId xmlns:p14="http://schemas.microsoft.com/office/powerpoint/2010/main" val="66411740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6437-D76A-4308-BCA3-47DE13B10A6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793EA4-BE0C-4313-A1CE-999A70BF77E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1054E-12FC-43EB-9708-E75C0AE1975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351B2C-6468-4D7E-849B-B1DD2BA2E5E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E4611F-F7EC-4414-945C-3AB3ADF747C6}"/>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79497E0E-2D70-4176-B385-73BC1EF01361}"/>
              </a:ext>
            </a:extLst>
          </p:cNvPr>
          <p:cNvSpPr>
            <a:spLocks noGrp="1"/>
          </p:cNvSpPr>
          <p:nvPr>
            <p:ph type="sldNum" sz="quarter" idx="12"/>
          </p:nvPr>
        </p:nvSpPr>
        <p:spPr/>
        <p:txBody>
          <a:bodyPr/>
          <a:lstStyle>
            <a:lvl1pPr>
              <a:defRPr/>
            </a:lvl1pPr>
          </a:lstStyle>
          <a:p>
            <a:fld id="{926A273A-8619-42A3-B616-FEDB9D4FD1B5}" type="slidenum">
              <a:rPr lang="en-US" altLang="en-US"/>
              <a:pPr/>
              <a:t>‹#›</a:t>
            </a:fld>
            <a:endParaRPr lang="en-US" altLang="en-US"/>
          </a:p>
        </p:txBody>
      </p:sp>
    </p:spTree>
    <p:extLst>
      <p:ext uri="{BB962C8B-B14F-4D97-AF65-F5344CB8AC3E}">
        <p14:creationId xmlns:p14="http://schemas.microsoft.com/office/powerpoint/2010/main" val="269509659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0131-8B09-42C7-BD2F-C314516D4D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B3E3F7-911B-48E6-A637-F23195503EB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5C4DD50-B4E0-4557-8A59-F440F70726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1CFC83-AEC6-4A12-B536-FCAC695567B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0D1736E-CB12-4499-8E62-F9F1B10E3EAD}"/>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097A6BB1-2094-44B1-A7F7-DA69849D4887}"/>
              </a:ext>
            </a:extLst>
          </p:cNvPr>
          <p:cNvSpPr>
            <a:spLocks noGrp="1"/>
          </p:cNvSpPr>
          <p:nvPr>
            <p:ph type="sldNum" sz="quarter" idx="12"/>
          </p:nvPr>
        </p:nvSpPr>
        <p:spPr/>
        <p:txBody>
          <a:bodyPr/>
          <a:lstStyle>
            <a:lvl1pPr>
              <a:defRPr/>
            </a:lvl1pPr>
          </a:lstStyle>
          <a:p>
            <a:fld id="{189B7D5D-1A9B-4BF7-BFE5-1AAC2AFB3144}" type="slidenum">
              <a:rPr lang="en-US" altLang="en-US"/>
              <a:pPr/>
              <a:t>‹#›</a:t>
            </a:fld>
            <a:endParaRPr lang="en-US" altLang="en-US"/>
          </a:p>
        </p:txBody>
      </p:sp>
    </p:spTree>
    <p:extLst>
      <p:ext uri="{BB962C8B-B14F-4D97-AF65-F5344CB8AC3E}">
        <p14:creationId xmlns:p14="http://schemas.microsoft.com/office/powerpoint/2010/main" val="420136867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8B132-950D-4A7D-AB56-D3ED91B29F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8B9DC9-579C-4474-B41E-E9C8F86A3C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7C164-DDA4-4075-8669-0ED686E2A28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8C741B9-A54C-4F94-B0C5-0EBDA19AECC4}"/>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ADF1ED9-4AF2-4602-ADEC-8D69FC3DF97A}"/>
              </a:ext>
            </a:extLst>
          </p:cNvPr>
          <p:cNvSpPr>
            <a:spLocks noGrp="1"/>
          </p:cNvSpPr>
          <p:nvPr>
            <p:ph type="sldNum" sz="quarter" idx="12"/>
          </p:nvPr>
        </p:nvSpPr>
        <p:spPr/>
        <p:txBody>
          <a:bodyPr/>
          <a:lstStyle>
            <a:lvl1pPr>
              <a:defRPr/>
            </a:lvl1pPr>
          </a:lstStyle>
          <a:p>
            <a:fld id="{F322E110-01E8-4058-9324-E611D4F828FA}" type="slidenum">
              <a:rPr lang="en-US" altLang="en-US"/>
              <a:pPr/>
              <a:t>‹#›</a:t>
            </a:fld>
            <a:endParaRPr lang="en-US" altLang="en-US"/>
          </a:p>
        </p:txBody>
      </p:sp>
    </p:spTree>
    <p:extLst>
      <p:ext uri="{BB962C8B-B14F-4D97-AF65-F5344CB8AC3E}">
        <p14:creationId xmlns:p14="http://schemas.microsoft.com/office/powerpoint/2010/main" val="2257767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486A7-5DFB-4B7F-A7ED-15046464B8DC}"/>
              </a:ext>
            </a:extLst>
          </p:cNvPr>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814C8F-3FA9-451F-93BB-C5572BE97CE5}"/>
              </a:ext>
            </a:extLst>
          </p:cNvPr>
          <p:cNvSpPr>
            <a:spLocks noGrp="1"/>
          </p:cNvSpPr>
          <p:nvPr>
            <p:ph type="body" orient="vert" idx="1"/>
          </p:nvPr>
        </p:nvSpPr>
        <p:spPr>
          <a:xfrm>
            <a:off x="457200" y="990600"/>
            <a:ext cx="6019800" cy="5135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D67CE-C721-4B20-9D46-8A2DA489356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BD5559-C761-4957-BAAE-FE2A423B1800}"/>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A760B100-F256-4B70-942F-28C0C83DB163}"/>
              </a:ext>
            </a:extLst>
          </p:cNvPr>
          <p:cNvSpPr>
            <a:spLocks noGrp="1"/>
          </p:cNvSpPr>
          <p:nvPr>
            <p:ph type="sldNum" sz="quarter" idx="12"/>
          </p:nvPr>
        </p:nvSpPr>
        <p:spPr/>
        <p:txBody>
          <a:bodyPr/>
          <a:lstStyle>
            <a:lvl1pPr>
              <a:defRPr/>
            </a:lvl1pPr>
          </a:lstStyle>
          <a:p>
            <a:fld id="{3CE30108-EE73-4EFC-9C6C-7F4E3AE5777E}" type="slidenum">
              <a:rPr lang="en-US" altLang="en-US"/>
              <a:pPr/>
              <a:t>‹#›</a:t>
            </a:fld>
            <a:endParaRPr lang="en-US" altLang="en-US"/>
          </a:p>
        </p:txBody>
      </p:sp>
    </p:spTree>
    <p:extLst>
      <p:ext uri="{BB962C8B-B14F-4D97-AF65-F5344CB8AC3E}">
        <p14:creationId xmlns:p14="http://schemas.microsoft.com/office/powerpoint/2010/main" val="5630906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52C84-B8D3-44FB-95C9-D0E33F2F241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457B39-2E75-4FA4-9534-D99906702D1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9806C-A65E-4CEF-9077-79240D47B9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BB0852C-7DA5-472F-AF9C-C078882B935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98166B6-FA86-4BC4-947E-751C20C038A6}"/>
              </a:ext>
            </a:extLst>
          </p:cNvPr>
          <p:cNvSpPr>
            <a:spLocks noGrp="1"/>
          </p:cNvSpPr>
          <p:nvPr>
            <p:ph type="sldNum" sz="quarter" idx="12"/>
          </p:nvPr>
        </p:nvSpPr>
        <p:spPr/>
        <p:txBody>
          <a:bodyPr/>
          <a:lstStyle>
            <a:lvl1pPr>
              <a:defRPr/>
            </a:lvl1pPr>
          </a:lstStyle>
          <a:p>
            <a:fld id="{A413AE27-1233-4DB0-8FB1-DB6D1F86562A}" type="slidenum">
              <a:rPr lang="en-US" altLang="en-US"/>
              <a:pPr/>
              <a:t>‹#›</a:t>
            </a:fld>
            <a:endParaRPr lang="en-US" altLang="en-US"/>
          </a:p>
        </p:txBody>
      </p:sp>
    </p:spTree>
    <p:extLst>
      <p:ext uri="{BB962C8B-B14F-4D97-AF65-F5344CB8AC3E}">
        <p14:creationId xmlns:p14="http://schemas.microsoft.com/office/powerpoint/2010/main" val="334370265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8AE9-481E-4B04-882D-B3DA37B2980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2FF4D-30A8-417A-AAFD-59B62861727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1782D0-1C07-42CC-9CAF-FC9990BEC6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47ADDA0-2731-41C9-A0C4-409C982BDCF1}"/>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DDF7AE65-D9A5-4DA6-831D-3DE8DC73EE38}"/>
              </a:ext>
            </a:extLst>
          </p:cNvPr>
          <p:cNvSpPr>
            <a:spLocks noGrp="1"/>
          </p:cNvSpPr>
          <p:nvPr>
            <p:ph type="sldNum" sz="quarter" idx="12"/>
          </p:nvPr>
        </p:nvSpPr>
        <p:spPr/>
        <p:txBody>
          <a:bodyPr/>
          <a:lstStyle>
            <a:lvl1pPr>
              <a:defRPr/>
            </a:lvl1pPr>
          </a:lstStyle>
          <a:p>
            <a:fld id="{960C38EB-FC82-4FDD-91AF-75C662DA8921}" type="slidenum">
              <a:rPr lang="en-US" altLang="en-US"/>
              <a:pPr/>
              <a:t>‹#›</a:t>
            </a:fld>
            <a:endParaRPr lang="en-US" altLang="en-US"/>
          </a:p>
        </p:txBody>
      </p:sp>
    </p:spTree>
    <p:extLst>
      <p:ext uri="{BB962C8B-B14F-4D97-AF65-F5344CB8AC3E}">
        <p14:creationId xmlns:p14="http://schemas.microsoft.com/office/powerpoint/2010/main" val="41620379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75CF-186F-4670-B441-ECB648B28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4CB85-3547-4995-AAF1-F6581905A1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D9AAE-86FB-48B2-87C1-E61A974561C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AE78B5-390C-4D77-9B34-9A98045C509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EDE196E-F333-4E8A-AD86-2D3F59EF1167}"/>
              </a:ext>
            </a:extLst>
          </p:cNvPr>
          <p:cNvSpPr>
            <a:spLocks noGrp="1"/>
          </p:cNvSpPr>
          <p:nvPr>
            <p:ph type="sldNum" sz="quarter" idx="12"/>
          </p:nvPr>
        </p:nvSpPr>
        <p:spPr/>
        <p:txBody>
          <a:bodyPr/>
          <a:lstStyle>
            <a:lvl1pPr>
              <a:defRPr/>
            </a:lvl1pPr>
          </a:lstStyle>
          <a:p>
            <a:fld id="{426A56FB-2086-466D-8432-48BBFC87ED69}" type="slidenum">
              <a:rPr lang="en-US" altLang="en-US"/>
              <a:pPr/>
              <a:t>‹#›</a:t>
            </a:fld>
            <a:endParaRPr lang="en-US" altLang="en-US"/>
          </a:p>
        </p:txBody>
      </p:sp>
    </p:spTree>
    <p:extLst>
      <p:ext uri="{BB962C8B-B14F-4D97-AF65-F5344CB8AC3E}">
        <p14:creationId xmlns:p14="http://schemas.microsoft.com/office/powerpoint/2010/main" val="240098936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6802-A9CB-4D60-A81E-2078F78E53F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7E516F-560D-4F4D-A1B4-FCE540DCFAD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CD859E0-49B9-466F-90D7-2CD1DADD96F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285363-1121-4AAC-B0C5-8590693B43E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B01671F0-415A-405D-BF15-736D76904174}"/>
              </a:ext>
            </a:extLst>
          </p:cNvPr>
          <p:cNvSpPr>
            <a:spLocks noGrp="1"/>
          </p:cNvSpPr>
          <p:nvPr>
            <p:ph type="sldNum" sz="quarter" idx="12"/>
          </p:nvPr>
        </p:nvSpPr>
        <p:spPr/>
        <p:txBody>
          <a:bodyPr/>
          <a:lstStyle>
            <a:lvl1pPr>
              <a:defRPr/>
            </a:lvl1pPr>
          </a:lstStyle>
          <a:p>
            <a:fld id="{1E7E1313-0ED8-4E43-8396-B6B43EB81C12}" type="slidenum">
              <a:rPr lang="en-US" altLang="en-US"/>
              <a:pPr/>
              <a:t>‹#›</a:t>
            </a:fld>
            <a:endParaRPr lang="en-US" altLang="en-US"/>
          </a:p>
        </p:txBody>
      </p:sp>
    </p:spTree>
    <p:extLst>
      <p:ext uri="{BB962C8B-B14F-4D97-AF65-F5344CB8AC3E}">
        <p14:creationId xmlns:p14="http://schemas.microsoft.com/office/powerpoint/2010/main" val="308635762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CEFF-CC44-44B3-855B-B994B43F1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3CB30-D34D-4AB2-A114-3A2EEE3E658C}"/>
              </a:ext>
            </a:extLst>
          </p:cNvPr>
          <p:cNvSpPr>
            <a:spLocks noGrp="1"/>
          </p:cNvSpPr>
          <p:nvPr>
            <p:ph sz="half" idx="1"/>
          </p:nvPr>
        </p:nvSpPr>
        <p:spPr>
          <a:xfrm>
            <a:off x="457200" y="3322638"/>
            <a:ext cx="4038600" cy="300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1EC1F2-90CF-46E0-8DAE-A5B301DEB5E0}"/>
              </a:ext>
            </a:extLst>
          </p:cNvPr>
          <p:cNvSpPr>
            <a:spLocks noGrp="1"/>
          </p:cNvSpPr>
          <p:nvPr>
            <p:ph sz="half" idx="2"/>
          </p:nvPr>
        </p:nvSpPr>
        <p:spPr>
          <a:xfrm>
            <a:off x="4648200" y="3322638"/>
            <a:ext cx="4038600" cy="300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A0089D-8D58-45CB-91F2-8FAE1BDA308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1264861-4B4F-463F-8D4A-50D12F2FE316}"/>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523037A6-A382-4184-A506-7F3BE0ED50B5}"/>
              </a:ext>
            </a:extLst>
          </p:cNvPr>
          <p:cNvSpPr>
            <a:spLocks noGrp="1"/>
          </p:cNvSpPr>
          <p:nvPr>
            <p:ph type="sldNum" sz="quarter" idx="12"/>
          </p:nvPr>
        </p:nvSpPr>
        <p:spPr/>
        <p:txBody>
          <a:bodyPr/>
          <a:lstStyle>
            <a:lvl1pPr>
              <a:defRPr/>
            </a:lvl1pPr>
          </a:lstStyle>
          <a:p>
            <a:fld id="{C4C26E8F-DEED-4540-8304-CBE4CD79532D}" type="slidenum">
              <a:rPr lang="en-US" altLang="en-US"/>
              <a:pPr/>
              <a:t>‹#›</a:t>
            </a:fld>
            <a:endParaRPr lang="en-US" altLang="en-US"/>
          </a:p>
        </p:txBody>
      </p:sp>
    </p:spTree>
    <p:extLst>
      <p:ext uri="{BB962C8B-B14F-4D97-AF65-F5344CB8AC3E}">
        <p14:creationId xmlns:p14="http://schemas.microsoft.com/office/powerpoint/2010/main" val="19708878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CC65-ABE9-4CA3-B9D4-DC353306A57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BCA36-9611-4CB2-B8C7-B31AA15DF1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8D92A5-51D8-44D7-A1AD-8867403BBB3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85CE50-C949-4889-A3A9-7EBCED5B05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B48B27-6C88-4243-AD6C-EB26A4C0618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91537B-F741-4AA4-AD10-49F9A577C00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4050300-85F1-4DEE-9D4B-693DF883CBE1}"/>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B4630CBA-08EA-4713-B639-AAA742F82959}"/>
              </a:ext>
            </a:extLst>
          </p:cNvPr>
          <p:cNvSpPr>
            <a:spLocks noGrp="1"/>
          </p:cNvSpPr>
          <p:nvPr>
            <p:ph type="sldNum" sz="quarter" idx="12"/>
          </p:nvPr>
        </p:nvSpPr>
        <p:spPr/>
        <p:txBody>
          <a:bodyPr/>
          <a:lstStyle>
            <a:lvl1pPr>
              <a:defRPr/>
            </a:lvl1pPr>
          </a:lstStyle>
          <a:p>
            <a:fld id="{39C77581-5008-45A2-8264-D894D2CB8C74}" type="slidenum">
              <a:rPr lang="en-US" altLang="en-US"/>
              <a:pPr/>
              <a:t>‹#›</a:t>
            </a:fld>
            <a:endParaRPr lang="en-US" altLang="en-US"/>
          </a:p>
        </p:txBody>
      </p:sp>
    </p:spTree>
    <p:extLst>
      <p:ext uri="{BB962C8B-B14F-4D97-AF65-F5344CB8AC3E}">
        <p14:creationId xmlns:p14="http://schemas.microsoft.com/office/powerpoint/2010/main" val="73111873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B311-D79B-49F4-A689-14B725126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92578A-5090-496A-9E0E-2C2DE4CC8FB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8842EED-9044-4109-8B7D-99ECD7ADCEC9}"/>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E0ECE01F-A9BB-4109-90EB-336C52DDA2AC}"/>
              </a:ext>
            </a:extLst>
          </p:cNvPr>
          <p:cNvSpPr>
            <a:spLocks noGrp="1"/>
          </p:cNvSpPr>
          <p:nvPr>
            <p:ph type="sldNum" sz="quarter" idx="12"/>
          </p:nvPr>
        </p:nvSpPr>
        <p:spPr/>
        <p:txBody>
          <a:bodyPr/>
          <a:lstStyle>
            <a:lvl1pPr>
              <a:defRPr/>
            </a:lvl1pPr>
          </a:lstStyle>
          <a:p>
            <a:fld id="{A911F519-3258-4657-A38A-BB7B54818016}" type="slidenum">
              <a:rPr lang="en-US" altLang="en-US"/>
              <a:pPr/>
              <a:t>‹#›</a:t>
            </a:fld>
            <a:endParaRPr lang="en-US" altLang="en-US"/>
          </a:p>
        </p:txBody>
      </p:sp>
    </p:spTree>
    <p:extLst>
      <p:ext uri="{BB962C8B-B14F-4D97-AF65-F5344CB8AC3E}">
        <p14:creationId xmlns:p14="http://schemas.microsoft.com/office/powerpoint/2010/main" val="175124038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EEAA6-6AD2-4C18-B8CC-DDB518DC4BC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C66C6D5-4AB4-4AFE-8641-3586BFAF4512}"/>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13D7C20D-325C-438B-B8C9-7DD8E67FE744}"/>
              </a:ext>
            </a:extLst>
          </p:cNvPr>
          <p:cNvSpPr>
            <a:spLocks noGrp="1"/>
          </p:cNvSpPr>
          <p:nvPr>
            <p:ph type="sldNum" sz="quarter" idx="12"/>
          </p:nvPr>
        </p:nvSpPr>
        <p:spPr/>
        <p:txBody>
          <a:bodyPr/>
          <a:lstStyle>
            <a:lvl1pPr>
              <a:defRPr/>
            </a:lvl1pPr>
          </a:lstStyle>
          <a:p>
            <a:fld id="{D9082B14-4AD4-4DA2-9432-6ABD89BA964F}" type="slidenum">
              <a:rPr lang="en-US" altLang="en-US"/>
              <a:pPr/>
              <a:t>‹#›</a:t>
            </a:fld>
            <a:endParaRPr lang="en-US" altLang="en-US"/>
          </a:p>
        </p:txBody>
      </p:sp>
    </p:spTree>
    <p:extLst>
      <p:ext uri="{BB962C8B-B14F-4D97-AF65-F5344CB8AC3E}">
        <p14:creationId xmlns:p14="http://schemas.microsoft.com/office/powerpoint/2010/main" val="29970841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8104-43B1-4518-A6F6-16CD44D296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9852B7-EBAD-4C76-A1DB-1C54667C474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B78B5F-39F3-48AD-9602-A9BAB91DE6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6C4147-7A87-42CF-A269-83C0EB8334D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4E45389-20A8-416D-B7CD-03C5647321B9}"/>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7AD6D8F-C945-4B4D-9248-74B834B37D26}"/>
              </a:ext>
            </a:extLst>
          </p:cNvPr>
          <p:cNvSpPr>
            <a:spLocks noGrp="1"/>
          </p:cNvSpPr>
          <p:nvPr>
            <p:ph type="sldNum" sz="quarter" idx="12"/>
          </p:nvPr>
        </p:nvSpPr>
        <p:spPr/>
        <p:txBody>
          <a:bodyPr/>
          <a:lstStyle>
            <a:lvl1pPr>
              <a:defRPr/>
            </a:lvl1pPr>
          </a:lstStyle>
          <a:p>
            <a:fld id="{67F19ED4-6C65-4440-8188-2D7BF160008C}" type="slidenum">
              <a:rPr lang="en-US" altLang="en-US"/>
              <a:pPr/>
              <a:t>‹#›</a:t>
            </a:fld>
            <a:endParaRPr lang="en-US" altLang="en-US"/>
          </a:p>
        </p:txBody>
      </p:sp>
    </p:spTree>
    <p:extLst>
      <p:ext uri="{BB962C8B-B14F-4D97-AF65-F5344CB8AC3E}">
        <p14:creationId xmlns:p14="http://schemas.microsoft.com/office/powerpoint/2010/main" val="116901828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FA0F-739F-4485-B8D8-73F78B2FF7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626AD7-5D5F-40FC-945C-5384C4A7D40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6999299-F2F2-4AAF-90FE-FFCC3DEB60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31CF22-3E17-4892-9FEF-BBE203F21D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3A05911-419F-4BAE-8FB2-F0A907942643}"/>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E8EE9CF-3DEA-4841-85E0-A1A2C37310FC}"/>
              </a:ext>
            </a:extLst>
          </p:cNvPr>
          <p:cNvSpPr>
            <a:spLocks noGrp="1"/>
          </p:cNvSpPr>
          <p:nvPr>
            <p:ph type="sldNum" sz="quarter" idx="12"/>
          </p:nvPr>
        </p:nvSpPr>
        <p:spPr/>
        <p:txBody>
          <a:bodyPr/>
          <a:lstStyle>
            <a:lvl1pPr>
              <a:defRPr/>
            </a:lvl1pPr>
          </a:lstStyle>
          <a:p>
            <a:fld id="{F22A0A08-71C3-40DB-A2C3-798ECB378063}" type="slidenum">
              <a:rPr lang="en-US" altLang="en-US"/>
              <a:pPr/>
              <a:t>‹#›</a:t>
            </a:fld>
            <a:endParaRPr lang="en-US" altLang="en-US"/>
          </a:p>
        </p:txBody>
      </p:sp>
    </p:spTree>
    <p:extLst>
      <p:ext uri="{BB962C8B-B14F-4D97-AF65-F5344CB8AC3E}">
        <p14:creationId xmlns:p14="http://schemas.microsoft.com/office/powerpoint/2010/main" val="417781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886E-BFD6-4726-9E78-D579CB1F014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F5EB1-630A-4A53-A26D-2771C11E648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3283A-B600-45BB-B4AD-49126A79F3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7260E33-7869-4AB1-8D88-38F7AB7A664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D01E0059-7FB8-4EE4-B83F-720AFF069BA5}"/>
              </a:ext>
            </a:extLst>
          </p:cNvPr>
          <p:cNvSpPr>
            <a:spLocks noGrp="1"/>
          </p:cNvSpPr>
          <p:nvPr>
            <p:ph type="sldNum" sz="quarter" idx="12"/>
          </p:nvPr>
        </p:nvSpPr>
        <p:spPr/>
        <p:txBody>
          <a:bodyPr/>
          <a:lstStyle>
            <a:lvl1pPr>
              <a:defRPr/>
            </a:lvl1pPr>
          </a:lstStyle>
          <a:p>
            <a:fld id="{DFDAC332-24DE-4283-8848-EFA4F3A7AA41}" type="slidenum">
              <a:rPr lang="en-US" altLang="en-US"/>
              <a:pPr/>
              <a:t>‹#›</a:t>
            </a:fld>
            <a:endParaRPr lang="en-US" altLang="en-US"/>
          </a:p>
        </p:txBody>
      </p:sp>
    </p:spTree>
    <p:extLst>
      <p:ext uri="{BB962C8B-B14F-4D97-AF65-F5344CB8AC3E}">
        <p14:creationId xmlns:p14="http://schemas.microsoft.com/office/powerpoint/2010/main" val="131740142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27C0-5D9B-4D4B-B8FF-610133D7A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96BA67-CD41-42DD-BBE3-66A781FEC8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207D2-AF3C-4F07-851B-58B900DF1A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907212-7D8D-455F-AA78-D698DECFB64B}"/>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D61120AB-CD1B-4AA1-9CCD-8B71940E4EF8}"/>
              </a:ext>
            </a:extLst>
          </p:cNvPr>
          <p:cNvSpPr>
            <a:spLocks noGrp="1"/>
          </p:cNvSpPr>
          <p:nvPr>
            <p:ph type="sldNum" sz="quarter" idx="12"/>
          </p:nvPr>
        </p:nvSpPr>
        <p:spPr/>
        <p:txBody>
          <a:bodyPr/>
          <a:lstStyle>
            <a:lvl1pPr>
              <a:defRPr/>
            </a:lvl1pPr>
          </a:lstStyle>
          <a:p>
            <a:fld id="{E9E89A34-5B19-4EFC-BE5E-8A145899888B}" type="slidenum">
              <a:rPr lang="en-US" altLang="en-US"/>
              <a:pPr/>
              <a:t>‹#›</a:t>
            </a:fld>
            <a:endParaRPr lang="en-US" altLang="en-US"/>
          </a:p>
        </p:txBody>
      </p:sp>
    </p:spTree>
    <p:extLst>
      <p:ext uri="{BB962C8B-B14F-4D97-AF65-F5344CB8AC3E}">
        <p14:creationId xmlns:p14="http://schemas.microsoft.com/office/powerpoint/2010/main" val="400858633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E0827-AA9C-4B9A-8667-BC9C36ADFC55}"/>
              </a:ext>
            </a:extLst>
          </p:cNvPr>
          <p:cNvSpPr>
            <a:spLocks noGrp="1"/>
          </p:cNvSpPr>
          <p:nvPr>
            <p:ph type="title" orient="vert"/>
          </p:nvPr>
        </p:nvSpPr>
        <p:spPr>
          <a:xfrm>
            <a:off x="6629400" y="685800"/>
            <a:ext cx="2057400" cy="5638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D2060E-6AB8-46F3-A3D8-33EF454162AD}"/>
              </a:ext>
            </a:extLst>
          </p:cNvPr>
          <p:cNvSpPr>
            <a:spLocks noGrp="1"/>
          </p:cNvSpPr>
          <p:nvPr>
            <p:ph type="body" orient="vert" idx="1"/>
          </p:nvPr>
        </p:nvSpPr>
        <p:spPr>
          <a:xfrm>
            <a:off x="457200" y="685800"/>
            <a:ext cx="60198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1EBDD-83E0-4011-995E-88F566B66B1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69FA713-FEF8-4C66-A110-254E5A49C221}"/>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D845836-AAF5-4B35-B80A-3ECF5ED41C48}"/>
              </a:ext>
            </a:extLst>
          </p:cNvPr>
          <p:cNvSpPr>
            <a:spLocks noGrp="1"/>
          </p:cNvSpPr>
          <p:nvPr>
            <p:ph type="sldNum" sz="quarter" idx="12"/>
          </p:nvPr>
        </p:nvSpPr>
        <p:spPr/>
        <p:txBody>
          <a:bodyPr/>
          <a:lstStyle>
            <a:lvl1pPr>
              <a:defRPr/>
            </a:lvl1pPr>
          </a:lstStyle>
          <a:p>
            <a:fld id="{2999E573-6972-4A98-AA43-62692624526F}" type="slidenum">
              <a:rPr lang="en-US" altLang="en-US"/>
              <a:pPr/>
              <a:t>‹#›</a:t>
            </a:fld>
            <a:endParaRPr lang="en-US" altLang="en-US"/>
          </a:p>
        </p:txBody>
      </p:sp>
    </p:spTree>
    <p:extLst>
      <p:ext uri="{BB962C8B-B14F-4D97-AF65-F5344CB8AC3E}">
        <p14:creationId xmlns:p14="http://schemas.microsoft.com/office/powerpoint/2010/main" val="214389699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63AF-9EB4-4C8B-8CCA-81042BAA8A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62AB8-9E78-4771-A563-3A354E56A96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EEFFCA-3831-48A9-BA37-61E5C516483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F6C192-9704-4734-9156-261C66785FAD}"/>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00013966-2E43-4E7B-BCC3-D6F4F769EF70}"/>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1682766526"/>
      </p:ext>
    </p:extLst>
  </p:cSld>
  <p:clrMapOvr>
    <a:masterClrMapping/>
  </p:clrMapOvr>
  <p:transition spd="med">
    <p:wipe dir="d"/>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70DA-80F5-499F-B72E-E959A0870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854A4-4998-4C6F-BD62-FE5CB586DE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1C205-2F23-41E3-974A-CBFDA458CA1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0AEF4ED-42CC-4DFF-916D-BCF00C4ED16F}"/>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68280F1B-5B63-4628-B71D-756A6263672D}"/>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22942466"/>
      </p:ext>
    </p:extLst>
  </p:cSld>
  <p:clrMapOvr>
    <a:masterClrMapping/>
  </p:clrMapOvr>
  <p:transition spd="med">
    <p:wipe dir="d"/>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5F1A-C215-4C7A-BA29-0BC0F29CD26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711716-E6E3-4C92-8EB6-36D594359F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FD099C6-69A2-4B56-B37F-512AB4FD7B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A0015E1-BB51-42A5-A3A8-177F66BE1B86}"/>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CE79EBCB-4C6D-4AA7-8162-6A7E5C13EF23}"/>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2156652679"/>
      </p:ext>
    </p:extLst>
  </p:cSld>
  <p:clrMapOvr>
    <a:masterClrMapping/>
  </p:clrMapOvr>
  <p:transition spd="med">
    <p:wipe dir="d"/>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FAE4-0C18-4128-BB8A-CB1D6525B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62D84-8F8A-4A87-8204-1B66F113C055}"/>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27C38D-88E2-4F63-81A9-3ABC6852C71B}"/>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0E2842-78B7-4161-A659-D0D185A7F9E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6735205-2FFD-4ACC-931A-7B52007B6C48}"/>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6A88E353-357F-4CE6-AB32-92EEF1A16839}"/>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1735474476"/>
      </p:ext>
    </p:extLst>
  </p:cSld>
  <p:clrMapOvr>
    <a:masterClrMapping/>
  </p:clrMapOvr>
  <p:transition spd="med">
    <p:wipe dir="d"/>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9572-6683-4500-B646-ECC77F5A90B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095959-3528-4A99-8001-84911CCEA3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3B1898-C327-46BD-8092-7BDE7EE9CC4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C29C91-2AAC-41C7-9EF5-86A4B0F5C43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98E626-FD4E-45BC-A7B0-F94D222894C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9A124-4BD8-4B00-BAD1-6D92001DF78F}"/>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F8DE3686-F2A8-4CE7-A469-E8D60353BBCE}"/>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9" name="Slide Number Placeholder 8">
            <a:extLst>
              <a:ext uri="{FF2B5EF4-FFF2-40B4-BE49-F238E27FC236}">
                <a16:creationId xmlns:a16="http://schemas.microsoft.com/office/drawing/2014/main" id="{8428F764-1991-4E00-A2D7-F3EF37BF33A0}"/>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278453240"/>
      </p:ext>
    </p:extLst>
  </p:cSld>
  <p:clrMapOvr>
    <a:masterClrMapping/>
  </p:clrMapOvr>
  <p:transition spd="med">
    <p:wipe dir="d"/>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6EB8-C5BD-4E5B-9EB4-15E2F57A8B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16B1D-06E1-43C7-BD86-02984D4FD573}"/>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C2B33A91-7765-4260-939C-08319D39EFB1}"/>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5" name="Slide Number Placeholder 4">
            <a:extLst>
              <a:ext uri="{FF2B5EF4-FFF2-40B4-BE49-F238E27FC236}">
                <a16:creationId xmlns:a16="http://schemas.microsoft.com/office/drawing/2014/main" id="{FC0EF1E4-C98C-498F-BC53-5ED95034D7D6}"/>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4037115843"/>
      </p:ext>
    </p:extLst>
  </p:cSld>
  <p:clrMapOvr>
    <a:masterClrMapping/>
  </p:clrMapOvr>
  <p:transition spd="med">
    <p:wipe dir="d"/>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B0F33-4A53-4E2B-99BB-6D170C4B451D}"/>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0BA86A79-C1B5-4ECF-AA0A-09C30C1D5964}"/>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4" name="Slide Number Placeholder 3">
            <a:extLst>
              <a:ext uri="{FF2B5EF4-FFF2-40B4-BE49-F238E27FC236}">
                <a16:creationId xmlns:a16="http://schemas.microsoft.com/office/drawing/2014/main" id="{61287086-1CCA-4B36-9E5D-605DF9BF8073}"/>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2947070764"/>
      </p:ext>
    </p:extLst>
  </p:cSld>
  <p:clrMapOvr>
    <a:masterClrMapping/>
  </p:clrMapOvr>
  <p:transition spd="med">
    <p:wipe dir="d"/>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0E4E-38C9-4C46-BF94-BB9D0E6CA0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D5338-60EE-4272-86EF-1CF1E045F1B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D40B7-71C1-4B05-A687-6523553FC1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42400-7B73-4896-BED7-2D50F3B0B937}"/>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31D64B0-4C32-4BFF-AAE8-4B28B393906C}"/>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844FD322-96BE-417F-9443-8AA264003D8F}"/>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999876583"/>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4A37-248A-4F72-AB29-11FAE6E6B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6B919-5366-472F-969E-D439ECA9D2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7407A-0E12-48D1-85D4-94F8897A6D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392185-E9A1-445D-B8F7-71F80A1E8A81}"/>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424E779A-C42B-436F-94F5-2188D1658247}"/>
              </a:ext>
            </a:extLst>
          </p:cNvPr>
          <p:cNvSpPr>
            <a:spLocks noGrp="1"/>
          </p:cNvSpPr>
          <p:nvPr>
            <p:ph type="sldNum" sz="quarter" idx="12"/>
          </p:nvPr>
        </p:nvSpPr>
        <p:spPr/>
        <p:txBody>
          <a:bodyPr/>
          <a:lstStyle>
            <a:lvl1pPr>
              <a:defRPr/>
            </a:lvl1pPr>
          </a:lstStyle>
          <a:p>
            <a:fld id="{5E451117-C92C-4005-A75B-FF3B487D5BFB}" type="slidenum">
              <a:rPr lang="en-US" altLang="en-US"/>
              <a:pPr/>
              <a:t>‹#›</a:t>
            </a:fld>
            <a:endParaRPr lang="en-US" altLang="en-US"/>
          </a:p>
        </p:txBody>
      </p:sp>
    </p:spTree>
    <p:extLst>
      <p:ext uri="{BB962C8B-B14F-4D97-AF65-F5344CB8AC3E}">
        <p14:creationId xmlns:p14="http://schemas.microsoft.com/office/powerpoint/2010/main" val="30394732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E5DD-D825-4E64-ABDB-BC49F46DD7C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BC0569-0C21-4975-B4C3-FDA2684F4F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E03C3A-2DC6-4BE7-B6A4-726A6EA238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0B391-A4EE-42C0-B0FC-C31874C344C8}"/>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B1FC15C-967D-4507-BFBE-0AEF005F6BAB}"/>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31A3BA3D-4705-482E-89AA-CAB3F6FDC30B}"/>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667442481"/>
      </p:ext>
    </p:extLst>
  </p:cSld>
  <p:clrMapOvr>
    <a:masterClrMapping/>
  </p:clrMapOvr>
  <p:transition spd="med">
    <p:wipe dir="d"/>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9C57-E2E9-4BAA-948B-0297E7CC02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F80D3-777D-4D4F-975F-CEF08C7C58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F49E2-4B3B-4BA6-B9B2-75F5AB928EE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440F8C9-DD27-4F2E-9089-35948D47DD31}"/>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9FA171F1-ED59-4453-9D48-78AC56B0298B}"/>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002847631"/>
      </p:ext>
    </p:extLst>
  </p:cSld>
  <p:clrMapOvr>
    <a:masterClrMapping/>
  </p:clrMapOvr>
  <p:transition spd="med">
    <p:wipe dir="d"/>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37745-E14A-4D08-8189-7B843F6E74B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C3EB8B-ED6A-4904-B7FC-76B17859EB5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6F149-4EBF-42CB-B909-BED3307D130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89C60F-EDF6-486A-AB25-36BC7D483FA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07729096-E721-44AA-8879-1FE2289E181A}"/>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939210412"/>
      </p:ext>
    </p:extLst>
  </p:cSld>
  <p:clrMapOvr>
    <a:masterClrMapping/>
  </p:clrMapOvr>
  <p:transition spd="med">
    <p:wipe dir="d"/>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D983-24CB-4228-BDCC-D318414AE70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0A0881-43C2-495A-B58C-EBF83CEAA1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2174F4-E910-462B-888E-E39FDA2106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6872757-F491-4DA5-B1CA-198A9780C07D}"/>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FEC6E6BA-045F-4FB9-BDE7-7DCDC6E1A11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464831460"/>
      </p:ext>
    </p:extLst>
  </p:cSld>
  <p:clrMapOvr>
    <a:masterClrMapping/>
  </p:clrMapOvr>
  <p:transition spd="med">
    <p:wipe dir="d"/>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9091-F08E-493C-8391-510B6ABFC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EC731-D4BC-46D4-9008-FA49742D6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0256F-4700-4691-A30C-167909D46A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229D00-D6C8-4BC5-85B1-6848ABB0D2A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5EC0CD90-4DC5-4C37-9218-23FCE797CF5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2927677094"/>
      </p:ext>
    </p:extLst>
  </p:cSld>
  <p:clrMapOvr>
    <a:masterClrMapping/>
  </p:clrMapOvr>
  <p:transition spd="med">
    <p:wipe dir="d"/>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50AD-679F-42AB-B609-DB459BBA6C2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662DBF-DDC4-429F-8ABE-DBD09DA064E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65EB5DD-519F-492B-A54A-9129B3F5F7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764C23-FB47-424F-B50F-3FD05C93C555}"/>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BC423B8C-0A8D-41B8-9DD0-64DB845DF024}"/>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1924653285"/>
      </p:ext>
    </p:extLst>
  </p:cSld>
  <p:clrMapOvr>
    <a:masterClrMapping/>
  </p:clrMapOvr>
  <p:transition spd="med">
    <p:wipe dir="d"/>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9971-4E0C-4723-B336-01BC878EB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5DD7D-CED2-4E31-950E-51631D0E96C3}"/>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8FE930-3CF2-40E5-B2FA-E6900A03A29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671B66-196B-4885-9055-2AAD00D56944}"/>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639CE1-139F-41E2-9EEB-02CF9A21B5B6}"/>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1BCFEB77-C971-4719-A0D5-F8B278C29584}"/>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2297168746"/>
      </p:ext>
    </p:extLst>
  </p:cSld>
  <p:clrMapOvr>
    <a:masterClrMapping/>
  </p:clrMapOvr>
  <p:transition spd="med">
    <p:wipe dir="d"/>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B5A1-A355-485A-963E-46B53E7DA0B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D85998-9B86-4AF4-BE1E-A59E3C0B7FD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268E7C-5464-4350-9CFF-D91A1517CD5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D4E39E-6F2F-4076-A60A-EAF54CFD0E9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8B3262-6857-4938-9F59-9158A4C655D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C7F10-CA70-4C10-A747-6AB7D382B7BE}"/>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1B4BFC17-BC3E-4791-A20E-37D524202B22}"/>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9" name="Slide Number Placeholder 8">
            <a:extLst>
              <a:ext uri="{FF2B5EF4-FFF2-40B4-BE49-F238E27FC236}">
                <a16:creationId xmlns:a16="http://schemas.microsoft.com/office/drawing/2014/main" id="{1ED8EEAE-A3A6-400C-8CA2-41FF1FB2F811}"/>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90035870"/>
      </p:ext>
    </p:extLst>
  </p:cSld>
  <p:clrMapOvr>
    <a:masterClrMapping/>
  </p:clrMapOvr>
  <p:transition spd="med">
    <p:wipe dir="d"/>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DC84-B04D-4872-B258-575A65BF2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194912-D200-4950-90B4-5454C461D209}"/>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2238E63C-85C4-426F-997B-4046356B4BC9}"/>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5" name="Slide Number Placeholder 4">
            <a:extLst>
              <a:ext uri="{FF2B5EF4-FFF2-40B4-BE49-F238E27FC236}">
                <a16:creationId xmlns:a16="http://schemas.microsoft.com/office/drawing/2014/main" id="{4DB1D899-42AA-4512-8B1E-BFBBE316782C}"/>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3561449947"/>
      </p:ext>
    </p:extLst>
  </p:cSld>
  <p:clrMapOvr>
    <a:masterClrMapping/>
  </p:clrMapOvr>
  <p:transition spd="med">
    <p:wipe dir="d"/>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0DEEA-7C79-42B2-9F0F-2EA4383964EB}"/>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12A6213D-59D8-4AA0-BC03-A96AF2545C9A}"/>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4" name="Slide Number Placeholder 3">
            <a:extLst>
              <a:ext uri="{FF2B5EF4-FFF2-40B4-BE49-F238E27FC236}">
                <a16:creationId xmlns:a16="http://schemas.microsoft.com/office/drawing/2014/main" id="{C2424B6E-D90E-4358-9749-0B3834741873}"/>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4285316593"/>
      </p:ext>
    </p:extLst>
  </p:cSld>
  <p:clrMapOvr>
    <a:masterClrMapping/>
  </p:clrMapOvr>
  <p:transition spd="med">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8D17-56DA-4C99-9980-DDF36B17685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7412A3-E284-4920-BAF2-3DBB5FD0E10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4E69CBC-A2E3-41EA-9520-23D8FA35FCB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1788E70-C12C-4857-8971-329866A208F6}"/>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99FA13DA-F522-4181-BD52-BFE1C2C880CE}"/>
              </a:ext>
            </a:extLst>
          </p:cNvPr>
          <p:cNvSpPr>
            <a:spLocks noGrp="1"/>
          </p:cNvSpPr>
          <p:nvPr>
            <p:ph type="sldNum" sz="quarter" idx="12"/>
          </p:nvPr>
        </p:nvSpPr>
        <p:spPr/>
        <p:txBody>
          <a:bodyPr/>
          <a:lstStyle>
            <a:lvl1pPr>
              <a:defRPr/>
            </a:lvl1pPr>
          </a:lstStyle>
          <a:p>
            <a:fld id="{0227D178-54A8-472B-83AC-B179FB4EEAEA}" type="slidenum">
              <a:rPr lang="en-US" altLang="en-US"/>
              <a:pPr/>
              <a:t>‹#›</a:t>
            </a:fld>
            <a:endParaRPr lang="en-US" altLang="en-US"/>
          </a:p>
        </p:txBody>
      </p:sp>
    </p:spTree>
    <p:extLst>
      <p:ext uri="{BB962C8B-B14F-4D97-AF65-F5344CB8AC3E}">
        <p14:creationId xmlns:p14="http://schemas.microsoft.com/office/powerpoint/2010/main" val="367025360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2082-CC9A-4BF5-8C71-B0D38F9C92B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A114C1-B4BA-49DD-A1BA-6BFD6D2C67C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D562AD-1AD2-48BC-AE1B-FB71A5402C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5C0E0D-A1A4-44E6-A85B-59D57D1FCD8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05AC5B2-50AC-4CF8-B044-393C7AA0B73B}"/>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28E0E1F4-F2BC-4446-A269-62C6A2BB6325}"/>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2087989397"/>
      </p:ext>
    </p:extLst>
  </p:cSld>
  <p:clrMapOvr>
    <a:masterClrMapping/>
  </p:clrMapOvr>
  <p:transition spd="med">
    <p:wipe dir="d"/>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E5E6-91B2-4B2A-B2F1-3FBFFB0819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798409-174E-425B-A1D1-952BF7F3C3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479D9B-9C71-4640-B898-DA8EE48C90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F88FD6-16FA-4D97-BFE5-FF2E8209485F}"/>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1943AEC-5F84-4AAB-BA29-DC37E8784D44}"/>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F89B029C-2A74-4FEE-8AD8-C1132B042629}"/>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2627952431"/>
      </p:ext>
    </p:extLst>
  </p:cSld>
  <p:clrMapOvr>
    <a:masterClrMapping/>
  </p:clrMapOvr>
  <p:transition spd="med">
    <p:wipe dir="d"/>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7A1A-49FB-40F6-920F-5475B5C470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0F125F-29FD-430B-B96A-B9C2CA705B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E9E2F-FA09-45D6-9AEA-E0BCC9B25D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AB3490A-8870-4CEE-93E7-9F8EF5312015}"/>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A2CAADE0-E168-4F81-999B-659A1C9862DA}"/>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633645157"/>
      </p:ext>
    </p:extLst>
  </p:cSld>
  <p:clrMapOvr>
    <a:masterClrMapping/>
  </p:clrMapOvr>
  <p:transition spd="med">
    <p:wipe dir="d"/>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AC9BF-5176-4035-8705-979C0BC109E0}"/>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23547E-7F44-4EF9-B5EB-1F4B474D5AC9}"/>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7538A-83FD-4B2E-BA24-01B335ECD8B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2B98986-70F9-4CBE-B090-0CBF10FEC036}"/>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6" name="Slide Number Placeholder 5">
            <a:extLst>
              <a:ext uri="{FF2B5EF4-FFF2-40B4-BE49-F238E27FC236}">
                <a16:creationId xmlns:a16="http://schemas.microsoft.com/office/drawing/2014/main" id="{537E0680-21E3-4966-A6A6-A2FE1B928FC0}"/>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3712431115"/>
      </p:ext>
    </p:extLst>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DC42-C645-43F8-B3CB-8D2847EAD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F9889-AA73-4E21-A036-A62245945C81}"/>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268B9A-527B-41B7-BAFD-8658448DECA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DAEB9D-C22C-47D9-B3F2-B073E12FD5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D235BF4-D79F-4440-A543-8570B6CCB87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5130C0E8-D202-4708-B529-434D09978C1C}"/>
              </a:ext>
            </a:extLst>
          </p:cNvPr>
          <p:cNvSpPr>
            <a:spLocks noGrp="1"/>
          </p:cNvSpPr>
          <p:nvPr>
            <p:ph type="sldNum" sz="quarter" idx="12"/>
          </p:nvPr>
        </p:nvSpPr>
        <p:spPr/>
        <p:txBody>
          <a:bodyPr/>
          <a:lstStyle>
            <a:lvl1pPr>
              <a:defRPr/>
            </a:lvl1pPr>
          </a:lstStyle>
          <a:p>
            <a:fld id="{DA16E5E3-1CF5-492B-BF5F-3AF4A30793DF}" type="slidenum">
              <a:rPr lang="en-US" altLang="en-US"/>
              <a:pPr/>
              <a:t>‹#›</a:t>
            </a:fld>
            <a:endParaRPr lang="en-US" altLang="en-US"/>
          </a:p>
        </p:txBody>
      </p:sp>
    </p:spTree>
    <p:extLst>
      <p:ext uri="{BB962C8B-B14F-4D97-AF65-F5344CB8AC3E}">
        <p14:creationId xmlns:p14="http://schemas.microsoft.com/office/powerpoint/2010/main" val="486136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C953-41BC-4A27-BEA5-FDABC5D2188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E83E0-DB22-4A09-9B9B-F551011D84F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40074C-3E25-4CD5-B6C0-A6981DFF5BB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72A84-C913-433E-9678-26BE2DAE2F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98682E-C25F-495E-B04A-ECD1719F4B0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E244FA-FFD7-4AD5-9C9A-3CFE3805FA9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B4EDD6F-FF03-4EAB-A6CC-AC5ACC7049C0}"/>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5CA6713B-8C62-431A-8FF9-7EBC64D285EA}"/>
              </a:ext>
            </a:extLst>
          </p:cNvPr>
          <p:cNvSpPr>
            <a:spLocks noGrp="1"/>
          </p:cNvSpPr>
          <p:nvPr>
            <p:ph type="sldNum" sz="quarter" idx="12"/>
          </p:nvPr>
        </p:nvSpPr>
        <p:spPr/>
        <p:txBody>
          <a:bodyPr/>
          <a:lstStyle>
            <a:lvl1pPr>
              <a:defRPr/>
            </a:lvl1pPr>
          </a:lstStyle>
          <a:p>
            <a:fld id="{C8B8C536-23B7-4DB3-94CE-AE7E9D28676E}" type="slidenum">
              <a:rPr lang="en-US" altLang="en-US"/>
              <a:pPr/>
              <a:t>‹#›</a:t>
            </a:fld>
            <a:endParaRPr lang="en-US" altLang="en-US"/>
          </a:p>
        </p:txBody>
      </p:sp>
    </p:spTree>
    <p:extLst>
      <p:ext uri="{BB962C8B-B14F-4D97-AF65-F5344CB8AC3E}">
        <p14:creationId xmlns:p14="http://schemas.microsoft.com/office/powerpoint/2010/main" val="904803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F5C5-4D10-4B85-B8FA-D60F49CC20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472C7-7E7C-40D6-8204-D8F43EFEE35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1F15077-ADA5-4AC3-AC32-4D84A64C8A6F}"/>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096B04DD-BFEF-4758-B5A7-E8A338FB1776}"/>
              </a:ext>
            </a:extLst>
          </p:cNvPr>
          <p:cNvSpPr>
            <a:spLocks noGrp="1"/>
          </p:cNvSpPr>
          <p:nvPr>
            <p:ph type="sldNum" sz="quarter" idx="12"/>
          </p:nvPr>
        </p:nvSpPr>
        <p:spPr/>
        <p:txBody>
          <a:bodyPr/>
          <a:lstStyle>
            <a:lvl1pPr>
              <a:defRPr/>
            </a:lvl1pPr>
          </a:lstStyle>
          <a:p>
            <a:fld id="{0D0AB9BA-95D3-48D8-9936-7D22A593B7DF}" type="slidenum">
              <a:rPr lang="en-US" altLang="en-US"/>
              <a:pPr/>
              <a:t>‹#›</a:t>
            </a:fld>
            <a:endParaRPr lang="en-US" altLang="en-US"/>
          </a:p>
        </p:txBody>
      </p:sp>
    </p:spTree>
    <p:extLst>
      <p:ext uri="{BB962C8B-B14F-4D97-AF65-F5344CB8AC3E}">
        <p14:creationId xmlns:p14="http://schemas.microsoft.com/office/powerpoint/2010/main" val="102779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FAE4-0C18-4128-BB8A-CB1D6525B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62D84-8F8A-4A87-8204-1B66F113C055}"/>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27C38D-88E2-4F63-81A9-3ABC6852C71B}"/>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0E2842-78B7-4161-A659-D0D185A7F9E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6735205-2FFD-4ACC-931A-7B52007B6C48}"/>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6A88E353-357F-4CE6-AB32-92EEF1A16839}"/>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1235731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B5017-B76E-4D0D-9F88-FFFD40CED5E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6DEE4D0-F8A0-4E51-9998-0170995D4D4A}"/>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D56C9540-F908-4E16-85DD-D1FAEA8D519F}"/>
              </a:ext>
            </a:extLst>
          </p:cNvPr>
          <p:cNvSpPr>
            <a:spLocks noGrp="1"/>
          </p:cNvSpPr>
          <p:nvPr>
            <p:ph type="sldNum" sz="quarter" idx="12"/>
          </p:nvPr>
        </p:nvSpPr>
        <p:spPr/>
        <p:txBody>
          <a:bodyPr/>
          <a:lstStyle>
            <a:lvl1pPr>
              <a:defRPr/>
            </a:lvl1pPr>
          </a:lstStyle>
          <a:p>
            <a:fld id="{DD4FE727-19AB-446A-B196-98F331769518}" type="slidenum">
              <a:rPr lang="en-US" altLang="en-US"/>
              <a:pPr/>
              <a:t>‹#›</a:t>
            </a:fld>
            <a:endParaRPr lang="en-US" altLang="en-US"/>
          </a:p>
        </p:txBody>
      </p:sp>
    </p:spTree>
    <p:extLst>
      <p:ext uri="{BB962C8B-B14F-4D97-AF65-F5344CB8AC3E}">
        <p14:creationId xmlns:p14="http://schemas.microsoft.com/office/powerpoint/2010/main" val="2452208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5270-2691-49C0-AE12-8B8C3929723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86C028-FDD8-4BA1-AD23-A8EB5498251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82819A-DEDD-4EBC-AD73-AFBD9B62D1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401258-E782-4C12-A17E-57EF8CB023B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7F2ECB-BA44-495C-AB0A-AC5F7982E694}"/>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2F561A27-A60C-4CD4-ADD9-56E333EDCC92}"/>
              </a:ext>
            </a:extLst>
          </p:cNvPr>
          <p:cNvSpPr>
            <a:spLocks noGrp="1"/>
          </p:cNvSpPr>
          <p:nvPr>
            <p:ph type="sldNum" sz="quarter" idx="12"/>
          </p:nvPr>
        </p:nvSpPr>
        <p:spPr/>
        <p:txBody>
          <a:bodyPr/>
          <a:lstStyle>
            <a:lvl1pPr>
              <a:defRPr/>
            </a:lvl1pPr>
          </a:lstStyle>
          <a:p>
            <a:fld id="{9AE55D23-98CB-433B-9325-B9A1D161F139}" type="slidenum">
              <a:rPr lang="en-US" altLang="en-US"/>
              <a:pPr/>
              <a:t>‹#›</a:t>
            </a:fld>
            <a:endParaRPr lang="en-US" altLang="en-US"/>
          </a:p>
        </p:txBody>
      </p:sp>
    </p:spTree>
    <p:extLst>
      <p:ext uri="{BB962C8B-B14F-4D97-AF65-F5344CB8AC3E}">
        <p14:creationId xmlns:p14="http://schemas.microsoft.com/office/powerpoint/2010/main" val="869847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C68F-FEAF-44CE-8B22-B771EF2E50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C0B55F-119F-4BA4-B829-E230D94C47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3A87120-27CB-4EEA-9566-802233280DC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8F9857-006F-498B-AA5B-4D189A5CFDF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3A6BD2-71B4-4F0A-9EE8-453ABFC7544E}"/>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FC04748-1CF2-4B02-9B38-B4ED36C071D8}"/>
              </a:ext>
            </a:extLst>
          </p:cNvPr>
          <p:cNvSpPr>
            <a:spLocks noGrp="1"/>
          </p:cNvSpPr>
          <p:nvPr>
            <p:ph type="sldNum" sz="quarter" idx="12"/>
          </p:nvPr>
        </p:nvSpPr>
        <p:spPr/>
        <p:txBody>
          <a:bodyPr/>
          <a:lstStyle>
            <a:lvl1pPr>
              <a:defRPr/>
            </a:lvl1pPr>
          </a:lstStyle>
          <a:p>
            <a:fld id="{2C6109F1-DC0D-4475-9785-698D8C8CE29A}" type="slidenum">
              <a:rPr lang="en-US" altLang="en-US"/>
              <a:pPr/>
              <a:t>‹#›</a:t>
            </a:fld>
            <a:endParaRPr lang="en-US" altLang="en-US"/>
          </a:p>
        </p:txBody>
      </p:sp>
    </p:spTree>
    <p:extLst>
      <p:ext uri="{BB962C8B-B14F-4D97-AF65-F5344CB8AC3E}">
        <p14:creationId xmlns:p14="http://schemas.microsoft.com/office/powerpoint/2010/main" val="2136020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14A5-5EFE-4C70-98CC-B3C51C6E8A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581894-BEBC-4436-8989-FA9DF13BB4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E73DA-A0D7-41B5-A20B-67457C46A86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6C4C12-1153-4B43-B565-F5DC7B112E2C}"/>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86998DFD-FB05-4C4F-A34D-EAF0B776817F}"/>
              </a:ext>
            </a:extLst>
          </p:cNvPr>
          <p:cNvSpPr>
            <a:spLocks noGrp="1"/>
          </p:cNvSpPr>
          <p:nvPr>
            <p:ph type="sldNum" sz="quarter" idx="12"/>
          </p:nvPr>
        </p:nvSpPr>
        <p:spPr/>
        <p:txBody>
          <a:bodyPr/>
          <a:lstStyle>
            <a:lvl1pPr>
              <a:defRPr/>
            </a:lvl1pPr>
          </a:lstStyle>
          <a:p>
            <a:fld id="{02FB31BA-1D4D-4675-BD0B-550373594770}" type="slidenum">
              <a:rPr lang="en-US" altLang="en-US"/>
              <a:pPr/>
              <a:t>‹#›</a:t>
            </a:fld>
            <a:endParaRPr lang="en-US" altLang="en-US"/>
          </a:p>
        </p:txBody>
      </p:sp>
    </p:spTree>
    <p:extLst>
      <p:ext uri="{BB962C8B-B14F-4D97-AF65-F5344CB8AC3E}">
        <p14:creationId xmlns:p14="http://schemas.microsoft.com/office/powerpoint/2010/main" val="3109555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3E7F29-6289-4669-81A1-4570EC045B5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BBB8CE-3923-4EB3-895F-3EDEA72582FF}"/>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594FC-12F4-4F45-AB23-83314477184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D66A00-88BF-4A06-A4A0-5073D3C323B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28750EED-CD9B-457B-A51E-F6DFDD469608}"/>
              </a:ext>
            </a:extLst>
          </p:cNvPr>
          <p:cNvSpPr>
            <a:spLocks noGrp="1"/>
          </p:cNvSpPr>
          <p:nvPr>
            <p:ph type="sldNum" sz="quarter" idx="12"/>
          </p:nvPr>
        </p:nvSpPr>
        <p:spPr/>
        <p:txBody>
          <a:bodyPr/>
          <a:lstStyle>
            <a:lvl1pPr>
              <a:defRPr/>
            </a:lvl1pPr>
          </a:lstStyle>
          <a:p>
            <a:fld id="{C182EBD5-D034-42A0-ACDD-01479E85A319}" type="slidenum">
              <a:rPr lang="en-US" altLang="en-US"/>
              <a:pPr/>
              <a:t>‹#›</a:t>
            </a:fld>
            <a:endParaRPr lang="en-US" altLang="en-US"/>
          </a:p>
        </p:txBody>
      </p:sp>
    </p:spTree>
    <p:extLst>
      <p:ext uri="{BB962C8B-B14F-4D97-AF65-F5344CB8AC3E}">
        <p14:creationId xmlns:p14="http://schemas.microsoft.com/office/powerpoint/2010/main" val="516269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CF01-BF60-4904-8CF6-F85C0F1E31E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D1A06D-3B61-4779-928A-BCC38558270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20B5DB-A302-48C1-A4A3-3DE63BC9EA8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99990A-B5D7-4B4D-ADEE-1C12AD801370}"/>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3BF3DA47-BA28-4F5B-98C8-7DF98B6A0445}"/>
              </a:ext>
            </a:extLst>
          </p:cNvPr>
          <p:cNvSpPr>
            <a:spLocks noGrp="1"/>
          </p:cNvSpPr>
          <p:nvPr>
            <p:ph type="sldNum" sz="quarter" idx="12"/>
          </p:nvPr>
        </p:nvSpPr>
        <p:spPr/>
        <p:txBody>
          <a:bodyPr/>
          <a:lstStyle>
            <a:lvl1pPr>
              <a:defRPr/>
            </a:lvl1pPr>
          </a:lstStyle>
          <a:p>
            <a:fld id="{14FC3497-E96D-4D58-86B6-C51429BA979E}" type="slidenum">
              <a:rPr lang="en-US" altLang="en-US"/>
              <a:pPr/>
              <a:t>‹#›</a:t>
            </a:fld>
            <a:endParaRPr lang="en-US" altLang="en-US"/>
          </a:p>
        </p:txBody>
      </p:sp>
    </p:spTree>
    <p:extLst>
      <p:ext uri="{BB962C8B-B14F-4D97-AF65-F5344CB8AC3E}">
        <p14:creationId xmlns:p14="http://schemas.microsoft.com/office/powerpoint/2010/main" val="83833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C681-8D31-4C0C-9227-71ACA56EB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51109-559F-4D0D-951A-C07C22A1EB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169B6-24CF-46D5-A28F-253A86C83B4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87B0228-95D5-40AA-8558-41DDB56E1F01}"/>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26EC15E9-0A74-4945-A487-39D74AFCADED}"/>
              </a:ext>
            </a:extLst>
          </p:cNvPr>
          <p:cNvSpPr>
            <a:spLocks noGrp="1"/>
          </p:cNvSpPr>
          <p:nvPr>
            <p:ph type="sldNum" sz="quarter" idx="12"/>
          </p:nvPr>
        </p:nvSpPr>
        <p:spPr/>
        <p:txBody>
          <a:bodyPr/>
          <a:lstStyle>
            <a:lvl1pPr>
              <a:defRPr/>
            </a:lvl1pPr>
          </a:lstStyle>
          <a:p>
            <a:fld id="{761B4CCF-0897-4B7F-83E5-15F17CA418BA}" type="slidenum">
              <a:rPr lang="en-US" altLang="en-US"/>
              <a:pPr/>
              <a:t>‹#›</a:t>
            </a:fld>
            <a:endParaRPr lang="en-US" altLang="en-US"/>
          </a:p>
        </p:txBody>
      </p:sp>
    </p:spTree>
    <p:extLst>
      <p:ext uri="{BB962C8B-B14F-4D97-AF65-F5344CB8AC3E}">
        <p14:creationId xmlns:p14="http://schemas.microsoft.com/office/powerpoint/2010/main" val="500301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1C74-888D-48CF-81C0-F2425410CF9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8031E-CB61-4957-94AC-6FA8ED670B1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0E6ED7E-EE1E-464D-BA4A-3F094E4FED7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518DCE-82BC-42A0-9ED0-9BE59F32426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DEE5FF30-9C70-42BB-A7AF-8B0252FB6882}"/>
              </a:ext>
            </a:extLst>
          </p:cNvPr>
          <p:cNvSpPr>
            <a:spLocks noGrp="1"/>
          </p:cNvSpPr>
          <p:nvPr>
            <p:ph type="sldNum" sz="quarter" idx="12"/>
          </p:nvPr>
        </p:nvSpPr>
        <p:spPr/>
        <p:txBody>
          <a:bodyPr/>
          <a:lstStyle>
            <a:lvl1pPr>
              <a:defRPr/>
            </a:lvl1pPr>
          </a:lstStyle>
          <a:p>
            <a:fld id="{CADBB7D7-743D-4493-BFC4-0546D37010FC}" type="slidenum">
              <a:rPr lang="en-US" altLang="en-US"/>
              <a:pPr/>
              <a:t>‹#›</a:t>
            </a:fld>
            <a:endParaRPr lang="en-US" altLang="en-US"/>
          </a:p>
        </p:txBody>
      </p:sp>
    </p:spTree>
    <p:extLst>
      <p:ext uri="{BB962C8B-B14F-4D97-AF65-F5344CB8AC3E}">
        <p14:creationId xmlns:p14="http://schemas.microsoft.com/office/powerpoint/2010/main" val="3484678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FDDB-13EB-4BA3-97A6-CC73606B76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14585-CCCA-46B0-9A01-D15447AB4BFB}"/>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E5E852-651A-4E14-8C7A-7B40540B91A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1239E1-5313-4F17-8E5D-F0F3C3117E0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2B7D279-49E6-43DB-BCA1-9DC55AF76510}"/>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16B8A877-68A8-4B8D-AEAC-7264AE709210}"/>
              </a:ext>
            </a:extLst>
          </p:cNvPr>
          <p:cNvSpPr>
            <a:spLocks noGrp="1"/>
          </p:cNvSpPr>
          <p:nvPr>
            <p:ph type="sldNum" sz="quarter" idx="12"/>
          </p:nvPr>
        </p:nvSpPr>
        <p:spPr/>
        <p:txBody>
          <a:bodyPr/>
          <a:lstStyle>
            <a:lvl1pPr>
              <a:defRPr/>
            </a:lvl1pPr>
          </a:lstStyle>
          <a:p>
            <a:fld id="{3071C30C-3F36-4E8C-9864-32AE4BEEA504}" type="slidenum">
              <a:rPr lang="en-US" altLang="en-US"/>
              <a:pPr/>
              <a:t>‹#›</a:t>
            </a:fld>
            <a:endParaRPr lang="en-US" altLang="en-US"/>
          </a:p>
        </p:txBody>
      </p:sp>
    </p:spTree>
    <p:extLst>
      <p:ext uri="{BB962C8B-B14F-4D97-AF65-F5344CB8AC3E}">
        <p14:creationId xmlns:p14="http://schemas.microsoft.com/office/powerpoint/2010/main" val="1799236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A337-2054-48F1-9F6C-831F38B11FA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65B2C-68F3-4A93-A21F-4D82C2867B2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8AB760-91F3-41C5-B111-2E2CEBD4E3E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12E930-2D49-471B-A73B-BA782A08B19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AAF9B7-1AC2-4877-84DA-505D8C95CB4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B484DF-2BFF-436B-B10D-F89EF8421CD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D812A81-42FA-4239-A204-11F59D003B31}"/>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0AD43464-0DC7-4197-A761-F7CA874173F5}"/>
              </a:ext>
            </a:extLst>
          </p:cNvPr>
          <p:cNvSpPr>
            <a:spLocks noGrp="1"/>
          </p:cNvSpPr>
          <p:nvPr>
            <p:ph type="sldNum" sz="quarter" idx="12"/>
          </p:nvPr>
        </p:nvSpPr>
        <p:spPr/>
        <p:txBody>
          <a:bodyPr/>
          <a:lstStyle>
            <a:lvl1pPr>
              <a:defRPr/>
            </a:lvl1pPr>
          </a:lstStyle>
          <a:p>
            <a:fld id="{43B63673-6355-45F3-805D-7DC348643FD0}" type="slidenum">
              <a:rPr lang="en-US" altLang="en-US"/>
              <a:pPr/>
              <a:t>‹#›</a:t>
            </a:fld>
            <a:endParaRPr lang="en-US" altLang="en-US"/>
          </a:p>
        </p:txBody>
      </p:sp>
    </p:spTree>
    <p:extLst>
      <p:ext uri="{BB962C8B-B14F-4D97-AF65-F5344CB8AC3E}">
        <p14:creationId xmlns:p14="http://schemas.microsoft.com/office/powerpoint/2010/main" val="422834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9572-6683-4500-B646-ECC77F5A90B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095959-3528-4A99-8001-84911CCEA3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3B1898-C327-46BD-8092-7BDE7EE9CC4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C29C91-2AAC-41C7-9EF5-86A4B0F5C43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98E626-FD4E-45BC-A7B0-F94D222894C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9A124-4BD8-4B00-BAD1-6D92001DF78F}"/>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F8DE3686-F2A8-4CE7-A469-E8D60353BBCE}"/>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9" name="Slide Number Placeholder 8">
            <a:extLst>
              <a:ext uri="{FF2B5EF4-FFF2-40B4-BE49-F238E27FC236}">
                <a16:creationId xmlns:a16="http://schemas.microsoft.com/office/drawing/2014/main" id="{8428F764-1991-4E00-A2D7-F3EF37BF33A0}"/>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2554346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327C-42A2-4E08-A7A3-9ABA769267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F82408-B74E-4FE3-BE76-6095A22E6F6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D25DFB3-48B4-43A2-9B44-AF6A22F760D0}"/>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44DDCAE9-7C64-4D22-9ECE-1C4ACB4AC9DE}"/>
              </a:ext>
            </a:extLst>
          </p:cNvPr>
          <p:cNvSpPr>
            <a:spLocks noGrp="1"/>
          </p:cNvSpPr>
          <p:nvPr>
            <p:ph type="sldNum" sz="quarter" idx="12"/>
          </p:nvPr>
        </p:nvSpPr>
        <p:spPr/>
        <p:txBody>
          <a:bodyPr/>
          <a:lstStyle>
            <a:lvl1pPr>
              <a:defRPr/>
            </a:lvl1pPr>
          </a:lstStyle>
          <a:p>
            <a:fld id="{C5477B91-2B25-451C-8E8D-696ADBA2AB44}" type="slidenum">
              <a:rPr lang="en-US" altLang="en-US"/>
              <a:pPr/>
              <a:t>‹#›</a:t>
            </a:fld>
            <a:endParaRPr lang="en-US" altLang="en-US"/>
          </a:p>
        </p:txBody>
      </p:sp>
    </p:spTree>
    <p:extLst>
      <p:ext uri="{BB962C8B-B14F-4D97-AF65-F5344CB8AC3E}">
        <p14:creationId xmlns:p14="http://schemas.microsoft.com/office/powerpoint/2010/main" val="1545921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6514A-E0B8-4199-A96A-7690A11BCBD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67E9039-37A5-47A5-983E-FF4CF3EC1774}"/>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814F216F-C34A-438D-86B9-9429C111AAA9}"/>
              </a:ext>
            </a:extLst>
          </p:cNvPr>
          <p:cNvSpPr>
            <a:spLocks noGrp="1"/>
          </p:cNvSpPr>
          <p:nvPr>
            <p:ph type="sldNum" sz="quarter" idx="12"/>
          </p:nvPr>
        </p:nvSpPr>
        <p:spPr/>
        <p:txBody>
          <a:bodyPr/>
          <a:lstStyle>
            <a:lvl1pPr>
              <a:defRPr/>
            </a:lvl1pPr>
          </a:lstStyle>
          <a:p>
            <a:fld id="{2C78BB19-A934-406F-99A3-166E57B1FEB9}" type="slidenum">
              <a:rPr lang="en-US" altLang="en-US"/>
              <a:pPr/>
              <a:t>‹#›</a:t>
            </a:fld>
            <a:endParaRPr lang="en-US" altLang="en-US"/>
          </a:p>
        </p:txBody>
      </p:sp>
    </p:spTree>
    <p:extLst>
      <p:ext uri="{BB962C8B-B14F-4D97-AF65-F5344CB8AC3E}">
        <p14:creationId xmlns:p14="http://schemas.microsoft.com/office/powerpoint/2010/main" val="3856649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22AA-5A6A-4DF2-8089-6A5E9AC1B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808B31-3D03-48E0-A49F-E78730F82D4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026C7-B893-4682-A70C-93EE4B8580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E5C85D-1D94-4F75-886A-A21AA808B45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236842-FABF-42BA-B3C8-ED95963F07A3}"/>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FB307B97-A277-405C-BC80-96E408BC2150}"/>
              </a:ext>
            </a:extLst>
          </p:cNvPr>
          <p:cNvSpPr>
            <a:spLocks noGrp="1"/>
          </p:cNvSpPr>
          <p:nvPr>
            <p:ph type="sldNum" sz="quarter" idx="12"/>
          </p:nvPr>
        </p:nvSpPr>
        <p:spPr/>
        <p:txBody>
          <a:bodyPr/>
          <a:lstStyle>
            <a:lvl1pPr>
              <a:defRPr/>
            </a:lvl1pPr>
          </a:lstStyle>
          <a:p>
            <a:fld id="{C318B0FD-1B3C-4580-8795-B4629685FF25}" type="slidenum">
              <a:rPr lang="en-US" altLang="en-US"/>
              <a:pPr/>
              <a:t>‹#›</a:t>
            </a:fld>
            <a:endParaRPr lang="en-US" altLang="en-US"/>
          </a:p>
        </p:txBody>
      </p:sp>
    </p:spTree>
    <p:extLst>
      <p:ext uri="{BB962C8B-B14F-4D97-AF65-F5344CB8AC3E}">
        <p14:creationId xmlns:p14="http://schemas.microsoft.com/office/powerpoint/2010/main" val="1585460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4FE1-0D0F-4F85-B7AA-203905CE17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F2D7B-D9EC-42D8-BEC9-53E54DC143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8C40F09-A75D-41FB-9787-0FA34D0309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CB0F0E-2C75-41D4-9099-C7853A417CC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00C2A1-2139-4CEF-8CA9-C3AE5BC49A98}"/>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08C65531-865C-437B-8639-F73FE006A883}"/>
              </a:ext>
            </a:extLst>
          </p:cNvPr>
          <p:cNvSpPr>
            <a:spLocks noGrp="1"/>
          </p:cNvSpPr>
          <p:nvPr>
            <p:ph type="sldNum" sz="quarter" idx="12"/>
          </p:nvPr>
        </p:nvSpPr>
        <p:spPr/>
        <p:txBody>
          <a:bodyPr/>
          <a:lstStyle>
            <a:lvl1pPr>
              <a:defRPr/>
            </a:lvl1pPr>
          </a:lstStyle>
          <a:p>
            <a:fld id="{966E2DC5-451E-41E5-8256-F2B9023DE8BB}" type="slidenum">
              <a:rPr lang="en-US" altLang="en-US"/>
              <a:pPr/>
              <a:t>‹#›</a:t>
            </a:fld>
            <a:endParaRPr lang="en-US" altLang="en-US"/>
          </a:p>
        </p:txBody>
      </p:sp>
    </p:spTree>
    <p:extLst>
      <p:ext uri="{BB962C8B-B14F-4D97-AF65-F5344CB8AC3E}">
        <p14:creationId xmlns:p14="http://schemas.microsoft.com/office/powerpoint/2010/main" val="948304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D17A-801C-433A-BE71-899FD5AAE1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93A6B3-5F26-49CF-A01C-9D87F6FDA3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F3C7D-AEF2-49DF-9EDB-F6236FE047D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490D71-41F1-4B4C-A670-8459371E514E}"/>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B400C16E-CDEF-41B5-8AB8-7E315029AE97}"/>
              </a:ext>
            </a:extLst>
          </p:cNvPr>
          <p:cNvSpPr>
            <a:spLocks noGrp="1"/>
          </p:cNvSpPr>
          <p:nvPr>
            <p:ph type="sldNum" sz="quarter" idx="12"/>
          </p:nvPr>
        </p:nvSpPr>
        <p:spPr/>
        <p:txBody>
          <a:bodyPr/>
          <a:lstStyle>
            <a:lvl1pPr>
              <a:defRPr/>
            </a:lvl1pPr>
          </a:lstStyle>
          <a:p>
            <a:fld id="{1272CF86-B127-4FBA-BF1C-B685EA531C0F}" type="slidenum">
              <a:rPr lang="en-US" altLang="en-US"/>
              <a:pPr/>
              <a:t>‹#›</a:t>
            </a:fld>
            <a:endParaRPr lang="en-US" altLang="en-US"/>
          </a:p>
        </p:txBody>
      </p:sp>
    </p:spTree>
    <p:extLst>
      <p:ext uri="{BB962C8B-B14F-4D97-AF65-F5344CB8AC3E}">
        <p14:creationId xmlns:p14="http://schemas.microsoft.com/office/powerpoint/2010/main" val="1756080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F05B9F-5741-4815-B48F-1E57BF69679D}"/>
              </a:ext>
            </a:extLst>
          </p:cNvPr>
          <p:cNvSpPr>
            <a:spLocks noGrp="1"/>
          </p:cNvSpPr>
          <p:nvPr>
            <p:ph type="title" orient="vert"/>
          </p:nvPr>
        </p:nvSpPr>
        <p:spPr>
          <a:xfrm>
            <a:off x="6972300" y="274638"/>
            <a:ext cx="21717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2BD140-E8E1-4F94-85B5-467CB593AC65}"/>
              </a:ext>
            </a:extLst>
          </p:cNvPr>
          <p:cNvSpPr>
            <a:spLocks noGrp="1"/>
          </p:cNvSpPr>
          <p:nvPr>
            <p:ph type="body" orient="vert" idx="1"/>
          </p:nvPr>
        </p:nvSpPr>
        <p:spPr>
          <a:xfrm>
            <a:off x="457200" y="274638"/>
            <a:ext cx="63627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8D17D-6AC3-4DCE-9BD2-4BECB153FC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7B8E715-2493-4E0F-91C6-67E251EBD7C0}"/>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C384FC13-A39B-4C9F-A3F0-AEDAF725E730}"/>
              </a:ext>
            </a:extLst>
          </p:cNvPr>
          <p:cNvSpPr>
            <a:spLocks noGrp="1"/>
          </p:cNvSpPr>
          <p:nvPr>
            <p:ph type="sldNum" sz="quarter" idx="12"/>
          </p:nvPr>
        </p:nvSpPr>
        <p:spPr/>
        <p:txBody>
          <a:bodyPr/>
          <a:lstStyle>
            <a:lvl1pPr>
              <a:defRPr/>
            </a:lvl1pPr>
          </a:lstStyle>
          <a:p>
            <a:fld id="{F5679E85-9298-44A0-AF4E-D9AE92AD1836}" type="slidenum">
              <a:rPr lang="en-US" altLang="en-US"/>
              <a:pPr/>
              <a:t>‹#›</a:t>
            </a:fld>
            <a:endParaRPr lang="en-US" altLang="en-US"/>
          </a:p>
        </p:txBody>
      </p:sp>
    </p:spTree>
    <p:extLst>
      <p:ext uri="{BB962C8B-B14F-4D97-AF65-F5344CB8AC3E}">
        <p14:creationId xmlns:p14="http://schemas.microsoft.com/office/powerpoint/2010/main" val="823632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6B41-6D1B-46D2-9BF3-C777D814B72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C92DA-DCB3-466D-A89F-C919BF395B5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4BF8A4-9A77-4A03-933C-6B1B28C680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4F2446-E41A-4977-B176-68E5D261059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BF9B7AD8-7544-49E0-963C-82A69B1635DA}"/>
              </a:ext>
            </a:extLst>
          </p:cNvPr>
          <p:cNvSpPr>
            <a:spLocks noGrp="1"/>
          </p:cNvSpPr>
          <p:nvPr>
            <p:ph type="sldNum" sz="quarter" idx="12"/>
          </p:nvPr>
        </p:nvSpPr>
        <p:spPr/>
        <p:txBody>
          <a:bodyPr/>
          <a:lstStyle>
            <a:lvl1pPr>
              <a:defRPr/>
            </a:lvl1pPr>
          </a:lstStyle>
          <a:p>
            <a:fld id="{89A6D997-E10E-4375-94E0-BAB404E0E365}" type="slidenum">
              <a:rPr lang="en-US" altLang="en-US"/>
              <a:pPr/>
              <a:t>‹#›</a:t>
            </a:fld>
            <a:endParaRPr lang="en-US" altLang="en-US"/>
          </a:p>
        </p:txBody>
      </p:sp>
    </p:spTree>
    <p:extLst>
      <p:ext uri="{BB962C8B-B14F-4D97-AF65-F5344CB8AC3E}">
        <p14:creationId xmlns:p14="http://schemas.microsoft.com/office/powerpoint/2010/main" val="3583058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5EC1-AB9C-4FC5-A3E8-FAC020375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B785B-960B-4503-891C-B30E7047F4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83453-F2C8-43F1-A88D-EA8D1C0D297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AAFC694-9EA3-4F78-8BA0-3E83A596897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9A1A4E0E-5014-466F-AE1C-680520D728F3}"/>
              </a:ext>
            </a:extLst>
          </p:cNvPr>
          <p:cNvSpPr>
            <a:spLocks noGrp="1"/>
          </p:cNvSpPr>
          <p:nvPr>
            <p:ph type="sldNum" sz="quarter" idx="12"/>
          </p:nvPr>
        </p:nvSpPr>
        <p:spPr/>
        <p:txBody>
          <a:bodyPr/>
          <a:lstStyle>
            <a:lvl1pPr>
              <a:defRPr/>
            </a:lvl1pPr>
          </a:lstStyle>
          <a:p>
            <a:fld id="{B17287B1-5D7F-4671-ADC9-0CCAF84612F2}" type="slidenum">
              <a:rPr lang="en-US" altLang="en-US"/>
              <a:pPr/>
              <a:t>‹#›</a:t>
            </a:fld>
            <a:endParaRPr lang="en-US" altLang="en-US"/>
          </a:p>
        </p:txBody>
      </p:sp>
    </p:spTree>
    <p:extLst>
      <p:ext uri="{BB962C8B-B14F-4D97-AF65-F5344CB8AC3E}">
        <p14:creationId xmlns:p14="http://schemas.microsoft.com/office/powerpoint/2010/main" val="1356185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19BF-A718-4770-BF86-14A0D8E6F9C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221AF-3180-43BB-8D70-2795FB96A7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BAFA8BA-FF1B-480F-9D78-C6D8026AF70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C69F94B-BC01-4298-AEEE-46A72514BA1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024F719-0D40-4BBC-A93D-9CA5D727920E}"/>
              </a:ext>
            </a:extLst>
          </p:cNvPr>
          <p:cNvSpPr>
            <a:spLocks noGrp="1"/>
          </p:cNvSpPr>
          <p:nvPr>
            <p:ph type="sldNum" sz="quarter" idx="12"/>
          </p:nvPr>
        </p:nvSpPr>
        <p:spPr/>
        <p:txBody>
          <a:bodyPr/>
          <a:lstStyle>
            <a:lvl1pPr>
              <a:defRPr/>
            </a:lvl1pPr>
          </a:lstStyle>
          <a:p>
            <a:fld id="{A7CF189B-EFF8-4461-BB67-04FACE608128}" type="slidenum">
              <a:rPr lang="en-US" altLang="en-US"/>
              <a:pPr/>
              <a:t>‹#›</a:t>
            </a:fld>
            <a:endParaRPr lang="en-US" altLang="en-US"/>
          </a:p>
        </p:txBody>
      </p:sp>
    </p:spTree>
    <p:extLst>
      <p:ext uri="{BB962C8B-B14F-4D97-AF65-F5344CB8AC3E}">
        <p14:creationId xmlns:p14="http://schemas.microsoft.com/office/powerpoint/2010/main" val="612571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C635-15D6-4C7A-AA29-362CB44A4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539E6-D764-49AB-B65E-F68BA345E293}"/>
              </a:ext>
            </a:extLst>
          </p:cNvPr>
          <p:cNvSpPr>
            <a:spLocks noGrp="1"/>
          </p:cNvSpPr>
          <p:nvPr>
            <p:ph sz="half" idx="1"/>
          </p:nvPr>
        </p:nvSpPr>
        <p:spPr>
          <a:xfrm>
            <a:off x="457200" y="2438400"/>
            <a:ext cx="40386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C20C6-4891-4EBD-980C-6AAB4DB83D42}"/>
              </a:ext>
            </a:extLst>
          </p:cNvPr>
          <p:cNvSpPr>
            <a:spLocks noGrp="1"/>
          </p:cNvSpPr>
          <p:nvPr>
            <p:ph sz="half" idx="2"/>
          </p:nvPr>
        </p:nvSpPr>
        <p:spPr>
          <a:xfrm>
            <a:off x="4648200" y="2438400"/>
            <a:ext cx="40386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355BBB-9E51-4C56-ACCA-EC8F64D5CB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3C33536-D704-4297-A6A2-903AEE84962B}"/>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EB38177D-AF21-414B-8709-AD2135E7FE8A}"/>
              </a:ext>
            </a:extLst>
          </p:cNvPr>
          <p:cNvSpPr>
            <a:spLocks noGrp="1"/>
          </p:cNvSpPr>
          <p:nvPr>
            <p:ph type="sldNum" sz="quarter" idx="12"/>
          </p:nvPr>
        </p:nvSpPr>
        <p:spPr/>
        <p:txBody>
          <a:bodyPr/>
          <a:lstStyle>
            <a:lvl1pPr>
              <a:defRPr/>
            </a:lvl1pPr>
          </a:lstStyle>
          <a:p>
            <a:fld id="{4FCF6B91-BF9E-4FF2-BDA5-367FF93FC369}" type="slidenum">
              <a:rPr lang="en-US" altLang="en-US"/>
              <a:pPr/>
              <a:t>‹#›</a:t>
            </a:fld>
            <a:endParaRPr lang="en-US" altLang="en-US"/>
          </a:p>
        </p:txBody>
      </p:sp>
    </p:spTree>
    <p:extLst>
      <p:ext uri="{BB962C8B-B14F-4D97-AF65-F5344CB8AC3E}">
        <p14:creationId xmlns:p14="http://schemas.microsoft.com/office/powerpoint/2010/main" val="3905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6EB8-C5BD-4E5B-9EB4-15E2F57A8B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16B1D-06E1-43C7-BD86-02984D4FD573}"/>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C2B33A91-7765-4260-939C-08319D39EFB1}"/>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5" name="Slide Number Placeholder 4">
            <a:extLst>
              <a:ext uri="{FF2B5EF4-FFF2-40B4-BE49-F238E27FC236}">
                <a16:creationId xmlns:a16="http://schemas.microsoft.com/office/drawing/2014/main" id="{FC0EF1E4-C98C-498F-BC53-5ED95034D7D6}"/>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3947262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4321-F9A2-4416-9432-6ADD6E20A47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5DE13B-F5B8-4FE0-8D4C-59383529870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D1138D-90CE-4706-B3B5-FD3D5F7DB9C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5DBDE3-388C-4AF0-A66B-6D8F2CF6D85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B65022-4D39-4A5F-85B7-CCBC3306860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2323F9-7FC1-4C9D-8E2E-1DF9711BADC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8735CDF-E1E7-42CB-9647-BF730D1072C8}"/>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6E810B7A-57AD-44C8-A3D5-3E7D711F760E}"/>
              </a:ext>
            </a:extLst>
          </p:cNvPr>
          <p:cNvSpPr>
            <a:spLocks noGrp="1"/>
          </p:cNvSpPr>
          <p:nvPr>
            <p:ph type="sldNum" sz="quarter" idx="12"/>
          </p:nvPr>
        </p:nvSpPr>
        <p:spPr/>
        <p:txBody>
          <a:bodyPr/>
          <a:lstStyle>
            <a:lvl1pPr>
              <a:defRPr/>
            </a:lvl1pPr>
          </a:lstStyle>
          <a:p>
            <a:fld id="{94E332BB-7234-41E6-A1F8-A6AD6CD9D891}" type="slidenum">
              <a:rPr lang="en-US" altLang="en-US"/>
              <a:pPr/>
              <a:t>‹#›</a:t>
            </a:fld>
            <a:endParaRPr lang="en-US" altLang="en-US"/>
          </a:p>
        </p:txBody>
      </p:sp>
    </p:spTree>
    <p:extLst>
      <p:ext uri="{BB962C8B-B14F-4D97-AF65-F5344CB8AC3E}">
        <p14:creationId xmlns:p14="http://schemas.microsoft.com/office/powerpoint/2010/main" val="1484439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D995-3B5A-4827-AC3F-C60874100C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ADFA55-C503-4B9F-BA38-6B52354FE35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887D3A7-47A3-4B0F-96DA-28AD2C8EEBAA}"/>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56538F8A-B8DC-4783-B0A8-7C9E68E9DE28}"/>
              </a:ext>
            </a:extLst>
          </p:cNvPr>
          <p:cNvSpPr>
            <a:spLocks noGrp="1"/>
          </p:cNvSpPr>
          <p:nvPr>
            <p:ph type="sldNum" sz="quarter" idx="12"/>
          </p:nvPr>
        </p:nvSpPr>
        <p:spPr/>
        <p:txBody>
          <a:bodyPr/>
          <a:lstStyle>
            <a:lvl1pPr>
              <a:defRPr/>
            </a:lvl1pPr>
          </a:lstStyle>
          <a:p>
            <a:fld id="{08128310-6498-446B-A35D-90E03A39E880}" type="slidenum">
              <a:rPr lang="en-US" altLang="en-US"/>
              <a:pPr/>
              <a:t>‹#›</a:t>
            </a:fld>
            <a:endParaRPr lang="en-US" altLang="en-US"/>
          </a:p>
        </p:txBody>
      </p:sp>
    </p:spTree>
    <p:extLst>
      <p:ext uri="{BB962C8B-B14F-4D97-AF65-F5344CB8AC3E}">
        <p14:creationId xmlns:p14="http://schemas.microsoft.com/office/powerpoint/2010/main" val="3562672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1F359-43A9-42E1-80F6-F40BBD02257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633629F-933D-449C-A4D4-E24A3291CB60}"/>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464FC3F4-215A-4D62-B1E9-4F7F91CB3B48}"/>
              </a:ext>
            </a:extLst>
          </p:cNvPr>
          <p:cNvSpPr>
            <a:spLocks noGrp="1"/>
          </p:cNvSpPr>
          <p:nvPr>
            <p:ph type="sldNum" sz="quarter" idx="12"/>
          </p:nvPr>
        </p:nvSpPr>
        <p:spPr/>
        <p:txBody>
          <a:bodyPr/>
          <a:lstStyle>
            <a:lvl1pPr>
              <a:defRPr/>
            </a:lvl1pPr>
          </a:lstStyle>
          <a:p>
            <a:fld id="{F508A817-87FD-4ADC-9725-30D9BAF81181}" type="slidenum">
              <a:rPr lang="en-US" altLang="en-US"/>
              <a:pPr/>
              <a:t>‹#›</a:t>
            </a:fld>
            <a:endParaRPr lang="en-US" altLang="en-US"/>
          </a:p>
        </p:txBody>
      </p:sp>
    </p:spTree>
    <p:extLst>
      <p:ext uri="{BB962C8B-B14F-4D97-AF65-F5344CB8AC3E}">
        <p14:creationId xmlns:p14="http://schemas.microsoft.com/office/powerpoint/2010/main" val="3339179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A7E8-AD6C-4F63-B37F-F09913D340C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B88E11-63B9-4335-BB12-CF35DECDE99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02D966-0088-4825-8586-B318D0BA43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08820C-2366-4FAC-A037-E9247C9EEB8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5DD7750-BDCC-4363-A29B-A0FE362AB05B}"/>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07993BC8-407A-40A0-B2B9-BFD0D3125A23}"/>
              </a:ext>
            </a:extLst>
          </p:cNvPr>
          <p:cNvSpPr>
            <a:spLocks noGrp="1"/>
          </p:cNvSpPr>
          <p:nvPr>
            <p:ph type="sldNum" sz="quarter" idx="12"/>
          </p:nvPr>
        </p:nvSpPr>
        <p:spPr/>
        <p:txBody>
          <a:bodyPr/>
          <a:lstStyle>
            <a:lvl1pPr>
              <a:defRPr/>
            </a:lvl1pPr>
          </a:lstStyle>
          <a:p>
            <a:fld id="{E13E13AC-DF20-420C-9AC8-BECE6B6FCF03}" type="slidenum">
              <a:rPr lang="en-US" altLang="en-US"/>
              <a:pPr/>
              <a:t>‹#›</a:t>
            </a:fld>
            <a:endParaRPr lang="en-US" altLang="en-US"/>
          </a:p>
        </p:txBody>
      </p:sp>
    </p:spTree>
    <p:extLst>
      <p:ext uri="{BB962C8B-B14F-4D97-AF65-F5344CB8AC3E}">
        <p14:creationId xmlns:p14="http://schemas.microsoft.com/office/powerpoint/2010/main" val="42658858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77E6-649D-4016-B71C-B04CC10B4EA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C79D18-3A96-404F-A043-820B2E880F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62BE-9657-4C2A-815D-3B475C6C0A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7BEDB-B2E4-4DF2-B1EF-DDF10CDF56C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2CCF5D4-D463-40F0-A64E-8FC2F1B6D7AD}"/>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F7864B51-3F1E-4D11-82D5-27E08D569C17}"/>
              </a:ext>
            </a:extLst>
          </p:cNvPr>
          <p:cNvSpPr>
            <a:spLocks noGrp="1"/>
          </p:cNvSpPr>
          <p:nvPr>
            <p:ph type="sldNum" sz="quarter" idx="12"/>
          </p:nvPr>
        </p:nvSpPr>
        <p:spPr/>
        <p:txBody>
          <a:bodyPr/>
          <a:lstStyle>
            <a:lvl1pPr>
              <a:defRPr/>
            </a:lvl1pPr>
          </a:lstStyle>
          <a:p>
            <a:fld id="{9C24E8FC-6100-405B-B153-8B02A97FBC0B}" type="slidenum">
              <a:rPr lang="en-US" altLang="en-US"/>
              <a:pPr/>
              <a:t>‹#›</a:t>
            </a:fld>
            <a:endParaRPr lang="en-US" altLang="en-US"/>
          </a:p>
        </p:txBody>
      </p:sp>
    </p:spTree>
    <p:extLst>
      <p:ext uri="{BB962C8B-B14F-4D97-AF65-F5344CB8AC3E}">
        <p14:creationId xmlns:p14="http://schemas.microsoft.com/office/powerpoint/2010/main" val="1429320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D8DE-BF96-4DE3-AA7D-EAB92C6DBE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10DA7C-99FE-4004-BBAF-2B8FE17943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77B29-4F09-4E74-82D8-D43D9AF4CD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7CB650-E9ED-4812-A7B8-9537F98C1AF9}"/>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664FCB1E-7420-45C6-BEEA-EA933E6A5BAE}"/>
              </a:ext>
            </a:extLst>
          </p:cNvPr>
          <p:cNvSpPr>
            <a:spLocks noGrp="1"/>
          </p:cNvSpPr>
          <p:nvPr>
            <p:ph type="sldNum" sz="quarter" idx="12"/>
          </p:nvPr>
        </p:nvSpPr>
        <p:spPr/>
        <p:txBody>
          <a:bodyPr/>
          <a:lstStyle>
            <a:lvl1pPr>
              <a:defRPr/>
            </a:lvl1pPr>
          </a:lstStyle>
          <a:p>
            <a:fld id="{8EC74DB2-65CF-45D1-80CC-91903FA216A7}" type="slidenum">
              <a:rPr lang="en-US" altLang="en-US"/>
              <a:pPr/>
              <a:t>‹#›</a:t>
            </a:fld>
            <a:endParaRPr lang="en-US" altLang="en-US"/>
          </a:p>
        </p:txBody>
      </p:sp>
    </p:spTree>
    <p:extLst>
      <p:ext uri="{BB962C8B-B14F-4D97-AF65-F5344CB8AC3E}">
        <p14:creationId xmlns:p14="http://schemas.microsoft.com/office/powerpoint/2010/main" val="17721174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DF23D-B5F8-4724-8438-7FE99BD18B82}"/>
              </a:ext>
            </a:extLst>
          </p:cNvPr>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E6B2D5-4F95-4973-8E0F-F09EBCCD6BFD}"/>
              </a:ext>
            </a:extLst>
          </p:cNvPr>
          <p:cNvSpPr>
            <a:spLocks noGrp="1"/>
          </p:cNvSpPr>
          <p:nvPr>
            <p:ph type="body" orient="vert" idx="1"/>
          </p:nvPr>
        </p:nvSpPr>
        <p:spPr>
          <a:xfrm>
            <a:off x="457200" y="990600"/>
            <a:ext cx="6019800" cy="5135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99C6B-3DCB-4357-97D2-D0ADDB433E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3B46E0F-7457-4738-9EA1-CCDFE30730C2}"/>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D679334-83CF-4BE7-87FF-C2C8E3991755}"/>
              </a:ext>
            </a:extLst>
          </p:cNvPr>
          <p:cNvSpPr>
            <a:spLocks noGrp="1"/>
          </p:cNvSpPr>
          <p:nvPr>
            <p:ph type="sldNum" sz="quarter" idx="12"/>
          </p:nvPr>
        </p:nvSpPr>
        <p:spPr/>
        <p:txBody>
          <a:bodyPr/>
          <a:lstStyle>
            <a:lvl1pPr>
              <a:defRPr/>
            </a:lvl1pPr>
          </a:lstStyle>
          <a:p>
            <a:fld id="{56045205-0723-47F0-9A6C-664933A78736}" type="slidenum">
              <a:rPr lang="en-US" altLang="en-US"/>
              <a:pPr/>
              <a:t>‹#›</a:t>
            </a:fld>
            <a:endParaRPr lang="en-US" altLang="en-US"/>
          </a:p>
        </p:txBody>
      </p:sp>
    </p:spTree>
    <p:extLst>
      <p:ext uri="{BB962C8B-B14F-4D97-AF65-F5344CB8AC3E}">
        <p14:creationId xmlns:p14="http://schemas.microsoft.com/office/powerpoint/2010/main" val="156000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CA47-AF20-4E76-A60C-E0F6FF022D5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D63FB0-CDB2-4983-9A8C-26EBF29741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587518-5317-4E93-816B-0AF435EDE8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D8677B-088C-430A-95FD-19C0A536B7C7}"/>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CCFE3F91-01B2-4B44-9D7C-7F690EBF6CEB}"/>
              </a:ext>
            </a:extLst>
          </p:cNvPr>
          <p:cNvSpPr>
            <a:spLocks noGrp="1"/>
          </p:cNvSpPr>
          <p:nvPr>
            <p:ph type="sldNum" sz="quarter" idx="12"/>
          </p:nvPr>
        </p:nvSpPr>
        <p:spPr/>
        <p:txBody>
          <a:bodyPr/>
          <a:lstStyle>
            <a:lvl1pPr>
              <a:defRPr/>
            </a:lvl1pPr>
          </a:lstStyle>
          <a:p>
            <a:fld id="{8F053D5E-45B2-4D37-B601-78D00C7BA882}" type="slidenum">
              <a:rPr lang="en-US" altLang="en-US"/>
              <a:pPr/>
              <a:t>‹#›</a:t>
            </a:fld>
            <a:endParaRPr lang="en-US" altLang="en-US"/>
          </a:p>
        </p:txBody>
      </p:sp>
    </p:spTree>
    <p:extLst>
      <p:ext uri="{BB962C8B-B14F-4D97-AF65-F5344CB8AC3E}">
        <p14:creationId xmlns:p14="http://schemas.microsoft.com/office/powerpoint/2010/main" val="1331855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744D-9EA1-47CF-874C-5C6FEC8677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FAC16-242E-403C-9F70-4C8C8598C3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DBF1A-E152-45A6-A6D4-38881F0189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3FA386-EDE1-47D9-BB1B-89DEA2684FDA}"/>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33632E77-8920-4728-B5C2-C1851519B3CF}"/>
              </a:ext>
            </a:extLst>
          </p:cNvPr>
          <p:cNvSpPr>
            <a:spLocks noGrp="1"/>
          </p:cNvSpPr>
          <p:nvPr>
            <p:ph type="sldNum" sz="quarter" idx="12"/>
          </p:nvPr>
        </p:nvSpPr>
        <p:spPr/>
        <p:txBody>
          <a:bodyPr/>
          <a:lstStyle>
            <a:lvl1pPr>
              <a:defRPr/>
            </a:lvl1pPr>
          </a:lstStyle>
          <a:p>
            <a:fld id="{A5DC91C5-61D9-4D7D-8F11-BA70C00B16B7}" type="slidenum">
              <a:rPr lang="en-US" altLang="en-US"/>
              <a:pPr/>
              <a:t>‹#›</a:t>
            </a:fld>
            <a:endParaRPr lang="en-US" altLang="en-US"/>
          </a:p>
        </p:txBody>
      </p:sp>
    </p:spTree>
    <p:extLst>
      <p:ext uri="{BB962C8B-B14F-4D97-AF65-F5344CB8AC3E}">
        <p14:creationId xmlns:p14="http://schemas.microsoft.com/office/powerpoint/2010/main" val="16618489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C9E8-1749-4FD8-8588-FBE3C0691E4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A0BBB-A09F-4B3D-ABD6-E504FC939F3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C3D9581-30F1-4E68-BC70-01672549FA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66ECAA2-9387-40B7-B644-33846D3D4CF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12EEF88C-DBC7-49F8-BD88-9A2FA0947952}"/>
              </a:ext>
            </a:extLst>
          </p:cNvPr>
          <p:cNvSpPr>
            <a:spLocks noGrp="1"/>
          </p:cNvSpPr>
          <p:nvPr>
            <p:ph type="sldNum" sz="quarter" idx="12"/>
          </p:nvPr>
        </p:nvSpPr>
        <p:spPr/>
        <p:txBody>
          <a:bodyPr/>
          <a:lstStyle>
            <a:lvl1pPr>
              <a:defRPr/>
            </a:lvl1pPr>
          </a:lstStyle>
          <a:p>
            <a:fld id="{DB517488-A536-4D17-A987-0A0D85F6599A}" type="slidenum">
              <a:rPr lang="en-US" altLang="en-US"/>
              <a:pPr/>
              <a:t>‹#›</a:t>
            </a:fld>
            <a:endParaRPr lang="en-US" altLang="en-US"/>
          </a:p>
        </p:txBody>
      </p:sp>
    </p:spTree>
    <p:extLst>
      <p:ext uri="{BB962C8B-B14F-4D97-AF65-F5344CB8AC3E}">
        <p14:creationId xmlns:p14="http://schemas.microsoft.com/office/powerpoint/2010/main" val="15921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B0F33-4A53-4E2B-99BB-6D170C4B451D}"/>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0BA86A79-C1B5-4ECF-AA0A-09C30C1D5964}"/>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4" name="Slide Number Placeholder 3">
            <a:extLst>
              <a:ext uri="{FF2B5EF4-FFF2-40B4-BE49-F238E27FC236}">
                <a16:creationId xmlns:a16="http://schemas.microsoft.com/office/drawing/2014/main" id="{61287086-1CCA-4B36-9E5D-605DF9BF8073}"/>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91891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8B71-6226-4BFA-8797-3A7583904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CA56B-DDBC-42F7-8867-B7DAE3C45CC3}"/>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EF0B63-1CC8-4938-BDBD-000D1D887B52}"/>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4CDF57-07DC-45A4-909A-2E2F5792A7E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8ED1E0-31E2-4B4C-8DC3-38B209B5551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829368C1-875E-4E3C-91B8-C0F817803EBF}"/>
              </a:ext>
            </a:extLst>
          </p:cNvPr>
          <p:cNvSpPr>
            <a:spLocks noGrp="1"/>
          </p:cNvSpPr>
          <p:nvPr>
            <p:ph type="sldNum" sz="quarter" idx="12"/>
          </p:nvPr>
        </p:nvSpPr>
        <p:spPr/>
        <p:txBody>
          <a:bodyPr/>
          <a:lstStyle>
            <a:lvl1pPr>
              <a:defRPr/>
            </a:lvl1pPr>
          </a:lstStyle>
          <a:p>
            <a:fld id="{B75A2120-783F-465C-A3B2-4A38A00E26DB}" type="slidenum">
              <a:rPr lang="en-US" altLang="en-US"/>
              <a:pPr/>
              <a:t>‹#›</a:t>
            </a:fld>
            <a:endParaRPr lang="en-US" altLang="en-US"/>
          </a:p>
        </p:txBody>
      </p:sp>
    </p:spTree>
    <p:extLst>
      <p:ext uri="{BB962C8B-B14F-4D97-AF65-F5344CB8AC3E}">
        <p14:creationId xmlns:p14="http://schemas.microsoft.com/office/powerpoint/2010/main" val="32343521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1B7A-9634-4053-BF59-F8B5D772E4C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D1A919-86E6-4F5A-BF2B-375364B08E0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608DD6-33AD-4FF4-8E83-6AE4B36CB2F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272AA-7B2D-4C3C-90E8-66E28CCB2C6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14F332-A8A4-4F47-857B-EF90830395A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345ED3-AC10-45E7-81AA-CC72E36C9F9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5DDBC81-FB79-41D7-80AA-984FA70942AB}"/>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2DB23400-828E-4EEF-A1CC-CC6F089DE0A7}"/>
              </a:ext>
            </a:extLst>
          </p:cNvPr>
          <p:cNvSpPr>
            <a:spLocks noGrp="1"/>
          </p:cNvSpPr>
          <p:nvPr>
            <p:ph type="sldNum" sz="quarter" idx="12"/>
          </p:nvPr>
        </p:nvSpPr>
        <p:spPr/>
        <p:txBody>
          <a:bodyPr/>
          <a:lstStyle>
            <a:lvl1pPr>
              <a:defRPr/>
            </a:lvl1pPr>
          </a:lstStyle>
          <a:p>
            <a:fld id="{98DF121D-B242-408E-87F7-83508390DAF1}" type="slidenum">
              <a:rPr lang="en-US" altLang="en-US"/>
              <a:pPr/>
              <a:t>‹#›</a:t>
            </a:fld>
            <a:endParaRPr lang="en-US" altLang="en-US"/>
          </a:p>
        </p:txBody>
      </p:sp>
    </p:spTree>
    <p:extLst>
      <p:ext uri="{BB962C8B-B14F-4D97-AF65-F5344CB8AC3E}">
        <p14:creationId xmlns:p14="http://schemas.microsoft.com/office/powerpoint/2010/main" val="14045570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D695-240F-475F-8CB2-6B2276ECEA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531DBA-60C0-46CF-8C41-12A758323A4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373C915-5D52-4FF3-A5D7-2A3462FE450C}"/>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73AAD514-B8D8-4C96-A605-5B9439A5AC16}"/>
              </a:ext>
            </a:extLst>
          </p:cNvPr>
          <p:cNvSpPr>
            <a:spLocks noGrp="1"/>
          </p:cNvSpPr>
          <p:nvPr>
            <p:ph type="sldNum" sz="quarter" idx="12"/>
          </p:nvPr>
        </p:nvSpPr>
        <p:spPr/>
        <p:txBody>
          <a:bodyPr/>
          <a:lstStyle>
            <a:lvl1pPr>
              <a:defRPr/>
            </a:lvl1pPr>
          </a:lstStyle>
          <a:p>
            <a:fld id="{6E235E2E-AE81-4EAD-B0FA-042F8CD51EF3}" type="slidenum">
              <a:rPr lang="en-US" altLang="en-US"/>
              <a:pPr/>
              <a:t>‹#›</a:t>
            </a:fld>
            <a:endParaRPr lang="en-US" altLang="en-US"/>
          </a:p>
        </p:txBody>
      </p:sp>
    </p:spTree>
    <p:extLst>
      <p:ext uri="{BB962C8B-B14F-4D97-AF65-F5344CB8AC3E}">
        <p14:creationId xmlns:p14="http://schemas.microsoft.com/office/powerpoint/2010/main" val="15664410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65265-0ACD-479B-8451-C87C492A118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DF042F9-D3B9-453C-B578-BBDB93C3E970}"/>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DC836D9B-EF97-4E61-B751-0DA71AA5D795}"/>
              </a:ext>
            </a:extLst>
          </p:cNvPr>
          <p:cNvSpPr>
            <a:spLocks noGrp="1"/>
          </p:cNvSpPr>
          <p:nvPr>
            <p:ph type="sldNum" sz="quarter" idx="12"/>
          </p:nvPr>
        </p:nvSpPr>
        <p:spPr/>
        <p:txBody>
          <a:bodyPr/>
          <a:lstStyle>
            <a:lvl1pPr>
              <a:defRPr/>
            </a:lvl1pPr>
          </a:lstStyle>
          <a:p>
            <a:fld id="{FBFF367A-A9C4-4EAB-9BDC-174248B59288}" type="slidenum">
              <a:rPr lang="en-US" altLang="en-US"/>
              <a:pPr/>
              <a:t>‹#›</a:t>
            </a:fld>
            <a:endParaRPr lang="en-US" altLang="en-US"/>
          </a:p>
        </p:txBody>
      </p:sp>
    </p:spTree>
    <p:extLst>
      <p:ext uri="{BB962C8B-B14F-4D97-AF65-F5344CB8AC3E}">
        <p14:creationId xmlns:p14="http://schemas.microsoft.com/office/powerpoint/2010/main" val="2490648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EB65-F067-4715-BAA6-396B2342556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08E86-0FFA-4D39-9D39-E989BCD73E4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3063E-0B8B-497D-84B4-9C68165336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C0D7F6-F77A-4242-A215-24239F14C8D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74D0D8B-65EF-4C13-AC1E-95170A575CE8}"/>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C2C8686E-97A1-4175-B725-DA6FBD9034EF}"/>
              </a:ext>
            </a:extLst>
          </p:cNvPr>
          <p:cNvSpPr>
            <a:spLocks noGrp="1"/>
          </p:cNvSpPr>
          <p:nvPr>
            <p:ph type="sldNum" sz="quarter" idx="12"/>
          </p:nvPr>
        </p:nvSpPr>
        <p:spPr/>
        <p:txBody>
          <a:bodyPr/>
          <a:lstStyle>
            <a:lvl1pPr>
              <a:defRPr/>
            </a:lvl1pPr>
          </a:lstStyle>
          <a:p>
            <a:fld id="{B04FEAB5-40AF-4004-B2EE-2C749779D24A}" type="slidenum">
              <a:rPr lang="en-US" altLang="en-US"/>
              <a:pPr/>
              <a:t>‹#›</a:t>
            </a:fld>
            <a:endParaRPr lang="en-US" altLang="en-US"/>
          </a:p>
        </p:txBody>
      </p:sp>
    </p:spTree>
    <p:extLst>
      <p:ext uri="{BB962C8B-B14F-4D97-AF65-F5344CB8AC3E}">
        <p14:creationId xmlns:p14="http://schemas.microsoft.com/office/powerpoint/2010/main" val="11743190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2196-A535-404B-9E1D-44A7EC1C20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B419CF-0A02-46C4-B915-40238BC0373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358AC2-134C-4F73-A573-7108E48977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6AA0D2-E6A2-469B-99B1-4B823DA8F64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FECF39A-4B86-432F-81F0-CDCFCA8EB43A}"/>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FC3F77B5-7339-4E54-81AF-FB5218F4919E}"/>
              </a:ext>
            </a:extLst>
          </p:cNvPr>
          <p:cNvSpPr>
            <a:spLocks noGrp="1"/>
          </p:cNvSpPr>
          <p:nvPr>
            <p:ph type="sldNum" sz="quarter" idx="12"/>
          </p:nvPr>
        </p:nvSpPr>
        <p:spPr/>
        <p:txBody>
          <a:bodyPr/>
          <a:lstStyle>
            <a:lvl1pPr>
              <a:defRPr/>
            </a:lvl1pPr>
          </a:lstStyle>
          <a:p>
            <a:fld id="{EFDC256C-4694-46B1-ADEB-8B1FAB0B5A49}" type="slidenum">
              <a:rPr lang="en-US" altLang="en-US"/>
              <a:pPr/>
              <a:t>‹#›</a:t>
            </a:fld>
            <a:endParaRPr lang="en-US" altLang="en-US"/>
          </a:p>
        </p:txBody>
      </p:sp>
    </p:spTree>
    <p:extLst>
      <p:ext uri="{BB962C8B-B14F-4D97-AF65-F5344CB8AC3E}">
        <p14:creationId xmlns:p14="http://schemas.microsoft.com/office/powerpoint/2010/main" val="2745837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DCF2-6367-4CA5-88B4-E2C109B54B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A01A9-220E-44FB-90D3-140EF1C330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C2DCB-59BD-4B80-8BF8-0DE7786AE91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684EF0-F7D3-40ED-B8D8-4917499790E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68C110F8-6A0A-464E-8B5A-13E3C147CF8A}"/>
              </a:ext>
            </a:extLst>
          </p:cNvPr>
          <p:cNvSpPr>
            <a:spLocks noGrp="1"/>
          </p:cNvSpPr>
          <p:nvPr>
            <p:ph type="sldNum" sz="quarter" idx="12"/>
          </p:nvPr>
        </p:nvSpPr>
        <p:spPr/>
        <p:txBody>
          <a:bodyPr/>
          <a:lstStyle>
            <a:lvl1pPr>
              <a:defRPr/>
            </a:lvl1pPr>
          </a:lstStyle>
          <a:p>
            <a:fld id="{6235FA18-868B-41DE-8F73-C4E48FCEED34}" type="slidenum">
              <a:rPr lang="en-US" altLang="en-US"/>
              <a:pPr/>
              <a:t>‹#›</a:t>
            </a:fld>
            <a:endParaRPr lang="en-US" altLang="en-US"/>
          </a:p>
        </p:txBody>
      </p:sp>
    </p:spTree>
    <p:extLst>
      <p:ext uri="{BB962C8B-B14F-4D97-AF65-F5344CB8AC3E}">
        <p14:creationId xmlns:p14="http://schemas.microsoft.com/office/powerpoint/2010/main" val="302003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7CFB7-7996-4711-ABB3-EEE0177723BA}"/>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58AADD-B25E-417D-90FC-87A6FCA45C8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E3A6A-7941-453B-9472-F08816641B3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171311-DA6D-412A-98C2-BC3BC800272D}"/>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89695286-1D52-4403-A47A-6BB3559A3627}"/>
              </a:ext>
            </a:extLst>
          </p:cNvPr>
          <p:cNvSpPr>
            <a:spLocks noGrp="1"/>
          </p:cNvSpPr>
          <p:nvPr>
            <p:ph type="sldNum" sz="quarter" idx="12"/>
          </p:nvPr>
        </p:nvSpPr>
        <p:spPr/>
        <p:txBody>
          <a:bodyPr/>
          <a:lstStyle>
            <a:lvl1pPr>
              <a:defRPr/>
            </a:lvl1pPr>
          </a:lstStyle>
          <a:p>
            <a:fld id="{C26B066A-4A70-4986-9313-7B975AFF1597}" type="slidenum">
              <a:rPr lang="en-US" altLang="en-US"/>
              <a:pPr/>
              <a:t>‹#›</a:t>
            </a:fld>
            <a:endParaRPr lang="en-US" altLang="en-US"/>
          </a:p>
        </p:txBody>
      </p:sp>
    </p:spTree>
    <p:extLst>
      <p:ext uri="{BB962C8B-B14F-4D97-AF65-F5344CB8AC3E}">
        <p14:creationId xmlns:p14="http://schemas.microsoft.com/office/powerpoint/2010/main" val="2494390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55D4-FDDD-45A6-A926-1F4EF0D37B1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18E65-F501-4E6C-A607-6754F7BF692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36CA8D-52B8-46A0-82FC-F19711F5638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74E7DD-5651-4F83-8691-5F0CFD19CBE0}"/>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D648B42D-D11D-433D-A4B8-8B6A8487E718}"/>
              </a:ext>
            </a:extLst>
          </p:cNvPr>
          <p:cNvSpPr>
            <a:spLocks noGrp="1"/>
          </p:cNvSpPr>
          <p:nvPr>
            <p:ph type="sldNum" sz="quarter" idx="12"/>
          </p:nvPr>
        </p:nvSpPr>
        <p:spPr/>
        <p:txBody>
          <a:bodyPr/>
          <a:lstStyle>
            <a:lvl1pPr>
              <a:defRPr/>
            </a:lvl1pPr>
          </a:lstStyle>
          <a:p>
            <a:fld id="{185A59D8-8A35-490A-9590-2BEDA6876E58}" type="slidenum">
              <a:rPr lang="en-US" altLang="en-US"/>
              <a:pPr/>
              <a:t>‹#›</a:t>
            </a:fld>
            <a:endParaRPr lang="en-US" altLang="en-US"/>
          </a:p>
        </p:txBody>
      </p:sp>
    </p:spTree>
    <p:extLst>
      <p:ext uri="{BB962C8B-B14F-4D97-AF65-F5344CB8AC3E}">
        <p14:creationId xmlns:p14="http://schemas.microsoft.com/office/powerpoint/2010/main" val="3884047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8FEF-5EBF-4449-819C-B56776702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6E6BC-961E-4315-94C5-2060F786D0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AC986-A798-4D1B-88FF-847F22B8BA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BAAD6FC-A528-434F-97B5-16732F9952C4}"/>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1C304343-EB9F-46DD-880E-25CD7D7D0FE0}"/>
              </a:ext>
            </a:extLst>
          </p:cNvPr>
          <p:cNvSpPr>
            <a:spLocks noGrp="1"/>
          </p:cNvSpPr>
          <p:nvPr>
            <p:ph type="sldNum" sz="quarter" idx="12"/>
          </p:nvPr>
        </p:nvSpPr>
        <p:spPr/>
        <p:txBody>
          <a:bodyPr/>
          <a:lstStyle>
            <a:lvl1pPr>
              <a:defRPr/>
            </a:lvl1pPr>
          </a:lstStyle>
          <a:p>
            <a:fld id="{0FE00862-A76E-40A8-9AE8-C75E1F6CCA76}" type="slidenum">
              <a:rPr lang="en-US" altLang="en-US"/>
              <a:pPr/>
              <a:t>‹#›</a:t>
            </a:fld>
            <a:endParaRPr lang="en-US" altLang="en-US"/>
          </a:p>
        </p:txBody>
      </p:sp>
    </p:spTree>
    <p:extLst>
      <p:ext uri="{BB962C8B-B14F-4D97-AF65-F5344CB8AC3E}">
        <p14:creationId xmlns:p14="http://schemas.microsoft.com/office/powerpoint/2010/main" val="131047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0E4E-38C9-4C46-BF94-BB9D0E6CA0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D5338-60EE-4272-86EF-1CF1E045F1B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D40B7-71C1-4B05-A687-6523553FC1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42400-7B73-4896-BED7-2D50F3B0B937}"/>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31D64B0-4C32-4BFF-AAE8-4B28B393906C}"/>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844FD322-96BE-417F-9443-8AA264003D8F}"/>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149133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5A02-1556-4098-8B9D-CB652F844DA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34BDD-22AE-4DEE-849F-33B55C08D7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868E107-981E-46B5-8626-12F5B1A457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DB292F-7FFA-4369-B1A9-B10D8719CB6C}"/>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C8129941-89F7-4D8C-ADDA-B5C608669648}"/>
              </a:ext>
            </a:extLst>
          </p:cNvPr>
          <p:cNvSpPr>
            <a:spLocks noGrp="1"/>
          </p:cNvSpPr>
          <p:nvPr>
            <p:ph type="sldNum" sz="quarter" idx="12"/>
          </p:nvPr>
        </p:nvSpPr>
        <p:spPr/>
        <p:txBody>
          <a:bodyPr/>
          <a:lstStyle>
            <a:lvl1pPr>
              <a:defRPr/>
            </a:lvl1pPr>
          </a:lstStyle>
          <a:p>
            <a:fld id="{34E2515E-044F-40CC-8CB4-EC00B2FFF739}" type="slidenum">
              <a:rPr lang="en-US" altLang="en-US"/>
              <a:pPr/>
              <a:t>‹#›</a:t>
            </a:fld>
            <a:endParaRPr lang="en-US" altLang="en-US"/>
          </a:p>
        </p:txBody>
      </p:sp>
    </p:spTree>
    <p:extLst>
      <p:ext uri="{BB962C8B-B14F-4D97-AF65-F5344CB8AC3E}">
        <p14:creationId xmlns:p14="http://schemas.microsoft.com/office/powerpoint/2010/main" val="28636207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755-7CA4-46FD-8D1F-FDBFFBE538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6CDA9-9F58-43F5-8053-6960B26A7609}"/>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D48E41-1A3B-41F2-B031-B28196B45A8B}"/>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C4EA6-3BBF-4129-9BFE-ABB5EE7953F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A6911C-DCF9-4EF6-88D7-1993B69F5F1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A106E8BB-0E23-482F-8C68-3DA60B8B2391}"/>
              </a:ext>
            </a:extLst>
          </p:cNvPr>
          <p:cNvSpPr>
            <a:spLocks noGrp="1"/>
          </p:cNvSpPr>
          <p:nvPr>
            <p:ph type="sldNum" sz="quarter" idx="12"/>
          </p:nvPr>
        </p:nvSpPr>
        <p:spPr/>
        <p:txBody>
          <a:bodyPr/>
          <a:lstStyle>
            <a:lvl1pPr>
              <a:defRPr/>
            </a:lvl1pPr>
          </a:lstStyle>
          <a:p>
            <a:fld id="{7349923F-E5AA-4AD3-ABC3-DED7E6BF1272}" type="slidenum">
              <a:rPr lang="en-US" altLang="en-US"/>
              <a:pPr/>
              <a:t>‹#›</a:t>
            </a:fld>
            <a:endParaRPr lang="en-US" altLang="en-US"/>
          </a:p>
        </p:txBody>
      </p:sp>
    </p:spTree>
    <p:extLst>
      <p:ext uri="{BB962C8B-B14F-4D97-AF65-F5344CB8AC3E}">
        <p14:creationId xmlns:p14="http://schemas.microsoft.com/office/powerpoint/2010/main" val="34411267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353C-D113-43AF-9B68-41377BBE5A1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9C7EF9-278F-4246-8D3E-1617B84CB72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51B0FF-4975-48A7-9A01-45595A46016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66FC67-9ABB-4784-93DF-E2B1C0F63B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26A218-7B04-452F-8C0F-4803FB798CF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B0D93-8702-4396-B55A-FC5F07203D7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FDE5BA7-43BA-43C2-B635-BD619897BEDF}"/>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02E11716-F272-4F6E-9325-D62075695BE1}"/>
              </a:ext>
            </a:extLst>
          </p:cNvPr>
          <p:cNvSpPr>
            <a:spLocks noGrp="1"/>
          </p:cNvSpPr>
          <p:nvPr>
            <p:ph type="sldNum" sz="quarter" idx="12"/>
          </p:nvPr>
        </p:nvSpPr>
        <p:spPr/>
        <p:txBody>
          <a:bodyPr/>
          <a:lstStyle>
            <a:lvl1pPr>
              <a:defRPr/>
            </a:lvl1pPr>
          </a:lstStyle>
          <a:p>
            <a:fld id="{3450FD1D-920A-4F48-9BA0-8B172F5398AE}" type="slidenum">
              <a:rPr lang="en-US" altLang="en-US"/>
              <a:pPr/>
              <a:t>‹#›</a:t>
            </a:fld>
            <a:endParaRPr lang="en-US" altLang="en-US"/>
          </a:p>
        </p:txBody>
      </p:sp>
    </p:spTree>
    <p:extLst>
      <p:ext uri="{BB962C8B-B14F-4D97-AF65-F5344CB8AC3E}">
        <p14:creationId xmlns:p14="http://schemas.microsoft.com/office/powerpoint/2010/main" val="26479309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CFDC-983F-4EE6-9395-F5C7149F8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7CA85-B046-47B3-95FB-5E156326224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70B6970-F7D4-48BD-AC75-57C455FFA161}"/>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D9E1570A-69CD-4B11-8A60-D3D0975FC0ED}"/>
              </a:ext>
            </a:extLst>
          </p:cNvPr>
          <p:cNvSpPr>
            <a:spLocks noGrp="1"/>
          </p:cNvSpPr>
          <p:nvPr>
            <p:ph type="sldNum" sz="quarter" idx="12"/>
          </p:nvPr>
        </p:nvSpPr>
        <p:spPr/>
        <p:txBody>
          <a:bodyPr/>
          <a:lstStyle>
            <a:lvl1pPr>
              <a:defRPr/>
            </a:lvl1pPr>
          </a:lstStyle>
          <a:p>
            <a:fld id="{B48885FC-056D-4A80-8EF0-3FBF8EB83213}" type="slidenum">
              <a:rPr lang="en-US" altLang="en-US"/>
              <a:pPr/>
              <a:t>‹#›</a:t>
            </a:fld>
            <a:endParaRPr lang="en-US" altLang="en-US"/>
          </a:p>
        </p:txBody>
      </p:sp>
    </p:spTree>
    <p:extLst>
      <p:ext uri="{BB962C8B-B14F-4D97-AF65-F5344CB8AC3E}">
        <p14:creationId xmlns:p14="http://schemas.microsoft.com/office/powerpoint/2010/main" val="27543834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57D34-1005-45D8-9FB1-CE620E974C7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DFE9F5C-3D5F-4BD7-90FC-5ADEEC883571}"/>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1FE3572E-AA42-4D74-8B97-C86904F8B534}"/>
              </a:ext>
            </a:extLst>
          </p:cNvPr>
          <p:cNvSpPr>
            <a:spLocks noGrp="1"/>
          </p:cNvSpPr>
          <p:nvPr>
            <p:ph type="sldNum" sz="quarter" idx="12"/>
          </p:nvPr>
        </p:nvSpPr>
        <p:spPr/>
        <p:txBody>
          <a:bodyPr/>
          <a:lstStyle>
            <a:lvl1pPr>
              <a:defRPr/>
            </a:lvl1pPr>
          </a:lstStyle>
          <a:p>
            <a:fld id="{458A0550-CD44-4C41-99F5-C4C737AEE651}" type="slidenum">
              <a:rPr lang="en-US" altLang="en-US"/>
              <a:pPr/>
              <a:t>‹#›</a:t>
            </a:fld>
            <a:endParaRPr lang="en-US" altLang="en-US"/>
          </a:p>
        </p:txBody>
      </p:sp>
    </p:spTree>
    <p:extLst>
      <p:ext uri="{BB962C8B-B14F-4D97-AF65-F5344CB8AC3E}">
        <p14:creationId xmlns:p14="http://schemas.microsoft.com/office/powerpoint/2010/main" val="16348420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7E37-FA5E-4D70-B9E6-1654975E98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9B3CA3-62EB-4CE7-8ADD-10AD15A705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B2F21-6CBF-4388-BEFA-1159597B81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511F03-0718-4AE9-BCA3-9181D1604D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32BC71B-5B7E-422A-AB25-1D3791C3AE89}"/>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A2D717DA-C1EF-453B-AA6D-B8D07E6C7A18}"/>
              </a:ext>
            </a:extLst>
          </p:cNvPr>
          <p:cNvSpPr>
            <a:spLocks noGrp="1"/>
          </p:cNvSpPr>
          <p:nvPr>
            <p:ph type="sldNum" sz="quarter" idx="12"/>
          </p:nvPr>
        </p:nvSpPr>
        <p:spPr/>
        <p:txBody>
          <a:bodyPr/>
          <a:lstStyle>
            <a:lvl1pPr>
              <a:defRPr/>
            </a:lvl1pPr>
          </a:lstStyle>
          <a:p>
            <a:fld id="{4757C61C-ED89-4F96-A18E-344FF9B69CBD}" type="slidenum">
              <a:rPr lang="en-US" altLang="en-US"/>
              <a:pPr/>
              <a:t>‹#›</a:t>
            </a:fld>
            <a:endParaRPr lang="en-US" altLang="en-US"/>
          </a:p>
        </p:txBody>
      </p:sp>
    </p:spTree>
    <p:extLst>
      <p:ext uri="{BB962C8B-B14F-4D97-AF65-F5344CB8AC3E}">
        <p14:creationId xmlns:p14="http://schemas.microsoft.com/office/powerpoint/2010/main" val="3460121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A54C-D7B6-46D8-814D-8FCA4368702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545E46-3372-4861-A686-AC01B2175C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F9B8A26-3909-49F6-B4B1-3DE19BC3D0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8805D5-CE6D-480B-9D6E-D50D2BFC8C0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6A68555-6BFC-4A5B-B832-3C227272CB7F}"/>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6FFACE98-5E6E-48EF-A99F-71796B634E9A}"/>
              </a:ext>
            </a:extLst>
          </p:cNvPr>
          <p:cNvSpPr>
            <a:spLocks noGrp="1"/>
          </p:cNvSpPr>
          <p:nvPr>
            <p:ph type="sldNum" sz="quarter" idx="12"/>
          </p:nvPr>
        </p:nvSpPr>
        <p:spPr/>
        <p:txBody>
          <a:bodyPr/>
          <a:lstStyle>
            <a:lvl1pPr>
              <a:defRPr/>
            </a:lvl1pPr>
          </a:lstStyle>
          <a:p>
            <a:fld id="{7558B942-F689-4984-B328-4FC05459A5BB}" type="slidenum">
              <a:rPr lang="en-US" altLang="en-US"/>
              <a:pPr/>
              <a:t>‹#›</a:t>
            </a:fld>
            <a:endParaRPr lang="en-US" altLang="en-US"/>
          </a:p>
        </p:txBody>
      </p:sp>
    </p:spTree>
    <p:extLst>
      <p:ext uri="{BB962C8B-B14F-4D97-AF65-F5344CB8AC3E}">
        <p14:creationId xmlns:p14="http://schemas.microsoft.com/office/powerpoint/2010/main" val="2123775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01D6-F227-48E5-891A-2850A2F7D5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9E908-7123-4C42-AA91-DC6E62647B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BD6B8-49E3-4D0E-9A38-244E9C43AA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974201-7FCB-4E1B-BB3D-C995769FE025}"/>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3466981A-FA2F-42B7-8217-CA3B7D24A63F}"/>
              </a:ext>
            </a:extLst>
          </p:cNvPr>
          <p:cNvSpPr>
            <a:spLocks noGrp="1"/>
          </p:cNvSpPr>
          <p:nvPr>
            <p:ph type="sldNum" sz="quarter" idx="12"/>
          </p:nvPr>
        </p:nvSpPr>
        <p:spPr/>
        <p:txBody>
          <a:bodyPr/>
          <a:lstStyle>
            <a:lvl1pPr>
              <a:defRPr/>
            </a:lvl1pPr>
          </a:lstStyle>
          <a:p>
            <a:fld id="{0E5D237E-FB6C-4291-B314-B3E677036868}" type="slidenum">
              <a:rPr lang="en-US" altLang="en-US"/>
              <a:pPr/>
              <a:t>‹#›</a:t>
            </a:fld>
            <a:endParaRPr lang="en-US" altLang="en-US"/>
          </a:p>
        </p:txBody>
      </p:sp>
    </p:spTree>
    <p:extLst>
      <p:ext uri="{BB962C8B-B14F-4D97-AF65-F5344CB8AC3E}">
        <p14:creationId xmlns:p14="http://schemas.microsoft.com/office/powerpoint/2010/main" val="23619850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99334-DC64-49EF-B56E-CD4F6F0783F7}"/>
              </a:ext>
            </a:extLst>
          </p:cNvPr>
          <p:cNvSpPr>
            <a:spLocks noGrp="1"/>
          </p:cNvSpPr>
          <p:nvPr>
            <p:ph type="title" orient="vert"/>
          </p:nvPr>
        </p:nvSpPr>
        <p:spPr>
          <a:xfrm>
            <a:off x="6972300" y="274638"/>
            <a:ext cx="21717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3CC718-8048-494B-B070-A4AB36643ECB}"/>
              </a:ext>
            </a:extLst>
          </p:cNvPr>
          <p:cNvSpPr>
            <a:spLocks noGrp="1"/>
          </p:cNvSpPr>
          <p:nvPr>
            <p:ph type="body" orient="vert" idx="1"/>
          </p:nvPr>
        </p:nvSpPr>
        <p:spPr>
          <a:xfrm>
            <a:off x="457200" y="274638"/>
            <a:ext cx="63627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23B5C-0FEA-4C8B-9262-471FCDF10B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AD01A6F-13BA-4443-8FDE-5894B490870F}"/>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6DA7728A-02D3-4A51-9EF3-52E6850C0951}"/>
              </a:ext>
            </a:extLst>
          </p:cNvPr>
          <p:cNvSpPr>
            <a:spLocks noGrp="1"/>
          </p:cNvSpPr>
          <p:nvPr>
            <p:ph type="sldNum" sz="quarter" idx="12"/>
          </p:nvPr>
        </p:nvSpPr>
        <p:spPr/>
        <p:txBody>
          <a:bodyPr/>
          <a:lstStyle>
            <a:lvl1pPr>
              <a:defRPr/>
            </a:lvl1pPr>
          </a:lstStyle>
          <a:p>
            <a:fld id="{16C80298-CD29-4A59-9909-75E5C3600428}" type="slidenum">
              <a:rPr lang="en-US" altLang="en-US"/>
              <a:pPr/>
              <a:t>‹#›</a:t>
            </a:fld>
            <a:endParaRPr lang="en-US" altLang="en-US"/>
          </a:p>
        </p:txBody>
      </p:sp>
    </p:spTree>
    <p:extLst>
      <p:ext uri="{BB962C8B-B14F-4D97-AF65-F5344CB8AC3E}">
        <p14:creationId xmlns:p14="http://schemas.microsoft.com/office/powerpoint/2010/main" val="17603930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2BFD-34C2-4FE7-A345-CDA3EC0128B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4A7F1D-8533-4C84-8A12-95B3FF80B7C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E4B48-7B4A-44CE-9C57-1A950A6C0E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5F4B176-B16F-45BF-B1E7-4EE1CB0F475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ECF3BBF2-3788-40B5-A27C-896EF4F13801}"/>
              </a:ext>
            </a:extLst>
          </p:cNvPr>
          <p:cNvSpPr>
            <a:spLocks noGrp="1"/>
          </p:cNvSpPr>
          <p:nvPr>
            <p:ph type="sldNum" sz="quarter" idx="12"/>
          </p:nvPr>
        </p:nvSpPr>
        <p:spPr/>
        <p:txBody>
          <a:bodyPr/>
          <a:lstStyle>
            <a:lvl1pPr>
              <a:defRPr/>
            </a:lvl1pPr>
          </a:lstStyle>
          <a:p>
            <a:fld id="{2A7A97C6-1C53-4DD8-B57C-6147946B7353}" type="slidenum">
              <a:rPr lang="en-US" altLang="en-US"/>
              <a:pPr/>
              <a:t>‹#›</a:t>
            </a:fld>
            <a:endParaRPr lang="en-US" altLang="en-US"/>
          </a:p>
        </p:txBody>
      </p:sp>
    </p:spTree>
    <p:extLst>
      <p:ext uri="{BB962C8B-B14F-4D97-AF65-F5344CB8AC3E}">
        <p14:creationId xmlns:p14="http://schemas.microsoft.com/office/powerpoint/2010/main" val="243093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E5DD-D825-4E64-ABDB-BC49F46DD7C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BC0569-0C21-4975-B4C3-FDA2684F4F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E03C3A-2DC6-4BE7-B6A4-726A6EA238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0B391-A4EE-42C0-B0FC-C31874C344C8}"/>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B1FC15C-967D-4507-BFBE-0AEF005F6BAB}"/>
              </a:ext>
            </a:extLst>
          </p:cNvPr>
          <p:cNvSpPr>
            <a:spLocks noGrp="1"/>
          </p:cNvSpPr>
          <p:nvPr>
            <p:ph type="ftr" sz="quarter" idx="11"/>
          </p:nvPr>
        </p:nvSpPr>
        <p:spPr/>
        <p:txBody>
          <a:bodyPr/>
          <a:lstStyle>
            <a:lvl1pPr>
              <a:defRPr/>
            </a:lvl1pPr>
          </a:lstStyle>
          <a:p>
            <a:pPr>
              <a:defRPr/>
            </a:pPr>
            <a:r>
              <a:rPr lang="en-US"/>
              <a:t>Examples Of Faith, Love &amp; Hope</a:t>
            </a:r>
          </a:p>
        </p:txBody>
      </p:sp>
      <p:sp>
        <p:nvSpPr>
          <p:cNvPr id="7" name="Slide Number Placeholder 6">
            <a:extLst>
              <a:ext uri="{FF2B5EF4-FFF2-40B4-BE49-F238E27FC236}">
                <a16:creationId xmlns:a16="http://schemas.microsoft.com/office/drawing/2014/main" id="{31A3BA3D-4705-482E-89AA-CAB3F6FDC30B}"/>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9870475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CAA-1E9C-439A-A53C-CA103EC1B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680A4-ED23-4F4A-BF19-535ABBD39B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2C82F-9989-42C8-8F05-7C62A4A4BFD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F2F877D-1237-47A2-A9E5-376D9D162950}"/>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05C8189-8FE6-4818-8AE1-4D191FA5F08C}"/>
              </a:ext>
            </a:extLst>
          </p:cNvPr>
          <p:cNvSpPr>
            <a:spLocks noGrp="1"/>
          </p:cNvSpPr>
          <p:nvPr>
            <p:ph type="sldNum" sz="quarter" idx="12"/>
          </p:nvPr>
        </p:nvSpPr>
        <p:spPr/>
        <p:txBody>
          <a:bodyPr/>
          <a:lstStyle>
            <a:lvl1pPr>
              <a:defRPr/>
            </a:lvl1pPr>
          </a:lstStyle>
          <a:p>
            <a:fld id="{1AAF7698-023D-44AE-99DD-7D51E17BB4AA}" type="slidenum">
              <a:rPr lang="en-US" altLang="en-US"/>
              <a:pPr/>
              <a:t>‹#›</a:t>
            </a:fld>
            <a:endParaRPr lang="en-US" altLang="en-US"/>
          </a:p>
        </p:txBody>
      </p:sp>
    </p:spTree>
    <p:extLst>
      <p:ext uri="{BB962C8B-B14F-4D97-AF65-F5344CB8AC3E}">
        <p14:creationId xmlns:p14="http://schemas.microsoft.com/office/powerpoint/2010/main" val="1553677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B1A9-225F-45A9-9CBB-0020A186E55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EB7A7-340E-4FB1-8E90-9B69C7DA571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19693E7-8B5C-4451-BE82-A3017F4194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3BCC4D3-0D4C-4D1F-9D1A-BF6C5E3EAACC}"/>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5310E0E2-64D3-48B3-9AA3-F1806AAE5185}"/>
              </a:ext>
            </a:extLst>
          </p:cNvPr>
          <p:cNvSpPr>
            <a:spLocks noGrp="1"/>
          </p:cNvSpPr>
          <p:nvPr>
            <p:ph type="sldNum" sz="quarter" idx="12"/>
          </p:nvPr>
        </p:nvSpPr>
        <p:spPr/>
        <p:txBody>
          <a:bodyPr/>
          <a:lstStyle>
            <a:lvl1pPr>
              <a:defRPr/>
            </a:lvl1pPr>
          </a:lstStyle>
          <a:p>
            <a:fld id="{2A9D3C50-D287-470C-9259-292800A639E6}" type="slidenum">
              <a:rPr lang="en-US" altLang="en-US"/>
              <a:pPr/>
              <a:t>‹#›</a:t>
            </a:fld>
            <a:endParaRPr lang="en-US" altLang="en-US"/>
          </a:p>
        </p:txBody>
      </p:sp>
    </p:spTree>
    <p:extLst>
      <p:ext uri="{BB962C8B-B14F-4D97-AF65-F5344CB8AC3E}">
        <p14:creationId xmlns:p14="http://schemas.microsoft.com/office/powerpoint/2010/main" val="38213249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E3D7-1390-4A54-9FA8-2EAEC7D6D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95B78-696D-47A6-AF4C-E2DAF2CA10B9}"/>
              </a:ext>
            </a:extLst>
          </p:cNvPr>
          <p:cNvSpPr>
            <a:spLocks noGrp="1"/>
          </p:cNvSpPr>
          <p:nvPr>
            <p:ph sz="half" idx="1"/>
          </p:nvPr>
        </p:nvSpPr>
        <p:spPr>
          <a:xfrm>
            <a:off x="457200" y="2438400"/>
            <a:ext cx="40386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F7B0B0-E3DA-45EC-BB20-3E015B4B0EB9}"/>
              </a:ext>
            </a:extLst>
          </p:cNvPr>
          <p:cNvSpPr>
            <a:spLocks noGrp="1"/>
          </p:cNvSpPr>
          <p:nvPr>
            <p:ph sz="half" idx="2"/>
          </p:nvPr>
        </p:nvSpPr>
        <p:spPr>
          <a:xfrm>
            <a:off x="4648200" y="2438400"/>
            <a:ext cx="40386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18E65C-A7E0-4829-A613-FD8D27F951E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8B27508-E47F-44D9-A829-9A5ECA1D373D}"/>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873CFA50-C311-4D0D-94BE-0E3F952F03CC}"/>
              </a:ext>
            </a:extLst>
          </p:cNvPr>
          <p:cNvSpPr>
            <a:spLocks noGrp="1"/>
          </p:cNvSpPr>
          <p:nvPr>
            <p:ph type="sldNum" sz="quarter" idx="12"/>
          </p:nvPr>
        </p:nvSpPr>
        <p:spPr/>
        <p:txBody>
          <a:bodyPr/>
          <a:lstStyle>
            <a:lvl1pPr>
              <a:defRPr/>
            </a:lvl1pPr>
          </a:lstStyle>
          <a:p>
            <a:fld id="{5610DD06-6ED9-4F0F-A23C-42F2E03BF25D}" type="slidenum">
              <a:rPr lang="en-US" altLang="en-US"/>
              <a:pPr/>
              <a:t>‹#›</a:t>
            </a:fld>
            <a:endParaRPr lang="en-US" altLang="en-US"/>
          </a:p>
        </p:txBody>
      </p:sp>
    </p:spTree>
    <p:extLst>
      <p:ext uri="{BB962C8B-B14F-4D97-AF65-F5344CB8AC3E}">
        <p14:creationId xmlns:p14="http://schemas.microsoft.com/office/powerpoint/2010/main" val="22438933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4EE0-D437-4297-937A-465EAB4CAEB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29C39E-605E-4B95-8D59-ED8A25FB487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87AA9E-22EF-4550-B844-E89B55F1840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4EEBA-4CE1-4CE1-B26E-2AFD21D6166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BD7B1C-829B-464B-86A6-964B45EACBA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BABB11-DE6C-476C-A87C-9FB6D8B795C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3BD976A-8802-4847-B42A-6C27780CA0EA}"/>
              </a:ext>
            </a:extLst>
          </p:cNvPr>
          <p:cNvSpPr>
            <a:spLocks noGrp="1"/>
          </p:cNvSpPr>
          <p:nvPr>
            <p:ph type="ftr" sz="quarter" idx="11"/>
          </p:nvPr>
        </p:nvSpPr>
        <p:spPr/>
        <p:txBody>
          <a:bodyPr/>
          <a:lstStyle>
            <a:lvl1pPr>
              <a:defRPr/>
            </a:lvl1pPr>
          </a:lstStyle>
          <a:p>
            <a:r>
              <a:rPr lang="en-US" altLang="en-US"/>
              <a:t>Examples Of Faith, Love &amp; Hope</a:t>
            </a:r>
          </a:p>
        </p:txBody>
      </p:sp>
      <p:sp>
        <p:nvSpPr>
          <p:cNvPr id="9" name="Slide Number Placeholder 8">
            <a:extLst>
              <a:ext uri="{FF2B5EF4-FFF2-40B4-BE49-F238E27FC236}">
                <a16:creationId xmlns:a16="http://schemas.microsoft.com/office/drawing/2014/main" id="{14FC2D00-1944-4BD6-8620-D9C7CE077FDF}"/>
              </a:ext>
            </a:extLst>
          </p:cNvPr>
          <p:cNvSpPr>
            <a:spLocks noGrp="1"/>
          </p:cNvSpPr>
          <p:nvPr>
            <p:ph type="sldNum" sz="quarter" idx="12"/>
          </p:nvPr>
        </p:nvSpPr>
        <p:spPr/>
        <p:txBody>
          <a:bodyPr/>
          <a:lstStyle>
            <a:lvl1pPr>
              <a:defRPr/>
            </a:lvl1pPr>
          </a:lstStyle>
          <a:p>
            <a:fld id="{B5F2E142-461A-4944-8B2B-925A9DC4C310}" type="slidenum">
              <a:rPr lang="en-US" altLang="en-US"/>
              <a:pPr/>
              <a:t>‹#›</a:t>
            </a:fld>
            <a:endParaRPr lang="en-US" altLang="en-US"/>
          </a:p>
        </p:txBody>
      </p:sp>
    </p:spTree>
    <p:extLst>
      <p:ext uri="{BB962C8B-B14F-4D97-AF65-F5344CB8AC3E}">
        <p14:creationId xmlns:p14="http://schemas.microsoft.com/office/powerpoint/2010/main" val="38381705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BC35-2ADD-48F9-81A5-5DD04A00DD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CC6A5B-BBB9-46D6-9E4B-8BB45245D4A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C642080-1D51-47E1-8FD4-5A135AEFF4E3}"/>
              </a:ext>
            </a:extLst>
          </p:cNvPr>
          <p:cNvSpPr>
            <a:spLocks noGrp="1"/>
          </p:cNvSpPr>
          <p:nvPr>
            <p:ph type="ftr" sz="quarter" idx="11"/>
          </p:nvPr>
        </p:nvSpPr>
        <p:spPr/>
        <p:txBody>
          <a:bodyPr/>
          <a:lstStyle>
            <a:lvl1pPr>
              <a:defRPr/>
            </a:lvl1pPr>
          </a:lstStyle>
          <a:p>
            <a:r>
              <a:rPr lang="en-US" altLang="en-US"/>
              <a:t>Examples Of Faith, Love &amp; Hope</a:t>
            </a:r>
          </a:p>
        </p:txBody>
      </p:sp>
      <p:sp>
        <p:nvSpPr>
          <p:cNvPr id="5" name="Slide Number Placeholder 4">
            <a:extLst>
              <a:ext uri="{FF2B5EF4-FFF2-40B4-BE49-F238E27FC236}">
                <a16:creationId xmlns:a16="http://schemas.microsoft.com/office/drawing/2014/main" id="{C2350762-4D54-47BC-A180-B6BE32E7A7DC}"/>
              </a:ext>
            </a:extLst>
          </p:cNvPr>
          <p:cNvSpPr>
            <a:spLocks noGrp="1"/>
          </p:cNvSpPr>
          <p:nvPr>
            <p:ph type="sldNum" sz="quarter" idx="12"/>
          </p:nvPr>
        </p:nvSpPr>
        <p:spPr/>
        <p:txBody>
          <a:bodyPr/>
          <a:lstStyle>
            <a:lvl1pPr>
              <a:defRPr/>
            </a:lvl1pPr>
          </a:lstStyle>
          <a:p>
            <a:fld id="{9C218CF3-BD8D-4A8A-910A-C2C9AAE09CCC}" type="slidenum">
              <a:rPr lang="en-US" altLang="en-US"/>
              <a:pPr/>
              <a:t>‹#›</a:t>
            </a:fld>
            <a:endParaRPr lang="en-US" altLang="en-US"/>
          </a:p>
        </p:txBody>
      </p:sp>
    </p:spTree>
    <p:extLst>
      <p:ext uri="{BB962C8B-B14F-4D97-AF65-F5344CB8AC3E}">
        <p14:creationId xmlns:p14="http://schemas.microsoft.com/office/powerpoint/2010/main" val="32282981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DB7D9-85C8-4F38-BAF1-827FC9A8E29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F8680EB-A467-4933-A042-04F006B8BDAD}"/>
              </a:ext>
            </a:extLst>
          </p:cNvPr>
          <p:cNvSpPr>
            <a:spLocks noGrp="1"/>
          </p:cNvSpPr>
          <p:nvPr>
            <p:ph type="ftr" sz="quarter" idx="11"/>
          </p:nvPr>
        </p:nvSpPr>
        <p:spPr/>
        <p:txBody>
          <a:bodyPr/>
          <a:lstStyle>
            <a:lvl1pPr>
              <a:defRPr/>
            </a:lvl1pPr>
          </a:lstStyle>
          <a:p>
            <a:r>
              <a:rPr lang="en-US" altLang="en-US"/>
              <a:t>Examples Of Faith, Love &amp; Hope</a:t>
            </a:r>
          </a:p>
        </p:txBody>
      </p:sp>
      <p:sp>
        <p:nvSpPr>
          <p:cNvPr id="4" name="Slide Number Placeholder 3">
            <a:extLst>
              <a:ext uri="{FF2B5EF4-FFF2-40B4-BE49-F238E27FC236}">
                <a16:creationId xmlns:a16="http://schemas.microsoft.com/office/drawing/2014/main" id="{504D72CC-99EF-4D60-9A3B-B59A9F39F23F}"/>
              </a:ext>
            </a:extLst>
          </p:cNvPr>
          <p:cNvSpPr>
            <a:spLocks noGrp="1"/>
          </p:cNvSpPr>
          <p:nvPr>
            <p:ph type="sldNum" sz="quarter" idx="12"/>
          </p:nvPr>
        </p:nvSpPr>
        <p:spPr/>
        <p:txBody>
          <a:bodyPr/>
          <a:lstStyle>
            <a:lvl1pPr>
              <a:defRPr/>
            </a:lvl1pPr>
          </a:lstStyle>
          <a:p>
            <a:fld id="{2AFE06D1-59C0-4120-B513-FEAF59694729}" type="slidenum">
              <a:rPr lang="en-US" altLang="en-US"/>
              <a:pPr/>
              <a:t>‹#›</a:t>
            </a:fld>
            <a:endParaRPr lang="en-US" altLang="en-US"/>
          </a:p>
        </p:txBody>
      </p:sp>
    </p:spTree>
    <p:extLst>
      <p:ext uri="{BB962C8B-B14F-4D97-AF65-F5344CB8AC3E}">
        <p14:creationId xmlns:p14="http://schemas.microsoft.com/office/powerpoint/2010/main" val="32166969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CC0C-AB39-418B-8467-061970A6FD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910A0-D3F2-48DA-833B-D91FAF1D3BC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5189E-BF47-4B7C-801F-6B39753489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371C55-2E3B-4E94-9824-F01F5508F20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06A8C6E-A82F-40CD-BD9C-9172222181F6}"/>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522CD28E-AB6A-4F0B-A540-FD5EE7533C0E}"/>
              </a:ext>
            </a:extLst>
          </p:cNvPr>
          <p:cNvSpPr>
            <a:spLocks noGrp="1"/>
          </p:cNvSpPr>
          <p:nvPr>
            <p:ph type="sldNum" sz="quarter" idx="12"/>
          </p:nvPr>
        </p:nvSpPr>
        <p:spPr/>
        <p:txBody>
          <a:bodyPr/>
          <a:lstStyle>
            <a:lvl1pPr>
              <a:defRPr/>
            </a:lvl1pPr>
          </a:lstStyle>
          <a:p>
            <a:fld id="{FCDC1427-62DF-4B70-AAA7-F6D2A3517C84}" type="slidenum">
              <a:rPr lang="en-US" altLang="en-US"/>
              <a:pPr/>
              <a:t>‹#›</a:t>
            </a:fld>
            <a:endParaRPr lang="en-US" altLang="en-US"/>
          </a:p>
        </p:txBody>
      </p:sp>
    </p:spTree>
    <p:extLst>
      <p:ext uri="{BB962C8B-B14F-4D97-AF65-F5344CB8AC3E}">
        <p14:creationId xmlns:p14="http://schemas.microsoft.com/office/powerpoint/2010/main" val="35072923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9D81-BAC3-436D-928D-FF3CA315E2C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5E39FB-3430-4D86-B3D0-7CF8FF4208E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41F7D18-D0FB-44E4-9EA1-18A9B1EC7CC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E54886-365A-4532-AF51-B868E63ABD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CCE339-B2DC-40A8-8BBF-FE3FB614C523}"/>
              </a:ext>
            </a:extLst>
          </p:cNvPr>
          <p:cNvSpPr>
            <a:spLocks noGrp="1"/>
          </p:cNvSpPr>
          <p:nvPr>
            <p:ph type="ftr" sz="quarter" idx="11"/>
          </p:nvPr>
        </p:nvSpPr>
        <p:spPr/>
        <p:txBody>
          <a:bodyPr/>
          <a:lstStyle>
            <a:lvl1pPr>
              <a:defRPr/>
            </a:lvl1pPr>
          </a:lstStyle>
          <a:p>
            <a:r>
              <a:rPr lang="en-US" altLang="en-US"/>
              <a:t>Examples Of Faith, Love &amp; Hope</a:t>
            </a:r>
          </a:p>
        </p:txBody>
      </p:sp>
      <p:sp>
        <p:nvSpPr>
          <p:cNvPr id="7" name="Slide Number Placeholder 6">
            <a:extLst>
              <a:ext uri="{FF2B5EF4-FFF2-40B4-BE49-F238E27FC236}">
                <a16:creationId xmlns:a16="http://schemas.microsoft.com/office/drawing/2014/main" id="{20E0A118-319F-4A2D-9777-F09A79CA881C}"/>
              </a:ext>
            </a:extLst>
          </p:cNvPr>
          <p:cNvSpPr>
            <a:spLocks noGrp="1"/>
          </p:cNvSpPr>
          <p:nvPr>
            <p:ph type="sldNum" sz="quarter" idx="12"/>
          </p:nvPr>
        </p:nvSpPr>
        <p:spPr/>
        <p:txBody>
          <a:bodyPr/>
          <a:lstStyle>
            <a:lvl1pPr>
              <a:defRPr/>
            </a:lvl1pPr>
          </a:lstStyle>
          <a:p>
            <a:fld id="{659275B0-12FE-4DE7-BA3D-E83822AF54A2}" type="slidenum">
              <a:rPr lang="en-US" altLang="en-US"/>
              <a:pPr/>
              <a:t>‹#›</a:t>
            </a:fld>
            <a:endParaRPr lang="en-US" altLang="en-US"/>
          </a:p>
        </p:txBody>
      </p:sp>
    </p:spTree>
    <p:extLst>
      <p:ext uri="{BB962C8B-B14F-4D97-AF65-F5344CB8AC3E}">
        <p14:creationId xmlns:p14="http://schemas.microsoft.com/office/powerpoint/2010/main" val="9087847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8DD8-7BDB-4D84-8AE6-260843CB7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285C60-C12B-4F75-A0EF-08774147F3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64EB2-9DDF-4F88-9A5E-7DE559F24E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DE35257-34B1-486C-836E-1F3A8119D08D}"/>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E924B84A-E0B1-4349-8720-0F62E7304B21}"/>
              </a:ext>
            </a:extLst>
          </p:cNvPr>
          <p:cNvSpPr>
            <a:spLocks noGrp="1"/>
          </p:cNvSpPr>
          <p:nvPr>
            <p:ph type="sldNum" sz="quarter" idx="12"/>
          </p:nvPr>
        </p:nvSpPr>
        <p:spPr/>
        <p:txBody>
          <a:bodyPr/>
          <a:lstStyle>
            <a:lvl1pPr>
              <a:defRPr/>
            </a:lvl1pPr>
          </a:lstStyle>
          <a:p>
            <a:fld id="{84DB4CB7-F226-43B2-B959-F6F5EC4D1575}" type="slidenum">
              <a:rPr lang="en-US" altLang="en-US"/>
              <a:pPr/>
              <a:t>‹#›</a:t>
            </a:fld>
            <a:endParaRPr lang="en-US" altLang="en-US"/>
          </a:p>
        </p:txBody>
      </p:sp>
    </p:spTree>
    <p:extLst>
      <p:ext uri="{BB962C8B-B14F-4D97-AF65-F5344CB8AC3E}">
        <p14:creationId xmlns:p14="http://schemas.microsoft.com/office/powerpoint/2010/main" val="12232773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6DD5B-8557-4F6E-92FA-E4234A39D33F}"/>
              </a:ext>
            </a:extLst>
          </p:cNvPr>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45B2B1-9245-41FE-9883-E750BA221100}"/>
              </a:ext>
            </a:extLst>
          </p:cNvPr>
          <p:cNvSpPr>
            <a:spLocks noGrp="1"/>
          </p:cNvSpPr>
          <p:nvPr>
            <p:ph type="body" orient="vert" idx="1"/>
          </p:nvPr>
        </p:nvSpPr>
        <p:spPr>
          <a:xfrm>
            <a:off x="457200" y="990600"/>
            <a:ext cx="6019800" cy="5135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66970-CB2E-4B4A-8D3F-5D208603C1E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DB11CC-D860-483A-B745-509F9B4AEA78}"/>
              </a:ext>
            </a:extLst>
          </p:cNvPr>
          <p:cNvSpPr>
            <a:spLocks noGrp="1"/>
          </p:cNvSpPr>
          <p:nvPr>
            <p:ph type="ftr" sz="quarter" idx="11"/>
          </p:nvPr>
        </p:nvSpPr>
        <p:spPr/>
        <p:txBody>
          <a:bodyPr/>
          <a:lstStyle>
            <a:lvl1pPr>
              <a:defRPr/>
            </a:lvl1pPr>
          </a:lstStyle>
          <a:p>
            <a:r>
              <a:rPr lang="en-US" altLang="en-US"/>
              <a:t>Examples Of Faith, Love &amp; Hope</a:t>
            </a:r>
          </a:p>
        </p:txBody>
      </p:sp>
      <p:sp>
        <p:nvSpPr>
          <p:cNvPr id="6" name="Slide Number Placeholder 5">
            <a:extLst>
              <a:ext uri="{FF2B5EF4-FFF2-40B4-BE49-F238E27FC236}">
                <a16:creationId xmlns:a16="http://schemas.microsoft.com/office/drawing/2014/main" id="{700CC8EC-5F34-4C2B-AA63-DAFBD93B81BE}"/>
              </a:ext>
            </a:extLst>
          </p:cNvPr>
          <p:cNvSpPr>
            <a:spLocks noGrp="1"/>
          </p:cNvSpPr>
          <p:nvPr>
            <p:ph type="sldNum" sz="quarter" idx="12"/>
          </p:nvPr>
        </p:nvSpPr>
        <p:spPr/>
        <p:txBody>
          <a:bodyPr/>
          <a:lstStyle>
            <a:lvl1pPr>
              <a:defRPr/>
            </a:lvl1pPr>
          </a:lstStyle>
          <a:p>
            <a:fld id="{25A8A279-61DC-492F-9380-C10610E8B11F}" type="slidenum">
              <a:rPr lang="en-US" altLang="en-US"/>
              <a:pPr/>
              <a:t>‹#›</a:t>
            </a:fld>
            <a:endParaRPr lang="en-US" altLang="en-US"/>
          </a:p>
        </p:txBody>
      </p:sp>
    </p:spTree>
    <p:extLst>
      <p:ext uri="{BB962C8B-B14F-4D97-AF65-F5344CB8AC3E}">
        <p14:creationId xmlns:p14="http://schemas.microsoft.com/office/powerpoint/2010/main" val="16954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5.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6.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7.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8.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9.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0.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2.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3.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4.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5.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26.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7.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28.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29.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30.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31.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9.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AD94E1-9551-4502-AF19-202D800AEC3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765E13C-F599-4629-B825-7A8014FA531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BA0FC5-6E97-4162-A082-19572477E5E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342DB273-5C45-42B4-8472-FE42F9EB8C0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Examples Of Faith, Love &amp; Hope</a:t>
            </a:r>
          </a:p>
        </p:txBody>
      </p:sp>
      <p:sp>
        <p:nvSpPr>
          <p:cNvPr id="1030" name="Rectangle 6">
            <a:extLst>
              <a:ext uri="{FF2B5EF4-FFF2-40B4-BE49-F238E27FC236}">
                <a16:creationId xmlns:a16="http://schemas.microsoft.com/office/drawing/2014/main" id="{155D73B4-1A00-4476-A6E3-CFB78C43F45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224248099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7461A0-F759-40FB-B235-82510BD093A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5FD1C1-4C5C-49FF-BB2F-F1CC687F46B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D7DBE23-D1D3-4E1E-9CD6-C1FD1F1C6DD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247130E9-D68D-468B-93AB-819D7169346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Examples Of Faith, Love &amp; Hope</a:t>
            </a:r>
          </a:p>
        </p:txBody>
      </p:sp>
      <p:sp>
        <p:nvSpPr>
          <p:cNvPr id="1030" name="Rectangle 6">
            <a:extLst>
              <a:ext uri="{FF2B5EF4-FFF2-40B4-BE49-F238E27FC236}">
                <a16:creationId xmlns:a16="http://schemas.microsoft.com/office/drawing/2014/main" id="{30BE5807-CE03-42DD-A71E-731C989B0FE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255442594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spd="med">
    <p:wipe dir="d"/>
  </p:transition>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BB0782F-432C-43D6-BCB4-3F6FEB6A86B0}"/>
              </a:ext>
            </a:extLst>
          </p:cNvPr>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043AB5F0-496D-4325-BB61-1887104C47C7}"/>
              </a:ext>
            </a:extLst>
          </p:cNvPr>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54619FB8-40C1-4331-9B56-97083CAE606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a:extLst>
              <a:ext uri="{FF2B5EF4-FFF2-40B4-BE49-F238E27FC236}">
                <a16:creationId xmlns:a16="http://schemas.microsoft.com/office/drawing/2014/main" id="{D2E44D34-BC16-452E-8CA7-1FF8701B942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8198" name="Rectangle 6">
            <a:extLst>
              <a:ext uri="{FF2B5EF4-FFF2-40B4-BE49-F238E27FC236}">
                <a16:creationId xmlns:a16="http://schemas.microsoft.com/office/drawing/2014/main" id="{97DEF662-5B6F-4D69-A41C-3113D76EC48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86538B-4FEF-4B25-80B3-D8ADBFDF469C}" type="slidenum">
              <a:rPr lang="en-US" altLang="en-US"/>
              <a:pPr/>
              <a:t>‹#›</a:t>
            </a:fld>
            <a:endParaRPr lang="en-US" altLang="en-US"/>
          </a:p>
        </p:txBody>
      </p:sp>
    </p:spTree>
    <p:extLst>
      <p:ext uri="{BB962C8B-B14F-4D97-AF65-F5344CB8AC3E}">
        <p14:creationId xmlns:p14="http://schemas.microsoft.com/office/powerpoint/2010/main" val="2563813515"/>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A6CF58-6C0C-48AC-986B-26DE09D0DC7A}"/>
              </a:ext>
            </a:extLst>
          </p:cNvPr>
          <p:cNvSpPr>
            <a:spLocks noGrp="1" noChangeArrowheads="1"/>
          </p:cNvSpPr>
          <p:nvPr>
            <p:ph type="title"/>
          </p:nvPr>
        </p:nvSpPr>
        <p:spPr bwMode="auto">
          <a:xfrm>
            <a:off x="457200" y="1752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F4081960-7768-48B3-BBC2-88571186A906}"/>
              </a:ext>
            </a:extLst>
          </p:cNvPr>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a:extLst>
              <a:ext uri="{FF2B5EF4-FFF2-40B4-BE49-F238E27FC236}">
                <a16:creationId xmlns:a16="http://schemas.microsoft.com/office/drawing/2014/main" id="{47ADEB8A-F0D4-4247-8723-D768CC51BB9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221" name="Rectangle 5">
            <a:extLst>
              <a:ext uri="{FF2B5EF4-FFF2-40B4-BE49-F238E27FC236}">
                <a16:creationId xmlns:a16="http://schemas.microsoft.com/office/drawing/2014/main" id="{292E8D97-2727-4BFB-A2A7-ACEC3DA0844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9222" name="Rectangle 6">
            <a:extLst>
              <a:ext uri="{FF2B5EF4-FFF2-40B4-BE49-F238E27FC236}">
                <a16:creationId xmlns:a16="http://schemas.microsoft.com/office/drawing/2014/main" id="{4F4D0CF3-F3DA-4A01-882E-CCF8AE6A48D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3436C26-245A-4280-B285-412845A6F4DE}" type="slidenum">
              <a:rPr lang="en-US" altLang="en-US"/>
              <a:pPr/>
              <a:t>‹#›</a:t>
            </a:fld>
            <a:endParaRPr lang="en-US" altLang="en-US"/>
          </a:p>
        </p:txBody>
      </p:sp>
    </p:spTree>
    <p:extLst>
      <p:ext uri="{BB962C8B-B14F-4D97-AF65-F5344CB8AC3E}">
        <p14:creationId xmlns:p14="http://schemas.microsoft.com/office/powerpoint/2010/main" val="315083569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5127065-54A7-430F-842A-DD841B6BEFA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8154EA15-03FB-49D4-8A02-E512D2746A7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8813D520-9837-4738-8933-8A9DDD02307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45" name="Rectangle 5">
            <a:extLst>
              <a:ext uri="{FF2B5EF4-FFF2-40B4-BE49-F238E27FC236}">
                <a16:creationId xmlns:a16="http://schemas.microsoft.com/office/drawing/2014/main" id="{F974F89D-AF32-4005-B4B1-F5571A86BB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0246" name="Rectangle 6">
            <a:extLst>
              <a:ext uri="{FF2B5EF4-FFF2-40B4-BE49-F238E27FC236}">
                <a16:creationId xmlns:a16="http://schemas.microsoft.com/office/drawing/2014/main" id="{96CB5B68-5387-4EE6-AC73-7F5716AE4C4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60D410F-DF37-40A4-AF35-F2D5A6877E04}" type="slidenum">
              <a:rPr lang="en-US" altLang="en-US"/>
              <a:pPr/>
              <a:t>‹#›</a:t>
            </a:fld>
            <a:endParaRPr lang="en-US" altLang="en-US"/>
          </a:p>
        </p:txBody>
      </p:sp>
    </p:spTree>
    <p:extLst>
      <p:ext uri="{BB962C8B-B14F-4D97-AF65-F5344CB8AC3E}">
        <p14:creationId xmlns:p14="http://schemas.microsoft.com/office/powerpoint/2010/main" val="27307080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A451263-9E18-408E-9459-8897A352E1A9}"/>
              </a:ext>
            </a:extLst>
          </p:cNvPr>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A37A48E5-6C39-44E0-B693-43AC59154949}"/>
              </a:ext>
            </a:extLst>
          </p:cNvPr>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a:extLst>
              <a:ext uri="{FF2B5EF4-FFF2-40B4-BE49-F238E27FC236}">
                <a16:creationId xmlns:a16="http://schemas.microsoft.com/office/drawing/2014/main" id="{2E2C866B-7CB3-4130-ACD9-B781DB04217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1269" name="Rectangle 5">
            <a:extLst>
              <a:ext uri="{FF2B5EF4-FFF2-40B4-BE49-F238E27FC236}">
                <a16:creationId xmlns:a16="http://schemas.microsoft.com/office/drawing/2014/main" id="{EBB1AB90-8BA4-4574-B790-2A95CA840F3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1270" name="Rectangle 6">
            <a:extLst>
              <a:ext uri="{FF2B5EF4-FFF2-40B4-BE49-F238E27FC236}">
                <a16:creationId xmlns:a16="http://schemas.microsoft.com/office/drawing/2014/main" id="{149A5C7C-123F-4503-ADAF-234B116E7DF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5EA2B05-AE9C-42E3-B637-BB6D9D1CBD8E}" type="slidenum">
              <a:rPr lang="en-US" altLang="en-US"/>
              <a:pPr/>
              <a:t>‹#›</a:t>
            </a:fld>
            <a:endParaRPr lang="en-US" altLang="en-US"/>
          </a:p>
        </p:txBody>
      </p:sp>
    </p:spTree>
    <p:extLst>
      <p:ext uri="{BB962C8B-B14F-4D97-AF65-F5344CB8AC3E}">
        <p14:creationId xmlns:p14="http://schemas.microsoft.com/office/powerpoint/2010/main" val="383210759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0C23137-471E-4889-B499-43E54A628C3D}"/>
              </a:ext>
            </a:extLst>
          </p:cNvPr>
          <p:cNvSpPr>
            <a:spLocks noGrp="1" noChangeArrowheads="1"/>
          </p:cNvSpPr>
          <p:nvPr>
            <p:ph type="title"/>
          </p:nvPr>
        </p:nvSpPr>
        <p:spPr bwMode="auto">
          <a:xfrm>
            <a:off x="457200" y="1752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4A91D98B-C309-4494-A576-A47BCC8F84B8}"/>
              </a:ext>
            </a:extLst>
          </p:cNvPr>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a:extLst>
              <a:ext uri="{FF2B5EF4-FFF2-40B4-BE49-F238E27FC236}">
                <a16:creationId xmlns:a16="http://schemas.microsoft.com/office/drawing/2014/main" id="{21805050-3D22-4906-B510-51D0C73F276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2293" name="Rectangle 5">
            <a:extLst>
              <a:ext uri="{FF2B5EF4-FFF2-40B4-BE49-F238E27FC236}">
                <a16:creationId xmlns:a16="http://schemas.microsoft.com/office/drawing/2014/main" id="{CEB4F0B2-6F60-419B-A377-D5424CEBBFD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2294" name="Rectangle 6">
            <a:extLst>
              <a:ext uri="{FF2B5EF4-FFF2-40B4-BE49-F238E27FC236}">
                <a16:creationId xmlns:a16="http://schemas.microsoft.com/office/drawing/2014/main" id="{860FBE31-6C6D-435E-A90D-3B52452C474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0EC8C3-5AB0-400F-B79C-9975A8078C44}" type="slidenum">
              <a:rPr lang="en-US" altLang="en-US"/>
              <a:pPr/>
              <a:t>‹#›</a:t>
            </a:fld>
            <a:endParaRPr lang="en-US" altLang="en-US"/>
          </a:p>
        </p:txBody>
      </p:sp>
    </p:spTree>
    <p:extLst>
      <p:ext uri="{BB962C8B-B14F-4D97-AF65-F5344CB8AC3E}">
        <p14:creationId xmlns:p14="http://schemas.microsoft.com/office/powerpoint/2010/main" val="3902327704"/>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1A0E2BD-9699-464B-A21E-E2653F5EEE5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4345DC6B-31F0-4913-89C5-DFBF4988CE7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955ABA48-21B9-404F-A10C-6D48F4D18F6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3317" name="Rectangle 5">
            <a:extLst>
              <a:ext uri="{FF2B5EF4-FFF2-40B4-BE49-F238E27FC236}">
                <a16:creationId xmlns:a16="http://schemas.microsoft.com/office/drawing/2014/main" id="{857487B1-B206-4C6E-B50A-1BFAEB87010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3318" name="Rectangle 6">
            <a:extLst>
              <a:ext uri="{FF2B5EF4-FFF2-40B4-BE49-F238E27FC236}">
                <a16:creationId xmlns:a16="http://schemas.microsoft.com/office/drawing/2014/main" id="{E73A3A0D-8C29-4AF1-83FB-09EF1112B70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D002FE-C353-44FF-80CE-5DD8EBE0D177}" type="slidenum">
              <a:rPr lang="en-US" altLang="en-US"/>
              <a:pPr/>
              <a:t>‹#›</a:t>
            </a:fld>
            <a:endParaRPr lang="en-US" altLang="en-US"/>
          </a:p>
        </p:txBody>
      </p:sp>
    </p:spTree>
    <p:extLst>
      <p:ext uri="{BB962C8B-B14F-4D97-AF65-F5344CB8AC3E}">
        <p14:creationId xmlns:p14="http://schemas.microsoft.com/office/powerpoint/2010/main" val="3188241244"/>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8210771-F3DA-463E-8458-FDB2C4EC3D5D}"/>
              </a:ext>
            </a:extLst>
          </p:cNvPr>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010EABAC-1E62-484B-B988-12D909BE8BA1}"/>
              </a:ext>
            </a:extLst>
          </p:cNvPr>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a:extLst>
              <a:ext uri="{FF2B5EF4-FFF2-40B4-BE49-F238E27FC236}">
                <a16:creationId xmlns:a16="http://schemas.microsoft.com/office/drawing/2014/main" id="{714CFEC9-0640-4AD4-889C-44D0BE744AA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4341" name="Rectangle 5">
            <a:extLst>
              <a:ext uri="{FF2B5EF4-FFF2-40B4-BE49-F238E27FC236}">
                <a16:creationId xmlns:a16="http://schemas.microsoft.com/office/drawing/2014/main" id="{255BEB29-D65D-417B-8A70-ACC02F3A686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4342" name="Rectangle 6">
            <a:extLst>
              <a:ext uri="{FF2B5EF4-FFF2-40B4-BE49-F238E27FC236}">
                <a16:creationId xmlns:a16="http://schemas.microsoft.com/office/drawing/2014/main" id="{B03EFAE9-B876-495E-8666-AE729193E68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6DE0F8-AE78-4304-9534-9885BF81051F}" type="slidenum">
              <a:rPr lang="en-US" altLang="en-US"/>
              <a:pPr/>
              <a:t>‹#›</a:t>
            </a:fld>
            <a:endParaRPr lang="en-US" altLang="en-US"/>
          </a:p>
        </p:txBody>
      </p:sp>
    </p:spTree>
    <p:extLst>
      <p:ext uri="{BB962C8B-B14F-4D97-AF65-F5344CB8AC3E}">
        <p14:creationId xmlns:p14="http://schemas.microsoft.com/office/powerpoint/2010/main" val="4676597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CFAA89A-00E1-4D17-BE71-A2C10575E9FA}"/>
              </a:ext>
            </a:extLst>
          </p:cNvPr>
          <p:cNvSpPr>
            <a:spLocks noGrp="1" noChangeArrowheads="1"/>
          </p:cNvSpPr>
          <p:nvPr>
            <p:ph type="title"/>
          </p:nvPr>
        </p:nvSpPr>
        <p:spPr bwMode="auto">
          <a:xfrm>
            <a:off x="457200" y="1752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0507ECBE-79B6-46DD-A5C4-A08E20DE03F6}"/>
              </a:ext>
            </a:extLst>
          </p:cNvPr>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7B068854-BB39-4155-8D07-51624178397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a:extLst>
              <a:ext uri="{FF2B5EF4-FFF2-40B4-BE49-F238E27FC236}">
                <a16:creationId xmlns:a16="http://schemas.microsoft.com/office/drawing/2014/main" id="{7FA06085-3109-41C2-B3FB-F2151AC3517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5366" name="Rectangle 6">
            <a:extLst>
              <a:ext uri="{FF2B5EF4-FFF2-40B4-BE49-F238E27FC236}">
                <a16:creationId xmlns:a16="http://schemas.microsoft.com/office/drawing/2014/main" id="{E644C753-6E59-49EB-8C79-59F5188529C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9D3A82-9EF8-4184-B997-258B74547B92}" type="slidenum">
              <a:rPr lang="en-US" altLang="en-US"/>
              <a:pPr/>
              <a:t>‹#›</a:t>
            </a:fld>
            <a:endParaRPr lang="en-US" altLang="en-US"/>
          </a:p>
        </p:txBody>
      </p:sp>
    </p:spTree>
    <p:extLst>
      <p:ext uri="{BB962C8B-B14F-4D97-AF65-F5344CB8AC3E}">
        <p14:creationId xmlns:p14="http://schemas.microsoft.com/office/powerpoint/2010/main" val="330340802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868F3E-4F78-4082-92D1-74D3391CB86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FBE626-3D3B-4343-8DF1-365719A431A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A2A0385-6D04-43C0-A020-71B09993598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55C26296-93C2-415C-A85A-CBC7667A64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Examples Of Faith, Love &amp; Hope</a:t>
            </a:r>
          </a:p>
        </p:txBody>
      </p:sp>
      <p:sp>
        <p:nvSpPr>
          <p:cNvPr id="1030" name="Rectangle 6">
            <a:extLst>
              <a:ext uri="{FF2B5EF4-FFF2-40B4-BE49-F238E27FC236}">
                <a16:creationId xmlns:a16="http://schemas.microsoft.com/office/drawing/2014/main" id="{547052E8-ADE0-459A-ADD6-64210F0293B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103403532"/>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spd="med">
    <p:wipe dir="d"/>
  </p:transition>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E74AEB2-C922-41F9-81C0-4BF00DD985B3}"/>
              </a:ext>
            </a:extLst>
          </p:cNvPr>
          <p:cNvSpPr>
            <a:spLocks noGrp="1" noChangeArrowheads="1"/>
          </p:cNvSpPr>
          <p:nvPr>
            <p:ph type="title"/>
          </p:nvPr>
        </p:nvSpPr>
        <p:spPr bwMode="auto">
          <a:xfrm>
            <a:off x="990600" y="274638"/>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4B80D5D9-6F28-4912-86A5-8DCF5A645B2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521D0633-1339-413E-B8FB-F5C27B9ED4A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a:extLst>
              <a:ext uri="{FF2B5EF4-FFF2-40B4-BE49-F238E27FC236}">
                <a16:creationId xmlns:a16="http://schemas.microsoft.com/office/drawing/2014/main" id="{15B98A94-E8B4-4FD6-9824-8359342CF34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8198" name="Rectangle 6">
            <a:extLst>
              <a:ext uri="{FF2B5EF4-FFF2-40B4-BE49-F238E27FC236}">
                <a16:creationId xmlns:a16="http://schemas.microsoft.com/office/drawing/2014/main" id="{1F7F488F-7C9E-4283-8470-DAF413626B8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D6AA210-C68E-4433-9FCB-CDB86B51784D}" type="slidenum">
              <a:rPr lang="en-US" altLang="en-US"/>
              <a:pPr/>
              <a:t>‹#›</a:t>
            </a:fld>
            <a:endParaRPr lang="en-US" altLang="en-US"/>
          </a:p>
        </p:txBody>
      </p:sp>
    </p:spTree>
    <p:extLst>
      <p:ext uri="{BB962C8B-B14F-4D97-AF65-F5344CB8AC3E}">
        <p14:creationId xmlns:p14="http://schemas.microsoft.com/office/powerpoint/2010/main" val="260594253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692A5A0-2177-4134-AEA6-B21364558FC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67EE6284-6E60-4E26-A852-E71580A6B4A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61CA89BD-85C1-4374-A0DB-619C4E1373B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a:extLst>
              <a:ext uri="{FF2B5EF4-FFF2-40B4-BE49-F238E27FC236}">
                <a16:creationId xmlns:a16="http://schemas.microsoft.com/office/drawing/2014/main" id="{334D08C7-90E2-4A2C-96F5-11D073126DC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8198" name="Rectangle 6">
            <a:extLst>
              <a:ext uri="{FF2B5EF4-FFF2-40B4-BE49-F238E27FC236}">
                <a16:creationId xmlns:a16="http://schemas.microsoft.com/office/drawing/2014/main" id="{01777939-1300-4F7C-8C5D-D13B5E9A435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4A0AED-E7DD-46F4-81A9-DF713BCFB9CB}" type="slidenum">
              <a:rPr lang="en-US" altLang="en-US"/>
              <a:pPr/>
              <a:t>‹#›</a:t>
            </a:fld>
            <a:endParaRPr lang="en-US" altLang="en-US"/>
          </a:p>
        </p:txBody>
      </p:sp>
    </p:spTree>
    <p:extLst>
      <p:ext uri="{BB962C8B-B14F-4D97-AF65-F5344CB8AC3E}">
        <p14:creationId xmlns:p14="http://schemas.microsoft.com/office/powerpoint/2010/main" val="297227500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6C9F236-4E66-4D3D-A598-144E1C57A61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360581-6015-4F91-BCB4-0704A8AFF3A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70F78AB-715F-4BD5-A1E6-7F8ABF63079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60765133-11C3-4883-8334-F5DCC224EA9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Examples Of Faith, Love &amp; Hope</a:t>
            </a:r>
          </a:p>
        </p:txBody>
      </p:sp>
      <p:sp>
        <p:nvSpPr>
          <p:cNvPr id="1030" name="Rectangle 6">
            <a:extLst>
              <a:ext uri="{FF2B5EF4-FFF2-40B4-BE49-F238E27FC236}">
                <a16:creationId xmlns:a16="http://schemas.microsoft.com/office/drawing/2014/main" id="{DB0B6821-914C-45CA-B62D-203FDBF0715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23152290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ransition spd="med">
    <p:wipe dir="d"/>
  </p:transition>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DB30F52-36BF-4E15-B735-D651D01460B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A622F60E-AAA8-4D29-87E4-A21DA62518D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2A17AB81-A76D-4A25-8E0D-4A1D16A1AF1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a:extLst>
              <a:ext uri="{FF2B5EF4-FFF2-40B4-BE49-F238E27FC236}">
                <a16:creationId xmlns:a16="http://schemas.microsoft.com/office/drawing/2014/main" id="{D164525E-B1A3-4839-B926-D8BB4C3293F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8198" name="Rectangle 6">
            <a:extLst>
              <a:ext uri="{FF2B5EF4-FFF2-40B4-BE49-F238E27FC236}">
                <a16:creationId xmlns:a16="http://schemas.microsoft.com/office/drawing/2014/main" id="{5F5B78C4-972D-4B88-8E62-2D9443DECA5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82D9C3C-210A-47F2-8EFA-FC36CADC9F5B}" type="slidenum">
              <a:rPr lang="en-US" altLang="en-US"/>
              <a:pPr/>
              <a:t>‹#›</a:t>
            </a:fld>
            <a:endParaRPr lang="en-US" altLang="en-US"/>
          </a:p>
        </p:txBody>
      </p:sp>
    </p:spTree>
    <p:extLst>
      <p:ext uri="{BB962C8B-B14F-4D97-AF65-F5344CB8AC3E}">
        <p14:creationId xmlns:p14="http://schemas.microsoft.com/office/powerpoint/2010/main" val="3880127101"/>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Examples Of Faith, Love &amp; Hope</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2799035598"/>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ransition spd="med">
    <p:wipe dir="d"/>
  </p:transition>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EC884D5-80F2-4FE9-83F0-839E56B43B6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F16B0574-24F0-4F0C-87D4-313866A69F64}"/>
              </a:ext>
            </a:extLst>
          </p:cNvPr>
          <p:cNvSpPr>
            <a:spLocks noGrp="1" noChangeArrowheads="1"/>
          </p:cNvSpPr>
          <p:nvPr>
            <p:ph type="body" idx="1"/>
          </p:nvPr>
        </p:nvSpPr>
        <p:spPr bwMode="auto">
          <a:xfrm>
            <a:off x="838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D84ADE9C-836D-4B12-9D62-96C03E78879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a:extLst>
              <a:ext uri="{FF2B5EF4-FFF2-40B4-BE49-F238E27FC236}">
                <a16:creationId xmlns:a16="http://schemas.microsoft.com/office/drawing/2014/main" id="{AFAE1CCA-5A51-4E74-A055-1D504300063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8198" name="Rectangle 6">
            <a:extLst>
              <a:ext uri="{FF2B5EF4-FFF2-40B4-BE49-F238E27FC236}">
                <a16:creationId xmlns:a16="http://schemas.microsoft.com/office/drawing/2014/main" id="{BD83C2FF-78F8-4EAB-B82C-9D81CCFE9E5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726CD8-BFCC-4C1B-A56E-43A2F3451899}" type="slidenum">
              <a:rPr lang="en-US" altLang="en-US"/>
              <a:pPr/>
              <a:t>‹#›</a:t>
            </a:fld>
            <a:endParaRPr lang="en-US" altLang="en-US"/>
          </a:p>
        </p:txBody>
      </p:sp>
    </p:spTree>
    <p:extLst>
      <p:ext uri="{BB962C8B-B14F-4D97-AF65-F5344CB8AC3E}">
        <p14:creationId xmlns:p14="http://schemas.microsoft.com/office/powerpoint/2010/main" val="411534080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A010FA9-5B00-4DE9-A610-1FB3B9DDE29D}"/>
              </a:ext>
            </a:extLst>
          </p:cNvPr>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69683FFE-30C1-4BEE-9017-E949767097D5}"/>
              </a:ext>
            </a:extLst>
          </p:cNvPr>
          <p:cNvSpPr>
            <a:spLocks noGrp="1" noChangeArrowheads="1"/>
          </p:cNvSpPr>
          <p:nvPr>
            <p:ph type="body" idx="1"/>
          </p:nvPr>
        </p:nvSpPr>
        <p:spPr bwMode="auto">
          <a:xfrm>
            <a:off x="457200" y="3322638"/>
            <a:ext cx="82296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a:extLst>
              <a:ext uri="{FF2B5EF4-FFF2-40B4-BE49-F238E27FC236}">
                <a16:creationId xmlns:a16="http://schemas.microsoft.com/office/drawing/2014/main" id="{ADB37D27-79D4-40D9-887C-4F922EE9F7A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221" name="Rectangle 5">
            <a:extLst>
              <a:ext uri="{FF2B5EF4-FFF2-40B4-BE49-F238E27FC236}">
                <a16:creationId xmlns:a16="http://schemas.microsoft.com/office/drawing/2014/main" id="{64576D49-5D38-4BF1-AFCB-C1F4CB23720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9222" name="Rectangle 6">
            <a:extLst>
              <a:ext uri="{FF2B5EF4-FFF2-40B4-BE49-F238E27FC236}">
                <a16:creationId xmlns:a16="http://schemas.microsoft.com/office/drawing/2014/main" id="{E84C6C47-19E8-45B7-BE9A-E95428EA819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C4707A4-6E1A-42E5-889F-E0A3E2814558}" type="slidenum">
              <a:rPr lang="en-US" altLang="en-US"/>
              <a:pPr/>
              <a:t>‹#›</a:t>
            </a:fld>
            <a:endParaRPr lang="en-US" altLang="en-US"/>
          </a:p>
        </p:txBody>
      </p:sp>
    </p:spTree>
    <p:extLst>
      <p:ext uri="{BB962C8B-B14F-4D97-AF65-F5344CB8AC3E}">
        <p14:creationId xmlns:p14="http://schemas.microsoft.com/office/powerpoint/2010/main" val="4048484683"/>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0EE0564-468D-4414-AB30-C07D81B2137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4CDB1A6D-79D7-4DB3-8E44-3AC28B769A6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67338332-91CD-4892-B5B7-CD1FAE99720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45" name="Rectangle 5">
            <a:extLst>
              <a:ext uri="{FF2B5EF4-FFF2-40B4-BE49-F238E27FC236}">
                <a16:creationId xmlns:a16="http://schemas.microsoft.com/office/drawing/2014/main" id="{1F189660-6AB0-4F93-B3CC-7A3300FA86F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0246" name="Rectangle 6">
            <a:extLst>
              <a:ext uri="{FF2B5EF4-FFF2-40B4-BE49-F238E27FC236}">
                <a16:creationId xmlns:a16="http://schemas.microsoft.com/office/drawing/2014/main" id="{4030F9A1-6E99-4B94-A371-16E2E4597C0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C7FB6B-7D7D-4268-B776-D6193B1CD632}" type="slidenum">
              <a:rPr lang="en-US" altLang="en-US"/>
              <a:pPr/>
              <a:t>‹#›</a:t>
            </a:fld>
            <a:endParaRPr lang="en-US" altLang="en-US"/>
          </a:p>
        </p:txBody>
      </p:sp>
    </p:spTree>
    <p:extLst>
      <p:ext uri="{BB962C8B-B14F-4D97-AF65-F5344CB8AC3E}">
        <p14:creationId xmlns:p14="http://schemas.microsoft.com/office/powerpoint/2010/main" val="2114166636"/>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CE6679-7525-4C1F-9A24-C34DE1E709A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1E12F751-2B3B-439A-9ED5-6D7A476CF9EF}"/>
              </a:ext>
            </a:extLst>
          </p:cNvPr>
          <p:cNvSpPr>
            <a:spLocks noGrp="1" noChangeArrowheads="1"/>
          </p:cNvSpPr>
          <p:nvPr>
            <p:ph type="body" idx="1"/>
          </p:nvPr>
        </p:nvSpPr>
        <p:spPr bwMode="auto">
          <a:xfrm>
            <a:off x="838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a:extLst>
              <a:ext uri="{FF2B5EF4-FFF2-40B4-BE49-F238E27FC236}">
                <a16:creationId xmlns:a16="http://schemas.microsoft.com/office/drawing/2014/main" id="{1F9B4086-3304-4A96-97C9-5E8DC39916B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1269" name="Rectangle 5">
            <a:extLst>
              <a:ext uri="{FF2B5EF4-FFF2-40B4-BE49-F238E27FC236}">
                <a16:creationId xmlns:a16="http://schemas.microsoft.com/office/drawing/2014/main" id="{9748CC2D-3C69-4334-B947-B7AA16DA6EE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1270" name="Rectangle 6">
            <a:extLst>
              <a:ext uri="{FF2B5EF4-FFF2-40B4-BE49-F238E27FC236}">
                <a16:creationId xmlns:a16="http://schemas.microsoft.com/office/drawing/2014/main" id="{44ABC52E-C859-4100-AC9D-8ABC2F64D56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F776C3D-7B00-4639-8B47-88EF4FFC24AE}" type="slidenum">
              <a:rPr lang="en-US" altLang="en-US"/>
              <a:pPr/>
              <a:t>‹#›</a:t>
            </a:fld>
            <a:endParaRPr lang="en-US" altLang="en-US"/>
          </a:p>
        </p:txBody>
      </p:sp>
    </p:spTree>
    <p:extLst>
      <p:ext uri="{BB962C8B-B14F-4D97-AF65-F5344CB8AC3E}">
        <p14:creationId xmlns:p14="http://schemas.microsoft.com/office/powerpoint/2010/main" val="293007409"/>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229EABF-0C1F-4907-87E2-424337DCFE3A}"/>
              </a:ext>
            </a:extLst>
          </p:cNvPr>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2005EB70-C6AE-4616-A2DA-8D98B5F79346}"/>
              </a:ext>
            </a:extLst>
          </p:cNvPr>
          <p:cNvSpPr>
            <a:spLocks noGrp="1" noChangeArrowheads="1"/>
          </p:cNvSpPr>
          <p:nvPr>
            <p:ph type="body" idx="1"/>
          </p:nvPr>
        </p:nvSpPr>
        <p:spPr bwMode="auto">
          <a:xfrm>
            <a:off x="457200" y="3322638"/>
            <a:ext cx="82296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a:extLst>
              <a:ext uri="{FF2B5EF4-FFF2-40B4-BE49-F238E27FC236}">
                <a16:creationId xmlns:a16="http://schemas.microsoft.com/office/drawing/2014/main" id="{DA6286B5-148B-48F4-BC88-7285652E2AC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2293" name="Rectangle 5">
            <a:extLst>
              <a:ext uri="{FF2B5EF4-FFF2-40B4-BE49-F238E27FC236}">
                <a16:creationId xmlns:a16="http://schemas.microsoft.com/office/drawing/2014/main" id="{66CE8463-68F0-4D53-B9E4-F8FD778952F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2294" name="Rectangle 6">
            <a:extLst>
              <a:ext uri="{FF2B5EF4-FFF2-40B4-BE49-F238E27FC236}">
                <a16:creationId xmlns:a16="http://schemas.microsoft.com/office/drawing/2014/main" id="{83609B59-8026-419B-8F35-21BED95939D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27F718-0D5B-4EB0-A3AD-482A7DF79915}" type="slidenum">
              <a:rPr lang="en-US" altLang="en-US"/>
              <a:pPr/>
              <a:t>‹#›</a:t>
            </a:fld>
            <a:endParaRPr lang="en-US" altLang="en-US"/>
          </a:p>
        </p:txBody>
      </p:sp>
    </p:spTree>
    <p:extLst>
      <p:ext uri="{BB962C8B-B14F-4D97-AF65-F5344CB8AC3E}">
        <p14:creationId xmlns:p14="http://schemas.microsoft.com/office/powerpoint/2010/main" val="128618442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C128974-BF7A-4BFD-9A1E-5872D94D1FF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4AB73CFA-EC42-40F1-A75A-7B2826F3EED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94D4C307-A573-438A-B9F5-97ED389EB55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3317" name="Rectangle 5">
            <a:extLst>
              <a:ext uri="{FF2B5EF4-FFF2-40B4-BE49-F238E27FC236}">
                <a16:creationId xmlns:a16="http://schemas.microsoft.com/office/drawing/2014/main" id="{250E0CE2-C7EE-414A-9986-FDAD421FFB3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3318" name="Rectangle 6">
            <a:extLst>
              <a:ext uri="{FF2B5EF4-FFF2-40B4-BE49-F238E27FC236}">
                <a16:creationId xmlns:a16="http://schemas.microsoft.com/office/drawing/2014/main" id="{E15E3912-1310-46D4-85E3-A415B1F52FE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648A4CE-7686-4706-990E-E87F6222C01B}" type="slidenum">
              <a:rPr lang="en-US" altLang="en-US"/>
              <a:pPr/>
              <a:t>‹#›</a:t>
            </a:fld>
            <a:endParaRPr lang="en-US" altLang="en-US"/>
          </a:p>
        </p:txBody>
      </p:sp>
    </p:spTree>
    <p:extLst>
      <p:ext uri="{BB962C8B-B14F-4D97-AF65-F5344CB8AC3E}">
        <p14:creationId xmlns:p14="http://schemas.microsoft.com/office/powerpoint/2010/main" val="905056858"/>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76B3BDB-20C9-435C-A9DC-3338B9FF578E}"/>
              </a:ext>
            </a:extLst>
          </p:cNvPr>
          <p:cNvSpPr>
            <a:spLocks noGrp="1" noChangeArrowheads="1"/>
          </p:cNvSpPr>
          <p:nvPr>
            <p:ph type="title"/>
          </p:nvPr>
        </p:nvSpPr>
        <p:spPr bwMode="auto">
          <a:xfrm>
            <a:off x="457200" y="990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832DE8EE-035B-4DD0-A15A-386DC992315F}"/>
              </a:ext>
            </a:extLst>
          </p:cNvPr>
          <p:cNvSpPr>
            <a:spLocks noGrp="1" noChangeArrowheads="1"/>
          </p:cNvSpPr>
          <p:nvPr>
            <p:ph type="body" idx="1"/>
          </p:nvPr>
        </p:nvSpPr>
        <p:spPr bwMode="auto">
          <a:xfrm>
            <a:off x="457200" y="2438400"/>
            <a:ext cx="82296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a:extLst>
              <a:ext uri="{FF2B5EF4-FFF2-40B4-BE49-F238E27FC236}">
                <a16:creationId xmlns:a16="http://schemas.microsoft.com/office/drawing/2014/main" id="{813EA8B4-7C4E-439E-B8FD-08EA600510F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221" name="Rectangle 5">
            <a:extLst>
              <a:ext uri="{FF2B5EF4-FFF2-40B4-BE49-F238E27FC236}">
                <a16:creationId xmlns:a16="http://schemas.microsoft.com/office/drawing/2014/main" id="{E1B67865-45E9-48D0-8D08-9783B8C35A6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9222" name="Rectangle 6">
            <a:extLst>
              <a:ext uri="{FF2B5EF4-FFF2-40B4-BE49-F238E27FC236}">
                <a16:creationId xmlns:a16="http://schemas.microsoft.com/office/drawing/2014/main" id="{90FC340E-456C-48AB-8C6F-88D0D324C36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42525BF-C255-4A35-A0E4-DE2F4F0EE845}" type="slidenum">
              <a:rPr lang="en-US" altLang="en-US"/>
              <a:pPr/>
              <a:t>‹#›</a:t>
            </a:fld>
            <a:endParaRPr lang="en-US" altLang="en-US"/>
          </a:p>
        </p:txBody>
      </p:sp>
    </p:spTree>
    <p:extLst>
      <p:ext uri="{BB962C8B-B14F-4D97-AF65-F5344CB8AC3E}">
        <p14:creationId xmlns:p14="http://schemas.microsoft.com/office/powerpoint/2010/main" val="412841353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3C5E0BF-B6D2-40E7-AC9F-F45B6DA02BF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E239AF64-0A41-46E9-8AF7-BB8779787B44}"/>
              </a:ext>
            </a:extLst>
          </p:cNvPr>
          <p:cNvSpPr>
            <a:spLocks noGrp="1" noChangeArrowheads="1"/>
          </p:cNvSpPr>
          <p:nvPr>
            <p:ph type="body" idx="1"/>
          </p:nvPr>
        </p:nvSpPr>
        <p:spPr bwMode="auto">
          <a:xfrm>
            <a:off x="838200" y="1600200"/>
            <a:ext cx="7467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a:extLst>
              <a:ext uri="{FF2B5EF4-FFF2-40B4-BE49-F238E27FC236}">
                <a16:creationId xmlns:a16="http://schemas.microsoft.com/office/drawing/2014/main" id="{8D104580-FF91-4C41-9249-76DFD2FED99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4341" name="Rectangle 5">
            <a:extLst>
              <a:ext uri="{FF2B5EF4-FFF2-40B4-BE49-F238E27FC236}">
                <a16:creationId xmlns:a16="http://schemas.microsoft.com/office/drawing/2014/main" id="{E555C3C5-1B09-4ED0-AD1C-0859D80E869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4342" name="Rectangle 6">
            <a:extLst>
              <a:ext uri="{FF2B5EF4-FFF2-40B4-BE49-F238E27FC236}">
                <a16:creationId xmlns:a16="http://schemas.microsoft.com/office/drawing/2014/main" id="{2856C4CF-C3F2-4066-9904-2A6BB8CA7DA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A8C5690-2289-4A42-957F-D4C1BF43C7B3}" type="slidenum">
              <a:rPr lang="en-US" altLang="en-US"/>
              <a:pPr/>
              <a:t>‹#›</a:t>
            </a:fld>
            <a:endParaRPr lang="en-US" altLang="en-US"/>
          </a:p>
        </p:txBody>
      </p:sp>
    </p:spTree>
    <p:extLst>
      <p:ext uri="{BB962C8B-B14F-4D97-AF65-F5344CB8AC3E}">
        <p14:creationId xmlns:p14="http://schemas.microsoft.com/office/powerpoint/2010/main" val="4031681282"/>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8179839-F578-42AB-8677-9FCA8F0DADD5}"/>
              </a:ext>
            </a:extLst>
          </p:cNvPr>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EBE49D58-FD83-499F-A7FE-130A919BF886}"/>
              </a:ext>
            </a:extLst>
          </p:cNvPr>
          <p:cNvSpPr>
            <a:spLocks noGrp="1" noChangeArrowheads="1"/>
          </p:cNvSpPr>
          <p:nvPr>
            <p:ph type="body" idx="1"/>
          </p:nvPr>
        </p:nvSpPr>
        <p:spPr bwMode="auto">
          <a:xfrm>
            <a:off x="457200" y="3322638"/>
            <a:ext cx="82296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5CD3B96F-919F-449F-BE3A-34D8B20566E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a:extLst>
              <a:ext uri="{FF2B5EF4-FFF2-40B4-BE49-F238E27FC236}">
                <a16:creationId xmlns:a16="http://schemas.microsoft.com/office/drawing/2014/main" id="{C3655831-EB7C-43FA-BAEA-88F32F93F12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5366" name="Rectangle 6">
            <a:extLst>
              <a:ext uri="{FF2B5EF4-FFF2-40B4-BE49-F238E27FC236}">
                <a16:creationId xmlns:a16="http://schemas.microsoft.com/office/drawing/2014/main" id="{3D5F77C2-6941-44C3-A6FE-BE146A3650C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29BC6D-093B-46BA-9AE1-6AE1FD2C9B4B}" type="slidenum">
              <a:rPr lang="en-US" altLang="en-US"/>
              <a:pPr/>
              <a:t>‹#›</a:t>
            </a:fld>
            <a:endParaRPr lang="en-US" altLang="en-US"/>
          </a:p>
        </p:txBody>
      </p:sp>
    </p:spTree>
    <p:extLst>
      <p:ext uri="{BB962C8B-B14F-4D97-AF65-F5344CB8AC3E}">
        <p14:creationId xmlns:p14="http://schemas.microsoft.com/office/powerpoint/2010/main" val="1323348818"/>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AD94E1-9551-4502-AF19-202D800AEC3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765E13C-F599-4629-B825-7A8014FA531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BA0FC5-6E97-4162-A082-19572477E5E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342DB273-5C45-42B4-8472-FE42F9EB8C0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Examples Of Faith, Love &amp; Hope</a:t>
            </a:r>
          </a:p>
        </p:txBody>
      </p:sp>
      <p:sp>
        <p:nvSpPr>
          <p:cNvPr id="1030" name="Rectangle 6">
            <a:extLst>
              <a:ext uri="{FF2B5EF4-FFF2-40B4-BE49-F238E27FC236}">
                <a16:creationId xmlns:a16="http://schemas.microsoft.com/office/drawing/2014/main" id="{155D73B4-1A00-4476-A6E3-CFB78C43F45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3578536990"/>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ransition spd="med">
    <p:wipe dir="d"/>
  </p:transition>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868F3E-4F78-4082-92D1-74D3391CB86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FBE626-3D3B-4343-8DF1-365719A431A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A2A0385-6D04-43C0-A020-71B09993598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55C26296-93C2-415C-A85A-CBC7667A64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Examples Of Faith, Love &amp; Hope</a:t>
            </a:r>
          </a:p>
        </p:txBody>
      </p:sp>
      <p:sp>
        <p:nvSpPr>
          <p:cNvPr id="1030" name="Rectangle 6">
            <a:extLst>
              <a:ext uri="{FF2B5EF4-FFF2-40B4-BE49-F238E27FC236}">
                <a16:creationId xmlns:a16="http://schemas.microsoft.com/office/drawing/2014/main" id="{547052E8-ADE0-459A-ADD6-64210F0293B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910316139"/>
      </p:ext>
    </p:extLst>
  </p:cSld>
  <p:clrMap bg1="dk2" tx1="lt1" bg2="dk1" tx2="lt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Lst>
  <p:transition spd="med">
    <p:wipe dir="d"/>
  </p:transition>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02DD3C6-E25E-4084-82BC-C74DF960D32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0A29DFA6-541A-4275-AD55-7ECA3464174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09820056-91C9-4054-A30D-7B2F86B7C62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45" name="Rectangle 5">
            <a:extLst>
              <a:ext uri="{FF2B5EF4-FFF2-40B4-BE49-F238E27FC236}">
                <a16:creationId xmlns:a16="http://schemas.microsoft.com/office/drawing/2014/main" id="{AD0EFB5E-1925-462F-8DF9-DECC5FEFC9F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0246" name="Rectangle 6">
            <a:extLst>
              <a:ext uri="{FF2B5EF4-FFF2-40B4-BE49-F238E27FC236}">
                <a16:creationId xmlns:a16="http://schemas.microsoft.com/office/drawing/2014/main" id="{66E42E42-1764-46AF-9635-E938CA5B28C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03F9BF-E288-4C5A-B0B0-D2EB906A9314}" type="slidenum">
              <a:rPr lang="en-US" altLang="en-US"/>
              <a:pPr/>
              <a:t>‹#›</a:t>
            </a:fld>
            <a:endParaRPr lang="en-US" altLang="en-US"/>
          </a:p>
        </p:txBody>
      </p:sp>
    </p:spTree>
    <p:extLst>
      <p:ext uri="{BB962C8B-B14F-4D97-AF65-F5344CB8AC3E}">
        <p14:creationId xmlns:p14="http://schemas.microsoft.com/office/powerpoint/2010/main" val="133691438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070BD44-FF0D-4E1A-B979-A2D21410E872}"/>
              </a:ext>
            </a:extLst>
          </p:cNvPr>
          <p:cNvSpPr>
            <a:spLocks noGrp="1" noChangeArrowheads="1"/>
          </p:cNvSpPr>
          <p:nvPr>
            <p:ph type="title"/>
          </p:nvPr>
        </p:nvSpPr>
        <p:spPr bwMode="auto">
          <a:xfrm>
            <a:off x="990600" y="274638"/>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0916A5FB-4DB3-447F-8D2E-F646C966B73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a:extLst>
              <a:ext uri="{FF2B5EF4-FFF2-40B4-BE49-F238E27FC236}">
                <a16:creationId xmlns:a16="http://schemas.microsoft.com/office/drawing/2014/main" id="{B39180A5-7F21-40C9-9ECB-A9879F569C1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1269" name="Rectangle 5">
            <a:extLst>
              <a:ext uri="{FF2B5EF4-FFF2-40B4-BE49-F238E27FC236}">
                <a16:creationId xmlns:a16="http://schemas.microsoft.com/office/drawing/2014/main" id="{5141536D-55BF-4996-AE06-17FF4C334CF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1270" name="Rectangle 6">
            <a:extLst>
              <a:ext uri="{FF2B5EF4-FFF2-40B4-BE49-F238E27FC236}">
                <a16:creationId xmlns:a16="http://schemas.microsoft.com/office/drawing/2014/main" id="{9C98B353-0803-44F6-9A2C-CD2062E0B18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0897204-9A32-4370-A86B-849A56A4007C}" type="slidenum">
              <a:rPr lang="en-US" altLang="en-US"/>
              <a:pPr/>
              <a:t>‹#›</a:t>
            </a:fld>
            <a:endParaRPr lang="en-US" altLang="en-US"/>
          </a:p>
        </p:txBody>
      </p:sp>
    </p:spTree>
    <p:extLst>
      <p:ext uri="{BB962C8B-B14F-4D97-AF65-F5344CB8AC3E}">
        <p14:creationId xmlns:p14="http://schemas.microsoft.com/office/powerpoint/2010/main" val="325592444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1A05C35-75C2-4560-A4E6-8A84053B72BF}"/>
              </a:ext>
            </a:extLst>
          </p:cNvPr>
          <p:cNvSpPr>
            <a:spLocks noGrp="1" noChangeArrowheads="1"/>
          </p:cNvSpPr>
          <p:nvPr>
            <p:ph type="title"/>
          </p:nvPr>
        </p:nvSpPr>
        <p:spPr bwMode="auto">
          <a:xfrm>
            <a:off x="457200" y="990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3C8FE494-8410-4DB6-90F8-AD4A0BA3B0C6}"/>
              </a:ext>
            </a:extLst>
          </p:cNvPr>
          <p:cNvSpPr>
            <a:spLocks noGrp="1" noChangeArrowheads="1"/>
          </p:cNvSpPr>
          <p:nvPr>
            <p:ph type="body" idx="1"/>
          </p:nvPr>
        </p:nvSpPr>
        <p:spPr bwMode="auto">
          <a:xfrm>
            <a:off x="457200" y="2438400"/>
            <a:ext cx="82296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a:extLst>
              <a:ext uri="{FF2B5EF4-FFF2-40B4-BE49-F238E27FC236}">
                <a16:creationId xmlns:a16="http://schemas.microsoft.com/office/drawing/2014/main" id="{E457732A-E3B2-4B81-A402-325BD2BD37E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2293" name="Rectangle 5">
            <a:extLst>
              <a:ext uri="{FF2B5EF4-FFF2-40B4-BE49-F238E27FC236}">
                <a16:creationId xmlns:a16="http://schemas.microsoft.com/office/drawing/2014/main" id="{943C9774-E53F-4941-95A9-55CDAEB605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2294" name="Rectangle 6">
            <a:extLst>
              <a:ext uri="{FF2B5EF4-FFF2-40B4-BE49-F238E27FC236}">
                <a16:creationId xmlns:a16="http://schemas.microsoft.com/office/drawing/2014/main" id="{DAF7A264-E6D1-4E4D-8D74-850EBEA6B05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5D88E97-742F-456D-B50E-1B7513501195}" type="slidenum">
              <a:rPr lang="en-US" altLang="en-US"/>
              <a:pPr/>
              <a:t>‹#›</a:t>
            </a:fld>
            <a:endParaRPr lang="en-US" altLang="en-US"/>
          </a:p>
        </p:txBody>
      </p:sp>
    </p:spTree>
    <p:extLst>
      <p:ext uri="{BB962C8B-B14F-4D97-AF65-F5344CB8AC3E}">
        <p14:creationId xmlns:p14="http://schemas.microsoft.com/office/powerpoint/2010/main" val="130591813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0CDB688-48A3-4BD4-A6C0-AE170E2140A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1F6C05CF-F28B-404B-BB64-22A38109FEE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1FD61942-42B1-4599-B10D-E60D6DAC9A3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3317" name="Rectangle 5">
            <a:extLst>
              <a:ext uri="{FF2B5EF4-FFF2-40B4-BE49-F238E27FC236}">
                <a16:creationId xmlns:a16="http://schemas.microsoft.com/office/drawing/2014/main" id="{D0FDAA62-B0C3-4267-BD90-A1BE9A299CA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3318" name="Rectangle 6">
            <a:extLst>
              <a:ext uri="{FF2B5EF4-FFF2-40B4-BE49-F238E27FC236}">
                <a16:creationId xmlns:a16="http://schemas.microsoft.com/office/drawing/2014/main" id="{B0C7987D-A46B-484A-A4D7-41FAEB17DAB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FF0766D-6C03-4C76-95A3-62D2692036FE}" type="slidenum">
              <a:rPr lang="en-US" altLang="en-US"/>
              <a:pPr/>
              <a:t>‹#›</a:t>
            </a:fld>
            <a:endParaRPr lang="en-US" altLang="en-US"/>
          </a:p>
        </p:txBody>
      </p:sp>
    </p:spTree>
    <p:extLst>
      <p:ext uri="{BB962C8B-B14F-4D97-AF65-F5344CB8AC3E}">
        <p14:creationId xmlns:p14="http://schemas.microsoft.com/office/powerpoint/2010/main" val="133832482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89BDBD1-742F-45CC-82D8-0E02B1FF8F82}"/>
              </a:ext>
            </a:extLst>
          </p:cNvPr>
          <p:cNvSpPr>
            <a:spLocks noGrp="1" noChangeArrowheads="1"/>
          </p:cNvSpPr>
          <p:nvPr>
            <p:ph type="title"/>
          </p:nvPr>
        </p:nvSpPr>
        <p:spPr bwMode="auto">
          <a:xfrm>
            <a:off x="990600" y="274638"/>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410E5755-C07D-48FF-BBD2-AD2E64CB1C3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a:extLst>
              <a:ext uri="{FF2B5EF4-FFF2-40B4-BE49-F238E27FC236}">
                <a16:creationId xmlns:a16="http://schemas.microsoft.com/office/drawing/2014/main" id="{19B6A1BD-233C-4029-AEC6-7302A560218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4341" name="Rectangle 5">
            <a:extLst>
              <a:ext uri="{FF2B5EF4-FFF2-40B4-BE49-F238E27FC236}">
                <a16:creationId xmlns:a16="http://schemas.microsoft.com/office/drawing/2014/main" id="{BD437563-B630-4F46-B159-1386320C34A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4342" name="Rectangle 6">
            <a:extLst>
              <a:ext uri="{FF2B5EF4-FFF2-40B4-BE49-F238E27FC236}">
                <a16:creationId xmlns:a16="http://schemas.microsoft.com/office/drawing/2014/main" id="{EDADE1B8-B210-45BD-893D-DC5BC4B2974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E04E62-7D6A-4EAD-A83B-D4413B2B3732}" type="slidenum">
              <a:rPr lang="en-US" altLang="en-US"/>
              <a:pPr/>
              <a:t>‹#›</a:t>
            </a:fld>
            <a:endParaRPr lang="en-US" altLang="en-US"/>
          </a:p>
        </p:txBody>
      </p:sp>
    </p:spTree>
    <p:extLst>
      <p:ext uri="{BB962C8B-B14F-4D97-AF65-F5344CB8AC3E}">
        <p14:creationId xmlns:p14="http://schemas.microsoft.com/office/powerpoint/2010/main" val="288028453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8AF4951-B306-475B-8A40-758924EE013C}"/>
              </a:ext>
            </a:extLst>
          </p:cNvPr>
          <p:cNvSpPr>
            <a:spLocks noGrp="1" noChangeArrowheads="1"/>
          </p:cNvSpPr>
          <p:nvPr>
            <p:ph type="title"/>
          </p:nvPr>
        </p:nvSpPr>
        <p:spPr bwMode="auto">
          <a:xfrm>
            <a:off x="457200" y="990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E25BA418-30F4-4AA9-9555-D4F999213AFE}"/>
              </a:ext>
            </a:extLst>
          </p:cNvPr>
          <p:cNvSpPr>
            <a:spLocks noGrp="1" noChangeArrowheads="1"/>
          </p:cNvSpPr>
          <p:nvPr>
            <p:ph type="body" idx="1"/>
          </p:nvPr>
        </p:nvSpPr>
        <p:spPr bwMode="auto">
          <a:xfrm>
            <a:off x="457200" y="2438400"/>
            <a:ext cx="82296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E2344F13-B50D-4679-A117-DDFC02D4C32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a:extLst>
              <a:ext uri="{FF2B5EF4-FFF2-40B4-BE49-F238E27FC236}">
                <a16:creationId xmlns:a16="http://schemas.microsoft.com/office/drawing/2014/main" id="{6CC1D284-B85A-4FAB-A433-2DF2BB25C4D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Examples Of Faith, Love &amp; Hope</a:t>
            </a:r>
          </a:p>
        </p:txBody>
      </p:sp>
      <p:sp>
        <p:nvSpPr>
          <p:cNvPr id="15366" name="Rectangle 6">
            <a:extLst>
              <a:ext uri="{FF2B5EF4-FFF2-40B4-BE49-F238E27FC236}">
                <a16:creationId xmlns:a16="http://schemas.microsoft.com/office/drawing/2014/main" id="{8EA48CA5-8C9E-423E-B525-24E4BA25253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C8C7D3-268E-4B6F-B06C-758F628327F8}" type="slidenum">
              <a:rPr lang="en-US" altLang="en-US"/>
              <a:pPr/>
              <a:t>‹#›</a:t>
            </a:fld>
            <a:endParaRPr lang="en-US" altLang="en-US"/>
          </a:p>
        </p:txBody>
      </p:sp>
    </p:spTree>
    <p:extLst>
      <p:ext uri="{BB962C8B-B14F-4D97-AF65-F5344CB8AC3E}">
        <p14:creationId xmlns:p14="http://schemas.microsoft.com/office/powerpoint/2010/main" val="110196429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6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9.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16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9.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1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4.xml"/><Relationship Id="rId1" Type="http://schemas.openxmlformats.org/officeDocument/2006/relationships/slideLayout" Target="../slideLayouts/slideLayout167.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1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1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9.xml"/></Relationships>
</file>

<file path=ppt/slides/_rels/slide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167.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16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57430"/>
            <a:ext cx="9144000" cy="1524000"/>
          </a:xfrm>
        </p:spPr>
        <p:txBody>
          <a:bodyPr>
            <a:prstTxWarp prst="textInflateBottom">
              <a:avLst/>
            </a:prstTxWarp>
          </a:bodyPr>
          <a:lstStyle/>
          <a:p>
            <a:pPr marL="182880" fontAlgn="auto">
              <a:spcAft>
                <a:spcPts val="0"/>
              </a:spcAft>
              <a:buClr>
                <a:schemeClr val="accent6">
                  <a:lumMod val="75000"/>
                </a:schemeClr>
              </a:buClr>
              <a:defRPr/>
            </a:pPr>
            <a:r>
              <a:rPr lang="en-US" sz="4400" u="sng" dirty="0">
                <a:ln w="19050">
                  <a:solidFill>
                    <a:srgbClr val="FFFF00"/>
                  </a:solidFill>
                </a:ln>
                <a:solidFill>
                  <a:schemeClr val="accent1">
                    <a:lumMod val="50000"/>
                  </a:schemeClr>
                </a:solidFill>
                <a:effectLst>
                  <a:glow rad="228600">
                    <a:schemeClr val="accent2">
                      <a:satMod val="175000"/>
                      <a:alpha val="40000"/>
                    </a:schemeClr>
                  </a:glow>
                </a:effectLst>
                <a:latin typeface="Arial" pitchFamily="34" charset="0"/>
                <a:cs typeface="Arial" pitchFamily="34" charset="0"/>
              </a:rPr>
              <a:t>Examples Of Faith, Love &amp; Hope</a:t>
            </a:r>
          </a:p>
        </p:txBody>
      </p:sp>
      <p:sp>
        <p:nvSpPr>
          <p:cNvPr id="2051" name="Rectangle 3"/>
          <p:cNvSpPr>
            <a:spLocks noGrp="1" noChangeArrowheads="1"/>
          </p:cNvSpPr>
          <p:nvPr>
            <p:ph type="subTitle" idx="1"/>
          </p:nvPr>
        </p:nvSpPr>
        <p:spPr>
          <a:xfrm>
            <a:off x="0" y="1790700"/>
            <a:ext cx="9148762" cy="762000"/>
          </a:xfrm>
        </p:spPr>
        <p:txBody>
          <a:bodyPr rtlCol="0">
            <a:noAutofit/>
          </a:bodyPr>
          <a:lstStyle/>
          <a:p>
            <a:pPr algn="ctr" eaLnBrk="1" fontAlgn="auto" hangingPunct="1">
              <a:buClr>
                <a:schemeClr val="accent6">
                  <a:lumMod val="75000"/>
                </a:schemeClr>
              </a:buClr>
              <a:defRPr/>
            </a:pPr>
            <a:r>
              <a:rPr lang="en-US" sz="3600" b="1" dirty="0">
                <a:solidFill>
                  <a:srgbClr val="0000FF"/>
                </a:solidFill>
                <a:latin typeface="Arial" pitchFamily="34" charset="0"/>
                <a:cs typeface="Arial" pitchFamily="34" charset="0"/>
              </a:rPr>
              <a:t>Text: Colossians 1:3-8</a:t>
            </a:r>
          </a:p>
        </p:txBody>
      </p:sp>
      <p:pic>
        <p:nvPicPr>
          <p:cNvPr id="5" name="Picture 4">
            <a:extLst>
              <a:ext uri="{FF2B5EF4-FFF2-40B4-BE49-F238E27FC236}">
                <a16:creationId xmlns:a16="http://schemas.microsoft.com/office/drawing/2014/main" id="{ACC20F51-252C-41A9-8426-15477BBAD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667000"/>
            <a:ext cx="4093028" cy="3581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26EB-1FA7-42EB-8554-1F41F1093421}"/>
              </a:ext>
            </a:extLst>
          </p:cNvPr>
          <p:cNvSpPr>
            <a:spLocks noGrp="1"/>
          </p:cNvSpPr>
          <p:nvPr>
            <p:ph type="title"/>
          </p:nvPr>
        </p:nvSpPr>
        <p:spPr>
          <a:xfrm>
            <a:off x="0" y="-127881"/>
            <a:ext cx="9144000" cy="661281"/>
          </a:xfrm>
        </p:spPr>
        <p:txBody>
          <a:bodyPr/>
          <a:lstStyle/>
          <a:p>
            <a:r>
              <a:rPr lang="en-US" b="1" u="sng" dirty="0"/>
              <a:t>Love for Brethren</a:t>
            </a:r>
          </a:p>
        </p:txBody>
      </p:sp>
      <p:sp>
        <p:nvSpPr>
          <p:cNvPr id="4" name="Footer Placeholder 3">
            <a:extLst>
              <a:ext uri="{FF2B5EF4-FFF2-40B4-BE49-F238E27FC236}">
                <a16:creationId xmlns:a16="http://schemas.microsoft.com/office/drawing/2014/main" id="{48F6681C-97F1-41BD-8EC0-4DA952DA5148}"/>
              </a:ext>
            </a:extLst>
          </p:cNvPr>
          <p:cNvSpPr>
            <a:spLocks noGrp="1"/>
          </p:cNvSpPr>
          <p:nvPr>
            <p:ph type="ftr" sz="quarter" idx="11"/>
          </p:nvPr>
        </p:nvSpPr>
        <p:spPr>
          <a:xfrm>
            <a:off x="2944167" y="6262207"/>
            <a:ext cx="3200400" cy="30271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Examples Of Faith, Love &amp; Hope</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 Box 10">
            <a:extLst>
              <a:ext uri="{FF2B5EF4-FFF2-40B4-BE49-F238E27FC236}">
                <a16:creationId xmlns:a16="http://schemas.microsoft.com/office/drawing/2014/main" id="{4F34B5FB-2077-4443-BBA2-E038E84456BD}"/>
              </a:ext>
            </a:extLst>
          </p:cNvPr>
          <p:cNvSpPr txBox="1">
            <a:spLocks noChangeArrowheads="1"/>
          </p:cNvSpPr>
          <p:nvPr/>
        </p:nvSpPr>
        <p:spPr bwMode="auto">
          <a:xfrm>
            <a:off x="178777" y="2057400"/>
            <a:ext cx="8763000" cy="2369880"/>
          </a:xfrm>
          <a:prstGeom prst="rect">
            <a:avLst/>
          </a:prstGeom>
          <a:solidFill>
            <a:schemeClr val="accent3">
              <a:lumMod val="20000"/>
              <a:lumOff val="80000"/>
            </a:schemeClr>
          </a:solidFill>
          <a:ln w="9525">
            <a:noFill/>
            <a:miter lim="800000"/>
            <a:headEnd/>
            <a:tailEnd/>
          </a:ln>
        </p:spPr>
        <p:txBody>
          <a:bodyPr wrap="square">
            <a:spAutoFit/>
          </a:bodyPr>
          <a:lstStyle/>
          <a:p>
            <a:pPr marL="457200" lvl="0" indent="-457200" algn="ctr" eaLnBrk="0" hangingPunct="0">
              <a:buClr>
                <a:srgbClr val="008000"/>
              </a:buClr>
              <a:buSzPct val="115000"/>
              <a:defRPr/>
            </a:pPr>
            <a:r>
              <a:rPr kumimoji="0" lang="en-US"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Col. </a:t>
            </a: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1:4 </a:t>
            </a:r>
            <a:r>
              <a:rPr lang="en-US" sz="4000" b="1" i="1" dirty="0">
                <a:solidFill>
                  <a:srgbClr val="002060"/>
                </a:solidFill>
                <a:latin typeface="Tahoma" panose="020B0604030504040204" pitchFamily="34" charset="0"/>
                <a:ea typeface="Tahoma" panose="020B0604030504040204" pitchFamily="34" charset="0"/>
                <a:cs typeface="Tahoma" panose="020B0604030504040204" pitchFamily="34" charset="0"/>
              </a:rPr>
              <a:t>(I Cor. 13:13; Jn. 15:12)</a:t>
            </a:r>
            <a:endParaRPr kumimoji="0" lang="en-US" sz="4000" b="1" i="1"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a:p>
            <a:pPr marL="1085850" lvl="0" indent="-1085850" algn="ctr" eaLnBrk="0" hangingPunct="0">
              <a:buClr>
                <a:srgbClr val="008000"/>
              </a:buClr>
              <a:buSzPct val="115000"/>
              <a:defRPr/>
            </a:pP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…since we heard of your faith in Christ Jesus and the </a:t>
            </a:r>
            <a:r>
              <a:rPr lang="en-US" sz="3600" b="1" i="1" u="sng" dirty="0">
                <a:ln w="9525">
                  <a:solidFill>
                    <a:schemeClr val="bg1"/>
                  </a:solidFill>
                  <a:prstDash val="solid"/>
                </a:ln>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love</a:t>
            </a: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 which you have for all the saints; </a:t>
            </a:r>
          </a:p>
        </p:txBody>
      </p:sp>
    </p:spTree>
    <p:extLst>
      <p:ext uri="{BB962C8B-B14F-4D97-AF65-F5344CB8AC3E}">
        <p14:creationId xmlns:p14="http://schemas.microsoft.com/office/powerpoint/2010/main" val="3862660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400" b="1" u="sng" dirty="0">
                <a:solidFill>
                  <a:schemeClr val="tx1"/>
                </a:solidFill>
                <a:latin typeface="Arial" pitchFamily="34" charset="0"/>
                <a:cs typeface="Arial" pitchFamily="34" charset="0"/>
              </a:rPr>
              <a:t>Love for Brethren</a:t>
            </a:r>
          </a:p>
        </p:txBody>
      </p:sp>
      <p:sp>
        <p:nvSpPr>
          <p:cNvPr id="7" name="Footer Placeholder 4"/>
          <p:cNvSpPr>
            <a:spLocks noGrp="1"/>
          </p:cNvSpPr>
          <p:nvPr>
            <p:ph type="ftr" sz="quarter" idx="11"/>
          </p:nvPr>
        </p:nvSpPr>
        <p:spPr>
          <a:xfrm>
            <a:off x="4916" y="6548438"/>
            <a:ext cx="3352800" cy="309562"/>
          </a:xfrm>
        </p:spPr>
        <p:txBody>
          <a:bodyPr/>
          <a:lstStyle/>
          <a:p>
            <a:pPr>
              <a:defRPr/>
            </a:pPr>
            <a:r>
              <a:rPr lang="en-US"/>
              <a:t>Examples Of Faith, Love &amp; Hope</a:t>
            </a:r>
            <a:endParaRPr lang="en-US" dirty="0"/>
          </a:p>
        </p:txBody>
      </p:sp>
      <p:sp>
        <p:nvSpPr>
          <p:cNvPr id="11" name="Text Box 6"/>
          <p:cNvSpPr txBox="1">
            <a:spLocks noChangeArrowheads="1"/>
          </p:cNvSpPr>
          <p:nvPr/>
        </p:nvSpPr>
        <p:spPr bwMode="auto">
          <a:xfrm>
            <a:off x="24796" y="2286000"/>
            <a:ext cx="530443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Faith in Christ and love for the</a:t>
            </a:r>
          </a:p>
          <a:p>
            <a:pPr eaLnBrk="1" hangingPunct="1"/>
            <a:r>
              <a:rPr lang="en-US" sz="2400" b="1" dirty="0">
                <a:solidFill>
                  <a:srgbClr val="0000FF"/>
                </a:solidFill>
                <a:latin typeface="Tahoma" pitchFamily="34" charset="0"/>
                <a:cs typeface="Times New Roman" pitchFamily="18" charset="0"/>
              </a:rPr>
              <a:t>Brethren go hand-in-hand:</a:t>
            </a:r>
            <a:endParaRPr lang="en-US" sz="2000"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Jn. 13:34-35: </a:t>
            </a:r>
            <a:r>
              <a:rPr lang="en-US" sz="2000" dirty="0">
                <a:solidFill>
                  <a:schemeClr val="tx2"/>
                </a:solidFill>
                <a:latin typeface="Tahoma" pitchFamily="34" charset="0"/>
                <a:cs typeface="Times New Roman" pitchFamily="18" charset="0"/>
              </a:rPr>
              <a:t>Jesus said the world would know His disciples by the way they loved one another </a:t>
            </a:r>
            <a:r>
              <a:rPr lang="en-US" sz="2000" b="1" dirty="0">
                <a:solidFill>
                  <a:schemeClr val="tx2"/>
                </a:solidFill>
                <a:latin typeface="Tahoma" pitchFamily="34" charset="0"/>
                <a:cs typeface="Times New Roman" pitchFamily="18" charset="0"/>
              </a:rPr>
              <a:t>(Jn. 15:12).</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Paul heard of their love – Col. 1:4, 7-8</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 Jn. 4:7-8, 11-12, 20-21: </a:t>
            </a:r>
            <a:r>
              <a:rPr lang="en-US" sz="2000" dirty="0">
                <a:solidFill>
                  <a:schemeClr val="tx2"/>
                </a:solidFill>
                <a:latin typeface="Tahoma" pitchFamily="34" charset="0"/>
                <a:cs typeface="Times New Roman" pitchFamily="18" charset="0"/>
              </a:rPr>
              <a:t>Cannot love God and not love our brethren.</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 Pet. 1:22: </a:t>
            </a:r>
            <a:r>
              <a:rPr lang="en-US" sz="2000" dirty="0">
                <a:solidFill>
                  <a:schemeClr val="tx2"/>
                </a:solidFill>
                <a:latin typeface="Tahoma" pitchFamily="34" charset="0"/>
                <a:cs typeface="Times New Roman" pitchFamily="18" charset="0"/>
              </a:rPr>
              <a:t>Saints after obedience to the gospel are to “fervently love one another from the heart” (III Jn. 5-8) </a:t>
            </a:r>
          </a:p>
        </p:txBody>
      </p:sp>
      <p:sp>
        <p:nvSpPr>
          <p:cNvPr id="12" name="Text Box 6">
            <a:extLst>
              <a:ext uri="{FF2B5EF4-FFF2-40B4-BE49-F238E27FC236}">
                <a16:creationId xmlns:a16="http://schemas.microsoft.com/office/drawing/2014/main" id="{12871273-0226-4B78-A5E7-0D083599C8A8}"/>
              </a:ext>
            </a:extLst>
          </p:cNvPr>
          <p:cNvSpPr txBox="1">
            <a:spLocks noChangeArrowheads="1"/>
          </p:cNvSpPr>
          <p:nvPr/>
        </p:nvSpPr>
        <p:spPr bwMode="auto">
          <a:xfrm>
            <a:off x="0" y="855800"/>
            <a:ext cx="53044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I Cor. 13:4-7</a:t>
            </a:r>
            <a:endParaRPr lang="en-US" sz="2000" i="1"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Love = </a:t>
            </a:r>
            <a:r>
              <a:rPr lang="en-US" sz="2000" i="1" dirty="0">
                <a:solidFill>
                  <a:schemeClr val="tx2"/>
                </a:solidFill>
                <a:latin typeface="Tahoma" pitchFamily="34" charset="0"/>
                <a:cs typeface="Times New Roman" pitchFamily="18" charset="0"/>
              </a:rPr>
              <a:t>agape (G26): </a:t>
            </a:r>
            <a:r>
              <a:rPr lang="en-US" sz="2000" dirty="0">
                <a:solidFill>
                  <a:schemeClr val="tx2"/>
                </a:solidFill>
                <a:latin typeface="Tahoma" pitchFamily="34" charset="0"/>
                <a:cs typeface="Times New Roman" pitchFamily="18" charset="0"/>
              </a:rPr>
              <a:t>Love seeks the welfare of all (Vine) </a:t>
            </a:r>
          </a:p>
        </p:txBody>
      </p:sp>
      <p:grpSp>
        <p:nvGrpSpPr>
          <p:cNvPr id="10" name="Group 9">
            <a:extLst>
              <a:ext uri="{FF2B5EF4-FFF2-40B4-BE49-F238E27FC236}">
                <a16:creationId xmlns:a16="http://schemas.microsoft.com/office/drawing/2014/main" id="{CB284989-18E9-4EC2-9C21-7BD2B171B43B}"/>
              </a:ext>
            </a:extLst>
          </p:cNvPr>
          <p:cNvGrpSpPr/>
          <p:nvPr/>
        </p:nvGrpSpPr>
        <p:grpSpPr>
          <a:xfrm>
            <a:off x="5340949" y="762000"/>
            <a:ext cx="3803051" cy="5477234"/>
            <a:chOff x="1684998" y="762000"/>
            <a:chExt cx="3803051" cy="5477234"/>
          </a:xfrm>
        </p:grpSpPr>
        <p:pic>
          <p:nvPicPr>
            <p:cNvPr id="14" name="Picture 13">
              <a:extLst>
                <a:ext uri="{FF2B5EF4-FFF2-40B4-BE49-F238E27FC236}">
                  <a16:creationId xmlns:a16="http://schemas.microsoft.com/office/drawing/2014/main" id="{0CB0A4FE-7E5B-48D0-BF10-2A71124F7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998" y="762000"/>
              <a:ext cx="3803051" cy="4286489"/>
            </a:xfrm>
            <a:prstGeom prst="rect">
              <a:avLst/>
            </a:prstGeom>
          </p:spPr>
        </p:pic>
        <p:sp>
          <p:nvSpPr>
            <p:cNvPr id="15" name="TextBox 14">
              <a:extLst>
                <a:ext uri="{FF2B5EF4-FFF2-40B4-BE49-F238E27FC236}">
                  <a16:creationId xmlns:a16="http://schemas.microsoft.com/office/drawing/2014/main" id="{9F0A0781-52A5-418E-990F-0E491CA1768A}"/>
                </a:ext>
              </a:extLst>
            </p:cNvPr>
            <p:cNvSpPr txBox="1"/>
            <p:nvPr/>
          </p:nvSpPr>
          <p:spPr>
            <a:xfrm>
              <a:off x="1684998" y="5038905"/>
              <a:ext cx="3803051" cy="1200329"/>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algn="ctr"/>
              <a:r>
                <a:rPr lang="en-US" dirty="0">
                  <a:solidFill>
                    <a:srgbClr val="FFFFFF"/>
                  </a:solidFill>
                  <a:latin typeface="Informal Roman" panose="030604020304060B0204" pitchFamily="66" charset="0"/>
                </a:rPr>
                <a:t>“</a:t>
              </a:r>
              <a:r>
                <a:rPr lang="en-US" sz="2400" dirty="0">
                  <a:solidFill>
                    <a:srgbClr val="FFFFFF"/>
                  </a:solidFill>
                  <a:latin typeface="Informal Roman" panose="030604020304060B0204" pitchFamily="66" charset="0"/>
                </a:rPr>
                <a:t>This is My commandment, that you love one another, just as I have loved you.” (John 15:12) </a:t>
              </a:r>
              <a:endParaRPr lang="en-US" sz="2400" dirty="0">
                <a:solidFill>
                  <a:srgbClr val="FFFFFF"/>
                </a:solidFill>
              </a:endParaRPr>
            </a:p>
          </p:txBody>
        </p:sp>
      </p:grpSp>
    </p:spTree>
    <p:extLst>
      <p:ext uri="{BB962C8B-B14F-4D97-AF65-F5344CB8AC3E}">
        <p14:creationId xmlns:p14="http://schemas.microsoft.com/office/powerpoint/2010/main" val="32695452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left)">
                                      <p:cBhvr>
                                        <p:cTn id="23" dur="500"/>
                                        <p:tgtEl>
                                          <p:spTgt spid="11">
                                            <p:txEl>
                                              <p:pRg st="2" end="2"/>
                                            </p:txEl>
                                          </p:spTgt>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wipe(left)">
                                      <p:cBhvr>
                                        <p:cTn id="33" dur="500"/>
                                        <p:tgtEl>
                                          <p:spTgt spid="11">
                                            <p:txEl>
                                              <p:pRg st="3" end="3"/>
                                            </p:txEl>
                                          </p:spTgt>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ipe(left)">
                                      <p:cBhvr>
                                        <p:cTn id="37" dur="500"/>
                                        <p:tgtEl>
                                          <p:spTgt spid="11">
                                            <p:txEl>
                                              <p:pRg st="4" end="4"/>
                                            </p:txEl>
                                          </p:spTgt>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left)">
                                      <p:cBhvr>
                                        <p:cTn id="41"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400" b="1" u="sng" dirty="0">
                <a:solidFill>
                  <a:schemeClr val="tx1"/>
                </a:solidFill>
                <a:latin typeface="Arial" pitchFamily="34" charset="0"/>
                <a:cs typeface="Arial" pitchFamily="34" charset="0"/>
              </a:rPr>
              <a:t>Love for Brethren</a:t>
            </a:r>
          </a:p>
        </p:txBody>
      </p:sp>
      <p:sp>
        <p:nvSpPr>
          <p:cNvPr id="7" name="Footer Placeholder 4"/>
          <p:cNvSpPr>
            <a:spLocks noGrp="1"/>
          </p:cNvSpPr>
          <p:nvPr>
            <p:ph type="ftr" sz="quarter" idx="11"/>
          </p:nvPr>
        </p:nvSpPr>
        <p:spPr>
          <a:xfrm>
            <a:off x="-11669" y="6548438"/>
            <a:ext cx="3352800" cy="309562"/>
          </a:xfrm>
        </p:spPr>
        <p:txBody>
          <a:bodyPr/>
          <a:lstStyle/>
          <a:p>
            <a:pPr>
              <a:defRPr/>
            </a:pPr>
            <a:r>
              <a:rPr lang="en-US"/>
              <a:t>Examples Of Faith, Love &amp; Hope</a:t>
            </a:r>
            <a:endParaRPr lang="en-US" dirty="0"/>
          </a:p>
        </p:txBody>
      </p:sp>
      <p:sp>
        <p:nvSpPr>
          <p:cNvPr id="9" name="Text Box 7"/>
          <p:cNvSpPr txBox="1">
            <a:spLocks noChangeArrowheads="1"/>
          </p:cNvSpPr>
          <p:nvPr/>
        </p:nvSpPr>
        <p:spPr bwMode="auto">
          <a:xfrm>
            <a:off x="11399" y="5269411"/>
            <a:ext cx="9118744" cy="954107"/>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latin typeface="Tahoma" pitchFamily="34" charset="0"/>
                <a:cs typeface="Times New Roman" pitchFamily="18" charset="0"/>
              </a:rPr>
              <a:t>May we ever be known for our love for </a:t>
            </a:r>
          </a:p>
          <a:p>
            <a:pPr algn="ctr" eaLnBrk="1" hangingPunct="1"/>
            <a:r>
              <a:rPr lang="en-US" sz="2800" b="1" dirty="0">
                <a:latin typeface="Tahoma" pitchFamily="34" charset="0"/>
                <a:cs typeface="Times New Roman" pitchFamily="18" charset="0"/>
              </a:rPr>
              <a:t>“all the saints!” </a:t>
            </a:r>
            <a:r>
              <a:rPr lang="en-US" sz="2800" b="1" i="1" dirty="0">
                <a:latin typeface="Tahoma" pitchFamily="34" charset="0"/>
                <a:cs typeface="Times New Roman" pitchFamily="18" charset="0"/>
              </a:rPr>
              <a:t>(III John 5-8)</a:t>
            </a:r>
          </a:p>
        </p:txBody>
      </p:sp>
      <p:pic>
        <p:nvPicPr>
          <p:cNvPr id="6" name="Picture 5">
            <a:extLst>
              <a:ext uri="{FF2B5EF4-FFF2-40B4-BE49-F238E27FC236}">
                <a16:creationId xmlns:a16="http://schemas.microsoft.com/office/drawing/2014/main" id="{E0A56B09-71C0-476B-9922-761FB3396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 y="758651"/>
            <a:ext cx="5705267" cy="3194761"/>
          </a:xfrm>
          <a:prstGeom prst="rect">
            <a:avLst/>
          </a:prstGeom>
        </p:spPr>
      </p:pic>
      <p:sp>
        <p:nvSpPr>
          <p:cNvPr id="8" name="Text Box 6">
            <a:extLst>
              <a:ext uri="{FF2B5EF4-FFF2-40B4-BE49-F238E27FC236}">
                <a16:creationId xmlns:a16="http://schemas.microsoft.com/office/drawing/2014/main" id="{486BE2F0-2E73-47CB-B31A-434B39E299AA}"/>
              </a:ext>
            </a:extLst>
          </p:cNvPr>
          <p:cNvSpPr txBox="1">
            <a:spLocks noChangeArrowheads="1"/>
          </p:cNvSpPr>
          <p:nvPr/>
        </p:nvSpPr>
        <p:spPr bwMode="auto">
          <a:xfrm>
            <a:off x="5707454" y="1817422"/>
            <a:ext cx="34365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Application</a:t>
            </a:r>
            <a:endParaRPr lang="en-US" sz="2000" i="1"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da-DK" sz="2000" b="1" dirty="0">
                <a:solidFill>
                  <a:schemeClr val="tx2"/>
                </a:solidFill>
                <a:latin typeface="Tahoma" pitchFamily="34" charset="0"/>
                <a:cs typeface="Times New Roman" pitchFamily="18" charset="0"/>
              </a:rPr>
              <a:t>Phil. 2:3-4; Js. 2:15-16; I Jn. 3:17-18</a:t>
            </a:r>
            <a:r>
              <a:rPr lang="en-US" sz="2000" b="1" dirty="0">
                <a:solidFill>
                  <a:schemeClr val="tx2"/>
                </a:solidFill>
                <a:latin typeface="Tahoma" pitchFamily="34" charset="0"/>
                <a:cs typeface="Times New Roman" pitchFamily="18" charset="0"/>
              </a:rPr>
              <a:t> </a:t>
            </a:r>
          </a:p>
        </p:txBody>
      </p:sp>
      <p:sp>
        <p:nvSpPr>
          <p:cNvPr id="10" name="Text Box 4">
            <a:extLst>
              <a:ext uri="{FF2B5EF4-FFF2-40B4-BE49-F238E27FC236}">
                <a16:creationId xmlns:a16="http://schemas.microsoft.com/office/drawing/2014/main" id="{CBAD34FD-727F-4782-8748-D3D0D40D7C8D}"/>
              </a:ext>
            </a:extLst>
          </p:cNvPr>
          <p:cNvSpPr txBox="1">
            <a:spLocks noChangeArrowheads="1"/>
          </p:cNvSpPr>
          <p:nvPr/>
        </p:nvSpPr>
        <p:spPr bwMode="auto">
          <a:xfrm>
            <a:off x="-11669" y="4195913"/>
            <a:ext cx="9167068" cy="830997"/>
          </a:xfrm>
          <a:prstGeom prst="rect">
            <a:avLst/>
          </a:prstGeom>
          <a:solidFill>
            <a:srgbClr val="FFCCFF"/>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The Colossian brethren were great examples of </a:t>
            </a:r>
          </a:p>
          <a:p>
            <a:pPr algn="ctr" eaLnBrk="1" hangingPunct="1"/>
            <a:r>
              <a:rPr lang="en-US" sz="2400" b="1" dirty="0">
                <a:solidFill>
                  <a:srgbClr val="FF0000"/>
                </a:solidFill>
                <a:latin typeface="Tahoma" pitchFamily="34" charset="0"/>
                <a:cs typeface="Times New Roman" pitchFamily="18" charset="0"/>
              </a:rPr>
              <a:t>faith and love!</a:t>
            </a:r>
          </a:p>
        </p:txBody>
      </p:sp>
    </p:spTree>
    <p:extLst>
      <p:ext uri="{BB962C8B-B14F-4D97-AF65-F5344CB8AC3E}">
        <p14:creationId xmlns:p14="http://schemas.microsoft.com/office/powerpoint/2010/main" val="1218419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26EB-1FA7-42EB-8554-1F41F1093421}"/>
              </a:ext>
            </a:extLst>
          </p:cNvPr>
          <p:cNvSpPr>
            <a:spLocks noGrp="1"/>
          </p:cNvSpPr>
          <p:nvPr>
            <p:ph type="title"/>
          </p:nvPr>
        </p:nvSpPr>
        <p:spPr>
          <a:xfrm>
            <a:off x="0" y="0"/>
            <a:ext cx="9144000" cy="838200"/>
          </a:xfrm>
        </p:spPr>
        <p:txBody>
          <a:bodyPr/>
          <a:lstStyle/>
          <a:p>
            <a:r>
              <a:rPr lang="en-US" b="1" u="sng" dirty="0"/>
              <a:t>Hope of Heaven</a:t>
            </a:r>
          </a:p>
        </p:txBody>
      </p:sp>
      <p:sp>
        <p:nvSpPr>
          <p:cNvPr id="4" name="Footer Placeholder 3">
            <a:extLst>
              <a:ext uri="{FF2B5EF4-FFF2-40B4-BE49-F238E27FC236}">
                <a16:creationId xmlns:a16="http://schemas.microsoft.com/office/drawing/2014/main" id="{48F6681C-97F1-41BD-8EC0-4DA952DA5148}"/>
              </a:ext>
            </a:extLst>
          </p:cNvPr>
          <p:cNvSpPr>
            <a:spLocks noGrp="1"/>
          </p:cNvSpPr>
          <p:nvPr>
            <p:ph type="ftr" sz="quarter" idx="11"/>
          </p:nvPr>
        </p:nvSpPr>
        <p:spPr>
          <a:xfrm>
            <a:off x="2933700" y="6245225"/>
            <a:ext cx="32004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Examples Of Faith, Love &amp; Hope</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 Box 10">
            <a:extLst>
              <a:ext uri="{FF2B5EF4-FFF2-40B4-BE49-F238E27FC236}">
                <a16:creationId xmlns:a16="http://schemas.microsoft.com/office/drawing/2014/main" id="{4F34B5FB-2077-4443-BBA2-E038E84456BD}"/>
              </a:ext>
            </a:extLst>
          </p:cNvPr>
          <p:cNvSpPr txBox="1">
            <a:spLocks noChangeArrowheads="1"/>
          </p:cNvSpPr>
          <p:nvPr/>
        </p:nvSpPr>
        <p:spPr bwMode="auto">
          <a:xfrm>
            <a:off x="152400" y="2133600"/>
            <a:ext cx="8763000" cy="2616101"/>
          </a:xfrm>
          <a:prstGeom prst="rect">
            <a:avLst/>
          </a:prstGeom>
          <a:solidFill>
            <a:schemeClr val="accent3">
              <a:lumMod val="20000"/>
              <a:lumOff val="80000"/>
            </a:schemeClr>
          </a:solidFill>
          <a:ln w="9525">
            <a:noFill/>
            <a:miter lim="800000"/>
            <a:headEnd/>
            <a:tailEnd/>
          </a:ln>
        </p:spPr>
        <p:txBody>
          <a:bodyPr wrap="square">
            <a:spAutoFit/>
          </a:bodyPr>
          <a:lstStyle/>
          <a:p>
            <a:pPr marL="457200" lvl="0" indent="-457200" algn="ctr" eaLnBrk="0" hangingPunct="0">
              <a:buClr>
                <a:srgbClr val="008000"/>
              </a:buClr>
              <a:buSzPct val="115000"/>
              <a:defRPr/>
            </a:pPr>
            <a:r>
              <a:rPr kumimoji="0" lang="en-US"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Col. </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1:5 </a:t>
            </a:r>
            <a:r>
              <a:rPr lang="en-US" sz="4000" b="1" i="1" dirty="0">
                <a:solidFill>
                  <a:srgbClr val="002060"/>
                </a:solidFill>
                <a:latin typeface="Tahoma" panose="020B0604030504040204" pitchFamily="34" charset="0"/>
                <a:ea typeface="Tahoma" panose="020B0604030504040204" pitchFamily="34" charset="0"/>
                <a:cs typeface="Tahoma" panose="020B0604030504040204" pitchFamily="34" charset="0"/>
              </a:rPr>
              <a:t>(I Cor. 13:13; Eph. 4:4)</a:t>
            </a:r>
            <a:endParaRPr kumimoji="0" lang="en-US" sz="4000" b="1" i="1"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lvl="0" indent="-457200" algn="ctr" eaLnBrk="0" hangingPunct="0">
              <a:buClr>
                <a:srgbClr val="008000"/>
              </a:buClr>
              <a:buSzPct val="115000"/>
              <a:defRP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because of the </a:t>
            </a:r>
            <a:r>
              <a:rPr lang="en-US" sz="4000" b="1" i="1" u="sng" dirty="0">
                <a:ln w="9525">
                  <a:solidFill>
                    <a:schemeClr val="bg1"/>
                  </a:solidFill>
                  <a:prstDash val="solid"/>
                </a:ln>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hope</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laid up for you</a:t>
            </a:r>
          </a:p>
          <a:p>
            <a:pPr marL="457200" lvl="0" indent="-457200" algn="ctr" eaLnBrk="0" hangingPunct="0">
              <a:buClr>
                <a:srgbClr val="008000"/>
              </a:buClr>
              <a:buSzPct val="115000"/>
              <a:defRP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in heaven, of which you previously</a:t>
            </a:r>
          </a:p>
          <a:p>
            <a:pPr marL="457200" lvl="0" indent="-457200" algn="ctr" eaLnBrk="0" hangingPunct="0">
              <a:buClr>
                <a:srgbClr val="008000"/>
              </a:buClr>
              <a:buSzPct val="115000"/>
              <a:defRP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heard in the word of truth, the gospel</a:t>
            </a:r>
            <a:endParaRPr kumimoji="0" lang="en-US" sz="40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60846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400" b="1" u="sng" dirty="0">
                <a:solidFill>
                  <a:schemeClr val="tx1"/>
                </a:solidFill>
                <a:latin typeface="Arial" pitchFamily="34" charset="0"/>
                <a:cs typeface="Arial" pitchFamily="34" charset="0"/>
              </a:rPr>
              <a:t>Hope of Heaven</a:t>
            </a:r>
          </a:p>
        </p:txBody>
      </p:sp>
      <p:sp>
        <p:nvSpPr>
          <p:cNvPr id="7" name="Footer Placeholder 4"/>
          <p:cNvSpPr>
            <a:spLocks noGrp="1"/>
          </p:cNvSpPr>
          <p:nvPr>
            <p:ph type="ftr" sz="quarter" idx="11"/>
          </p:nvPr>
        </p:nvSpPr>
        <p:spPr>
          <a:xfrm>
            <a:off x="14748" y="6548438"/>
            <a:ext cx="3261852" cy="309562"/>
          </a:xfrm>
        </p:spPr>
        <p:txBody>
          <a:bodyPr/>
          <a:lstStyle/>
          <a:p>
            <a:pPr>
              <a:defRPr/>
            </a:pPr>
            <a:r>
              <a:rPr lang="en-US"/>
              <a:t>Examples Of Faith, Love &amp; Hope</a:t>
            </a:r>
            <a:endParaRPr lang="en-US" dirty="0"/>
          </a:p>
        </p:txBody>
      </p:sp>
      <p:sp>
        <p:nvSpPr>
          <p:cNvPr id="8" name="Text Box 6"/>
          <p:cNvSpPr txBox="1">
            <a:spLocks noChangeArrowheads="1"/>
          </p:cNvSpPr>
          <p:nvPr/>
        </p:nvSpPr>
        <p:spPr bwMode="auto">
          <a:xfrm>
            <a:off x="0" y="3200400"/>
            <a:ext cx="527916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Heaven identified:</a:t>
            </a:r>
            <a:endParaRPr lang="en-US" sz="2000"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Col. 3:1-3: </a:t>
            </a:r>
            <a:r>
              <a:rPr lang="en-US" sz="2000" dirty="0">
                <a:solidFill>
                  <a:schemeClr val="tx2"/>
                </a:solidFill>
                <a:latin typeface="Tahoma" pitchFamily="34" charset="0"/>
                <a:cs typeface="Times New Roman" pitchFamily="18" charset="0"/>
              </a:rPr>
              <a:t>Where Christ is (Jn. 14:2-3)</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I Pet. 1:3-4:</a:t>
            </a:r>
            <a:r>
              <a:rPr lang="en-US" sz="2000" dirty="0">
                <a:solidFill>
                  <a:schemeClr val="tx2"/>
                </a:solidFill>
                <a:latin typeface="Tahoma" pitchFamily="34" charset="0"/>
                <a:cs typeface="Times New Roman" pitchFamily="18" charset="0"/>
              </a:rPr>
              <a:t> “Reserved in heaven for you.”</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Heb. 6:18-20: </a:t>
            </a:r>
            <a:r>
              <a:rPr lang="en-US" sz="2000" dirty="0">
                <a:solidFill>
                  <a:schemeClr val="tx2"/>
                </a:solidFill>
                <a:latin typeface="Tahoma" pitchFamily="34" charset="0"/>
                <a:cs typeface="Times New Roman" pitchFamily="18" charset="0"/>
              </a:rPr>
              <a:t>This hope is an anchor for the soul, sure and steadfast!</a:t>
            </a:r>
            <a:endParaRPr lang="en-US" sz="2000" i="1" dirty="0">
              <a:solidFill>
                <a:schemeClr val="tx2"/>
              </a:solidFill>
              <a:latin typeface="Tahoma" pitchFamily="34" charset="0"/>
              <a:cs typeface="Times New Roman" pitchFamily="18" charset="0"/>
            </a:endParaRPr>
          </a:p>
        </p:txBody>
      </p:sp>
      <p:sp>
        <p:nvSpPr>
          <p:cNvPr id="12" name="Text Box 6">
            <a:extLst>
              <a:ext uri="{FF2B5EF4-FFF2-40B4-BE49-F238E27FC236}">
                <a16:creationId xmlns:a16="http://schemas.microsoft.com/office/drawing/2014/main" id="{0A6D58FD-B235-4B33-A579-FA489BA24735}"/>
              </a:ext>
            </a:extLst>
          </p:cNvPr>
          <p:cNvSpPr txBox="1">
            <a:spLocks noChangeArrowheads="1"/>
          </p:cNvSpPr>
          <p:nvPr/>
        </p:nvSpPr>
        <p:spPr bwMode="auto">
          <a:xfrm>
            <a:off x="0" y="951925"/>
            <a:ext cx="529391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The gospel provides that hope in</a:t>
            </a:r>
          </a:p>
          <a:p>
            <a:pPr eaLnBrk="1" hangingPunct="1"/>
            <a:r>
              <a:rPr lang="en-US" sz="2400" b="1" dirty="0">
                <a:solidFill>
                  <a:srgbClr val="0000FF"/>
                </a:solidFill>
                <a:latin typeface="Tahoma" pitchFamily="34" charset="0"/>
                <a:cs typeface="Times New Roman" pitchFamily="18" charset="0"/>
              </a:rPr>
              <a:t>Christ who was raised from the</a:t>
            </a:r>
          </a:p>
          <a:p>
            <a:pPr eaLnBrk="1" hangingPunct="1"/>
            <a:r>
              <a:rPr lang="en-US" sz="2400" b="1" dirty="0">
                <a:solidFill>
                  <a:srgbClr val="0000FF"/>
                </a:solidFill>
                <a:latin typeface="Tahoma" pitchFamily="34" charset="0"/>
                <a:cs typeface="Times New Roman" pitchFamily="18" charset="0"/>
              </a:rPr>
              <a:t>dead </a:t>
            </a:r>
            <a:r>
              <a:rPr lang="en-US" sz="2400" b="1" i="1" dirty="0">
                <a:solidFill>
                  <a:srgbClr val="0000FF"/>
                </a:solidFill>
                <a:latin typeface="Tahoma" pitchFamily="34" charset="0"/>
                <a:cs typeface="Times New Roman" pitchFamily="18" charset="0"/>
              </a:rPr>
              <a:t>(1:18)</a:t>
            </a:r>
            <a:endParaRPr lang="en-US" sz="2000" i="1"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Rom. 8:24-25; II Pet. 3:10-12: </a:t>
            </a:r>
            <a:r>
              <a:rPr lang="en-US" sz="2000" dirty="0">
                <a:solidFill>
                  <a:schemeClr val="tx2"/>
                </a:solidFill>
                <a:latin typeface="Tahoma" pitchFamily="34" charset="0"/>
                <a:cs typeface="Times New Roman" pitchFamily="18" charset="0"/>
              </a:rPr>
              <a:t>We eagerly wait for what we do not see! </a:t>
            </a:r>
          </a:p>
        </p:txBody>
      </p:sp>
      <p:grpSp>
        <p:nvGrpSpPr>
          <p:cNvPr id="9" name="Group 8">
            <a:extLst>
              <a:ext uri="{FF2B5EF4-FFF2-40B4-BE49-F238E27FC236}">
                <a16:creationId xmlns:a16="http://schemas.microsoft.com/office/drawing/2014/main" id="{D1275D00-A71E-4D0B-B634-192B9D6AD0CB}"/>
              </a:ext>
            </a:extLst>
          </p:cNvPr>
          <p:cNvGrpSpPr/>
          <p:nvPr/>
        </p:nvGrpSpPr>
        <p:grpSpPr>
          <a:xfrm>
            <a:off x="5317363" y="774561"/>
            <a:ext cx="3841385" cy="5488155"/>
            <a:chOff x="1504043" y="762001"/>
            <a:chExt cx="3841385" cy="5488155"/>
          </a:xfrm>
        </p:grpSpPr>
        <p:pic>
          <p:nvPicPr>
            <p:cNvPr id="10" name="Picture 9">
              <a:extLst>
                <a:ext uri="{FF2B5EF4-FFF2-40B4-BE49-F238E27FC236}">
                  <a16:creationId xmlns:a16="http://schemas.microsoft.com/office/drawing/2014/main" id="{C04DE22B-0460-46CF-9D12-1A690A2A4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386" y="762001"/>
              <a:ext cx="3831042" cy="4288480"/>
            </a:xfrm>
            <a:prstGeom prst="rect">
              <a:avLst/>
            </a:prstGeom>
          </p:spPr>
        </p:pic>
        <p:sp>
          <p:nvSpPr>
            <p:cNvPr id="13" name="TextBox 12">
              <a:extLst>
                <a:ext uri="{FF2B5EF4-FFF2-40B4-BE49-F238E27FC236}">
                  <a16:creationId xmlns:a16="http://schemas.microsoft.com/office/drawing/2014/main" id="{5F9578D4-9ECD-4BE9-820D-01B80C99B45C}"/>
                </a:ext>
              </a:extLst>
            </p:cNvPr>
            <p:cNvSpPr txBox="1"/>
            <p:nvPr/>
          </p:nvSpPr>
          <p:spPr>
            <a:xfrm>
              <a:off x="1504043" y="5049827"/>
              <a:ext cx="3841385" cy="1200329"/>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algn="ctr"/>
              <a:r>
                <a:rPr lang="en-US" dirty="0">
                  <a:solidFill>
                    <a:srgbClr val="FFFFFF"/>
                  </a:solidFill>
                  <a:latin typeface="Informal Roman" panose="030604020304060B0204" pitchFamily="66" charset="0"/>
                </a:rPr>
                <a:t>“</a:t>
              </a:r>
              <a:r>
                <a:rPr lang="en-US" sz="2400" dirty="0">
                  <a:solidFill>
                    <a:srgbClr val="FFFFFF"/>
                  </a:solidFill>
                  <a:latin typeface="Informal Roman" panose="030604020304060B0204" pitchFamily="66" charset="0"/>
                </a:rPr>
                <a:t>This hope we have as an anchor of the soul, a hope both sure and steadfast…” (Hebrews 6:19) </a:t>
              </a:r>
              <a:endParaRPr lang="en-US" sz="2400" dirty="0">
                <a:solidFill>
                  <a:srgbClr val="FFFFFF"/>
                </a:solidFill>
              </a:endParaRPr>
            </a:p>
          </p:txBody>
        </p:sp>
      </p:grpSp>
    </p:spTree>
    <p:extLst>
      <p:ext uri="{BB962C8B-B14F-4D97-AF65-F5344CB8AC3E}">
        <p14:creationId xmlns:p14="http://schemas.microsoft.com/office/powerpoint/2010/main" val="30364054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left)">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wipe(left)">
                                      <p:cBhvr>
                                        <p:cTn id="36" dur="500"/>
                                        <p:tgtEl>
                                          <p:spTgt spid="8">
                                            <p:txEl>
                                              <p:pRg st="2" end="2"/>
                                            </p:txEl>
                                          </p:spTgt>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wipe(left)">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fontAlgn="auto">
              <a:spcAft>
                <a:spcPts val="0"/>
              </a:spcAft>
              <a:buClr>
                <a:schemeClr val="accent6">
                  <a:lumMod val="75000"/>
                </a:schemeClr>
              </a:buClr>
              <a:defRPr/>
            </a:pPr>
            <a:r>
              <a:rPr lang="en-US" b="1" u="sng" dirty="0">
                <a:solidFill>
                  <a:schemeClr val="tx1"/>
                </a:solidFill>
                <a:latin typeface="Arial" pitchFamily="34" charset="0"/>
                <a:cs typeface="Arial" pitchFamily="34" charset="0"/>
              </a:rPr>
              <a:t>Hope of Heaven</a:t>
            </a:r>
            <a:endParaRPr lang="en-US" sz="4400" b="1" u="sng" dirty="0">
              <a:solidFill>
                <a:schemeClr val="tx1"/>
              </a:solidFill>
              <a:latin typeface="Arial" pitchFamily="34" charset="0"/>
              <a:cs typeface="Arial" pitchFamily="34" charset="0"/>
            </a:endParaRPr>
          </a:p>
        </p:txBody>
      </p:sp>
      <p:sp>
        <p:nvSpPr>
          <p:cNvPr id="7" name="Footer Placeholder 4"/>
          <p:cNvSpPr>
            <a:spLocks noGrp="1"/>
          </p:cNvSpPr>
          <p:nvPr>
            <p:ph type="ftr" sz="quarter" idx="11"/>
          </p:nvPr>
        </p:nvSpPr>
        <p:spPr>
          <a:xfrm>
            <a:off x="27632" y="6548438"/>
            <a:ext cx="3172767" cy="309562"/>
          </a:xfrm>
        </p:spPr>
        <p:txBody>
          <a:bodyPr/>
          <a:lstStyle/>
          <a:p>
            <a:pPr>
              <a:defRPr/>
            </a:pPr>
            <a:r>
              <a:rPr lang="en-US"/>
              <a:t>Examples Of Faith, Love &amp; Hope</a:t>
            </a:r>
            <a:endParaRPr lang="en-US" dirty="0"/>
          </a:p>
        </p:txBody>
      </p:sp>
      <p:sp>
        <p:nvSpPr>
          <p:cNvPr id="13" name="Text Box 4">
            <a:extLst>
              <a:ext uri="{FF2B5EF4-FFF2-40B4-BE49-F238E27FC236}">
                <a16:creationId xmlns:a16="http://schemas.microsoft.com/office/drawing/2014/main" id="{AA9B0F07-0FBC-4B19-B5AE-0ED64D63886B}"/>
              </a:ext>
            </a:extLst>
          </p:cNvPr>
          <p:cNvSpPr txBox="1">
            <a:spLocks noChangeArrowheads="1"/>
          </p:cNvSpPr>
          <p:nvPr/>
        </p:nvSpPr>
        <p:spPr bwMode="auto">
          <a:xfrm>
            <a:off x="0" y="765628"/>
            <a:ext cx="9144000" cy="461665"/>
          </a:xfrm>
          <a:prstGeom prst="rect">
            <a:avLst/>
          </a:prstGeom>
          <a:solidFill>
            <a:srgbClr val="FFCCFF"/>
          </a:solidFill>
          <a:ln>
            <a:noFill/>
          </a:ln>
          <a:effectLs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Other messages pervert the hope of Heaven!</a:t>
            </a:r>
            <a:endParaRPr lang="en-US" sz="2400" b="1" i="1" dirty="0">
              <a:solidFill>
                <a:srgbClr val="FF0000"/>
              </a:solidFill>
              <a:latin typeface="Tahoma" pitchFamily="34" charset="0"/>
              <a:cs typeface="Times New Roman" pitchFamily="18" charset="0"/>
            </a:endParaRPr>
          </a:p>
        </p:txBody>
      </p:sp>
      <p:sp>
        <p:nvSpPr>
          <p:cNvPr id="21" name="Text Box 6">
            <a:extLst>
              <a:ext uri="{FF2B5EF4-FFF2-40B4-BE49-F238E27FC236}">
                <a16:creationId xmlns:a16="http://schemas.microsoft.com/office/drawing/2014/main" id="{05A1A782-138B-4C7F-9858-0BAD682195FB}"/>
              </a:ext>
            </a:extLst>
          </p:cNvPr>
          <p:cNvSpPr txBox="1">
            <a:spLocks noChangeArrowheads="1"/>
          </p:cNvSpPr>
          <p:nvPr/>
        </p:nvSpPr>
        <p:spPr bwMode="auto">
          <a:xfrm>
            <a:off x="0" y="1348220"/>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Premillennialism places emphasis on an earthly kingdom – a blissful reunion with Christ on earth!</a:t>
            </a:r>
          </a:p>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The “Social Gospel” places emphasis on the earthly kingdom as well – “reserved at the fellowship hall for you”</a:t>
            </a:r>
          </a:p>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Secularism in the church all points to “this world” activism!</a:t>
            </a:r>
            <a:endParaRPr lang="en-US" sz="2000" dirty="0">
              <a:solidFill>
                <a:schemeClr val="tx2"/>
              </a:solidFill>
              <a:latin typeface="Tahoma" pitchFamily="34" charset="0"/>
              <a:cs typeface="Times New Roman" pitchFamily="18" charset="0"/>
            </a:endParaRPr>
          </a:p>
        </p:txBody>
      </p:sp>
      <p:sp>
        <p:nvSpPr>
          <p:cNvPr id="22" name="Text Box 7">
            <a:extLst>
              <a:ext uri="{FF2B5EF4-FFF2-40B4-BE49-F238E27FC236}">
                <a16:creationId xmlns:a16="http://schemas.microsoft.com/office/drawing/2014/main" id="{F095C098-91E7-45AD-B2AB-C52214128503}"/>
              </a:ext>
            </a:extLst>
          </p:cNvPr>
          <p:cNvSpPr txBox="1">
            <a:spLocks noChangeArrowheads="1"/>
          </p:cNvSpPr>
          <p:nvPr/>
        </p:nvSpPr>
        <p:spPr bwMode="auto">
          <a:xfrm>
            <a:off x="-7535" y="5233080"/>
            <a:ext cx="9158747" cy="954107"/>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latin typeface="Tahoma" pitchFamily="34" charset="0"/>
                <a:cs typeface="Times New Roman" pitchFamily="18" charset="0"/>
              </a:rPr>
              <a:t>In the gospel we have the hope of an eternal</a:t>
            </a:r>
          </a:p>
          <a:p>
            <a:pPr algn="ctr" eaLnBrk="1" hangingPunct="1"/>
            <a:r>
              <a:rPr lang="en-US" sz="2800" b="1" dirty="0">
                <a:latin typeface="Tahoma" pitchFamily="34" charset="0"/>
                <a:cs typeface="Times New Roman" pitchFamily="18" charset="0"/>
              </a:rPr>
              <a:t>home in Heaven with God!</a:t>
            </a:r>
            <a:endParaRPr lang="en-US" sz="2800" b="1" i="1" dirty="0">
              <a:latin typeface="Tahoma" pitchFamily="34" charset="0"/>
              <a:cs typeface="Times New Roman" pitchFamily="18" charset="0"/>
            </a:endParaRPr>
          </a:p>
        </p:txBody>
      </p:sp>
      <p:sp>
        <p:nvSpPr>
          <p:cNvPr id="11" name="Text Box 6">
            <a:extLst>
              <a:ext uri="{FF2B5EF4-FFF2-40B4-BE49-F238E27FC236}">
                <a16:creationId xmlns:a16="http://schemas.microsoft.com/office/drawing/2014/main" id="{C5709F5C-2011-4B5B-8862-ED5D4A284ABB}"/>
              </a:ext>
            </a:extLst>
          </p:cNvPr>
          <p:cNvSpPr txBox="1">
            <a:spLocks noChangeArrowheads="1"/>
          </p:cNvSpPr>
          <p:nvPr/>
        </p:nvSpPr>
        <p:spPr bwMode="auto">
          <a:xfrm>
            <a:off x="-7536" y="4146803"/>
            <a:ext cx="91353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00FF"/>
                </a:solidFill>
                <a:latin typeface="Tahoma" pitchFamily="34" charset="0"/>
                <a:cs typeface="Times New Roman" pitchFamily="18" charset="0"/>
              </a:rPr>
              <a:t>Col. 3:1-3: We are to focus on Christ and heavenly things</a:t>
            </a:r>
          </a:p>
          <a:p>
            <a:pPr algn="ctr" eaLnBrk="1" hangingPunct="1"/>
            <a:r>
              <a:rPr lang="en-US" sz="2400" b="1" i="1" dirty="0">
                <a:solidFill>
                  <a:srgbClr val="0000FF"/>
                </a:solidFill>
                <a:latin typeface="Tahoma" pitchFamily="34" charset="0"/>
                <a:cs typeface="Times New Roman" pitchFamily="18" charset="0"/>
              </a:rPr>
              <a:t>(Col. 1:13) </a:t>
            </a:r>
            <a:endParaRPr lang="en-US" sz="2000" i="1" dirty="0">
              <a:solidFill>
                <a:srgbClr val="0000FF"/>
              </a:solidFill>
              <a:latin typeface="Tahoma" pitchFamily="34" charset="0"/>
              <a:cs typeface="Times New Roman" pitchFamily="18" charset="0"/>
            </a:endParaRPr>
          </a:p>
        </p:txBody>
      </p:sp>
    </p:spTree>
    <p:extLst>
      <p:ext uri="{BB962C8B-B14F-4D97-AF65-F5344CB8AC3E}">
        <p14:creationId xmlns:p14="http://schemas.microsoft.com/office/powerpoint/2010/main" val="27341457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 calcmode="lin" valueType="num">
                                      <p:cBhvr additive="base">
                                        <p:cTn id="16"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fltVal val="0"/>
                                          </p:val>
                                        </p:tav>
                                        <p:tav tm="100000">
                                          <p:val>
                                            <p:strVal val="#ppt_w"/>
                                          </p:val>
                                        </p:tav>
                                      </p:tavLst>
                                    </p:anim>
                                    <p:anim calcmode="lin" valueType="num">
                                      <p:cBhvr>
                                        <p:cTn id="33" dur="1000" fill="hold"/>
                                        <p:tgtEl>
                                          <p:spTgt spid="22"/>
                                        </p:tgtEl>
                                        <p:attrNameLst>
                                          <p:attrName>ppt_h</p:attrName>
                                        </p:attrNameLst>
                                      </p:cBhvr>
                                      <p:tavLst>
                                        <p:tav tm="0">
                                          <p:val>
                                            <p:fltVal val="0"/>
                                          </p:val>
                                        </p:tav>
                                        <p:tav tm="100000">
                                          <p:val>
                                            <p:strVal val="#ppt_h"/>
                                          </p:val>
                                        </p:tav>
                                      </p:tavLst>
                                    </p:anim>
                                    <p:anim calcmode="lin" valueType="num">
                                      <p:cBhvr>
                                        <p:cTn id="34" dur="1000" fill="hold"/>
                                        <p:tgtEl>
                                          <p:spTgt spid="22"/>
                                        </p:tgtEl>
                                        <p:attrNameLst>
                                          <p:attrName>style.rotation</p:attrName>
                                        </p:attrNameLst>
                                      </p:cBhvr>
                                      <p:tavLst>
                                        <p:tav tm="0">
                                          <p:val>
                                            <p:fltVal val="90"/>
                                          </p:val>
                                        </p:tav>
                                        <p:tav tm="100000">
                                          <p:val>
                                            <p:fltVal val="0"/>
                                          </p:val>
                                        </p:tav>
                                      </p:tavLst>
                                    </p:anim>
                                    <p:animEffect transition="in" filter="fade">
                                      <p:cBhvr>
                                        <p:cTn id="3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None/>
              <a:defRPr/>
            </a:pPr>
            <a:r>
              <a:rPr lang="en-US" sz="4400" b="1" u="sng" dirty="0">
                <a:solidFill>
                  <a:schemeClr val="tx1"/>
                </a:solidFill>
                <a:latin typeface="Arial" pitchFamily="34" charset="0"/>
                <a:cs typeface="Arial" pitchFamily="34" charset="0"/>
              </a:rPr>
              <a:t>Conclusion</a:t>
            </a:r>
          </a:p>
        </p:txBody>
      </p:sp>
      <p:sp>
        <p:nvSpPr>
          <p:cNvPr id="5" name="Footer Placeholder 4"/>
          <p:cNvSpPr>
            <a:spLocks noGrp="1"/>
          </p:cNvSpPr>
          <p:nvPr>
            <p:ph type="ftr" sz="quarter" idx="11"/>
          </p:nvPr>
        </p:nvSpPr>
        <p:spPr>
          <a:xfrm>
            <a:off x="457200" y="6492875"/>
            <a:ext cx="3352800" cy="365125"/>
          </a:xfrm>
        </p:spPr>
        <p:txBody>
          <a:bodyPr/>
          <a:lstStyle/>
          <a:p>
            <a:pPr>
              <a:defRPr/>
            </a:pPr>
            <a:r>
              <a:rPr lang="en-US"/>
              <a:t>Examples Of Faith, Love &amp; Hope</a:t>
            </a:r>
          </a:p>
        </p:txBody>
      </p:sp>
      <p:sp>
        <p:nvSpPr>
          <p:cNvPr id="11" name="Text Box 6"/>
          <p:cNvSpPr txBox="1">
            <a:spLocks noChangeArrowheads="1"/>
          </p:cNvSpPr>
          <p:nvPr/>
        </p:nvSpPr>
        <p:spPr bwMode="auto">
          <a:xfrm>
            <a:off x="36844" y="83820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The pure gospel affects our lives:</a:t>
            </a:r>
            <a:endParaRPr lang="en-US" sz="2000"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Obedience to the truth (Col. 1:5-6; Mk. 16:16)</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Faith in Christ (Col. 1:4)</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Love for brethren (Col. 1:4)</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Hope of Heaven (Col. 1:5)</a:t>
            </a:r>
            <a:endParaRPr lang="en-US" sz="2000" i="1" dirty="0">
              <a:solidFill>
                <a:schemeClr val="tx2"/>
              </a:solidFill>
              <a:latin typeface="Tahoma" pitchFamily="34" charset="0"/>
              <a:cs typeface="Times New Roman" pitchFamily="18" charset="0"/>
            </a:endParaRPr>
          </a:p>
        </p:txBody>
      </p:sp>
      <p:sp>
        <p:nvSpPr>
          <p:cNvPr id="9" name="Text Box 4">
            <a:extLst>
              <a:ext uri="{FF2B5EF4-FFF2-40B4-BE49-F238E27FC236}">
                <a16:creationId xmlns:a16="http://schemas.microsoft.com/office/drawing/2014/main" id="{F510C5F0-CA7D-42DC-A07E-E4BB54101C0D}"/>
              </a:ext>
            </a:extLst>
          </p:cNvPr>
          <p:cNvSpPr txBox="1">
            <a:spLocks noChangeArrowheads="1"/>
          </p:cNvSpPr>
          <p:nvPr/>
        </p:nvSpPr>
        <p:spPr bwMode="auto">
          <a:xfrm>
            <a:off x="0" y="4645967"/>
            <a:ext cx="9144000" cy="830997"/>
          </a:xfrm>
          <a:prstGeom prst="rect">
            <a:avLst/>
          </a:prstGeom>
          <a:solidFill>
            <a:srgbClr val="FFCCFF"/>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We need to be teaching it so that it can spread</a:t>
            </a:r>
          </a:p>
          <a:p>
            <a:pPr algn="ctr" eaLnBrk="1" hangingPunct="1"/>
            <a:r>
              <a:rPr lang="en-US" sz="2400" b="1" dirty="0">
                <a:solidFill>
                  <a:srgbClr val="FF0000"/>
                </a:solidFill>
                <a:latin typeface="Tahoma" pitchFamily="34" charset="0"/>
                <a:cs typeface="Times New Roman" pitchFamily="18" charset="0"/>
              </a:rPr>
              <a:t>throughout all the world (Col. 1:6)!</a:t>
            </a:r>
            <a:endParaRPr lang="en-US" sz="2400" b="1" i="1" dirty="0">
              <a:solidFill>
                <a:srgbClr val="FF0000"/>
              </a:solidFill>
              <a:latin typeface="Tahoma" pitchFamily="34" charset="0"/>
              <a:cs typeface="Times New Roman" pitchFamily="18" charset="0"/>
            </a:endParaRPr>
          </a:p>
        </p:txBody>
      </p:sp>
      <p:pic>
        <p:nvPicPr>
          <p:cNvPr id="3" name="Picture 2">
            <a:extLst>
              <a:ext uri="{FF2B5EF4-FFF2-40B4-BE49-F238E27FC236}">
                <a16:creationId xmlns:a16="http://schemas.microsoft.com/office/drawing/2014/main" id="{64812DF1-8470-47C1-91BA-11F1995CA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59135"/>
            <a:ext cx="2667000" cy="355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500"/>
                                        <p:tgtEl>
                                          <p:spTgt spid="11">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wipe(left)">
                                      <p:cBhvr>
                                        <p:cTn id="25" dur="500"/>
                                        <p:tgtEl>
                                          <p:spTgt spid="11">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wipe(left)">
                                      <p:cBhvr>
                                        <p:cTn id="29" dur="500"/>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None/>
              <a:defRPr/>
            </a:pPr>
            <a:r>
              <a:rPr lang="en-US" sz="4400" b="1" u="sng" dirty="0">
                <a:solidFill>
                  <a:schemeClr val="tx1"/>
                </a:solidFill>
                <a:latin typeface="Arial" pitchFamily="34" charset="0"/>
                <a:cs typeface="Arial" pitchFamily="34" charset="0"/>
              </a:rPr>
              <a:t>Conclusion</a:t>
            </a:r>
          </a:p>
        </p:txBody>
      </p:sp>
      <p:sp>
        <p:nvSpPr>
          <p:cNvPr id="5" name="Footer Placeholder 4"/>
          <p:cNvSpPr>
            <a:spLocks noGrp="1"/>
          </p:cNvSpPr>
          <p:nvPr>
            <p:ph type="ftr" sz="quarter" idx="11"/>
          </p:nvPr>
        </p:nvSpPr>
        <p:spPr>
          <a:xfrm>
            <a:off x="457200" y="6492875"/>
            <a:ext cx="3352800" cy="365125"/>
          </a:xfrm>
        </p:spPr>
        <p:txBody>
          <a:bodyPr/>
          <a:lstStyle/>
          <a:p>
            <a:pPr>
              <a:defRPr/>
            </a:pPr>
            <a:r>
              <a:rPr lang="en-US"/>
              <a:t>Examples Of Faith, Love &amp; Hope</a:t>
            </a:r>
          </a:p>
        </p:txBody>
      </p:sp>
      <p:sp>
        <p:nvSpPr>
          <p:cNvPr id="11" name="Text Box 6"/>
          <p:cNvSpPr txBox="1">
            <a:spLocks noChangeArrowheads="1"/>
          </p:cNvSpPr>
          <p:nvPr/>
        </p:nvSpPr>
        <p:spPr bwMode="auto">
          <a:xfrm>
            <a:off x="36844" y="838200"/>
            <a:ext cx="910715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Despite the problems the church at Colossae faced, </a:t>
            </a:r>
          </a:p>
          <a:p>
            <a:pPr eaLnBrk="1" hangingPunct="1"/>
            <a:r>
              <a:rPr lang="en-US" sz="2400" b="1" dirty="0">
                <a:solidFill>
                  <a:srgbClr val="0000FF"/>
                </a:solidFill>
                <a:latin typeface="Tahoma" pitchFamily="34" charset="0"/>
                <a:cs typeface="Times New Roman" pitchFamily="18" charset="0"/>
              </a:rPr>
              <a:t>the members were strong in the faith:</a:t>
            </a:r>
            <a:endParaRPr lang="en-US" sz="2000"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Col. 2:5-7:</a:t>
            </a:r>
            <a:r>
              <a:rPr lang="en-US" sz="2000" dirty="0">
                <a:solidFill>
                  <a:schemeClr val="tx2"/>
                </a:solidFill>
                <a:latin typeface="Tahoma" pitchFamily="34" charset="0"/>
                <a:cs typeface="Times New Roman" pitchFamily="18" charset="0"/>
              </a:rPr>
              <a:t> Theirs was a stable faith.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Paul had </a:t>
            </a:r>
            <a:r>
              <a:rPr lang="en-US" sz="2000" b="1" i="1" u="sng" dirty="0">
                <a:solidFill>
                  <a:schemeClr val="tx2"/>
                </a:solidFill>
                <a:latin typeface="Tahoma" pitchFamily="34" charset="0"/>
                <a:cs typeface="Times New Roman" pitchFamily="18" charset="0"/>
              </a:rPr>
              <a:t>heard</a:t>
            </a:r>
            <a:r>
              <a:rPr lang="en-US" sz="2000" dirty="0">
                <a:solidFill>
                  <a:schemeClr val="tx2"/>
                </a:solidFill>
                <a:latin typeface="Tahoma" pitchFamily="34" charset="0"/>
                <a:cs typeface="Times New Roman" pitchFamily="18" charset="0"/>
              </a:rPr>
              <a:t> of their faith &amp; love!</a:t>
            </a:r>
            <a:endParaRPr lang="en-US" sz="2000" i="1" dirty="0">
              <a:solidFill>
                <a:schemeClr val="tx2"/>
              </a:solidFill>
              <a:latin typeface="Tahoma" pitchFamily="34" charset="0"/>
              <a:cs typeface="Times New Roman" pitchFamily="18" charset="0"/>
            </a:endParaRPr>
          </a:p>
        </p:txBody>
      </p:sp>
      <p:sp>
        <p:nvSpPr>
          <p:cNvPr id="9" name="Text Box 4">
            <a:extLst>
              <a:ext uri="{FF2B5EF4-FFF2-40B4-BE49-F238E27FC236}">
                <a16:creationId xmlns:a16="http://schemas.microsoft.com/office/drawing/2014/main" id="{F510C5F0-CA7D-42DC-A07E-E4BB54101C0D}"/>
              </a:ext>
            </a:extLst>
          </p:cNvPr>
          <p:cNvSpPr txBox="1">
            <a:spLocks noChangeArrowheads="1"/>
          </p:cNvSpPr>
          <p:nvPr/>
        </p:nvSpPr>
        <p:spPr bwMode="auto">
          <a:xfrm>
            <a:off x="3200400" y="3763565"/>
            <a:ext cx="5791200" cy="1200329"/>
          </a:xfrm>
          <a:prstGeom prst="rect">
            <a:avLst/>
          </a:prstGeom>
          <a:solidFill>
            <a:srgbClr val="FFCCFF"/>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We must make sure the gospel has taken hold of our lives</a:t>
            </a:r>
          </a:p>
          <a:p>
            <a:pPr algn="ctr" eaLnBrk="1" hangingPunct="1"/>
            <a:r>
              <a:rPr lang="en-US" sz="2400" b="1" dirty="0">
                <a:solidFill>
                  <a:srgbClr val="FF0000"/>
                </a:solidFill>
                <a:latin typeface="Tahoma" pitchFamily="34" charset="0"/>
                <a:cs typeface="Times New Roman" pitchFamily="18" charset="0"/>
              </a:rPr>
              <a:t>so that we are living proof of it!</a:t>
            </a:r>
            <a:endParaRPr lang="en-US" sz="2400" b="1" i="1" dirty="0">
              <a:solidFill>
                <a:srgbClr val="FF0000"/>
              </a:solidFill>
              <a:latin typeface="Tahoma" pitchFamily="34" charset="0"/>
              <a:cs typeface="Times New Roman" pitchFamily="18" charset="0"/>
            </a:endParaRPr>
          </a:p>
        </p:txBody>
      </p:sp>
      <p:pic>
        <p:nvPicPr>
          <p:cNvPr id="4" name="Picture 3">
            <a:extLst>
              <a:ext uri="{FF2B5EF4-FFF2-40B4-BE49-F238E27FC236}">
                <a16:creationId xmlns:a16="http://schemas.microsoft.com/office/drawing/2014/main" id="{5FA548B1-ABDF-4BA6-8AA7-2F0C2F073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0" y="2479060"/>
            <a:ext cx="3030549" cy="3769340"/>
          </a:xfrm>
          <a:prstGeom prst="rect">
            <a:avLst/>
          </a:prstGeom>
        </p:spPr>
      </p:pic>
    </p:spTree>
    <p:extLst>
      <p:ext uri="{BB962C8B-B14F-4D97-AF65-F5344CB8AC3E}">
        <p14:creationId xmlns:p14="http://schemas.microsoft.com/office/powerpoint/2010/main" val="4099273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wipe(left)">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None/>
              <a:defRPr/>
            </a:pPr>
            <a:r>
              <a:rPr lang="en-US" sz="4400" b="1" u="sng" dirty="0">
                <a:solidFill>
                  <a:schemeClr val="tx1"/>
                </a:solidFill>
                <a:latin typeface="Arial" pitchFamily="34" charset="0"/>
                <a:cs typeface="Arial" pitchFamily="34" charset="0"/>
              </a:rPr>
              <a:t>Conclusion</a:t>
            </a:r>
          </a:p>
        </p:txBody>
      </p:sp>
      <p:sp>
        <p:nvSpPr>
          <p:cNvPr id="5" name="Footer Placeholder 4"/>
          <p:cNvSpPr>
            <a:spLocks noGrp="1"/>
          </p:cNvSpPr>
          <p:nvPr>
            <p:ph type="ftr" sz="quarter" idx="11"/>
          </p:nvPr>
        </p:nvSpPr>
        <p:spPr>
          <a:xfrm>
            <a:off x="0" y="6492875"/>
            <a:ext cx="3352800" cy="365125"/>
          </a:xfrm>
        </p:spPr>
        <p:txBody>
          <a:bodyPr/>
          <a:lstStyle/>
          <a:p>
            <a:pPr>
              <a:defRPr/>
            </a:pPr>
            <a:r>
              <a:rPr lang="en-US"/>
              <a:t>Examples Of Faith, Love &amp; Hope</a:t>
            </a:r>
            <a:endParaRPr lang="en-US" dirty="0"/>
          </a:p>
        </p:txBody>
      </p:sp>
      <p:sp>
        <p:nvSpPr>
          <p:cNvPr id="7" name="Text Box 7">
            <a:extLst>
              <a:ext uri="{FF2B5EF4-FFF2-40B4-BE49-F238E27FC236}">
                <a16:creationId xmlns:a16="http://schemas.microsoft.com/office/drawing/2014/main" id="{82087127-F8AC-4292-BBDF-8B47AF899361}"/>
              </a:ext>
            </a:extLst>
          </p:cNvPr>
          <p:cNvSpPr txBox="1">
            <a:spLocks noChangeArrowheads="1"/>
          </p:cNvSpPr>
          <p:nvPr/>
        </p:nvSpPr>
        <p:spPr bwMode="auto">
          <a:xfrm>
            <a:off x="1" y="762000"/>
            <a:ext cx="9143999" cy="954107"/>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latin typeface="Tahoma" pitchFamily="34" charset="0"/>
                <a:cs typeface="Times New Roman" pitchFamily="18" charset="0"/>
              </a:rPr>
              <a:t>Let us proclaim the gospel in the way we live our</a:t>
            </a:r>
          </a:p>
          <a:p>
            <a:pPr algn="ctr" eaLnBrk="1" hangingPunct="1"/>
            <a:r>
              <a:rPr lang="en-US" sz="2800" b="1" dirty="0">
                <a:latin typeface="Tahoma" pitchFamily="34" charset="0"/>
                <a:cs typeface="Times New Roman" pitchFamily="18" charset="0"/>
              </a:rPr>
              <a:t>lives and be examples of faith, love &amp; hope!</a:t>
            </a:r>
            <a:endParaRPr lang="en-US" sz="2800" b="1" i="1" dirty="0">
              <a:latin typeface="Tahoma" pitchFamily="34" charset="0"/>
              <a:cs typeface="Times New Roman" pitchFamily="18" charset="0"/>
            </a:endParaRPr>
          </a:p>
        </p:txBody>
      </p:sp>
      <p:pic>
        <p:nvPicPr>
          <p:cNvPr id="20" name="Picture 19">
            <a:extLst>
              <a:ext uri="{FF2B5EF4-FFF2-40B4-BE49-F238E27FC236}">
                <a16:creationId xmlns:a16="http://schemas.microsoft.com/office/drawing/2014/main" id="{596404D8-5F2D-4C88-9A7B-E1310D431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9193"/>
            <a:ext cx="9149993" cy="4401108"/>
          </a:xfrm>
          <a:prstGeom prst="rect">
            <a:avLst/>
          </a:prstGeom>
        </p:spPr>
      </p:pic>
    </p:spTree>
    <p:extLst>
      <p:ext uri="{BB962C8B-B14F-4D97-AF65-F5344CB8AC3E}">
        <p14:creationId xmlns:p14="http://schemas.microsoft.com/office/powerpoint/2010/main" val="3361939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b="1" u="sng" dirty="0">
                <a:solidFill>
                  <a:schemeClr val="tx1"/>
                </a:solidFill>
                <a:latin typeface="Arial" pitchFamily="34" charset="0"/>
                <a:cs typeface="Arial" pitchFamily="34" charset="0"/>
              </a:rPr>
              <a:t>Intro </a:t>
            </a:r>
          </a:p>
        </p:txBody>
      </p:sp>
      <p:sp>
        <p:nvSpPr>
          <p:cNvPr id="6" name="Footer Placeholder 4"/>
          <p:cNvSpPr>
            <a:spLocks noGrp="1"/>
          </p:cNvSpPr>
          <p:nvPr>
            <p:ph type="ftr" sz="quarter" idx="11"/>
          </p:nvPr>
        </p:nvSpPr>
        <p:spPr>
          <a:xfrm>
            <a:off x="0" y="6286430"/>
            <a:ext cx="9144000" cy="365125"/>
          </a:xfrm>
        </p:spPr>
        <p:txBody>
          <a:bodyPr/>
          <a:lstStyle/>
          <a:p>
            <a:pPr>
              <a:defRPr/>
            </a:pPr>
            <a:r>
              <a:rPr lang="en-US"/>
              <a:t>Examples Of Faith, Love &amp; Hope</a:t>
            </a:r>
            <a:endParaRPr lang="en-US" dirty="0"/>
          </a:p>
        </p:txBody>
      </p:sp>
      <p:sp>
        <p:nvSpPr>
          <p:cNvPr id="9" name="Text Box 10">
            <a:extLst>
              <a:ext uri="{FF2B5EF4-FFF2-40B4-BE49-F238E27FC236}">
                <a16:creationId xmlns:a16="http://schemas.microsoft.com/office/drawing/2014/main" id="{46B979F8-06C5-4C1D-AA2F-E30AF001A089}"/>
              </a:ext>
            </a:extLst>
          </p:cNvPr>
          <p:cNvSpPr txBox="1">
            <a:spLocks noChangeArrowheads="1"/>
          </p:cNvSpPr>
          <p:nvPr/>
        </p:nvSpPr>
        <p:spPr bwMode="auto">
          <a:xfrm>
            <a:off x="0" y="957576"/>
            <a:ext cx="9144000" cy="1261884"/>
          </a:xfrm>
          <a:prstGeom prst="rect">
            <a:avLst/>
          </a:prstGeom>
          <a:solidFill>
            <a:schemeClr val="accent3">
              <a:lumMod val="20000"/>
              <a:lumOff val="80000"/>
            </a:schemeClr>
          </a:solidFill>
          <a:ln w="9525">
            <a:noFill/>
            <a:miter lim="800000"/>
            <a:headEnd/>
            <a:tailEnd/>
          </a:ln>
        </p:spPr>
        <p:txBody>
          <a:bodyPr>
            <a:spAutoFit/>
          </a:bodyPr>
          <a:lstStyle/>
          <a:p>
            <a:pPr marL="457200" indent="-457200" algn="ctr" eaLnBrk="0" hangingPunct="0">
              <a:buClr>
                <a:schemeClr val="accent1"/>
              </a:buClr>
              <a:buSzPct val="115000"/>
              <a:defRPr/>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I Cor. 13:13 </a:t>
            </a:r>
            <a:r>
              <a:rPr lang="en-US" sz="2800" b="1" i="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nl-NL" sz="2800" b="1" i="1" dirty="0">
                <a:solidFill>
                  <a:srgbClr val="002060"/>
                </a:solidFill>
                <a:latin typeface="Tahoma" panose="020B0604030504040204" pitchFamily="34" charset="0"/>
                <a:ea typeface="Tahoma" panose="020B0604030504040204" pitchFamily="34" charset="0"/>
                <a:cs typeface="Tahoma" panose="020B0604030504040204" pitchFamily="34" charset="0"/>
              </a:rPr>
              <a:t>I Cor. 15:58; Heb. 10:32-39</a:t>
            </a:r>
            <a:r>
              <a:rPr lang="en-US" sz="2800" b="1" i="1"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L="457200" indent="-457200" algn="ctr" eaLnBrk="0" hangingPunct="0">
              <a:buClr>
                <a:schemeClr val="accent1"/>
              </a:buClr>
              <a:buSzPct val="115000"/>
              <a:defRPr/>
            </a:pPr>
            <a:r>
              <a:rPr lang="en-US" sz="2400" b="0" dirty="0">
                <a:solidFill>
                  <a:srgbClr val="002060"/>
                </a:solidFill>
                <a:latin typeface="Tahoma" panose="020B0604030504040204" pitchFamily="34" charset="0"/>
                <a:ea typeface="Tahoma" panose="020B0604030504040204" pitchFamily="34" charset="0"/>
                <a:cs typeface="Tahoma" panose="020B0604030504040204" pitchFamily="34" charset="0"/>
              </a:rPr>
              <a:t>But now faith, hope, love, abide these three; but the greatest of these is love.</a:t>
            </a:r>
          </a:p>
        </p:txBody>
      </p:sp>
      <p:pic>
        <p:nvPicPr>
          <p:cNvPr id="8" name="Picture 7">
            <a:extLst>
              <a:ext uri="{FF2B5EF4-FFF2-40B4-BE49-F238E27FC236}">
                <a16:creationId xmlns:a16="http://schemas.microsoft.com/office/drawing/2014/main" id="{45792A31-C271-48FB-B585-21A215DE9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362200"/>
            <a:ext cx="3810000" cy="3810000"/>
          </a:xfrm>
          <a:prstGeom prst="rect">
            <a:avLst/>
          </a:prstGeom>
        </p:spPr>
      </p:pic>
      <p:sp>
        <p:nvSpPr>
          <p:cNvPr id="12" name="Text Box 4">
            <a:extLst>
              <a:ext uri="{FF2B5EF4-FFF2-40B4-BE49-F238E27FC236}">
                <a16:creationId xmlns:a16="http://schemas.microsoft.com/office/drawing/2014/main" id="{7D8492F9-ECEA-4EEB-8443-AC3033E75F73}"/>
              </a:ext>
            </a:extLst>
          </p:cNvPr>
          <p:cNvSpPr txBox="1">
            <a:spLocks noChangeArrowheads="1"/>
          </p:cNvSpPr>
          <p:nvPr/>
        </p:nvSpPr>
        <p:spPr bwMode="auto">
          <a:xfrm rot="20303119">
            <a:off x="-248587" y="4008601"/>
            <a:ext cx="9646726" cy="461665"/>
          </a:xfrm>
          <a:prstGeom prst="rect">
            <a:avLst/>
          </a:prstGeom>
          <a:solidFill>
            <a:srgbClr val="FFCCFF"/>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The saints at Colossae were a great example of this!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F9E0-C604-4A8E-B610-77CAD1520725}"/>
              </a:ext>
            </a:extLst>
          </p:cNvPr>
          <p:cNvSpPr>
            <a:spLocks noGrp="1"/>
          </p:cNvSpPr>
          <p:nvPr>
            <p:ph type="title"/>
          </p:nvPr>
        </p:nvSpPr>
        <p:spPr>
          <a:xfrm>
            <a:off x="0" y="0"/>
            <a:ext cx="9144000" cy="381000"/>
          </a:xfrm>
        </p:spPr>
        <p:txBody>
          <a:bodyPr/>
          <a:lstStyle/>
          <a:p>
            <a:r>
              <a:rPr lang="en-US" sz="4000" b="1" u="sng" dirty="0"/>
              <a:t>Intro</a:t>
            </a:r>
          </a:p>
        </p:txBody>
      </p:sp>
      <p:sp>
        <p:nvSpPr>
          <p:cNvPr id="4" name="Footer Placeholder 3">
            <a:extLst>
              <a:ext uri="{FF2B5EF4-FFF2-40B4-BE49-F238E27FC236}">
                <a16:creationId xmlns:a16="http://schemas.microsoft.com/office/drawing/2014/main" id="{647FFC13-6707-44F7-905A-7ABEAD19D151}"/>
              </a:ext>
            </a:extLst>
          </p:cNvPr>
          <p:cNvSpPr>
            <a:spLocks noGrp="1"/>
          </p:cNvSpPr>
          <p:nvPr>
            <p:ph type="ftr" sz="quarter" idx="11"/>
          </p:nvPr>
        </p:nvSpPr>
        <p:spPr>
          <a:xfrm>
            <a:off x="2857500" y="6553200"/>
            <a:ext cx="3429000" cy="476250"/>
          </a:xfrm>
        </p:spPr>
        <p:txBody>
          <a:bodyPr/>
          <a:lstStyle/>
          <a:p>
            <a:r>
              <a:rPr lang="en-US" altLang="en-US"/>
              <a:t>Examples Of Faith, Love &amp; Hope</a:t>
            </a:r>
            <a:endParaRPr lang="en-US" altLang="en-US" dirty="0"/>
          </a:p>
        </p:txBody>
      </p:sp>
      <p:sp>
        <p:nvSpPr>
          <p:cNvPr id="5" name="Text Box 10">
            <a:extLst>
              <a:ext uri="{FF2B5EF4-FFF2-40B4-BE49-F238E27FC236}">
                <a16:creationId xmlns:a16="http://schemas.microsoft.com/office/drawing/2014/main" id="{E01D1DD0-9A74-48F0-A45D-E160E8A56414}"/>
              </a:ext>
            </a:extLst>
          </p:cNvPr>
          <p:cNvSpPr txBox="1">
            <a:spLocks noChangeArrowheads="1"/>
          </p:cNvSpPr>
          <p:nvPr/>
        </p:nvSpPr>
        <p:spPr bwMode="auto">
          <a:xfrm>
            <a:off x="190500" y="555171"/>
            <a:ext cx="8763000" cy="5693866"/>
          </a:xfrm>
          <a:prstGeom prst="rect">
            <a:avLst/>
          </a:prstGeom>
          <a:solidFill>
            <a:schemeClr val="accent3">
              <a:lumMod val="20000"/>
              <a:lumOff val="80000"/>
            </a:schemeClr>
          </a:solidFill>
          <a:ln w="9525">
            <a:noFill/>
            <a:miter lim="800000"/>
            <a:headEnd/>
            <a:tailEnd/>
          </a:ln>
        </p:spPr>
        <p:txBody>
          <a:bodyPr wrap="square">
            <a:spAutoFit/>
          </a:bodyPr>
          <a:lstStyle/>
          <a:p>
            <a:pPr marL="457200" indent="-457200" eaLnBrk="0" hangingPunct="0">
              <a:buClr>
                <a:schemeClr val="accent1"/>
              </a:buClr>
              <a:buSzPct val="115000"/>
              <a:defRPr/>
            </a:pP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1:3-8 (vss. 3-5)</a:t>
            </a:r>
            <a:endParaRPr lang="en-US" sz="4000" b="1"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Clr>
                <a:schemeClr val="accent1"/>
              </a:buClr>
              <a:buSzPct val="115000"/>
              <a:defRPr/>
            </a:pP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3.  We give thanks to God, the Father of our Lord Jesus Christ, praying always for you,</a:t>
            </a:r>
          </a:p>
          <a:p>
            <a:pPr marL="457200" indent="-457200" eaLnBrk="0" hangingPunct="0">
              <a:buClr>
                <a:schemeClr val="accent1"/>
              </a:buClr>
              <a:buSzPct val="115000"/>
              <a:defRPr/>
            </a:pP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4.  since we heard of your faith in Christ Jesus and the love which you have for all the saints;</a:t>
            </a:r>
          </a:p>
          <a:p>
            <a:pPr marL="457200" indent="-457200" eaLnBrk="0" hangingPunct="0">
              <a:buClr>
                <a:schemeClr val="accent1"/>
              </a:buClr>
              <a:buSzPct val="115000"/>
              <a:defRPr/>
            </a:pP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5.  because of the hope laid up for you in heaven, of which you previously heard in the word of truth, the gospel</a:t>
            </a:r>
          </a:p>
        </p:txBody>
      </p:sp>
    </p:spTree>
    <p:extLst>
      <p:ext uri="{BB962C8B-B14F-4D97-AF65-F5344CB8AC3E}">
        <p14:creationId xmlns:p14="http://schemas.microsoft.com/office/powerpoint/2010/main" val="6754548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F9E0-C604-4A8E-B610-77CAD1520725}"/>
              </a:ext>
            </a:extLst>
          </p:cNvPr>
          <p:cNvSpPr>
            <a:spLocks noGrp="1"/>
          </p:cNvSpPr>
          <p:nvPr>
            <p:ph type="title"/>
          </p:nvPr>
        </p:nvSpPr>
        <p:spPr>
          <a:xfrm>
            <a:off x="0" y="0"/>
            <a:ext cx="9144000" cy="381000"/>
          </a:xfrm>
        </p:spPr>
        <p:txBody>
          <a:bodyPr/>
          <a:lstStyle/>
          <a:p>
            <a:r>
              <a:rPr lang="en-US" sz="4000" b="1" u="sng" dirty="0"/>
              <a:t>Intro</a:t>
            </a:r>
          </a:p>
        </p:txBody>
      </p:sp>
      <p:sp>
        <p:nvSpPr>
          <p:cNvPr id="4" name="Footer Placeholder 3">
            <a:extLst>
              <a:ext uri="{FF2B5EF4-FFF2-40B4-BE49-F238E27FC236}">
                <a16:creationId xmlns:a16="http://schemas.microsoft.com/office/drawing/2014/main" id="{647FFC13-6707-44F7-905A-7ABEAD19D151}"/>
              </a:ext>
            </a:extLst>
          </p:cNvPr>
          <p:cNvSpPr>
            <a:spLocks noGrp="1"/>
          </p:cNvSpPr>
          <p:nvPr>
            <p:ph type="ftr" sz="quarter" idx="11"/>
          </p:nvPr>
        </p:nvSpPr>
        <p:spPr>
          <a:xfrm>
            <a:off x="2857500" y="6553200"/>
            <a:ext cx="3429000" cy="476250"/>
          </a:xfrm>
        </p:spPr>
        <p:txBody>
          <a:bodyPr/>
          <a:lstStyle/>
          <a:p>
            <a:r>
              <a:rPr lang="en-US" altLang="en-US"/>
              <a:t>Examples Of Faith, Love &amp; Hope</a:t>
            </a:r>
            <a:endParaRPr lang="en-US" altLang="en-US" dirty="0"/>
          </a:p>
        </p:txBody>
      </p:sp>
      <p:sp>
        <p:nvSpPr>
          <p:cNvPr id="5" name="Text Box 10">
            <a:extLst>
              <a:ext uri="{FF2B5EF4-FFF2-40B4-BE49-F238E27FC236}">
                <a16:creationId xmlns:a16="http://schemas.microsoft.com/office/drawing/2014/main" id="{E01D1DD0-9A74-48F0-A45D-E160E8A56414}"/>
              </a:ext>
            </a:extLst>
          </p:cNvPr>
          <p:cNvSpPr txBox="1">
            <a:spLocks noChangeArrowheads="1"/>
          </p:cNvSpPr>
          <p:nvPr/>
        </p:nvSpPr>
        <p:spPr bwMode="auto">
          <a:xfrm>
            <a:off x="190500" y="555171"/>
            <a:ext cx="8763000" cy="5570756"/>
          </a:xfrm>
          <a:prstGeom prst="rect">
            <a:avLst/>
          </a:prstGeom>
          <a:solidFill>
            <a:schemeClr val="accent3">
              <a:lumMod val="20000"/>
              <a:lumOff val="80000"/>
            </a:schemeClr>
          </a:solidFill>
          <a:ln w="9525">
            <a:noFill/>
            <a:miter lim="800000"/>
            <a:headEnd/>
            <a:tailEnd/>
          </a:ln>
        </p:spPr>
        <p:txBody>
          <a:bodyPr wrap="square">
            <a:spAutoFit/>
          </a:bodyPr>
          <a:lstStyle/>
          <a:p>
            <a:pPr marL="457200" indent="-457200" eaLnBrk="0" hangingPunct="0">
              <a:buClr>
                <a:schemeClr val="accent1"/>
              </a:buClr>
              <a:buSzPct val="115000"/>
              <a:defRPr/>
            </a:pP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1:3-8 (vss. 6-8)</a:t>
            </a:r>
            <a:endParaRPr lang="en-US" sz="3600" b="1"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Clr>
                <a:schemeClr val="accent1"/>
              </a:buClr>
              <a:buSzPct val="115000"/>
              <a:defRPr/>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6.  which has come to you, just as in all the world also it is constantly bearing fruit and increasing, even as it has been doing in you also since the day you heard of it and understood the grace of God in truth;</a:t>
            </a:r>
          </a:p>
          <a:p>
            <a:pPr marL="457200" indent="-457200" eaLnBrk="0" hangingPunct="0">
              <a:buClr>
                <a:schemeClr val="accent1"/>
              </a:buClr>
              <a:buSzPct val="115000"/>
              <a:defRPr/>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7.  just as you learned it from Epaphras, our beloved fellow bond-servant, who is a faithful servant of Christ on our behalf,</a:t>
            </a:r>
          </a:p>
          <a:p>
            <a:pPr marL="457200" indent="-457200" eaLnBrk="0" hangingPunct="0">
              <a:buClr>
                <a:schemeClr val="accent1"/>
              </a:buClr>
              <a:buSzPct val="115000"/>
              <a:defRPr/>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8.  and he also informed us of your love in the Spirit.</a:t>
            </a:r>
          </a:p>
        </p:txBody>
      </p:sp>
    </p:spTree>
    <p:extLst>
      <p:ext uri="{BB962C8B-B14F-4D97-AF65-F5344CB8AC3E}">
        <p14:creationId xmlns:p14="http://schemas.microsoft.com/office/powerpoint/2010/main" val="31392288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b="1" u="sng" dirty="0">
                <a:solidFill>
                  <a:schemeClr val="tx1"/>
                </a:solidFill>
                <a:latin typeface="Arial" pitchFamily="34" charset="0"/>
                <a:cs typeface="Arial" pitchFamily="34" charset="0"/>
              </a:rPr>
              <a:t>Intro </a:t>
            </a:r>
          </a:p>
        </p:txBody>
      </p:sp>
      <p:sp>
        <p:nvSpPr>
          <p:cNvPr id="6" name="Footer Placeholder 4"/>
          <p:cNvSpPr>
            <a:spLocks noGrp="1"/>
          </p:cNvSpPr>
          <p:nvPr>
            <p:ph type="ftr" sz="quarter" idx="11"/>
          </p:nvPr>
        </p:nvSpPr>
        <p:spPr>
          <a:xfrm>
            <a:off x="457200" y="6488113"/>
            <a:ext cx="3352800" cy="365125"/>
          </a:xfrm>
        </p:spPr>
        <p:txBody>
          <a:bodyPr/>
          <a:lstStyle/>
          <a:p>
            <a:pPr>
              <a:defRPr/>
            </a:pPr>
            <a:r>
              <a:rPr lang="en-US"/>
              <a:t>Examples Of Faith, Love &amp; Hope</a:t>
            </a:r>
            <a:endParaRPr lang="en-US" dirty="0"/>
          </a:p>
        </p:txBody>
      </p:sp>
      <p:sp>
        <p:nvSpPr>
          <p:cNvPr id="7" name="Text Box 4">
            <a:extLst>
              <a:ext uri="{FF2B5EF4-FFF2-40B4-BE49-F238E27FC236}">
                <a16:creationId xmlns:a16="http://schemas.microsoft.com/office/drawing/2014/main" id="{9EE8AFE9-BC7E-4B7B-8E35-6E0CDD65EAF5}"/>
              </a:ext>
            </a:extLst>
          </p:cNvPr>
          <p:cNvSpPr txBox="1">
            <a:spLocks noChangeArrowheads="1"/>
          </p:cNvSpPr>
          <p:nvPr/>
        </p:nvSpPr>
        <p:spPr bwMode="auto">
          <a:xfrm>
            <a:off x="0" y="793610"/>
            <a:ext cx="9144000" cy="830997"/>
          </a:xfrm>
          <a:prstGeom prst="rect">
            <a:avLst/>
          </a:prstGeom>
          <a:solidFill>
            <a:srgbClr val="FFCCFF"/>
          </a:solidFill>
          <a:ln/>
          <a:extLst/>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The gospel was effective in their faith, their love, and their hope! </a:t>
            </a:r>
            <a:r>
              <a:rPr lang="en-US" sz="2400" b="1" i="1" dirty="0">
                <a:solidFill>
                  <a:srgbClr val="FF0000"/>
                </a:solidFill>
                <a:latin typeface="Tahoma" pitchFamily="34" charset="0"/>
                <a:cs typeface="Times New Roman" pitchFamily="18" charset="0"/>
              </a:rPr>
              <a:t>(I Cor. 13:13)</a:t>
            </a:r>
          </a:p>
        </p:txBody>
      </p:sp>
      <p:pic>
        <p:nvPicPr>
          <p:cNvPr id="5" name="Picture 4">
            <a:extLst>
              <a:ext uri="{FF2B5EF4-FFF2-40B4-BE49-F238E27FC236}">
                <a16:creationId xmlns:a16="http://schemas.microsoft.com/office/drawing/2014/main" id="{D95C29B9-09FC-4858-ACB9-B5EDF158D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828" y="1764167"/>
            <a:ext cx="4852522" cy="3244011"/>
          </a:xfrm>
          <a:prstGeom prst="rect">
            <a:avLst/>
          </a:prstGeom>
        </p:spPr>
      </p:pic>
      <p:sp>
        <p:nvSpPr>
          <p:cNvPr id="12" name="Text Box 7">
            <a:extLst>
              <a:ext uri="{FF2B5EF4-FFF2-40B4-BE49-F238E27FC236}">
                <a16:creationId xmlns:a16="http://schemas.microsoft.com/office/drawing/2014/main" id="{DFE88A83-2619-4F1C-869E-A7BABDE05F4E}"/>
              </a:ext>
            </a:extLst>
          </p:cNvPr>
          <p:cNvSpPr txBox="1">
            <a:spLocks noChangeArrowheads="1"/>
          </p:cNvSpPr>
          <p:nvPr/>
        </p:nvSpPr>
        <p:spPr bwMode="auto">
          <a:xfrm>
            <a:off x="1" y="5147738"/>
            <a:ext cx="9144000" cy="954107"/>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latin typeface="Tahoma" pitchFamily="34" charset="0"/>
                <a:cs typeface="Times New Roman" pitchFamily="18" charset="0"/>
              </a:rPr>
              <a:t>In remaining steadfast in faith, love, and hope we proclaim the gospel at work in our lives!</a:t>
            </a:r>
          </a:p>
        </p:txBody>
      </p:sp>
    </p:spTree>
    <p:extLst>
      <p:ext uri="{BB962C8B-B14F-4D97-AF65-F5344CB8AC3E}">
        <p14:creationId xmlns:p14="http://schemas.microsoft.com/office/powerpoint/2010/main" val="11341463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26EB-1FA7-42EB-8554-1F41F1093421}"/>
              </a:ext>
            </a:extLst>
          </p:cNvPr>
          <p:cNvSpPr>
            <a:spLocks noGrp="1"/>
          </p:cNvSpPr>
          <p:nvPr>
            <p:ph type="title"/>
          </p:nvPr>
        </p:nvSpPr>
        <p:spPr>
          <a:xfrm>
            <a:off x="0" y="152400"/>
            <a:ext cx="9144000" cy="838200"/>
          </a:xfrm>
        </p:spPr>
        <p:txBody>
          <a:bodyPr/>
          <a:lstStyle/>
          <a:p>
            <a:r>
              <a:rPr lang="en-US" b="1" u="sng" dirty="0"/>
              <a:t>Faith</a:t>
            </a:r>
          </a:p>
        </p:txBody>
      </p:sp>
      <p:sp>
        <p:nvSpPr>
          <p:cNvPr id="4" name="Footer Placeholder 3">
            <a:extLst>
              <a:ext uri="{FF2B5EF4-FFF2-40B4-BE49-F238E27FC236}">
                <a16:creationId xmlns:a16="http://schemas.microsoft.com/office/drawing/2014/main" id="{48F6681C-97F1-41BD-8EC0-4DA952DA5148}"/>
              </a:ext>
            </a:extLst>
          </p:cNvPr>
          <p:cNvSpPr>
            <a:spLocks noGrp="1"/>
          </p:cNvSpPr>
          <p:nvPr>
            <p:ph type="ftr" sz="quarter" idx="11"/>
          </p:nvPr>
        </p:nvSpPr>
        <p:spPr>
          <a:xfrm>
            <a:off x="2895600" y="6264449"/>
            <a:ext cx="3276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Examples Of Faith, Love &amp; Hope</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 Box 10">
            <a:extLst>
              <a:ext uri="{FF2B5EF4-FFF2-40B4-BE49-F238E27FC236}">
                <a16:creationId xmlns:a16="http://schemas.microsoft.com/office/drawing/2014/main" id="{4F34B5FB-2077-4443-BBA2-E038E84456BD}"/>
              </a:ext>
            </a:extLst>
          </p:cNvPr>
          <p:cNvSpPr txBox="1">
            <a:spLocks noChangeArrowheads="1"/>
          </p:cNvSpPr>
          <p:nvPr/>
        </p:nvSpPr>
        <p:spPr bwMode="auto">
          <a:xfrm>
            <a:off x="152400" y="2057400"/>
            <a:ext cx="8763000" cy="2616101"/>
          </a:xfrm>
          <a:prstGeom prst="rect">
            <a:avLst/>
          </a:prstGeom>
          <a:solidFill>
            <a:schemeClr val="accent3">
              <a:lumMod val="20000"/>
              <a:lumOff val="80000"/>
            </a:schemeClr>
          </a:solidFill>
          <a:ln w="9525">
            <a:noFill/>
            <a:miter lim="800000"/>
            <a:headEnd/>
            <a:tailEnd/>
          </a:ln>
        </p:spPr>
        <p:txBody>
          <a:bodyPr wrap="square">
            <a:spAutoFit/>
          </a:bodyPr>
          <a:lstStyle/>
          <a:p>
            <a:pPr marL="457200" marR="0" lvl="0" indent="-457200" algn="ctr" defTabSz="914400" rtl="0" eaLnBrk="0" fontAlgn="base" latinLnBrk="0" hangingPunct="0">
              <a:lnSpc>
                <a:spcPct val="100000"/>
              </a:lnSpc>
              <a:spcBef>
                <a:spcPct val="0"/>
              </a:spcBef>
              <a:spcAft>
                <a:spcPct val="0"/>
              </a:spcAft>
              <a:buClr>
                <a:srgbClr val="008000"/>
              </a:buClr>
              <a:buSzPct val="115000"/>
              <a:buFontTx/>
              <a:buNone/>
              <a:tabLst/>
              <a:defRPr/>
            </a:pPr>
            <a:r>
              <a:rPr kumimoji="0" lang="en-US" sz="4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Col. 1:4 </a:t>
            </a:r>
            <a:r>
              <a:rPr kumimoji="0" lang="en-US" sz="4000" b="1" i="1"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(James 2:14-26)</a:t>
            </a:r>
          </a:p>
          <a:p>
            <a:pPr marL="457200" lvl="0" indent="-457200" algn="ctr" eaLnBrk="0" hangingPunct="0">
              <a:buClr>
                <a:srgbClr val="008000"/>
              </a:buClr>
              <a:buSzPct val="115000"/>
              <a:defRP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…since we heard of your </a:t>
            </a:r>
            <a:r>
              <a:rPr lang="en-US" sz="4000" b="1" i="1" u="sng" dirty="0">
                <a:ln w="9525">
                  <a:solidFill>
                    <a:schemeClr val="bg1"/>
                  </a:solidFill>
                  <a:prstDash val="solid"/>
                </a:ln>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faith</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in Christ Jesus and the love which you have for all the saints;</a:t>
            </a:r>
            <a:endParaRPr kumimoji="0" lang="en-US" sz="40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34060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400" b="1" u="sng" dirty="0">
                <a:solidFill>
                  <a:schemeClr val="tx1"/>
                </a:solidFill>
                <a:latin typeface="Arial" pitchFamily="34" charset="0"/>
                <a:cs typeface="Arial" pitchFamily="34" charset="0"/>
              </a:rPr>
              <a:t>Faith</a:t>
            </a:r>
          </a:p>
        </p:txBody>
      </p:sp>
      <p:sp>
        <p:nvSpPr>
          <p:cNvPr id="7" name="Footer Placeholder 4"/>
          <p:cNvSpPr>
            <a:spLocks noGrp="1"/>
          </p:cNvSpPr>
          <p:nvPr>
            <p:ph type="ftr" sz="quarter" idx="11"/>
          </p:nvPr>
        </p:nvSpPr>
        <p:spPr>
          <a:xfrm>
            <a:off x="14748" y="6545351"/>
            <a:ext cx="3352800" cy="309562"/>
          </a:xfrm>
        </p:spPr>
        <p:txBody>
          <a:bodyPr/>
          <a:lstStyle/>
          <a:p>
            <a:pPr>
              <a:defRPr/>
            </a:pPr>
            <a:r>
              <a:rPr lang="en-US"/>
              <a:t>Examples Of Faith, Love &amp; Hope</a:t>
            </a:r>
            <a:endParaRPr lang="en-US" dirty="0"/>
          </a:p>
        </p:txBody>
      </p:sp>
      <p:sp>
        <p:nvSpPr>
          <p:cNvPr id="11" name="Text Box 6"/>
          <p:cNvSpPr txBox="1">
            <a:spLocks noChangeArrowheads="1"/>
          </p:cNvSpPr>
          <p:nvPr/>
        </p:nvSpPr>
        <p:spPr bwMode="auto">
          <a:xfrm>
            <a:off x="17260" y="990600"/>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Col. 1:4 </a:t>
            </a:r>
            <a:r>
              <a:rPr lang="en-US" sz="2400" b="1" i="1" dirty="0">
                <a:solidFill>
                  <a:srgbClr val="0000FF"/>
                </a:solidFill>
                <a:latin typeface="Tahoma" pitchFamily="34" charset="0"/>
                <a:cs typeface="Times New Roman" pitchFamily="18" charset="0"/>
              </a:rPr>
              <a:t>(I Cor. 13:13; Eph. 4:5)</a:t>
            </a:r>
            <a:endParaRPr lang="en-US" sz="2000" i="1"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Paul had heard of their faith – faith manifests itself </a:t>
            </a:r>
            <a:r>
              <a:rPr lang="en-US" sz="2000" i="1" dirty="0">
                <a:solidFill>
                  <a:schemeClr val="tx2"/>
                </a:solidFill>
                <a:latin typeface="Tahoma" pitchFamily="34" charset="0"/>
                <a:cs typeface="Times New Roman" pitchFamily="18" charset="0"/>
              </a:rPr>
              <a:t>(Js. 2:14-26: Faith without works is dead)</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They were obedient to Christ’s command--let their light shine (Mt. 5:13-16)</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Heb. 11:1: </a:t>
            </a:r>
            <a:r>
              <a:rPr lang="en-US" sz="2000" dirty="0">
                <a:solidFill>
                  <a:schemeClr val="tx2"/>
                </a:solidFill>
                <a:latin typeface="Tahoma" pitchFamily="34" charset="0"/>
                <a:cs typeface="Times New Roman" pitchFamily="18" charset="0"/>
              </a:rPr>
              <a:t>“Now faith is the assurance of things hoped for, the conviction of things not seen.” </a:t>
            </a:r>
          </a:p>
        </p:txBody>
      </p:sp>
      <p:pic>
        <p:nvPicPr>
          <p:cNvPr id="5" name="Picture 4">
            <a:extLst>
              <a:ext uri="{FF2B5EF4-FFF2-40B4-BE49-F238E27FC236}">
                <a16:creationId xmlns:a16="http://schemas.microsoft.com/office/drawing/2014/main" id="{8B31C66B-C02E-46CC-A8EC-31F48093B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648" y="2953378"/>
            <a:ext cx="4648200" cy="3283073"/>
          </a:xfrm>
          <a:prstGeom prst="rect">
            <a:avLst/>
          </a:prstGeom>
        </p:spPr>
      </p:pic>
    </p:spTree>
    <p:extLst>
      <p:ext uri="{BB962C8B-B14F-4D97-AF65-F5344CB8AC3E}">
        <p14:creationId xmlns:p14="http://schemas.microsoft.com/office/powerpoint/2010/main" val="34733142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wipe(left)">
                                      <p:cBhvr>
                                        <p:cTn id="2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400" b="1" u="sng" dirty="0">
                <a:solidFill>
                  <a:schemeClr val="tx1"/>
                </a:solidFill>
                <a:latin typeface="Arial" pitchFamily="34" charset="0"/>
                <a:cs typeface="Arial" pitchFamily="34" charset="0"/>
              </a:rPr>
              <a:t>Faith</a:t>
            </a:r>
          </a:p>
        </p:txBody>
      </p:sp>
      <p:sp>
        <p:nvSpPr>
          <p:cNvPr id="7" name="Footer Placeholder 4"/>
          <p:cNvSpPr>
            <a:spLocks noGrp="1"/>
          </p:cNvSpPr>
          <p:nvPr>
            <p:ph type="ftr" sz="quarter" idx="11"/>
          </p:nvPr>
        </p:nvSpPr>
        <p:spPr>
          <a:xfrm>
            <a:off x="0" y="6548438"/>
            <a:ext cx="3352800" cy="309562"/>
          </a:xfrm>
        </p:spPr>
        <p:txBody>
          <a:bodyPr/>
          <a:lstStyle/>
          <a:p>
            <a:pPr>
              <a:defRPr/>
            </a:pPr>
            <a:r>
              <a:rPr lang="en-US"/>
              <a:t>Examples Of Faith, Love &amp; Hope</a:t>
            </a:r>
            <a:endParaRPr lang="en-US" dirty="0"/>
          </a:p>
        </p:txBody>
      </p:sp>
      <p:sp>
        <p:nvSpPr>
          <p:cNvPr id="11" name="Text Box 6"/>
          <p:cNvSpPr txBox="1">
            <a:spLocks noChangeArrowheads="1"/>
          </p:cNvSpPr>
          <p:nvPr/>
        </p:nvSpPr>
        <p:spPr bwMode="auto">
          <a:xfrm>
            <a:off x="17260" y="762000"/>
            <a:ext cx="9144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The gospel leads to faith in Christ – Nature of Christ </a:t>
            </a:r>
          </a:p>
          <a:p>
            <a:pPr eaLnBrk="1" hangingPunct="1"/>
            <a:r>
              <a:rPr lang="en-US" sz="2400" b="1" dirty="0">
                <a:solidFill>
                  <a:srgbClr val="0000FF"/>
                </a:solidFill>
                <a:latin typeface="Tahoma" pitchFamily="34" charset="0"/>
                <a:cs typeface="Times New Roman" pitchFamily="18" charset="0"/>
              </a:rPr>
              <a:t>(Col. 1:13-18)</a:t>
            </a:r>
            <a:endParaRPr lang="en-US" sz="2000" i="1"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has a kingdom – 1:13 </a:t>
            </a:r>
            <a:r>
              <a:rPr lang="en-US" sz="2000" i="1" dirty="0">
                <a:solidFill>
                  <a:schemeClr val="tx2"/>
                </a:solidFill>
                <a:latin typeface="Tahoma" pitchFamily="34" charset="0"/>
                <a:cs typeface="Times New Roman" pitchFamily="18" charset="0"/>
              </a:rPr>
              <a:t>(King – Jn. 18:37)</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is the Son of God – 1:13</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is the Redeemer – 1:14</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is the One in whom we have forgiveness of </a:t>
            </a:r>
          </a:p>
          <a:p>
            <a:pPr marL="457200" lvl="1" indent="0">
              <a:buClr>
                <a:schemeClr val="hlink"/>
              </a:buClr>
              <a:buSzPct val="115000"/>
            </a:pPr>
            <a:r>
              <a:rPr lang="en-US" sz="2000" dirty="0">
                <a:solidFill>
                  <a:schemeClr val="tx2"/>
                </a:solidFill>
                <a:latin typeface="Tahoma" pitchFamily="34" charset="0"/>
                <a:cs typeface="Times New Roman" pitchFamily="18" charset="0"/>
              </a:rPr>
              <a:t>sins – 1:14</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is the image of God the Father – 1:15</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is the Creator – 1:16</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is the Head of the church – 1:18</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is risen from the dead – 1:18 </a:t>
            </a:r>
          </a:p>
        </p:txBody>
      </p:sp>
      <p:pic>
        <p:nvPicPr>
          <p:cNvPr id="3" name="Picture 2">
            <a:extLst>
              <a:ext uri="{FF2B5EF4-FFF2-40B4-BE49-F238E27FC236}">
                <a16:creationId xmlns:a16="http://schemas.microsoft.com/office/drawing/2014/main" id="{A08EC389-A76F-4CAA-99D6-EFDEC4E82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300" y="1219200"/>
            <a:ext cx="3187700" cy="5041900"/>
          </a:xfrm>
          <a:prstGeom prst="rect">
            <a:avLst/>
          </a:prstGeom>
        </p:spPr>
      </p:pic>
      <p:sp>
        <p:nvSpPr>
          <p:cNvPr id="8" name="Text Box 6">
            <a:extLst>
              <a:ext uri="{FF2B5EF4-FFF2-40B4-BE49-F238E27FC236}">
                <a16:creationId xmlns:a16="http://schemas.microsoft.com/office/drawing/2014/main" id="{24FE62CA-F1F5-487A-9521-E3D87DAC082A}"/>
              </a:ext>
            </a:extLst>
          </p:cNvPr>
          <p:cNvSpPr txBox="1">
            <a:spLocks noChangeArrowheads="1"/>
          </p:cNvSpPr>
          <p:nvPr/>
        </p:nvSpPr>
        <p:spPr bwMode="auto">
          <a:xfrm>
            <a:off x="0" y="4452619"/>
            <a:ext cx="60325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FF"/>
                </a:solidFill>
                <a:latin typeface="Tahoma" pitchFamily="34" charset="0"/>
                <a:cs typeface="Times New Roman" pitchFamily="18" charset="0"/>
              </a:rPr>
              <a:t>The gospel will produce faith in Christ</a:t>
            </a:r>
          </a:p>
          <a:p>
            <a:pPr eaLnBrk="1" hangingPunct="1"/>
            <a:r>
              <a:rPr lang="en-US" sz="2400" b="1" dirty="0">
                <a:solidFill>
                  <a:srgbClr val="0000FF"/>
                </a:solidFill>
                <a:latin typeface="Tahoma" pitchFamily="34" charset="0"/>
                <a:cs typeface="Times New Roman" pitchFamily="18" charset="0"/>
              </a:rPr>
              <a:t>that leads to obedience </a:t>
            </a:r>
            <a:r>
              <a:rPr lang="en-US" sz="2400" b="1" i="1" dirty="0">
                <a:solidFill>
                  <a:srgbClr val="0000FF"/>
                </a:solidFill>
                <a:latin typeface="Tahoma" pitchFamily="34" charset="0"/>
                <a:cs typeface="Times New Roman" pitchFamily="18" charset="0"/>
              </a:rPr>
              <a:t>(Col. 1:5; </a:t>
            </a:r>
          </a:p>
          <a:p>
            <a:pPr eaLnBrk="1" hangingPunct="1"/>
            <a:r>
              <a:rPr lang="en-US" sz="2400" b="1" i="1" dirty="0">
                <a:solidFill>
                  <a:srgbClr val="0000FF"/>
                </a:solidFill>
                <a:latin typeface="Tahoma" pitchFamily="34" charset="0"/>
                <a:cs typeface="Times New Roman" pitchFamily="18" charset="0"/>
              </a:rPr>
              <a:t>Mk. 16:15-16)</a:t>
            </a:r>
            <a:endParaRPr lang="en-US" sz="2000" i="1" dirty="0">
              <a:solidFill>
                <a:srgbClr val="0000FF"/>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Rom. 1:16: </a:t>
            </a:r>
            <a:r>
              <a:rPr lang="en-US" sz="2000" dirty="0">
                <a:solidFill>
                  <a:schemeClr val="tx2"/>
                </a:solidFill>
                <a:latin typeface="Tahoma" pitchFamily="34" charset="0"/>
                <a:cs typeface="Times New Roman" pitchFamily="18" charset="0"/>
              </a:rPr>
              <a:t>The gospel is God’s power for salvation! </a:t>
            </a:r>
          </a:p>
        </p:txBody>
      </p:sp>
    </p:spTree>
    <p:extLst>
      <p:ext uri="{BB962C8B-B14F-4D97-AF65-F5344CB8AC3E}">
        <p14:creationId xmlns:p14="http://schemas.microsoft.com/office/powerpoint/2010/main" val="3634636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left)">
                                      <p:cBhvr>
                                        <p:cTn id="24" dur="500"/>
                                        <p:tgtEl>
                                          <p:spTgt spid="11">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wipe(left)">
                                      <p:cBhvr>
                                        <p:cTn id="28" dur="500"/>
                                        <p:tgtEl>
                                          <p:spTgt spid="11">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left)">
                                      <p:cBhvr>
                                        <p:cTn id="32" dur="500"/>
                                        <p:tgtEl>
                                          <p:spTgt spid="11">
                                            <p:txEl>
                                              <p:pRg st="5" end="5"/>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wipe(left)">
                                      <p:cBhvr>
                                        <p:cTn id="39" dur="500"/>
                                        <p:tgtEl>
                                          <p:spTgt spid="11">
                                            <p:txEl>
                                              <p:pRg st="7" end="7"/>
                                            </p:txEl>
                                          </p:spTgt>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wipe(left)">
                                      <p:cBhvr>
                                        <p:cTn id="43" dur="500"/>
                                        <p:tgtEl>
                                          <p:spTgt spid="11">
                                            <p:txEl>
                                              <p:pRg st="8" end="8"/>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animEffect transition="in" filter="wipe(left)">
                                      <p:cBhvr>
                                        <p:cTn id="47" dur="500"/>
                                        <p:tgtEl>
                                          <p:spTgt spid="11">
                                            <p:txEl>
                                              <p:pRg st="9" end="9"/>
                                            </p:txEl>
                                          </p:spTgt>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wipe(left)">
                                      <p:cBhvr>
                                        <p:cTn id="51" dur="500"/>
                                        <p:tgtEl>
                                          <p:spTgt spid="11">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fade">
                                      <p:cBhvr>
                                        <p:cTn id="56" dur="500"/>
                                        <p:tgtEl>
                                          <p:spTgt spid="8">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animEffect transition="in" filter="fade">
                                      <p:cBhvr>
                                        <p:cTn id="59" dur="500"/>
                                        <p:tgtEl>
                                          <p:spTgt spid="8">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500"/>
                                        <p:tgtEl>
                                          <p:spTgt spid="8">
                                            <p:txEl>
                                              <p:pRg st="2" end="2"/>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8">
                                            <p:txEl>
                                              <p:pRg st="3" end="3"/>
                                            </p:txEl>
                                          </p:spTgt>
                                        </p:tgtEl>
                                        <p:attrNameLst>
                                          <p:attrName>style.visibility</p:attrName>
                                        </p:attrNameLst>
                                      </p:cBhvr>
                                      <p:to>
                                        <p:strVal val="visible"/>
                                      </p:to>
                                    </p:set>
                                    <p:animEffect transition="in" filter="wipe(left)">
                                      <p:cBhvr>
                                        <p:cTn id="6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400" b="1" u="sng" dirty="0">
                <a:solidFill>
                  <a:schemeClr val="tx1"/>
                </a:solidFill>
                <a:latin typeface="Arial" pitchFamily="34" charset="0"/>
                <a:cs typeface="Arial" pitchFamily="34" charset="0"/>
              </a:rPr>
              <a:t>Faith</a:t>
            </a:r>
          </a:p>
        </p:txBody>
      </p:sp>
      <p:sp>
        <p:nvSpPr>
          <p:cNvPr id="7" name="Footer Placeholder 4"/>
          <p:cNvSpPr>
            <a:spLocks noGrp="1"/>
          </p:cNvSpPr>
          <p:nvPr>
            <p:ph type="ftr" sz="quarter" idx="11"/>
          </p:nvPr>
        </p:nvSpPr>
        <p:spPr>
          <a:xfrm>
            <a:off x="27632" y="6548438"/>
            <a:ext cx="3172767" cy="309562"/>
          </a:xfrm>
        </p:spPr>
        <p:txBody>
          <a:bodyPr/>
          <a:lstStyle/>
          <a:p>
            <a:pPr>
              <a:defRPr/>
            </a:pPr>
            <a:r>
              <a:rPr lang="en-US"/>
              <a:t>Examples Of Faith, Love &amp; Hope</a:t>
            </a:r>
            <a:endParaRPr lang="en-US" dirty="0"/>
          </a:p>
        </p:txBody>
      </p:sp>
      <p:sp>
        <p:nvSpPr>
          <p:cNvPr id="13" name="Text Box 4">
            <a:extLst>
              <a:ext uri="{FF2B5EF4-FFF2-40B4-BE49-F238E27FC236}">
                <a16:creationId xmlns:a16="http://schemas.microsoft.com/office/drawing/2014/main" id="{AA9B0F07-0FBC-4B19-B5AE-0ED64D63886B}"/>
              </a:ext>
            </a:extLst>
          </p:cNvPr>
          <p:cNvSpPr txBox="1">
            <a:spLocks noChangeArrowheads="1"/>
          </p:cNvSpPr>
          <p:nvPr/>
        </p:nvSpPr>
        <p:spPr bwMode="auto">
          <a:xfrm>
            <a:off x="0" y="765628"/>
            <a:ext cx="5488049" cy="830997"/>
          </a:xfrm>
          <a:prstGeom prst="rect">
            <a:avLst/>
          </a:prstGeom>
          <a:solidFill>
            <a:srgbClr val="FFCCFF"/>
          </a:solidFill>
          <a:ln>
            <a:noFill/>
          </a:ln>
          <a:effectLs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The gospel will produce </a:t>
            </a:r>
          </a:p>
          <a:p>
            <a:pPr algn="ctr" eaLnBrk="1" hangingPunct="1"/>
            <a:r>
              <a:rPr lang="en-US" sz="2400" b="1" dirty="0">
                <a:solidFill>
                  <a:srgbClr val="FF0000"/>
                </a:solidFill>
                <a:latin typeface="Tahoma" pitchFamily="34" charset="0"/>
                <a:cs typeface="Times New Roman" pitchFamily="18" charset="0"/>
              </a:rPr>
              <a:t>saving faith! (I Pet. 1:9)</a:t>
            </a:r>
            <a:endParaRPr lang="en-US" sz="2400" b="1" i="1" dirty="0">
              <a:solidFill>
                <a:srgbClr val="FF0000"/>
              </a:solidFill>
              <a:latin typeface="Tahoma" pitchFamily="34" charset="0"/>
              <a:cs typeface="Times New Roman" pitchFamily="18" charset="0"/>
            </a:endParaRPr>
          </a:p>
        </p:txBody>
      </p:sp>
      <p:grpSp>
        <p:nvGrpSpPr>
          <p:cNvPr id="15" name="Group 14">
            <a:extLst>
              <a:ext uri="{FF2B5EF4-FFF2-40B4-BE49-F238E27FC236}">
                <a16:creationId xmlns:a16="http://schemas.microsoft.com/office/drawing/2014/main" id="{6BFF4CC8-740E-4741-9FDA-788630908DFE}"/>
              </a:ext>
            </a:extLst>
          </p:cNvPr>
          <p:cNvGrpSpPr/>
          <p:nvPr/>
        </p:nvGrpSpPr>
        <p:grpSpPr>
          <a:xfrm>
            <a:off x="5499366" y="762000"/>
            <a:ext cx="3659381" cy="5449907"/>
            <a:chOff x="27632" y="805543"/>
            <a:chExt cx="4203884" cy="6055427"/>
          </a:xfrm>
        </p:grpSpPr>
        <p:pic>
          <p:nvPicPr>
            <p:cNvPr id="10" name="Picture 9">
              <a:extLst>
                <a:ext uri="{FF2B5EF4-FFF2-40B4-BE49-F238E27FC236}">
                  <a16:creationId xmlns:a16="http://schemas.microsoft.com/office/drawing/2014/main" id="{42914B8A-C7C3-48D1-8732-508D2578F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2" y="805543"/>
              <a:ext cx="4191000" cy="5953125"/>
            </a:xfrm>
            <a:prstGeom prst="rect">
              <a:avLst/>
            </a:prstGeom>
          </p:spPr>
        </p:pic>
        <p:sp>
          <p:nvSpPr>
            <p:cNvPr id="14" name="TextBox 13">
              <a:extLst>
                <a:ext uri="{FF2B5EF4-FFF2-40B4-BE49-F238E27FC236}">
                  <a16:creationId xmlns:a16="http://schemas.microsoft.com/office/drawing/2014/main" id="{CE2DA289-71CB-4773-9658-CC0C5223B7B2}"/>
                </a:ext>
              </a:extLst>
            </p:cNvPr>
            <p:cNvSpPr txBox="1"/>
            <p:nvPr/>
          </p:nvSpPr>
          <p:spPr>
            <a:xfrm>
              <a:off x="35168" y="5572320"/>
              <a:ext cx="4196348" cy="1288650"/>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algn="ctr"/>
              <a:r>
                <a:rPr lang="en-US" dirty="0">
                  <a:solidFill>
                    <a:srgbClr val="FFFFFF"/>
                  </a:solidFill>
                  <a:latin typeface="Informal Roman" panose="030604020304060B0204" pitchFamily="66" charset="0"/>
                </a:rPr>
                <a:t>“</a:t>
              </a:r>
              <a:r>
                <a:rPr lang="en-US" sz="2400" dirty="0">
                  <a:solidFill>
                    <a:srgbClr val="FFFFFF"/>
                  </a:solidFill>
                  <a:latin typeface="Informal Roman" panose="030604020304060B0204" pitchFamily="66" charset="0"/>
                </a:rPr>
                <a:t>Obtaining as the outcome of your faith the salvation of your souls.” (I Peter 1:9) </a:t>
              </a:r>
              <a:endParaRPr lang="en-US" sz="2400" dirty="0">
                <a:solidFill>
                  <a:srgbClr val="FFFFFF"/>
                </a:solidFill>
              </a:endParaRPr>
            </a:p>
          </p:txBody>
        </p:sp>
      </p:grpSp>
      <p:sp>
        <p:nvSpPr>
          <p:cNvPr id="21" name="Text Box 6">
            <a:extLst>
              <a:ext uri="{FF2B5EF4-FFF2-40B4-BE49-F238E27FC236}">
                <a16:creationId xmlns:a16="http://schemas.microsoft.com/office/drawing/2014/main" id="{05A1A782-138B-4C7F-9858-0BAD682195FB}"/>
              </a:ext>
            </a:extLst>
          </p:cNvPr>
          <p:cNvSpPr txBox="1">
            <a:spLocks noChangeArrowheads="1"/>
          </p:cNvSpPr>
          <p:nvPr/>
        </p:nvSpPr>
        <p:spPr bwMode="auto">
          <a:xfrm>
            <a:off x="-21771" y="1716909"/>
            <a:ext cx="5498097"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Any message that denies Christ as Son of God is not the gospel!</a:t>
            </a:r>
          </a:p>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Any message that denies Christ as Head of the church is not the gospel!</a:t>
            </a:r>
          </a:p>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Any message that does not lead to obedience is not the gospel!</a:t>
            </a:r>
          </a:p>
          <a:p>
            <a:pPr eaLnBrk="1" hangingPunct="1">
              <a:buFont typeface="Wingdings" panose="05000000000000000000" pitchFamily="2" charset="2"/>
              <a:buChar char="v"/>
            </a:pPr>
            <a:endParaRPr lang="en-US" sz="2000" dirty="0">
              <a:solidFill>
                <a:schemeClr val="tx2"/>
              </a:solidFill>
              <a:latin typeface="Tahoma" pitchFamily="34" charset="0"/>
              <a:cs typeface="Times New Roman" pitchFamily="18" charset="0"/>
            </a:endParaRPr>
          </a:p>
        </p:txBody>
      </p:sp>
      <p:sp>
        <p:nvSpPr>
          <p:cNvPr id="22" name="Text Box 7">
            <a:extLst>
              <a:ext uri="{FF2B5EF4-FFF2-40B4-BE49-F238E27FC236}">
                <a16:creationId xmlns:a16="http://schemas.microsoft.com/office/drawing/2014/main" id="{F095C098-91E7-45AD-B2AB-C52214128503}"/>
              </a:ext>
            </a:extLst>
          </p:cNvPr>
          <p:cNvSpPr txBox="1">
            <a:spLocks noChangeArrowheads="1"/>
          </p:cNvSpPr>
          <p:nvPr/>
        </p:nvSpPr>
        <p:spPr bwMode="auto">
          <a:xfrm>
            <a:off x="-21771" y="4827301"/>
            <a:ext cx="5509820" cy="1384995"/>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latin typeface="Tahoma" pitchFamily="34" charset="0"/>
                <a:cs typeface="Times New Roman" pitchFamily="18" charset="0"/>
              </a:rPr>
              <a:t>The gospel has given us faith</a:t>
            </a:r>
          </a:p>
          <a:p>
            <a:pPr algn="ctr" eaLnBrk="1" hangingPunct="1"/>
            <a:r>
              <a:rPr lang="en-US" sz="2800" b="1" dirty="0">
                <a:latin typeface="Tahoma" pitchFamily="34" charset="0"/>
                <a:cs typeface="Times New Roman" pitchFamily="18" charset="0"/>
              </a:rPr>
              <a:t>in Christ that will lead to the salvation of our souls!</a:t>
            </a:r>
            <a:endParaRPr lang="en-US" sz="2800" b="1" i="1" dirty="0">
              <a:latin typeface="Tahoma" pitchFamily="34" charset="0"/>
              <a:cs typeface="Times New Roman" pitchFamily="18" charset="0"/>
            </a:endParaRPr>
          </a:p>
        </p:txBody>
      </p:sp>
    </p:spTree>
    <p:extLst>
      <p:ext uri="{BB962C8B-B14F-4D97-AF65-F5344CB8AC3E}">
        <p14:creationId xmlns:p14="http://schemas.microsoft.com/office/powerpoint/2010/main" val="1038536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 calcmode="lin" valueType="num">
                                      <p:cBhvr additive="base">
                                        <p:cTn id="24"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 calcmode="lin" valueType="num">
                                      <p:cBhvr additive="base">
                                        <p:cTn id="29"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90"/>
                                          </p:val>
                                        </p:tav>
                                        <p:tav tm="100000">
                                          <p:val>
                                            <p:fltVal val="0"/>
                                          </p:val>
                                        </p:tav>
                                      </p:tavLst>
                                    </p:anim>
                                    <p:animEffect transition="in" filter="fade">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Lst>
  </p:timing>
</p:sld>
</file>

<file path=ppt/theme/theme1.xml><?xml version="1.0" encoding="utf-8"?>
<a:theme xmlns:a="http://schemas.openxmlformats.org/drawingml/2006/main" name="corner">
  <a:themeElements>
    <a:clrScheme name="corn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cor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n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corn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corn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corn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corn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corn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orn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corn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corn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corn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corn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corn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corn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corn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corn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corn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lain horizontal">
  <a:themeElements>
    <a:clrScheme name="plain horizont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plain horizon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lain horizont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horizont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horizont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horizont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horizont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horizont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horizont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horizont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horizont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horizont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horizont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horizont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horizont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horizont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horizont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horizont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olormaster">
  <a:themeElements>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olormaster">
  <a:themeElements>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colormaster">
  <a:themeElements>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colormaster">
  <a:themeElements>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colormaster">
  <a:themeElements>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colormaster">
  <a:themeElements>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colormaster">
  <a:themeElements>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colormaster">
  <a:themeElements>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master">
  <a:themeElements>
    <a:clrScheme name="">
      <a:dk1>
        <a:srgbClr val="C0C0C0"/>
      </a:dk1>
      <a:lt1>
        <a:srgbClr val="FFFFFF"/>
      </a:lt1>
      <a:dk2>
        <a:srgbClr val="000000"/>
      </a:dk2>
      <a:lt2>
        <a:srgbClr val="CCECFF"/>
      </a:lt2>
      <a:accent1>
        <a:srgbClr val="CC9900"/>
      </a:accent1>
      <a:accent2>
        <a:srgbClr val="3399FF"/>
      </a:accent2>
      <a:accent3>
        <a:srgbClr val="AAAAAA"/>
      </a:accent3>
      <a:accent4>
        <a:srgbClr val="DADADA"/>
      </a:accent4>
      <a:accent5>
        <a:srgbClr val="E2CAAA"/>
      </a:accent5>
      <a:accent6>
        <a:srgbClr val="2D8A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7_colormaster">
  <a:themeElements>
    <a:clrScheme name="">
      <a:dk1>
        <a:srgbClr val="000000"/>
      </a:dk1>
      <a:lt1>
        <a:srgbClr val="000000"/>
      </a:lt1>
      <a:dk2>
        <a:srgbClr val="00366C"/>
      </a:dk2>
      <a:lt2>
        <a:srgbClr val="C0C0C0"/>
      </a:lt2>
      <a:accent1>
        <a:srgbClr val="CC9900"/>
      </a:accent1>
      <a:accent2>
        <a:srgbClr val="3399FF"/>
      </a:accent2>
      <a:accent3>
        <a:srgbClr val="AAAAAA"/>
      </a:accent3>
      <a:accent4>
        <a:srgbClr val="000000"/>
      </a:accent4>
      <a:accent5>
        <a:srgbClr val="E2CAAA"/>
      </a:accent5>
      <a:accent6>
        <a:srgbClr val="2D8A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_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8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9_colormaster">
  <a:themeElements>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0_colormaster">
  <a:themeElements>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1_colormaster">
  <a:themeElements>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2_colormaster">
  <a:themeElements>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3_colormaster">
  <a:themeElements>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4_colormaster">
  <a:themeElements>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lormaster">
  <a:themeElements>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5_colormaster">
  <a:themeElements>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6_colormaster">
  <a:themeElements>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Theme10_Hand-to-Earth">
  <a:themeElements>
    <a:clrScheme name="corn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cor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n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corn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corn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corn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corn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corn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orn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corn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corn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corn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corn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corn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corn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corn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corn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corn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0_Hand-to-Earth" id="{F6572963-CA76-4CA9-ADDE-F0AF1FDD9775}" vid="{DC2A24F1-55AC-4DA9-ADC3-315D2828F328}"/>
    </a:ext>
  </a:extLst>
</a:theme>
</file>

<file path=ppt/theme/theme33.xml><?xml version="1.0" encoding="utf-8"?>
<a:theme xmlns:a="http://schemas.openxmlformats.org/drawingml/2006/main" name="2_master">
  <a:themeElements>
    <a:clrScheme name="">
      <a:dk1>
        <a:srgbClr val="C0C0C0"/>
      </a:dk1>
      <a:lt1>
        <a:srgbClr val="FFFFFF"/>
      </a:lt1>
      <a:dk2>
        <a:srgbClr val="000000"/>
      </a:dk2>
      <a:lt2>
        <a:srgbClr val="CCECFF"/>
      </a:lt2>
      <a:accent1>
        <a:srgbClr val="CC9900"/>
      </a:accent1>
      <a:accent2>
        <a:srgbClr val="3399FF"/>
      </a:accent2>
      <a:accent3>
        <a:srgbClr val="AAAAAA"/>
      </a:accent3>
      <a:accent4>
        <a:srgbClr val="DADADA"/>
      </a:accent4>
      <a:accent5>
        <a:srgbClr val="E2CAAA"/>
      </a:accent5>
      <a:accent6>
        <a:srgbClr val="2D8A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lormaster">
  <a:themeElements>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lormaster">
  <a:themeElements>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olormaster">
  <a:themeElements>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olormaster">
  <a:themeElements>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olormaster">
  <a:themeElements>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olormaster">
  <a:themeElements>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105</Template>
  <TotalTime>5239</TotalTime>
  <Words>1638</Words>
  <Application>Microsoft Office PowerPoint</Application>
  <PresentationFormat>On-screen Show (4:3)</PresentationFormat>
  <Paragraphs>197</Paragraphs>
  <Slides>19</Slides>
  <Notes>17</Notes>
  <HiddenSlides>0</HiddenSlides>
  <MMClips>0</MMClips>
  <ScaleCrop>false</ScaleCrop>
  <HeadingPairs>
    <vt:vector size="6" baseType="variant">
      <vt:variant>
        <vt:lpstr>Fonts Used</vt:lpstr>
      </vt:variant>
      <vt:variant>
        <vt:i4>7</vt:i4>
      </vt:variant>
      <vt:variant>
        <vt:lpstr>Theme</vt:lpstr>
      </vt:variant>
      <vt:variant>
        <vt:i4>33</vt:i4>
      </vt:variant>
      <vt:variant>
        <vt:lpstr>Slide Titles</vt:lpstr>
      </vt:variant>
      <vt:variant>
        <vt:i4>19</vt:i4>
      </vt:variant>
    </vt:vector>
  </HeadingPairs>
  <TitlesOfParts>
    <vt:vector size="59" baseType="lpstr">
      <vt:lpstr>Ameretto</vt:lpstr>
      <vt:lpstr>Arial</vt:lpstr>
      <vt:lpstr>Calisto MT</vt:lpstr>
      <vt:lpstr>Informal Roman</vt:lpstr>
      <vt:lpstr>Tahoma</vt:lpstr>
      <vt:lpstr>Times New Roman</vt:lpstr>
      <vt:lpstr>Wingdings</vt:lpstr>
      <vt:lpstr>corner</vt:lpstr>
      <vt:lpstr>1_colormaster</vt:lpstr>
      <vt:lpstr>2_colormaster</vt:lpstr>
      <vt:lpstr>3_colormaster</vt:lpstr>
      <vt:lpstr>4_colormaster</vt:lpstr>
      <vt:lpstr>5_colormaster</vt:lpstr>
      <vt:lpstr>6_colormaster</vt:lpstr>
      <vt:lpstr>7_colormaster</vt:lpstr>
      <vt:lpstr>8_colormaster</vt:lpstr>
      <vt:lpstr>plain horizontal</vt:lpstr>
      <vt:lpstr>9_colormaster</vt:lpstr>
      <vt:lpstr>10_colormaster</vt:lpstr>
      <vt:lpstr>11_colormaster</vt:lpstr>
      <vt:lpstr>12_colormaster</vt:lpstr>
      <vt:lpstr>13_colormaster</vt:lpstr>
      <vt:lpstr>14_colormaster</vt:lpstr>
      <vt:lpstr>15_colormaster</vt:lpstr>
      <vt:lpstr>16_colormaster</vt:lpstr>
      <vt:lpstr>master</vt:lpstr>
      <vt:lpstr>17_colormaster</vt:lpstr>
      <vt:lpstr>1_master</vt:lpstr>
      <vt:lpstr>18_colormaster</vt:lpstr>
      <vt:lpstr>vees</vt:lpstr>
      <vt:lpstr>19_colormaster</vt:lpstr>
      <vt:lpstr>20_colormaster</vt:lpstr>
      <vt:lpstr>21_colormaster</vt:lpstr>
      <vt:lpstr>22_colormaster</vt:lpstr>
      <vt:lpstr>23_colormaster</vt:lpstr>
      <vt:lpstr>24_colormaster</vt:lpstr>
      <vt:lpstr>25_colormaster</vt:lpstr>
      <vt:lpstr>26_colormaster</vt:lpstr>
      <vt:lpstr>Theme10_Hand-to-Earth</vt:lpstr>
      <vt:lpstr>2_master</vt:lpstr>
      <vt:lpstr>Examples Of Faith, Love &amp; Hope</vt:lpstr>
      <vt:lpstr>Intro </vt:lpstr>
      <vt:lpstr>Intro</vt:lpstr>
      <vt:lpstr>Intro</vt:lpstr>
      <vt:lpstr>Intro </vt:lpstr>
      <vt:lpstr>Faith</vt:lpstr>
      <vt:lpstr>Faith</vt:lpstr>
      <vt:lpstr>Faith</vt:lpstr>
      <vt:lpstr>Faith</vt:lpstr>
      <vt:lpstr>Love for Brethren</vt:lpstr>
      <vt:lpstr>Love for Brethren</vt:lpstr>
      <vt:lpstr>Love for Brethren</vt:lpstr>
      <vt:lpstr>Hope of Heaven</vt:lpstr>
      <vt:lpstr>Hope of Heaven</vt:lpstr>
      <vt:lpstr>Hope of Heaven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Faith, Love &amp; Hope</dc:title>
  <dc:subject>10/01/17</dc:subject>
  <dc:creator>DarkWolf</dc:creator>
  <cp:lastModifiedBy>Nathan Morrison</cp:lastModifiedBy>
  <cp:revision>28</cp:revision>
  <dcterms:created xsi:type="dcterms:W3CDTF">2005-06-04T23:49:02Z</dcterms:created>
  <dcterms:modified xsi:type="dcterms:W3CDTF">2017-09-29T15:37:55Z</dcterms:modified>
</cp:coreProperties>
</file>