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889" r:id="rId10"/>
    <p:sldMasterId id="2147483901" r:id="rId11"/>
    <p:sldMasterId id="2147483913" r:id="rId12"/>
    <p:sldMasterId id="2147483925" r:id="rId13"/>
    <p:sldMasterId id="2147483937" r:id="rId14"/>
    <p:sldMasterId id="2147483949" r:id="rId15"/>
    <p:sldMasterId id="2147483961" r:id="rId16"/>
    <p:sldMasterId id="2147483973" r:id="rId17"/>
    <p:sldMasterId id="2147483985" r:id="rId18"/>
    <p:sldMasterId id="2147483997" r:id="rId19"/>
    <p:sldMasterId id="2147484009" r:id="rId20"/>
    <p:sldMasterId id="2147484021" r:id="rId21"/>
    <p:sldMasterId id="2147484033" r:id="rId22"/>
    <p:sldMasterId id="2147484045" r:id="rId23"/>
    <p:sldMasterId id="2147484057" r:id="rId24"/>
    <p:sldMasterId id="2147484069" r:id="rId25"/>
    <p:sldMasterId id="2147484081" r:id="rId26"/>
    <p:sldMasterId id="2147484093" r:id="rId27"/>
    <p:sldMasterId id="2147484105" r:id="rId28"/>
    <p:sldMasterId id="2147484117" r:id="rId29"/>
    <p:sldMasterId id="2147484129" r:id="rId30"/>
    <p:sldMasterId id="2147484141" r:id="rId31"/>
    <p:sldMasterId id="2147484190" r:id="rId32"/>
    <p:sldMasterId id="2147484406" r:id="rId33"/>
  </p:sldMasterIdLst>
  <p:notesMasterIdLst>
    <p:notesMasterId r:id="rId56"/>
  </p:notesMasterIdLst>
  <p:handoutMasterIdLst>
    <p:handoutMasterId r:id="rId57"/>
  </p:handoutMasterIdLst>
  <p:sldIdLst>
    <p:sldId id="256" r:id="rId34"/>
    <p:sldId id="289" r:id="rId35"/>
    <p:sldId id="460" r:id="rId36"/>
    <p:sldId id="465" r:id="rId37"/>
    <p:sldId id="467" r:id="rId38"/>
    <p:sldId id="464" r:id="rId39"/>
    <p:sldId id="469" r:id="rId40"/>
    <p:sldId id="452" r:id="rId41"/>
    <p:sldId id="471" r:id="rId42"/>
    <p:sldId id="473" r:id="rId43"/>
    <p:sldId id="453" r:id="rId44"/>
    <p:sldId id="475" r:id="rId45"/>
    <p:sldId id="477" r:id="rId46"/>
    <p:sldId id="455" r:id="rId47"/>
    <p:sldId id="479" r:id="rId48"/>
    <p:sldId id="483" r:id="rId49"/>
    <p:sldId id="459" r:id="rId50"/>
    <p:sldId id="481" r:id="rId51"/>
    <p:sldId id="485" r:id="rId52"/>
    <p:sldId id="352" r:id="rId53"/>
    <p:sldId id="441" r:id="rId54"/>
    <p:sldId id="43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CCFF"/>
    <a:srgbClr val="66FFFF"/>
    <a:srgbClr val="006600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10" autoAdjust="0"/>
  </p:normalViewPr>
  <p:slideViewPr>
    <p:cSldViewPr snapToObjects="1">
      <p:cViewPr varScale="1">
        <p:scale>
          <a:sx n="62" d="100"/>
          <a:sy n="62" d="100"/>
        </p:scale>
        <p:origin x="9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3D35438-DCBD-452B-9E39-EEDED133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B457A0-0CEB-4730-895F-EC774217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68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FFC8A-ADCB-4871-90E4-4569F7C04C85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Call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804-277-1983, or Visit: www.courthousechurchofchrist.com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457A0-0CEB-4730-895F-EC7742178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030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46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457A0-0CEB-4730-895F-EC774217885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87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2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5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A592E-188D-44B5-8861-DB07FCAD764B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BA592E-188D-44B5-8861-DB07FCAD764B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C2432-7625-4D60-A795-B491AE24B3B8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C2432-7625-4D60-A795-B491AE24B3B8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457A0-0CEB-4730-895F-EC77421788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1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3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457A0-0CEB-4730-895F-EC77421788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0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63AF-9EB4-4C8B-8CCA-81042BAA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62AB8-9E78-4771-A563-3A354E56A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EFFCA-3831-48A9-BA37-61E5C516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6C192-9704-4734-9156-261C6678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3966-2E43-4E7B-BCC3-D6F4F769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9C57-E2E9-4BAA-948B-0297E7CC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F80D3-777D-4D4F-975F-CEF08C7C5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F49E2-4B3B-4BA6-B9B2-75F5AB92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F8C9-DD27-4F2E-9089-35948D47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71F1-ED59-4453-9D48-78AC56B0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25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FE2D-1416-4A4A-BF01-E344F1CA5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EE0FC-8FDB-43D3-B72E-5CACFA37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C925A-D3B1-400E-96CE-31C8F435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EE93D-54B7-4A52-852E-18527121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A5300-02D3-4F85-8A90-A4B5AD13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5793"/>
      </p:ext>
    </p:extLst>
  </p:cSld>
  <p:clrMapOvr>
    <a:masterClrMapping/>
  </p:clrMapOvr>
  <p:transition spd="med"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41EA-8FB8-4F83-B111-3262A83F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3BD1-D64F-408A-A68F-1EAB378D0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C436-1DCA-46A8-A723-D770DAAE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229A-B887-4F5F-98A4-9849EDBF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12D9-8839-4FF6-AD93-41912B4E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97233"/>
      </p:ext>
    </p:extLst>
  </p:cSld>
  <p:clrMapOvr>
    <a:masterClrMapping/>
  </p:clrMapOvr>
  <p:transition spd="med"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DA0C-9AE3-4821-B119-AC9F6835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8B272-D7DA-459A-9302-AFFE56E2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1426-B2A6-4E8D-8D76-3420F3E9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72454-3A97-48A0-A019-C0AF7DEA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129C1-D94A-456D-B869-AF978991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42204"/>
      </p:ext>
    </p:extLst>
  </p:cSld>
  <p:clrMapOvr>
    <a:masterClrMapping/>
  </p:clrMapOvr>
  <p:transition spd="med"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D477-5820-4BF1-A497-8A5D88B2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EC93-D6EF-476C-B3E6-38D61702F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E6DBD-930C-4882-BD67-63FBA2BF7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75F76-5831-49A2-A003-28979723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09694-8E15-47B8-895C-3AA5519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67D3B-0D4E-43BF-B639-0828D6F7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4077"/>
      </p:ext>
    </p:extLst>
  </p:cSld>
  <p:clrMapOvr>
    <a:masterClrMapping/>
  </p:clrMapOvr>
  <p:transition spd="med"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955B-64C8-4E4F-925A-7CD40A92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B1C-70AC-4D8D-88BA-2A336C29E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0E693-065E-4AB3-9A67-2EEC2FDFE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75A97-FC94-45F4-942C-B2C292683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7AA1C-869D-43E5-B020-7A27830E8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AFAB3-0E1D-4F04-97AD-97188B92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0F413-82D9-4564-BCC3-8CD49EBF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8D724-A738-47BD-A81B-6C69C925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81322"/>
      </p:ext>
    </p:extLst>
  </p:cSld>
  <p:clrMapOvr>
    <a:masterClrMapping/>
  </p:clrMapOvr>
  <p:transition spd="med"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4338-C8FA-4057-8367-9CBA5905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DF8D3-59AE-4A9F-916B-E1865D1B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9D58A-C546-462B-9D1E-3919C306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CDB69-5D41-4A14-8921-6668C45C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2404"/>
      </p:ext>
    </p:extLst>
  </p:cSld>
  <p:clrMapOvr>
    <a:masterClrMapping/>
  </p:clrMapOvr>
  <p:transition spd="med"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81299-7379-46E6-AC8E-4867A37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E1EE5-ADE6-4DEE-A7AD-9473DCBD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43EE8-E079-4BB7-AB47-19FFD297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41079"/>
      </p:ext>
    </p:extLst>
  </p:cSld>
  <p:clrMapOvr>
    <a:masterClrMapping/>
  </p:clrMapOvr>
  <p:transition spd="med"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6492-DE17-49DC-AEF5-D7A98713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DC423-E5C6-495E-B36B-9107B75F2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8951D-2475-4E86-AC9C-11A0E373D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E5EE2-6679-46A9-80D8-62F09CAC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A6C88-2574-4AA9-ACB5-E0F930C4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33A5-FEDF-401B-B060-61E2FB3C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8833"/>
      </p:ext>
    </p:extLst>
  </p:cSld>
  <p:clrMapOvr>
    <a:masterClrMapping/>
  </p:clrMapOvr>
  <p:transition spd="med"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F779-9378-4972-B803-76B9835D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3FA56-FFA8-4110-BF4D-CD06EBEAF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8FCE7-42BF-45D9-A87C-F107C5AEC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2F71-23C8-4ADA-9EAF-FFA877FF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AF420-0486-4E57-A6DF-4028B6C1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C5779-9EE1-4B0C-9A8E-0D9BDA48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2901"/>
      </p:ext>
    </p:extLst>
  </p:cSld>
  <p:clrMapOvr>
    <a:masterClrMapping/>
  </p:clrMapOvr>
  <p:transition spd="med"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8A19-A36A-4F3F-9CCE-DCEB447D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CEF4F-1CF3-4068-B1E5-D3517E157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99587-CFFB-4D9C-B0C3-84DF4F64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CC79-47D1-4392-8E48-23143075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B1B92-D062-4CC6-9B36-76E287C0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8510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37745-E14A-4D08-8189-7B843F6E7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3EB8B-ED6A-4904-B7FC-76B17859E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F149-4EBF-42CB-B909-BED3307D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9C60F-EDF6-486A-AB25-36BC7D4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29096-E721-44AA-8879-1FE2289E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1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6675D-3A16-4CF9-A839-61E46D43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4EAF0-D8A0-46CA-8A47-5B4D12556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DD185-F148-47FE-84AD-05B12348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8D0F0-6188-4EB0-97A9-04E8E32E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C722-6438-42B2-A65C-589D8684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19008"/>
      </p:ext>
    </p:extLst>
  </p:cSld>
  <p:clrMapOvr>
    <a:masterClrMapping/>
  </p:clrMapOvr>
  <p:transition spd="med"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7E47-F2E2-4C91-BA35-F343872FC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BF68F-132D-4E5F-83C2-D9ADF90AD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C583-D9D9-416E-9A0B-5EBB6BFA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EA8FE-02C5-40C2-911D-C122D7F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1C06-B510-4DE7-897A-ED04266E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F4A83-0F0B-4132-847D-2D5901CE9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4049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48BC-F93F-4908-8490-37CA45B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4A48-8A3B-4764-92B6-B3906BBE6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3143-E693-4537-821A-C5235E4D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B3D2A-75A0-4737-B9D3-F8E89355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5ADE-D733-4214-AE70-5C59759E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5D238-EFDD-4B05-8DCF-997860F81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6299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21E7-58BC-4E99-AF60-5FBE7A05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DC889-39F8-4DBE-829E-BCA9C7E2D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C8B34-A06D-48B5-AAE0-C156CC69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C5D0B-0E44-4335-BA6F-DA818DEE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19B5-F670-40AC-8E44-B6E7580D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BA74-C2D8-4687-8D21-C30262CC1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4883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B054-BA20-462A-B24F-4D001420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C99D-AAD9-49B4-9126-ED4C05D15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57616-0E02-449E-8A9C-BBCCAD1EF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2968F-501E-4DD6-9A54-6AB20E16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BF880-63DA-4055-9BB7-F60F7969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CC2FF-8315-4862-B456-8E5192E3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B11E9-1CEA-4D62-9E20-A423C445F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2740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B485-3B6F-4458-A9F7-EF0DEA10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9F585-44A8-4D80-BEE4-B87ACE42D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EC6C5-F8F1-4DA5-BEEE-703F0B61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C0435-E6E8-42CB-8891-9B34C43C8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2054F-63BB-4357-AEBB-A310B4562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9BD6F-7A0D-4818-9CB0-45799CF3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8D9AD-C842-443E-B4F4-A7F76732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5EB62-5650-4406-A3E5-3FAACAFC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0613-FCCE-4E38-9BD4-671F8546E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50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686F-A120-4E8C-BA07-C44B1E9F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5EC7F-1C96-413A-8760-1A5C6860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24964-BE09-4CC6-9CAB-55E83F40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D106F-CAF3-481A-A399-95CAE4E7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45FA5-5697-441A-BEDF-144FA83BD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3497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B5118-CFC2-43DD-8BFF-595790AA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1562B-4D7F-4536-8570-281E923F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1DF92-C6D1-40C1-AA83-D54B74DC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93385-664D-4E10-B7F4-002D2F0DF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647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0E42-A480-439E-808B-B66008C5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DA8E-FC81-4553-8C79-9BC57ABA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6E0A-6B69-4F49-8F33-FAB425D41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C5A3F-97FF-425A-B5C0-9EECEE15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F3CD9-8008-49BF-B92A-CF89C599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2A927-C100-44B1-8A19-47818E44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172B6-C2F9-4A60-ADE2-7A997FA49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4495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CC8F-657C-49D4-ADA6-4B551BB3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18FED-F023-474E-9924-12C099FD5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7E495-619B-4B34-99C4-9B99E68AB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92AFF-781D-41F5-9DED-8B805634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13FB2-8EFF-45EB-9A58-0FE430A1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D2D95-5172-415A-930A-22FE22B3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5F689-2165-41B5-93F2-2D9CFD9F5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6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6136-3382-4F65-8F24-05AB7F990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CA031-6B9F-40CD-BD75-5BB0C5A10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5BAD0-E60F-4F62-8926-3A617A2F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1593-F690-4FB5-A4CA-84B3B83E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776C-21A3-4837-9D74-CF97D094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F1E75-2720-45A5-883C-ED4D5E33C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784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BCD0-2A47-454E-97DE-DDC07C2D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04F6D-39B6-4AB1-BA28-FD03BF272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B748-8F2B-4285-A838-8DFED89B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010D-F8B7-4973-892E-4B98C670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4DBAD-609F-4B11-A70D-87FA63C9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DC3BA-853C-4560-8112-71E15885A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1751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2F283-E772-4C4D-A8A2-00A46549F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96E82-B73D-490C-909A-D6E2EABA9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EB62-2544-4B47-BB5C-C925DF76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34400-45BE-41AA-B3AC-841C7F63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4213-50E8-42A6-98B6-F804FAFA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18D76-4249-4FA1-9C89-FE5A272B8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6544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127C-2C3D-4D2B-A1D8-39CE3ED36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18872-4930-4CF7-915B-F54F52FBA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29F8-EDB4-4839-A0F3-38057EEF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71BC-A28C-482D-9593-F4FD33544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4C8D5-5E00-4989-804C-28D4163C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C2FD2-FCF5-42B9-AEA3-1AE84FCDB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030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A6A5-56E9-4901-B3B0-7225088A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25445-4A36-4F8D-8FDC-DDFA07DF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1387-DF95-4417-A392-BE4A52D7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3B8F7-ADB2-422B-8FD7-F0680642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7F8B1-F7A0-42AD-ABE5-CD0CE699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F2311-6214-4BBB-A735-BCA6294F1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851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1900-D444-47EF-8406-FE939595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940F1-B1C8-49D1-87FD-EDD31E789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D3449-3309-48CE-BC59-373690C1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3419-8220-47F5-A8C1-CC3B255B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7DCB-3154-452A-86F4-6D5694C3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807D0-72CA-4539-8FE6-E51FE8517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279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8C50-A63C-4301-B7FF-4ABD4466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A52-A1A8-471A-B625-71FAE3175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86DC7-6067-4BF8-858E-68082D0D0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DEAE8-0149-40B1-A0B8-D379AFF4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48C27-3753-42D7-851D-28FB01FE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E4103-CA28-4A04-80A3-6D88CC92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7798-05B6-4BCC-B534-621943C8D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828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6726-97BA-41A4-B4B6-82A1057D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71D08-AB7A-4262-808C-A95049749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F67AD-4EEA-48C4-B2A2-7A7A82FFE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22C5F-85AC-49A2-93C7-E740BF2B4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C447C-72F6-4F1A-9660-0D8BD7B67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728DA-DB75-45D8-ADDE-1758240F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62B1A-3C52-4EE8-91A5-5A9625C2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80E71-CDDE-44DD-85B5-006FD9AC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5FCED-88C7-4EB8-959A-17BC4493B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1722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4263-8006-496E-98BA-03C9C287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C9243-480A-4DC6-A67D-B669EC97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C9F93-8F39-49FA-861E-02B080C9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BB31F-BE1D-4E82-8D48-C4C0D757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47A83-1132-4B19-93E1-D87C4F1E2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469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63417-71D3-4E78-A9BE-B4082B02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0A26F-6D8E-4860-936A-204F6C01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F0E4A-F98E-4645-A6EE-0EDADAE8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1274-FDC6-4606-990C-4C3D8D8FA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53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9FF6-37E9-433A-8C8B-9B45C412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F0CB-91E9-455F-BFFF-67CD5036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73E80-1B89-445E-ABB4-AA6D71E59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F4EAA-934A-49A2-A3D6-2B419A09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A21B4-8658-49AA-8D11-0DEE208A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A81A8-5397-4472-A8E5-B691BA5F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DD18-1BA0-483D-AD3E-69ADB7A49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3E61-E1E2-4C16-9B95-A8648E04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A38E-391B-4636-989E-EF55F5FC6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4D0E2-C0BB-4968-8CE1-77F3C67B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795C-3BBC-4F48-8519-0DF5F46F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B048B-9CE6-4345-ABA9-0226F9C3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5586A-1D13-40E8-AAC0-B49972CDC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7035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300-7EC1-4BC4-A74B-D9748F5D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E7858-1F0A-4820-8AB3-290E2DEDA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09805-7383-4EAF-B678-0E5101C26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7B04-2797-43D7-A36C-0B48C915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4A642-A10A-4AC4-9697-D17E6E5F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99CBF-FE04-4B19-BF5D-A25B41AC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E2DF7-DCFE-4616-886C-0F0FEF6EC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590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B59F-85BC-4D60-9DD8-6A42791A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34485-24D3-4B07-A295-FD5CAC64F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1E5BB-B829-493D-AA38-09D34C9A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67562-02D2-418D-8238-5ADDF725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FDC04-75A9-4C71-BA89-699DFC25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9292-4D67-433F-A162-D33CEBA19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4263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DC150-6217-42B0-805C-A4BF45324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8C967-B820-4A28-9C3F-CD9DE51E1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BD321-C7F6-4CDB-A608-3D75ED1E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014B5-025A-4D13-ADD0-62213E80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FC751-BE00-498E-B337-C0CB7319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0AE12-3886-4DAF-8D94-B6F78F756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5935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C9E9-5E91-4A55-9515-AF9B92CAD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2545F-5013-43DB-9E73-F88D71D2F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016FD-1093-4D59-A0DF-A623319F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49868-3BDC-4FA0-B23E-B6F4FC6C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E5A78-FB64-4613-B82A-04DF19BA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8B66-0D32-4468-B2F9-D68296331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784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7541-0A85-4B74-8977-A6CBF089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B6C5-F736-4D1E-885D-FAC4570B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65890-4891-4C10-BE73-98DB86FE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EAB3C-7B66-40BD-8FF7-71900319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B7E2F-0A45-4D18-8E47-DB8CA77C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7062B-FF8F-4E63-9E70-335975728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119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3777-00C5-476A-A209-1F19900E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87661-1E9E-4455-92C2-B290F295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66DD5-EE4D-4456-9DD8-A2BE6250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DDDF-FE39-498A-BF8F-A7E3415A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1D536-1B3F-4918-BC6D-AFDBBCED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9CD1-BB18-4873-8D5E-D37B5058E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93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73D-2A12-4A8C-B1BB-59A1B5E9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9463A-3A3F-4F2C-A418-B705DA3D1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09E89-F873-4142-8E60-545DE5843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39CA3-3433-4D13-8618-B4CFA357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DBAAE-B9B5-4CA1-B702-C1BF37FD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A615D-E156-413F-9AF9-9AC15494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EA1F1-9895-4A3A-B7C0-873AC911E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9871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89EB-6478-4C19-8F7C-23AEB0A7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E1772-0197-4A4D-B273-DF42BF843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09347-7289-4E8E-B4E1-91EFAE4A3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7D9B3-6408-4AE5-B6B4-6D4E5D248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ADBEA-1B0F-4CD5-B167-2AA603A3D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71953-AB87-46B9-B881-7F949BEE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6B3DE-8CB2-4240-8F45-D745B693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15790-696F-4460-93AA-8B57873F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AFE7-FBEC-402C-BFD2-F68F12768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972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965F-ACFC-46A9-AE26-9AB420D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5C4B0-627D-41C2-84B9-B59A5ADE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4A044-9994-4626-8AC7-DE3D4BA0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1D6DE-C1E6-409A-8BC0-ACFA01CA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6FC7F-EE92-4B9F-B3C6-65C4FF98A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7324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719C0-E66C-4857-BA3A-0E4DFBDB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67B5D-566A-48D8-B1D7-681BDB3A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79ABD-3FAE-4CE8-998F-D9587710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96BAE-DA15-45AE-B672-9EE4A0E94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73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7A44-862C-4B64-90B1-FE96F999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0D6A5-B348-4413-BF69-0BF15E0E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64EF7-AC3B-48A7-B809-D9580AB7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6CA75-8838-4484-AD8F-1B3BD38C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153D0-10BF-4386-B745-C7159057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D20BB-0690-4274-BF9B-5F5BC5F3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719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1A39-62F1-42D4-B69A-0F660D11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7BA6-3007-4B7F-AB98-48E858DF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E4C30-CD42-4822-9904-C9F2789A1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9E01F-18E0-442C-ACB0-569C8E0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83084-BB46-40C4-90EA-9C447C7A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E5C67-2C63-41DA-BD0D-D2320AF7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580FE-A936-421C-A2D4-4B554C73A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0506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FAF0-611A-4A8B-90F5-99F09C26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FCF67-CB3A-4CB2-822C-C4C25094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0B183-8E72-4B23-8EA5-0E64C3B10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1AD5D-3108-4894-9338-EFB4184C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5C0F1-D7E2-491F-A73C-F381EC46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6F29E-AB9E-49A3-A9E8-236B62D3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124FD-22DC-4590-895B-07E17E30F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4379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4E0E-53D6-4A0A-A4E5-2A5FBDEE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08BB0-B1C8-415D-B371-2A900CA4E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3BBAA-69A5-4FAF-B8E3-009A20E9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A3CD-BA2E-4EA2-BBFF-491328EC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DD636-ED29-4D7F-90F1-FB315C61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1F4AB-B24A-4C82-B485-CF0D707E0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416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CBBBA-8FF7-48DF-87A6-C8D51264C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297BD-943F-466C-8B98-7FDE111AA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37929-CFD4-4597-962C-C4DA9C43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EF1EB-4BC3-435A-A1BE-0830696A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941BE-0F7D-4047-AEAD-E6AC26A1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EEF2-B73B-4C33-AA9E-A8E0C8571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9171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0508-CEFB-47BE-8FDE-7C017ECC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C5B68-3DBF-4C40-A60C-2D7F13C05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67B9F-7FE7-499A-8C02-5C053D29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BBF94-D235-4C19-A6B8-75A175FA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5E828-E85A-41F9-82EB-6E7A71F5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74E52-9966-4446-A50E-2E845CFD3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8914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7650-32F5-4806-8FBC-C656D6E3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C8E5-0EFD-482E-848D-2146640A4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FFCB-3947-4E2E-A62E-749E21E3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9AC84-6A5F-4E07-83A9-1A59DA61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5321A-D916-4266-A12E-281FC427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5A73-96E5-466A-83D6-606C92505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0930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7B35-5C37-482F-928C-9E9A669A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3F493-A3CD-4FC2-9F1D-31C34DDA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115C-A89C-4A17-A53C-15CB62E0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2610-AE9C-492D-88E1-F20A8020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78199-B7DB-416D-AD16-0F55A886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26163-869A-46D7-8117-6316C6E31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964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5FED-E12C-4C9B-A267-BBEB2A9F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B6D3B-3A61-46B0-9EAE-6859E8268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28422-CEBA-451F-B24E-95905BB1D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F6FF-E13E-4EAE-8342-35A5156E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91534-29D9-4DB4-9DBD-AF81F8B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3FFDC-DA0F-486D-B738-222AF037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BB24D-18CC-447B-9692-19A4E1BE7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8461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24BD-6691-4F79-A0C0-4F827CF3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3E0B-2D35-4C26-99B8-90E944B32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A38FE-E566-42A3-A9A4-3510E720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8DC52-8D6B-4BEE-95A8-A4C53F25D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4A1B4-7FE8-4128-B73F-34BC3F2DD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B94F7-0F3D-437B-9E3B-2178FB91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5429F-590C-4C94-B728-93BDD220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434E2-38E7-4354-8A3B-C1166AA7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AF802-45C1-497E-980D-3DFB91208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3855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14E5-5EF8-4D58-AC28-78C02F25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DEDBF-3543-4F66-8EDC-BE150794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FF791-3A74-45FB-A199-42FCFCA0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8EF13-5772-42A3-B727-BF22A579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65299-D447-41EE-9DDD-D70135F04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16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EC0A-8946-47DA-B7DD-8FB6801B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9ACB-641E-44F4-82E8-1A18CC64A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95D5E-7C44-4379-A8C7-7A182DDBF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AF50F-25C6-42FC-B93B-6156FEE1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00CE9-C8C4-416D-98B4-ABAE8857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547FF-76B7-449B-B1CA-6864B2BC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7A3E6-4428-4D72-ACA7-EA6106E5C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9716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2A671-7E17-4EA1-BE82-AA4DCE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69B81-530E-4E8C-AE1F-4F0506F4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9778B-C7A6-4EC0-BCE2-7460A368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65D03-316F-4134-8A52-34C1E19CB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327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E93B-6EFA-4EFD-9D64-FE7C0F92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C007-6BF5-48E2-9CBC-3178A56B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973F4-5661-4C17-BC37-1A169F1B6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C9CC1-A7F9-4F03-AD15-F9BFF077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1C9B3-DAA1-4988-A631-1D3CE878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6DE30-A87F-444D-8436-7C3B341C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314B7-D57B-4D7D-A6A9-1EE3FC3C1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208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3368-3D53-4846-903D-7A79796E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48041-C42B-4D00-86F0-970144C9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0D5B9-E352-4FA9-B604-69898CB3A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7A4B8-3260-4BCF-8095-2D118133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8ED97-B553-4E96-9975-B451CE70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762A0-7F96-45CF-85DE-38CD3B47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D18DD-1A28-4E15-B812-A62840B42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137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277D-DB19-4E0A-A0B7-C8721684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3485E-8A9F-4CD9-B71C-FE568CF7B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473DA-135D-4496-87D0-64DC6BEF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4AEBA-39FF-442A-BA28-19EB4D8E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78E3-2A1A-4AB0-9284-ED15F55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36DEF-75C4-4225-965C-DD24C500F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289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1B0CA-60F3-4C01-9E4B-FD37CBAA1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1AE12-4349-496F-89C5-0B800D70F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AF801-C7D0-4274-8D56-6D8BC384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B9AC-2E06-412B-93F8-94C9902A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3719-F25B-4EC4-9F9F-278F3CE2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C22C1-937C-4C3D-8F8D-D8D805DDE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7890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772E-A27B-4774-91EF-6D912AD17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DA53F-F3B4-4EA3-80BC-91E86D013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45AC4-7D01-406E-9DB6-4CEFF6BF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246E0-9D8B-40BC-8ED3-CF6B0051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96D05-CAFC-4223-95EB-E6C924DC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ACD0-B5EB-4508-8411-902A86DC2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8928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EFA0-0378-444F-AD76-2D5B83D1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EC15-C3C0-4BD0-8B6F-C5771EFC9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D3BBE-0DB3-4F8D-8C7E-A1386244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C43F9-9989-42BD-ADEB-619147F2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640EE-63E4-4F18-891D-982100A0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AD35-0BAC-44FE-BA45-1FA4BE9C6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9146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32999-F240-47DA-AD28-6B7262C7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D4ED2-CEC2-43CF-950E-3D4DC39EE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25F1B-20C0-4763-981D-0F058BA4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1C793-468F-4111-B013-94A027C8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F2E6-D6D0-4C2D-9E2C-D246CC7F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FC8A4-AE4C-4BAD-B288-A293213AB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3164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9B87-B6A7-4656-B9AA-ED8C443C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45B9-0DA8-411B-9E9E-E2578DBEF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639E6-F57B-4F64-9CB6-FC834E562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5D020-CC3A-4BEB-BD72-1F18DC9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A48ED-B322-4296-B1A3-8C81A4AA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2AC1F-BCA8-45EC-B581-1CD355D4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C6222-9141-4B6F-BE37-445C49109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0707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B76A-D9C7-4E41-B3D4-241A96A5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A681E-924F-46E9-932B-464612E1C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E1B35-C9CD-4F7F-91B8-1A6F93DA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45A19-1D14-4C32-A864-DA6B5D03B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CF245-3930-482F-9E93-977A0D520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D892A-385E-4E25-8295-44270873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D2DC8-3486-4A90-A16E-53E5EDF5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9E048-443D-4525-B2F7-63427FC7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0B97E-641F-447E-9070-8790B2FC6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493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9485-A567-42A9-A39A-CB449F54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97FD7-2D3F-4BDC-A4E8-A66A29B23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F2196-7825-40CC-93E3-82835D49C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12429-ABEF-49D9-9C33-DADC49D31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5C6E3-C0D0-4CD5-91DC-029AEBE3B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ADB38-D845-4B1F-A937-B81607C5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335F9-A1A3-4C07-9E13-A2A83C16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D5B22-7DDE-4004-84E8-6EDFECE2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D8C2-CBB2-4F06-B10B-B4B217A94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2740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C568-62B3-4EB8-B817-FF0EAA99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80435-5FED-4554-877E-1B3FA8DB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82B59-918C-407A-B361-7D372598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49567-F0B7-4EF0-92B2-6A37E3DC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9A144-EBD5-4A74-9011-8DE0B5EF5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0367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837C2E-D5E3-44EC-8760-8514513A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B1D4B-7366-4249-BB6B-3E4C73FF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7B887-DAA9-4482-9581-3ADCF881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7106-3F2C-41A3-8EF2-5FCC2F952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5122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527A-2480-4D95-80B5-5A4AE77F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79260-F93A-471F-9985-34962962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80E12-812F-4065-964F-E6ADBD3A6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E5F3-06E4-4516-94D1-5AEDCA52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86F37-A5FE-4ED3-8E34-5661AC2A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37ACC-3A7A-41B3-B87E-EBEABC1D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8082-77E4-47F9-BE02-EC4EA1103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102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D869-08CA-4FF0-ACEF-7F5E5D15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129A7-4D68-4551-915C-B4AD40AB2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77B44-ADBA-4CB9-A3D5-1D9ECB981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9D690-7DB0-45B9-B31D-63EF9611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A96F2-E55C-4ED7-8201-86AA9853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B61B6-58C1-4F01-86D0-8D6742D4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7EBA-19CB-4BF5-B762-69829067F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1932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4697-FB46-4CA6-934B-76F8F42B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102A3-5D86-48BB-879B-9BC39E42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AF1CB-430E-4B76-8019-934C0955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55164-E145-46DB-8818-A08BAEB0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FA7BA-D189-47EC-B680-29821B59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A0307-0D0D-4D94-8781-7C482EBFD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8491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C4F2D3-8AF7-45BA-BAF9-1C8174AB6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145C3-6C84-4DA4-BFF4-6AB499FA0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25B97-2D3F-4698-AFE0-D7E4ECBC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6C46E-252F-4CFF-8B1A-787F1ED2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4808-C4BE-4C32-92DA-78972F04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46B62-010B-4D38-87A5-771D0306B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2447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17A3-8CCB-4A42-A12D-1B2FBF949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F199F-211C-402C-9F8E-68DE3523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E6E8-F8D2-4C9F-A50D-A86047BC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80B5-9AA2-4FF1-A5B8-F6BBE373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94ED-4093-45C6-AE58-C3A79B5B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AF6DC-B80C-49BF-98E9-73442A8BE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8986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1335-1EB0-4F33-AE52-2E5E8B59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955C-031E-461F-9728-57307E18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D79D-9602-4CA6-8FD4-419FBBA3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15FED-9569-4A0C-AE3B-666E150C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38243-FCF5-4EAE-83F2-86F86EBF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9CF7-B1C6-4E9A-93FC-A1F80F9A2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9365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208B-BF61-4E62-98D4-900842FA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B6C02-AB6B-475C-BB5F-1FC20B54A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282BF-A82A-4EC3-8FEC-DB6419F4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37864-34D6-4534-A9E8-43189EE0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5842-E4DC-40E8-AE06-329AAE74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1151-1CB7-444F-9AF2-5CFC857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3060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241A-0BC5-4249-BC90-1AB4DB08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17470-2C72-44FE-912A-7CE65AD1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714F7-2CF0-4A07-B721-1440A18C3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44E98-E10B-4B99-8A46-0A1EAA1E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24219-E571-4118-A1C8-C0024203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19418-13A9-4E62-9797-F0EDA5C0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89116-9D55-4C37-92A6-AC968CF22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52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F2BB-44CB-4C89-B84C-C8FBDE49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47D1F-4AE0-4701-9AA1-3297EE5C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7A4E2-4AD6-4FE8-BFAF-81F12C07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0D693-1661-4267-BFFF-71BAEDF3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E405-2A1B-411F-BD5D-B2AA10FC2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9650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55F1-C1B6-4D3F-90E2-C3CB668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FB43-EC71-4891-8840-D27EBFE08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D545-39E5-4DD6-83C0-1A31EA879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C0672-F3B8-4903-8D33-D8BD8C3D3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75307-D92E-4CFA-A089-227904A86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5CDE4-C049-4041-8624-DDD27F23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38A19-032F-4914-992A-4D1A13AA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799E7-F3E9-42A0-8AF8-DA65407B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DC7C6-15D3-4DD2-8DD8-0ED25B8D2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7470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059C-C823-463F-BC34-E1D14D9D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C83D1-F759-41C6-9EDA-E44728B0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2F175-815E-4560-9EF2-79941B82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80D20-A986-4412-B6E0-5F337355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C140-3382-4248-929D-6D4FA0FB5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6601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AB6F5-0D69-4ED0-AF9A-87C8F8E1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F1F96-396C-4884-B4C9-1340BEF6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EF539-D479-413E-B630-EE03945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467C4-4C42-47B5-825C-FE2D25FFF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1842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AE7A-FA83-4B77-B64F-0E06DC27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F502-2298-4119-AEC6-E1BE8E5F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1B03B-0952-4625-B634-A824E8D56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10E89-1BE6-4D8F-AF67-AD5F5E37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07A9B-67AD-4709-9E07-21753C83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59D4-B0AE-4C04-936E-69BE561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3B12-736D-4B93-AF7C-B98152293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6169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088D-6682-4E88-AF1A-1A3E577D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E927F-65C1-451E-806D-A500B2F8B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047BA-C855-4D92-92E8-FEE3C7C22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B324A-F5F1-44A4-AFAC-2C52DB67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07831-84D2-4E6B-8667-29017704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74CB7-33C8-45DE-A9A1-53380239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EF773-36AD-4B60-8253-3619C9B93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78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9A43-85B4-43A8-A2F7-128CD884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48484-1F81-4701-BFDD-947CAB90F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16D6-45C5-4E68-BC3F-75E59E30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C2593-AA26-4468-B474-9DBFCA8D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A8F81-5AC1-4B7B-8FCC-C97D1493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08655-C30F-49CE-8D41-BE0B5EEB2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74655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CEDDB-2B5B-4C6D-A4DD-A1D7DD291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D0E6C-CFD5-43F6-AC97-52F538314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8728-09BD-4108-A361-C75F0ED2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8D5E-58B2-4624-8D84-839F4AD8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77A82-AC48-4E9D-82B2-159D900E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2E78F-2779-45C7-A99E-5C69578AE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2769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163E-F3A0-443A-9166-08CA1E9D5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8DC2B-080E-4A36-BDCF-B40FB0684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9C118-E704-4D34-ABD7-3BF5D0DB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A92C1-2398-4F63-A825-F6A52B3B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0F0A6-BC06-4A6B-98A8-31106623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4110-F635-4D2E-96B0-FB4E204A1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36965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9198-D400-4962-A0A7-20654943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3A5D-9D3C-4FDE-B45C-46576D841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65B2A-CD68-4DB9-B670-7CFEE182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9B9B6-7314-49A3-B7E8-5C8CAABD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C4859-13BA-4AA1-8464-240744F6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A877F-AD15-4DC0-8C33-7B93F2526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55537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BE3C-7ABA-4BB5-BBB6-15925FC5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C60B3-C01A-4F09-AB63-A3FEB79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8DA66-84D1-4A80-BD2F-C5A43A11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A88AE-4496-45AD-870F-5EB69A03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50B12-5955-49BD-A6DC-DB0E365C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73DD8-0C26-44FF-8FC2-0E1CA8C64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2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425EB-1D28-4275-BBC1-055F56F8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A8566-E22E-4BE2-B298-ABDBAEFD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75366-8E84-4CEA-8277-82FB66D7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DF029-CFAF-4133-B3B7-380D9A28B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8163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8313-3650-448B-BACE-856FD9A3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B4EC-8E69-4567-BEB5-A5859B461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9C0EB-8A06-49EF-9F8C-2A5E44279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7CE38-18C3-4128-9E48-FADB5F90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23A06-D26B-4205-B755-F6B91A35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C7CA9-7695-4EEB-9870-2D280610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DD890-621F-441C-9DF0-9BEA6B3EB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89918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AC98-AA67-486F-85C6-661A3C7E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E308B-C3D6-4E29-A76E-6A09FE73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9084-1658-45EB-AA58-FC037250E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8365E-05DD-4091-ADBC-A86C89AD1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903B4-7A01-447C-939D-2B2D3FAB3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B496D-3BD7-4EFC-8E15-A8F7D310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AD075-19F4-447F-A0AE-315C2C1A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D8C9E-E99E-434F-893D-B51B1966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5B52-9913-42A4-8736-99535EF04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9835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0954-58EE-48D6-863B-F532B30C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FDA71-B1F2-456E-A106-C41EB54D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1FFD7-BC66-44FC-A649-39E45250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E28E0-57D3-4805-A90C-312B51B0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68313-2126-4DB4-9EEB-77277D17B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0099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FB117-C3C8-4755-96A8-BD01DD18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25CE7-FB3B-40B9-8454-68A84063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1B673-AED3-44DB-973C-1DFCC5A5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28AF6-4EA9-4910-A5E4-85F49ED0E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3149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C971-6481-4675-91DF-7D608CD8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8CDD-9E65-44E3-9C65-FCDECE2C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A0217-1CD8-44D1-8BA3-505CFA759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046EA-1208-4C0A-93C4-B3DCDFE1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04663-14B6-4FD9-9ED0-09A34954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9CF50-7223-49ED-8429-EF9A7230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8E57-98F8-4A1A-97BD-D5E62CB48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7597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CBE1-BA0E-4C82-95DD-0F2FD0A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1E92F-E16C-458B-ADC3-C7215AFEB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FBBA9-4C31-45C2-8572-85C035199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1F9F9-588F-4428-B06A-986FC018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E2582-7C64-4CD7-A9A8-8EC8B77A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D3B61-4A22-4AA5-BCA3-E019F92D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7151E-3943-4A61-AD59-656BE8875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338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DABE-E803-48BA-AE20-4F0DFB21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0FD33-3078-4C4F-8375-1AD65AECE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5E391-A4A4-4C57-ADEE-8F7FEAD3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BE691-3F7E-485D-98AB-26B79C14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31A3-4E7A-4A81-BA36-F57846DD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6ACD5-A969-4712-8242-504615327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098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E200B-2A89-4183-BF26-257EEA4B2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7EEDB-257D-41A6-8EAA-6759E8B9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39504-F28A-477D-AF36-2CBD296F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04803-9160-45EC-A56E-979E8281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511F4-F7D8-49E0-99F4-117A0484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394BC-2084-490D-A55F-64E153E5A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85937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FD91-EBE5-437F-8CC5-557E80ED1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73984-C6D0-48B3-8381-D92D1DDE6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94A27-67A8-48A1-9EF1-9AFCDA61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DB32E-2C66-40D0-B5B6-127DFC06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89A07-F0C3-4C39-8FEF-4DE0BAB6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573F7-B12E-4C73-8E21-8D1E1EE32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7243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9051-A73F-48C7-9D2B-3612561A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234B-E477-48D9-A3A9-F4494917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0D6A1-32E6-46F5-973C-D0BC2EDF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DCCFE-58DA-413E-9DDC-A8136878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D5C4B-DDCB-43EA-9E9C-750C1421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D5903-2452-4581-B42F-154F4B3F5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AD4B-3F10-443B-BBC6-A880C894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0ECA1-856E-4DFD-919A-7C9C5C34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BF6D9-75FD-429C-87F8-0CEAC67F4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F542C-ECB6-42E3-8EE1-F73F5ECC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534F-0060-4E4A-BB65-C2F85CBE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86E23-9195-4C50-B606-189B6B76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0E9AA-206A-40BE-8801-8D20EBB33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8290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D3CB-765B-43F2-A3F9-5BD6168F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7F58-21AB-4C9B-AB01-FF1F6E343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6A21-B1FC-4AEB-BA68-442A074E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F83F5-EE25-494F-9E62-2A72AA5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83FB-AFA5-4368-87A8-F1913C3B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95701-3063-405C-A180-A92102759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2448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1258-A2F9-48CA-8FF6-799B050C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095E-DAE6-4FCA-A025-853C0B6E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60F15-57E0-4066-B6CD-B1667F617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3BE08-2EE8-421B-8250-88928C86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F318-F419-4946-9CC2-66B63EBB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C2026-9701-4B4D-BAB5-A828B251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05D51-3D6B-4DFB-8A7A-442F1305B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7247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4C462-0C6C-4955-81B8-FC909275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4EDBC-A692-4359-B2DF-19511ABD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3945D-C1AF-4E34-B2A6-028D3C142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E2BD5-13B8-49A0-892B-B9E171AB2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0FBD3-3167-4930-BEB7-9B701AC31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9138D-F616-4118-8E6A-20F24575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B8D52-3C11-4E2A-9EAA-B7304C10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0B1AE-22C1-49A3-8953-1023A118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9250-A5B0-4FF2-BEA1-13E59A5B8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73158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EEEB-1173-4530-A4F2-618EC705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6E43B-88FD-43DC-88AD-967C0446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E8618-C57F-4F07-B1BB-4F6E2981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F1138-5997-4E5C-A7FF-70335C4E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FD60-632E-43AA-86E7-52B306A3E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756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E16AE-7F42-40D0-A886-A200AF8A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70A0A-646D-4889-A66F-19507E3F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79F57-E0A0-4111-B329-E06E6C0A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BD00-5D7D-4683-9099-DB2C4427F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7113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20DF-2310-4E90-BA36-C7177FA6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7EAB-E267-4E35-A5C2-06298C6C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2993A-14A5-4B34-BFE8-F195BC4D9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7ECE6-AE65-4645-B15C-BB30748B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E9C4D-825B-46E8-91C1-299E053C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5C64A-6EC1-4D3B-82A6-BA04EFC6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6D17-E8FA-499B-91B3-9BDDEA6A7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327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5769-5CFE-410F-9838-98E281BF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95C80-20B6-4ABD-97B2-D3D6DA0F9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F7736-D91D-49A9-B1FF-F74DF5198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3C00F-71AC-4183-8ACB-AE124690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009FB-DCEC-49B3-8B26-9BBE6481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8FD2E-EA7E-4D57-A738-20914EA4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105F6-97AA-4755-A3D6-0C22822CB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9445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3B5A-F9E8-4CAF-83B8-916019AC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526CD-039E-4FCA-8C8F-BF30029BC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68429-65EB-44CE-AC0F-3AFBAC4C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12D1-39DE-4F03-828F-9694CF6A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CC29-70EB-4A01-8173-6D69E1FB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32EA0-79AF-47BC-AF8E-1996B61CF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2913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07F5D-596D-4DE8-A7EB-EF90D1148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87D82-AA84-4605-B5A5-3E7C7B940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BC14D-7E7E-4756-814B-8D8901DB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3F98-027B-4CD7-8719-8064FE62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2242-E4BA-468E-9A00-64C93D30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F32B-6663-48FE-83B8-68C267ECA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9879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D983-24CB-4228-BDCC-D318414AE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A0881-43C2-495A-B58C-EBF83CEAA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74F4-E910-462B-888E-E39FDA21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2757-F491-4DA5-B1CA-198A9780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6E6BA-045F-4FB9-BDE7-7DCDC6E1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3176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70DA-80F5-499F-B72E-E959A087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54A4-4998-4C6F-BD62-FE5CB586D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1C205-2F23-41E3-974A-CBFDA458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F4ED-42CC-4DFF-916D-BCF00C4E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80F1B-5B63-4628-B71D-756A626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3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E175-8E22-4FA9-AD9D-F9F335A5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D82B0-4FA2-4521-87AD-54700A5B3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0EC99-9DAD-4174-9DAE-D8CC5DF76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E0E98-8BCB-4AE1-A969-8F11AC18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145F4-F77D-477E-9A69-C1467E24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4E0B-2B2D-494D-9E65-752D12F2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D216F-016D-4C9B-AE38-D4C0255B0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06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9091-F08E-493C-8391-510B6ABF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C731-D4BC-46D4-9008-FA49742D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0256F-4700-4691-A30C-167909D4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29D00-D6C8-4BC5-85B1-6848ABB0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CD90-4DC5-4C37-9218-23FCE797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7394"/>
      </p:ext>
    </p:extLst>
  </p:cSld>
  <p:clrMapOvr>
    <a:masterClrMapping/>
  </p:clrMapOvr>
  <p:transition spd="med">
    <p:wipe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50AD-679F-42AB-B609-DB459B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2DBF-DDC4-429F-8ABE-DBD09DA06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B5DD-519F-492B-A54A-9129B3F5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4C23-FB47-424F-B50F-3FD05C93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23B8C-0A8D-41B8-9DD0-64DB845D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0233"/>
      </p:ext>
    </p:extLst>
  </p:cSld>
  <p:clrMapOvr>
    <a:masterClrMapping/>
  </p:clrMapOvr>
  <p:transition spd="med">
    <p:wipe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9971-4E0C-4723-B336-01BC878E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5DD7D-CED2-4E31-950E-51631D0E9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FE930-3CF2-40E5-B2FA-E6900A03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1B66-196B-4885-9055-2AAD00D5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39CE1-139F-41E2-9EEB-02CF9A21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FEB77-C971-4719-A0D5-F8B278C2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97070"/>
      </p:ext>
    </p:extLst>
  </p:cSld>
  <p:clrMapOvr>
    <a:masterClrMapping/>
  </p:clrMapOvr>
  <p:transition spd="med">
    <p:wipe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B5A1-A355-485A-963E-46B53E7D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85998-9B86-4AF4-BE1E-A59E3C0B7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68E7C-5464-4350-9CFF-D91A1517C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4E39E-6F2F-4076-A60A-EAF54CFD0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B3262-6857-4938-9F59-9158A4C65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C7F10-CA70-4C10-A747-6AB7D382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BFC17-BC3E-4791-A20E-37D52420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8EEAE-A3A6-400C-8CA2-41FF1FB2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92592"/>
      </p:ext>
    </p:extLst>
  </p:cSld>
  <p:clrMapOvr>
    <a:masterClrMapping/>
  </p:clrMapOvr>
  <p:transition spd="med">
    <p:wipe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C84-B04D-4872-B258-575A65BF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94912-D200-4950-90B4-5454C461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8E63C-85C4-426F-997B-4046356B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1D899-42AA-4512-8B1E-BFBBE316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6955"/>
      </p:ext>
    </p:extLst>
  </p:cSld>
  <p:clrMapOvr>
    <a:masterClrMapping/>
  </p:clrMapOvr>
  <p:transition spd="med">
    <p:wipe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0DEEA-7C79-42B2-9F0F-2EA43839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6213D-59D8-4AA0-BC03-A96AF254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24B6E-D90E-4358-9749-0B383474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6113"/>
      </p:ext>
    </p:extLst>
  </p:cSld>
  <p:clrMapOvr>
    <a:masterClrMapping/>
  </p:clrMapOvr>
  <p:transition spd="med">
    <p:wipe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2082-CC9A-4BF5-8C71-B0D38F9C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14C1-B4BA-49DD-A1BA-6BFD6D2C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562AD-1AD2-48BC-AE1B-FB71A5402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C0E0D-A1A4-44E6-A85B-59D57D1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C5B2-50AC-4CF8-B044-393C7AA0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0E1F4-F2BC-4446-A269-62C6A2BB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49401"/>
      </p:ext>
    </p:extLst>
  </p:cSld>
  <p:clrMapOvr>
    <a:masterClrMapping/>
  </p:clrMapOvr>
  <p:transition spd="med">
    <p:wipe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E5E6-91B2-4B2A-B2F1-3FBFFB08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98409-174E-425B-A1D1-952BF7F3C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79D9B-9C71-4640-B898-DA8EE48C9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88FD6-16FA-4D97-BFE5-FF2E8209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43AEC-5F84-4AAB-BA29-DC37E878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B029C-2A74-4FEE-8AD8-C1132B04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9847"/>
      </p:ext>
    </p:extLst>
  </p:cSld>
  <p:clrMapOvr>
    <a:masterClrMapping/>
  </p:clrMapOvr>
  <p:transition spd="med">
    <p:wipe dir="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7A1A-49FB-40F6-920F-5475B5C4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F125F-29FD-430B-B96A-B9C2CA705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E9E2F-FA09-45D6-9AEA-E0BCC9B2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3490A-8870-4CEE-93E7-9F8EF531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AADE0-E168-4F81-999B-659A1C98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524"/>
      </p:ext>
    </p:extLst>
  </p:cSld>
  <p:clrMapOvr>
    <a:masterClrMapping/>
  </p:clrMapOvr>
  <p:transition spd="med">
    <p:wipe dir="d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C9BF-5176-4035-8705-979C0BC10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3547E-7F44-4EF9-B5EB-1F4B474D5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7538A-83FD-4B2E-BA24-01B335EC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98986-70F9-4CBE-B090-0CBF10F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0680-21E3-4966-A6A6-A2FE1B92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8017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F39-28F7-430C-8628-D5D4A1D6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FDED5-1D5E-44C6-9479-8ED582E9B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04FD-28FB-4CC2-8936-022BE7ED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C8F5-4EE3-44C0-8E59-C5D6D64D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3808-46C8-4989-B706-CD53419A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24D46-CAC0-41A6-AEBB-FF357616A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32324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D0C0-4870-4C48-AD4D-33F258C4B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B6417-42AF-4D07-A03F-900FEF30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EB23-57C7-4B33-B65F-6A55DF9E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A8F0-7D38-44F5-B1D8-1666FBC8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7CDA6-9743-4CDE-A39D-1D158F11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6C90-E65E-4128-B595-1D1F69A1F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604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D51A-9061-4188-863E-AF2517D6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0A85-158B-41B3-AE27-A31442B29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2B344-1999-4EE9-A165-99AD5480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A8287-81AE-4EFA-9660-576E2AF5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BD363-3F9A-4536-96B6-7AB266D2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FB9C-3ABE-4562-AF0F-849A44322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28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4B0A-F924-4046-90A5-E34A71FE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57E4-C888-4EFB-9FD9-DBF7B527F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4EAC-28D5-4B62-9909-77AF8B89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CB75-49E9-4305-9C77-96F32061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B4DB-DA32-4286-9BEB-52B498C4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F059-B2CF-4965-BCF0-2059AF9CA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18976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4357-DB96-449B-B087-DF076F90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BCB7-F421-4A85-AFE4-BD13025E1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13B52-7957-4BAD-B829-C99241D18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574D-A52A-4939-993E-0382B0B0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9BD4A-0B47-4903-95B2-CE38C4C7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61777-AB9F-4F3E-8AFA-E85C5F56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92E5-C929-493B-B068-088315DA3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1017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DEC0-CADA-4A5D-874A-3E2258E3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2803-61F9-42FF-A51F-A1455E2C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2807A-5DB3-4772-8318-191F71986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9B4C2-E81D-4041-9280-9A7FCA2F1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2805E-2A9B-439A-875A-74B1A8D59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74245-3EB0-4A49-A2DC-C2F350E8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91727-C243-49ED-96F9-A6C7E883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D77D91-41AA-45DE-AF13-05662CA5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162E5-6EF7-4ED9-9CEE-7E5E77A6F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26259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3103-B49D-4B2C-A86A-69EDB5C4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4E7B0-DEEB-4353-B07E-D796ADC5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9DE95-4C57-4889-A941-C604487F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B0D3F-D2C8-46DE-BBA4-1958623C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7EEC4-AD9D-4412-9D35-331819FA8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7044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6C5E4-8AF1-44BC-8506-ED92689F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4464F-F306-40AF-B1B1-661C48B5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FCB9A-BA6F-4A82-B6E5-CC984215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C4D01-1D9C-42B9-AF4D-1D79108C5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98324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23E3-A1AC-40D6-B014-2C762961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0A05-CEE0-4F74-9554-AB2D19F9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274C0-B582-4E70-A2E3-1C81F4D3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5D426-6765-41B5-AA59-86D7F00C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7E758-B789-49AB-9CBB-F3D15B7F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74B68-0837-4391-86C5-395400BC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336D9-64E0-4165-954E-FCFBF44F4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319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A2E8-A967-4423-A470-DE767774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DF21F-2DB5-4F7E-B843-8073A2F03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88CAC-7327-4360-BA80-7DB57D3E7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E905-F0FF-4981-87AF-5A84460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5CA1B-7D4E-4DD7-B240-9D811502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29911-D47B-469D-BD27-38AE3AEC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869D9-4311-47B8-9C57-AE373F54E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119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D8B1-D610-4659-A341-95355373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0ECD3-708C-4EAA-B770-DF354D1CC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D0964-D849-4B9B-B56C-FF48B462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D4220-0FF2-43CE-A046-2A4E7A27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AD1FB-279C-4CE3-9F1F-811C5A64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8A91D-EC7A-4730-8580-0A7849C72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59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3D910-5E6F-46CE-93A0-C575507F7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F110F-7612-4E8D-BC63-7DE2179FA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5394-2049-4792-A419-B179D2E2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4396A-95C0-41BA-84BC-1F7EDFCC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35291-B330-4988-91EB-9BB1B65D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5B6C7-EF41-416D-B68E-DFFF70D82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54131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E4262-61A1-4359-AFA7-2948A6F4C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E3BAA-A596-4C6D-AF23-55A0C3AA7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D5756-DA82-49FF-B5E8-F2CCE779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C4F7F-B058-4A60-8AA5-A7ADDFCF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EC3FC-A89C-4ABC-BBC9-CAECA07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BD081-4C8C-434B-8EE9-C1AE229F4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58374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39B6-532A-44E4-ADD6-5742532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BFF5F-7961-4E80-8D90-7D1291C95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8D5B-5706-4594-B1F2-E3CED8E3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C82D4-FF9C-47DB-88FC-9C3318FF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232C0-EB42-4A9A-8EE9-C6F9CF9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3019"/>
      </p:ext>
    </p:extLst>
  </p:cSld>
  <p:clrMapOvr>
    <a:masterClrMapping/>
  </p:clrMapOvr>
  <p:transition spd="med">
    <p:wipe dir="d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8F51-2E8D-4E3F-8BE5-1107734E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D42F-96F4-4137-A251-4144364B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EFCC0-906A-4B2A-BE2F-1AB7865E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2762-BAF5-40E7-BC67-262C86B8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F112-8492-44EC-97F7-54B45C1F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7845"/>
      </p:ext>
    </p:extLst>
  </p:cSld>
  <p:clrMapOvr>
    <a:masterClrMapping/>
  </p:clrMapOvr>
  <p:transition spd="med">
    <p:wipe dir="d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FFDE-A00F-45C6-9FF1-43EE5D69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09984-C219-47D1-984A-21D7C8FB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938C-FF8E-4CA4-B6C7-46FFF814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ED73B-0D7E-4ECD-90FE-9629BEA2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DE23D-D46D-40FD-BA9C-566D2E70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5685"/>
      </p:ext>
    </p:extLst>
  </p:cSld>
  <p:clrMapOvr>
    <a:masterClrMapping/>
  </p:clrMapOvr>
  <p:transition spd="med">
    <p:wipe dir="d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174F-4637-4153-BF2C-EADA9735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F7BE2-8D9E-4C62-9E6A-20231D1DC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B3C8A-2709-4F01-A376-9C196C878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DB5F5-178B-450A-8E7A-C250659F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DB3D-E442-426C-86D6-B5048308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27A8-AE27-4971-8DE3-5C130E6A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29482"/>
      </p:ext>
    </p:extLst>
  </p:cSld>
  <p:clrMapOvr>
    <a:masterClrMapping/>
  </p:clrMapOvr>
  <p:transition spd="med">
    <p:wipe dir="d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CD36-24A6-4C56-80C0-94B4BDC1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60697-577A-42A5-8076-77168249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1FFAD-A35D-4E16-B2E4-49C93C7DD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4734F-DE9A-4786-9AAE-783656269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BD83F-F92D-4BD5-940F-5E43DCE5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56393-7F71-4C1F-81E2-AA5AC462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7FC47-F56D-4953-B509-D72D0AC9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4079-3FA5-4775-8BDC-6B260F87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27122"/>
      </p:ext>
    </p:extLst>
  </p:cSld>
  <p:clrMapOvr>
    <a:masterClrMapping/>
  </p:clrMapOvr>
  <p:transition spd="med">
    <p:wipe dir="d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955F-E0A0-46EF-99B4-F2C72800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FF59E-EEC1-4ECE-BC07-DE0AAE58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0D6F4-7BBF-4FB5-BF35-05EFA317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2FE99-0EFD-4E5D-8DCE-3008C263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3415"/>
      </p:ext>
    </p:extLst>
  </p:cSld>
  <p:clrMapOvr>
    <a:masterClrMapping/>
  </p:clrMapOvr>
  <p:transition spd="med">
    <p:wipe dir="d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C41A6-799C-49EB-8CD2-5E3A937D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A7AA5-46E2-423B-AC8E-AD95E8AE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C72EF-7AB3-4EF0-88A9-E1B0172A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3779"/>
      </p:ext>
    </p:extLst>
  </p:cSld>
  <p:clrMapOvr>
    <a:masterClrMapping/>
  </p:clrMapOvr>
  <p:transition spd="med">
    <p:wipe dir="d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8976-C26E-4FBD-A66E-81666059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D5FA-772B-4866-A7D5-263116FB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00449-5447-4545-AA99-DA1B91459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C3396-F1FC-474F-A59A-6ABBB2CC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AF126-3FAD-455E-8122-8615E64B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CC0E5-4001-4DA1-B603-A5232192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5927"/>
      </p:ext>
    </p:extLst>
  </p:cSld>
  <p:clrMapOvr>
    <a:masterClrMapping/>
  </p:clrMapOvr>
  <p:transition spd="med">
    <p:wipe dir="d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F199-60E7-40A1-9F83-4FD7B9C3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0DB61-EA4C-49EF-8C2E-E8222915F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6C9EC-7EFB-44A5-9452-98FBE797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229E6-34FF-43BE-98AE-6DD72D4A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57B62-9BE3-4B95-98E9-2F0B432F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8EAE2-D2EF-48A8-829D-6182D346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39431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A850-9BBE-433B-ADEE-B212F184D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57E38-A6B5-46B3-A9AF-B06446327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390D4-4BA5-4016-8525-A1B35B0B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B9467-DECB-4317-A56D-E9CBF2E8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D9F10-F57E-4448-A82C-08719086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01CE8-7B43-4723-8DA3-CDDB61CE1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42131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710C-059D-42B5-A3F7-F85F280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1817D-7A11-4AE9-8621-3BDB08A89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6D23-6EEA-48F2-8F13-9733C41C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7942-E4C7-4609-9B98-901B52EC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BA38-75A6-4408-8D61-D6874CDC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057"/>
      </p:ext>
    </p:extLst>
  </p:cSld>
  <p:clrMapOvr>
    <a:masterClrMapping/>
  </p:clrMapOvr>
  <p:transition spd="med">
    <p:wipe dir="d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42EB42-8E84-46A2-8CC2-A5A925908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E2019-C437-4588-AE99-13B9BF435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D17A-9623-4C62-81D0-A9473DD6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51E08-41FC-4E75-8C92-E90F4968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48F58-2B19-450B-9744-BB79C528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5619"/>
      </p:ext>
    </p:extLst>
  </p:cSld>
  <p:clrMapOvr>
    <a:masterClrMapping/>
  </p:clrMapOvr>
  <p:transition spd="med">
    <p:wipe dir="d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F595-67BE-4C60-B17B-1BE7FBE35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DFE1B-0B81-4DBD-A13C-0F00B3A8A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45C9E-F8A6-4D99-942D-9AC05664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8FDC-73F6-473B-B1D2-16AAF31C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3CAC0-A194-4021-B4E6-AB654BC3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FAFDD-9619-4F30-869C-534069353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8815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0EAF-03FB-4166-94E5-24DC420E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D787-BBC9-478C-AC15-CE30D7A7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BAE8-51A1-4E19-AD3D-81FEA500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B4DF-EE78-4DA0-8560-2D97625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54C7B-A171-4BA2-9F2F-68F7D06D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ABBE2-AC72-40A1-B9F0-A33604405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13985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AD1F-6A9F-4376-B989-F2CEC55D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02278-8995-4CED-9A4D-C31B63F6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355F-3A6C-4A36-B670-FAC36609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9AC32-2A3C-478B-B571-69098EB6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3353E-E0FF-4F23-A0C2-2B992E93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08837-1617-41A1-B6D1-E35C5471A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5643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F098-FEFD-4424-9F98-B48A0602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EB653-1E35-4336-8887-41C57C93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5678B-4E41-42DA-A6DF-0577827E2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844D0-E464-497A-BDD7-2303667A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C7F57-5877-4819-8733-0482B6A5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FA839-A489-49B9-88CE-A791E501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E5841-ACFB-48A1-A253-E5BE80C55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11906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331E-B22C-4054-8D44-51CD9939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2D54-E705-4147-A40D-2016CCE1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03D34-01F9-4E0C-9E03-463FA0425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151B9-6BD3-46B3-AEBD-741AB8088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93711-B0CD-4172-8F0D-E32B8DA4C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E70A3-30F8-4912-885B-9C20ED2B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A8C50-4B70-412C-8E66-4BA20C39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BBCA1-BAED-49FF-AA0F-4C9C3B0C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680B-FC41-4F0C-B4F7-7B1B171C0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6531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7F61-D7BD-478C-BE8E-1F58CC14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1D401-CC40-4B96-A712-06B34200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8DBC1-812E-49C8-A27C-7C20B3CF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F6286-8E43-464A-AD54-43A885C1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176EC-F222-4749-B1E1-F0554BB20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08604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5FE5B-43C6-4FE6-8874-E983F9F2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79501F-7A09-4F9C-8E3A-BC46C4D3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61383-C4C6-48DD-A969-3BECA5C5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431F-0A8F-4FD8-A034-847EA0C23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587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4AA3-A295-43A1-9DC1-D3A17B3F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993B-736A-40D8-92AF-3CE76845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76092-4CFF-4A51-A5E9-8CE4FE373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17874-4EB2-493D-ADF6-11823884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C3B29-F4CA-45A0-AA3F-D2DFC708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474E8-EA01-4078-B945-F3C190B9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58546-4FBB-4063-B1F9-845F1B768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588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59C3-2DB4-4452-B54B-9FF0E486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8152B-19C1-41EA-A628-D6E2204E6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EC91F-5243-4665-8221-B21CF11C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749F8-5E9A-4CBC-8DBE-DB225B2C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6B1-309F-4EBE-B26E-7425CA52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6532-20D3-488C-8EBB-77CD75DDB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047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B477-598F-4E39-A786-5C7A914F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3D240-1567-44C6-B1A8-8B9A99946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8871B-C89A-4EDF-A47C-B3200537A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B8131-385F-4B49-85AF-17D29C2A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2AA5-A563-4DD5-9A84-64D03618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AA1DF-56A6-4744-B431-83DF105B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DD999-2EB5-4277-8BA9-F7FEC298F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79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38E4-AF4B-4D75-9336-D9A91016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8BF62-B854-4EA7-992A-7F9E84137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AF8C0-BC1C-456E-A07F-C9F3F805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0C55-B082-4F3B-8215-D05F8A2C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9DCE-C585-40DE-AADB-60F412AB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4FA3E-1E51-4F62-99C2-4832AF46E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11703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6A3CA-193B-4022-BA3B-B2176F64B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D7CA0-9ACD-4536-9D5B-0A6F58666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4F024-0BC0-4507-B00A-5B90F4C7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897AA-A248-4B4F-B8FC-47F56932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ECC8-CF8C-4EA2-A96E-9853067B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986E8-044B-40A5-9266-0992182EB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8322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5406-77E4-48CD-9C76-84D796D1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35740-90B0-45D4-A5C1-6E8448EF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AC9B-2C10-4C63-81AD-A69B9C28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88957-C0FB-4BAA-A0A8-3F803C3D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74AE-C4E8-4731-81E8-897BF5EA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9144"/>
      </p:ext>
    </p:extLst>
  </p:cSld>
  <p:clrMapOvr>
    <a:masterClrMapping/>
  </p:clrMapOvr>
  <p:transition spd="med">
    <p:wipe dir="d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A0EC-AA4D-4148-8BA5-C2FC47EE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7A37-DF4C-4C4F-8B77-ADE1E804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536A0-39FC-49C9-A22B-BF0F8908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7392-403E-4B2B-A755-92D17CD0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05572-5A6B-46B7-BD9D-03258CB4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4066"/>
      </p:ext>
    </p:extLst>
  </p:cSld>
  <p:clrMapOvr>
    <a:masterClrMapping/>
  </p:clrMapOvr>
  <p:transition spd="med">
    <p:wipe dir="d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2E86-6286-461B-8DAB-0F05F500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DCF1-3269-4A61-B590-D2820F353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C319F-C24B-48E7-ABA4-748B6D91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98FD-31B2-4A7E-9D2F-907CA05A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1420E-2DC4-464C-A046-CC875A1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9582"/>
      </p:ext>
    </p:extLst>
  </p:cSld>
  <p:clrMapOvr>
    <a:masterClrMapping/>
  </p:clrMapOvr>
  <p:transition spd="med">
    <p:wipe dir="d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F40F-E48E-4638-9FD0-26200CAD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0DBC4-A3BC-4D79-9CE7-A98628EA6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373EF-FE2B-4809-B915-05B363FBE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3F4E3-1873-425E-B88F-4AC62BAA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0C7E-2F62-4724-B434-0E2F2F4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6970A-0FE5-4299-89E2-16170C25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6878"/>
      </p:ext>
    </p:extLst>
  </p:cSld>
  <p:clrMapOvr>
    <a:masterClrMapping/>
  </p:clrMapOvr>
  <p:transition spd="med">
    <p:wipe dir="d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FF16-3F31-48C7-B908-3BB5F1A4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A22E5-6F78-481F-B1B2-8A199A374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2010-1489-477F-AA32-0AFF93C4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32678-60D2-408B-81BE-D6C94612F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7517B-9235-455E-9809-23B555713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EB42F-BA1F-456D-802B-C8BBBB88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004E9-EDB4-4F10-B664-B7462980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BA785-C51C-443C-985B-013BA2CC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8222"/>
      </p:ext>
    </p:extLst>
  </p:cSld>
  <p:clrMapOvr>
    <a:masterClrMapping/>
  </p:clrMapOvr>
  <p:transition spd="med">
    <p:wipe dir="d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9020-6BB8-4C61-8E8F-9BB2DCD0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1BA77-C5F5-4C11-BF37-927C158B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84660-BC3A-45A7-B8F0-7E4BE225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6B310-1541-426E-9AF2-0E2C881B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383"/>
      </p:ext>
    </p:extLst>
  </p:cSld>
  <p:clrMapOvr>
    <a:masterClrMapping/>
  </p:clrMapOvr>
  <p:transition spd="med">
    <p:wipe dir="d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47A3B3-5501-4B85-B52E-4F975227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8FFF5-A7DD-41FD-9D21-D618D3BF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DCA12-CA14-40EB-942F-839736FB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9371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6C1D-3BF8-4CEE-A39B-19C3F8E0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66578-A422-4098-9CBB-9F82485A0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F25B7-A87E-4AA1-9A5D-B4E50AF9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FF645-CCFA-4C25-A277-A758750C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E29BA-CC4C-4B5C-BF16-7D700A81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65EC-BAF2-490F-9B02-863420535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12196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5D28C-A86D-45C8-A02F-8ECB120C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C22C-83A8-4B9A-AD84-7FC6040D7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AE1AE-BE49-4C93-BA44-36E16F83B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8BCB-CC84-4CAE-B69B-B447A008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6AD90-249C-4493-8C60-D34E075E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2DE1B-0B52-41AD-9735-E9244073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5790"/>
      </p:ext>
    </p:extLst>
  </p:cSld>
  <p:clrMapOvr>
    <a:masterClrMapping/>
  </p:clrMapOvr>
  <p:transition spd="med">
    <p:wipe dir="d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4E62-3E53-4D96-BD5C-DD82B83F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D71DC-147E-454F-B7AC-6843D03F7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4A219-2B30-46E4-BC14-24D6EFE72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8DB5B-D7C5-4BC8-BC4C-4C477C4D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E5F96-2244-4064-A4CB-4E95F7D3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78097-4C83-4EBE-8A04-D7B42C49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9495"/>
      </p:ext>
    </p:extLst>
  </p:cSld>
  <p:clrMapOvr>
    <a:masterClrMapping/>
  </p:clrMapOvr>
  <p:transition spd="med">
    <p:wipe dir="d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9036-70EE-454F-ACFC-DA70BD95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1F70A-0E95-4B6A-BD76-BFDC8FD33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25DF-F579-43F5-A10C-FD8DECD9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BCFB2-1A7D-48F6-9C0E-1174A7E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E85C4-04E3-4FB0-A785-472C3A6C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96293"/>
      </p:ext>
    </p:extLst>
  </p:cSld>
  <p:clrMapOvr>
    <a:masterClrMapping/>
  </p:clrMapOvr>
  <p:transition spd="med">
    <p:wipe dir="d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970A6-C1E8-47CA-9563-EF9BD8820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4F433-D373-4C7C-A12D-E5B105B92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BFDB9-0EE2-4996-8054-65061B88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7882-812A-46BF-88F0-0C7F6B31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184B-005E-4D86-B733-4419D8CB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21870"/>
      </p:ext>
    </p:extLst>
  </p:cSld>
  <p:clrMapOvr>
    <a:masterClrMapping/>
  </p:clrMapOvr>
  <p:transition spd="med">
    <p:wipe dir="d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1C5D-4C2B-4EF5-BA80-5BD44A57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9951C-4317-4CFA-92CC-C64688105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464FB-5069-4392-A508-C4E457D2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34292-5BF0-432D-831C-CEF95069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536CB-0267-454B-9AF5-BF8A307C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BB639-03F5-4EDE-80E5-08B4F6DFD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41440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1124-3E5A-4D53-9431-36F0EE4B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6790-2001-4837-A6B3-96D8AE899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0425A-DC15-454B-9287-F9008744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5908-F8E2-4F4F-987D-E238751C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45EA-767B-408B-9DD4-1861ADD4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E19B-18D0-4442-AA00-902102C8D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2509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DED1-A77D-435B-829A-44D20C96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9631-3542-4F38-B273-20E07E8C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2FC08-2544-4464-A6E7-EF9BAB48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F97C-AF75-45CD-B753-0976F6AE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89338-5081-4BEB-86E3-0874A165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69F19-BAFE-43E9-851C-A5B9C2729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97265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62B3-029A-4E06-84FF-12AF8C0E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125A-F753-4B1D-AA33-16571FA2C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90617-F9EE-4FAC-B5AA-546FD3FB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DD678-4A9C-4C1A-97F9-7FF5A12F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A4BA5-A6F7-4ACF-BB84-99559A7E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4C35E-1C2A-4D41-BE52-68D0061D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E828E-8C94-4455-B2E6-117E0745A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873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A8DC-E305-4EF5-B68C-4203CDB8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29545-C798-4DCA-83CC-134BF766F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19680-5678-4823-8A6D-50E3FF439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549AC-D43C-4B31-A0AC-C98819606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ABE0D-15C8-4554-AC99-1DAA062D3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505F-0E77-4562-9AFE-9A49F4A4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3B51E-44B0-4637-BCB4-8FC322C3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E991F-32AE-43D2-B99B-DE529F65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79715-3747-459B-ACCF-A40017C87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99402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8E6F-60EC-463F-BC41-0E54CB51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36B94-ACFC-4249-8123-2BF987CC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C5B3E-71BD-4E5B-B469-E9E2AB15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D7A31-39A5-4E81-9982-028028B4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76460-87A7-417E-A612-8E09C828E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33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662C-299E-4045-9BDE-A6D1FBDE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708A9-95A3-490F-B275-B22C5603F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8B362-CD7A-472A-9EAE-B4FD4DDAF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8FA4F-F8F1-4EC0-B05A-5A70ED2D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B3F21-4CCC-465D-90A0-2BDE42B4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C3032-95A9-4DB8-9D8E-A848293B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A8A7-7940-47F1-B243-C5C672D6E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2246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80DDD-32F7-473E-84B0-5C223FE6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B6CA7-33A8-49ED-8795-D3EBBDB7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78F38-86DA-4E7E-8F7F-E1BB034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7A80-D2E8-4A61-B364-C75075593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12540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575E-AB23-4466-8A69-AE5F0FEC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CCFDA-865B-4ACC-BF54-3139F081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B1265-8652-4F91-BE14-13157D2B7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7165C-C49C-42F6-B274-B66CE808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50569-D740-4005-81A7-F7005793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41119-19B2-4121-BDDD-5A8896D0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44977-29BF-449A-AF55-661383016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64934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E09E-C1BF-475B-8A01-B901E8BF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010BA-25AA-4F2A-8219-553021423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D2480-F31F-4D7A-976C-26A329752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481DB-7981-41E6-8380-4A4F3476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8FC2A-DB05-4B91-9BEC-41A233CC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8E143-B1A3-4327-A36F-8DE94482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5725-34AD-4351-A43E-67BFABE10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7996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6F19-ADAF-41B9-A465-EAF67723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14DB5-42CC-4307-AC65-C9570AC5E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E7A0C-EC88-4928-BAC2-FC168DBA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19CF0-6444-4142-8BAA-1D36837F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89F3B-4E4E-4023-962D-2EAC5684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47314-E12D-49D2-A68C-16B25FA7E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6968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49B18-93D8-4DC2-ABC5-7A1B9A233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9AB7B-F196-4BD2-A7F6-AA9D707EA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F8A28-E2AD-4F4F-BE9D-33517EC8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AEFF-F834-40D2-9616-D9ECA368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BB4A-B2BB-4A33-802A-46B3D13C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22B0-9570-47FD-9059-9AF4810E6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4348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3201-864C-4317-86A0-D622F440E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F0CDD-D666-4E5B-9A12-BFA65ABBD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CA658-A186-418F-BCDB-36D38571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7F93-EBA4-462C-B070-5CC18560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73B-A395-4C17-8445-93D75644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45E03-A357-4BFC-98AE-79AECC274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08871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61F53-F6C7-471E-B025-7EBBF071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E5076-A71E-460E-AC1A-18AE4FFC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6F02-27D2-479F-9850-571CA59A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ACC71-4052-4939-B967-CDED3BA7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516B7-7740-4329-ADF1-F880C1CB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A6AEA-2CDF-42FE-9A56-2288A807D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8175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5917-9942-4422-AC7A-F62DC2FE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82DBB-6B5C-49B3-B9D3-23048E690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B88D6-F114-4FC6-A02A-C11D5CB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D172A-6E06-4360-B6D0-5134FAA4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A70D-B86A-4133-B34D-43C83EAD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0EA70-2D82-4960-B6F8-DA2A6812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937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789C-1500-400F-BF67-0196FA04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E205C-9DBF-4D5F-96F2-224BBDFD6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DBC33-5CC4-4940-A0CD-89DC518B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CE9BE-3092-4019-924A-BFC9DA98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1F48E-0120-4017-8C81-8D1AF0B0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00B3-F5CD-4D7B-92AB-A57F48D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50299-7606-4CBB-864D-CA19C9489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90960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D368-CC78-437F-8DDB-A68038FE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6F651-73E6-47FE-92D9-464AEAEF0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319F-603C-4C35-8516-262A6E0B1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A2716-5D67-495B-BBBA-AD89E6C26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F2190-2D36-4DAE-98D9-4ED2B23D9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1130C-3B11-40C5-A02E-4EE85442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3E25F-C5CE-4EDC-94EF-30FBA36D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D9601-01BB-4F4B-B24C-472847C8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2C2F6-5348-40EC-9F99-629F4900D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449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D045-E4A0-450A-98C0-6200D114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466DA-5A8A-4CFC-B5C2-A042E950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8BD22-7547-4E99-83A7-0910766AE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DF4A9-4FF7-4B8A-8B23-2F6DC1EDA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52594-43DE-466E-9D20-A8CDEA862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978EA-4324-4BD2-92FC-9F35A690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BC34-B63E-4C5A-9B8E-B27DF81C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B018BB-1DEB-4F26-BB6A-2ECF0D53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2FF62-A1EF-4C0C-A0D0-C9EEA6CCB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0260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8CB6-2AFF-4F45-BF80-A3018B7B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5AA25-E008-4323-B0B5-00042C45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F8560-EF20-4BC3-B594-28F3CF610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1B16D-3D0D-4D21-81A4-144F3B3D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28686-BC78-423C-8D80-54A847388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54430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C74E3-8887-43BE-BD35-AC231682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59439-66ED-4346-ADE7-BB6E000E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FA747-FD61-42F8-821B-F39501A1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97E1F-0A10-4EE6-BA40-AD1736BEC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82198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AD3-089A-4BD7-8403-4C9C6CE3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2EBA1-1C6E-498C-9B43-08838441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BDAD7-81A0-46E1-9D4A-A573D4721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167F1-27AE-4CA8-A4B8-F4969725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C8858-001D-406F-86D6-DF1307AE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0294B-C194-453F-AE1A-2031D6AA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A314-1463-4547-B3D1-D2A6621A50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83046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A07E-6FA7-4C3E-8CCF-A17BDD45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1C1B4-4977-4AB6-953C-F3B35E1B5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7BFB4-5D91-4CAC-B6DA-DCC8F0389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19B12-1D5D-452B-B347-9AC07D1E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BFB33-5C6F-45D2-8DE9-432F8535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55FAD-4162-4B08-BDD8-1C1ACAE2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68567-1914-4234-860A-54D2D380A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6345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8759-526E-418D-BD48-0511E810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7AD72-10B2-4901-BC0D-0E30D2CFB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53E3-E959-4E25-BA43-1139CCD5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0BED-AB49-42D4-BE4D-3A985054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21E5-F6B0-44F3-8C7F-2C162162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0C7FB-0FF2-470C-A7BB-06FD46A2D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4606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D0EC24-6DA1-46E0-99F6-598249474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E3CD2-AEB8-406F-8CD4-924733789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6DC90-0A6D-4B46-8609-F18A4182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69F5-C0A5-49EF-A384-E29183EE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7A5C9-BF2A-4C6C-A6D5-70A86F4B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C6B98-FAEB-4FC5-AD65-4DFFF3E7B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7837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4262-0BB6-41C9-B7CE-02E315702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F1552-9CD5-40C9-A4D6-A1CFC9B18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EDE59-2FBE-4992-B975-CF702403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4F0E-7783-4BF4-B016-C3CDFBE9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B3603-A55B-41EF-9C8D-CFAC7551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55A40-FC8D-45D0-A53A-CAA88ACF8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85437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5283-9BAF-4876-8323-F9F7ABC5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DC51-1560-45CF-B5FB-3448B4153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31D3-46C3-42E2-AE96-B82A54C7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9817-D997-44A9-8B22-5105966A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4ACB-4B4C-458B-938C-949341D9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F43AF-2284-46A8-8142-A3F5B2BD5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4655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4640-386B-4B45-9CF5-7A01E50D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0B8A1-7FE3-453A-A6CF-BFC9B0FD5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B6FC-B92A-4072-80AD-EB3385B8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64A61-4DE6-427F-B559-87E34F69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5DA2-1064-4A3F-B4D1-08ECF636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84DBB-95B8-4AB3-8ECD-D38DF0003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3007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3F25-19DB-40F4-A2CA-996810F2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56F00-C03A-4AD1-A1B9-34032E121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72746-357F-4A21-8F89-D41725903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47CB0-346D-42C4-B902-EBFBE5E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77FDD-B871-4F74-9DC2-829FE18D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81CCC-46A9-41C1-A7DB-C78284AC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F2B4-D270-4988-8FDB-64F369E88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192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D017-12A6-40B8-B6F4-CEBF0630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1F932-D789-4240-A45C-813265AB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D84D0-3415-4743-AEDB-D5FC964A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5F1BB-DA49-4F2E-9912-7302334B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B0BD5-85B3-44C0-951A-DB8E127FE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35052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2F7B-A121-4FEE-96AC-8B6FF094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96D44-6953-4AC3-A4CB-134861B0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B64DE-2229-406C-8F19-A058BED82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3EEC1-A298-4B53-A556-ADF3A9369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8378C-5759-4461-96F5-16A50A7B8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D91B70-B065-4DD0-9641-0507A553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07107-FDE8-4FD0-BAD8-122350A6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A8812-484D-48DB-B9AD-9E4AC8B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B5313-E5E8-49C7-BCA2-79D2111D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9321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8B45-0926-4170-A9AF-CBBF8741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8C946-83E8-4D75-8624-4332CE3E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AB2B8-5727-4100-94FF-CCE0E44C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0B950-7C6C-4DF3-B04A-AB59D2A4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81EE6-DF12-4937-994F-43E5A5DB1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011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BEFAE-8C4D-4157-A5E8-4B33EBC2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2858C-E778-4B14-A38C-F81D7CAB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5FA0E-92F7-4827-9AA0-CDC15DF8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2508E-0D84-4233-B1A5-5220CD7BF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81445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E219-ADC5-437A-AC34-238DFBB3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4200-E300-4A18-8EB0-3F5B2BCE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3BCD7-A364-432B-A1CF-9AD7F5AFC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3CD1F-FC34-496D-8677-FF8EB829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5A8A7-29EC-4F30-B1EE-ED55B646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83065-5DFA-4673-838D-7F8A012B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24939-CA93-46DF-A9FD-64D63726A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5682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3F0D-B0E9-4DCF-B097-60C3CC92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EB3D6-5BAF-4DE6-BFE9-2F61193CB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08A45-3949-4755-806A-E4D27ABE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DB71A-BEA5-4AF9-BD67-75F2C23B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B0A43-231F-4312-8F2A-AEAF76DB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C8EF2-2226-4F44-A205-ECE0A635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264AE-48EF-4151-B0AF-263C3F76F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2986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D2F4-38EE-41F4-9E93-1FDBE43C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48EF8-5209-408C-B046-6CE72EC1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277A4-E43C-470F-85D8-6865A891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1FB1-043E-4461-A43C-D0BDD41B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27EAD-8C11-4551-A57E-F9FC910D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62C57-3E83-48C5-B36D-1A2BA0500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4272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BA4DF-AAB2-4320-983C-1A8F3760F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2DF02-FCB9-454D-8BBD-E898B774C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8B429-8223-40D6-8DCF-5EF07738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D7B1B-E0BB-4781-8BEC-EAED991C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020CA-EBC7-4287-A204-974B29A2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9A58-C4EB-486D-8D5A-AD1CA9B4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2413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5718-3D14-453F-BCE3-AF29ED83F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AF275-AFD7-4781-9D5A-3CCC47814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6A61-F15D-4F13-BC42-4495975E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31028-17CA-4D25-BBFB-95FA2684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A0EE-FC79-4F7F-A308-E842FD33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B2607-632F-41CD-9845-DAB3BCDFC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93947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8394-622B-4679-BCDD-C7093C46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0DD0-EBF2-496F-89C9-18BC8FEF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0B62E-B47C-41CF-8F6A-2FF9F90F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42C82-9094-4D11-BE92-525EC98C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38AB-8087-4742-8798-5EC8391F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D2E7D-72B3-46AC-85B9-0DC162BEE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33224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BD8D-350F-4E50-BB82-7EC52E65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8D2EB-006F-4A4B-82B2-932B6D6B3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2E99-1CF4-421F-8794-356E1719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1569C-983B-4897-B38B-4F7DD051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2FF2-CB99-49D1-9E93-12D0079E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1A76-D47C-4DF2-9B31-CD6556776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381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217DF-F55D-4280-B515-25434724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B0274-71FF-4C68-BB53-AABA4968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9DF78-0EDB-4C43-999F-5D2E6A4D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42F7-87C4-4CD0-8F3E-E5CFCC33E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3608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78B2-D7EE-49D2-B3A7-A3D5AC7E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4F6C-16E4-4A73-A2FB-97F160884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72D53-835C-48D2-BB69-9739F4F8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51468-4AA3-4775-8A1A-DB957BCF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02740-400A-4F20-86EF-2F95BE39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74622-FEB9-46BB-B563-E3F35C89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118AF-7CC5-40F4-86AE-D04D034D8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704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413A-943B-4DE9-8736-79B85086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F7A3-65D3-407B-A552-05AD82EB6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E6C08-3C5F-4922-85E1-1AFE8A97B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409B5-B7B8-4CDC-98F7-AC25E3F13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49FC7-5CDF-49B8-AE78-5912DF7DC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B5D48-2E99-4018-A76D-0420D428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EF02C-9E6B-4F60-A6F7-D77ABF0E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3F01D-9D7E-4D86-8C52-59C92A6A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748FA-FC25-4E66-9799-5F27CE1CB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75861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149-354E-42E5-BDEE-634B92C8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EBF4E-60FF-42F4-BBE6-3BD7CA9E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0341C-3A45-414D-B669-041A1B7A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9898-6267-4510-88E3-D8D227E5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C160-BEB8-4FA9-B185-0400D2465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50834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A0E0D9-8D42-4334-846B-BE84C4D9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0D50A-92AD-4944-98F1-8A721398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BBAE2-F6B3-43DD-9BAF-9F83D0BA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4E1C1-5B0C-45BE-A443-F3759196D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37167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4372-2A50-4FF0-9968-00690902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3CBE-1787-4098-86E3-6BF65019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C570A-851D-4328-9875-8D3B71CAC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55073-8BAB-4932-A6BC-40BF7535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89F2-90FE-4B5D-85AD-D3186738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EBCD5-BA3F-4AB7-B23B-FB51FA98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E6F4-0F61-411A-8934-10784D857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97723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BB31-D6B9-46CB-8496-D47DAC32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2711B-8B5F-4654-9289-ADFE16CFB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29F73-B273-4636-BD27-8BC5431B3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84978-A0FC-4C2F-900F-98243CD9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77084-C384-42BE-8D63-C30A9810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DAB06-551E-4529-93ED-BF7962CB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A0EDA-2F6C-4677-9F84-98C861173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66273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169A7-9FD0-4428-935D-1DA62610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F1571-22FA-4797-9E51-ECF5D6A5B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23A90-2F0D-40A9-83D4-EA633634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3FFC-1209-4925-B30C-D5FB81C2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FF12-C52F-446C-A0A9-895D79DE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3A74-54A3-4637-897A-49130498E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31070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DAEF5-CB0D-4DFC-9C17-FD031C616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4846E-9840-4DAB-A984-277F7148C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256D-F0AD-4BE2-AC7D-712DC4E5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FEC0-57D5-4D17-AE00-D383EDFE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7914E-B926-4BB9-AACF-58A51A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B860C-6417-45DF-92A7-0537DFE84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02979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560C-6C89-4D0A-BA5F-3D513DDC8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3D85C-76BF-4C85-B4CF-60AA338FB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D403-E3AE-4583-9AFA-D73CFE8D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BBA70-5A3D-445C-8FAD-E6E9EA56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65E2-510B-4035-A416-0DCAF2A1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FDB3-8D63-4D75-B68C-7835C4483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6666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440D-2841-4606-87AA-7608E9B6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E541-3030-41E1-9175-39BD5509A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87CF-9BFC-40AC-A498-D7F2D145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9ED56-9658-49CD-A599-25D01E89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96DF8-D892-486E-AE94-B049827B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D3F90-E859-480A-A05F-2CC3C24E0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5F1A-C215-4C7A-BA29-0BC0F29C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11716-E6E3-4C92-8EB6-36D59435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099C6-69A2-4B56-B37F-512AB4FD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015E1-BB51-42A5-A3A8-177F66B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EBCB-4C6D-4AA7-8162-6A7E5C13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9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80DC-7502-405D-8E81-4395CBEE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0F9D-372A-4704-B212-F2A63AD7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4366C-F35D-4CE3-B3BE-60EFC6E9E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5383C-A441-41BE-AFE9-9B6441B3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6A980-3389-4F3E-AA91-EE24DF29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C159B-B4D5-4187-A6A6-F0496C0C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E79B1-4DCB-440C-A62D-088AB336C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0375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51AD-606A-44DF-B4E8-2CC10B6C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0E391-46D2-4B5D-8884-4C7A5A6D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7631E-92C6-4358-8565-1EF6B21E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8819D-F643-4C30-950D-08517C34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55F2-6D78-4FAE-AB97-A8F88E7D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B7161-7ABC-417D-9920-9C3518B33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7401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9CA2-3C68-4067-A3D4-FB847C77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2AD4-231D-4A96-A91F-C0A950E3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571FF-58EA-4841-8EDE-C4F31F1DE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7DCD2-E52E-417F-B030-720E0D43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9A47-BD30-4D87-BC44-96CB40AF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CDA4-B48D-42F1-BA2F-B90D1D0E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CA3F7-0580-4F9D-8B82-1DF17CDA5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53000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2734-2AD4-4922-BB32-7BC63179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F1514-F202-44DD-A7E5-7052A442E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50918-B6C1-46BE-B55E-28FF96148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A5BAA-BF93-488E-952D-56B9143EE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47607-5C9A-47B9-AF62-2272486F9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2A820-0448-4746-B2D6-BA265F54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C2651-1C62-4768-9D62-E728DC3A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DE9F2F-E58C-43F2-8554-B0F7CE3E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2487-6AE1-452B-9A16-E3DE793AB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2601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2AA7-58A1-4787-A084-268D3BEE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A40CE-FF0D-4746-829B-CC0A4447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15F08-6E21-4B4F-BFEA-41A7AB14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31220-F4BB-4C47-88D3-F4F79F21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858B-F930-4B67-AAF5-53A85828F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52880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8092B-0C81-4147-8591-5DFE8AA0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7964D-6BD9-4069-965C-AA6DD7E3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48F5-C74A-43F2-AFC4-EBED8E2E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BABD0-4413-4F8F-B620-1870239DF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518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E7C2-4DE8-4955-AAE9-AAE534AA4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887F-B5C7-4EEA-9E53-1494FE5B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8E2C1-383A-4CED-AB78-5A3EB82B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EB5BB-5422-4302-9314-D10C871C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EFE40-7717-4DDC-9582-E3B5CDAC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5DA2E-A222-49C1-AF7D-BE163A71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747F8-1956-4C1A-ADCF-147051B17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18943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C41F-7AB4-4F71-B541-2A124676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F4A14-8DB6-49D9-94AC-90AFB6997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E8503-E372-4720-9B41-3A48B4714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F9912-252A-4710-B6F4-9FA512E5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A9E9F-AA00-4392-91BD-1AF1CFE0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A5D75-00DE-4B72-AC30-3A996E0B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86903-2BA9-4AAF-97B7-88362F41E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55187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ADE9-9AE0-4E0D-B606-E35FD30E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21F85-A2A9-4923-ABEE-FDA2F0C43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DA4D8-BA73-470F-AF22-C1688971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F858-AF1D-419A-B8D4-4812711D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F4454-70CC-460C-BE66-496FFC92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D590D-D895-45EC-87EA-7711435AD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24706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59983-01F7-4E47-97E5-0ABA553A6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BEC88-E571-420D-877A-2A952ECCD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048EC-535B-4D6B-9A4B-3162A37B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F4ACF-C7F6-4B7D-8D93-0A3267A5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2DE50-47F5-4464-AF64-9F90A36E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85DF0-E59A-4699-811F-353EA63FB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5188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8FE5-57D4-4D5A-88AE-81A27599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4999D-55FA-4BA4-B931-78F6467A8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1CDC-C2B1-4BA6-B44E-83B85EF4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3780-9D5A-4EAF-942F-26A16160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BD71-5D49-4CB2-88B9-7196C1DE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72855-AA7B-46D6-B6C7-DE2F2B9A6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69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A2CA-C864-4140-9107-0958CBF3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B0F92-B5BA-4E9E-B6DC-7D5D28F72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0817D-CE33-435E-AD25-338F1F3AF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0377A-9313-44E7-AF69-B5976693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71BCB-CF59-443A-ACFB-08B879D6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1973F-A831-48FA-9701-1BECF7AB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8B063-320B-4A99-B967-3B76BAF84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41860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C9BC-1E2F-4595-A00E-359808D5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DB7E-BA9C-4870-9F16-793FE400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715B9-744C-4E5C-944E-F337ABA1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E4A94-1630-4A67-9537-FF29AC3C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F832A-5C24-45F5-BF9B-538F055D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EF12F-3528-4905-981D-375E5FF8F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027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79A3-64C9-462E-A965-B6196C7F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A6797-4FB8-438E-BF8B-9D411C785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555F-E8D7-410B-853B-59D98268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FF3A-8A6E-4B1C-9A01-FEB015BC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CF1A5-CD8C-49A7-A258-065FC71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815E4-7C08-44C4-B92C-33D1DAD9F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4672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3EE3-0BD1-4D38-8164-2761891E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C8F8-922F-472B-A6F6-F41605773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FCD0C-AF3F-4FE7-9504-4258CCC42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8CD6C-2A8C-4157-8451-CE5BBD6F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13A7B-CA77-4225-94DF-DC63FC2A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66B0B-DA90-437C-8AA7-D9E013CB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AC1A-2422-49DB-90DC-EC67CD8DF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67640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5AB7-8E74-4EC7-8769-4216B146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DCD77-03FE-449A-8666-58D51507A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8C92-D75A-40AB-83B0-12BE6CF2B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00DF1-A1A2-4D12-B747-E6D51C07D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FF0F0-F8F3-4DE8-BB96-1FCAC3BE0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1DC1CF-12FC-4FD7-9B68-E06A027D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0BE2F4-C801-4858-A0BA-CBFBC3BC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9E644-995C-43BD-9BE3-D11FEE4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1AD82-7164-4AA3-A4CA-2E56572A3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3881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2AAE-1365-4FCA-9817-62AC046F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EE3CB-A9A8-4D5F-A289-23A83C1A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CFAF4-A269-44B4-92A8-A836505F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34745-2040-4222-AC58-6443756F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669C-62C9-42B2-904B-F4B55F5A6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18099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15FFB-3925-4852-BBCC-228ED635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99041-27CC-454F-B55E-9083FB6B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2E1EA-7360-4427-8B46-E0E7AE20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229A8-A2CB-4624-9292-007864832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31906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7984-FF30-49D1-A7FF-7A06C1E7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8049-E71E-41EE-84B3-088FC74E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92476-040F-4E74-A8C9-F3205D645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07CA4-B123-431C-AA99-CA6C4BD6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B162D-6D2A-49EC-937A-23A17C29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63800-39D1-4DF3-912E-27415799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81C75-8CD6-476D-A261-59315060D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0730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66E2-8442-4E5B-9461-A4C9FE3E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4AD0B9-7E00-4C3B-B4BB-24A370D03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618B4-A34E-4DE0-B1E9-85F091F5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D3622-637B-4962-8FA4-A04DFBA6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21490-1EDB-4A89-A651-76CBE57E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37BB5-12FC-4FD0-88AC-D6F72028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22272-CBFE-4F51-A001-D02E8A3E3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102227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6E07-687E-482B-A7F0-6E896359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BF2D7-F4B4-411E-888C-018ACBDB1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E13F7-BEAE-4108-98E2-E57BCFD7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6B04-F1FB-4B91-A499-A33F7E3E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3844E-8526-410F-AF59-E7A63636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66C37-9E90-47A8-9E10-2C637FF95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73777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29F4E-F0B5-4614-B413-98F859BB1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2E57-BD7C-42B8-8864-59F0139B2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A121-C66A-48B2-A911-2A33B720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4F810-632F-4A88-86C6-CCA8FB0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197E-F91C-41CC-9D25-087D3F06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F96D-411B-4EA7-B743-CCB6ACD21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91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243B-2C90-4183-B5FA-E246A2AF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EB032-98A8-4901-8382-11DC7A8D2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32FC5-03DC-4C01-A2DA-66E7FA6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53574-ED0D-4C94-B63F-551BA869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FB3D4-2750-49D2-9911-7AAFE6C5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D4BAC-8740-4A9D-9371-D62520418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87153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5731-06D4-4CBF-A39B-1CECF667E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E3FE1-CF18-454F-B2F8-AAB4FB606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483FA-1065-487E-915A-9F514AE4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350-4D3A-4A62-8782-8A52A7B6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A58E-263F-4AE8-860D-B7157B05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9F419-CBC8-4370-99CB-9FB442AAF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81654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E99B-6DFC-49E9-B136-2639E312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41A9-6BFE-410B-8C40-4C69F70AE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B5F36-47E8-4853-A4E8-7FAE2B70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1DBA7-BFB7-4999-BA74-3BF364D5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EC44F-1BA9-4A2F-94F2-E5325C7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D26A6-1E4F-43C0-8992-56690DA3B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0697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76B3-1ACF-4E33-A111-D7E3D13D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608A7-666A-4235-ACBF-7420E222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5F9ED-7A0D-4AB7-A880-169E937D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7AB4-B70A-4A45-926F-97693022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2CCB6-75BE-4B12-A29F-60D9C30E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B9FFE-0E26-42A2-A222-BF1790E5B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92314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83EC-9369-4513-B444-5779F032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A664-75B5-4A44-9C13-CEDEA7B7E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B46A0-A923-43E1-BA8E-6E017BF28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B7559-9ADA-4AF6-A774-E0611506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E85AF-BC30-41B5-B706-64CFE691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45858-F69D-460C-BEC6-0DED6474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CEF7-E485-4032-AB7C-C7024C23F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25950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D5BD-3E65-4F44-BB51-A8888025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0B6B0-7B79-4CDC-9868-E60D68C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A39E4-F441-4502-8835-9B591121C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DCB6-8B77-46D0-94BA-847087C9F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F3F02-A1FF-468F-BF88-75DD85438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F2618-286F-4E06-8D9F-9E10693D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DCB0D-7088-43D0-9434-111C8B04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50572-DD6F-44FF-A6EA-A9859D7F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EA13C-924B-48AD-8DA3-400805677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74998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DBBC-6711-4DF9-8A83-5AE84A16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71FB7-30FA-43B8-BE30-90AB0015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56C5D-8842-44F3-91AD-7342236C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E3905-6B85-44EB-9B17-CB188D0C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4531B-4017-40BF-BFD9-E7DBD00A4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58338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F6F65-1B59-4D37-8663-6F5288DB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BA4FB-7C43-43DB-A4B4-ED0E4E51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B8420-4726-4CC8-8279-62DE9469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E8EC4-0C72-4B83-9EAD-CE5984420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11740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6437-D76A-4308-BCA3-47DE13B1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3EA4-BE0C-4313-A1CE-999A70BF7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1054E-12FC-43EB-9708-E75C0AE19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51B2C-6468-4D7E-849B-B1DD2BA2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4611F-F7EC-4414-945C-3AB3ADF7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97E0E-2D70-4176-B385-73BC1EF0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273A-8619-42A3-B616-FEDB9D4FD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09659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0131-8B09-42C7-BD2F-C314516D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3E3F7-911B-48E6-A637-F23195503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4DD50-B4E0-4557-8A59-F440F7072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CFC83-AEC6-4A12-B536-FCAC6955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1736E-CB12-4499-8E62-F9F1B10E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A6BB1-2094-44B1-A7F7-DA69849D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7D5D-1A9B-4BF7-BFE5-1AAC2AFB3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6867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B132-950D-4A7D-AB56-D3ED91B2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B9DC9-579C-4474-B41E-E9C8F86A3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C164-DDA4-4075-8669-0ED686E2A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41B9-A54C-4F94-B0C5-0EBDA19A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F1ED9-4AF2-4602-ADEC-8D69FC3D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2E110-01E8-4058-9324-E611D4F82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767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486A7-5DFB-4B7F-A7ED-15046464B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14C8F-3FA9-451F-93BB-C5572BE97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D67CE-C721-4B20-9D46-8A2DA489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5559-C761-4957-BAAE-FE2A423B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0B100-F256-4B70-942F-28C0C83D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30108-EE73-4EFC-9C6C-7F4E3AE57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0906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52C84-B8D3-44FB-95C9-D0E33F2F2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57B39-2E75-4FA4-9534-D99906702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9806C-A65E-4CEF-9077-79240D47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852C-7DA5-472F-AF9C-C078882B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166B6-FA86-4BC4-947E-751C20C0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3AE27-1233-4DB0-8FB1-DB6D1F865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70265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8AE9-481E-4B04-882D-B3DA37B29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2FF4D-30A8-417A-AAFD-59B628617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782D0-1C07-42CC-9CAF-FC9990BE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DDA0-2731-41C9-A0C4-409C982B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7AE65-D9A5-4DA6-831D-3DE8DC73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C38EB-FC82-4FDD-91AF-75C662DA8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03793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75CF-186F-4670-B441-ECB648B2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CB85-3547-4995-AAF1-F6581905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D9AAE-86FB-48B2-87C1-E61A9745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78B5-390C-4D77-9B34-9A98045C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196E-F333-4E8A-AD86-2D3F59EF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56FB-2086-466D-8432-48BBFC87E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98936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6802-A9CB-4D60-A81E-2078F78E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516F-560D-4F4D-A1B4-FCE540DC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859E0-49B9-466F-90D7-2CD1DADD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85363-1121-4AAC-B0C5-8590693B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71F0-415A-405D-BF15-736D7690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E1313-0ED8-4E43-8396-B6B43EB81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35762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CEFF-CC44-44B3-855B-B994B43F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CB30-D34D-4AB2-A114-3A2EEE3E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EC1F2-90CF-46E0-8DAE-A5B301DEB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0089D-8D58-45CB-91F2-8FAE1BDA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64861-4B4F-463F-8D4A-50D12F2F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037A6-A382-4184-A506-7F3BE0ED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26E8F-DEED-4540-8304-CBE4CD79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8878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CC65-ABE9-4CA3-B9D4-DC353306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BCA36-9611-4CB2-B8C7-B31AA15D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D92A5-51D8-44D7-A1AD-8867403BB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5CE50-C949-4889-A3A9-7EBCED5B0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48B27-6C88-4243-AD6C-EB26A4C06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537B-F741-4AA4-AD10-49F9A577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50300-85F1-4DEE-9D4B-693DF883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30CBA-08EA-4713-B639-AAA742F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7581-5008-45A2-8264-D894D2CB8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11873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B311-D79B-49F4-A689-14B72512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2578A-5090-496A-9E0E-2C2DE4CC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42EED-9044-4109-8B7D-99ECD7AD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CE01F-A9BB-4109-90EB-336C52DD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F519-3258-4657-A38A-BB7B54818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4038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EEAA6-6AD2-4C18-B8CC-DDB518DC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6C6D5-4AB4-4AFE-8641-3586BFAF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7C20D-325C-438B-B8C9-7DD8E67F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82B14-4AD4-4DA2-9432-6ABD89BA9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84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8104-43B1-4518-A6F6-16CD44D29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852B7-EBAD-4C76-A1DB-1C54667C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78B5F-39F3-48AD-9602-A9BAB91DE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C4147-7A87-42CF-A269-83C0EB83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45389-20A8-416D-B7CD-03C56473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D6D8F-C945-4B4D-9248-74B834B3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19ED4-6C65-4440-8188-2D7BF1600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1828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FA0F-739F-4485-B8D8-73F78B2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26AD7-5D5F-40FC-945C-5384C4A7D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99299-F2F2-4AAF-90FE-FFCC3DEB6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CF22-3E17-4892-9FEF-BBE203F2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05911-419F-4BAE-8FB2-F0A90794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EE9CF-3DEA-4841-85E0-A1A2C373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0A08-71C3-40DB-A2C3-798ECB378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811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886E-BFD6-4726-9E78-D579CB1F0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F5EB1-630A-4A53-A26D-2771C11E6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3283A-B600-45BB-B4AD-49126A79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0E33-7869-4AB1-8D88-38F7AB7A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E0059-7FB8-4EE4-B83F-720AFF06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AC332-24DE-4283-8848-EFA4F3A7A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0142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27C0-5D9B-4D4B-B8FF-610133D7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6BA67-CD41-42DD-BBE3-66A781FE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207D2-AF3C-4F07-851B-58B900DF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07212-7D8D-455F-AA78-D698DECF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120AB-CD1B-4AA1-9CCD-8B71940E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9A34-5B19-4EFC-BE5E-8A1458998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58633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E0827-AA9C-4B9A-8667-BC9C36ADF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2060E-6AB8-46F3-A3D8-33EF45416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EBDD-83E0-4011-995E-88F566B6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FA713-FEF8-4C66-A110-254E5A49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45836-AAF5-4B35-B80A-3ECF5ED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9E573-6972-4A98-AA43-626926245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89699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63AF-9EB4-4C8B-8CCA-81042BAA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62AB8-9E78-4771-A563-3A354E56A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EFFCA-3831-48A9-BA37-61E5C516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6C192-9704-4734-9156-261C6678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3966-2E43-4E7B-BCC3-D6F4F769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66526"/>
      </p:ext>
    </p:extLst>
  </p:cSld>
  <p:clrMapOvr>
    <a:masterClrMapping/>
  </p:clrMapOvr>
  <p:transition spd="med">
    <p:wipe dir="d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70DA-80F5-499F-B72E-E959A087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54A4-4998-4C6F-BD62-FE5CB586D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1C205-2F23-41E3-974A-CBFDA458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F4ED-42CC-4DFF-916D-BCF00C4E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80F1B-5B63-4628-B71D-756A626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2466"/>
      </p:ext>
    </p:extLst>
  </p:cSld>
  <p:clrMapOvr>
    <a:masterClrMapping/>
  </p:clrMapOvr>
  <p:transition spd="med">
    <p:wipe dir="d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5F1A-C215-4C7A-BA29-0BC0F29C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11716-E6E3-4C92-8EB6-36D59435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099C6-69A2-4B56-B37F-512AB4FD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015E1-BB51-42A5-A3A8-177F66B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EBCB-4C6D-4AA7-8162-6A7E5C13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2679"/>
      </p:ext>
    </p:extLst>
  </p:cSld>
  <p:clrMapOvr>
    <a:masterClrMapping/>
  </p:clrMapOvr>
  <p:transition spd="med">
    <p:wipe dir="d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FAE4-0C18-4128-BB8A-CB1D6525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2D84-8F8A-4A87-8204-1B66F113C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C38D-88E2-4F63-81A9-3ABC6852C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E2842-78B7-4161-A659-D0D185A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35205-2FFD-4ACC-931A-7B52007B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8E353-357F-4CE6-AB32-92EEF1A1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4476"/>
      </p:ext>
    </p:extLst>
  </p:cSld>
  <p:clrMapOvr>
    <a:masterClrMapping/>
  </p:clrMapOvr>
  <p:transition spd="med">
    <p:wipe dir="d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9572-6683-4500-B646-ECC77F5A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95959-3528-4A99-8001-84911CCEA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B1898-C327-46BD-8092-7BDE7EE9C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29C91-2AAC-41C7-9EF5-86A4B0F5C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8E626-FD4E-45BC-A7B0-F94D22289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9A124-4BD8-4B00-BAD1-6D92001D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E3686-F2A8-4CE7-A469-E8D60353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8F764-1991-4E00-A2D7-F3EF37BF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3240"/>
      </p:ext>
    </p:extLst>
  </p:cSld>
  <p:clrMapOvr>
    <a:masterClrMapping/>
  </p:clrMapOvr>
  <p:transition spd="med">
    <p:wipe dir="d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6EB8-C5BD-4E5B-9EB4-15E2F57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16B1D-06E1-43C7-BD86-02984D4F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33A91-7765-4260-939C-08319D39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EF1E4-C98C-498F-BC53-5ED95034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5843"/>
      </p:ext>
    </p:extLst>
  </p:cSld>
  <p:clrMapOvr>
    <a:masterClrMapping/>
  </p:clrMapOvr>
  <p:transition spd="med">
    <p:wipe dir="d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B0F33-4A53-4E2B-99BB-6D170C4B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86A79-C1B5-4ECF-AA0A-09C30C1D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87086-1CCA-4B36-9E5D-605DF9BF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70764"/>
      </p:ext>
    </p:extLst>
  </p:cSld>
  <p:clrMapOvr>
    <a:masterClrMapping/>
  </p:clrMapOvr>
  <p:transition spd="med">
    <p:wipe dir="d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0E4E-38C9-4C46-BF94-BB9D0E6C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5338-60EE-4272-86EF-1CF1E045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D40B7-71C1-4B05-A687-6523553FC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42400-7B73-4896-BED7-2D50F3B0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D64B0-4C32-4BFF-AAE8-4B28B393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D322-96BE-417F-9443-8AA26400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6583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4A37-248A-4F72-AB29-11FAE6E6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B919-5366-472F-969E-D439ECA9D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7407A-0E12-48D1-85D4-94F8897A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92185-E9A1-445D-B8F7-71F80A1E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779A-C42B-436F-94F5-2188D165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51117-C92C-4005-A75B-FF3B487D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4732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E5DD-D825-4E64-ABDB-BC49F46D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C0569-0C21-4975-B4C3-FDA2684F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03C3A-2DC6-4BE7-B6A4-726A6EA23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0B391-A4EE-42C0-B0FC-C31874C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FC15C-967D-4507-BFBE-0AEF005F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3BA3D-4705-482E-89AA-CAB3F6FD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42481"/>
      </p:ext>
    </p:extLst>
  </p:cSld>
  <p:clrMapOvr>
    <a:masterClrMapping/>
  </p:clrMapOvr>
  <p:transition spd="med">
    <p:wipe dir="d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9C57-E2E9-4BAA-948B-0297E7CC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F80D3-777D-4D4F-975F-CEF08C7C5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F49E2-4B3B-4BA6-B9B2-75F5AB92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F8C9-DD27-4F2E-9089-35948D47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71F1-ED59-4453-9D48-78AC56B0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47631"/>
      </p:ext>
    </p:extLst>
  </p:cSld>
  <p:clrMapOvr>
    <a:masterClrMapping/>
  </p:clrMapOvr>
  <p:transition spd="med">
    <p:wipe dir="d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37745-E14A-4D08-8189-7B843F6E7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3EB8B-ED6A-4904-B7FC-76B17859E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F149-4EBF-42CB-B909-BED3307D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9C60F-EDF6-486A-AB25-36BC7D4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29096-E721-44AA-8879-1FE2289E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10412"/>
      </p:ext>
    </p:extLst>
  </p:cSld>
  <p:clrMapOvr>
    <a:masterClrMapping/>
  </p:clrMapOvr>
  <p:transition spd="med">
    <p:wipe dir="d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D983-24CB-4228-BDCC-D318414AE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A0881-43C2-495A-B58C-EBF83CEAA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74F4-E910-462B-888E-E39FDA21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2757-F491-4DA5-B1CA-198A9780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6E6BA-045F-4FB9-BDE7-7DCDC6E1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31460"/>
      </p:ext>
    </p:extLst>
  </p:cSld>
  <p:clrMapOvr>
    <a:masterClrMapping/>
  </p:clrMapOvr>
  <p:transition spd="med">
    <p:wipe dir="d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9091-F08E-493C-8391-510B6ABF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C731-D4BC-46D4-9008-FA49742D6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0256F-4700-4691-A30C-167909D4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29D00-D6C8-4BC5-85B1-6848ABB0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CD90-4DC5-4C37-9218-23FCE797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7094"/>
      </p:ext>
    </p:extLst>
  </p:cSld>
  <p:clrMapOvr>
    <a:masterClrMapping/>
  </p:clrMapOvr>
  <p:transition spd="med">
    <p:wipe dir="d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50AD-679F-42AB-B609-DB459BBA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62DBF-DDC4-429F-8ABE-DBD09DA06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B5DD-519F-492B-A54A-9129B3F5F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4C23-FB47-424F-B50F-3FD05C93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23B8C-0A8D-41B8-9DD0-64DB845D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3285"/>
      </p:ext>
    </p:extLst>
  </p:cSld>
  <p:clrMapOvr>
    <a:masterClrMapping/>
  </p:clrMapOvr>
  <p:transition spd="med">
    <p:wipe dir="d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9971-4E0C-4723-B336-01BC878E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5DD7D-CED2-4E31-950E-51631D0E9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FE930-3CF2-40E5-B2FA-E6900A03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1B66-196B-4885-9055-2AAD00D5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39CE1-139F-41E2-9EEB-02CF9A21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FEB77-C971-4719-A0D5-F8B278C2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8746"/>
      </p:ext>
    </p:extLst>
  </p:cSld>
  <p:clrMapOvr>
    <a:masterClrMapping/>
  </p:clrMapOvr>
  <p:transition spd="med">
    <p:wipe dir="d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B5A1-A355-485A-963E-46B53E7D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85998-9B86-4AF4-BE1E-A59E3C0B7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68E7C-5464-4350-9CFF-D91A1517C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4E39E-6F2F-4076-A60A-EAF54CFD0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B3262-6857-4938-9F59-9158A4C65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C7F10-CA70-4C10-A747-6AB7D382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BFC17-BC3E-4791-A20E-37D52420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8EEAE-A3A6-400C-8CA2-41FF1FB2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35870"/>
      </p:ext>
    </p:extLst>
  </p:cSld>
  <p:clrMapOvr>
    <a:masterClrMapping/>
  </p:clrMapOvr>
  <p:transition spd="med">
    <p:wipe dir="d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C84-B04D-4872-B258-575A65BF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94912-D200-4950-90B4-5454C461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8E63C-85C4-426F-997B-4046356B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1D899-42AA-4512-8B1E-BFBBE316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9947"/>
      </p:ext>
    </p:extLst>
  </p:cSld>
  <p:clrMapOvr>
    <a:masterClrMapping/>
  </p:clrMapOvr>
  <p:transition spd="med">
    <p:wipe dir="d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0DEEA-7C79-42B2-9F0F-2EA43839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6213D-59D8-4AA0-BC03-A96AF254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24B6E-D90E-4358-9749-0B383474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6593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8D17-56DA-4C99-9980-DDF36B17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412A3-E284-4920-BAF2-3DBB5FD0E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69CBC-A2E3-41EA-9520-23D8FA35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8E70-C12C-4857-8971-329866A2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13DA-F522-4181-BD52-BFE1C2C8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7D178-54A8-472B-83AC-B179FB4EE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25360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2082-CC9A-4BF5-8C71-B0D38F9C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114C1-B4BA-49DD-A1BA-6BFD6D2C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562AD-1AD2-48BC-AE1B-FB71A5402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C0E0D-A1A4-44E6-A85B-59D57D1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C5B2-50AC-4CF8-B044-393C7AA0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0E1F4-F2BC-4446-A269-62C6A2BB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9397"/>
      </p:ext>
    </p:extLst>
  </p:cSld>
  <p:clrMapOvr>
    <a:masterClrMapping/>
  </p:clrMapOvr>
  <p:transition spd="med">
    <p:wipe dir="d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E5E6-91B2-4B2A-B2F1-3FBFFB08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98409-174E-425B-A1D1-952BF7F3C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79D9B-9C71-4640-B898-DA8EE48C9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88FD6-16FA-4D97-BFE5-FF2E8209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43AEC-5F84-4AAB-BA29-DC37E878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B029C-2A74-4FEE-8AD8-C1132B04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2431"/>
      </p:ext>
    </p:extLst>
  </p:cSld>
  <p:clrMapOvr>
    <a:masterClrMapping/>
  </p:clrMapOvr>
  <p:transition spd="med">
    <p:wipe dir="d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7A1A-49FB-40F6-920F-5475B5C4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F125F-29FD-430B-B96A-B9C2CA705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E9E2F-FA09-45D6-9AEA-E0BCC9B2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3490A-8870-4CEE-93E7-9F8EF531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AADE0-E168-4F81-999B-659A1C98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5157"/>
      </p:ext>
    </p:extLst>
  </p:cSld>
  <p:clrMapOvr>
    <a:masterClrMapping/>
  </p:clrMapOvr>
  <p:transition spd="med">
    <p:wipe dir="d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C9BF-5176-4035-8705-979C0BC10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3547E-7F44-4EF9-B5EB-1F4B474D5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7538A-83FD-4B2E-BA24-01B335EC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98986-70F9-4CBE-B090-0CBF10F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0680-21E3-4966-A6A6-A2FE1B92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1115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DC42-C645-43F8-B3CB-8D2847EA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9889-AA73-4E21-A036-A62245945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68B9A-527B-41B7-BAFD-8658448DE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AEB9D-C22C-47D9-B3F2-B073E12F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35BF4-D79F-4440-A543-8570B6CC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0C0E8-D202-4708-B529-434D0997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6E5E3-1CF5-492B-BF5F-3AF4A3079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36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C953-41BC-4A27-BEA5-FDABC5D2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E83E0-DB22-4A09-9B9B-F551011D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0074C-3E25-4CD5-B6C0-A6981DFF5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72A84-C913-433E-9678-26BE2DAE2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8682E-C25F-495E-B04A-ECD1719F4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244FA-FFD7-4AD5-9C9A-3CFE3805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EDD6F-FF03-4EAB-A6CC-AC5ACC70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6713B-8C62-431A-8FF9-7EBC64D2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C536-23B7-4DB3-94CE-AE7E9D286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803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F5C5-4D10-4B85-B8FA-D60F49CC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472C7-7E7C-40D6-8204-D8F43EFE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15077-ADA5-4AC3-AC32-4D84A64C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B04DD-BFEF-4758-B5A7-E8A338FB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AB9BA-95D3-48D8-9936-7D22A593B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79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FAE4-0C18-4128-BB8A-CB1D6525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2D84-8F8A-4A87-8204-1B66F113C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C38D-88E2-4F63-81A9-3ABC6852C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E2842-78B7-4161-A659-D0D185A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35205-2FFD-4ACC-931A-7B52007B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8E353-357F-4CE6-AB32-92EEF1A1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1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B5017-B76E-4D0D-9F88-FFFD40CE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EE4D0-F8A0-4E51-9998-0170995D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C9540-F908-4E16-85DD-D1FAEA8D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FE727-19AB-446A-B196-98F331769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208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5270-2691-49C0-AE12-8B8C392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C028-FDD8-4BA1-AD23-A8EB5498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2819A-DEDD-4EBC-AD73-AFBD9B62D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01258-E782-4C12-A17E-57EF8CB0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F2ECB-BA44-495C-AB0A-AC5F7982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61A27-A60C-4CD4-ADD9-56E333ED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5D23-98CB-433B-9325-B9A1D161F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847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C68F-FEAF-44CE-8B22-B771EF2E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0B55F-119F-4BA4-B829-E230D94C4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87120-27CB-4EEA-9566-802233280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F9857-006F-498B-AA5B-4D189A5C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A6BD2-71B4-4F0A-9EE8-453ABFC7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04748-1CF2-4B02-9B38-B4ED36C0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109F1-DC0D-4475-9785-698D8C8CE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20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14A5-5EFE-4C70-98CC-B3C51C6E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81894-BEBC-4436-8989-FA9DF13BB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E73DA-A0D7-41B5-A20B-67457C46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4C12-1153-4B43-B565-F5DC7B11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98DFD-FB05-4C4F-A34D-EAF0B776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31BA-1D4D-4675-BD0B-550373594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555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3E7F29-6289-4669-81A1-4570EC045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BB8CE-3923-4EB3-895F-3EDEA7258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94FC-12F4-4F45-AB23-83314477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6A00-88BF-4A06-A4A0-5073D3C3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50EED-CD9B-457B-A51E-F6DFDD46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2EBD5-D034-42A0-ACDD-01479E85A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269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CF01-BF60-4904-8CF6-F85C0F1E3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1A06D-3B61-4779-928A-BCC385582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B5DB-A302-48C1-A4A3-3DE63BC9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9990A-B5D7-4B4D-ADEE-1C12AD80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DA47-BA28-4F5B-98C8-7DF98B6A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C3497-E96D-4D58-86B6-C51429BA9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C681-8D31-4C0C-9227-71ACA56E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1109-559F-4D0D-951A-C07C22A1E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69B6-24CF-46D5-A28F-253A86C8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B0228-95D5-40AA-8558-41DDB56E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C15E9-0A74-4945-A487-39D74AFC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B4CCF-0897-4B7F-83E5-15F17CA41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01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1C74-888D-48CF-81C0-F2425410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8031E-CB61-4957-94AC-6FA8ED670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6ED7E-EE1E-464D-BA4A-3F094E4F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18DCE-82BC-42A0-9ED0-9BE59F32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FF30-9C70-42BB-A7AF-8B0252FB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BB7D7-743D-4493-BFC4-0546D3701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78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FDDB-13EB-4BA3-97A6-CC73606B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14585-CCCA-46B0-9A01-D15447AB4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5E852-651A-4E14-8C7A-7B40540B9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239E1-5313-4F17-8E5D-F0F3C311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7D279-49E6-43DB-BCA1-9DC55AF7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8A877-68A8-4B8D-AEAC-7264AE70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1C30C-3F36-4E8C-9864-32AE4BEEA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236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A337-2054-48F1-9F6C-831F38B1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65B2C-68F3-4A93-A21F-4D82C286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AB760-91F3-41C5-B111-2E2CEBD4E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2E930-2D49-471B-A73B-BA782A08B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AF9B7-1AC2-4877-84DA-505D8C95C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484DF-2BFF-436B-B10D-F89EF842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812A81-42FA-4239-A204-11F59D00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43464-0DC7-4197-A761-F7CA8741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3673-6355-45F3-805D-7DC348643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34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9572-6683-4500-B646-ECC77F5A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95959-3528-4A99-8001-84911CCEA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B1898-C327-46BD-8092-7BDE7EE9C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29C91-2AAC-41C7-9EF5-86A4B0F5C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8E626-FD4E-45BC-A7B0-F94D22289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9A124-4BD8-4B00-BAD1-6D92001D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E3686-F2A8-4CE7-A469-E8D60353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28F764-1991-4E00-A2D7-F3EF37BF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6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327C-42A2-4E08-A7A3-9ABA7692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82408-B74E-4FE3-BE76-6095A22E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5DFB3-48B4-43A2-9B44-AF6A22F7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DCAE9-7C64-4D22-9ECE-1C4ACB4A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7B91-2B25-451C-8E8D-696ADBA2A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6514A-E0B8-4199-A96A-7690A11B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E9039-37A5-47A5-983E-FF4CF3EC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F216F-C34A-438D-86B9-9429C111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8BB19-A934-406F-99A3-166E57B1F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649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22AA-5A6A-4DF2-8089-6A5E9AC1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08B31-3D03-48E0-A49F-E78730F8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26C7-B893-4682-A70C-93EE4B858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5C85D-1D94-4F75-886A-A21AA808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36842-FABF-42BA-B3C8-ED95963F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07B97-A277-405C-BC80-96E408BC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B0FD-1B3C-4580-8795-B4629685F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460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4FE1-0D0F-4F85-B7AA-203905CE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F2D7B-D9EC-42D8-BEC9-53E54DC14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40F09-A75D-41FB-9787-0FA34D030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B0F0E-2C75-41D4-9099-C7853A4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0C2A1-2139-4CEF-8CA9-C3AE5BC4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65531-865C-437B-8639-F73FE00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E2DC5-451E-41E5-8256-F2B9023DE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304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17A-801C-433A-BE71-899FD5AA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3A6B3-5F26-49CF-A01C-9D87F6FDA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F3C7D-AEF2-49DF-9EDB-F6236FE0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0D71-41F1-4B4C-A670-8459371E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0C16E-CDEF-41B5-8AB8-7E315029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2CF86-B127-4FBA-BF1C-B685EA531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080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05B9F-5741-4815-B48F-1E57BF696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BD140-E8E1-4F94-85B5-467CB593A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D17D-6AC3-4DCE-9BD2-4BECB153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8E715-2493-4E0F-91C6-67E251EB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FC13-A39B-4C9F-A3F0-AEDAF725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79E85-9298-44A0-AF4E-D9AE92AD1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632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6B41-6D1B-46D2-9BF3-C777D814B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C92DA-DCB3-466D-A89F-C919BF395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BF8A4-9A77-4A03-933C-6B1B28C6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F2446-E41A-4977-B176-68E5D261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B7AD8-7544-49E0-963C-82A69B16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6D997-E10E-4375-94E0-BAB404E0E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058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5EC1-AB9C-4FC5-A3E8-FAC02037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785B-960B-4503-891C-B30E7047F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83453-F2C8-43F1-A88D-EA8D1C0D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FC694-9EA3-4F78-8BA0-3E83A596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4E0E-5014-466F-AE1C-680520D7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287B1-5D7F-4671-ADC9-0CCAF8461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185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19BF-A718-4770-BF86-14A0D8E6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221AF-3180-43BB-8D70-2795FB96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FA8BA-FF1B-480F-9D78-C6D8026A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9F94B-BC01-4298-AEEE-46A72514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4F719-0D40-4BBC-A93D-9CA5D727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189B-EFF8-4461-BB67-04FACE608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571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C635-15D6-4C7A-AA29-362CB44A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39E6-D764-49AB-B65E-F68BA345E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C20C6-4891-4EBD-980C-6AAB4DB83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55BBB-9E51-4C56-ACCA-EC8F64D5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33536-D704-4297-A6A2-903AEE84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8177D-AF21-414B-8709-AD2135E7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F6B91-BF9E-4FF2-BDA5-367FF93FC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6EB8-C5BD-4E5B-9EB4-15E2F57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16B1D-06E1-43C7-BD86-02984D4F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33A91-7765-4260-939C-08319D39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EF1E4-C98C-498F-BC53-5ED95034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62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4321-F9A2-4416-9432-6ADD6E20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E13B-F5B8-4FE0-8D4C-593835298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1138D-90CE-4706-B3B5-FD3D5F7DB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DBDE3-388C-4AF0-A66B-6D8F2CF6D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65022-4D39-4A5F-85B7-CCBC33068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323F9-7FC1-4C9D-8E2E-1DF9711B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35CDF-E1E7-42CB-9647-BF730D10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10B7A-57AD-44C8-A3D5-3E7D711F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332BB-7234-41E6-A1F8-A6AD6CD9D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4394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D995-3B5A-4827-AC3F-C6087410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DFA55-C503-4B9F-BA38-6B52354F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7D3A7-47A3-4B0F-96DA-28AD2C8E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38F8A-B8DC-4783-B0A8-7C9E68E9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8310-6498-446B-A35D-90E03A39E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7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1F359-43A9-42E1-80F6-F40BBD02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3629F-933D-449C-A4D4-E24A3291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C3F4-215A-4D62-B1E9-4F7F91CB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A817-87FD-4ADC-9725-30D9BAF81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79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A7E8-AD6C-4F63-B37F-F09913D34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88E11-63B9-4335-BB12-CF35DECD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2D966-0088-4825-8586-B318D0BA4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20C-2366-4FAC-A037-E9247C9E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D7750-BDCC-4363-A29B-A0FE362A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93BC8-407A-40A0-B2B9-BFD0D312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E13AC-DF20-420C-9AC8-BECE6B6FC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885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77E6-649D-4016-B71C-B04CC10B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79D18-3A96-404F-A043-820B2E880F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62BE-9657-4C2A-815D-3B475C6C0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7BEDB-B2E4-4DF2-B1EF-DDF10CDF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CF5D4-D463-40F0-A64E-8FC2F1B6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64B51-3F1E-4D11-82D5-27E08D56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E8FC-6100-405B-B153-8B02A97FB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20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D8DE-BF96-4DE3-AA7D-EAB92C6D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0DA7C-99FE-4004-BBAF-2B8FE1794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7B29-4F09-4E74-82D8-D43D9AF4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CB650-E9ED-4812-A7B8-9537F98C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CB1E-7420-45C6-BEEA-EA933E6A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74DB2-65CF-45D1-80CC-91903FA21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117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DF23D-B5F8-4724-8438-7FE99BD18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6B2D5-4F95-4973-8E0F-F09EBCCD6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99C6B-3DCB-4357-97D2-D0ADDB43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6E0F-7457-4738-9EA1-CCDFE307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79334-83CF-4BE7-87FF-C2C8E399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45205-0723-47F0-9A6C-664933A78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05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CA47-AF20-4E76-A60C-E0F6FF022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63FB0-CDB2-4983-9A8C-26EBF2974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7518-5317-4E93-816B-0AF435ED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8677B-088C-430A-95FD-19C0A536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E3F91-01B2-4B44-9D7C-7F690EBF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3D5E-45B2-4D37-B601-78D00C7BA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855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44D-9EA1-47CF-874C-5C6FEC86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AC16-242E-403C-9F70-4C8C8598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DBF1A-E152-45A6-A6D4-38881F01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FA386-EDE1-47D9-BB1B-89DEA268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32E77-8920-4728-B5C2-C1851519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C91C5-61D9-4D7D-8F11-BA70C00B1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489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C9E8-1749-4FD8-8588-FBE3C069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A0BBB-A09F-4B3D-ABD6-E504FC93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D9581-30F1-4E68-BC70-01672549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ECAA2-9387-40B7-B644-33846D3D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EF88C-DBC7-49F8-BD88-9A2FA094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17488-A536-4D17-A987-0A0D85F65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B0F33-4A53-4E2B-99BB-6D170C4B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86A79-C1B5-4ECF-AA0A-09C30C1D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87086-1CCA-4B36-9E5D-605DF9BF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91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8B71-6226-4BFA-8797-3A75839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A56B-DDBC-42F7-8867-B7DAE3C45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F0B63-1CC8-4938-BDBD-000D1D887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CDF57-07DC-45A4-909A-2E2F5792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ED1E0-31E2-4B4C-8DC3-38B209B5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68C1-875E-4E3C-91B8-C0F81780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A2120-783F-465C-A3B2-4A38A00E2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3521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1B7A-9634-4053-BF59-F8B5D772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1A919-86E6-4F5A-BF2B-375364B08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08DD6-33AD-4FF4-8E83-6AE4B36CB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272AA-7B2D-4C3C-90E8-66E28CCB2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4F332-A8A4-4F47-857B-EF9083039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45ED3-AC10-45E7-81AA-CC72E36C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DBC81-FB79-41D7-80AA-984FA709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23400-828E-4EEF-A1CC-CC6F089D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F121D-B242-408E-87F7-83508390D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5570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D695-240F-475F-8CB2-6B2276EC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31DBA-60C0-46CF-8C41-12A75832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3C915-5D52-4FF3-A5D7-2A3462FE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AD514-B8D8-4C96-A605-5B9439A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35E2E-AE81-4EAD-B0FA-042F8CD51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441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65265-0ACD-479B-8451-C87C492A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042F9-D3B9-453C-B578-BBDB93C3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36D9B-EF97-4E61-B751-0DA71AA5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F367A-A9C4-4EAB-9BDC-174248B59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648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EB65-F067-4715-BAA6-396B2342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8E86-0FFA-4D39-9D39-E989BCD7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3063E-0B8B-497D-84B4-9C6816533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0D7F6-F77A-4242-A215-24239F14C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D0D8B-65EF-4C13-AC1E-95170A57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686E-97A1-4175-B725-DA6FBD90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FEAB5-40AF-4004-B2EE-2C749779D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3190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2196-A535-404B-9E1D-44A7EC1C2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419CF-0A02-46C4-B915-40238BC03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58AC2-134C-4F73-A573-7108E4897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AA0D2-E6A2-469B-99B1-4B823DA8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CF39A-4B86-432F-81F0-CDCFCA8E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F77B5-7339-4E54-81AF-FB5218F4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256C-4694-46B1-ADEB-8B1FAB0B5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837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DCF2-6367-4CA5-88B4-E2C109B5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A01A9-220E-44FB-90D3-140EF1C33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C2DCB-59BD-4B80-8BF8-0DE7786A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84EF0-F7D3-40ED-B8D8-49174997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110F8-6A0A-464E-8B5A-13E3C147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5FA18-868B-41DE-8F73-C4E48FCEE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03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7CFB7-7996-4711-ABB3-EEE017772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8AADD-B25E-417D-90FC-87A6FCA45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E3A6A-7941-453B-9472-F0881664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71311-DA6D-412A-98C2-BC3BC800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95286-1D52-4403-A47A-6BB3559A3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B066A-4A70-4986-9313-7B975AFF1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390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55D4-FDDD-45A6-A926-1F4EF0D37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18E65-F501-4E6C-A607-6754F7BF6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6CA8D-52B8-46A0-82FC-F19711F5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E7DD-5651-4F83-8691-5F0CFD19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B42D-D11D-433D-A4B8-8B6A8487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A59D8-8A35-490A-9590-2BEDA6876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0470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8FEF-5EBF-4449-819C-B5677670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E6BC-961E-4315-94C5-2060F786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C986-A798-4D1B-88FF-847F22B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AD6FC-A528-434F-97B5-16732F99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4343-EB9F-46DD-880E-25CD7D7D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0862-A76E-40A8-9AE8-C75E1F6CC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7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0E4E-38C9-4C46-BF94-BB9D0E6C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5338-60EE-4272-86EF-1CF1E045F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D40B7-71C1-4B05-A687-6523553FC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42400-7B73-4896-BED7-2D50F3B0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D64B0-4C32-4BFF-AAE8-4B28B393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D322-96BE-417F-9443-8AA26400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5A02-1556-4098-8B9D-CB652F84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34BDD-22AE-4DEE-849F-33B55C08D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8E107-981E-46B5-8626-12F5B1A4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B292F-7FFA-4369-B1A9-B10D871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9941-89F7-4D8C-ADDA-B5C60866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515E-044F-40CC-8CB4-EC00B2FFF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20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1755-7CA4-46FD-8D1F-FDBFFBE5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CDA9-9F58-43F5-8053-6960B26A7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48E41-1A3B-41F2-B031-B28196B45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C4EA6-3BBF-4129-9BFE-ABB5EE79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6911C-DCF9-4EF6-88D7-1993B69F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6E8BB-0E23-482F-8C68-3DA60B8B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9923F-E5AA-4AD3-ABC3-DED7E6BF1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1267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353C-D113-43AF-9B68-41377BBE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C7EF9-278F-4246-8D3E-1617B84CB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B0FF-4975-48A7-9A01-45595A460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6FC67-9ABB-4784-93DF-E2B1C0F63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6A218-7B04-452F-8C0F-4803FB798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B0D93-8702-4396-B55A-FC5F0720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E5BA7-43BA-43C2-B635-BD619897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11716-F272-4F6E-9325-D6207569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0FD1D-920A-4F48-9BA0-8B172F539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309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CFDC-983F-4EE6-9395-F5C7149F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7CA85-B046-47B3-95FB-5E156326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B6970-F7D4-48BD-AC75-57C455FF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1570A-69CD-4B11-8A60-D3D0975F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885FC-056D-4A80-8EF0-3FBF8EB83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383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57D34-1005-45D8-9FB1-CE620E97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E9F5C-3D5F-4BD7-90FC-5ADEEC88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3572E-AA42-4D74-8B97-C86904F8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A0550-CD44-4C41-99F5-C4C737AEE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420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7E37-FA5E-4D70-B9E6-1654975E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B3CA3-62EB-4CE7-8ADD-10AD15A7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B2F21-6CBF-4388-BEFA-1159597B8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11F03-0718-4AE9-BCA3-9181D160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BC71B-5B7E-422A-AB25-1D3791C3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17DA-C1EF-453B-AA6D-B8D07E6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7C61C-ED89-4F96-A18E-344FF9B69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21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A54C-D7B6-46D8-814D-8FCA4368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45E46-3372-4861-A686-AC01B2175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B8A26-3909-49F6-B4B1-3DE19BC3D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805D5-CE6D-480B-9D6E-D50D2BFC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68555-6BFC-4A5B-B832-3C227272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ACE98-5E6E-48EF-A99F-71796B63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8B942-F689-4984-B328-4FC05459A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75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01D6-F227-48E5-891A-2850A2F7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9E908-7123-4C42-AA91-DC6E62647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D6B8-49E3-4D0E-9A38-244E9C43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74201-7FCB-4E1B-BB3D-C995769F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6981A-FA2F-42B7-8217-CA3B7D24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237E-FB6C-4291-B314-B3E677036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9850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99334-DC64-49EF-B56E-CD4F6F078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CC718-8048-494B-B070-A4AB36643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23B5C-0FEA-4C8B-9262-471FCDF1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01A6F-13BA-4443-8FDE-5894B490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728A-02D3-4A51-9EF3-52E6850C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80298-CD29-4A59-9909-75E5C3600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93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2BFD-34C2-4FE7-A345-CDA3EC012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A7F1D-8533-4C84-8A12-95B3FF80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4B48-7B4A-44CE-9C57-1A950A6C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4B176-B16F-45BF-B1E7-4EE1CB0F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BBF2-3788-40B5-A27C-896EF4F1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A97C6-1C53-4DD8-B57C-6147946B7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93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E5DD-D825-4E64-ABDB-BC49F46D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C0569-0C21-4975-B4C3-FDA2684F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03C3A-2DC6-4BE7-B6A4-726A6EA23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0B391-A4EE-42C0-B0FC-C31874C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FC15C-967D-4507-BFBE-0AEF005F6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3BA3D-4705-482E-89AA-CAB3F6FD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75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0CAA-1E9C-439A-A53C-CA103EC1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80A4-ED23-4F4A-BF19-535ABBD3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2C82F-9989-42C8-8F05-7C62A4A4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F877D-1237-47A2-A9E5-376D9D16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8189-8FE6-4818-8AE1-4D191FA5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F7698-023D-44AE-99DD-7D51E17BB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677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B1A9-225F-45A9-9CBB-0020A186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EB7A7-340E-4FB1-8E90-9B69C7DA5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93E7-8B5C-4451-BE82-A3017F41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C4D3-0D4C-4D1F-9D1A-BF6C5E3E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E0E2-64D3-48B3-9AA3-F1806AAE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3C50-D287-470C-9259-292800A63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249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2E3D7-1390-4A54-9FA8-2EAEC7D6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5B78-696D-47A6-AF4C-E2DAF2CA1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7B0B0-E3DA-45EC-BB20-3E015B4B0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8E65C-A7E0-4829-A613-FD8D27F9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27508-E47F-44D9-A829-9A5ECA1D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CFA50-C311-4D0D-94BE-0E3F952F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0DD06-6ED9-4F0F-A23C-42F2E03BF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8933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4EE0-D437-4297-937A-465EAB4C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9C39E-605E-4B95-8D59-ED8A25FB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7AA9E-22EF-4550-B844-E89B55F1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4EEBA-4CE1-4CE1-B26E-2AFD21D61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D7B1C-829B-464B-86A6-964B45EAC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ABB11-DE6C-476C-A87C-9FB6D8B7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D976A-8802-4847-B42A-6C27780C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C2D00-1944-4BD6-8620-D9C7CE0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2E142-461A-4944-8B2B-925A9DC4C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170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BC35-2ADD-48F9-81A5-5DD04A00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C6A5B-BBB9-46D6-9E4B-8BB45245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42080-1D51-47E1-8FD4-5A135AEF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50762-4D54-47BC-A180-B6BE32E7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18CF3-BD8D-4A8A-910A-C2C9AAE09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2981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DB7D9-85C8-4F38-BAF1-827FC9A8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680EB-A467-4933-A042-04F006B8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D72CC-99EF-4D60-9A3B-B59A9F39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E06D1-59C0-4120-B513-FEAF59694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969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CC0C-AB39-418B-8467-061970A6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910A0-D3F2-48DA-833B-D91FAF1D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5189E-BF47-4B7C-801F-6B3975348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71C55-2E3B-4E94-9824-F01F5508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A8C6E-A82F-40CD-BD9C-91722221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CD28E-AB6A-4F0B-A540-FD5EE753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C1427-62DF-4B70-AAA7-F6D2A3517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92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9D81-BAC3-436D-928D-FF3CA315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E39FB-3430-4D86-B3D0-7CF8FF420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7D18-D0FB-44E4-9EA1-18A9B1EC7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54886-365A-4532-AF51-B868E63A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CE339-B2DC-40A8-8BBF-FE3FB614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0A118-319F-4A2D-9777-F09A79CA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75B0-12FE-4DE7-BA3D-E83822AF5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7847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8DD8-7BDB-4D84-8AE6-260843CB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85C60-C12B-4F75-A0EF-08774147F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64EB2-9DDF-4F88-9A5E-7DE559F2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5257-34B1-486C-836E-1F3A8119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B84A-E0B1-4349-8720-0F62E730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B4CB7-F226-43B2-B959-F6F5EC4D1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2773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6DD5B-8557-4F6E-92FA-E4234A39D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5B2B1-9245-41FE-9883-E750BA221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66970-CB2E-4B4A-8D3F-5D208603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11CC-D860-483A-B745-509F9B4A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C8EC-5F34-4C2B-AA63-DAFBD93B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A279-61DC-492F-9380-C10610E8B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AD94E1-9551-4502-AF19-202D800AE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65E13C-F599-4629-B825-7A8014FA5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BA0FC5-6E97-4162-A082-19572477E5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2DB273-5C45-42B4-8472-FE42F9EB8C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5D73B4-1A00-4476-A6E3-CFB78C43F4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8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7461A0-F759-40FB-B235-82510BD09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5FD1C1-4C5C-49FF-BB2F-F1CC687F4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7DBE23-D1D3-4E1E-9CD6-C1FD1F1C6D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7130E9-D68D-468B-93AB-819D716934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BE5807-CE03-42DD-A71E-731C989B0F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B0782F-432C-43D6-BCB4-3F6FEB6A8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43AB5F0-496D-4325-BB61-1887104C4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4619FB8-40C1-4331-9B56-97083CAE60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2E44D34-BC16-452E-8CA7-1FF8701B94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7DEF662-5B6F-4D69-A41C-3113D76EC4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86538B-4FEF-4B25-80B3-D8ADBFDF4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8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2A6CF58-6C0C-48AC-986B-26DE09D0D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4081960-7768-48B3-BBC2-88571186A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7ADEB8A-F0D4-4247-8723-D768CC51BB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92E8D97-2727-4BFB-A2A7-ACEC3DA084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F4D0CF3-F3DA-4A01-882E-CCF8AE6A48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436C26-245A-4280-B285-412845A6F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83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5127065-54A7-430F-842A-DD841B6BE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154EA15-03FB-49D4-8A02-E512D2746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8813D520-9837-4738-8933-8A9DDD0230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974F89D-AF32-4005-B4B1-F5571A86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96CB5B68-5387-4EE6-AC73-7F5716AE4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0D410F-DF37-40A4-AF35-F2D5A6877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451263-9E18-408E-9459-8897A352E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37A48E5-6C39-44E0-B693-43AC59154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2E2C866B-7CB3-4130-ACD9-B781DB0421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BB1AB90-8BA4-4574-B790-2A95CA840F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49A5C7C-123F-4503-ADAF-234B116E7D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EA2B05-AE9C-42E3-B637-BB6D9D1CB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0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C23137-471E-4889-B499-43E54A628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A91D98B-C309-4494-A576-A47BCC8F8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1805050-3D22-4906-B510-51D0C73F2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EB4F0B2-6F60-419B-A377-D5424CEBBF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60FBE31-6C6D-435E-A90D-3B52452C47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0EC8C3-5AB0-400F-B79C-9975A8078C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32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1A0E2BD-9699-464B-A21E-E2653F5EE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345DC6B-31F0-4913-89C5-DFBF4988C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55ABA48-21B9-404F-A10C-6D48F4D18F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57487B1-B206-4C6E-B50A-1BFAEB8701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E73A3A0D-8C29-4AF1-83FB-09EF1112B7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D002FE-C353-44FF-80CE-5DD8EBE0D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4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8210771-F3DA-463E-8458-FDB2C4EC3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10EABAC-1E62-484B-B988-12D909BE8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14CFEC9-0640-4AD4-889C-44D0BE744A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55BEB29-D65D-417B-8A70-ACC02F3A68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B03EFAE9-B876-495E-8666-AE729193E6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6DE0F8-AE78-4304-9534-9885BF810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CFAA89A-00E1-4D17-BE71-A2C10575E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507ECBE-79B6-46DD-A5C4-A08E20DE0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068854-BB39-4155-8D07-5162417839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FA06085-3109-41C2-B3FB-F2151AC351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E644C753-6E59-49EB-8C79-59F5188529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9D3A82-9EF8-4184-B997-258B74547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40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868F3E-4F78-4082-92D1-74D3391CB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FBE626-3D3B-4343-8DF1-365719A4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2A0385-6D04-43C0-A020-71B0999359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C26296-93C2-415C-A85A-CBC7667A64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7052E8-ADE0-459A-ADD6-64210F0293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35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E74AEB2-C922-41F9-81C0-4BF00DD98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B80D5D9-6F28-4912-86A5-8DCF5A645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21D0633-1339-413E-B8FB-F5C27B9ED4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5B98A94-E8B4-4FD6-9824-8359342CF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F7F488F-7C9E-4283-8470-DAF413626B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6AA210-C68E-4433-9FCB-CDB86B51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94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692A5A0-2177-4134-AEA6-B21364558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7EE6284-6E60-4E26-A852-E71580A6B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1CA89BD-85C1-4374-A0DB-619C4E1373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34D08C7-90E2-4A2C-96F5-11D073126D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1777939-1300-4F7C-8C5D-D13B5E9A43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4A0AED-E7DD-46F4-81A9-DF713BCFB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7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C9F236-4E66-4D3D-A598-144E1C57A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360581-6015-4F91-BCB4-0704A8AFF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0F78AB-715F-4BD5-A1E6-7F8ABF6307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765133-11C3-4883-8334-F5DCC224EA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0B6821-914C-45CA-B62D-203FDBF071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DB30F52-36BF-4E15-B735-D651D0146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622F60E-AAA8-4D29-87E4-A21DA6251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A17AB81-A76D-4A25-8E0D-4A1D16A1AF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164525E-B1A3-4839-B926-D8BB4C3293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F5B78C4-972D-4B88-8E62-2D9443DECA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2D9C3C-210A-47F2-8EFA-FC36CADC9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12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18FEF1-9804-44AF-8490-3A1860587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56D38A-BDD1-4E91-80E8-065C321B0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F83921-56FD-47CC-871B-20A6F6EC06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4B4F5D-B47B-4D57-8313-6070A44CBC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03A29A-FEC4-464A-8EA9-299446581E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3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EC884D5-80F2-4FE9-83F0-839E56B43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16B0574-24F0-4F0C-87D4-313866A69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84ADE9C-836D-4B12-9D62-96C03E7887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FAE1CCA-5A51-4E74-A055-1D50430006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D83C2FF-78F8-4EAB-B82C-9D81CCFE9E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726CD8-BFCC-4C1B-A56E-43A2F3451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34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A010FA9-5B00-4DE9-A610-1FB3B9DDE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9683FFE-30C1-4BEE-9017-E94976709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DB37D27-79D4-40D9-887C-4F922EE9F7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64576D49-5D38-4BF1-AFCB-C1F4CB2372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84C6C47-19E8-45B7-BE9A-E95428EA81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4707A4-6E1A-42E5-889F-E0A3E2814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4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0EE0564-468D-4414-AB30-C07D81B21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DB1A6D-79D7-4DB3-8E44-3AC28B769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7338332-91CD-4892-B5B7-CD1FAE9972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F189660-6AB0-4F93-B3CC-7A3300FA86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030F9A1-6E99-4B94-A371-16E2E4597C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C7FB6B-7D7D-4268-B776-D6193B1CD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16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CE6679-7525-4C1F-9A24-C34DE1E70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E12F751-2B3B-439A-9ED5-6D7A476CF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F9B4086-3304-4A96-97C9-5E8DC39916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748CC2D-3C69-4334-B947-B7AA16DA6E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4ABC52E-C859-4100-AC9D-8ABC2F64D5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776C3D-7B00-4639-8B47-88EF4FFC2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0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229EABF-0C1F-4907-87E2-424337DCF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005EB70-C6AE-4616-A2DA-8D98B5F79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A6286B5-148B-48F4-BC88-7285652E2A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6CE8463-68F0-4D53-B9E4-F8FD778952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3609B59-8026-419B-8F35-21BED95939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27F718-0D5B-4EB0-A3AD-482A7DF79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18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C128974-BF7A-4BFD-9A1E-5872D94D1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AB73CFA-EC42-40F1-A75A-7B2826F3E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4D4C307-A573-438A-B9F5-97ED389EB5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50E0CE2-C7EE-414A-9986-FDAD421FFB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E15E3912-1310-46D4-85E3-A415B1F52F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48A4CE-7686-4706-990E-E87F6222C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05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6B3BDB-20C9-435C-A9DC-3338B9FF5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32DE8EE-035B-4DD0-A15A-386DC9923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13EA8B4-7C4E-439E-B8FD-08EA600510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1B67865-45E9-48D0-8D08-9783B8C35A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0FC340E-456C-48AB-8C6F-88D0D324C3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2525BF-C255-4A35-A0E4-DE2F4F0EE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4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3C5E0BF-B6D2-40E7-AC9F-F45B6DA02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239AF64-0A41-46E9-8AF7-BB8779787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D104580-FF91-4C41-9249-76DFD2FED9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555C3C5-1B09-4ED0-AD1C-0859D80E8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856C4CF-C3F2-4066-9904-2A6BB8CA7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8C5690-2289-4A42-957F-D4C1BF43C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8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8179839-F578-42AB-8677-9FCA8F0DA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BE49D58-FD83-499F-A7FE-130A919BF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CD3B96F-919F-449F-BE3A-34D8B20566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3655831-EB7C-43FA-BAEA-88F32F93F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D5F77C2-6941-44C3-A6FE-BE146A365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9BC6D-093B-46BA-9AE1-6AE1FD2C9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34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AD94E1-9551-4502-AF19-202D800AE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765E13C-F599-4629-B825-7A8014FA5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BA0FC5-6E97-4162-A082-19572477E5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2DB273-5C45-42B4-8472-FE42F9EB8C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5D73B4-1A00-4476-A6E3-CFB78C43F4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3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868F3E-4F78-4082-92D1-74D3391CB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FBE626-3D3B-4343-8DF1-365719A43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2A0385-6D04-43C0-A020-71B0999359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C26296-93C2-415C-A85A-CBC7667A64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7052E8-ADE0-459A-ADD6-64210F0293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E30777-CF0B-4E0A-871B-B8F88C650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161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 spd="med">
    <p:wipe dir="d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02DD3C6-E25E-4084-82BC-C74DF960D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A29DFA6-541A-4275-AD55-7ECA34641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9820056-91C9-4054-A30D-7B2F86B7C6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D0EFB5E-1925-462F-8DF9-DECC5FEFC9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6E42E42-1764-46AF-9635-E938CA5B28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03F9BF-E288-4C5A-B0B0-D2EB906A9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91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070BD44-FF0D-4E1A-B979-A2D21410E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916A5FB-4DB3-447F-8D2E-F646C966B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B39180A5-7F21-40C9-9ECB-A9879F569C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141536D-55BF-4996-AE06-17FF4C334C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C98B353-0803-44F6-9A2C-CD2062E0B1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897204-9A32-4370-A86B-849A56A40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9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1A05C35-75C2-4560-A4E6-8A84053B7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C8FE494-8410-4DB6-90F8-AD4A0BA3B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457732A-E3B2-4B81-A402-325BD2BD37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943C9774-E53F-4941-95A9-55CDAEB605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AF7A264-E6D1-4E4D-8D74-850EBEA6B0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D88E97-742F-456D-B50E-1B7513501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91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0CDB688-48A3-4BD4-A6C0-AE170E214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6C05CF-F28B-404B-BB64-22A38109F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D61942-42B1-4599-B10D-E60D6DAC9A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0FDAA62-B0C3-4267-BD90-A1BE9A299C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B0C7987D-A46B-484A-A4D7-41FAEB17DA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F0766D-6C03-4C76-95A3-62D269203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3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89BDBD1-742F-45CC-82D8-0E02B1FF8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10E5755-C07D-48FF-BBD2-AD2E64CB1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9B6A1BD-233C-4029-AEC6-7302A56021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D437563-B630-4F46-B159-1386320C3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EDADE1B8-B210-45BD-893D-DC5BC4B297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E04E62-7D6A-4EAD-A83B-D4413B2B3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8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8AF4951-B306-475B-8A40-758924EE0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25BA418-30F4-4AA9-9555-D4F999213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2344F13-B50D-4679-A117-DDFC02D4C3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6CC1D284-B85A-4FAB-A433-2DF2BB25C4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ABIDE IN FAITH, HOPE &amp; LOVE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8EA48CA5-8C9E-423E-B525-24E4BA2525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C8C7D3-268E-4B6F-B06C-758F62832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96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38200"/>
          </a:xfrm>
        </p:spPr>
        <p:txBody>
          <a:bodyPr>
            <a:prstTxWarp prst="textInflateBottom">
              <a:avLst/>
            </a:prstTxWarp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u="sng" dirty="0">
                <a:ln w="19050"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ABIDE IN FAITH, HOPE &amp; LOVE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8762" cy="1066800"/>
          </a:xfrm>
        </p:spPr>
        <p:txBody>
          <a:bodyPr rtlCol="0">
            <a:noAutofit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Text: I Cor. 13:13; 15:58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B45BE-A715-4AE3-83CC-2A8ABE499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27" y="2346473"/>
            <a:ext cx="5987545" cy="4480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26EB-1FA7-42EB-8554-1F41F109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/>
              <a:t>Hope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681C-97F1-41BD-8EC0-4DA952DA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ABIDE IN FAITH, HOPE &amp; LOVE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4F34B5FB-2077-4443-BBA2-E038E844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8763000" cy="2616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15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Cor. 13:13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lvl="0" indent="-457200" algn="ctr" eaLnBrk="0" hangingPunct="0">
              <a:buClr>
                <a:srgbClr val="008000"/>
              </a:buClr>
              <a:buSzPct val="115000"/>
              <a:defRPr/>
            </a:pPr>
            <a:r>
              <a:rPr lang="en-US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now faith, </a:t>
            </a:r>
            <a:r>
              <a:rPr lang="en-US" sz="40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</a:t>
            </a:r>
            <a:r>
              <a:rPr lang="en-US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love, abide these three; but the greatest of these is love.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Hope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48" y="6548438"/>
            <a:ext cx="2804652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ABIDE IN FAITH, HOPE &amp; LOVE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748" y="1907635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“Hope" defined: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Rom. 8:24-25; II Pet. 3:10-12: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We eagerly wait for what we do not see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G1680 </a:t>
            </a:r>
            <a:r>
              <a:rPr lang="en-US" sz="2000" i="1" dirty="0" err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elpis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[el-</a:t>
            </a:r>
            <a:r>
              <a:rPr lang="en-US" sz="2000" i="1" dirty="0" err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pece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']: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anticipate, usually with pleasure; expectation (abstract or concrete) or confidence: faith, hope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(Rom. 8:25).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cs typeface="Times New Roman" pitchFamily="18" charset="0"/>
              </a:rPr>
              <a:t>Hope is desire mingled with expectation!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80231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In the face of storms of life – Hope anchors us: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Heb. 6:17-20: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Sure and steadfast!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Heb. 6:17-18: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eternal life in the promises of God!</a:t>
            </a:r>
          </a:p>
          <a:p>
            <a:pPr marL="457200" lvl="1" indent="0">
              <a:buClr>
                <a:schemeClr val="hlink"/>
              </a:buClr>
              <a:buSzPct val="115000"/>
            </a:pP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(Rom. 15:4, 13)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0A6D58FD-B235-4B33-A579-FA489BA24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580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 Cor. 13:13 </a:t>
            </a:r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(I John 3:2)</a:t>
            </a:r>
            <a:endParaRPr lang="en-US" sz="2000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Hope, along with faith and love will abide till the 2</a:t>
            </a:r>
            <a:r>
              <a:rPr lang="en-US" sz="2000" baseline="30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nd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Coming of Christ!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8D9264-A871-4269-A1C7-228962AED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855735"/>
            <a:ext cx="3756922" cy="20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Hope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33" y="6548438"/>
            <a:ext cx="2971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ABIDE IN FAITH, HOPE &amp; LOVE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2675" y="2184145"/>
            <a:ext cx="9144000" cy="95410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Abiding in hope grounds us to the promise of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eternal life! ( I Jn. 2:25; I Pet. 1:9)!</a:t>
            </a:r>
            <a:endParaRPr lang="en-US" sz="2800" b="1" i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A9B0F07-0FBC-4B19-B5AE-0ED64D63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97" y="1100955"/>
            <a:ext cx="9178845" cy="46166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Eph. 4:4-6: Saints are called to “one hope!”</a:t>
            </a:r>
            <a:endParaRPr lang="en-US" sz="2400" b="1" i="1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FC1F0-FBBE-4777-8C66-5F246C2CC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16" y="3318487"/>
            <a:ext cx="5825264" cy="28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26EB-1FA7-42EB-8554-1F41F109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881"/>
            <a:ext cx="9144000" cy="661281"/>
          </a:xfrm>
        </p:spPr>
        <p:txBody>
          <a:bodyPr/>
          <a:lstStyle/>
          <a:p>
            <a:r>
              <a:rPr lang="en-US" b="1" u="sng" dirty="0"/>
              <a:t>Love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681C-97F1-41BD-8EC0-4DA952DA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271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ABIDE IN FAITH, HOPE &amp; LOVE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4F34B5FB-2077-4443-BBA2-E038E844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77" y="838200"/>
            <a:ext cx="8763000" cy="520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15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Cor. 13:8, 13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085850" lvl="0" indent="-1085850" algn="ctr" eaLnBrk="0" hangingPunct="0">
              <a:buClr>
                <a:srgbClr val="008000"/>
              </a:buClr>
              <a:buSzPct val="115000"/>
              <a:defRPr/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 </a:t>
            </a:r>
            <a:r>
              <a:rPr lang="en-US" sz="36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never fails; but if there are gifts of prophecy, they will be done away; if there are tongues, they will cease; if there is knowledge, it will be done away.</a:t>
            </a:r>
          </a:p>
          <a:p>
            <a:pPr marL="1085850" marR="0" lvl="0" indent="-1085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1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But now faith, </a:t>
            </a:r>
            <a:r>
              <a:rPr kumimoji="0" lang="en-US" sz="3600" strike="noStrike" kern="1200" normalizeH="0" baseline="0" noProof="0" dirty="0">
                <a:solidFill>
                  <a:srgbClr val="002060"/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3600" b="1" i="1" u="sng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abide these three; but the greatest of these is love.</a:t>
            </a:r>
          </a:p>
        </p:txBody>
      </p:sp>
    </p:spTree>
    <p:extLst>
      <p:ext uri="{BB962C8B-B14F-4D97-AF65-F5344CB8AC3E}">
        <p14:creationId xmlns:p14="http://schemas.microsoft.com/office/powerpoint/2010/main" val="1641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Love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6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ABIDE IN FAITH, HOPE &amp; LOVE</a:t>
            </a:r>
            <a:endParaRPr 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398" y="3694167"/>
            <a:ext cx="684460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In the face of storms of life – Love </a:t>
            </a:r>
          </a:p>
          <a:p>
            <a:pPr eaLnBrk="1" hangingPunct="1"/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(I Cor. 13:4-7: Defined) 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anchors us: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God: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14:15; I Jn. 2:4-6; 5:2-3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one another: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13:35; 15:12; I Jn. 3:17-18, 23;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4:7-11, 20-21 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(I Cor. 16:14: Do all things in love)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the world: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Acts 20:27; 24:25; II Tim. 2:24-26; </a:t>
            </a:r>
            <a:r>
              <a:rPr lang="en-US" sz="20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Jude 22-23 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09" y="3505199"/>
            <a:ext cx="2455839" cy="3359051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12871273-0226-4B78-A5E7-0D083599C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5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 Cor. 13:8, 13</a:t>
            </a:r>
            <a:endParaRPr lang="en-US" sz="2000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“Love never fails,” for even though one day “faith” and “hope” will no longer be necessary (When Christ comes again), love will endure!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92FE403-437B-4440-8428-E9F7D913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18944"/>
            <a:ext cx="9144000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For it was with love God sent His Son </a:t>
            </a:r>
            <a:r>
              <a:rPr lang="en-US" sz="2400" b="1" i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(Jn. 3:16),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and from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love that Christ died for us </a:t>
            </a:r>
            <a:r>
              <a:rPr lang="en-US" sz="2400" b="1" i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(Rom. 5:8),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and it is love for us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that saints are promised eternal life! </a:t>
            </a:r>
            <a:r>
              <a:rPr lang="en-US" sz="2400" b="1" i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(Jude 21)</a:t>
            </a:r>
          </a:p>
        </p:txBody>
      </p:sp>
    </p:spTree>
    <p:extLst>
      <p:ext uri="{BB962C8B-B14F-4D97-AF65-F5344CB8AC3E}">
        <p14:creationId xmlns:p14="http://schemas.microsoft.com/office/powerpoint/2010/main" val="2186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Love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1669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ABIDE IN FAITH, HOPE &amp; LOVE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88" y="914400"/>
            <a:ext cx="9141812" cy="138499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Abiding in love grounds us to God, one another, and to our purpose in saving the lost! </a:t>
            </a:r>
          </a:p>
          <a:p>
            <a:pPr algn="ctr" eaLnBrk="1" hangingPunct="1"/>
            <a:r>
              <a:rPr lang="en-US" sz="2800" b="1" i="1" dirty="0">
                <a:latin typeface="Tahoma" pitchFamily="34" charset="0"/>
                <a:cs typeface="Times New Roman" pitchFamily="18" charset="0"/>
              </a:rPr>
              <a:t>(Rom. 1:16)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DA1AC-C2D5-4EED-A021-0AE935A91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23" y="2438400"/>
            <a:ext cx="3600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26EB-1FA7-42EB-8554-1F41F109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/>
              <a:t>Steadfastness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681C-97F1-41BD-8EC0-4DA952DA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ABIDE IN FAITH, HOPE &amp; LOVE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4F34B5FB-2077-4443-BBA2-E038E844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38400"/>
            <a:ext cx="8839200" cy="1877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15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Cor. 15:58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15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my beloved brethren, be </a:t>
            </a:r>
            <a:r>
              <a:rPr kumimoji="0" lang="en-US" sz="2800" b="1" i="1" u="sng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steadfast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immovable, always abounding in the work of the Lord, knowing that your toil is not in vain in the Lord.</a:t>
            </a:r>
          </a:p>
        </p:txBody>
      </p:sp>
    </p:spTree>
    <p:extLst>
      <p:ext uri="{BB962C8B-B14F-4D97-AF65-F5344CB8AC3E}">
        <p14:creationId xmlns:p14="http://schemas.microsoft.com/office/powerpoint/2010/main" val="12303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Steadfastness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48" y="6548438"/>
            <a:ext cx="2880852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ABIDE IN FAITH, HOPE &amp; LOVE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0A3C8237-98D1-4C55-8E1F-7AC40D04F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09599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 Cor. 15:58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ahoma" pitchFamily="34" charset="0"/>
                <a:cs typeface="Times New Roman" pitchFamily="18" charset="0"/>
              </a:rPr>
              <a:t>Steadfastness is required to endure to the finish line!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AB682-A292-4FA2-B6B6-D47DC4723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66" y="1644389"/>
            <a:ext cx="3733800" cy="2100262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E8C87837-8198-4AC9-A169-FAD7EC84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234" y="381000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In the face of storms of life – Steadfastness anchors us: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8:31: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In God’s word!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Heb. 10:35-39; </a:t>
            </a: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Js. 1:2-4: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In trials!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II Pet. 1:5-7: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In godliness!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Js. 1:12; Rev. 2:10: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In winning the </a:t>
            </a:r>
          </a:p>
          <a:p>
            <a:pPr marL="457200" lvl="1" indent="0">
              <a:buClr>
                <a:schemeClr val="hlink"/>
              </a:buClr>
              <a:buSzPct val="115000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“crown of life!”</a:t>
            </a:r>
          </a:p>
        </p:txBody>
      </p:sp>
      <p:pic>
        <p:nvPicPr>
          <p:cNvPr id="18" name="Picture 2" descr="C:\Users\DarkWolf\AppData\Local\Microsoft\Windows\Temporary Internet Files\Content.IE5\0YL3V9HY\MP900407444[1].jpg">
            <a:extLst>
              <a:ext uri="{FF2B5EF4-FFF2-40B4-BE49-F238E27FC236}">
                <a16:creationId xmlns:a16="http://schemas.microsoft.com/office/drawing/2014/main" id="{AF9AD0F4-1C48-4904-BD85-91E92997F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9" y="4300694"/>
            <a:ext cx="3868870" cy="25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Steadfastness</a:t>
            </a:r>
            <a:endParaRPr lang="en-US" sz="4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33" y="6548438"/>
            <a:ext cx="2867967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ABIDE IN FAITH, HOPE &amp; LOVE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A9B0F07-0FBC-4B19-B5AE-0ED64D63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72803"/>
            <a:ext cx="9144000" cy="120032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Heb. 10:35-39: The “storms of life” will test us, even our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faith, and we must have endurance to not throw away our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confidence and “not shrink back” </a:t>
            </a:r>
            <a:r>
              <a:rPr lang="en-US" sz="2400" b="1" i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(Heb. 10:32-35)!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CDA45E-052E-48E0-9C41-A4562DC28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1364"/>
            <a:ext cx="3746331" cy="46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Steadfastness</a:t>
            </a:r>
            <a:endParaRPr lang="en-US" sz="4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52764" y="6393657"/>
            <a:ext cx="2867967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ABIDE IN FAITH, HOPE &amp; LOVE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14748" y="856737"/>
            <a:ext cx="9158748" cy="1815882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Abiding in faith, hope &amp; love requires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steadfastness and grounds us to God, for we are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“those who have faith to the preserving of the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soul!” </a:t>
            </a:r>
            <a:r>
              <a:rPr lang="en-US" sz="2800" b="1" i="1" dirty="0">
                <a:latin typeface="Tahoma" pitchFamily="34" charset="0"/>
                <a:cs typeface="Times New Roman" pitchFamily="18" charset="0"/>
              </a:rPr>
              <a:t>(Heb. 10:39)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8" y="2753776"/>
            <a:ext cx="8305800" cy="39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81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ABIDE IN FAITH, HOPE &amp; LOVE</a:t>
            </a:r>
            <a:endParaRPr lang="en-US" dirty="0"/>
          </a:p>
        </p:txBody>
      </p:sp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E707E63B-4772-4888-A582-9ECC1A881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235588"/>
              </p:ext>
            </p:extLst>
          </p:nvPr>
        </p:nvGraphicFramePr>
        <p:xfrm>
          <a:off x="0" y="2522987"/>
          <a:ext cx="9144000" cy="346602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First Century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Present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After Christ Returns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</a:rPr>
                        <a:t>Spiritual Gifts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</a:rPr>
                        <a:t>Faith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Faith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</a:rPr>
                        <a:t>Hope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Hope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</a:rPr>
                        <a:t>Love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Love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Love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 Box 10">
            <a:extLst>
              <a:ext uri="{FF2B5EF4-FFF2-40B4-BE49-F238E27FC236}">
                <a16:creationId xmlns:a16="http://schemas.microsoft.com/office/drawing/2014/main" id="{46B979F8-06C5-4C1D-AA2F-E30AF001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576"/>
            <a:ext cx="9144000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Clr>
                <a:schemeClr val="accent1"/>
              </a:buClr>
              <a:buSzPct val="115000"/>
              <a:defRPr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Cor. 13:13 </a:t>
            </a:r>
            <a:r>
              <a:rPr lang="en-US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 John 3:2) </a:t>
            </a:r>
          </a:p>
          <a:p>
            <a:pPr marL="457200" indent="-457200" algn="ctr" eaLnBrk="0" hangingPunct="0">
              <a:buClr>
                <a:schemeClr val="accent1"/>
              </a:buClr>
              <a:buSzPct val="115000"/>
              <a:defRPr/>
            </a:pPr>
            <a:r>
              <a:rPr lang="en-US" sz="24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now faith, hope, love, abide these three; but the greatest of these is love.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16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ABIDE IN FAITH, HOPE &amp; LOVE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8942" y="793778"/>
            <a:ext cx="91562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These anchors of the soul help us to have that 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endurance to be “faithful till death” as Christ admonished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church at Smyrna to do in Rev. 2:10</a:t>
            </a:r>
            <a:endParaRPr lang="nl-NL" sz="2000" b="1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2797" y="2297228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When the storms of life hit us with its troubles and 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persecutions, if anchored firmly in Christ, though tossed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about, we will remain grounded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Our faith, hope, love, and steadfastness (I Cor. 13:7) in Christ ought to be immovable if grounded on the Rock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(Christ – I Cor. 10:4)!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510C5F0-CA7D-42DC-A07E-E4BB54101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99476"/>
            <a:ext cx="5280409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The promises of God are unbreakable! </a:t>
            </a:r>
            <a:r>
              <a:rPr lang="en-US" sz="2400" b="1" i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(Heb. 6:18-19)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C7442-C9A6-4B2B-B48B-8348471D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46" y="4113110"/>
            <a:ext cx="3659853" cy="2744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16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ABIDE IN FAITH, HOPE &amp; LOVE</a:t>
            </a:r>
            <a:endParaRPr lang="en-US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2087127-F8AC-4292-BBDF-8B47AF899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" y="1813986"/>
            <a:ext cx="4722212" cy="353943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Anchored to the Rock that is Christ </a:t>
            </a:r>
          </a:p>
          <a:p>
            <a:pPr algn="ctr" eaLnBrk="1" hangingPunct="1"/>
            <a:r>
              <a:rPr lang="en-US" sz="2800" b="1" i="1" dirty="0">
                <a:latin typeface="Tahoma" pitchFamily="34" charset="0"/>
                <a:cs typeface="Times New Roman" pitchFamily="18" charset="0"/>
              </a:rPr>
              <a:t>(I Cor. 10:4) </a:t>
            </a:r>
            <a:r>
              <a:rPr lang="en-US" sz="2800" b="1" dirty="0">
                <a:latin typeface="Tahoma" pitchFamily="34" charset="0"/>
                <a:cs typeface="Times New Roman" pitchFamily="18" charset="0"/>
              </a:rPr>
              <a:t>let us abide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in faith, hope &amp; love and 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nothing will move us or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shake us, but we will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weather the storms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(trials) of life!</a:t>
            </a:r>
            <a:endParaRPr lang="en-US" sz="2800" b="1" i="1" dirty="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4C499-957C-45D8-9D36-383AC37F8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71" y="914400"/>
            <a:ext cx="4275529" cy="53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26EB-1FA7-42EB-8554-1F41F109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/>
              <a:t>Intro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681C-97F1-41BD-8EC0-4DA952DA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ABIDE IN FAITH, HOPE &amp; LOVE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4F34B5FB-2077-4443-BBA2-E038E844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0"/>
            <a:ext cx="8763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hangingPunct="0">
              <a:buClr>
                <a:schemeClr val="accent1"/>
              </a:buClr>
              <a:buSzPct val="115000"/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Cor. 15:58</a:t>
            </a:r>
            <a:r>
              <a:rPr lang="en-US" sz="32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 algn="ctr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Therefore, my beloved brethren, be steadfast, immovable, always abounding in the work of the Lord, knowing that your toil is not in vain in the Lord.</a:t>
            </a:r>
          </a:p>
        </p:txBody>
      </p:sp>
    </p:spTree>
    <p:extLst>
      <p:ext uri="{BB962C8B-B14F-4D97-AF65-F5344CB8AC3E}">
        <p14:creationId xmlns:p14="http://schemas.microsoft.com/office/powerpoint/2010/main" val="41735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F9E0-C604-4A8E-B610-77CAD152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r>
              <a:rPr lang="en-US" sz="4000" b="1" u="sng" dirty="0"/>
              <a:t>Intro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FFC13-6707-44F7-905A-7ABEAD19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r>
              <a:rPr lang="en-US" altLang="en-US" dirty="0"/>
              <a:t>ABIDE IN FAITH, HOPE &amp; LOVE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01D1DD0-9A74-48F0-A45D-E160E8A56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555171"/>
            <a:ext cx="8763000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Heb. 10:32-39 (vss. 32-35)</a:t>
            </a:r>
            <a:endParaRPr lang="en-US" sz="32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32.  But remember the former days, when, after being enlightened, you endured a great conflict of sufferings,</a:t>
            </a:r>
          </a:p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  partly by being made a public spectacle through reproaches and tribulations, and partly by becoming sharers with those who were so treated.</a:t>
            </a:r>
          </a:p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34.  For you showed sympathy to the prisoners and accepted joyfully the seizure of your property, knowing that you have for yourselves a better possession and a lasting one.</a:t>
            </a:r>
          </a:p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35.  Therefore, do not throw away your confidence, which has a great reward.</a:t>
            </a:r>
          </a:p>
        </p:txBody>
      </p:sp>
    </p:spTree>
    <p:extLst>
      <p:ext uri="{BB962C8B-B14F-4D97-AF65-F5344CB8AC3E}">
        <p14:creationId xmlns:p14="http://schemas.microsoft.com/office/powerpoint/2010/main" val="6754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F9E0-C604-4A8E-B610-77CAD152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4000" b="1" u="sng" dirty="0"/>
              <a:t>Intro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FFC13-6707-44F7-905A-7ABEAD19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r>
              <a:rPr lang="en-US" altLang="en-US" dirty="0"/>
              <a:t>ABIDE IN FAITH, HOPE &amp; LOVE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01D1DD0-9A74-48F0-A45D-E160E8A56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38" y="838200"/>
            <a:ext cx="8763000" cy="5324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Heb. 10:32-39 (vss. 36-39)</a:t>
            </a:r>
            <a:endParaRPr lang="en-US" sz="32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36.  For you have need of endurance, so that when you have done the will of God, you may receive what was promised.</a:t>
            </a:r>
          </a:p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37.  FOR YET IN A VERY LITTLE WHILE, HE WHO IS COMING WILL COME, AND WILL NOT DELAY.</a:t>
            </a:r>
          </a:p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38.  BUT MY RIGHTEOUS ONE SHALL LIVE BY FAITH; AND IF HE SHRINKS BACK, MY SOUL HAS NO PLEASURE IN HIM.</a:t>
            </a:r>
          </a:p>
          <a:p>
            <a:pPr marL="457200" indent="-457200" eaLnBrk="0" hangingPunct="0">
              <a:buClr>
                <a:schemeClr val="accent1"/>
              </a:buClr>
              <a:buSzPct val="115000"/>
              <a:defRPr/>
            </a:pPr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39.  But we are not of those who shrink back to destruction, but of those who have faith to the preserving of the soul.</a:t>
            </a:r>
          </a:p>
        </p:txBody>
      </p:sp>
    </p:spTree>
    <p:extLst>
      <p:ext uri="{BB962C8B-B14F-4D97-AF65-F5344CB8AC3E}">
        <p14:creationId xmlns:p14="http://schemas.microsoft.com/office/powerpoint/2010/main" val="16681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81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/>
              <a:t>ABIDE IN FAITH, HOPE &amp; LOVE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16" y="838200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symbolic “storms of life” we encounter in our lives are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very real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Economic (jobs), physiological (health), psychological (mental) and philosophical (faith)!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Unseen reefs of false doctrine; treacherous shoals of discouragement; dangerous rocks of pride, covetousness, doubts and fears!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EE8AFE9-BC7E-4B7B-8E35-6E0CDD65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" y="3429000"/>
            <a:ext cx="9144000" cy="830997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What holds us together during these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“stormy” times in our life?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EABE0A6-7427-498E-AA68-3F3F56DB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" y="5116345"/>
            <a:ext cx="6400801" cy="95410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Be steadfast to abide in faith, </a:t>
            </a:r>
          </a:p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hope &amp; love!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F8AE6FF-4BF0-4D92-A6CC-E08A05D3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05232"/>
            <a:ext cx="2582146" cy="257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26EB-1FA7-42EB-8554-1F41F109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/>
              <a:t>Faith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6681C-97F1-41BD-8EC0-4DA952DA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ABIDE IN FAITH, HOPE &amp; LOVE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4F34B5FB-2077-4443-BBA2-E038E844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8763000" cy="2616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115000"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Cor. 13:13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lvl="0" indent="-457200" algn="ctr" eaLnBrk="0" hangingPunct="0">
              <a:buClr>
                <a:srgbClr val="008000"/>
              </a:buClr>
              <a:buSzPct val="115000"/>
              <a:defRPr/>
            </a:pPr>
            <a:r>
              <a:rPr lang="en-US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now </a:t>
            </a:r>
            <a:r>
              <a:rPr lang="en-US" sz="40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</a:t>
            </a:r>
            <a:r>
              <a:rPr lang="en-US" sz="4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hope, love, abide these three; but the greatest of these is love.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Faith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ABIDE IN FAITH, HOPE &amp; LOVE</a:t>
            </a:r>
            <a:endParaRPr 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260" y="871691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 Cor. 13:13 </a:t>
            </a:r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(I John 3:2)</a:t>
            </a:r>
            <a:endParaRPr lang="en-US" sz="2000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Faith, along with hope and love will abide till the 2</a:t>
            </a:r>
            <a:r>
              <a:rPr lang="en-US" sz="2000" baseline="30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nd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Coming of Christ!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48" y="3641351"/>
            <a:ext cx="911204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In the face of storms of life – Faith anchors us: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Eph. 4:11-15: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Against false doctrine!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Eph. 6:16: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Against temptation!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 Jn. 5:4: 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Against the world!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 Pet. 1:9: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Eternal Life!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78624"/>
            <a:ext cx="2757948" cy="275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A3B7E98F-BE3C-4F6B-965D-1C78E2ADD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" y="1867479"/>
            <a:ext cx="911076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“Faith" defined:</a:t>
            </a:r>
            <a:endParaRPr lang="en-US" sz="2000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Heb. 11:1: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“Now faith is the assurance of things hoped for, the conviction of things not seen.”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 Jn. 3:2: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Will be done away with when we see Christ face-to-face!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 Cor. 16:13: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“Stand firm in the faith, act like men, be strong”</a:t>
            </a:r>
          </a:p>
        </p:txBody>
      </p:sp>
    </p:spTree>
    <p:extLst>
      <p:ext uri="{BB962C8B-B14F-4D97-AF65-F5344CB8AC3E}">
        <p14:creationId xmlns:p14="http://schemas.microsoft.com/office/powerpoint/2010/main" val="34733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Faith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33" y="6548438"/>
            <a:ext cx="2971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ABIDE IN FAITH, HOPE &amp; LOVE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20097" y="2875746"/>
            <a:ext cx="9178845" cy="95410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ahoma" pitchFamily="34" charset="0"/>
                <a:cs typeface="Times New Roman" pitchFamily="18" charset="0"/>
              </a:rPr>
              <a:t>Abiding in faith grounds us to the Rock </a:t>
            </a:r>
            <a:r>
              <a:rPr lang="en-US" sz="2800" b="1" i="1" dirty="0">
                <a:latin typeface="Tahoma" pitchFamily="34" charset="0"/>
                <a:cs typeface="Times New Roman" pitchFamily="18" charset="0"/>
              </a:rPr>
              <a:t>(I Cor. 10:4: Christ), </a:t>
            </a:r>
            <a:r>
              <a:rPr lang="en-US" sz="2800" b="1" dirty="0">
                <a:latin typeface="Tahoma" pitchFamily="34" charset="0"/>
                <a:cs typeface="Times New Roman" pitchFamily="18" charset="0"/>
              </a:rPr>
              <a:t>and if strong, cannot be moved!</a:t>
            </a:r>
            <a:endParaRPr lang="en-US" sz="2800" b="1" i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A9B0F07-0FBC-4B19-B5AE-0ED64D63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97" y="1371600"/>
            <a:ext cx="9178845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Faith </a:t>
            </a:r>
            <a:r>
              <a:rPr lang="en-US" sz="2400" b="1" i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(Eph. 4:5: One Faith)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in Christ 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(by grace) saves us! </a:t>
            </a:r>
            <a:r>
              <a:rPr lang="en-US" sz="2400" b="1" i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(Eph. 2:8-9; I Pet. 1:9)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75773-E44E-47AB-B49C-E6FE2A61C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60" y="3935175"/>
            <a:ext cx="2250575" cy="29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corner">
  <a:themeElements>
    <a:clrScheme name="corn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cor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rn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lain horizontal">
  <a:themeElements>
    <a:clrScheme name="plain horizontal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CCECFF"/>
      </a:lt2>
      <a:accent1>
        <a:srgbClr val="CC9900"/>
      </a:accent1>
      <a:accent2>
        <a:srgbClr val="3399FF"/>
      </a:accent2>
      <a:accent3>
        <a:srgbClr val="AAAAAA"/>
      </a:accent3>
      <a:accent4>
        <a:srgbClr val="DADADA"/>
      </a:accent4>
      <a:accent5>
        <a:srgbClr val="E2CAAA"/>
      </a:accent5>
      <a:accent6>
        <a:srgbClr val="2D8AE7"/>
      </a:accent6>
      <a:hlink>
        <a:srgbClr val="FF5050"/>
      </a:hlink>
      <a:folHlink>
        <a:srgbClr val="FFFF99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000000"/>
      </a:lt1>
      <a:dk2>
        <a:srgbClr val="00366C"/>
      </a:dk2>
      <a:lt2>
        <a:srgbClr val="C0C0C0"/>
      </a:lt2>
      <a:accent1>
        <a:srgbClr val="CC9900"/>
      </a:accent1>
      <a:accent2>
        <a:srgbClr val="3399FF"/>
      </a:accent2>
      <a:accent3>
        <a:srgbClr val="AAAAAA"/>
      </a:accent3>
      <a:accent4>
        <a:srgbClr val="000000"/>
      </a:accent4>
      <a:accent5>
        <a:srgbClr val="E2CAAA"/>
      </a:accent5>
      <a:accent6>
        <a:srgbClr val="2D8A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8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vees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9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0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1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2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3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4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5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6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Theme10_Hand-to-Earth">
  <a:themeElements>
    <a:clrScheme name="corn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cor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rn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n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n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0_Hand-to-Earth" id="{F6572963-CA76-4CA9-ADDE-F0AF1FDD9775}" vid="{DC2A24F1-55AC-4DA9-ADC3-315D2828F328}"/>
    </a:ext>
  </a:extLst>
</a:theme>
</file>

<file path=ppt/theme/theme33.xml><?xml version="1.0" encoding="utf-8"?>
<a:theme xmlns:a="http://schemas.openxmlformats.org/drawingml/2006/main" name="2_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CCECFF"/>
      </a:lt2>
      <a:accent1>
        <a:srgbClr val="CC9900"/>
      </a:accent1>
      <a:accent2>
        <a:srgbClr val="3399FF"/>
      </a:accent2>
      <a:accent3>
        <a:srgbClr val="AAAAAA"/>
      </a:accent3>
      <a:accent4>
        <a:srgbClr val="DADADA"/>
      </a:accent4>
      <a:accent5>
        <a:srgbClr val="E2CAAA"/>
      </a:accent5>
      <a:accent6>
        <a:srgbClr val="2D8AE7"/>
      </a:accent6>
      <a:hlink>
        <a:srgbClr val="FF5050"/>
      </a:hlink>
      <a:folHlink>
        <a:srgbClr val="FFFF99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105</Template>
  <TotalTime>4895</TotalTime>
  <Words>1871</Words>
  <Application>Microsoft Office PowerPoint</Application>
  <PresentationFormat>On-screen Show (4:3)</PresentationFormat>
  <Paragraphs>227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33</vt:i4>
      </vt:variant>
      <vt:variant>
        <vt:lpstr>Slide Titles</vt:lpstr>
      </vt:variant>
      <vt:variant>
        <vt:i4>22</vt:i4>
      </vt:variant>
    </vt:vector>
  </HeadingPairs>
  <TitlesOfParts>
    <vt:vector size="61" baseType="lpstr">
      <vt:lpstr>Ameretto</vt:lpstr>
      <vt:lpstr>Arial</vt:lpstr>
      <vt:lpstr>Calisto MT</vt:lpstr>
      <vt:lpstr>Tahoma</vt:lpstr>
      <vt:lpstr>Times New Roman</vt:lpstr>
      <vt:lpstr>Wingdings</vt:lpstr>
      <vt:lpstr>corner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plain horizontal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master</vt:lpstr>
      <vt:lpstr>17_colormaster</vt:lpstr>
      <vt:lpstr>1_master</vt:lpstr>
      <vt:lpstr>18_colormaster</vt:lpstr>
      <vt:lpstr>vees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26_colormaster</vt:lpstr>
      <vt:lpstr>Theme10_Hand-to-Earth</vt:lpstr>
      <vt:lpstr>2_master</vt:lpstr>
      <vt:lpstr>ABIDE IN FAITH, HOPE &amp; LOVE</vt:lpstr>
      <vt:lpstr>Intro </vt:lpstr>
      <vt:lpstr>Intro</vt:lpstr>
      <vt:lpstr>Intro</vt:lpstr>
      <vt:lpstr>Intro</vt:lpstr>
      <vt:lpstr>Intro </vt:lpstr>
      <vt:lpstr>Faith</vt:lpstr>
      <vt:lpstr>Faith</vt:lpstr>
      <vt:lpstr>Faith</vt:lpstr>
      <vt:lpstr>Hope</vt:lpstr>
      <vt:lpstr>Hope</vt:lpstr>
      <vt:lpstr>Hope</vt:lpstr>
      <vt:lpstr>Love</vt:lpstr>
      <vt:lpstr>Love</vt:lpstr>
      <vt:lpstr>Love</vt:lpstr>
      <vt:lpstr>Steadfastness</vt:lpstr>
      <vt:lpstr>Steadfastness</vt:lpstr>
      <vt:lpstr>Steadfastness</vt:lpstr>
      <vt:lpstr>Steadfastness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Abide In Faith, Hope &amp; Love</dc:title>
  <dc:subject>10/01/17</dc:subject>
  <dc:creator>DarkWolf</dc:creator>
  <cp:lastModifiedBy>Nathan Morrison</cp:lastModifiedBy>
  <cp:revision>32</cp:revision>
  <dcterms:created xsi:type="dcterms:W3CDTF">2005-06-04T23:49:02Z</dcterms:created>
  <dcterms:modified xsi:type="dcterms:W3CDTF">2017-10-01T05:39:14Z</dcterms:modified>
</cp:coreProperties>
</file>