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3.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9" r:id="rId1"/>
    <p:sldMasterId id="2147483781" r:id="rId2"/>
    <p:sldMasterId id="2147483793" r:id="rId3"/>
    <p:sldMasterId id="2147483805" r:id="rId4"/>
    <p:sldMasterId id="2147483817" r:id="rId5"/>
    <p:sldMasterId id="2147483829" r:id="rId6"/>
    <p:sldMasterId id="2147483841" r:id="rId7"/>
    <p:sldMasterId id="2147483853" r:id="rId8"/>
    <p:sldMasterId id="2147483865" r:id="rId9"/>
    <p:sldMasterId id="2147484212" r:id="rId10"/>
    <p:sldMasterId id="2147484224" r:id="rId11"/>
    <p:sldMasterId id="2147484273" r:id="rId12"/>
    <p:sldMasterId id="2147484291" r:id="rId13"/>
    <p:sldMasterId id="2147484303" r:id="rId14"/>
  </p:sldMasterIdLst>
  <p:notesMasterIdLst>
    <p:notesMasterId r:id="rId37"/>
  </p:notesMasterIdLst>
  <p:handoutMasterIdLst>
    <p:handoutMasterId r:id="rId38"/>
  </p:handoutMasterIdLst>
  <p:sldIdLst>
    <p:sldId id="901" r:id="rId15"/>
    <p:sldId id="1105" r:id="rId16"/>
    <p:sldId id="1107" r:id="rId17"/>
    <p:sldId id="542" r:id="rId18"/>
    <p:sldId id="1109" r:id="rId19"/>
    <p:sldId id="1113" r:id="rId20"/>
    <p:sldId id="1111" r:id="rId21"/>
    <p:sldId id="1115" r:id="rId22"/>
    <p:sldId id="1120" r:id="rId23"/>
    <p:sldId id="1121" r:id="rId24"/>
    <p:sldId id="1122" r:id="rId25"/>
    <p:sldId id="1130" r:id="rId26"/>
    <p:sldId id="1131" r:id="rId27"/>
    <p:sldId id="1132" r:id="rId28"/>
    <p:sldId id="1133" r:id="rId29"/>
    <p:sldId id="1134" r:id="rId30"/>
    <p:sldId id="1135" r:id="rId31"/>
    <p:sldId id="1136" r:id="rId32"/>
    <p:sldId id="1140" r:id="rId33"/>
    <p:sldId id="1141" r:id="rId34"/>
    <p:sldId id="1142" r:id="rId35"/>
    <p:sldId id="1103" r:id="rId36"/>
  </p:sldIdLst>
  <p:sldSz cx="12192000" cy="6858000"/>
  <p:notesSz cx="6858000" cy="9313863"/>
  <p:defaultTextStyle>
    <a:defPPr>
      <a:defRPr lang="en-US"/>
    </a:defPPr>
    <a:lvl1pPr algn="ctr" rtl="0" fontAlgn="base">
      <a:spcBef>
        <a:spcPct val="0"/>
      </a:spcBef>
      <a:spcAft>
        <a:spcPct val="0"/>
      </a:spcAft>
      <a:defRPr sz="2400" b="1" kern="1200">
        <a:solidFill>
          <a:srgbClr val="FFFF00"/>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5pPr>
    <a:lvl6pPr marL="2286000" algn="l" defTabSz="914400" rtl="0" eaLnBrk="1" latinLnBrk="0" hangingPunct="1">
      <a:defRPr sz="2400" b="1" kern="1200">
        <a:solidFill>
          <a:srgbClr val="FFFF00"/>
        </a:solidFill>
        <a:latin typeface="Tahoma" pitchFamily="34" charset="0"/>
        <a:ea typeface="+mn-ea"/>
        <a:cs typeface="Times New Roman" pitchFamily="18" charset="0"/>
      </a:defRPr>
    </a:lvl6pPr>
    <a:lvl7pPr marL="2743200" algn="l" defTabSz="914400" rtl="0" eaLnBrk="1" latinLnBrk="0" hangingPunct="1">
      <a:defRPr sz="2400" b="1" kern="1200">
        <a:solidFill>
          <a:srgbClr val="FFFF00"/>
        </a:solidFill>
        <a:latin typeface="Tahoma" pitchFamily="34" charset="0"/>
        <a:ea typeface="+mn-ea"/>
        <a:cs typeface="Times New Roman" pitchFamily="18" charset="0"/>
      </a:defRPr>
    </a:lvl7pPr>
    <a:lvl8pPr marL="3200400" algn="l" defTabSz="914400" rtl="0" eaLnBrk="1" latinLnBrk="0" hangingPunct="1">
      <a:defRPr sz="2400" b="1" kern="1200">
        <a:solidFill>
          <a:srgbClr val="FFFF00"/>
        </a:solidFill>
        <a:latin typeface="Tahoma" pitchFamily="34" charset="0"/>
        <a:ea typeface="+mn-ea"/>
        <a:cs typeface="Times New Roman" pitchFamily="18" charset="0"/>
      </a:defRPr>
    </a:lvl8pPr>
    <a:lvl9pPr marL="3657600" algn="l" defTabSz="914400" rtl="0" eaLnBrk="1" latinLnBrk="0" hangingPunct="1">
      <a:defRPr sz="2400" b="1" kern="1200">
        <a:solidFill>
          <a:srgbClr val="FFFF00"/>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FFFF"/>
    <a:srgbClr val="FFFFFF"/>
    <a:srgbClr val="00000C"/>
    <a:srgbClr val="FFFF00"/>
    <a:srgbClr val="CCFF33"/>
    <a:srgbClr val="FF0066"/>
    <a:srgbClr val="FFCC00"/>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051" autoAdjust="0"/>
    <p:restoredTop sz="86346" autoAdjust="0"/>
  </p:normalViewPr>
  <p:slideViewPr>
    <p:cSldViewPr snapToObjects="1">
      <p:cViewPr varScale="1">
        <p:scale>
          <a:sx n="88" d="100"/>
          <a:sy n="88" d="100"/>
        </p:scale>
        <p:origin x="594" y="78"/>
      </p:cViewPr>
      <p:guideLst>
        <p:guide orient="horz" pos="2160"/>
        <p:guide pos="3840"/>
      </p:guideLst>
    </p:cSldViewPr>
  </p:slideViewPr>
  <p:outlineViewPr>
    <p:cViewPr>
      <p:scale>
        <a:sx n="33" d="100"/>
        <a:sy n="33" d="100"/>
      </p:scale>
      <p:origin x="0" y="-372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6" d="100"/>
          <a:sy n="76" d="100"/>
        </p:scale>
        <p:origin x="4008" y="114"/>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presProps" Target="presProps.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3" name="Rectangle 5"/>
          <p:cNvSpPr>
            <a:spLocks noGrp="1" noChangeArrowheads="1"/>
          </p:cNvSpPr>
          <p:nvPr>
            <p:ph type="sldNum" sz="quarter" idx="3"/>
          </p:nvPr>
        </p:nvSpPr>
        <p:spPr bwMode="auto">
          <a:xfrm>
            <a:off x="388620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46E1D2F9-EBC0-4DA0-A7E1-CC00D5E192F7}" type="slidenum">
              <a:rPr lang="en-US"/>
              <a:pPr>
                <a:defRPr/>
              </a:pPr>
              <a:t>‹#›</a:t>
            </a:fld>
            <a:endParaRPr lang="en-US" dirty="0"/>
          </a:p>
        </p:txBody>
      </p:sp>
    </p:spTree>
    <p:extLst>
      <p:ext uri="{BB962C8B-B14F-4D97-AF65-F5344CB8AC3E}">
        <p14:creationId xmlns:p14="http://schemas.microsoft.com/office/powerpoint/2010/main" val="3006837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8" name="Rectangle 4"/>
          <p:cNvSpPr>
            <a:spLocks noGrp="1" noRot="1" noChangeAspect="1" noChangeArrowheads="1" noTextEdit="1"/>
          </p:cNvSpPr>
          <p:nvPr>
            <p:ph type="sldImg" idx="2"/>
          </p:nvPr>
        </p:nvSpPr>
        <p:spPr bwMode="auto">
          <a:xfrm>
            <a:off x="325438" y="698500"/>
            <a:ext cx="6207125"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424085"/>
            <a:ext cx="5029200" cy="4191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Rectangle 7"/>
          <p:cNvSpPr>
            <a:spLocks noGrp="1" noChangeArrowheads="1"/>
          </p:cNvSpPr>
          <p:nvPr>
            <p:ph type="sldNum" sz="quarter" idx="5"/>
          </p:nvPr>
        </p:nvSpPr>
        <p:spPr bwMode="auto">
          <a:xfrm>
            <a:off x="388620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83016846-4634-43EF-ACEC-2D17B4E8C055}" type="slidenum">
              <a:rPr lang="en-US"/>
              <a:pPr>
                <a:defRPr/>
              </a:pPr>
              <a:t>‹#›</a:t>
            </a:fld>
            <a:endParaRPr lang="en-US" dirty="0"/>
          </a:p>
        </p:txBody>
      </p:sp>
    </p:spTree>
    <p:extLst>
      <p:ext uri="{BB962C8B-B14F-4D97-AF65-F5344CB8AC3E}">
        <p14:creationId xmlns:p14="http://schemas.microsoft.com/office/powerpoint/2010/main" val="229767078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A1C665-5710-4130-9DD5-BF8B3269C2A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27653" name="Rectangle 2"/>
          <p:cNvSpPr>
            <a:spLocks noGrp="1" noRot="1" noChangeAspect="1" noChangeArrowheads="1" noTextEdit="1"/>
          </p:cNvSpPr>
          <p:nvPr>
            <p:ph type="sldImg"/>
          </p:nvPr>
        </p:nvSpPr>
        <p:spPr>
          <a:xfrm>
            <a:off x="325438" y="698500"/>
            <a:ext cx="6207125" cy="3492500"/>
          </a:xfrm>
          <a:ln/>
        </p:spPr>
      </p:sp>
      <p:sp>
        <p:nvSpPr>
          <p:cNvPr id="276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By Nathan L Morrison for Sunday January 7</a:t>
            </a:r>
            <a:r>
              <a:rPr lang="en-US" baseline="30000" dirty="0"/>
              <a:t>th</a:t>
            </a:r>
            <a:r>
              <a:rPr lang="en-US" dirty="0"/>
              <a:t>, 2024</a:t>
            </a:r>
          </a:p>
          <a:p>
            <a:r>
              <a:rPr lang="en-US" dirty="0"/>
              <a:t>All Scripture given is from NASB unless otherwise stated</a:t>
            </a:r>
          </a:p>
          <a:p>
            <a:endParaRPr lang="en-US" dirty="0"/>
          </a:p>
          <a:p>
            <a:r>
              <a:rPr lang="en-US" dirty="0"/>
              <a:t>For further study, or if questions, please Call: 804-277-1983 or Visit www.courthousechurchofchrist.com</a:t>
            </a:r>
          </a:p>
          <a:p>
            <a:endParaRPr lang="en-US" dirty="0"/>
          </a:p>
          <a:p>
            <a:r>
              <a:rPr lang="en-US" dirty="0"/>
              <a:t>Adapted from a chart by Steven Rudd</a:t>
            </a:r>
          </a:p>
          <a:p>
            <a:endParaRPr lang="en-US" dirty="0"/>
          </a:p>
          <a:p>
            <a:r>
              <a:rPr lang="en-US" dirty="0"/>
              <a:t>Logo art provided by www.vecteezy.com</a:t>
            </a:r>
          </a:p>
          <a:p>
            <a:endParaRPr lang="en-US" dirty="0"/>
          </a:p>
        </p:txBody>
      </p:sp>
    </p:spTree>
    <p:extLst>
      <p:ext uri="{BB962C8B-B14F-4D97-AF65-F5344CB8AC3E}">
        <p14:creationId xmlns:p14="http://schemas.microsoft.com/office/powerpoint/2010/main" val="3090000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r>
              <a:rPr lang="en-US" dirty="0"/>
              <a:t>Image by Liz Lemon Swindle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56757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961320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r>
              <a:rPr lang="en-US" dirty="0"/>
              <a:t>Image by Liz Lemon Swindle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8789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059752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r>
              <a:rPr lang="en-US" dirty="0"/>
              <a:t>Image by Liz Lemon Swindle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029007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462848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r>
              <a:rPr lang="en-US" dirty="0"/>
              <a:t>Image by Liz Lemon Swindle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027307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437617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r>
              <a:rPr lang="en-US" dirty="0"/>
              <a:t>Image by Liz Lemon Swindle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12622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654407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235979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466222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878480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itchFamily="18" charset="0"/>
            </a:endParaRPr>
          </a:p>
        </p:txBody>
      </p:sp>
    </p:spTree>
    <p:extLst>
      <p:ext uri="{BB962C8B-B14F-4D97-AF65-F5344CB8AC3E}">
        <p14:creationId xmlns:p14="http://schemas.microsoft.com/office/powerpoint/2010/main" val="958905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73140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016846-4634-43EF-ACEC-2D17B4E8C055}" type="slidenum">
              <a:rPr lang="en-US" smtClean="0"/>
              <a:pPr>
                <a:defRPr/>
              </a:pPr>
              <a:t>4</a:t>
            </a:fld>
            <a:endParaRPr lang="en-US" dirty="0"/>
          </a:p>
        </p:txBody>
      </p:sp>
    </p:spTree>
    <p:extLst>
      <p:ext uri="{BB962C8B-B14F-4D97-AF65-F5344CB8AC3E}">
        <p14:creationId xmlns:p14="http://schemas.microsoft.com/office/powerpoint/2010/main" val="1235979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651911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r>
              <a:rPr lang="en-US" dirty="0"/>
              <a:t>Image by Liz Lemon Swindle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1842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949995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r>
              <a:rPr lang="en-US" dirty="0"/>
              <a:t>Image by Liz Lemon Swindle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46845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629729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307506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10596488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Parables Of Godly Living</a:t>
            </a:r>
          </a:p>
        </p:txBody>
      </p:sp>
      <p:sp>
        <p:nvSpPr>
          <p:cNvPr id="9" name="Slide Number Placeholder 8"/>
          <p:cNvSpPr>
            <a:spLocks noGrp="1"/>
          </p:cNvSpPr>
          <p:nvPr>
            <p:ph type="sldNum" sz="quarter" idx="12"/>
          </p:nvPr>
        </p:nvSpPr>
        <p:spPr/>
        <p:txBody>
          <a:bodyPr/>
          <a:lstStyle/>
          <a:p>
            <a:pPr>
              <a:defRPr/>
            </a:pPr>
            <a:fld id="{9620F48D-CA39-4A30-899D-CCDCF0AB1A99}" type="slidenum">
              <a:rPr lang="en-US" smtClean="0"/>
              <a:pPr>
                <a:defRPr/>
              </a:pPr>
              <a:t>‹#›</a:t>
            </a:fld>
            <a:endParaRPr lang="en-US" dirty="0"/>
          </a:p>
        </p:txBody>
      </p:sp>
    </p:spTree>
    <p:extLst>
      <p:ext uri="{BB962C8B-B14F-4D97-AF65-F5344CB8AC3E}">
        <p14:creationId xmlns:p14="http://schemas.microsoft.com/office/powerpoint/2010/main" val="925848780"/>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Parables Of Godly Living</a:t>
            </a:r>
          </a:p>
        </p:txBody>
      </p:sp>
      <p:sp>
        <p:nvSpPr>
          <p:cNvPr id="9" name="Slide Number Placeholder 8"/>
          <p:cNvSpPr>
            <a:spLocks noGrp="1"/>
          </p:cNvSpPr>
          <p:nvPr>
            <p:ph type="sldNum" sz="quarter" idx="12"/>
          </p:nvPr>
        </p:nvSpPr>
        <p:spPr/>
        <p:txBody>
          <a:bodyPr/>
          <a:lstStyle/>
          <a:p>
            <a:pPr>
              <a:defRPr/>
            </a:pPr>
            <a:fld id="{28CBEB07-E1CC-484F-9BBE-EA7D902740F6}" type="slidenum">
              <a:rPr lang="en-US" smtClean="0"/>
              <a:pPr>
                <a:defRPr/>
              </a:pPr>
              <a:t>‹#›</a:t>
            </a:fld>
            <a:endParaRPr lang="en-US" dirty="0"/>
          </a:p>
        </p:txBody>
      </p:sp>
    </p:spTree>
    <p:extLst>
      <p:ext uri="{BB962C8B-B14F-4D97-AF65-F5344CB8AC3E}">
        <p14:creationId xmlns:p14="http://schemas.microsoft.com/office/powerpoint/2010/main" val="7184887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Parables Of Godly Living</a:t>
            </a:r>
          </a:p>
        </p:txBody>
      </p:sp>
      <p:sp>
        <p:nvSpPr>
          <p:cNvPr id="9" name="Slide Number Placeholder 8"/>
          <p:cNvSpPr>
            <a:spLocks noGrp="1"/>
          </p:cNvSpPr>
          <p:nvPr>
            <p:ph type="sldNum" sz="quarter" idx="12"/>
          </p:nvPr>
        </p:nvSpPr>
        <p:spPr/>
        <p:txBody>
          <a:bodyPr/>
          <a:lstStyle/>
          <a:p>
            <a:pPr>
              <a:defRPr/>
            </a:pPr>
            <a:fld id="{3BBA8525-0A72-4C05-B223-7EDA2B48B231}" type="slidenum">
              <a:rPr lang="en-US" smtClean="0"/>
              <a:pPr>
                <a:defRPr/>
              </a:pPr>
              <a:t>‹#›</a:t>
            </a:fld>
            <a:endParaRPr lang="en-US" dirty="0"/>
          </a:p>
        </p:txBody>
      </p:sp>
    </p:spTree>
    <p:extLst>
      <p:ext uri="{BB962C8B-B14F-4D97-AF65-F5344CB8AC3E}">
        <p14:creationId xmlns:p14="http://schemas.microsoft.com/office/powerpoint/2010/main" val="1081182806"/>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pPr>
              <a:defRPr/>
            </a:pPr>
            <a:endParaRPr lang="en-US"/>
          </a:p>
        </p:txBody>
      </p:sp>
      <p:sp>
        <p:nvSpPr>
          <p:cNvPr id="9" name="Footer Placeholder 8"/>
          <p:cNvSpPr>
            <a:spLocks noGrp="1"/>
          </p:cNvSpPr>
          <p:nvPr>
            <p:ph type="ftr" sz="quarter" idx="11"/>
          </p:nvPr>
        </p:nvSpPr>
        <p:spPr/>
        <p:txBody>
          <a:bodyPr/>
          <a:lstStyle/>
          <a:p>
            <a:pPr>
              <a:defRPr/>
            </a:pPr>
            <a:r>
              <a:rPr lang="en-US"/>
              <a:t>Parables Of Godly Living</a:t>
            </a:r>
          </a:p>
        </p:txBody>
      </p:sp>
      <p:sp>
        <p:nvSpPr>
          <p:cNvPr id="10" name="Slide Number Placeholder 9"/>
          <p:cNvSpPr>
            <a:spLocks noGrp="1"/>
          </p:cNvSpPr>
          <p:nvPr>
            <p:ph type="sldNum" sz="quarter" idx="12"/>
          </p:nvPr>
        </p:nvSpPr>
        <p:spPr/>
        <p:txBody>
          <a:bodyPr/>
          <a:lstStyle/>
          <a:p>
            <a:pPr>
              <a:defRPr/>
            </a:pPr>
            <a:fld id="{5041AFF3-16D9-4048-963C-74B13CD744BB}" type="slidenum">
              <a:rPr lang="en-US" smtClean="0"/>
              <a:pPr>
                <a:defRPr/>
              </a:pPr>
              <a:t>‹#›</a:t>
            </a:fld>
            <a:endParaRPr lang="en-US" dirty="0"/>
          </a:p>
        </p:txBody>
      </p:sp>
    </p:spTree>
    <p:extLst>
      <p:ext uri="{BB962C8B-B14F-4D97-AF65-F5344CB8AC3E}">
        <p14:creationId xmlns:p14="http://schemas.microsoft.com/office/powerpoint/2010/main" val="139490339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Parables Of Godly Living</a:t>
            </a:r>
          </a:p>
        </p:txBody>
      </p:sp>
      <p:sp>
        <p:nvSpPr>
          <p:cNvPr id="9" name="Slide Number Placeholder 8"/>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0690529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Parables Of Godly Living</a:t>
            </a:r>
          </a:p>
        </p:txBody>
      </p:sp>
      <p:sp>
        <p:nvSpPr>
          <p:cNvPr id="5" name="Slide Number Placeholder 4"/>
          <p:cNvSpPr>
            <a:spLocks noGrp="1"/>
          </p:cNvSpPr>
          <p:nvPr>
            <p:ph type="sldNum" sz="quarter" idx="12"/>
          </p:nvPr>
        </p:nvSpPr>
        <p:spPr/>
        <p:txBody>
          <a:bodyPr/>
          <a:lstStyle/>
          <a:p>
            <a:pPr>
              <a:defRPr/>
            </a:pPr>
            <a:fld id="{3E36B4CC-5D46-473D-ABCA-5FF63C6E6FB4}" type="slidenum">
              <a:rPr lang="en-US" smtClean="0"/>
              <a:pPr>
                <a:defRPr/>
              </a:pPr>
              <a:t>‹#›</a:t>
            </a:fld>
            <a:endParaRPr lang="en-US" dirty="0"/>
          </a:p>
        </p:txBody>
      </p:sp>
    </p:spTree>
    <p:extLst>
      <p:ext uri="{BB962C8B-B14F-4D97-AF65-F5344CB8AC3E}">
        <p14:creationId xmlns:p14="http://schemas.microsoft.com/office/powerpoint/2010/main" val="25769575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Parables Of Godly Living</a:t>
            </a:r>
          </a:p>
        </p:txBody>
      </p:sp>
      <p:sp>
        <p:nvSpPr>
          <p:cNvPr id="4" name="Slide Number Placeholder 3"/>
          <p:cNvSpPr>
            <a:spLocks noGrp="1"/>
          </p:cNvSpPr>
          <p:nvPr>
            <p:ph type="sldNum" sz="quarter" idx="12"/>
          </p:nvPr>
        </p:nvSpPr>
        <p:spPr/>
        <p:txBody>
          <a:bodyPr/>
          <a:lstStyle/>
          <a:p>
            <a:pPr>
              <a:defRPr/>
            </a:pPr>
            <a:fld id="{94C90D3B-95B3-4CAC-81D8-800069D7D6BE}" type="slidenum">
              <a:rPr lang="en-US" smtClean="0"/>
              <a:pPr>
                <a:defRPr/>
              </a:pPr>
              <a:t>‹#›</a:t>
            </a:fld>
            <a:endParaRPr lang="en-US" dirty="0"/>
          </a:p>
        </p:txBody>
      </p:sp>
    </p:spTree>
    <p:extLst>
      <p:ext uri="{BB962C8B-B14F-4D97-AF65-F5344CB8AC3E}">
        <p14:creationId xmlns:p14="http://schemas.microsoft.com/office/powerpoint/2010/main" val="13875420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pPr>
              <a:defRPr/>
            </a:pPr>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defRPr/>
            </a:pPr>
            <a:r>
              <a:rPr lang="en-US"/>
              <a:t>Parables Of Godly Living</a:t>
            </a:r>
          </a:p>
        </p:txBody>
      </p:sp>
      <p:sp>
        <p:nvSpPr>
          <p:cNvPr id="11" name="Slide Number Placeholder 10"/>
          <p:cNvSpPr>
            <a:spLocks noGrp="1"/>
          </p:cNvSpPr>
          <p:nvPr>
            <p:ph type="sldNum" sz="quarter" idx="12"/>
          </p:nvPr>
        </p:nvSpPr>
        <p:spPr/>
        <p:txBody>
          <a:bodyPr/>
          <a:lstStyle/>
          <a:p>
            <a:pPr>
              <a:defRPr/>
            </a:pPr>
            <a:fld id="{F888A0E2-5A4F-4F36-BA79-F3AA56B017BF}" type="slidenum">
              <a:rPr lang="en-US" smtClean="0"/>
              <a:pPr>
                <a:defRPr/>
              </a:pPr>
              <a:t>‹#›</a:t>
            </a:fld>
            <a:endParaRPr lang="en-US" dirty="0"/>
          </a:p>
        </p:txBody>
      </p:sp>
    </p:spTree>
    <p:extLst>
      <p:ext uri="{BB962C8B-B14F-4D97-AF65-F5344CB8AC3E}">
        <p14:creationId xmlns:p14="http://schemas.microsoft.com/office/powerpoint/2010/main" val="34095161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defRPr/>
            </a:pPr>
            <a:r>
              <a:rPr lang="en-US"/>
              <a:t>Parables Of Godly Living</a:t>
            </a:r>
          </a:p>
        </p:txBody>
      </p:sp>
      <p:sp>
        <p:nvSpPr>
          <p:cNvPr id="10" name="Slide Number Placeholder 9"/>
          <p:cNvSpPr>
            <a:spLocks noGrp="1"/>
          </p:cNvSpPr>
          <p:nvPr>
            <p:ph type="sldNum" sz="quarter" idx="12"/>
          </p:nvPr>
        </p:nvSpPr>
        <p:spPr/>
        <p:txBody>
          <a:bodyPr/>
          <a:lstStyle/>
          <a:p>
            <a:pPr>
              <a:defRPr/>
            </a:pPr>
            <a:fld id="{39C8912B-0483-491E-ABB6-A3E9449F6109}" type="slidenum">
              <a:rPr lang="en-US" smtClean="0"/>
              <a:pPr>
                <a:defRPr/>
              </a:pPr>
              <a:t>‹#›</a:t>
            </a:fld>
            <a:endParaRPr lang="en-US" dirty="0"/>
          </a:p>
        </p:txBody>
      </p:sp>
    </p:spTree>
    <p:extLst>
      <p:ext uri="{BB962C8B-B14F-4D97-AF65-F5344CB8AC3E}">
        <p14:creationId xmlns:p14="http://schemas.microsoft.com/office/powerpoint/2010/main" val="11794603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Parables Of Godly Living</a:t>
            </a:r>
          </a:p>
        </p:txBody>
      </p:sp>
      <p:sp>
        <p:nvSpPr>
          <p:cNvPr id="6" name="Slide Number Placeholder 5"/>
          <p:cNvSpPr>
            <a:spLocks noGrp="1"/>
          </p:cNvSpPr>
          <p:nvPr>
            <p:ph type="sldNum" sz="quarter" idx="12"/>
          </p:nvPr>
        </p:nvSpPr>
        <p:spPr/>
        <p:txBody>
          <a:bodyPr/>
          <a:lstStyle/>
          <a:p>
            <a:pPr>
              <a:defRPr/>
            </a:pPr>
            <a:fld id="{421A611F-4085-4BBC-A244-5346EB145DC5}" type="slidenum">
              <a:rPr lang="en-US" smtClean="0"/>
              <a:pPr>
                <a:defRPr/>
              </a:pPr>
              <a:t>‹#›</a:t>
            </a:fld>
            <a:endParaRPr lang="en-US" dirty="0"/>
          </a:p>
        </p:txBody>
      </p:sp>
    </p:spTree>
    <p:extLst>
      <p:ext uri="{BB962C8B-B14F-4D97-AF65-F5344CB8AC3E}">
        <p14:creationId xmlns:p14="http://schemas.microsoft.com/office/powerpoint/2010/main" val="4001559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31530036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Parables Of Godly Living</a:t>
            </a:r>
          </a:p>
        </p:txBody>
      </p:sp>
      <p:sp>
        <p:nvSpPr>
          <p:cNvPr id="6" name="Slide Number Placeholder 5"/>
          <p:cNvSpPr>
            <a:spLocks noGrp="1"/>
          </p:cNvSpPr>
          <p:nvPr>
            <p:ph type="sldNum" sz="quarter" idx="12"/>
          </p:nvPr>
        </p:nvSpPr>
        <p:spPr/>
        <p:txBody>
          <a:bodyPr/>
          <a:lstStyle/>
          <a:p>
            <a:pPr>
              <a:defRPr/>
            </a:pPr>
            <a:fld id="{5725183C-689C-4A71-B8A9-6BB94A09FEA6}" type="slidenum">
              <a:rPr lang="en-US" smtClean="0"/>
              <a:pPr>
                <a:defRPr/>
              </a:pPr>
              <a:t>‹#›</a:t>
            </a:fld>
            <a:endParaRPr lang="en-US" dirty="0"/>
          </a:p>
        </p:txBody>
      </p:sp>
    </p:spTree>
    <p:extLst>
      <p:ext uri="{BB962C8B-B14F-4D97-AF65-F5344CB8AC3E}">
        <p14:creationId xmlns:p14="http://schemas.microsoft.com/office/powerpoint/2010/main" val="21939726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Parables Of Godly Living</a:t>
            </a:r>
          </a:p>
        </p:txBody>
      </p:sp>
      <p:sp>
        <p:nvSpPr>
          <p:cNvPr id="6" name="Slide Number Placeholder 5"/>
          <p:cNvSpPr>
            <a:spLocks noGrp="1"/>
          </p:cNvSpPr>
          <p:nvPr>
            <p:ph type="sldNum" sz="quarter" idx="12"/>
          </p:nvPr>
        </p:nvSpPr>
        <p:spPr/>
        <p:txBody>
          <a:bodyPr/>
          <a:lstStyle/>
          <a:p>
            <a:pPr>
              <a:defRPr/>
            </a:pPr>
            <a:fld id="{9620F48D-CA39-4A30-899D-CCDCF0AB1A99}" type="slidenum">
              <a:rPr lang="en-US" smtClean="0"/>
              <a:pPr>
                <a:defRPr/>
              </a:pPr>
              <a:t>‹#›</a:t>
            </a:fld>
            <a:endParaRPr lang="en-US" dirty="0"/>
          </a:p>
        </p:txBody>
      </p:sp>
    </p:spTree>
    <p:extLst>
      <p:ext uri="{BB962C8B-B14F-4D97-AF65-F5344CB8AC3E}">
        <p14:creationId xmlns:p14="http://schemas.microsoft.com/office/powerpoint/2010/main" val="35912162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Parables Of Godly Living</a:t>
            </a:r>
          </a:p>
        </p:txBody>
      </p:sp>
      <p:sp>
        <p:nvSpPr>
          <p:cNvPr id="6" name="Slide Number Placeholder 5"/>
          <p:cNvSpPr>
            <a:spLocks noGrp="1"/>
          </p:cNvSpPr>
          <p:nvPr>
            <p:ph type="sldNum" sz="quarter" idx="12"/>
          </p:nvPr>
        </p:nvSpPr>
        <p:spPr/>
        <p:txBody>
          <a:bodyPr/>
          <a:lstStyle/>
          <a:p>
            <a:pPr>
              <a:defRPr/>
            </a:pPr>
            <a:fld id="{28CBEB07-E1CC-484F-9BBE-EA7D902740F6}" type="slidenum">
              <a:rPr lang="en-US" smtClean="0"/>
              <a:pPr>
                <a:defRPr/>
              </a:pPr>
              <a:t>‹#›</a:t>
            </a:fld>
            <a:endParaRPr lang="en-US" dirty="0"/>
          </a:p>
        </p:txBody>
      </p:sp>
    </p:spTree>
    <p:extLst>
      <p:ext uri="{BB962C8B-B14F-4D97-AF65-F5344CB8AC3E}">
        <p14:creationId xmlns:p14="http://schemas.microsoft.com/office/powerpoint/2010/main" val="18818901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Parables Of Godly Living</a:t>
            </a:r>
          </a:p>
        </p:txBody>
      </p:sp>
      <p:sp>
        <p:nvSpPr>
          <p:cNvPr id="6" name="Slide Number Placeholder 5"/>
          <p:cNvSpPr>
            <a:spLocks noGrp="1"/>
          </p:cNvSpPr>
          <p:nvPr>
            <p:ph type="sldNum" sz="quarter" idx="12"/>
          </p:nvPr>
        </p:nvSpPr>
        <p:spPr/>
        <p:txBody>
          <a:bodyPr/>
          <a:lstStyle/>
          <a:p>
            <a:pPr>
              <a:defRPr/>
            </a:pPr>
            <a:fld id="{3BBA8525-0A72-4C05-B223-7EDA2B48B231}" type="slidenum">
              <a:rPr lang="en-US" smtClean="0"/>
              <a:pPr>
                <a:defRPr/>
              </a:pPr>
              <a:t>‹#›</a:t>
            </a:fld>
            <a:endParaRPr lang="en-US" dirty="0"/>
          </a:p>
        </p:txBody>
      </p:sp>
    </p:spTree>
    <p:extLst>
      <p:ext uri="{BB962C8B-B14F-4D97-AF65-F5344CB8AC3E}">
        <p14:creationId xmlns:p14="http://schemas.microsoft.com/office/powerpoint/2010/main" val="179655896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Parables Of Godly Living</a:t>
            </a:r>
          </a:p>
        </p:txBody>
      </p:sp>
      <p:sp>
        <p:nvSpPr>
          <p:cNvPr id="7" name="Slide Number Placeholder 6"/>
          <p:cNvSpPr>
            <a:spLocks noGrp="1"/>
          </p:cNvSpPr>
          <p:nvPr>
            <p:ph type="sldNum" sz="quarter" idx="12"/>
          </p:nvPr>
        </p:nvSpPr>
        <p:spPr/>
        <p:txBody>
          <a:bodyPr/>
          <a:lstStyle/>
          <a:p>
            <a:pPr>
              <a:defRPr/>
            </a:pPr>
            <a:fld id="{5041AFF3-16D9-4048-963C-74B13CD744BB}" type="slidenum">
              <a:rPr lang="en-US" smtClean="0"/>
              <a:pPr>
                <a:defRPr/>
              </a:pPr>
              <a:t>‹#›</a:t>
            </a:fld>
            <a:endParaRPr lang="en-US" dirty="0"/>
          </a:p>
        </p:txBody>
      </p:sp>
    </p:spTree>
    <p:extLst>
      <p:ext uri="{BB962C8B-B14F-4D97-AF65-F5344CB8AC3E}">
        <p14:creationId xmlns:p14="http://schemas.microsoft.com/office/powerpoint/2010/main" val="24010476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Parables Of Godly Living</a:t>
            </a:r>
          </a:p>
        </p:txBody>
      </p:sp>
      <p:sp>
        <p:nvSpPr>
          <p:cNvPr id="9" name="Slide Number Placeholder 8"/>
          <p:cNvSpPr>
            <a:spLocks noGrp="1"/>
          </p:cNvSpPr>
          <p:nvPr>
            <p:ph type="sldNum" sz="quarter" idx="12"/>
          </p:nvPr>
        </p:nvSpPr>
        <p:spPr/>
        <p:txBody>
          <a:bodyPr/>
          <a:lstStyle/>
          <a:p>
            <a:pPr>
              <a:defRPr/>
            </a:pPr>
            <a:fld id="{B58C8994-46C1-46C4-BBC7-F13DDF24DE2E}" type="slidenum">
              <a:rPr lang="en-US" smtClean="0"/>
              <a:pPr>
                <a:defRPr/>
              </a:pPr>
              <a:t>‹#›</a:t>
            </a:fld>
            <a:endParaRPr lang="en-US" dirty="0"/>
          </a:p>
        </p:txBody>
      </p:sp>
    </p:spTree>
    <p:extLst>
      <p:ext uri="{BB962C8B-B14F-4D97-AF65-F5344CB8AC3E}">
        <p14:creationId xmlns:p14="http://schemas.microsoft.com/office/powerpoint/2010/main" val="24558735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Parables Of Godly Living</a:t>
            </a:r>
          </a:p>
        </p:txBody>
      </p:sp>
      <p:sp>
        <p:nvSpPr>
          <p:cNvPr id="5" name="Slide Number Placeholder 4"/>
          <p:cNvSpPr>
            <a:spLocks noGrp="1"/>
          </p:cNvSpPr>
          <p:nvPr>
            <p:ph type="sldNum" sz="quarter" idx="12"/>
          </p:nvPr>
        </p:nvSpPr>
        <p:spPr/>
        <p:txBody>
          <a:bodyPr/>
          <a:lstStyle/>
          <a:p>
            <a:pPr>
              <a:defRPr/>
            </a:pPr>
            <a:fld id="{3E36B4CC-5D46-473D-ABCA-5FF63C6E6FB4}" type="slidenum">
              <a:rPr lang="en-US" smtClean="0"/>
              <a:pPr>
                <a:defRPr/>
              </a:pPr>
              <a:t>‹#›</a:t>
            </a:fld>
            <a:endParaRPr lang="en-US" dirty="0"/>
          </a:p>
        </p:txBody>
      </p:sp>
    </p:spTree>
    <p:extLst>
      <p:ext uri="{BB962C8B-B14F-4D97-AF65-F5344CB8AC3E}">
        <p14:creationId xmlns:p14="http://schemas.microsoft.com/office/powerpoint/2010/main" val="23942912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Parables Of Godly Living</a:t>
            </a:r>
          </a:p>
        </p:txBody>
      </p:sp>
      <p:sp>
        <p:nvSpPr>
          <p:cNvPr id="4" name="Slide Number Placeholder 3"/>
          <p:cNvSpPr>
            <a:spLocks noGrp="1"/>
          </p:cNvSpPr>
          <p:nvPr>
            <p:ph type="sldNum" sz="quarter" idx="12"/>
          </p:nvPr>
        </p:nvSpPr>
        <p:spPr/>
        <p:txBody>
          <a:bodyPr/>
          <a:lstStyle/>
          <a:p>
            <a:pPr>
              <a:defRPr/>
            </a:pPr>
            <a:fld id="{94C90D3B-95B3-4CAC-81D8-800069D7D6BE}" type="slidenum">
              <a:rPr lang="en-US" smtClean="0"/>
              <a:pPr>
                <a:defRPr/>
              </a:pPr>
              <a:t>‹#›</a:t>
            </a:fld>
            <a:endParaRPr lang="en-US" dirty="0"/>
          </a:p>
        </p:txBody>
      </p:sp>
    </p:spTree>
    <p:extLst>
      <p:ext uri="{BB962C8B-B14F-4D97-AF65-F5344CB8AC3E}">
        <p14:creationId xmlns:p14="http://schemas.microsoft.com/office/powerpoint/2010/main" val="131078270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Parables Of Godly Living</a:t>
            </a:r>
          </a:p>
        </p:txBody>
      </p:sp>
      <p:sp>
        <p:nvSpPr>
          <p:cNvPr id="7" name="Slide Number Placeholder 6"/>
          <p:cNvSpPr>
            <a:spLocks noGrp="1"/>
          </p:cNvSpPr>
          <p:nvPr>
            <p:ph type="sldNum" sz="quarter" idx="12"/>
          </p:nvPr>
        </p:nvSpPr>
        <p:spPr/>
        <p:txBody>
          <a:bodyPr/>
          <a:lstStyle/>
          <a:p>
            <a:pPr>
              <a:defRPr/>
            </a:pPr>
            <a:fld id="{F888A0E2-5A4F-4F36-BA79-F3AA56B017BF}" type="slidenum">
              <a:rPr lang="en-US" smtClean="0"/>
              <a:pPr>
                <a:defRPr/>
              </a:pPr>
              <a:t>‹#›</a:t>
            </a:fld>
            <a:endParaRPr lang="en-US" dirty="0"/>
          </a:p>
        </p:txBody>
      </p:sp>
    </p:spTree>
    <p:extLst>
      <p:ext uri="{BB962C8B-B14F-4D97-AF65-F5344CB8AC3E}">
        <p14:creationId xmlns:p14="http://schemas.microsoft.com/office/powerpoint/2010/main" val="37460642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Parables Of Godly Living</a:t>
            </a:r>
          </a:p>
        </p:txBody>
      </p:sp>
      <p:sp>
        <p:nvSpPr>
          <p:cNvPr id="7" name="Slide Number Placeholder 6"/>
          <p:cNvSpPr>
            <a:spLocks noGrp="1"/>
          </p:cNvSpPr>
          <p:nvPr>
            <p:ph type="sldNum" sz="quarter" idx="12"/>
          </p:nvPr>
        </p:nvSpPr>
        <p:spPr/>
        <p:txBody>
          <a:bodyPr/>
          <a:lstStyle/>
          <a:p>
            <a:pPr>
              <a:defRPr/>
            </a:pPr>
            <a:fld id="{39C8912B-0483-491E-ABB6-A3E9449F6109}" type="slidenum">
              <a:rPr lang="en-US" smtClean="0"/>
              <a:pPr>
                <a:defRPr/>
              </a:pPr>
              <a:t>‹#›</a:t>
            </a:fld>
            <a:endParaRPr lang="en-US" dirty="0"/>
          </a:p>
        </p:txBody>
      </p:sp>
    </p:spTree>
    <p:extLst>
      <p:ext uri="{BB962C8B-B14F-4D97-AF65-F5344CB8AC3E}">
        <p14:creationId xmlns:p14="http://schemas.microsoft.com/office/powerpoint/2010/main" val="2350143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3A73E53D-3509-453C-A08C-60D27CDEA365}" type="slidenum">
              <a:rPr lang="en-US"/>
              <a:pPr>
                <a:defRPr/>
              </a:pPr>
              <a:t>‹#›</a:t>
            </a:fld>
            <a:endParaRPr lang="en-US" dirty="0"/>
          </a:p>
        </p:txBody>
      </p:sp>
    </p:spTree>
    <p:extLst>
      <p:ext uri="{BB962C8B-B14F-4D97-AF65-F5344CB8AC3E}">
        <p14:creationId xmlns:p14="http://schemas.microsoft.com/office/powerpoint/2010/main" val="18578981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Parables Of Godly Living</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399997444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Parables Of Godly Living</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1341074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Parables Of Godly Living</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30831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Parables Of Godly Living</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75365665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Parables Of Godly Living</a:t>
            </a:r>
          </a:p>
        </p:txBody>
      </p:sp>
      <p:sp>
        <p:nvSpPr>
          <p:cNvPr id="5" name="Slide Number Placeholder 4"/>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31621923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Parables Of Godly Living</a:t>
            </a:r>
          </a:p>
        </p:txBody>
      </p:sp>
      <p:sp>
        <p:nvSpPr>
          <p:cNvPr id="5" name="Slide Number Placeholder 4"/>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425384531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Parables Of Godly Living</a:t>
            </a:r>
          </a:p>
        </p:txBody>
      </p:sp>
      <p:sp>
        <p:nvSpPr>
          <p:cNvPr id="6" name="Slide Number Placeholder 5"/>
          <p:cNvSpPr>
            <a:spLocks noGrp="1"/>
          </p:cNvSpPr>
          <p:nvPr>
            <p:ph type="sldNum" sz="quarter" idx="12"/>
          </p:nvPr>
        </p:nvSpPr>
        <p:spPr/>
        <p:txBody>
          <a:bodyPr/>
          <a:lstStyle/>
          <a:p>
            <a:pPr>
              <a:defRPr/>
            </a:pPr>
            <a:fld id="{421A611F-4085-4BBC-A244-5346EB145DC5}" type="slidenum">
              <a:rPr lang="en-US" smtClean="0"/>
              <a:pPr>
                <a:defRPr/>
              </a:pPr>
              <a:t>‹#›</a:t>
            </a:fld>
            <a:endParaRPr lang="en-US" dirty="0"/>
          </a:p>
        </p:txBody>
      </p:sp>
    </p:spTree>
    <p:extLst>
      <p:ext uri="{BB962C8B-B14F-4D97-AF65-F5344CB8AC3E}">
        <p14:creationId xmlns:p14="http://schemas.microsoft.com/office/powerpoint/2010/main" val="55879630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Parables Of Godly Living</a:t>
            </a:r>
          </a:p>
        </p:txBody>
      </p:sp>
      <p:sp>
        <p:nvSpPr>
          <p:cNvPr id="6" name="Slide Number Placeholder 5"/>
          <p:cNvSpPr>
            <a:spLocks noGrp="1"/>
          </p:cNvSpPr>
          <p:nvPr>
            <p:ph type="sldNum" sz="quarter" idx="12"/>
          </p:nvPr>
        </p:nvSpPr>
        <p:spPr/>
        <p:txBody>
          <a:bodyPr/>
          <a:lstStyle/>
          <a:p>
            <a:pPr>
              <a:defRPr/>
            </a:pPr>
            <a:fld id="{5725183C-689C-4A71-B8A9-6BB94A09FEA6}" type="slidenum">
              <a:rPr lang="en-US" smtClean="0"/>
              <a:pPr>
                <a:defRPr/>
              </a:pPr>
              <a:t>‹#›</a:t>
            </a:fld>
            <a:endParaRPr lang="en-US" dirty="0"/>
          </a:p>
        </p:txBody>
      </p:sp>
    </p:spTree>
    <p:extLst>
      <p:ext uri="{BB962C8B-B14F-4D97-AF65-F5344CB8AC3E}">
        <p14:creationId xmlns:p14="http://schemas.microsoft.com/office/powerpoint/2010/main" val="220053984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Parables Of Godly Living</a:t>
            </a:r>
            <a:endParaRPr lang="en-US" dirty="0"/>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dirty="0"/>
          </a:p>
        </p:txBody>
      </p:sp>
    </p:spTree>
    <p:extLst>
      <p:ext uri="{BB962C8B-B14F-4D97-AF65-F5344CB8AC3E}">
        <p14:creationId xmlns:p14="http://schemas.microsoft.com/office/powerpoint/2010/main" val="368044570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Parables Of Godly Living</a:t>
            </a:r>
            <a:endParaRPr lang="en-US" dirty="0"/>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dirty="0"/>
          </a:p>
        </p:txBody>
      </p:sp>
    </p:spTree>
    <p:extLst>
      <p:ext uri="{BB962C8B-B14F-4D97-AF65-F5344CB8AC3E}">
        <p14:creationId xmlns:p14="http://schemas.microsoft.com/office/powerpoint/2010/main" val="334546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1D3721DC-1A71-42D8-87C4-7FE5DB8F1BEC}" type="slidenum">
              <a:rPr lang="en-US"/>
              <a:pPr>
                <a:defRPr/>
              </a:pPr>
              <a:t>‹#›</a:t>
            </a:fld>
            <a:endParaRPr lang="en-US" dirty="0"/>
          </a:p>
        </p:txBody>
      </p:sp>
    </p:spTree>
    <p:extLst>
      <p:ext uri="{BB962C8B-B14F-4D97-AF65-F5344CB8AC3E}">
        <p14:creationId xmlns:p14="http://schemas.microsoft.com/office/powerpoint/2010/main" val="222962179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Parables Of Godly Living</a:t>
            </a:r>
            <a:endParaRPr lang="en-US" dirty="0"/>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dirty="0"/>
          </a:p>
        </p:txBody>
      </p:sp>
    </p:spTree>
    <p:extLst>
      <p:ext uri="{BB962C8B-B14F-4D97-AF65-F5344CB8AC3E}">
        <p14:creationId xmlns:p14="http://schemas.microsoft.com/office/powerpoint/2010/main" val="2747735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Parables Of Godly Living</a:t>
            </a:r>
            <a:endParaRPr lang="en-US" dirty="0"/>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dirty="0"/>
          </a:p>
        </p:txBody>
      </p:sp>
    </p:spTree>
    <p:extLst>
      <p:ext uri="{BB962C8B-B14F-4D97-AF65-F5344CB8AC3E}">
        <p14:creationId xmlns:p14="http://schemas.microsoft.com/office/powerpoint/2010/main" val="33504889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Parables Of Godly Living</a:t>
            </a:r>
            <a:endParaRPr lang="en-US" dirty="0"/>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dirty="0"/>
          </a:p>
        </p:txBody>
      </p:sp>
    </p:spTree>
    <p:extLst>
      <p:ext uri="{BB962C8B-B14F-4D97-AF65-F5344CB8AC3E}">
        <p14:creationId xmlns:p14="http://schemas.microsoft.com/office/powerpoint/2010/main" val="214302932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Parables Of Godly Living</a:t>
            </a:r>
            <a:endParaRPr lang="en-US" dirty="0"/>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dirty="0"/>
          </a:p>
        </p:txBody>
      </p:sp>
    </p:spTree>
    <p:extLst>
      <p:ext uri="{BB962C8B-B14F-4D97-AF65-F5344CB8AC3E}">
        <p14:creationId xmlns:p14="http://schemas.microsoft.com/office/powerpoint/2010/main" val="198147431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Parables Of Godly Living</a:t>
            </a:r>
            <a:endParaRPr lang="en-US" dirty="0"/>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dirty="0"/>
          </a:p>
        </p:txBody>
      </p:sp>
    </p:spTree>
    <p:extLst>
      <p:ext uri="{BB962C8B-B14F-4D97-AF65-F5344CB8AC3E}">
        <p14:creationId xmlns:p14="http://schemas.microsoft.com/office/powerpoint/2010/main" val="21092343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Parables Of Godly Living</a:t>
            </a:r>
            <a:endParaRPr lang="en-US" dirty="0"/>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dirty="0"/>
          </a:p>
        </p:txBody>
      </p:sp>
    </p:spTree>
    <p:extLst>
      <p:ext uri="{BB962C8B-B14F-4D97-AF65-F5344CB8AC3E}">
        <p14:creationId xmlns:p14="http://schemas.microsoft.com/office/powerpoint/2010/main" val="352995402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Parables Of Godly Living</a:t>
            </a:r>
            <a:endParaRPr lang="en-US" dirty="0"/>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dirty="0"/>
          </a:p>
        </p:txBody>
      </p:sp>
    </p:spTree>
    <p:extLst>
      <p:ext uri="{BB962C8B-B14F-4D97-AF65-F5344CB8AC3E}">
        <p14:creationId xmlns:p14="http://schemas.microsoft.com/office/powerpoint/2010/main" val="347074812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Parables Of Godly Living</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174249482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Parables Of Godly Living</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03770957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Parables Of Godly Living</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31675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8B1E30AB-6FC8-4CD4-AF5E-F366032CB342}" type="slidenum">
              <a:rPr lang="en-US"/>
              <a:pPr>
                <a:defRPr/>
              </a:pPr>
              <a:t>‹#›</a:t>
            </a:fld>
            <a:endParaRPr lang="en-US" dirty="0"/>
          </a:p>
        </p:txBody>
      </p:sp>
    </p:spTree>
    <p:extLst>
      <p:ext uri="{BB962C8B-B14F-4D97-AF65-F5344CB8AC3E}">
        <p14:creationId xmlns:p14="http://schemas.microsoft.com/office/powerpoint/2010/main" val="318875250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Parables Of Godly Living</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4843352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Parables Of Godly Living</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0414504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Parables Of Godly Living</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29126982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Parables Of Godly Living</a:t>
            </a:r>
            <a:endParaRPr lang="en-US" dirty="0"/>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dirty="0"/>
          </a:p>
        </p:txBody>
      </p:sp>
    </p:spTree>
    <p:extLst>
      <p:ext uri="{BB962C8B-B14F-4D97-AF65-F5344CB8AC3E}">
        <p14:creationId xmlns:p14="http://schemas.microsoft.com/office/powerpoint/2010/main" val="404560225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Parables Of Godly Living</a:t>
            </a:r>
            <a:endParaRPr lang="en-US" dirty="0"/>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dirty="0"/>
          </a:p>
        </p:txBody>
      </p:sp>
    </p:spTree>
    <p:extLst>
      <p:ext uri="{BB962C8B-B14F-4D97-AF65-F5344CB8AC3E}">
        <p14:creationId xmlns:p14="http://schemas.microsoft.com/office/powerpoint/2010/main" val="92046392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E43721E7-84F9-4EB9-8E8A-D2A47F187C91}" type="slidenum">
              <a:rPr lang="en-US"/>
              <a:pPr>
                <a:defRPr/>
              </a:pPr>
              <a:t>‹#›</a:t>
            </a:fld>
            <a:endParaRPr lang="en-US" dirty="0"/>
          </a:p>
        </p:txBody>
      </p:sp>
    </p:spTree>
    <p:extLst>
      <p:ext uri="{BB962C8B-B14F-4D97-AF65-F5344CB8AC3E}">
        <p14:creationId xmlns:p14="http://schemas.microsoft.com/office/powerpoint/2010/main" val="167432914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02976A75-0D5A-4190-9A20-AA9DB84C043E}" type="slidenum">
              <a:rPr lang="en-US"/>
              <a:pPr>
                <a:defRPr/>
              </a:pPr>
              <a:t>‹#›</a:t>
            </a:fld>
            <a:endParaRPr lang="en-US" dirty="0"/>
          </a:p>
        </p:txBody>
      </p:sp>
    </p:spTree>
    <p:extLst>
      <p:ext uri="{BB962C8B-B14F-4D97-AF65-F5344CB8AC3E}">
        <p14:creationId xmlns:p14="http://schemas.microsoft.com/office/powerpoint/2010/main" val="61963264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6C35ECFE-EE96-4BE6-BEBF-C52F6CA79F4E}" type="slidenum">
              <a:rPr lang="en-US"/>
              <a:pPr>
                <a:defRPr/>
              </a:pPr>
              <a:t>‹#›</a:t>
            </a:fld>
            <a:endParaRPr lang="en-US" dirty="0"/>
          </a:p>
        </p:txBody>
      </p:sp>
    </p:spTree>
    <p:extLst>
      <p:ext uri="{BB962C8B-B14F-4D97-AF65-F5344CB8AC3E}">
        <p14:creationId xmlns:p14="http://schemas.microsoft.com/office/powerpoint/2010/main" val="395776790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7" name="Rectangle 6"/>
          <p:cNvSpPr>
            <a:spLocks noGrp="1" noChangeArrowheads="1"/>
          </p:cNvSpPr>
          <p:nvPr>
            <p:ph type="sldNum" sz="quarter" idx="12"/>
          </p:nvPr>
        </p:nvSpPr>
        <p:spPr>
          <a:ln/>
        </p:spPr>
        <p:txBody>
          <a:bodyPr/>
          <a:lstStyle>
            <a:lvl1pPr>
              <a:defRPr/>
            </a:lvl1pPr>
          </a:lstStyle>
          <a:p>
            <a:pPr>
              <a:defRPr/>
            </a:pPr>
            <a:fld id="{5EF5FFD5-B075-4CF9-9CA6-1B048309F9AC}" type="slidenum">
              <a:rPr lang="en-US"/>
              <a:pPr>
                <a:defRPr/>
              </a:pPr>
              <a:t>‹#›</a:t>
            </a:fld>
            <a:endParaRPr lang="en-US" dirty="0"/>
          </a:p>
        </p:txBody>
      </p:sp>
    </p:spTree>
    <p:extLst>
      <p:ext uri="{BB962C8B-B14F-4D97-AF65-F5344CB8AC3E}">
        <p14:creationId xmlns:p14="http://schemas.microsoft.com/office/powerpoint/2010/main" val="16340619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9" name="Rectangle 6"/>
          <p:cNvSpPr>
            <a:spLocks noGrp="1" noChangeArrowheads="1"/>
          </p:cNvSpPr>
          <p:nvPr>
            <p:ph type="sldNum" sz="quarter" idx="12"/>
          </p:nvPr>
        </p:nvSpPr>
        <p:spPr>
          <a:ln/>
        </p:spPr>
        <p:txBody>
          <a:bodyPr/>
          <a:lstStyle>
            <a:lvl1pPr>
              <a:defRPr/>
            </a:lvl1pPr>
          </a:lstStyle>
          <a:p>
            <a:pPr>
              <a:defRPr/>
            </a:pPr>
            <a:fld id="{0DE6C92C-CCF0-4E2F-A933-26305919BBCD}" type="slidenum">
              <a:rPr lang="en-US"/>
              <a:pPr>
                <a:defRPr/>
              </a:pPr>
              <a:t>‹#›</a:t>
            </a:fld>
            <a:endParaRPr lang="en-US" dirty="0"/>
          </a:p>
        </p:txBody>
      </p:sp>
    </p:spTree>
    <p:extLst>
      <p:ext uri="{BB962C8B-B14F-4D97-AF65-F5344CB8AC3E}">
        <p14:creationId xmlns:p14="http://schemas.microsoft.com/office/powerpoint/2010/main" val="1379273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7" name="Rectangle 6"/>
          <p:cNvSpPr>
            <a:spLocks noGrp="1" noChangeArrowheads="1"/>
          </p:cNvSpPr>
          <p:nvPr>
            <p:ph type="sldNum" sz="quarter" idx="12"/>
          </p:nvPr>
        </p:nvSpPr>
        <p:spPr>
          <a:ln/>
        </p:spPr>
        <p:txBody>
          <a:bodyPr/>
          <a:lstStyle>
            <a:lvl1pPr>
              <a:defRPr/>
            </a:lvl1pPr>
          </a:lstStyle>
          <a:p>
            <a:pPr>
              <a:defRPr/>
            </a:pPr>
            <a:fld id="{D25547FF-4825-4414-8D2B-34D53E01B817}" type="slidenum">
              <a:rPr lang="en-US"/>
              <a:pPr>
                <a:defRPr/>
              </a:pPr>
              <a:t>‹#›</a:t>
            </a:fld>
            <a:endParaRPr lang="en-US" dirty="0"/>
          </a:p>
        </p:txBody>
      </p:sp>
    </p:spTree>
    <p:extLst>
      <p:ext uri="{BB962C8B-B14F-4D97-AF65-F5344CB8AC3E}">
        <p14:creationId xmlns:p14="http://schemas.microsoft.com/office/powerpoint/2010/main" val="369469920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5" name="Rectangle 6"/>
          <p:cNvSpPr>
            <a:spLocks noGrp="1" noChangeArrowheads="1"/>
          </p:cNvSpPr>
          <p:nvPr>
            <p:ph type="sldNum" sz="quarter" idx="12"/>
          </p:nvPr>
        </p:nvSpPr>
        <p:spPr>
          <a:ln/>
        </p:spPr>
        <p:txBody>
          <a:bodyPr/>
          <a:lstStyle>
            <a:lvl1pPr>
              <a:defRPr/>
            </a:lvl1pPr>
          </a:lstStyle>
          <a:p>
            <a:pPr>
              <a:defRPr/>
            </a:pPr>
            <a:fld id="{3F937DA6-55B7-4163-A939-13ADAB3247ED}" type="slidenum">
              <a:rPr lang="en-US"/>
              <a:pPr>
                <a:defRPr/>
              </a:pPr>
              <a:t>‹#›</a:t>
            </a:fld>
            <a:endParaRPr lang="en-US" dirty="0"/>
          </a:p>
        </p:txBody>
      </p:sp>
    </p:spTree>
    <p:extLst>
      <p:ext uri="{BB962C8B-B14F-4D97-AF65-F5344CB8AC3E}">
        <p14:creationId xmlns:p14="http://schemas.microsoft.com/office/powerpoint/2010/main" val="353659372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4" name="Rectangle 6"/>
          <p:cNvSpPr>
            <a:spLocks noGrp="1" noChangeArrowheads="1"/>
          </p:cNvSpPr>
          <p:nvPr>
            <p:ph type="sldNum" sz="quarter" idx="12"/>
          </p:nvPr>
        </p:nvSpPr>
        <p:spPr>
          <a:ln/>
        </p:spPr>
        <p:txBody>
          <a:bodyPr/>
          <a:lstStyle>
            <a:lvl1pPr>
              <a:defRPr/>
            </a:lvl1pPr>
          </a:lstStyle>
          <a:p>
            <a:pPr>
              <a:defRPr/>
            </a:pPr>
            <a:fld id="{87110E50-1471-4051-A4D6-E0E59A41D956}" type="slidenum">
              <a:rPr lang="en-US"/>
              <a:pPr>
                <a:defRPr/>
              </a:pPr>
              <a:t>‹#›</a:t>
            </a:fld>
            <a:endParaRPr lang="en-US" dirty="0"/>
          </a:p>
        </p:txBody>
      </p:sp>
    </p:spTree>
    <p:extLst>
      <p:ext uri="{BB962C8B-B14F-4D97-AF65-F5344CB8AC3E}">
        <p14:creationId xmlns:p14="http://schemas.microsoft.com/office/powerpoint/2010/main" val="290667782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7" name="Rectangle 6"/>
          <p:cNvSpPr>
            <a:spLocks noGrp="1" noChangeArrowheads="1"/>
          </p:cNvSpPr>
          <p:nvPr>
            <p:ph type="sldNum" sz="quarter" idx="12"/>
          </p:nvPr>
        </p:nvSpPr>
        <p:spPr>
          <a:ln/>
        </p:spPr>
        <p:txBody>
          <a:bodyPr/>
          <a:lstStyle>
            <a:lvl1pPr>
              <a:defRPr/>
            </a:lvl1pPr>
          </a:lstStyle>
          <a:p>
            <a:pPr>
              <a:defRPr/>
            </a:pPr>
            <a:fld id="{3D40743F-9DF2-4003-8AC4-7D99EC969BED}" type="slidenum">
              <a:rPr lang="en-US"/>
              <a:pPr>
                <a:defRPr/>
              </a:pPr>
              <a:t>‹#›</a:t>
            </a:fld>
            <a:endParaRPr lang="en-US" dirty="0"/>
          </a:p>
        </p:txBody>
      </p:sp>
    </p:spTree>
    <p:extLst>
      <p:ext uri="{BB962C8B-B14F-4D97-AF65-F5344CB8AC3E}">
        <p14:creationId xmlns:p14="http://schemas.microsoft.com/office/powerpoint/2010/main" val="264089081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7" name="Rectangle 6"/>
          <p:cNvSpPr>
            <a:spLocks noGrp="1" noChangeArrowheads="1"/>
          </p:cNvSpPr>
          <p:nvPr>
            <p:ph type="sldNum" sz="quarter" idx="12"/>
          </p:nvPr>
        </p:nvSpPr>
        <p:spPr>
          <a:ln/>
        </p:spPr>
        <p:txBody>
          <a:bodyPr/>
          <a:lstStyle>
            <a:lvl1pPr>
              <a:defRPr/>
            </a:lvl1pPr>
          </a:lstStyle>
          <a:p>
            <a:pPr>
              <a:defRPr/>
            </a:pPr>
            <a:fld id="{1569831A-302D-408C-8EAE-4201699A6110}" type="slidenum">
              <a:rPr lang="en-US"/>
              <a:pPr>
                <a:defRPr/>
              </a:pPr>
              <a:t>‹#›</a:t>
            </a:fld>
            <a:endParaRPr lang="en-US" dirty="0"/>
          </a:p>
        </p:txBody>
      </p:sp>
    </p:spTree>
    <p:extLst>
      <p:ext uri="{BB962C8B-B14F-4D97-AF65-F5344CB8AC3E}">
        <p14:creationId xmlns:p14="http://schemas.microsoft.com/office/powerpoint/2010/main" val="165419647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D14A0CB4-5FE1-4B1F-9A9A-F5A61FE98651}" type="slidenum">
              <a:rPr lang="en-US"/>
              <a:pPr>
                <a:defRPr/>
              </a:pPr>
              <a:t>‹#›</a:t>
            </a:fld>
            <a:endParaRPr lang="en-US" dirty="0"/>
          </a:p>
        </p:txBody>
      </p:sp>
    </p:spTree>
    <p:extLst>
      <p:ext uri="{BB962C8B-B14F-4D97-AF65-F5344CB8AC3E}">
        <p14:creationId xmlns:p14="http://schemas.microsoft.com/office/powerpoint/2010/main" val="177633866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6B08B078-E4E5-4711-B1EB-E314BD83DF26}" type="slidenum">
              <a:rPr lang="en-US"/>
              <a:pPr>
                <a:defRPr/>
              </a:pPr>
              <a:t>‹#›</a:t>
            </a:fld>
            <a:endParaRPr lang="en-US" dirty="0"/>
          </a:p>
        </p:txBody>
      </p:sp>
    </p:spTree>
    <p:extLst>
      <p:ext uri="{BB962C8B-B14F-4D97-AF65-F5344CB8AC3E}">
        <p14:creationId xmlns:p14="http://schemas.microsoft.com/office/powerpoint/2010/main" val="155670872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7518400" y="5791201"/>
            <a:ext cx="4267200" cy="519113"/>
          </a:xfrm>
          <a:prstGeom prst="rect">
            <a:avLst/>
          </a:prstGeom>
          <a:noFill/>
          <a:ln w="9525">
            <a:noFill/>
            <a:miter lim="800000"/>
            <a:headEnd/>
            <a:tailEnd/>
          </a:ln>
          <a:effectLst/>
        </p:spPr>
        <p:txBody>
          <a:bodyPr>
            <a:spAutoFit/>
          </a:bodyPr>
          <a:lstStyle/>
          <a:p>
            <a:pPr algn="r">
              <a:defRPr/>
            </a:pPr>
            <a:r>
              <a:rPr lang="en-US" sz="2800">
                <a:solidFill>
                  <a:srgbClr val="FFFFFF"/>
                </a:solidFill>
              </a:rPr>
              <a:t>LOGO</a:t>
            </a:r>
          </a:p>
        </p:txBody>
      </p:sp>
      <p:sp>
        <p:nvSpPr>
          <p:cNvPr id="3074" name="Rectangle 2"/>
          <p:cNvSpPr>
            <a:spLocks noGrp="1" noChangeArrowheads="1"/>
          </p:cNvSpPr>
          <p:nvPr>
            <p:ph type="ctrTitle"/>
          </p:nvPr>
        </p:nvSpPr>
        <p:spPr>
          <a:xfrm>
            <a:off x="711200" y="1371601"/>
            <a:ext cx="11176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711200" y="3810000"/>
            <a:ext cx="109728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914400" y="6400801"/>
            <a:ext cx="2641600" cy="244475"/>
          </a:xfrm>
        </p:spPr>
        <p:txBody>
          <a:bodyPr/>
          <a:lstStyle>
            <a:lvl1pPr>
              <a:defRPr sz="1200"/>
            </a:lvl1pPr>
          </a:lstStyle>
          <a:p>
            <a:pPr>
              <a:defRPr/>
            </a:pPr>
            <a:endParaRPr lang="en-US"/>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9550401" y="6515101"/>
            <a:ext cx="2453217" cy="244475"/>
          </a:xfrm>
        </p:spPr>
        <p:txBody>
          <a:bodyPr/>
          <a:lstStyle>
            <a:lvl1pPr>
              <a:defRPr b="0" i="1" smtClean="0">
                <a:solidFill>
                  <a:schemeClr val="tx1"/>
                </a:solidFill>
              </a:defRPr>
            </a:lvl1pPr>
          </a:lstStyle>
          <a:p>
            <a:pPr>
              <a:defRPr/>
            </a:pPr>
            <a:r>
              <a:rPr lang="en-US"/>
              <a:t>The Free Gift</a:t>
            </a:r>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304800" y="6400801"/>
            <a:ext cx="508000" cy="244475"/>
          </a:xfrm>
        </p:spPr>
        <p:txBody>
          <a:bodyPr/>
          <a:lstStyle>
            <a:lvl1pPr>
              <a:defRPr sz="1200"/>
            </a:lvl1pPr>
          </a:lstStyle>
          <a:p>
            <a:fld id="{BDD05D21-89DB-4D27-80C2-661FD7176BF9}" type="slidenum">
              <a:rPr lang="en-US" altLang="en-US"/>
              <a:pPr/>
              <a:t>‹#›</a:t>
            </a:fld>
            <a:endParaRPr lang="en-US" altLang="en-US"/>
          </a:p>
        </p:txBody>
      </p:sp>
    </p:spTree>
    <p:extLst>
      <p:ext uri="{BB962C8B-B14F-4D97-AF65-F5344CB8AC3E}">
        <p14:creationId xmlns:p14="http://schemas.microsoft.com/office/powerpoint/2010/main" val="81218850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The Free Gift</a:t>
            </a:r>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680427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The Free Gift</a:t>
            </a:r>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1839994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1200" y="1219200"/>
            <a:ext cx="5359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3800" y="1219200"/>
            <a:ext cx="5359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The Free Gift</a:t>
            </a:r>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45137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9" name="Rectangle 6"/>
          <p:cNvSpPr>
            <a:spLocks noGrp="1" noChangeArrowheads="1"/>
          </p:cNvSpPr>
          <p:nvPr>
            <p:ph type="sldNum" sz="quarter" idx="12"/>
          </p:nvPr>
        </p:nvSpPr>
        <p:spPr>
          <a:ln/>
        </p:spPr>
        <p:txBody>
          <a:bodyPr/>
          <a:lstStyle>
            <a:lvl1pPr>
              <a:defRPr/>
            </a:lvl1pPr>
          </a:lstStyle>
          <a:p>
            <a:pPr>
              <a:defRPr/>
            </a:pPr>
            <a:fld id="{6A570F2D-B070-4C4E-A78A-E426D9EF4408}" type="slidenum">
              <a:rPr lang="en-US"/>
              <a:pPr>
                <a:defRPr/>
              </a:pPr>
              <a:t>‹#›</a:t>
            </a:fld>
            <a:endParaRPr lang="en-US" dirty="0"/>
          </a:p>
        </p:txBody>
      </p:sp>
    </p:spTree>
    <p:extLst>
      <p:ext uri="{BB962C8B-B14F-4D97-AF65-F5344CB8AC3E}">
        <p14:creationId xmlns:p14="http://schemas.microsoft.com/office/powerpoint/2010/main" val="345754488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The Free Gift</a:t>
            </a:r>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3311957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The Free Gift</a:t>
            </a:r>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4928845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The Free Gift</a:t>
            </a:r>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3716267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The Free Gift</a:t>
            </a:r>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1129868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The Free Gift</a:t>
            </a:r>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4612364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The Free Gift</a:t>
            </a:r>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7920556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2701" y="381000"/>
            <a:ext cx="27305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1201" y="381000"/>
            <a:ext cx="79883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The Free Gift</a:t>
            </a:r>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9803354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668000" cy="609600"/>
          </a:xfrm>
        </p:spPr>
        <p:txBody>
          <a:bodyPr/>
          <a:lstStyle/>
          <a:p>
            <a:r>
              <a:rPr lang="en-US"/>
              <a:t>Click to edit Master title style</a:t>
            </a:r>
          </a:p>
        </p:txBody>
      </p:sp>
      <p:sp>
        <p:nvSpPr>
          <p:cNvPr id="3" name="Table Placeholder 2"/>
          <p:cNvSpPr>
            <a:spLocks noGrp="1"/>
          </p:cNvSpPr>
          <p:nvPr>
            <p:ph type="tbl" idx="1"/>
          </p:nvPr>
        </p:nvSpPr>
        <p:spPr>
          <a:xfrm>
            <a:off x="711200" y="1219200"/>
            <a:ext cx="10922000" cy="5181600"/>
          </a:xfrm>
        </p:spPr>
        <p:txBody>
          <a:bodyPr/>
          <a:lstStyle/>
          <a:p>
            <a:pPr lvl="0"/>
            <a:r>
              <a:rPr lang="en-US" noProof="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The Free Gift</a:t>
            </a:r>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74234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5" name="Rectangle 6"/>
          <p:cNvSpPr>
            <a:spLocks noGrp="1" noChangeArrowheads="1"/>
          </p:cNvSpPr>
          <p:nvPr>
            <p:ph type="sldNum" sz="quarter" idx="12"/>
          </p:nvPr>
        </p:nvSpPr>
        <p:spPr>
          <a:ln/>
        </p:spPr>
        <p:txBody>
          <a:bodyPr/>
          <a:lstStyle>
            <a:lvl1pPr>
              <a:defRPr/>
            </a:lvl1pPr>
          </a:lstStyle>
          <a:p>
            <a:pPr>
              <a:defRPr/>
            </a:pPr>
            <a:fld id="{F94D10D8-B33B-4295-AFCE-FD0DB378BE68}" type="slidenum">
              <a:rPr lang="en-US"/>
              <a:pPr>
                <a:defRPr/>
              </a:pPr>
              <a:t>‹#›</a:t>
            </a:fld>
            <a:endParaRPr lang="en-US" dirty="0"/>
          </a:p>
        </p:txBody>
      </p:sp>
    </p:spTree>
    <p:extLst>
      <p:ext uri="{BB962C8B-B14F-4D97-AF65-F5344CB8AC3E}">
        <p14:creationId xmlns:p14="http://schemas.microsoft.com/office/powerpoint/2010/main" val="1244485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4" name="Rectangle 6"/>
          <p:cNvSpPr>
            <a:spLocks noGrp="1" noChangeArrowheads="1"/>
          </p:cNvSpPr>
          <p:nvPr>
            <p:ph type="sldNum" sz="quarter" idx="12"/>
          </p:nvPr>
        </p:nvSpPr>
        <p:spPr>
          <a:ln/>
        </p:spPr>
        <p:txBody>
          <a:bodyPr/>
          <a:lstStyle>
            <a:lvl1pPr>
              <a:defRPr/>
            </a:lvl1pPr>
          </a:lstStyle>
          <a:p>
            <a:pPr>
              <a:defRPr/>
            </a:pPr>
            <a:fld id="{AE89FBDA-DEA2-459B-9954-3CF30E7A3146}" type="slidenum">
              <a:rPr lang="en-US"/>
              <a:pPr>
                <a:defRPr/>
              </a:pPr>
              <a:t>‹#›</a:t>
            </a:fld>
            <a:endParaRPr lang="en-US" dirty="0"/>
          </a:p>
        </p:txBody>
      </p:sp>
    </p:spTree>
    <p:extLst>
      <p:ext uri="{BB962C8B-B14F-4D97-AF65-F5344CB8AC3E}">
        <p14:creationId xmlns:p14="http://schemas.microsoft.com/office/powerpoint/2010/main" val="3694281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7" name="Rectangle 6"/>
          <p:cNvSpPr>
            <a:spLocks noGrp="1" noChangeArrowheads="1"/>
          </p:cNvSpPr>
          <p:nvPr>
            <p:ph type="sldNum" sz="quarter" idx="12"/>
          </p:nvPr>
        </p:nvSpPr>
        <p:spPr>
          <a:ln/>
        </p:spPr>
        <p:txBody>
          <a:bodyPr/>
          <a:lstStyle>
            <a:lvl1pPr>
              <a:defRPr/>
            </a:lvl1pPr>
          </a:lstStyle>
          <a:p>
            <a:pPr>
              <a:defRPr/>
            </a:pPr>
            <a:fld id="{0A331659-0AA3-4650-A689-510C58BC40AB}" type="slidenum">
              <a:rPr lang="en-US"/>
              <a:pPr>
                <a:defRPr/>
              </a:pPr>
              <a:t>‹#›</a:t>
            </a:fld>
            <a:endParaRPr lang="en-US" dirty="0"/>
          </a:p>
        </p:txBody>
      </p:sp>
    </p:spTree>
    <p:extLst>
      <p:ext uri="{BB962C8B-B14F-4D97-AF65-F5344CB8AC3E}">
        <p14:creationId xmlns:p14="http://schemas.microsoft.com/office/powerpoint/2010/main" val="326616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3675888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7" name="Rectangle 6"/>
          <p:cNvSpPr>
            <a:spLocks noGrp="1" noChangeArrowheads="1"/>
          </p:cNvSpPr>
          <p:nvPr>
            <p:ph type="sldNum" sz="quarter" idx="12"/>
          </p:nvPr>
        </p:nvSpPr>
        <p:spPr>
          <a:ln/>
        </p:spPr>
        <p:txBody>
          <a:bodyPr/>
          <a:lstStyle>
            <a:lvl1pPr>
              <a:defRPr/>
            </a:lvl1pPr>
          </a:lstStyle>
          <a:p>
            <a:pPr>
              <a:defRPr/>
            </a:pPr>
            <a:fld id="{27C9B4F6-AFEC-4D90-B920-2304C3AE261A}" type="slidenum">
              <a:rPr lang="en-US"/>
              <a:pPr>
                <a:defRPr/>
              </a:pPr>
              <a:t>‹#›</a:t>
            </a:fld>
            <a:endParaRPr lang="en-US" dirty="0"/>
          </a:p>
        </p:txBody>
      </p:sp>
    </p:spTree>
    <p:extLst>
      <p:ext uri="{BB962C8B-B14F-4D97-AF65-F5344CB8AC3E}">
        <p14:creationId xmlns:p14="http://schemas.microsoft.com/office/powerpoint/2010/main" val="2911969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B1CE1880-5455-45A5-8064-05F9C12BBE01}" type="slidenum">
              <a:rPr lang="en-US"/>
              <a:pPr>
                <a:defRPr/>
              </a:pPr>
              <a:t>‹#›</a:t>
            </a:fld>
            <a:endParaRPr lang="en-US" dirty="0"/>
          </a:p>
        </p:txBody>
      </p:sp>
    </p:spTree>
    <p:extLst>
      <p:ext uri="{BB962C8B-B14F-4D97-AF65-F5344CB8AC3E}">
        <p14:creationId xmlns:p14="http://schemas.microsoft.com/office/powerpoint/2010/main" val="1154372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4DAA637F-B98D-4157-B4FB-B819FEBD6F83}" type="slidenum">
              <a:rPr lang="en-US"/>
              <a:pPr>
                <a:defRPr/>
              </a:pPr>
              <a:t>‹#›</a:t>
            </a:fld>
            <a:endParaRPr lang="en-US" dirty="0"/>
          </a:p>
        </p:txBody>
      </p:sp>
    </p:spTree>
    <p:extLst>
      <p:ext uri="{BB962C8B-B14F-4D97-AF65-F5344CB8AC3E}">
        <p14:creationId xmlns:p14="http://schemas.microsoft.com/office/powerpoint/2010/main" val="4065628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F0D6D5DB-412D-45DE-8DE7-B71ECA54B2C2}" type="slidenum">
              <a:rPr lang="en-US"/>
              <a:pPr>
                <a:defRPr/>
              </a:pPr>
              <a:t>‹#›</a:t>
            </a:fld>
            <a:endParaRPr lang="en-US" dirty="0"/>
          </a:p>
        </p:txBody>
      </p:sp>
    </p:spTree>
    <p:extLst>
      <p:ext uri="{BB962C8B-B14F-4D97-AF65-F5344CB8AC3E}">
        <p14:creationId xmlns:p14="http://schemas.microsoft.com/office/powerpoint/2010/main" val="3598964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4EAF12CB-910F-4575-9C81-48C3985A1001}" type="slidenum">
              <a:rPr lang="en-US"/>
              <a:pPr>
                <a:defRPr/>
              </a:pPr>
              <a:t>‹#›</a:t>
            </a:fld>
            <a:endParaRPr lang="en-US" dirty="0"/>
          </a:p>
        </p:txBody>
      </p:sp>
    </p:spTree>
    <p:extLst>
      <p:ext uri="{BB962C8B-B14F-4D97-AF65-F5344CB8AC3E}">
        <p14:creationId xmlns:p14="http://schemas.microsoft.com/office/powerpoint/2010/main" val="1944300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669DF132-A8C7-44AF-A998-8B0A73C67919}" type="slidenum">
              <a:rPr lang="en-US"/>
              <a:pPr>
                <a:defRPr/>
              </a:pPr>
              <a:t>‹#›</a:t>
            </a:fld>
            <a:endParaRPr lang="en-US" dirty="0"/>
          </a:p>
        </p:txBody>
      </p:sp>
    </p:spTree>
    <p:extLst>
      <p:ext uri="{BB962C8B-B14F-4D97-AF65-F5344CB8AC3E}">
        <p14:creationId xmlns:p14="http://schemas.microsoft.com/office/powerpoint/2010/main" val="3324937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7" name="Rectangle 6"/>
          <p:cNvSpPr>
            <a:spLocks noGrp="1" noChangeArrowheads="1"/>
          </p:cNvSpPr>
          <p:nvPr>
            <p:ph type="sldNum" sz="quarter" idx="12"/>
          </p:nvPr>
        </p:nvSpPr>
        <p:spPr>
          <a:ln/>
        </p:spPr>
        <p:txBody>
          <a:bodyPr/>
          <a:lstStyle>
            <a:lvl1pPr>
              <a:defRPr/>
            </a:lvl1pPr>
          </a:lstStyle>
          <a:p>
            <a:pPr>
              <a:defRPr/>
            </a:pPr>
            <a:fld id="{0414017D-60A3-4073-BCCE-BA45B4EC5000}" type="slidenum">
              <a:rPr lang="en-US"/>
              <a:pPr>
                <a:defRPr/>
              </a:pPr>
              <a:t>‹#›</a:t>
            </a:fld>
            <a:endParaRPr lang="en-US" dirty="0"/>
          </a:p>
        </p:txBody>
      </p:sp>
    </p:spTree>
    <p:extLst>
      <p:ext uri="{BB962C8B-B14F-4D97-AF65-F5344CB8AC3E}">
        <p14:creationId xmlns:p14="http://schemas.microsoft.com/office/powerpoint/2010/main" val="3957379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9" name="Rectangle 6"/>
          <p:cNvSpPr>
            <a:spLocks noGrp="1" noChangeArrowheads="1"/>
          </p:cNvSpPr>
          <p:nvPr>
            <p:ph type="sldNum" sz="quarter" idx="12"/>
          </p:nvPr>
        </p:nvSpPr>
        <p:spPr>
          <a:ln/>
        </p:spPr>
        <p:txBody>
          <a:bodyPr/>
          <a:lstStyle>
            <a:lvl1pPr>
              <a:defRPr/>
            </a:lvl1pPr>
          </a:lstStyle>
          <a:p>
            <a:pPr>
              <a:defRPr/>
            </a:pPr>
            <a:fld id="{80D26ECE-22CC-4A40-99C6-87786213054B}" type="slidenum">
              <a:rPr lang="en-US"/>
              <a:pPr>
                <a:defRPr/>
              </a:pPr>
              <a:t>‹#›</a:t>
            </a:fld>
            <a:endParaRPr lang="en-US" dirty="0"/>
          </a:p>
        </p:txBody>
      </p:sp>
    </p:spTree>
    <p:extLst>
      <p:ext uri="{BB962C8B-B14F-4D97-AF65-F5344CB8AC3E}">
        <p14:creationId xmlns:p14="http://schemas.microsoft.com/office/powerpoint/2010/main" val="1942137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5" name="Rectangle 6"/>
          <p:cNvSpPr>
            <a:spLocks noGrp="1" noChangeArrowheads="1"/>
          </p:cNvSpPr>
          <p:nvPr>
            <p:ph type="sldNum" sz="quarter" idx="12"/>
          </p:nvPr>
        </p:nvSpPr>
        <p:spPr>
          <a:ln/>
        </p:spPr>
        <p:txBody>
          <a:bodyPr/>
          <a:lstStyle>
            <a:lvl1pPr>
              <a:defRPr/>
            </a:lvl1pPr>
          </a:lstStyle>
          <a:p>
            <a:pPr>
              <a:defRPr/>
            </a:pPr>
            <a:fld id="{0E82A94A-89DA-40FD-8A75-EDF2135B59E2}" type="slidenum">
              <a:rPr lang="en-US"/>
              <a:pPr>
                <a:defRPr/>
              </a:pPr>
              <a:t>‹#›</a:t>
            </a:fld>
            <a:endParaRPr lang="en-US" dirty="0"/>
          </a:p>
        </p:txBody>
      </p:sp>
    </p:spTree>
    <p:extLst>
      <p:ext uri="{BB962C8B-B14F-4D97-AF65-F5344CB8AC3E}">
        <p14:creationId xmlns:p14="http://schemas.microsoft.com/office/powerpoint/2010/main" val="4095000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4" name="Rectangle 6"/>
          <p:cNvSpPr>
            <a:spLocks noGrp="1" noChangeArrowheads="1"/>
          </p:cNvSpPr>
          <p:nvPr>
            <p:ph type="sldNum" sz="quarter" idx="12"/>
          </p:nvPr>
        </p:nvSpPr>
        <p:spPr>
          <a:ln/>
        </p:spPr>
        <p:txBody>
          <a:bodyPr/>
          <a:lstStyle>
            <a:lvl1pPr>
              <a:defRPr/>
            </a:lvl1pPr>
          </a:lstStyle>
          <a:p>
            <a:pPr>
              <a:defRPr/>
            </a:pPr>
            <a:fld id="{68809955-2462-4CF9-B200-8BD3EDEA1C23}" type="slidenum">
              <a:rPr lang="en-US"/>
              <a:pPr>
                <a:defRPr/>
              </a:pPr>
              <a:t>‹#›</a:t>
            </a:fld>
            <a:endParaRPr lang="en-US" dirty="0"/>
          </a:p>
        </p:txBody>
      </p:sp>
    </p:spTree>
    <p:extLst>
      <p:ext uri="{BB962C8B-B14F-4D97-AF65-F5344CB8AC3E}">
        <p14:creationId xmlns:p14="http://schemas.microsoft.com/office/powerpoint/2010/main" val="105859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811119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7" name="Rectangle 6"/>
          <p:cNvSpPr>
            <a:spLocks noGrp="1" noChangeArrowheads="1"/>
          </p:cNvSpPr>
          <p:nvPr>
            <p:ph type="sldNum" sz="quarter" idx="12"/>
          </p:nvPr>
        </p:nvSpPr>
        <p:spPr>
          <a:ln/>
        </p:spPr>
        <p:txBody>
          <a:bodyPr/>
          <a:lstStyle>
            <a:lvl1pPr>
              <a:defRPr/>
            </a:lvl1pPr>
          </a:lstStyle>
          <a:p>
            <a:pPr>
              <a:defRPr/>
            </a:pPr>
            <a:fld id="{81B35202-8924-40C7-ABD4-985737036014}" type="slidenum">
              <a:rPr lang="en-US"/>
              <a:pPr>
                <a:defRPr/>
              </a:pPr>
              <a:t>‹#›</a:t>
            </a:fld>
            <a:endParaRPr lang="en-US" dirty="0"/>
          </a:p>
        </p:txBody>
      </p:sp>
    </p:spTree>
    <p:extLst>
      <p:ext uri="{BB962C8B-B14F-4D97-AF65-F5344CB8AC3E}">
        <p14:creationId xmlns:p14="http://schemas.microsoft.com/office/powerpoint/2010/main" val="4264667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7" name="Rectangle 6"/>
          <p:cNvSpPr>
            <a:spLocks noGrp="1" noChangeArrowheads="1"/>
          </p:cNvSpPr>
          <p:nvPr>
            <p:ph type="sldNum" sz="quarter" idx="12"/>
          </p:nvPr>
        </p:nvSpPr>
        <p:spPr>
          <a:ln/>
        </p:spPr>
        <p:txBody>
          <a:bodyPr/>
          <a:lstStyle>
            <a:lvl1pPr>
              <a:defRPr/>
            </a:lvl1pPr>
          </a:lstStyle>
          <a:p>
            <a:pPr>
              <a:defRPr/>
            </a:pPr>
            <a:fld id="{82F00316-5363-4BF4-9CF9-AF9A42365AEC}" type="slidenum">
              <a:rPr lang="en-US"/>
              <a:pPr>
                <a:defRPr/>
              </a:pPr>
              <a:t>‹#›</a:t>
            </a:fld>
            <a:endParaRPr lang="en-US" dirty="0"/>
          </a:p>
        </p:txBody>
      </p:sp>
    </p:spTree>
    <p:extLst>
      <p:ext uri="{BB962C8B-B14F-4D97-AF65-F5344CB8AC3E}">
        <p14:creationId xmlns:p14="http://schemas.microsoft.com/office/powerpoint/2010/main" val="2218326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F462D748-EB44-4250-9FB1-18610B3A3CF4}" type="slidenum">
              <a:rPr lang="en-US"/>
              <a:pPr>
                <a:defRPr/>
              </a:pPr>
              <a:t>‹#›</a:t>
            </a:fld>
            <a:endParaRPr lang="en-US" dirty="0"/>
          </a:p>
        </p:txBody>
      </p:sp>
    </p:spTree>
    <p:extLst>
      <p:ext uri="{BB962C8B-B14F-4D97-AF65-F5344CB8AC3E}">
        <p14:creationId xmlns:p14="http://schemas.microsoft.com/office/powerpoint/2010/main" val="3387297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19201"/>
            <a:ext cx="27432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1"/>
            <a:ext cx="80264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69EFE99A-6E87-46E3-BF38-65316CC011E8}" type="slidenum">
              <a:rPr lang="en-US"/>
              <a:pPr>
                <a:defRPr/>
              </a:pPr>
              <a:t>‹#›</a:t>
            </a:fld>
            <a:endParaRPr lang="en-US" dirty="0"/>
          </a:p>
        </p:txBody>
      </p:sp>
    </p:spTree>
    <p:extLst>
      <p:ext uri="{BB962C8B-B14F-4D97-AF65-F5344CB8AC3E}">
        <p14:creationId xmlns:p14="http://schemas.microsoft.com/office/powerpoint/2010/main" val="946134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F86C87E7-E2EE-4726-AA6A-9B8E859FC357}" type="slidenum">
              <a:rPr lang="en-US"/>
              <a:pPr>
                <a:defRPr/>
              </a:pPr>
              <a:t>‹#›</a:t>
            </a:fld>
            <a:endParaRPr lang="en-US" dirty="0"/>
          </a:p>
        </p:txBody>
      </p:sp>
    </p:spTree>
    <p:extLst>
      <p:ext uri="{BB962C8B-B14F-4D97-AF65-F5344CB8AC3E}">
        <p14:creationId xmlns:p14="http://schemas.microsoft.com/office/powerpoint/2010/main" val="3385712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EF5B03F7-8D69-4E7A-BA8E-0452DA26E993}" type="slidenum">
              <a:rPr lang="en-US"/>
              <a:pPr>
                <a:defRPr/>
              </a:pPr>
              <a:t>‹#›</a:t>
            </a:fld>
            <a:endParaRPr lang="en-US" dirty="0"/>
          </a:p>
        </p:txBody>
      </p:sp>
    </p:spTree>
    <p:extLst>
      <p:ext uri="{BB962C8B-B14F-4D97-AF65-F5344CB8AC3E}">
        <p14:creationId xmlns:p14="http://schemas.microsoft.com/office/powerpoint/2010/main" val="60565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250591A5-14B7-4CF1-9788-7B2149918895}" type="slidenum">
              <a:rPr lang="en-US"/>
              <a:pPr>
                <a:defRPr/>
              </a:pPr>
              <a:t>‹#›</a:t>
            </a:fld>
            <a:endParaRPr lang="en-US" dirty="0"/>
          </a:p>
        </p:txBody>
      </p:sp>
    </p:spTree>
    <p:extLst>
      <p:ext uri="{BB962C8B-B14F-4D97-AF65-F5344CB8AC3E}">
        <p14:creationId xmlns:p14="http://schemas.microsoft.com/office/powerpoint/2010/main" val="3909089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7" name="Rectangle 6"/>
          <p:cNvSpPr>
            <a:spLocks noGrp="1" noChangeArrowheads="1"/>
          </p:cNvSpPr>
          <p:nvPr>
            <p:ph type="sldNum" sz="quarter" idx="12"/>
          </p:nvPr>
        </p:nvSpPr>
        <p:spPr>
          <a:ln/>
        </p:spPr>
        <p:txBody>
          <a:bodyPr/>
          <a:lstStyle>
            <a:lvl1pPr>
              <a:defRPr/>
            </a:lvl1pPr>
          </a:lstStyle>
          <a:p>
            <a:pPr>
              <a:defRPr/>
            </a:pPr>
            <a:fld id="{0EAA5ADB-6073-4F6B-9C1E-791CCC970484}" type="slidenum">
              <a:rPr lang="en-US"/>
              <a:pPr>
                <a:defRPr/>
              </a:pPr>
              <a:t>‹#›</a:t>
            </a:fld>
            <a:endParaRPr lang="en-US" dirty="0"/>
          </a:p>
        </p:txBody>
      </p:sp>
    </p:spTree>
    <p:extLst>
      <p:ext uri="{BB962C8B-B14F-4D97-AF65-F5344CB8AC3E}">
        <p14:creationId xmlns:p14="http://schemas.microsoft.com/office/powerpoint/2010/main" val="27712594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9" name="Rectangle 6"/>
          <p:cNvSpPr>
            <a:spLocks noGrp="1" noChangeArrowheads="1"/>
          </p:cNvSpPr>
          <p:nvPr>
            <p:ph type="sldNum" sz="quarter" idx="12"/>
          </p:nvPr>
        </p:nvSpPr>
        <p:spPr>
          <a:ln/>
        </p:spPr>
        <p:txBody>
          <a:bodyPr/>
          <a:lstStyle>
            <a:lvl1pPr>
              <a:defRPr/>
            </a:lvl1pPr>
          </a:lstStyle>
          <a:p>
            <a:pPr>
              <a:defRPr/>
            </a:pPr>
            <a:fld id="{3FD140E2-F6CE-4A02-954D-C1D0551B6470}" type="slidenum">
              <a:rPr lang="en-US"/>
              <a:pPr>
                <a:defRPr/>
              </a:pPr>
              <a:t>‹#›</a:t>
            </a:fld>
            <a:endParaRPr lang="en-US" dirty="0"/>
          </a:p>
        </p:txBody>
      </p:sp>
    </p:spTree>
    <p:extLst>
      <p:ext uri="{BB962C8B-B14F-4D97-AF65-F5344CB8AC3E}">
        <p14:creationId xmlns:p14="http://schemas.microsoft.com/office/powerpoint/2010/main" val="32109800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5" name="Rectangle 6"/>
          <p:cNvSpPr>
            <a:spLocks noGrp="1" noChangeArrowheads="1"/>
          </p:cNvSpPr>
          <p:nvPr>
            <p:ph type="sldNum" sz="quarter" idx="12"/>
          </p:nvPr>
        </p:nvSpPr>
        <p:spPr>
          <a:ln/>
        </p:spPr>
        <p:txBody>
          <a:bodyPr/>
          <a:lstStyle>
            <a:lvl1pPr>
              <a:defRPr/>
            </a:lvl1pPr>
          </a:lstStyle>
          <a:p>
            <a:pPr>
              <a:defRPr/>
            </a:pPr>
            <a:fld id="{765F9A48-815E-43ED-8097-484BFEA1CAA3}" type="slidenum">
              <a:rPr lang="en-US"/>
              <a:pPr>
                <a:defRPr/>
              </a:pPr>
              <a:t>‹#›</a:t>
            </a:fld>
            <a:endParaRPr lang="en-US" dirty="0"/>
          </a:p>
        </p:txBody>
      </p:sp>
    </p:spTree>
    <p:extLst>
      <p:ext uri="{BB962C8B-B14F-4D97-AF65-F5344CB8AC3E}">
        <p14:creationId xmlns:p14="http://schemas.microsoft.com/office/powerpoint/2010/main" val="190123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26715738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4" name="Rectangle 6"/>
          <p:cNvSpPr>
            <a:spLocks noGrp="1" noChangeArrowheads="1"/>
          </p:cNvSpPr>
          <p:nvPr>
            <p:ph type="sldNum" sz="quarter" idx="12"/>
          </p:nvPr>
        </p:nvSpPr>
        <p:spPr>
          <a:ln/>
        </p:spPr>
        <p:txBody>
          <a:bodyPr/>
          <a:lstStyle>
            <a:lvl1pPr>
              <a:defRPr/>
            </a:lvl1pPr>
          </a:lstStyle>
          <a:p>
            <a:pPr>
              <a:defRPr/>
            </a:pPr>
            <a:fld id="{54FB1EC6-579A-4C6B-9933-9380DFA2809E}" type="slidenum">
              <a:rPr lang="en-US"/>
              <a:pPr>
                <a:defRPr/>
              </a:pPr>
              <a:t>‹#›</a:t>
            </a:fld>
            <a:endParaRPr lang="en-US" dirty="0"/>
          </a:p>
        </p:txBody>
      </p:sp>
    </p:spTree>
    <p:extLst>
      <p:ext uri="{BB962C8B-B14F-4D97-AF65-F5344CB8AC3E}">
        <p14:creationId xmlns:p14="http://schemas.microsoft.com/office/powerpoint/2010/main" val="12867864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7" name="Rectangle 6"/>
          <p:cNvSpPr>
            <a:spLocks noGrp="1" noChangeArrowheads="1"/>
          </p:cNvSpPr>
          <p:nvPr>
            <p:ph type="sldNum" sz="quarter" idx="12"/>
          </p:nvPr>
        </p:nvSpPr>
        <p:spPr>
          <a:ln/>
        </p:spPr>
        <p:txBody>
          <a:bodyPr/>
          <a:lstStyle>
            <a:lvl1pPr>
              <a:defRPr/>
            </a:lvl1pPr>
          </a:lstStyle>
          <a:p>
            <a:pPr>
              <a:defRPr/>
            </a:pPr>
            <a:fld id="{6B05683D-D25A-44B4-875B-37BBF554195E}" type="slidenum">
              <a:rPr lang="en-US"/>
              <a:pPr>
                <a:defRPr/>
              </a:pPr>
              <a:t>‹#›</a:t>
            </a:fld>
            <a:endParaRPr lang="en-US" dirty="0"/>
          </a:p>
        </p:txBody>
      </p:sp>
    </p:spTree>
    <p:extLst>
      <p:ext uri="{BB962C8B-B14F-4D97-AF65-F5344CB8AC3E}">
        <p14:creationId xmlns:p14="http://schemas.microsoft.com/office/powerpoint/2010/main" val="844846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7" name="Rectangle 6"/>
          <p:cNvSpPr>
            <a:spLocks noGrp="1" noChangeArrowheads="1"/>
          </p:cNvSpPr>
          <p:nvPr>
            <p:ph type="sldNum" sz="quarter" idx="12"/>
          </p:nvPr>
        </p:nvSpPr>
        <p:spPr>
          <a:ln/>
        </p:spPr>
        <p:txBody>
          <a:bodyPr/>
          <a:lstStyle>
            <a:lvl1pPr>
              <a:defRPr/>
            </a:lvl1pPr>
          </a:lstStyle>
          <a:p>
            <a:pPr>
              <a:defRPr/>
            </a:pPr>
            <a:fld id="{BD4DBCC2-FA55-4FE4-8EE4-5AE3639606F3}" type="slidenum">
              <a:rPr lang="en-US"/>
              <a:pPr>
                <a:defRPr/>
              </a:pPr>
              <a:t>‹#›</a:t>
            </a:fld>
            <a:endParaRPr lang="en-US" dirty="0"/>
          </a:p>
        </p:txBody>
      </p:sp>
    </p:spTree>
    <p:extLst>
      <p:ext uri="{BB962C8B-B14F-4D97-AF65-F5344CB8AC3E}">
        <p14:creationId xmlns:p14="http://schemas.microsoft.com/office/powerpoint/2010/main" val="1037522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17F4F2D2-73EB-4ECF-8730-DBE993968B1A}" type="slidenum">
              <a:rPr lang="en-US"/>
              <a:pPr>
                <a:defRPr/>
              </a:pPr>
              <a:t>‹#›</a:t>
            </a:fld>
            <a:endParaRPr lang="en-US" dirty="0"/>
          </a:p>
        </p:txBody>
      </p:sp>
    </p:spTree>
    <p:extLst>
      <p:ext uri="{BB962C8B-B14F-4D97-AF65-F5344CB8AC3E}">
        <p14:creationId xmlns:p14="http://schemas.microsoft.com/office/powerpoint/2010/main" val="1706995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6585FE1D-780C-4CAB-9C8A-02DAA2A93048}" type="slidenum">
              <a:rPr lang="en-US"/>
              <a:pPr>
                <a:defRPr/>
              </a:pPr>
              <a:t>‹#›</a:t>
            </a:fld>
            <a:endParaRPr lang="en-US" dirty="0"/>
          </a:p>
        </p:txBody>
      </p:sp>
    </p:spTree>
    <p:extLst>
      <p:ext uri="{BB962C8B-B14F-4D97-AF65-F5344CB8AC3E}">
        <p14:creationId xmlns:p14="http://schemas.microsoft.com/office/powerpoint/2010/main" val="3708827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E43721E7-84F9-4EB9-8E8A-D2A47F187C91}" type="slidenum">
              <a:rPr lang="en-US"/>
              <a:pPr>
                <a:defRPr/>
              </a:pPr>
              <a:t>‹#›</a:t>
            </a:fld>
            <a:endParaRPr lang="en-US" dirty="0"/>
          </a:p>
        </p:txBody>
      </p:sp>
    </p:spTree>
    <p:extLst>
      <p:ext uri="{BB962C8B-B14F-4D97-AF65-F5344CB8AC3E}">
        <p14:creationId xmlns:p14="http://schemas.microsoft.com/office/powerpoint/2010/main" val="18735716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02976A75-0D5A-4190-9A20-AA9DB84C043E}" type="slidenum">
              <a:rPr lang="en-US"/>
              <a:pPr>
                <a:defRPr/>
              </a:pPr>
              <a:t>‹#›</a:t>
            </a:fld>
            <a:endParaRPr lang="en-US" dirty="0"/>
          </a:p>
        </p:txBody>
      </p:sp>
    </p:spTree>
    <p:extLst>
      <p:ext uri="{BB962C8B-B14F-4D97-AF65-F5344CB8AC3E}">
        <p14:creationId xmlns:p14="http://schemas.microsoft.com/office/powerpoint/2010/main" val="15131381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6C35ECFE-EE96-4BE6-BEBF-C52F6CA79F4E}" type="slidenum">
              <a:rPr lang="en-US"/>
              <a:pPr>
                <a:defRPr/>
              </a:pPr>
              <a:t>‹#›</a:t>
            </a:fld>
            <a:endParaRPr lang="en-US" dirty="0"/>
          </a:p>
        </p:txBody>
      </p:sp>
    </p:spTree>
    <p:extLst>
      <p:ext uri="{BB962C8B-B14F-4D97-AF65-F5344CB8AC3E}">
        <p14:creationId xmlns:p14="http://schemas.microsoft.com/office/powerpoint/2010/main" val="3479631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7" name="Rectangle 6"/>
          <p:cNvSpPr>
            <a:spLocks noGrp="1" noChangeArrowheads="1"/>
          </p:cNvSpPr>
          <p:nvPr>
            <p:ph type="sldNum" sz="quarter" idx="12"/>
          </p:nvPr>
        </p:nvSpPr>
        <p:spPr>
          <a:ln/>
        </p:spPr>
        <p:txBody>
          <a:bodyPr/>
          <a:lstStyle>
            <a:lvl1pPr>
              <a:defRPr/>
            </a:lvl1pPr>
          </a:lstStyle>
          <a:p>
            <a:pPr>
              <a:defRPr/>
            </a:pPr>
            <a:fld id="{5EF5FFD5-B075-4CF9-9CA6-1B048309F9AC}" type="slidenum">
              <a:rPr lang="en-US"/>
              <a:pPr>
                <a:defRPr/>
              </a:pPr>
              <a:t>‹#›</a:t>
            </a:fld>
            <a:endParaRPr lang="en-US" dirty="0"/>
          </a:p>
        </p:txBody>
      </p:sp>
    </p:spTree>
    <p:extLst>
      <p:ext uri="{BB962C8B-B14F-4D97-AF65-F5344CB8AC3E}">
        <p14:creationId xmlns:p14="http://schemas.microsoft.com/office/powerpoint/2010/main" val="2777942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9" name="Rectangle 6"/>
          <p:cNvSpPr>
            <a:spLocks noGrp="1" noChangeArrowheads="1"/>
          </p:cNvSpPr>
          <p:nvPr>
            <p:ph type="sldNum" sz="quarter" idx="12"/>
          </p:nvPr>
        </p:nvSpPr>
        <p:spPr>
          <a:ln/>
        </p:spPr>
        <p:txBody>
          <a:bodyPr/>
          <a:lstStyle>
            <a:lvl1pPr>
              <a:defRPr/>
            </a:lvl1pPr>
          </a:lstStyle>
          <a:p>
            <a:pPr>
              <a:defRPr/>
            </a:pPr>
            <a:fld id="{0DE6C92C-CCF0-4E2F-A933-26305919BBCD}" type="slidenum">
              <a:rPr lang="en-US"/>
              <a:pPr>
                <a:defRPr/>
              </a:pPr>
              <a:t>‹#›</a:t>
            </a:fld>
            <a:endParaRPr lang="en-US" dirty="0"/>
          </a:p>
        </p:txBody>
      </p:sp>
    </p:spTree>
    <p:extLst>
      <p:ext uri="{BB962C8B-B14F-4D97-AF65-F5344CB8AC3E}">
        <p14:creationId xmlns:p14="http://schemas.microsoft.com/office/powerpoint/2010/main" val="368993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8941757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5" name="Rectangle 6"/>
          <p:cNvSpPr>
            <a:spLocks noGrp="1" noChangeArrowheads="1"/>
          </p:cNvSpPr>
          <p:nvPr>
            <p:ph type="sldNum" sz="quarter" idx="12"/>
          </p:nvPr>
        </p:nvSpPr>
        <p:spPr>
          <a:ln/>
        </p:spPr>
        <p:txBody>
          <a:bodyPr/>
          <a:lstStyle>
            <a:lvl1pPr>
              <a:defRPr/>
            </a:lvl1pPr>
          </a:lstStyle>
          <a:p>
            <a:pPr>
              <a:defRPr/>
            </a:pPr>
            <a:fld id="{3F937DA6-55B7-4163-A939-13ADAB3247ED}" type="slidenum">
              <a:rPr lang="en-US"/>
              <a:pPr>
                <a:defRPr/>
              </a:pPr>
              <a:t>‹#›</a:t>
            </a:fld>
            <a:endParaRPr lang="en-US" dirty="0"/>
          </a:p>
        </p:txBody>
      </p:sp>
    </p:spTree>
    <p:extLst>
      <p:ext uri="{BB962C8B-B14F-4D97-AF65-F5344CB8AC3E}">
        <p14:creationId xmlns:p14="http://schemas.microsoft.com/office/powerpoint/2010/main" val="34079455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4" name="Rectangle 6"/>
          <p:cNvSpPr>
            <a:spLocks noGrp="1" noChangeArrowheads="1"/>
          </p:cNvSpPr>
          <p:nvPr>
            <p:ph type="sldNum" sz="quarter" idx="12"/>
          </p:nvPr>
        </p:nvSpPr>
        <p:spPr>
          <a:ln/>
        </p:spPr>
        <p:txBody>
          <a:bodyPr/>
          <a:lstStyle>
            <a:lvl1pPr>
              <a:defRPr/>
            </a:lvl1pPr>
          </a:lstStyle>
          <a:p>
            <a:pPr>
              <a:defRPr/>
            </a:pPr>
            <a:fld id="{87110E50-1471-4051-A4D6-E0E59A41D956}" type="slidenum">
              <a:rPr lang="en-US"/>
              <a:pPr>
                <a:defRPr/>
              </a:pPr>
              <a:t>‹#›</a:t>
            </a:fld>
            <a:endParaRPr lang="en-US" dirty="0"/>
          </a:p>
        </p:txBody>
      </p:sp>
    </p:spTree>
    <p:extLst>
      <p:ext uri="{BB962C8B-B14F-4D97-AF65-F5344CB8AC3E}">
        <p14:creationId xmlns:p14="http://schemas.microsoft.com/office/powerpoint/2010/main" val="27294503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7" name="Rectangle 6"/>
          <p:cNvSpPr>
            <a:spLocks noGrp="1" noChangeArrowheads="1"/>
          </p:cNvSpPr>
          <p:nvPr>
            <p:ph type="sldNum" sz="quarter" idx="12"/>
          </p:nvPr>
        </p:nvSpPr>
        <p:spPr>
          <a:ln/>
        </p:spPr>
        <p:txBody>
          <a:bodyPr/>
          <a:lstStyle>
            <a:lvl1pPr>
              <a:defRPr/>
            </a:lvl1pPr>
          </a:lstStyle>
          <a:p>
            <a:pPr>
              <a:defRPr/>
            </a:pPr>
            <a:fld id="{3D40743F-9DF2-4003-8AC4-7D99EC969BED}" type="slidenum">
              <a:rPr lang="en-US"/>
              <a:pPr>
                <a:defRPr/>
              </a:pPr>
              <a:t>‹#›</a:t>
            </a:fld>
            <a:endParaRPr lang="en-US" dirty="0"/>
          </a:p>
        </p:txBody>
      </p:sp>
    </p:spTree>
    <p:extLst>
      <p:ext uri="{BB962C8B-B14F-4D97-AF65-F5344CB8AC3E}">
        <p14:creationId xmlns:p14="http://schemas.microsoft.com/office/powerpoint/2010/main" val="1872384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7" name="Rectangle 6"/>
          <p:cNvSpPr>
            <a:spLocks noGrp="1" noChangeArrowheads="1"/>
          </p:cNvSpPr>
          <p:nvPr>
            <p:ph type="sldNum" sz="quarter" idx="12"/>
          </p:nvPr>
        </p:nvSpPr>
        <p:spPr>
          <a:ln/>
        </p:spPr>
        <p:txBody>
          <a:bodyPr/>
          <a:lstStyle>
            <a:lvl1pPr>
              <a:defRPr/>
            </a:lvl1pPr>
          </a:lstStyle>
          <a:p>
            <a:pPr>
              <a:defRPr/>
            </a:pPr>
            <a:fld id="{1569831A-302D-408C-8EAE-4201699A6110}" type="slidenum">
              <a:rPr lang="en-US"/>
              <a:pPr>
                <a:defRPr/>
              </a:pPr>
              <a:t>‹#›</a:t>
            </a:fld>
            <a:endParaRPr lang="en-US" dirty="0"/>
          </a:p>
        </p:txBody>
      </p:sp>
    </p:spTree>
    <p:extLst>
      <p:ext uri="{BB962C8B-B14F-4D97-AF65-F5344CB8AC3E}">
        <p14:creationId xmlns:p14="http://schemas.microsoft.com/office/powerpoint/2010/main" val="2230194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D14A0CB4-5FE1-4B1F-9A9A-F5A61FE98651}" type="slidenum">
              <a:rPr lang="en-US"/>
              <a:pPr>
                <a:defRPr/>
              </a:pPr>
              <a:t>‹#›</a:t>
            </a:fld>
            <a:endParaRPr lang="en-US" dirty="0"/>
          </a:p>
        </p:txBody>
      </p:sp>
    </p:spTree>
    <p:extLst>
      <p:ext uri="{BB962C8B-B14F-4D97-AF65-F5344CB8AC3E}">
        <p14:creationId xmlns:p14="http://schemas.microsoft.com/office/powerpoint/2010/main" val="642120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6B08B078-E4E5-4711-B1EB-E314BD83DF26}" type="slidenum">
              <a:rPr lang="en-US"/>
              <a:pPr>
                <a:defRPr/>
              </a:pPr>
              <a:t>‹#›</a:t>
            </a:fld>
            <a:endParaRPr lang="en-US" dirty="0"/>
          </a:p>
        </p:txBody>
      </p:sp>
    </p:spTree>
    <p:extLst>
      <p:ext uri="{BB962C8B-B14F-4D97-AF65-F5344CB8AC3E}">
        <p14:creationId xmlns:p14="http://schemas.microsoft.com/office/powerpoint/2010/main" val="584201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9F622208-C23B-4B03-B1F2-EF97A5FA3607}" type="slidenum">
              <a:rPr lang="en-US"/>
              <a:pPr>
                <a:defRPr/>
              </a:pPr>
              <a:t>‹#›</a:t>
            </a:fld>
            <a:endParaRPr lang="en-US" dirty="0"/>
          </a:p>
        </p:txBody>
      </p:sp>
    </p:spTree>
    <p:extLst>
      <p:ext uri="{BB962C8B-B14F-4D97-AF65-F5344CB8AC3E}">
        <p14:creationId xmlns:p14="http://schemas.microsoft.com/office/powerpoint/2010/main" val="5126418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A0B45E23-8E96-42C1-84C4-15836EE8D224}" type="slidenum">
              <a:rPr lang="en-US"/>
              <a:pPr>
                <a:defRPr/>
              </a:pPr>
              <a:t>‹#›</a:t>
            </a:fld>
            <a:endParaRPr lang="en-US" dirty="0"/>
          </a:p>
        </p:txBody>
      </p:sp>
    </p:spTree>
    <p:extLst>
      <p:ext uri="{BB962C8B-B14F-4D97-AF65-F5344CB8AC3E}">
        <p14:creationId xmlns:p14="http://schemas.microsoft.com/office/powerpoint/2010/main" val="568925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D3A99505-59BC-4875-A217-47650C466C8A}" type="slidenum">
              <a:rPr lang="en-US"/>
              <a:pPr>
                <a:defRPr/>
              </a:pPr>
              <a:t>‹#›</a:t>
            </a:fld>
            <a:endParaRPr lang="en-US" dirty="0"/>
          </a:p>
        </p:txBody>
      </p:sp>
    </p:spTree>
    <p:extLst>
      <p:ext uri="{BB962C8B-B14F-4D97-AF65-F5344CB8AC3E}">
        <p14:creationId xmlns:p14="http://schemas.microsoft.com/office/powerpoint/2010/main" val="2506207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7" name="Rectangle 6"/>
          <p:cNvSpPr>
            <a:spLocks noGrp="1" noChangeArrowheads="1"/>
          </p:cNvSpPr>
          <p:nvPr>
            <p:ph type="sldNum" sz="quarter" idx="12"/>
          </p:nvPr>
        </p:nvSpPr>
        <p:spPr>
          <a:ln/>
        </p:spPr>
        <p:txBody>
          <a:bodyPr/>
          <a:lstStyle>
            <a:lvl1pPr>
              <a:defRPr/>
            </a:lvl1pPr>
          </a:lstStyle>
          <a:p>
            <a:pPr>
              <a:defRPr/>
            </a:pPr>
            <a:fld id="{5CC0D75E-4B2A-4A8F-BBD3-5B8DA09400CE}" type="slidenum">
              <a:rPr lang="en-US"/>
              <a:pPr>
                <a:defRPr/>
              </a:pPr>
              <a:t>‹#›</a:t>
            </a:fld>
            <a:endParaRPr lang="en-US" dirty="0"/>
          </a:p>
        </p:txBody>
      </p:sp>
    </p:spTree>
    <p:extLst>
      <p:ext uri="{BB962C8B-B14F-4D97-AF65-F5344CB8AC3E}">
        <p14:creationId xmlns:p14="http://schemas.microsoft.com/office/powerpoint/2010/main" val="397187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8864404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9" name="Rectangle 6"/>
          <p:cNvSpPr>
            <a:spLocks noGrp="1" noChangeArrowheads="1"/>
          </p:cNvSpPr>
          <p:nvPr>
            <p:ph type="sldNum" sz="quarter" idx="12"/>
          </p:nvPr>
        </p:nvSpPr>
        <p:spPr>
          <a:ln/>
        </p:spPr>
        <p:txBody>
          <a:bodyPr/>
          <a:lstStyle>
            <a:lvl1pPr>
              <a:defRPr/>
            </a:lvl1pPr>
          </a:lstStyle>
          <a:p>
            <a:pPr>
              <a:defRPr/>
            </a:pPr>
            <a:fld id="{A9D21EA4-C9EE-464F-B7C4-12F8A2A00D08}" type="slidenum">
              <a:rPr lang="en-US"/>
              <a:pPr>
                <a:defRPr/>
              </a:pPr>
              <a:t>‹#›</a:t>
            </a:fld>
            <a:endParaRPr lang="en-US" dirty="0"/>
          </a:p>
        </p:txBody>
      </p:sp>
    </p:spTree>
    <p:extLst>
      <p:ext uri="{BB962C8B-B14F-4D97-AF65-F5344CB8AC3E}">
        <p14:creationId xmlns:p14="http://schemas.microsoft.com/office/powerpoint/2010/main" val="34150480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5" name="Rectangle 6"/>
          <p:cNvSpPr>
            <a:spLocks noGrp="1" noChangeArrowheads="1"/>
          </p:cNvSpPr>
          <p:nvPr>
            <p:ph type="sldNum" sz="quarter" idx="12"/>
          </p:nvPr>
        </p:nvSpPr>
        <p:spPr>
          <a:ln/>
        </p:spPr>
        <p:txBody>
          <a:bodyPr/>
          <a:lstStyle>
            <a:lvl1pPr>
              <a:defRPr/>
            </a:lvl1pPr>
          </a:lstStyle>
          <a:p>
            <a:pPr>
              <a:defRPr/>
            </a:pPr>
            <a:fld id="{0C2A869C-2927-4CBF-8E56-51EC68CB889F}" type="slidenum">
              <a:rPr lang="en-US"/>
              <a:pPr>
                <a:defRPr/>
              </a:pPr>
              <a:t>‹#›</a:t>
            </a:fld>
            <a:endParaRPr lang="en-US" dirty="0"/>
          </a:p>
        </p:txBody>
      </p:sp>
    </p:spTree>
    <p:extLst>
      <p:ext uri="{BB962C8B-B14F-4D97-AF65-F5344CB8AC3E}">
        <p14:creationId xmlns:p14="http://schemas.microsoft.com/office/powerpoint/2010/main" val="11973922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4" name="Rectangle 6"/>
          <p:cNvSpPr>
            <a:spLocks noGrp="1" noChangeArrowheads="1"/>
          </p:cNvSpPr>
          <p:nvPr>
            <p:ph type="sldNum" sz="quarter" idx="12"/>
          </p:nvPr>
        </p:nvSpPr>
        <p:spPr>
          <a:ln/>
        </p:spPr>
        <p:txBody>
          <a:bodyPr/>
          <a:lstStyle>
            <a:lvl1pPr>
              <a:defRPr/>
            </a:lvl1pPr>
          </a:lstStyle>
          <a:p>
            <a:pPr>
              <a:defRPr/>
            </a:pPr>
            <a:fld id="{E097A1B5-F67A-4EFE-9997-A1639ACE8155}" type="slidenum">
              <a:rPr lang="en-US"/>
              <a:pPr>
                <a:defRPr/>
              </a:pPr>
              <a:t>‹#›</a:t>
            </a:fld>
            <a:endParaRPr lang="en-US" dirty="0"/>
          </a:p>
        </p:txBody>
      </p:sp>
    </p:spTree>
    <p:extLst>
      <p:ext uri="{BB962C8B-B14F-4D97-AF65-F5344CB8AC3E}">
        <p14:creationId xmlns:p14="http://schemas.microsoft.com/office/powerpoint/2010/main" val="9337035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7" name="Rectangle 6"/>
          <p:cNvSpPr>
            <a:spLocks noGrp="1" noChangeArrowheads="1"/>
          </p:cNvSpPr>
          <p:nvPr>
            <p:ph type="sldNum" sz="quarter" idx="12"/>
          </p:nvPr>
        </p:nvSpPr>
        <p:spPr>
          <a:ln/>
        </p:spPr>
        <p:txBody>
          <a:bodyPr/>
          <a:lstStyle>
            <a:lvl1pPr>
              <a:defRPr/>
            </a:lvl1pPr>
          </a:lstStyle>
          <a:p>
            <a:pPr>
              <a:defRPr/>
            </a:pPr>
            <a:fld id="{B308B901-E75B-4158-B47E-44CB33F287A2}" type="slidenum">
              <a:rPr lang="en-US"/>
              <a:pPr>
                <a:defRPr/>
              </a:pPr>
              <a:t>‹#›</a:t>
            </a:fld>
            <a:endParaRPr lang="en-US" dirty="0"/>
          </a:p>
        </p:txBody>
      </p:sp>
    </p:spTree>
    <p:extLst>
      <p:ext uri="{BB962C8B-B14F-4D97-AF65-F5344CB8AC3E}">
        <p14:creationId xmlns:p14="http://schemas.microsoft.com/office/powerpoint/2010/main" val="7587694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7" name="Rectangle 6"/>
          <p:cNvSpPr>
            <a:spLocks noGrp="1" noChangeArrowheads="1"/>
          </p:cNvSpPr>
          <p:nvPr>
            <p:ph type="sldNum" sz="quarter" idx="12"/>
          </p:nvPr>
        </p:nvSpPr>
        <p:spPr>
          <a:ln/>
        </p:spPr>
        <p:txBody>
          <a:bodyPr/>
          <a:lstStyle>
            <a:lvl1pPr>
              <a:defRPr/>
            </a:lvl1pPr>
          </a:lstStyle>
          <a:p>
            <a:pPr>
              <a:defRPr/>
            </a:pPr>
            <a:fld id="{F9EA4336-2764-46EE-9E82-304E457CF44D}" type="slidenum">
              <a:rPr lang="en-US"/>
              <a:pPr>
                <a:defRPr/>
              </a:pPr>
              <a:t>‹#›</a:t>
            </a:fld>
            <a:endParaRPr lang="en-US" dirty="0"/>
          </a:p>
        </p:txBody>
      </p:sp>
    </p:spTree>
    <p:extLst>
      <p:ext uri="{BB962C8B-B14F-4D97-AF65-F5344CB8AC3E}">
        <p14:creationId xmlns:p14="http://schemas.microsoft.com/office/powerpoint/2010/main" val="1616185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C19D6373-21E9-42DB-8DA0-53DE1DE76111}" type="slidenum">
              <a:rPr lang="en-US"/>
              <a:pPr>
                <a:defRPr/>
              </a:pPr>
              <a:t>‹#›</a:t>
            </a:fld>
            <a:endParaRPr lang="en-US" dirty="0"/>
          </a:p>
        </p:txBody>
      </p:sp>
    </p:spTree>
    <p:extLst>
      <p:ext uri="{BB962C8B-B14F-4D97-AF65-F5344CB8AC3E}">
        <p14:creationId xmlns:p14="http://schemas.microsoft.com/office/powerpoint/2010/main" val="38324394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19201"/>
            <a:ext cx="27432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1"/>
            <a:ext cx="80264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CDA028C8-EF04-4EDF-9FAA-422D32C0C56C}" type="slidenum">
              <a:rPr lang="en-US"/>
              <a:pPr>
                <a:defRPr/>
              </a:pPr>
              <a:t>‹#›</a:t>
            </a:fld>
            <a:endParaRPr lang="en-US" dirty="0"/>
          </a:p>
        </p:txBody>
      </p:sp>
    </p:spTree>
    <p:extLst>
      <p:ext uri="{BB962C8B-B14F-4D97-AF65-F5344CB8AC3E}">
        <p14:creationId xmlns:p14="http://schemas.microsoft.com/office/powerpoint/2010/main" val="2626304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A65A5B59-17B4-4642-892B-D38A9DFAEAB5}" type="slidenum">
              <a:rPr lang="en-US"/>
              <a:pPr>
                <a:defRPr/>
              </a:pPr>
              <a:t>‹#›</a:t>
            </a:fld>
            <a:endParaRPr lang="en-US" dirty="0"/>
          </a:p>
        </p:txBody>
      </p:sp>
    </p:spTree>
    <p:extLst>
      <p:ext uri="{BB962C8B-B14F-4D97-AF65-F5344CB8AC3E}">
        <p14:creationId xmlns:p14="http://schemas.microsoft.com/office/powerpoint/2010/main" val="27006803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5621971F-3D8A-4FD2-8F58-1517A77E8183}" type="slidenum">
              <a:rPr lang="en-US"/>
              <a:pPr>
                <a:defRPr/>
              </a:pPr>
              <a:t>‹#›</a:t>
            </a:fld>
            <a:endParaRPr lang="en-US" dirty="0"/>
          </a:p>
        </p:txBody>
      </p:sp>
    </p:spTree>
    <p:extLst>
      <p:ext uri="{BB962C8B-B14F-4D97-AF65-F5344CB8AC3E}">
        <p14:creationId xmlns:p14="http://schemas.microsoft.com/office/powerpoint/2010/main" val="3252762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9D41DF3C-0430-4327-89A5-2AE7CE6732E8}" type="slidenum">
              <a:rPr lang="en-US"/>
              <a:pPr>
                <a:defRPr/>
              </a:pPr>
              <a:t>‹#›</a:t>
            </a:fld>
            <a:endParaRPr lang="en-US" dirty="0"/>
          </a:p>
        </p:txBody>
      </p:sp>
    </p:spTree>
    <p:extLst>
      <p:ext uri="{BB962C8B-B14F-4D97-AF65-F5344CB8AC3E}">
        <p14:creationId xmlns:p14="http://schemas.microsoft.com/office/powerpoint/2010/main" val="2572276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27939402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7" name="Rectangle 6"/>
          <p:cNvSpPr>
            <a:spLocks noGrp="1" noChangeArrowheads="1"/>
          </p:cNvSpPr>
          <p:nvPr>
            <p:ph type="sldNum" sz="quarter" idx="12"/>
          </p:nvPr>
        </p:nvSpPr>
        <p:spPr>
          <a:ln/>
        </p:spPr>
        <p:txBody>
          <a:bodyPr/>
          <a:lstStyle>
            <a:lvl1pPr>
              <a:defRPr/>
            </a:lvl1pPr>
          </a:lstStyle>
          <a:p>
            <a:pPr>
              <a:defRPr/>
            </a:pPr>
            <a:fld id="{3DF3943D-C69D-4D21-8058-36E75DB798C9}" type="slidenum">
              <a:rPr lang="en-US"/>
              <a:pPr>
                <a:defRPr/>
              </a:pPr>
              <a:t>‹#›</a:t>
            </a:fld>
            <a:endParaRPr lang="en-US" dirty="0"/>
          </a:p>
        </p:txBody>
      </p:sp>
    </p:spTree>
    <p:extLst>
      <p:ext uri="{BB962C8B-B14F-4D97-AF65-F5344CB8AC3E}">
        <p14:creationId xmlns:p14="http://schemas.microsoft.com/office/powerpoint/2010/main" val="11979579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9" name="Rectangle 6"/>
          <p:cNvSpPr>
            <a:spLocks noGrp="1" noChangeArrowheads="1"/>
          </p:cNvSpPr>
          <p:nvPr>
            <p:ph type="sldNum" sz="quarter" idx="12"/>
          </p:nvPr>
        </p:nvSpPr>
        <p:spPr>
          <a:ln/>
        </p:spPr>
        <p:txBody>
          <a:bodyPr/>
          <a:lstStyle>
            <a:lvl1pPr>
              <a:defRPr/>
            </a:lvl1pPr>
          </a:lstStyle>
          <a:p>
            <a:pPr>
              <a:defRPr/>
            </a:pPr>
            <a:fld id="{3B75AB6D-B133-4FB2-8198-1335F98F1E10}" type="slidenum">
              <a:rPr lang="en-US"/>
              <a:pPr>
                <a:defRPr/>
              </a:pPr>
              <a:t>‹#›</a:t>
            </a:fld>
            <a:endParaRPr lang="en-US" dirty="0"/>
          </a:p>
        </p:txBody>
      </p:sp>
    </p:spTree>
    <p:extLst>
      <p:ext uri="{BB962C8B-B14F-4D97-AF65-F5344CB8AC3E}">
        <p14:creationId xmlns:p14="http://schemas.microsoft.com/office/powerpoint/2010/main" val="26780619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5" name="Rectangle 6"/>
          <p:cNvSpPr>
            <a:spLocks noGrp="1" noChangeArrowheads="1"/>
          </p:cNvSpPr>
          <p:nvPr>
            <p:ph type="sldNum" sz="quarter" idx="12"/>
          </p:nvPr>
        </p:nvSpPr>
        <p:spPr>
          <a:ln/>
        </p:spPr>
        <p:txBody>
          <a:bodyPr/>
          <a:lstStyle>
            <a:lvl1pPr>
              <a:defRPr/>
            </a:lvl1pPr>
          </a:lstStyle>
          <a:p>
            <a:pPr>
              <a:defRPr/>
            </a:pPr>
            <a:fld id="{4BE4957E-BA85-4D4F-9A29-9EAAD88B52C6}" type="slidenum">
              <a:rPr lang="en-US"/>
              <a:pPr>
                <a:defRPr/>
              </a:pPr>
              <a:t>‹#›</a:t>
            </a:fld>
            <a:endParaRPr lang="en-US" dirty="0"/>
          </a:p>
        </p:txBody>
      </p:sp>
    </p:spTree>
    <p:extLst>
      <p:ext uri="{BB962C8B-B14F-4D97-AF65-F5344CB8AC3E}">
        <p14:creationId xmlns:p14="http://schemas.microsoft.com/office/powerpoint/2010/main" val="3968732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4" name="Rectangle 6"/>
          <p:cNvSpPr>
            <a:spLocks noGrp="1" noChangeArrowheads="1"/>
          </p:cNvSpPr>
          <p:nvPr>
            <p:ph type="sldNum" sz="quarter" idx="12"/>
          </p:nvPr>
        </p:nvSpPr>
        <p:spPr>
          <a:ln/>
        </p:spPr>
        <p:txBody>
          <a:bodyPr/>
          <a:lstStyle>
            <a:lvl1pPr>
              <a:defRPr/>
            </a:lvl1pPr>
          </a:lstStyle>
          <a:p>
            <a:pPr>
              <a:defRPr/>
            </a:pPr>
            <a:fld id="{9A295F94-C485-4AF6-8763-05CDC0520C0E}" type="slidenum">
              <a:rPr lang="en-US"/>
              <a:pPr>
                <a:defRPr/>
              </a:pPr>
              <a:t>‹#›</a:t>
            </a:fld>
            <a:endParaRPr lang="en-US" dirty="0"/>
          </a:p>
        </p:txBody>
      </p:sp>
    </p:spTree>
    <p:extLst>
      <p:ext uri="{BB962C8B-B14F-4D97-AF65-F5344CB8AC3E}">
        <p14:creationId xmlns:p14="http://schemas.microsoft.com/office/powerpoint/2010/main" val="24109406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7" name="Rectangle 6"/>
          <p:cNvSpPr>
            <a:spLocks noGrp="1" noChangeArrowheads="1"/>
          </p:cNvSpPr>
          <p:nvPr>
            <p:ph type="sldNum" sz="quarter" idx="12"/>
          </p:nvPr>
        </p:nvSpPr>
        <p:spPr>
          <a:ln/>
        </p:spPr>
        <p:txBody>
          <a:bodyPr/>
          <a:lstStyle>
            <a:lvl1pPr>
              <a:defRPr/>
            </a:lvl1pPr>
          </a:lstStyle>
          <a:p>
            <a:pPr>
              <a:defRPr/>
            </a:pPr>
            <a:fld id="{C571A24C-6BD0-4592-883D-CCBBEDF8C2ED}" type="slidenum">
              <a:rPr lang="en-US"/>
              <a:pPr>
                <a:defRPr/>
              </a:pPr>
              <a:t>‹#›</a:t>
            </a:fld>
            <a:endParaRPr lang="en-US" dirty="0"/>
          </a:p>
        </p:txBody>
      </p:sp>
    </p:spTree>
    <p:extLst>
      <p:ext uri="{BB962C8B-B14F-4D97-AF65-F5344CB8AC3E}">
        <p14:creationId xmlns:p14="http://schemas.microsoft.com/office/powerpoint/2010/main" val="3801608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7" name="Rectangle 6"/>
          <p:cNvSpPr>
            <a:spLocks noGrp="1" noChangeArrowheads="1"/>
          </p:cNvSpPr>
          <p:nvPr>
            <p:ph type="sldNum" sz="quarter" idx="12"/>
          </p:nvPr>
        </p:nvSpPr>
        <p:spPr>
          <a:ln/>
        </p:spPr>
        <p:txBody>
          <a:bodyPr/>
          <a:lstStyle>
            <a:lvl1pPr>
              <a:defRPr/>
            </a:lvl1pPr>
          </a:lstStyle>
          <a:p>
            <a:pPr>
              <a:defRPr/>
            </a:pPr>
            <a:fld id="{E1E6631B-F05E-4C56-A37A-2C921E459320}" type="slidenum">
              <a:rPr lang="en-US"/>
              <a:pPr>
                <a:defRPr/>
              </a:pPr>
              <a:t>‹#›</a:t>
            </a:fld>
            <a:endParaRPr lang="en-US" dirty="0"/>
          </a:p>
        </p:txBody>
      </p:sp>
    </p:spTree>
    <p:extLst>
      <p:ext uri="{BB962C8B-B14F-4D97-AF65-F5344CB8AC3E}">
        <p14:creationId xmlns:p14="http://schemas.microsoft.com/office/powerpoint/2010/main" val="2792787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713B5CF8-AD1E-4E63-BA5F-58733D573D50}" type="slidenum">
              <a:rPr lang="en-US"/>
              <a:pPr>
                <a:defRPr/>
              </a:pPr>
              <a:t>‹#›</a:t>
            </a:fld>
            <a:endParaRPr lang="en-US" dirty="0"/>
          </a:p>
        </p:txBody>
      </p:sp>
    </p:spTree>
    <p:extLst>
      <p:ext uri="{BB962C8B-B14F-4D97-AF65-F5344CB8AC3E}">
        <p14:creationId xmlns:p14="http://schemas.microsoft.com/office/powerpoint/2010/main" val="22588881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7EA0214D-EDE6-4F13-8F28-AFDAEBD09683}" type="slidenum">
              <a:rPr lang="en-US"/>
              <a:pPr>
                <a:defRPr/>
              </a:pPr>
              <a:t>‹#›</a:t>
            </a:fld>
            <a:endParaRPr lang="en-US" dirty="0"/>
          </a:p>
        </p:txBody>
      </p:sp>
    </p:spTree>
    <p:extLst>
      <p:ext uri="{BB962C8B-B14F-4D97-AF65-F5344CB8AC3E}">
        <p14:creationId xmlns:p14="http://schemas.microsoft.com/office/powerpoint/2010/main" val="24657534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3169EDCB-7AB1-4DBB-B08F-D4CF33A8A2F5}" type="slidenum">
              <a:rPr lang="en-US"/>
              <a:pPr>
                <a:defRPr/>
              </a:pPr>
              <a:t>‹#›</a:t>
            </a:fld>
            <a:endParaRPr lang="en-US" dirty="0"/>
          </a:p>
        </p:txBody>
      </p:sp>
    </p:spTree>
    <p:extLst>
      <p:ext uri="{BB962C8B-B14F-4D97-AF65-F5344CB8AC3E}">
        <p14:creationId xmlns:p14="http://schemas.microsoft.com/office/powerpoint/2010/main" val="9271705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D4ACD990-4C2B-42A0-9E5C-BE53D44EC2F1}" type="slidenum">
              <a:rPr lang="en-US"/>
              <a:pPr>
                <a:defRPr/>
              </a:pPr>
              <a:t>‹#›</a:t>
            </a:fld>
            <a:endParaRPr lang="en-US" dirty="0"/>
          </a:p>
        </p:txBody>
      </p:sp>
    </p:spTree>
    <p:extLst>
      <p:ext uri="{BB962C8B-B14F-4D97-AF65-F5344CB8AC3E}">
        <p14:creationId xmlns:p14="http://schemas.microsoft.com/office/powerpoint/2010/main" val="3067102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31582285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F1466406-E161-4845-8415-9589DFA4F152}" type="slidenum">
              <a:rPr lang="en-US"/>
              <a:pPr>
                <a:defRPr/>
              </a:pPr>
              <a:t>‹#›</a:t>
            </a:fld>
            <a:endParaRPr lang="en-US" dirty="0"/>
          </a:p>
        </p:txBody>
      </p:sp>
    </p:spTree>
    <p:extLst>
      <p:ext uri="{BB962C8B-B14F-4D97-AF65-F5344CB8AC3E}">
        <p14:creationId xmlns:p14="http://schemas.microsoft.com/office/powerpoint/2010/main" val="38530297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7" name="Rectangle 6"/>
          <p:cNvSpPr>
            <a:spLocks noGrp="1" noChangeArrowheads="1"/>
          </p:cNvSpPr>
          <p:nvPr>
            <p:ph type="sldNum" sz="quarter" idx="12"/>
          </p:nvPr>
        </p:nvSpPr>
        <p:spPr>
          <a:ln/>
        </p:spPr>
        <p:txBody>
          <a:bodyPr/>
          <a:lstStyle>
            <a:lvl1pPr>
              <a:defRPr/>
            </a:lvl1pPr>
          </a:lstStyle>
          <a:p>
            <a:pPr>
              <a:defRPr/>
            </a:pPr>
            <a:fld id="{BFD63703-4CA1-4870-B468-2371A0F885FD}" type="slidenum">
              <a:rPr lang="en-US"/>
              <a:pPr>
                <a:defRPr/>
              </a:pPr>
              <a:t>‹#›</a:t>
            </a:fld>
            <a:endParaRPr lang="en-US" dirty="0"/>
          </a:p>
        </p:txBody>
      </p:sp>
    </p:spTree>
    <p:extLst>
      <p:ext uri="{BB962C8B-B14F-4D97-AF65-F5344CB8AC3E}">
        <p14:creationId xmlns:p14="http://schemas.microsoft.com/office/powerpoint/2010/main" val="18592081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9" name="Rectangle 6"/>
          <p:cNvSpPr>
            <a:spLocks noGrp="1" noChangeArrowheads="1"/>
          </p:cNvSpPr>
          <p:nvPr>
            <p:ph type="sldNum" sz="quarter" idx="12"/>
          </p:nvPr>
        </p:nvSpPr>
        <p:spPr>
          <a:ln/>
        </p:spPr>
        <p:txBody>
          <a:bodyPr/>
          <a:lstStyle>
            <a:lvl1pPr>
              <a:defRPr/>
            </a:lvl1pPr>
          </a:lstStyle>
          <a:p>
            <a:pPr>
              <a:defRPr/>
            </a:pPr>
            <a:fld id="{624F5BA9-D0B3-45A4-96C6-84ACB10F5E2B}" type="slidenum">
              <a:rPr lang="en-US"/>
              <a:pPr>
                <a:defRPr/>
              </a:pPr>
              <a:t>‹#›</a:t>
            </a:fld>
            <a:endParaRPr lang="en-US" dirty="0"/>
          </a:p>
        </p:txBody>
      </p:sp>
    </p:spTree>
    <p:extLst>
      <p:ext uri="{BB962C8B-B14F-4D97-AF65-F5344CB8AC3E}">
        <p14:creationId xmlns:p14="http://schemas.microsoft.com/office/powerpoint/2010/main" val="42023041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5" name="Rectangle 6"/>
          <p:cNvSpPr>
            <a:spLocks noGrp="1" noChangeArrowheads="1"/>
          </p:cNvSpPr>
          <p:nvPr>
            <p:ph type="sldNum" sz="quarter" idx="12"/>
          </p:nvPr>
        </p:nvSpPr>
        <p:spPr>
          <a:ln/>
        </p:spPr>
        <p:txBody>
          <a:bodyPr/>
          <a:lstStyle>
            <a:lvl1pPr>
              <a:defRPr/>
            </a:lvl1pPr>
          </a:lstStyle>
          <a:p>
            <a:pPr>
              <a:defRPr/>
            </a:pPr>
            <a:fld id="{7BA51EFE-8498-4863-9222-E0BCBAF52B99}" type="slidenum">
              <a:rPr lang="en-US"/>
              <a:pPr>
                <a:defRPr/>
              </a:pPr>
              <a:t>‹#›</a:t>
            </a:fld>
            <a:endParaRPr lang="en-US" dirty="0"/>
          </a:p>
        </p:txBody>
      </p:sp>
    </p:spTree>
    <p:extLst>
      <p:ext uri="{BB962C8B-B14F-4D97-AF65-F5344CB8AC3E}">
        <p14:creationId xmlns:p14="http://schemas.microsoft.com/office/powerpoint/2010/main" val="428732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4" name="Rectangle 6"/>
          <p:cNvSpPr>
            <a:spLocks noGrp="1" noChangeArrowheads="1"/>
          </p:cNvSpPr>
          <p:nvPr>
            <p:ph type="sldNum" sz="quarter" idx="12"/>
          </p:nvPr>
        </p:nvSpPr>
        <p:spPr>
          <a:ln/>
        </p:spPr>
        <p:txBody>
          <a:bodyPr/>
          <a:lstStyle>
            <a:lvl1pPr>
              <a:defRPr/>
            </a:lvl1pPr>
          </a:lstStyle>
          <a:p>
            <a:pPr>
              <a:defRPr/>
            </a:pPr>
            <a:fld id="{7D4FEAB7-5DB9-4FFA-850E-59DA13B4A194}" type="slidenum">
              <a:rPr lang="en-US"/>
              <a:pPr>
                <a:defRPr/>
              </a:pPr>
              <a:t>‹#›</a:t>
            </a:fld>
            <a:endParaRPr lang="en-US" dirty="0"/>
          </a:p>
        </p:txBody>
      </p:sp>
    </p:spTree>
    <p:extLst>
      <p:ext uri="{BB962C8B-B14F-4D97-AF65-F5344CB8AC3E}">
        <p14:creationId xmlns:p14="http://schemas.microsoft.com/office/powerpoint/2010/main" val="18941435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7" name="Rectangle 6"/>
          <p:cNvSpPr>
            <a:spLocks noGrp="1" noChangeArrowheads="1"/>
          </p:cNvSpPr>
          <p:nvPr>
            <p:ph type="sldNum" sz="quarter" idx="12"/>
          </p:nvPr>
        </p:nvSpPr>
        <p:spPr>
          <a:ln/>
        </p:spPr>
        <p:txBody>
          <a:bodyPr/>
          <a:lstStyle>
            <a:lvl1pPr>
              <a:defRPr/>
            </a:lvl1pPr>
          </a:lstStyle>
          <a:p>
            <a:pPr>
              <a:defRPr/>
            </a:pPr>
            <a:fld id="{60F20430-EF63-4AE7-B7A0-0C9B1AEB0E05}" type="slidenum">
              <a:rPr lang="en-US"/>
              <a:pPr>
                <a:defRPr/>
              </a:pPr>
              <a:t>‹#›</a:t>
            </a:fld>
            <a:endParaRPr lang="en-US" dirty="0"/>
          </a:p>
        </p:txBody>
      </p:sp>
    </p:spTree>
    <p:extLst>
      <p:ext uri="{BB962C8B-B14F-4D97-AF65-F5344CB8AC3E}">
        <p14:creationId xmlns:p14="http://schemas.microsoft.com/office/powerpoint/2010/main" val="10191717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7" name="Rectangle 6"/>
          <p:cNvSpPr>
            <a:spLocks noGrp="1" noChangeArrowheads="1"/>
          </p:cNvSpPr>
          <p:nvPr>
            <p:ph type="sldNum" sz="quarter" idx="12"/>
          </p:nvPr>
        </p:nvSpPr>
        <p:spPr>
          <a:ln/>
        </p:spPr>
        <p:txBody>
          <a:bodyPr/>
          <a:lstStyle>
            <a:lvl1pPr>
              <a:defRPr/>
            </a:lvl1pPr>
          </a:lstStyle>
          <a:p>
            <a:pPr>
              <a:defRPr/>
            </a:pPr>
            <a:fld id="{C44A361A-4931-442A-95D4-B3A5B6D62448}" type="slidenum">
              <a:rPr lang="en-US"/>
              <a:pPr>
                <a:defRPr/>
              </a:pPr>
              <a:t>‹#›</a:t>
            </a:fld>
            <a:endParaRPr lang="en-US" dirty="0"/>
          </a:p>
        </p:txBody>
      </p:sp>
    </p:spTree>
    <p:extLst>
      <p:ext uri="{BB962C8B-B14F-4D97-AF65-F5344CB8AC3E}">
        <p14:creationId xmlns:p14="http://schemas.microsoft.com/office/powerpoint/2010/main" val="14616151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646171C7-BCEB-4E4D-BE52-8834A76260F3}" type="slidenum">
              <a:rPr lang="en-US"/>
              <a:pPr>
                <a:defRPr/>
              </a:pPr>
              <a:t>‹#›</a:t>
            </a:fld>
            <a:endParaRPr lang="en-US" dirty="0"/>
          </a:p>
        </p:txBody>
      </p:sp>
    </p:spTree>
    <p:extLst>
      <p:ext uri="{BB962C8B-B14F-4D97-AF65-F5344CB8AC3E}">
        <p14:creationId xmlns:p14="http://schemas.microsoft.com/office/powerpoint/2010/main" val="23219455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03DE1A32-5EEC-4587-844E-696508CC9581}" type="slidenum">
              <a:rPr lang="en-US"/>
              <a:pPr>
                <a:defRPr/>
              </a:pPr>
              <a:t>‹#›</a:t>
            </a:fld>
            <a:endParaRPr lang="en-US" dirty="0"/>
          </a:p>
        </p:txBody>
      </p:sp>
    </p:spTree>
    <p:extLst>
      <p:ext uri="{BB962C8B-B14F-4D97-AF65-F5344CB8AC3E}">
        <p14:creationId xmlns:p14="http://schemas.microsoft.com/office/powerpoint/2010/main" val="16119945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2F15E7CC-A340-40FD-A364-6F7ECEFC9E8E}" type="slidenum">
              <a:rPr lang="en-US"/>
              <a:pPr>
                <a:defRPr/>
              </a:pPr>
              <a:t>‹#›</a:t>
            </a:fld>
            <a:endParaRPr lang="en-US" dirty="0"/>
          </a:p>
        </p:txBody>
      </p:sp>
    </p:spTree>
    <p:extLst>
      <p:ext uri="{BB962C8B-B14F-4D97-AF65-F5344CB8AC3E}">
        <p14:creationId xmlns:p14="http://schemas.microsoft.com/office/powerpoint/2010/main" val="173334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41232230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9CF2D8FD-6A39-4468-971C-CCF3C6477E7A}" type="slidenum">
              <a:rPr lang="en-US"/>
              <a:pPr>
                <a:defRPr/>
              </a:pPr>
              <a:t>‹#›</a:t>
            </a:fld>
            <a:endParaRPr lang="en-US" dirty="0"/>
          </a:p>
        </p:txBody>
      </p:sp>
    </p:spTree>
    <p:extLst>
      <p:ext uri="{BB962C8B-B14F-4D97-AF65-F5344CB8AC3E}">
        <p14:creationId xmlns:p14="http://schemas.microsoft.com/office/powerpoint/2010/main" val="9751066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85762D1D-C7A5-4F2C-9D11-9F9C726491B1}" type="slidenum">
              <a:rPr lang="en-US"/>
              <a:pPr>
                <a:defRPr/>
              </a:pPr>
              <a:t>‹#›</a:t>
            </a:fld>
            <a:endParaRPr lang="en-US" dirty="0"/>
          </a:p>
        </p:txBody>
      </p:sp>
    </p:spTree>
    <p:extLst>
      <p:ext uri="{BB962C8B-B14F-4D97-AF65-F5344CB8AC3E}">
        <p14:creationId xmlns:p14="http://schemas.microsoft.com/office/powerpoint/2010/main" val="8039994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7" name="Rectangle 6"/>
          <p:cNvSpPr>
            <a:spLocks noGrp="1" noChangeArrowheads="1"/>
          </p:cNvSpPr>
          <p:nvPr>
            <p:ph type="sldNum" sz="quarter" idx="12"/>
          </p:nvPr>
        </p:nvSpPr>
        <p:spPr>
          <a:ln/>
        </p:spPr>
        <p:txBody>
          <a:bodyPr/>
          <a:lstStyle>
            <a:lvl1pPr>
              <a:defRPr/>
            </a:lvl1pPr>
          </a:lstStyle>
          <a:p>
            <a:pPr>
              <a:defRPr/>
            </a:pPr>
            <a:fld id="{D8DF0905-BA23-44DB-B96A-383EA77589DF}" type="slidenum">
              <a:rPr lang="en-US"/>
              <a:pPr>
                <a:defRPr/>
              </a:pPr>
              <a:t>‹#›</a:t>
            </a:fld>
            <a:endParaRPr lang="en-US" dirty="0"/>
          </a:p>
        </p:txBody>
      </p:sp>
    </p:spTree>
    <p:extLst>
      <p:ext uri="{BB962C8B-B14F-4D97-AF65-F5344CB8AC3E}">
        <p14:creationId xmlns:p14="http://schemas.microsoft.com/office/powerpoint/2010/main" val="20224524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9" name="Rectangle 6"/>
          <p:cNvSpPr>
            <a:spLocks noGrp="1" noChangeArrowheads="1"/>
          </p:cNvSpPr>
          <p:nvPr>
            <p:ph type="sldNum" sz="quarter" idx="12"/>
          </p:nvPr>
        </p:nvSpPr>
        <p:spPr>
          <a:ln/>
        </p:spPr>
        <p:txBody>
          <a:bodyPr/>
          <a:lstStyle>
            <a:lvl1pPr>
              <a:defRPr/>
            </a:lvl1pPr>
          </a:lstStyle>
          <a:p>
            <a:pPr>
              <a:defRPr/>
            </a:pPr>
            <a:fld id="{FF105198-1D56-43EF-8997-1D02D872C264}" type="slidenum">
              <a:rPr lang="en-US"/>
              <a:pPr>
                <a:defRPr/>
              </a:pPr>
              <a:t>‹#›</a:t>
            </a:fld>
            <a:endParaRPr lang="en-US" dirty="0"/>
          </a:p>
        </p:txBody>
      </p:sp>
    </p:spTree>
    <p:extLst>
      <p:ext uri="{BB962C8B-B14F-4D97-AF65-F5344CB8AC3E}">
        <p14:creationId xmlns:p14="http://schemas.microsoft.com/office/powerpoint/2010/main" val="18681457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5" name="Rectangle 6"/>
          <p:cNvSpPr>
            <a:spLocks noGrp="1" noChangeArrowheads="1"/>
          </p:cNvSpPr>
          <p:nvPr>
            <p:ph type="sldNum" sz="quarter" idx="12"/>
          </p:nvPr>
        </p:nvSpPr>
        <p:spPr>
          <a:ln/>
        </p:spPr>
        <p:txBody>
          <a:bodyPr/>
          <a:lstStyle>
            <a:lvl1pPr>
              <a:defRPr/>
            </a:lvl1pPr>
          </a:lstStyle>
          <a:p>
            <a:pPr>
              <a:defRPr/>
            </a:pPr>
            <a:fld id="{6991E414-3982-43FF-A555-BF38A4BE854D}" type="slidenum">
              <a:rPr lang="en-US"/>
              <a:pPr>
                <a:defRPr/>
              </a:pPr>
              <a:t>‹#›</a:t>
            </a:fld>
            <a:endParaRPr lang="en-US" dirty="0"/>
          </a:p>
        </p:txBody>
      </p:sp>
    </p:spTree>
    <p:extLst>
      <p:ext uri="{BB962C8B-B14F-4D97-AF65-F5344CB8AC3E}">
        <p14:creationId xmlns:p14="http://schemas.microsoft.com/office/powerpoint/2010/main" val="14173760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4" name="Rectangle 6"/>
          <p:cNvSpPr>
            <a:spLocks noGrp="1" noChangeArrowheads="1"/>
          </p:cNvSpPr>
          <p:nvPr>
            <p:ph type="sldNum" sz="quarter" idx="12"/>
          </p:nvPr>
        </p:nvSpPr>
        <p:spPr>
          <a:ln/>
        </p:spPr>
        <p:txBody>
          <a:bodyPr/>
          <a:lstStyle>
            <a:lvl1pPr>
              <a:defRPr/>
            </a:lvl1pPr>
          </a:lstStyle>
          <a:p>
            <a:pPr>
              <a:defRPr/>
            </a:pPr>
            <a:fld id="{FF7A70FA-5E0A-437A-972F-6A949FE3D7DB}" type="slidenum">
              <a:rPr lang="en-US"/>
              <a:pPr>
                <a:defRPr/>
              </a:pPr>
              <a:t>‹#›</a:t>
            </a:fld>
            <a:endParaRPr lang="en-US" dirty="0"/>
          </a:p>
        </p:txBody>
      </p:sp>
    </p:spTree>
    <p:extLst>
      <p:ext uri="{BB962C8B-B14F-4D97-AF65-F5344CB8AC3E}">
        <p14:creationId xmlns:p14="http://schemas.microsoft.com/office/powerpoint/2010/main" val="17668294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7" name="Rectangle 6"/>
          <p:cNvSpPr>
            <a:spLocks noGrp="1" noChangeArrowheads="1"/>
          </p:cNvSpPr>
          <p:nvPr>
            <p:ph type="sldNum" sz="quarter" idx="12"/>
          </p:nvPr>
        </p:nvSpPr>
        <p:spPr>
          <a:ln/>
        </p:spPr>
        <p:txBody>
          <a:bodyPr/>
          <a:lstStyle>
            <a:lvl1pPr>
              <a:defRPr/>
            </a:lvl1pPr>
          </a:lstStyle>
          <a:p>
            <a:pPr>
              <a:defRPr/>
            </a:pPr>
            <a:fld id="{60F6AA6A-2922-4FD2-8E1E-AB2F185F3F2F}" type="slidenum">
              <a:rPr lang="en-US"/>
              <a:pPr>
                <a:defRPr/>
              </a:pPr>
              <a:t>‹#›</a:t>
            </a:fld>
            <a:endParaRPr lang="en-US" dirty="0"/>
          </a:p>
        </p:txBody>
      </p:sp>
    </p:spTree>
    <p:extLst>
      <p:ext uri="{BB962C8B-B14F-4D97-AF65-F5344CB8AC3E}">
        <p14:creationId xmlns:p14="http://schemas.microsoft.com/office/powerpoint/2010/main" val="9168671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7" name="Rectangle 6"/>
          <p:cNvSpPr>
            <a:spLocks noGrp="1" noChangeArrowheads="1"/>
          </p:cNvSpPr>
          <p:nvPr>
            <p:ph type="sldNum" sz="quarter" idx="12"/>
          </p:nvPr>
        </p:nvSpPr>
        <p:spPr>
          <a:ln/>
        </p:spPr>
        <p:txBody>
          <a:bodyPr/>
          <a:lstStyle>
            <a:lvl1pPr>
              <a:defRPr/>
            </a:lvl1pPr>
          </a:lstStyle>
          <a:p>
            <a:pPr>
              <a:defRPr/>
            </a:pPr>
            <a:fld id="{45A7A2B4-1795-4E40-832A-56C2B8C46E96}" type="slidenum">
              <a:rPr lang="en-US"/>
              <a:pPr>
                <a:defRPr/>
              </a:pPr>
              <a:t>‹#›</a:t>
            </a:fld>
            <a:endParaRPr lang="en-US" dirty="0"/>
          </a:p>
        </p:txBody>
      </p:sp>
    </p:spTree>
    <p:extLst>
      <p:ext uri="{BB962C8B-B14F-4D97-AF65-F5344CB8AC3E}">
        <p14:creationId xmlns:p14="http://schemas.microsoft.com/office/powerpoint/2010/main" val="34525409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8474AAAB-5F8D-4FA5-87D5-654C463AB8CB}" type="slidenum">
              <a:rPr lang="en-US"/>
              <a:pPr>
                <a:defRPr/>
              </a:pPr>
              <a:t>‹#›</a:t>
            </a:fld>
            <a:endParaRPr lang="en-US" dirty="0"/>
          </a:p>
        </p:txBody>
      </p:sp>
    </p:spTree>
    <p:extLst>
      <p:ext uri="{BB962C8B-B14F-4D97-AF65-F5344CB8AC3E}">
        <p14:creationId xmlns:p14="http://schemas.microsoft.com/office/powerpoint/2010/main" val="29988747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19201"/>
            <a:ext cx="27432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1"/>
            <a:ext cx="80264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Parables Of Godly Living</a:t>
            </a:r>
          </a:p>
        </p:txBody>
      </p:sp>
      <p:sp>
        <p:nvSpPr>
          <p:cNvPr id="6" name="Rectangle 6"/>
          <p:cNvSpPr>
            <a:spLocks noGrp="1" noChangeArrowheads="1"/>
          </p:cNvSpPr>
          <p:nvPr>
            <p:ph type="sldNum" sz="quarter" idx="12"/>
          </p:nvPr>
        </p:nvSpPr>
        <p:spPr>
          <a:ln/>
        </p:spPr>
        <p:txBody>
          <a:bodyPr/>
          <a:lstStyle>
            <a:lvl1pPr>
              <a:defRPr/>
            </a:lvl1pPr>
          </a:lstStyle>
          <a:p>
            <a:pPr>
              <a:defRPr/>
            </a:pPr>
            <a:fld id="{A7CF21F9-7F33-4256-85B2-F1F492A1E927}" type="slidenum">
              <a:rPr lang="en-US"/>
              <a:pPr>
                <a:defRPr/>
              </a:pPr>
              <a:t>‹#›</a:t>
            </a:fld>
            <a:endParaRPr lang="en-US" dirty="0"/>
          </a:p>
        </p:txBody>
      </p:sp>
    </p:spTree>
    <p:extLst>
      <p:ext uri="{BB962C8B-B14F-4D97-AF65-F5344CB8AC3E}">
        <p14:creationId xmlns:p14="http://schemas.microsoft.com/office/powerpoint/2010/main" val="322284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theme" Target="../theme/theme11.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18" Type="http://schemas.openxmlformats.org/officeDocument/2006/relationships/theme" Target="../theme/theme12.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17" Type="http://schemas.openxmlformats.org/officeDocument/2006/relationships/slideLayout" Target="../slideLayouts/slideLayout144.xml"/><Relationship Id="rId2" Type="http://schemas.openxmlformats.org/officeDocument/2006/relationships/slideLayout" Target="../slideLayouts/slideLayout129.xml"/><Relationship Id="rId16" Type="http://schemas.openxmlformats.org/officeDocument/2006/relationships/slideLayout" Target="../slideLayouts/slideLayout143.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5" Type="http://schemas.openxmlformats.org/officeDocument/2006/relationships/slideLayout" Target="../slideLayouts/slideLayout14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5.jpe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3.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theme" Target="../theme/theme14.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image" Target="../media/image16.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Parables Of Godly Living</a:t>
            </a: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pPr>
              <a:defRPr/>
            </a:pPr>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a:defRPr/>
            </a:pPr>
            <a:r>
              <a:rPr lang="en-US"/>
              <a:t>Parables Of Godly Living</a:t>
            </a: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435585856"/>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hf sldNum="0" hd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Parables Of Godly Living</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3449901624"/>
      </p:ext>
    </p:extLst>
  </p:cSld>
  <p:clrMap bg1="dk1" tx1="lt1" bg2="dk2" tx2="lt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 id="2147484236" r:id="rId12"/>
    <p:sldLayoutId id="2147484237" r:id="rId13"/>
    <p:sldLayoutId id="2147484238" r:id="rId14"/>
    <p:sldLayoutId id="2147484239" r:id="rId15"/>
    <p:sldLayoutId id="2147484240" r:id="rId16"/>
    <p:sldLayoutId id="2147484241" r:id="rId17"/>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Parables Of Godly Living</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016720144"/>
      </p:ext>
    </p:extLst>
  </p:cSld>
  <p:clrMap bg1="dk1" tx1="lt1" bg2="dk2" tx2="lt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 id="2147484285" r:id="rId12"/>
    <p:sldLayoutId id="2147484286" r:id="rId13"/>
    <p:sldLayoutId id="2147484287" r:id="rId14"/>
    <p:sldLayoutId id="2147484288" r:id="rId15"/>
    <p:sldLayoutId id="2147484289" r:id="rId16"/>
    <p:sldLayoutId id="2147484290"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126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Free Gift</a:t>
            </a:r>
          </a:p>
        </p:txBody>
      </p:sp>
      <p:sp>
        <p:nvSpPr>
          <p:cNvPr id="1127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E6FE35BC-B84D-490E-B6C0-A7A96EEF82B8}" type="slidenum">
              <a:rPr lang="en-US"/>
              <a:pPr>
                <a:defRPr/>
              </a:pPr>
              <a:t>‹#›</a:t>
            </a:fld>
            <a:endParaRPr lang="en-US" dirty="0"/>
          </a:p>
        </p:txBody>
      </p:sp>
    </p:spTree>
    <p:extLst>
      <p:ext uri="{BB962C8B-B14F-4D97-AF65-F5344CB8AC3E}">
        <p14:creationId xmlns:p14="http://schemas.microsoft.com/office/powerpoint/2010/main" val="2193462283"/>
      </p:ext>
    </p:extLst>
  </p:cSld>
  <p:clrMap bg1="lt1" tx1="dk1" bg2="lt2" tx2="dk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 id="2147484296" r:id="rId5"/>
    <p:sldLayoutId id="2147484297" r:id="rId6"/>
    <p:sldLayoutId id="2147484298" r:id="rId7"/>
    <p:sldLayoutId id="2147484299" r:id="rId8"/>
    <p:sldLayoutId id="2147484300" r:id="rId9"/>
    <p:sldLayoutId id="2147484301" r:id="rId10"/>
    <p:sldLayoutId id="214748430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304800" y="381000"/>
            <a:ext cx="64008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sz="2400"/>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508000" y="381000"/>
            <a:ext cx="62992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sz="2400"/>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812800" y="381000"/>
            <a:ext cx="109728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sz="2400"/>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711200" y="1219200"/>
            <a:ext cx="1092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8839200" y="6548439"/>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The Free Gift</a:t>
            </a:r>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5588000" y="6548439"/>
            <a:ext cx="11176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508000" y="6548439"/>
            <a:ext cx="2540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914400" y="381000"/>
            <a:ext cx="10668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21098974"/>
      </p:ext>
    </p:extLst>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 id="2147484315"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819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Parables Of Godly Living</a:t>
            </a:r>
          </a:p>
        </p:txBody>
      </p:sp>
      <p:sp>
        <p:nvSpPr>
          <p:cNvPr id="819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2E6E797-7EA4-4BE0-B64C-8FE640348AF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12192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09600" y="2514601"/>
            <a:ext cx="109728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Parables Of Godly Living</a:t>
            </a:r>
          </a:p>
        </p:txBody>
      </p:sp>
      <p:sp>
        <p:nvSpPr>
          <p:cNvPr id="922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CA6C8CD2-BBB0-4F0E-A0CE-35F15146FEC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4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Parables Of Godly Living</a:t>
            </a:r>
          </a:p>
        </p:txBody>
      </p:sp>
      <p:sp>
        <p:nvSpPr>
          <p:cNvPr id="1024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DD745C-AD9C-4F37-ADEC-69EB112F5658}"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126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Parables Of Godly Living</a:t>
            </a:r>
          </a:p>
        </p:txBody>
      </p:sp>
      <p:sp>
        <p:nvSpPr>
          <p:cNvPr id="1127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E6FE35BC-B84D-490E-B6C0-A7A96EEF82B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12192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09600" y="2514601"/>
            <a:ext cx="109728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2293"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Parables Of Godly Living</a:t>
            </a:r>
          </a:p>
        </p:txBody>
      </p:sp>
      <p:sp>
        <p:nvSpPr>
          <p:cNvPr id="12294"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D194804-5AB9-4CC4-A152-111BCAB417D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331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Parables Of Godly Living</a:t>
            </a:r>
          </a:p>
        </p:txBody>
      </p:sp>
      <p:sp>
        <p:nvSpPr>
          <p:cNvPr id="1331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BED3193-CE87-43DB-9A63-14470DE8D8D6}"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434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Parables Of Godly Living</a:t>
            </a:r>
          </a:p>
        </p:txBody>
      </p:sp>
      <p:sp>
        <p:nvSpPr>
          <p:cNvPr id="1434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F803EA-E8A2-4367-A417-A189CCC1C4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09600" y="12192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609600" y="2514601"/>
            <a:ext cx="109728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536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Parables Of Godly Living</a:t>
            </a:r>
          </a:p>
        </p:txBody>
      </p:sp>
      <p:sp>
        <p:nvSpPr>
          <p:cNvPr id="1536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6B7FE20-B6FD-4C62-BB81-2D6BF2AA321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100.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1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1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4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129.xml"/><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1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8" name="Rectangle 10247">
            <a:extLst>
              <a:ext uri="{FF2B5EF4-FFF2-40B4-BE49-F238E27FC236}">
                <a16:creationId xmlns:a16="http://schemas.microsoft.com/office/drawing/2014/main" id="{3F47E20B-1205-4238-A82B-90EF577F3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Rectangle 10249">
            <a:extLst>
              <a:ext uri="{FF2B5EF4-FFF2-40B4-BE49-F238E27FC236}">
                <a16:creationId xmlns:a16="http://schemas.microsoft.com/office/drawing/2014/main" id="{D13567AC-EB9A-47A9-B6EC-B5BDB73B1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242" name="Rectangle 2"/>
          <p:cNvSpPr>
            <a:spLocks noGrp="1" noChangeArrowheads="1"/>
          </p:cNvSpPr>
          <p:nvPr>
            <p:ph type="ctrTitle"/>
          </p:nvPr>
        </p:nvSpPr>
        <p:spPr>
          <a:xfrm>
            <a:off x="152400" y="457200"/>
            <a:ext cx="4419600" cy="3200400"/>
          </a:xfrm>
          <a:noFill/>
          <a:ln>
            <a:solidFill>
              <a:schemeClr val="bg1"/>
            </a:solidFill>
          </a:ln>
        </p:spPr>
        <p:txBody>
          <a:bodyPr>
            <a:normAutofit/>
          </a:bodyPr>
          <a:lstStyle/>
          <a:p>
            <a:pPr eaLnBrk="1" hangingPunct="1"/>
            <a:r>
              <a:rPr lang="en-US" b="1" dirty="0">
                <a:solidFill>
                  <a:schemeClr val="bg1"/>
                </a:solidFill>
                <a:latin typeface="Arial" panose="020B0604020202020204" pitchFamily="34" charset="0"/>
                <a:cs typeface="Arial" panose="020B0604020202020204" pitchFamily="34" charset="0"/>
              </a:rPr>
              <a:t>Parables Of Godly Living</a:t>
            </a:r>
            <a:endParaRPr lang="en-US" b="1" i="1" dirty="0">
              <a:ln>
                <a:solidFill>
                  <a:srgbClr val="FF0000"/>
                </a:solidFill>
              </a:ln>
              <a:solidFill>
                <a:schemeClr val="bg1"/>
              </a:solidFill>
              <a:latin typeface="Arial" panose="020B0604020202020204" pitchFamily="34" charset="0"/>
              <a:cs typeface="Arial" panose="020B0604020202020204" pitchFamily="34" charset="0"/>
            </a:endParaRPr>
          </a:p>
        </p:txBody>
      </p:sp>
      <p:sp>
        <p:nvSpPr>
          <p:cNvPr id="10243" name="Rectangle 3"/>
          <p:cNvSpPr>
            <a:spLocks noGrp="1" noChangeArrowheads="1"/>
          </p:cNvSpPr>
          <p:nvPr>
            <p:ph type="subTitle" idx="1"/>
          </p:nvPr>
        </p:nvSpPr>
        <p:spPr>
          <a:xfrm>
            <a:off x="117348" y="4724400"/>
            <a:ext cx="4419600" cy="1239894"/>
          </a:xfrm>
        </p:spPr>
        <p:txBody>
          <a:bodyPr>
            <a:normAutofit lnSpcReduction="10000"/>
          </a:bodyPr>
          <a:lstStyle/>
          <a:p>
            <a:pPr eaLnBrk="1" hangingPunct="1"/>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Text: </a:t>
            </a:r>
          </a:p>
          <a:p>
            <a:pPr eaLnBrk="1" hangingPunct="1"/>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Matthew 25:13</a:t>
            </a:r>
          </a:p>
        </p:txBody>
      </p:sp>
      <p:pic>
        <p:nvPicPr>
          <p:cNvPr id="1026" name="Picture 2" descr="A painting of a person standing in front of a group of people&#10;&#10;Description automatically generated"/>
          <p:cNvPicPr>
            <a:picLocks noChangeAspect="1" noChangeArrowheads="1"/>
          </p:cNvPicPr>
          <p:nvPr/>
        </p:nvPicPr>
        <p:blipFill rotWithShape="1">
          <a:blip r:embed="rId3">
            <a:extLst>
              <a:ext uri="{28A0092B-C50C-407E-A947-70E740481C1C}">
                <a14:useLocalDpi xmlns:a14="http://schemas.microsoft.com/office/drawing/2010/main" val="0"/>
              </a:ext>
            </a:extLst>
          </a:blip>
          <a:srcRect l="8668" r="11490" b="-1"/>
          <a:stretch/>
        </p:blipFill>
        <p:spPr bwMode="auto">
          <a:xfrm>
            <a:off x="4654297" y="10"/>
            <a:ext cx="7537702" cy="68579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logo with a cross and leaves&#10;&#10;Description automatically generated">
            <a:extLst>
              <a:ext uri="{FF2B5EF4-FFF2-40B4-BE49-F238E27FC236}">
                <a16:creationId xmlns:a16="http://schemas.microsoft.com/office/drawing/2014/main" id="{EAEC73E9-A6C1-4FEF-F320-25823F593FD4}"/>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9107295" y="10"/>
            <a:ext cx="3052047" cy="1611148"/>
          </a:xfrm>
          <a:prstGeom prst="rect">
            <a:avLst/>
          </a:prstGeom>
        </p:spPr>
      </p:pic>
    </p:spTree>
    <p:extLst>
      <p:ext uri="{BB962C8B-B14F-4D97-AF65-F5344CB8AC3E}">
        <p14:creationId xmlns:p14="http://schemas.microsoft.com/office/powerpoint/2010/main" val="160270440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12192000" cy="609600"/>
          </a:xfrm>
        </p:spPr>
        <p:txBody>
          <a:bodyPr>
            <a:noAutofit/>
          </a:bodyPr>
          <a:lstStyle/>
          <a:p>
            <a:r>
              <a:rPr lang="en-US" sz="3600" b="1" u="sng" dirty="0">
                <a:solidFill>
                  <a:srgbClr val="66FFFF"/>
                </a:solidFill>
                <a:cs typeface="Times New Roman" pitchFamily="18" charset="0"/>
              </a:rPr>
              <a:t>Parable 3: Prayer</a:t>
            </a:r>
            <a:endParaRPr lang="en-US" sz="3600" b="1" u="sng" dirty="0">
              <a:solidFill>
                <a:srgbClr val="66FFFF"/>
              </a:solidFill>
            </a:endParaRPr>
          </a:p>
        </p:txBody>
      </p:sp>
      <p:sp>
        <p:nvSpPr>
          <p:cNvPr id="11267" name="Footer Placeholder 4"/>
          <p:cNvSpPr>
            <a:spLocks noGrp="1"/>
          </p:cNvSpPr>
          <p:nvPr>
            <p:ph type="ftr" sz="quarter" idx="11"/>
          </p:nvPr>
        </p:nvSpPr>
        <p:spPr>
          <a:xfrm>
            <a:off x="7620000" y="6587582"/>
            <a:ext cx="45720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Parables Of Godly Living</a:t>
            </a:r>
          </a:p>
        </p:txBody>
      </p:sp>
      <p:sp>
        <p:nvSpPr>
          <p:cNvPr id="19" name="TextBox 18"/>
          <p:cNvSpPr txBox="1">
            <a:spLocks noChangeArrowheads="1"/>
          </p:cNvSpPr>
          <p:nvPr/>
        </p:nvSpPr>
        <p:spPr bwMode="auto">
          <a:xfrm>
            <a:off x="22875" y="765140"/>
            <a:ext cx="67818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Jesus </a:t>
            </a:r>
            <a:r>
              <a:rPr lang="en-US" sz="2800" dirty="0">
                <a:solidFill>
                  <a:srgbClr val="FFFFFF"/>
                </a:solidFill>
                <a:latin typeface="Tahoma" pitchFamily="34" charset="0"/>
                <a:ea typeface="Tahoma" pitchFamily="34" charset="0"/>
                <a:cs typeface="Tahoma" pitchFamily="34" charset="0"/>
              </a:rPr>
              <a:t>told “them a parable to show that at all times they ought to pray and not to lose heart” </a:t>
            </a:r>
            <a:r>
              <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(Luke 18:1)</a:t>
            </a:r>
          </a:p>
          <a:p>
            <a:pPr marL="457200" marR="0" lvl="0" indent="-457200" algn="l" defTabSz="914400" rtl="0" eaLnBrk="1" fontAlgn="base" latinLnBrk="0" hangingPunct="1">
              <a:lnSpc>
                <a:spcPct val="100000"/>
              </a:lnSpc>
              <a:spcBef>
                <a:spcPct val="0"/>
              </a:spcBef>
              <a:spcAft>
                <a:spcPts val="0"/>
              </a:spcAft>
              <a:buClrTx/>
              <a:buSzTx/>
              <a:buFont typeface="Wingdings" panose="05000000000000000000" pitchFamily="2" charset="2"/>
              <a:buChar char="v"/>
              <a:tabLst/>
              <a:defRPr/>
            </a:pPr>
            <a:endPar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a:p>
            <a:pPr marL="457200" lvl="0" indent="-457200" algn="l" eaLnBrk="1" hangingPunct="1">
              <a:spcAft>
                <a:spcPts val="0"/>
              </a:spcAft>
              <a:buFont typeface="Wingdings" panose="05000000000000000000" pitchFamily="2" charset="2"/>
              <a:buChar char="v"/>
              <a:defRPr/>
            </a:pPr>
            <a:r>
              <a:rPr lang="en-US" sz="2800" dirty="0">
                <a:solidFill>
                  <a:srgbClr val="FFFFFF"/>
                </a:solidFill>
                <a:latin typeface="Tahoma" pitchFamily="34" charset="0"/>
                <a:ea typeface="Tahoma" pitchFamily="34" charset="0"/>
                <a:cs typeface="Tahoma" pitchFamily="34" charset="0"/>
              </a:rPr>
              <a:t>Luke 11:5-10: Friend’s Request at Midnight</a:t>
            </a:r>
            <a:endPar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a:p>
            <a:pPr marL="457200" marR="0" lvl="0" indent="-457200" algn="l" defTabSz="914400" rtl="0" eaLnBrk="1" fontAlgn="base" latinLnBrk="0" hangingPunct="1">
              <a:lnSpc>
                <a:spcPct val="100000"/>
              </a:lnSpc>
              <a:spcBef>
                <a:spcPct val="0"/>
              </a:spcBef>
              <a:spcAft>
                <a:spcPts val="0"/>
              </a:spcAft>
              <a:buClrTx/>
              <a:buSzTx/>
              <a:buFont typeface="Wingdings" panose="05000000000000000000" pitchFamily="2" charset="2"/>
              <a:buChar char="v"/>
              <a:tabLst/>
              <a:defRPr/>
            </a:pPr>
            <a:endParaRPr kumimoji="0" lang="en-US" sz="28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a:p>
            <a:pPr marL="457200" lvl="0" indent="-457200" algn="l" eaLnBrk="1" hangingPunct="1">
              <a:spcAft>
                <a:spcPts val="0"/>
              </a:spcAft>
              <a:buFont typeface="Wingdings" panose="05000000000000000000" pitchFamily="2" charset="2"/>
              <a:buChar char="v"/>
              <a:defRPr/>
            </a:pPr>
            <a:r>
              <a:rPr lang="en-US" sz="2800" dirty="0">
                <a:solidFill>
                  <a:srgbClr val="FFFFFF"/>
                </a:solidFill>
                <a:latin typeface="Tahoma" pitchFamily="34" charset="0"/>
                <a:ea typeface="Tahoma" pitchFamily="34" charset="0"/>
                <a:cs typeface="Tahoma" pitchFamily="34" charset="0"/>
              </a:rPr>
              <a:t>Luke 18:2-8: Widow and the Unjust Judge</a:t>
            </a:r>
            <a:endParaRPr kumimoji="0" lang="en-US" sz="24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pic>
        <p:nvPicPr>
          <p:cNvPr id="6" name="Picture 5">
            <a:extLst>
              <a:ext uri="{FF2B5EF4-FFF2-40B4-BE49-F238E27FC236}">
                <a16:creationId xmlns:a16="http://schemas.microsoft.com/office/drawing/2014/main" id="{DC38BC50-355E-BF7B-04AB-8955216EC25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781800" y="976038"/>
            <a:ext cx="5203550" cy="3453422"/>
          </a:xfrm>
          <a:prstGeom prst="rect">
            <a:avLst/>
          </a:prstGeom>
        </p:spPr>
      </p:pic>
      <p:sp>
        <p:nvSpPr>
          <p:cNvPr id="7" name="TextBox 6">
            <a:extLst>
              <a:ext uri="{FF2B5EF4-FFF2-40B4-BE49-F238E27FC236}">
                <a16:creationId xmlns:a16="http://schemas.microsoft.com/office/drawing/2014/main" id="{1A9286ED-ABE1-1408-6F42-6A491C8B39C1}"/>
              </a:ext>
            </a:extLst>
          </p:cNvPr>
          <p:cNvSpPr txBox="1"/>
          <p:nvPr/>
        </p:nvSpPr>
        <p:spPr>
          <a:xfrm>
            <a:off x="-20053" y="5800472"/>
            <a:ext cx="12212053" cy="58477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lvl="0"/>
            <a:r>
              <a:rPr lang="en-US" sz="3200" dirty="0">
                <a:solidFill>
                  <a:srgbClr val="0000FF"/>
                </a:solidFill>
              </a:rPr>
              <a:t>We are to pray to God daily and not to lose heart</a:t>
            </a:r>
            <a:r>
              <a:rPr kumimoji="0" lang="en-US" sz="3200" b="1" i="0" u="none" strike="noStrike" kern="1200" cap="none" spc="0" normalizeH="0" baseline="0" noProof="0" dirty="0">
                <a:ln>
                  <a:noFill/>
                </a:ln>
                <a:solidFill>
                  <a:srgbClr val="0000FF"/>
                </a:solidFill>
                <a:effectLst/>
                <a:uLnTx/>
                <a:uFillTx/>
                <a:latin typeface="Tahoma"/>
                <a:ea typeface="+mn-ea"/>
                <a:cs typeface="+mn-cs"/>
              </a:rPr>
              <a:t>!</a:t>
            </a:r>
            <a:endParaRPr kumimoji="0" lang="en-US" sz="3200" b="1" i="1" u="none" strike="noStrike" kern="1200" cap="none" spc="0" normalizeH="0" baseline="0" noProof="0" dirty="0">
              <a:ln>
                <a:noFill/>
              </a:ln>
              <a:solidFill>
                <a:srgbClr val="0000FF"/>
              </a:solidFill>
              <a:effectLst/>
              <a:uLnTx/>
              <a:uFillTx/>
              <a:latin typeface="Tahoma"/>
              <a:ea typeface="+mn-ea"/>
              <a:cs typeface="+mn-cs"/>
            </a:endParaRPr>
          </a:p>
        </p:txBody>
      </p:sp>
    </p:spTree>
    <p:extLst>
      <p:ext uri="{BB962C8B-B14F-4D97-AF65-F5344CB8AC3E}">
        <p14:creationId xmlns:p14="http://schemas.microsoft.com/office/powerpoint/2010/main" val="18884213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9">
                                            <p:txEl>
                                              <p:pRg st="2" end="2"/>
                                            </p:txEl>
                                          </p:spTgt>
                                        </p:tgtEl>
                                        <p:attrNameLst>
                                          <p:attrName>style.visibility</p:attrName>
                                        </p:attrNameLst>
                                      </p:cBhvr>
                                      <p:to>
                                        <p:strVal val="visible"/>
                                      </p:to>
                                    </p:set>
                                    <p:animEffect transition="in" filter="barn(inVertical)">
                                      <p:cBhvr>
                                        <p:cTn id="10" dur="500"/>
                                        <p:tgtEl>
                                          <p:spTgt spid="1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
                                            <p:txEl>
                                              <p:pRg st="4" end="4"/>
                                            </p:txEl>
                                          </p:spTgt>
                                        </p:tgtEl>
                                        <p:attrNameLst>
                                          <p:attrName>style.visibility</p:attrName>
                                        </p:attrNameLst>
                                      </p:cBhvr>
                                      <p:to>
                                        <p:strVal val="visible"/>
                                      </p:to>
                                    </p:set>
                                    <p:animEffect transition="in" filter="barn(inVertical)">
                                      <p:cBhvr>
                                        <p:cTn id="15" dur="500"/>
                                        <p:tgtEl>
                                          <p:spTgt spid="19">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0" y="0"/>
            <a:ext cx="9144000" cy="609600"/>
          </a:xfrm>
        </p:spPr>
        <p:txBody>
          <a:bodyPr/>
          <a:lstStyle/>
          <a:p>
            <a:pPr eaLnBrk="1" hangingPunct="1">
              <a:defRPr/>
            </a:pPr>
            <a:r>
              <a:rPr lang="en-US" sz="4000" b="1" u="sng" dirty="0">
                <a:solidFill>
                  <a:srgbClr val="0000FF"/>
                </a:solidFill>
                <a:cs typeface="Times New Roman" pitchFamily="18" charset="0"/>
              </a:rPr>
              <a:t>Godly Living</a:t>
            </a:r>
          </a:p>
        </p:txBody>
      </p:sp>
      <p:sp>
        <p:nvSpPr>
          <p:cNvPr id="6" name="Footer Placeholder 4"/>
          <p:cNvSpPr>
            <a:spLocks noGrp="1"/>
          </p:cNvSpPr>
          <p:nvPr>
            <p:ph type="ftr" sz="quarter" idx="11"/>
          </p:nvPr>
        </p:nvSpPr>
        <p:spPr>
          <a:xfrm>
            <a:off x="4114800" y="6553200"/>
            <a:ext cx="40386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rPr>
              <a:t>Parables Of Godly Living</a:t>
            </a:r>
          </a:p>
        </p:txBody>
      </p:sp>
      <p:sp>
        <p:nvSpPr>
          <p:cNvPr id="130063" name="Text Box 15"/>
          <p:cNvSpPr txBox="1">
            <a:spLocks noChangeArrowheads="1"/>
          </p:cNvSpPr>
          <p:nvPr/>
        </p:nvSpPr>
        <p:spPr bwMode="auto">
          <a:xfrm>
            <a:off x="533400" y="798493"/>
            <a:ext cx="3581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Love Neighbor/Enemies</a:t>
            </a:r>
            <a:endParaRPr kumimoji="0" lang="en-US" altLang="en-US" sz="32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
        <p:nvSpPr>
          <p:cNvPr id="4" name="Arrow: Bent 3">
            <a:extLst>
              <a:ext uri="{FF2B5EF4-FFF2-40B4-BE49-F238E27FC236}">
                <a16:creationId xmlns:a16="http://schemas.microsoft.com/office/drawing/2014/main" id="{9C8453F4-425D-89C4-3994-62010BC2E6DC}"/>
              </a:ext>
            </a:extLst>
          </p:cNvPr>
          <p:cNvSpPr/>
          <p:nvPr/>
        </p:nvSpPr>
        <p:spPr>
          <a:xfrm rot="10800000">
            <a:off x="4147457" y="641264"/>
            <a:ext cx="737616" cy="1137356"/>
          </a:xfrm>
          <a:prstGeom prst="bent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a:ea typeface="+mn-ea"/>
              <a:cs typeface="+mn-cs"/>
            </a:endParaRPr>
          </a:p>
        </p:txBody>
      </p:sp>
      <p:sp>
        <p:nvSpPr>
          <p:cNvPr id="2" name="Arrow: Bent 1">
            <a:extLst>
              <a:ext uri="{FF2B5EF4-FFF2-40B4-BE49-F238E27FC236}">
                <a16:creationId xmlns:a16="http://schemas.microsoft.com/office/drawing/2014/main" id="{4F78B1EC-700B-8EB3-A082-5D5CE93DF113}"/>
              </a:ext>
            </a:extLst>
          </p:cNvPr>
          <p:cNvSpPr/>
          <p:nvPr/>
        </p:nvSpPr>
        <p:spPr>
          <a:xfrm rot="10800000">
            <a:off x="4594956" y="631970"/>
            <a:ext cx="737616" cy="1981200"/>
          </a:xfrm>
          <a:prstGeom prst="bent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a:ea typeface="+mn-ea"/>
              <a:cs typeface="+mn-cs"/>
            </a:endParaRPr>
          </a:p>
        </p:txBody>
      </p:sp>
      <p:sp>
        <p:nvSpPr>
          <p:cNvPr id="9" name="TextBox 8">
            <a:extLst>
              <a:ext uri="{FF2B5EF4-FFF2-40B4-BE49-F238E27FC236}">
                <a16:creationId xmlns:a16="http://schemas.microsoft.com/office/drawing/2014/main" id="{321967FB-E788-8848-0CC2-FFAEA868391D}"/>
              </a:ext>
            </a:extLst>
          </p:cNvPr>
          <p:cNvSpPr txBox="1"/>
          <p:nvPr/>
        </p:nvSpPr>
        <p:spPr>
          <a:xfrm>
            <a:off x="1453189" y="2073224"/>
            <a:ext cx="1741821"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Wealth</a:t>
            </a:r>
          </a:p>
        </p:txBody>
      </p:sp>
      <p:sp>
        <p:nvSpPr>
          <p:cNvPr id="3" name="Arrow: Bent 2">
            <a:extLst>
              <a:ext uri="{FF2B5EF4-FFF2-40B4-BE49-F238E27FC236}">
                <a16:creationId xmlns:a16="http://schemas.microsoft.com/office/drawing/2014/main" id="{35CD31CB-5885-B4DB-30F4-A3B5D25FA4DC}"/>
              </a:ext>
            </a:extLst>
          </p:cNvPr>
          <p:cNvSpPr/>
          <p:nvPr/>
        </p:nvSpPr>
        <p:spPr>
          <a:xfrm rot="10800000">
            <a:off x="5042455" y="631971"/>
            <a:ext cx="737615" cy="2808114"/>
          </a:xfrm>
          <a:prstGeom prst="bent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a:ea typeface="+mn-ea"/>
              <a:cs typeface="+mn-cs"/>
            </a:endParaRPr>
          </a:p>
        </p:txBody>
      </p:sp>
      <p:sp>
        <p:nvSpPr>
          <p:cNvPr id="5" name="TextBox 4">
            <a:extLst>
              <a:ext uri="{FF2B5EF4-FFF2-40B4-BE49-F238E27FC236}">
                <a16:creationId xmlns:a16="http://schemas.microsoft.com/office/drawing/2014/main" id="{643F9883-66A9-6D75-4C82-0CFC476EA94B}"/>
              </a:ext>
            </a:extLst>
          </p:cNvPr>
          <p:cNvSpPr txBox="1"/>
          <p:nvPr/>
        </p:nvSpPr>
        <p:spPr>
          <a:xfrm>
            <a:off x="1453188" y="2900272"/>
            <a:ext cx="1741821"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Prayer</a:t>
            </a:r>
          </a:p>
        </p:txBody>
      </p:sp>
      <p:sp>
        <p:nvSpPr>
          <p:cNvPr id="7" name="Arrow: Down 6">
            <a:extLst>
              <a:ext uri="{FF2B5EF4-FFF2-40B4-BE49-F238E27FC236}">
                <a16:creationId xmlns:a16="http://schemas.microsoft.com/office/drawing/2014/main" id="{8005A089-2ABC-474C-F1CA-A437264666BC}"/>
              </a:ext>
            </a:extLst>
          </p:cNvPr>
          <p:cNvSpPr/>
          <p:nvPr/>
        </p:nvSpPr>
        <p:spPr>
          <a:xfrm>
            <a:off x="5942641" y="621873"/>
            <a:ext cx="381000" cy="3397336"/>
          </a:xfrm>
          <a:prstGeom prst="down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D4E04E9-92FE-B51C-7DCC-D14220BAE713}"/>
              </a:ext>
            </a:extLst>
          </p:cNvPr>
          <p:cNvSpPr txBox="1"/>
          <p:nvPr/>
        </p:nvSpPr>
        <p:spPr>
          <a:xfrm>
            <a:off x="5262230" y="4211812"/>
            <a:ext cx="1741821"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Humility</a:t>
            </a:r>
          </a:p>
        </p:txBody>
      </p:sp>
    </p:spTree>
    <p:extLst>
      <p:ext uri="{BB962C8B-B14F-4D97-AF65-F5344CB8AC3E}">
        <p14:creationId xmlns:p14="http://schemas.microsoft.com/office/powerpoint/2010/main" val="270917126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12192000" cy="609600"/>
          </a:xfrm>
        </p:spPr>
        <p:txBody>
          <a:bodyPr>
            <a:noAutofit/>
          </a:bodyPr>
          <a:lstStyle/>
          <a:p>
            <a:r>
              <a:rPr lang="en-US" sz="3600" b="1" u="sng" dirty="0">
                <a:solidFill>
                  <a:srgbClr val="66FFFF"/>
                </a:solidFill>
                <a:cs typeface="Times New Roman" pitchFamily="18" charset="0"/>
              </a:rPr>
              <a:t>Parable 4: Wealth</a:t>
            </a:r>
            <a:endParaRPr lang="en-US" sz="3600" b="1" u="sng" dirty="0">
              <a:solidFill>
                <a:srgbClr val="66FFFF"/>
              </a:solidFill>
            </a:endParaRPr>
          </a:p>
        </p:txBody>
      </p:sp>
      <p:sp>
        <p:nvSpPr>
          <p:cNvPr id="11267" name="Footer Placeholder 4"/>
          <p:cNvSpPr>
            <a:spLocks noGrp="1"/>
          </p:cNvSpPr>
          <p:nvPr>
            <p:ph type="ftr" sz="quarter" idx="11"/>
          </p:nvPr>
        </p:nvSpPr>
        <p:spPr>
          <a:xfrm>
            <a:off x="7620000" y="6587582"/>
            <a:ext cx="45720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Parables Of Godly Living</a:t>
            </a:r>
          </a:p>
        </p:txBody>
      </p:sp>
      <p:sp>
        <p:nvSpPr>
          <p:cNvPr id="19" name="TextBox 18"/>
          <p:cNvSpPr txBox="1">
            <a:spLocks noChangeArrowheads="1"/>
          </p:cNvSpPr>
          <p:nvPr/>
        </p:nvSpPr>
        <p:spPr bwMode="auto">
          <a:xfrm>
            <a:off x="22875" y="765140"/>
            <a:ext cx="67818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2800" dirty="0">
                <a:solidFill>
                  <a:srgbClr val="FFFFFF"/>
                </a:solidFill>
                <a:latin typeface="Tahoma" pitchFamily="34" charset="0"/>
                <a:ea typeface="Tahoma" pitchFamily="34" charset="0"/>
                <a:cs typeface="Tahoma" pitchFamily="34" charset="0"/>
              </a:rPr>
              <a:t>Jesus tells another parable to warn against self-righteousness and contempt for others</a:t>
            </a:r>
            <a:endPar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a:p>
            <a:pPr marL="457200" marR="0" lvl="0" indent="-457200" algn="l" defTabSz="914400" rtl="0" eaLnBrk="1" fontAlgn="base" latinLnBrk="0" hangingPunct="1">
              <a:lnSpc>
                <a:spcPct val="100000"/>
              </a:lnSpc>
              <a:spcBef>
                <a:spcPct val="0"/>
              </a:spcBef>
              <a:spcAft>
                <a:spcPts val="0"/>
              </a:spcAft>
              <a:buClrTx/>
              <a:buSzTx/>
              <a:buFont typeface="Wingdings" panose="05000000000000000000" pitchFamily="2" charset="2"/>
              <a:buChar char="v"/>
              <a:tabLst/>
              <a:defRPr/>
            </a:pPr>
            <a:endPar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a:p>
            <a:pPr marL="457200" lvl="0" indent="-457200" algn="l" eaLnBrk="1" hangingPunct="1">
              <a:spcAft>
                <a:spcPts val="0"/>
              </a:spcAft>
              <a:buFont typeface="Wingdings" panose="05000000000000000000" pitchFamily="2" charset="2"/>
              <a:buChar char="v"/>
              <a:defRPr/>
            </a:pPr>
            <a:r>
              <a:rPr lang="en-US" sz="2800" dirty="0">
                <a:solidFill>
                  <a:srgbClr val="FFFFFF"/>
                </a:solidFill>
                <a:latin typeface="Tahoma" pitchFamily="34" charset="0"/>
                <a:ea typeface="Tahoma" pitchFamily="34" charset="0"/>
                <a:cs typeface="Tahoma" pitchFamily="34" charset="0"/>
              </a:rPr>
              <a:t>Luke 18:9-14: Pharisee and the Tax Collector</a:t>
            </a:r>
            <a:endPar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a:p>
            <a:pPr marL="457200" marR="0" lvl="0" indent="-457200" algn="l" defTabSz="914400" rtl="0" eaLnBrk="1" fontAlgn="base" latinLnBrk="0" hangingPunct="1">
              <a:lnSpc>
                <a:spcPct val="100000"/>
              </a:lnSpc>
              <a:spcBef>
                <a:spcPct val="0"/>
              </a:spcBef>
              <a:spcAft>
                <a:spcPts val="0"/>
              </a:spcAft>
              <a:buClrTx/>
              <a:buSzTx/>
              <a:buFont typeface="Wingdings" panose="05000000000000000000" pitchFamily="2" charset="2"/>
              <a:buChar char="v"/>
              <a:tabLst/>
              <a:defRPr/>
            </a:pPr>
            <a:endParaRPr kumimoji="0" lang="en-US" sz="28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a:p>
            <a:pPr marL="457200" lvl="0" indent="-457200" algn="l" eaLnBrk="1" hangingPunct="1">
              <a:spcAft>
                <a:spcPts val="0"/>
              </a:spcAft>
              <a:buFont typeface="Wingdings" panose="05000000000000000000" pitchFamily="2" charset="2"/>
              <a:buChar char="v"/>
              <a:defRPr/>
            </a:pPr>
            <a:r>
              <a:rPr lang="en-US" sz="2800" dirty="0">
                <a:solidFill>
                  <a:srgbClr val="FFFFFF"/>
                </a:solidFill>
                <a:latin typeface="Tahoma" pitchFamily="34" charset="0"/>
                <a:ea typeface="Tahoma" pitchFamily="34" charset="0"/>
                <a:cs typeface="Tahoma" pitchFamily="34" charset="0"/>
              </a:rPr>
              <a:t>James 4:10: “Humble yourselves in the presence of the Lord, and He will exalt you”</a:t>
            </a:r>
            <a:endParaRPr kumimoji="0" lang="en-US" sz="24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pic>
        <p:nvPicPr>
          <p:cNvPr id="6" name="Picture 5">
            <a:extLst>
              <a:ext uri="{FF2B5EF4-FFF2-40B4-BE49-F238E27FC236}">
                <a16:creationId xmlns:a16="http://schemas.microsoft.com/office/drawing/2014/main" id="{DC38BC50-355E-BF7B-04AB-8955216EC2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39200" y="810511"/>
            <a:ext cx="3134441" cy="4179255"/>
          </a:xfrm>
          <a:prstGeom prst="rect">
            <a:avLst/>
          </a:prstGeom>
        </p:spPr>
      </p:pic>
      <p:sp>
        <p:nvSpPr>
          <p:cNvPr id="7" name="TextBox 6">
            <a:extLst>
              <a:ext uri="{FF2B5EF4-FFF2-40B4-BE49-F238E27FC236}">
                <a16:creationId xmlns:a16="http://schemas.microsoft.com/office/drawing/2014/main" id="{1A9286ED-ABE1-1408-6F42-6A491C8B39C1}"/>
              </a:ext>
            </a:extLst>
          </p:cNvPr>
          <p:cNvSpPr txBox="1"/>
          <p:nvPr/>
        </p:nvSpPr>
        <p:spPr>
          <a:xfrm>
            <a:off x="0" y="5038483"/>
            <a:ext cx="12191999" cy="156966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lvl="0"/>
            <a:r>
              <a:rPr lang="en-US" sz="3200" dirty="0">
                <a:solidFill>
                  <a:srgbClr val="0000FF"/>
                </a:solidFill>
              </a:rPr>
              <a:t>In our daily everyday lives if we are focused on our own relationship to God and have humility, we won’t have time to judge others and look down on anyone</a:t>
            </a:r>
            <a:r>
              <a:rPr kumimoji="0" lang="en-US" sz="3200" b="1" i="0" u="none" strike="noStrike" kern="1200" cap="none" spc="0" normalizeH="0" baseline="0" noProof="0" dirty="0">
                <a:ln>
                  <a:noFill/>
                </a:ln>
                <a:solidFill>
                  <a:srgbClr val="0000FF"/>
                </a:solidFill>
                <a:effectLst/>
                <a:uLnTx/>
                <a:uFillTx/>
                <a:latin typeface="Tahoma"/>
                <a:ea typeface="+mn-ea"/>
                <a:cs typeface="+mn-cs"/>
              </a:rPr>
              <a:t>!</a:t>
            </a:r>
            <a:endParaRPr kumimoji="0" lang="en-US" sz="3200" b="1" i="1" u="none" strike="noStrike" kern="1200" cap="none" spc="0" normalizeH="0" baseline="0" noProof="0" dirty="0">
              <a:ln>
                <a:noFill/>
              </a:ln>
              <a:solidFill>
                <a:srgbClr val="0000FF"/>
              </a:solidFill>
              <a:effectLst/>
              <a:uLnTx/>
              <a:uFillTx/>
              <a:latin typeface="Tahoma"/>
              <a:ea typeface="+mn-ea"/>
              <a:cs typeface="+mn-cs"/>
            </a:endParaRPr>
          </a:p>
        </p:txBody>
      </p:sp>
    </p:spTree>
    <p:extLst>
      <p:ext uri="{BB962C8B-B14F-4D97-AF65-F5344CB8AC3E}">
        <p14:creationId xmlns:p14="http://schemas.microsoft.com/office/powerpoint/2010/main" val="378442073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9">
                                            <p:txEl>
                                              <p:pRg st="2" end="2"/>
                                            </p:txEl>
                                          </p:spTgt>
                                        </p:tgtEl>
                                        <p:attrNameLst>
                                          <p:attrName>style.visibility</p:attrName>
                                        </p:attrNameLst>
                                      </p:cBhvr>
                                      <p:to>
                                        <p:strVal val="visible"/>
                                      </p:to>
                                    </p:set>
                                    <p:animEffect transition="in" filter="barn(inVertical)">
                                      <p:cBhvr>
                                        <p:cTn id="10" dur="500"/>
                                        <p:tgtEl>
                                          <p:spTgt spid="1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
                                            <p:txEl>
                                              <p:pRg st="4" end="4"/>
                                            </p:txEl>
                                          </p:spTgt>
                                        </p:tgtEl>
                                        <p:attrNameLst>
                                          <p:attrName>style.visibility</p:attrName>
                                        </p:attrNameLst>
                                      </p:cBhvr>
                                      <p:to>
                                        <p:strVal val="visible"/>
                                      </p:to>
                                    </p:set>
                                    <p:animEffect transition="in" filter="barn(inVertical)">
                                      <p:cBhvr>
                                        <p:cTn id="15" dur="500"/>
                                        <p:tgtEl>
                                          <p:spTgt spid="19">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0" y="0"/>
            <a:ext cx="9144000" cy="609600"/>
          </a:xfrm>
        </p:spPr>
        <p:txBody>
          <a:bodyPr/>
          <a:lstStyle/>
          <a:p>
            <a:pPr eaLnBrk="1" hangingPunct="1">
              <a:defRPr/>
            </a:pPr>
            <a:r>
              <a:rPr lang="en-US" sz="4000" b="1" u="sng" dirty="0">
                <a:solidFill>
                  <a:srgbClr val="0000FF"/>
                </a:solidFill>
                <a:cs typeface="Times New Roman" pitchFamily="18" charset="0"/>
              </a:rPr>
              <a:t>Godly Living</a:t>
            </a:r>
          </a:p>
        </p:txBody>
      </p:sp>
      <p:sp>
        <p:nvSpPr>
          <p:cNvPr id="6" name="Footer Placeholder 4"/>
          <p:cNvSpPr>
            <a:spLocks noGrp="1"/>
          </p:cNvSpPr>
          <p:nvPr>
            <p:ph type="ftr" sz="quarter" idx="11"/>
          </p:nvPr>
        </p:nvSpPr>
        <p:spPr>
          <a:xfrm>
            <a:off x="4114800" y="6553200"/>
            <a:ext cx="40386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rPr>
              <a:t>Parables Of Godly Living</a:t>
            </a:r>
          </a:p>
        </p:txBody>
      </p:sp>
      <p:sp>
        <p:nvSpPr>
          <p:cNvPr id="130063" name="Text Box 15"/>
          <p:cNvSpPr txBox="1">
            <a:spLocks noChangeArrowheads="1"/>
          </p:cNvSpPr>
          <p:nvPr/>
        </p:nvSpPr>
        <p:spPr bwMode="auto">
          <a:xfrm>
            <a:off x="533400" y="798493"/>
            <a:ext cx="3581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Love Neighbor/Enemies</a:t>
            </a:r>
            <a:endParaRPr kumimoji="0" lang="en-US" altLang="en-US" sz="32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
        <p:nvSpPr>
          <p:cNvPr id="4" name="Arrow: Bent 3">
            <a:extLst>
              <a:ext uri="{FF2B5EF4-FFF2-40B4-BE49-F238E27FC236}">
                <a16:creationId xmlns:a16="http://schemas.microsoft.com/office/drawing/2014/main" id="{9C8453F4-425D-89C4-3994-62010BC2E6DC}"/>
              </a:ext>
            </a:extLst>
          </p:cNvPr>
          <p:cNvSpPr/>
          <p:nvPr/>
        </p:nvSpPr>
        <p:spPr>
          <a:xfrm rot="10800000">
            <a:off x="4147457" y="641264"/>
            <a:ext cx="737616" cy="1137356"/>
          </a:xfrm>
          <a:prstGeom prst="bent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a:ea typeface="+mn-ea"/>
              <a:cs typeface="+mn-cs"/>
            </a:endParaRPr>
          </a:p>
        </p:txBody>
      </p:sp>
      <p:sp>
        <p:nvSpPr>
          <p:cNvPr id="2" name="Arrow: Bent 1">
            <a:extLst>
              <a:ext uri="{FF2B5EF4-FFF2-40B4-BE49-F238E27FC236}">
                <a16:creationId xmlns:a16="http://schemas.microsoft.com/office/drawing/2014/main" id="{4F78B1EC-700B-8EB3-A082-5D5CE93DF113}"/>
              </a:ext>
            </a:extLst>
          </p:cNvPr>
          <p:cNvSpPr/>
          <p:nvPr/>
        </p:nvSpPr>
        <p:spPr>
          <a:xfrm rot="10800000">
            <a:off x="4594956" y="631970"/>
            <a:ext cx="737616" cy="1981200"/>
          </a:xfrm>
          <a:prstGeom prst="bent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a:ea typeface="+mn-ea"/>
              <a:cs typeface="+mn-cs"/>
            </a:endParaRPr>
          </a:p>
        </p:txBody>
      </p:sp>
      <p:sp>
        <p:nvSpPr>
          <p:cNvPr id="9" name="TextBox 8">
            <a:extLst>
              <a:ext uri="{FF2B5EF4-FFF2-40B4-BE49-F238E27FC236}">
                <a16:creationId xmlns:a16="http://schemas.microsoft.com/office/drawing/2014/main" id="{321967FB-E788-8848-0CC2-FFAEA868391D}"/>
              </a:ext>
            </a:extLst>
          </p:cNvPr>
          <p:cNvSpPr txBox="1"/>
          <p:nvPr/>
        </p:nvSpPr>
        <p:spPr>
          <a:xfrm>
            <a:off x="1453189" y="2073224"/>
            <a:ext cx="1741821"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Wealth</a:t>
            </a:r>
          </a:p>
        </p:txBody>
      </p:sp>
      <p:sp>
        <p:nvSpPr>
          <p:cNvPr id="3" name="Arrow: Bent 2">
            <a:extLst>
              <a:ext uri="{FF2B5EF4-FFF2-40B4-BE49-F238E27FC236}">
                <a16:creationId xmlns:a16="http://schemas.microsoft.com/office/drawing/2014/main" id="{35CD31CB-5885-B4DB-30F4-A3B5D25FA4DC}"/>
              </a:ext>
            </a:extLst>
          </p:cNvPr>
          <p:cNvSpPr/>
          <p:nvPr/>
        </p:nvSpPr>
        <p:spPr>
          <a:xfrm rot="10800000">
            <a:off x="5042455" y="631971"/>
            <a:ext cx="737615" cy="2808114"/>
          </a:xfrm>
          <a:prstGeom prst="bent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a:ea typeface="+mn-ea"/>
              <a:cs typeface="+mn-cs"/>
            </a:endParaRPr>
          </a:p>
        </p:txBody>
      </p:sp>
      <p:sp>
        <p:nvSpPr>
          <p:cNvPr id="5" name="TextBox 4">
            <a:extLst>
              <a:ext uri="{FF2B5EF4-FFF2-40B4-BE49-F238E27FC236}">
                <a16:creationId xmlns:a16="http://schemas.microsoft.com/office/drawing/2014/main" id="{643F9883-66A9-6D75-4C82-0CFC476EA94B}"/>
              </a:ext>
            </a:extLst>
          </p:cNvPr>
          <p:cNvSpPr txBox="1"/>
          <p:nvPr/>
        </p:nvSpPr>
        <p:spPr>
          <a:xfrm>
            <a:off x="1453189" y="2922373"/>
            <a:ext cx="1741821"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Prayer</a:t>
            </a:r>
          </a:p>
        </p:txBody>
      </p:sp>
      <p:sp>
        <p:nvSpPr>
          <p:cNvPr id="7" name="Arrow: Down 6">
            <a:extLst>
              <a:ext uri="{FF2B5EF4-FFF2-40B4-BE49-F238E27FC236}">
                <a16:creationId xmlns:a16="http://schemas.microsoft.com/office/drawing/2014/main" id="{8005A089-2ABC-474C-F1CA-A437264666BC}"/>
              </a:ext>
            </a:extLst>
          </p:cNvPr>
          <p:cNvSpPr/>
          <p:nvPr/>
        </p:nvSpPr>
        <p:spPr>
          <a:xfrm>
            <a:off x="5933563" y="631970"/>
            <a:ext cx="381000" cy="3397336"/>
          </a:xfrm>
          <a:prstGeom prst="down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6699"/>
              </a:solidFill>
              <a:effectLst/>
              <a:uLnTx/>
              <a:uFillTx/>
              <a:latin typeface="Tahoma"/>
              <a:ea typeface="+mn-ea"/>
              <a:cs typeface="+mn-cs"/>
            </a:endParaRPr>
          </a:p>
        </p:txBody>
      </p:sp>
      <p:sp>
        <p:nvSpPr>
          <p:cNvPr id="8" name="TextBox 7">
            <a:extLst>
              <a:ext uri="{FF2B5EF4-FFF2-40B4-BE49-F238E27FC236}">
                <a16:creationId xmlns:a16="http://schemas.microsoft.com/office/drawing/2014/main" id="{BD4E04E9-92FE-B51C-7DCC-D14220BAE713}"/>
              </a:ext>
            </a:extLst>
          </p:cNvPr>
          <p:cNvSpPr txBox="1"/>
          <p:nvPr/>
        </p:nvSpPr>
        <p:spPr>
          <a:xfrm>
            <a:off x="5262230" y="4211812"/>
            <a:ext cx="1741821"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Humility</a:t>
            </a:r>
          </a:p>
        </p:txBody>
      </p:sp>
      <p:sp>
        <p:nvSpPr>
          <p:cNvPr id="11" name="Arrow: Bent 10">
            <a:extLst>
              <a:ext uri="{FF2B5EF4-FFF2-40B4-BE49-F238E27FC236}">
                <a16:creationId xmlns:a16="http://schemas.microsoft.com/office/drawing/2014/main" id="{A8AD93FE-0693-F10B-E046-B1A21B2C05C7}"/>
              </a:ext>
            </a:extLst>
          </p:cNvPr>
          <p:cNvSpPr/>
          <p:nvPr/>
        </p:nvSpPr>
        <p:spPr>
          <a:xfrm flipV="1">
            <a:off x="6486212" y="641261"/>
            <a:ext cx="693806" cy="2798823"/>
          </a:xfrm>
          <a:prstGeom prst="bent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912BA807-95B6-5F70-1945-94EDF9FFC62F}"/>
              </a:ext>
            </a:extLst>
          </p:cNvPr>
          <p:cNvSpPr txBox="1"/>
          <p:nvPr/>
        </p:nvSpPr>
        <p:spPr>
          <a:xfrm>
            <a:off x="8763000" y="2916865"/>
            <a:ext cx="2362200"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Forgiveness</a:t>
            </a:r>
          </a:p>
        </p:txBody>
      </p:sp>
    </p:spTree>
    <p:extLst>
      <p:ext uri="{BB962C8B-B14F-4D97-AF65-F5344CB8AC3E}">
        <p14:creationId xmlns:p14="http://schemas.microsoft.com/office/powerpoint/2010/main" val="23784577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12192000" cy="609600"/>
          </a:xfrm>
        </p:spPr>
        <p:txBody>
          <a:bodyPr>
            <a:noAutofit/>
          </a:bodyPr>
          <a:lstStyle/>
          <a:p>
            <a:r>
              <a:rPr lang="en-US" sz="3600" b="1" u="sng" dirty="0">
                <a:solidFill>
                  <a:srgbClr val="66FFFF"/>
                </a:solidFill>
                <a:cs typeface="Times New Roman" pitchFamily="18" charset="0"/>
              </a:rPr>
              <a:t>Parable 5: Forgiveness</a:t>
            </a:r>
            <a:endParaRPr lang="en-US" sz="3600" b="1" u="sng" dirty="0">
              <a:solidFill>
                <a:srgbClr val="66FFFF"/>
              </a:solidFill>
            </a:endParaRPr>
          </a:p>
        </p:txBody>
      </p:sp>
      <p:sp>
        <p:nvSpPr>
          <p:cNvPr id="11267" name="Footer Placeholder 4"/>
          <p:cNvSpPr>
            <a:spLocks noGrp="1"/>
          </p:cNvSpPr>
          <p:nvPr>
            <p:ph type="ftr" sz="quarter" idx="11"/>
          </p:nvPr>
        </p:nvSpPr>
        <p:spPr>
          <a:xfrm>
            <a:off x="7620000" y="6587582"/>
            <a:ext cx="45720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Parables Of Godly Living</a:t>
            </a:r>
          </a:p>
        </p:txBody>
      </p:sp>
      <p:sp>
        <p:nvSpPr>
          <p:cNvPr id="19" name="TextBox 18"/>
          <p:cNvSpPr txBox="1">
            <a:spLocks noChangeArrowheads="1"/>
          </p:cNvSpPr>
          <p:nvPr/>
        </p:nvSpPr>
        <p:spPr bwMode="auto">
          <a:xfrm>
            <a:off x="22875" y="765140"/>
            <a:ext cx="67818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algn="l" defTabSz="914400" rtl="0" eaLnBrk="1" fontAlgn="base" latinLnBrk="0" hangingPunct="1">
              <a:lnSpc>
                <a:spcPct val="100000"/>
              </a:lnSpc>
              <a:spcBef>
                <a:spcPct val="0"/>
              </a:spcBef>
              <a:spcAft>
                <a:spcPts val="0"/>
              </a:spcAft>
              <a:buClrTx/>
              <a:buSzTx/>
              <a:buFont typeface="Wingdings" panose="05000000000000000000" pitchFamily="2" charset="2"/>
              <a:buChar char="v"/>
              <a:tabLst/>
              <a:defRPr/>
            </a:pPr>
            <a:r>
              <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Jesus was asked how</a:t>
            </a:r>
            <a:r>
              <a:rPr kumimoji="0" lang="en-US" sz="2800" b="1" i="0" u="none" strike="noStrike" kern="1200" cap="none" spc="0" normalizeH="0" noProof="0" dirty="0">
                <a:ln>
                  <a:noFill/>
                </a:ln>
                <a:solidFill>
                  <a:srgbClr val="FFFFFF"/>
                </a:solidFill>
                <a:effectLst/>
                <a:uLnTx/>
                <a:uFillTx/>
                <a:latin typeface="Tahoma" pitchFamily="34" charset="0"/>
                <a:ea typeface="Tahoma" pitchFamily="34" charset="0"/>
                <a:cs typeface="Tahoma" pitchFamily="34" charset="0"/>
              </a:rPr>
              <a:t> many times must one forgive and told them a parable (Matthew 18:21-22)</a:t>
            </a:r>
            <a:endPar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a:p>
            <a:pPr marL="457200" marR="0" lvl="0" indent="-457200" algn="l" defTabSz="914400" rtl="0" eaLnBrk="1" fontAlgn="base" latinLnBrk="0" hangingPunct="1">
              <a:lnSpc>
                <a:spcPct val="100000"/>
              </a:lnSpc>
              <a:spcBef>
                <a:spcPct val="0"/>
              </a:spcBef>
              <a:spcAft>
                <a:spcPts val="0"/>
              </a:spcAft>
              <a:buClrTx/>
              <a:buSzTx/>
              <a:buFont typeface="Wingdings" panose="05000000000000000000" pitchFamily="2" charset="2"/>
              <a:buChar char="v"/>
              <a:tabLst/>
              <a:defRPr/>
            </a:pPr>
            <a:endPar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a:p>
            <a:pPr marL="457200" lvl="0" indent="-457200" algn="l" eaLnBrk="1" hangingPunct="1">
              <a:spcAft>
                <a:spcPts val="0"/>
              </a:spcAft>
              <a:buFont typeface="Wingdings" panose="05000000000000000000" pitchFamily="2" charset="2"/>
              <a:buChar char="v"/>
              <a:defRPr/>
            </a:pPr>
            <a:r>
              <a:rPr lang="en-US" sz="2800" dirty="0">
                <a:solidFill>
                  <a:srgbClr val="FFFFFF"/>
                </a:solidFill>
                <a:latin typeface="Tahoma" pitchFamily="34" charset="0"/>
                <a:ea typeface="Tahoma" pitchFamily="34" charset="0"/>
                <a:cs typeface="Tahoma" pitchFamily="34" charset="0"/>
              </a:rPr>
              <a:t>Matthew 18:23-35: Unmerciful Servant</a:t>
            </a:r>
            <a:endPar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a:p>
            <a:pPr marL="457200" marR="0" lvl="0" indent="-457200" algn="l" defTabSz="914400" rtl="0" eaLnBrk="1" fontAlgn="base" latinLnBrk="0" hangingPunct="1">
              <a:lnSpc>
                <a:spcPct val="100000"/>
              </a:lnSpc>
              <a:spcBef>
                <a:spcPct val="0"/>
              </a:spcBef>
              <a:spcAft>
                <a:spcPts val="0"/>
              </a:spcAft>
              <a:buClrTx/>
              <a:buSzTx/>
              <a:buFont typeface="Wingdings" panose="05000000000000000000" pitchFamily="2" charset="2"/>
              <a:buChar char="v"/>
              <a:tabLst/>
              <a:defRPr/>
            </a:pPr>
            <a:endParaRPr kumimoji="0" lang="en-US" sz="28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a:p>
            <a:pPr marL="457200" lvl="0" indent="-457200" algn="l" eaLnBrk="1" hangingPunct="1">
              <a:spcAft>
                <a:spcPts val="0"/>
              </a:spcAft>
              <a:buFont typeface="Wingdings" panose="05000000000000000000" pitchFamily="2" charset="2"/>
              <a:buChar char="v"/>
              <a:defRPr/>
            </a:pPr>
            <a:r>
              <a:rPr lang="en-US" sz="2800" dirty="0">
                <a:solidFill>
                  <a:srgbClr val="FFFFFF"/>
                </a:solidFill>
                <a:latin typeface="Tahoma" pitchFamily="34" charset="0"/>
                <a:ea typeface="Tahoma" pitchFamily="34" charset="0"/>
                <a:cs typeface="Tahoma" pitchFamily="34" charset="0"/>
              </a:rPr>
              <a:t>Colossians 3:12-14; Luke 7:40-43</a:t>
            </a:r>
            <a:endParaRPr kumimoji="0" lang="en-US" sz="24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pic>
        <p:nvPicPr>
          <p:cNvPr id="6" name="Picture 5">
            <a:extLst>
              <a:ext uri="{FF2B5EF4-FFF2-40B4-BE49-F238E27FC236}">
                <a16:creationId xmlns:a16="http://schemas.microsoft.com/office/drawing/2014/main" id="{DC38BC50-355E-BF7B-04AB-8955216EC25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365339" y="756315"/>
            <a:ext cx="4674261" cy="3505695"/>
          </a:xfrm>
          <a:prstGeom prst="rect">
            <a:avLst/>
          </a:prstGeom>
        </p:spPr>
      </p:pic>
      <p:sp>
        <p:nvSpPr>
          <p:cNvPr id="7" name="TextBox 6">
            <a:extLst>
              <a:ext uri="{FF2B5EF4-FFF2-40B4-BE49-F238E27FC236}">
                <a16:creationId xmlns:a16="http://schemas.microsoft.com/office/drawing/2014/main" id="{1A9286ED-ABE1-1408-6F42-6A491C8B39C1}"/>
              </a:ext>
            </a:extLst>
          </p:cNvPr>
          <p:cNvSpPr txBox="1"/>
          <p:nvPr/>
        </p:nvSpPr>
        <p:spPr>
          <a:xfrm>
            <a:off x="0" y="5321885"/>
            <a:ext cx="12191999" cy="107721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lvl="0"/>
            <a:r>
              <a:rPr lang="en-US" sz="3200" dirty="0">
                <a:solidFill>
                  <a:srgbClr val="0000FF"/>
                </a:solidFill>
              </a:rPr>
              <a:t>In our daily everyday lives don’t look for the wrongs, but for ways to forgive from the heart and reconcile</a:t>
            </a:r>
            <a:r>
              <a:rPr kumimoji="0" lang="en-US" sz="3200" b="1" i="0" u="none" strike="noStrike" kern="1200" cap="none" spc="0" normalizeH="0" baseline="0" noProof="0" dirty="0">
                <a:ln>
                  <a:noFill/>
                </a:ln>
                <a:solidFill>
                  <a:srgbClr val="0000FF"/>
                </a:solidFill>
                <a:effectLst/>
                <a:uLnTx/>
                <a:uFillTx/>
                <a:latin typeface="Tahoma"/>
                <a:ea typeface="+mn-ea"/>
                <a:cs typeface="+mn-cs"/>
              </a:rPr>
              <a:t>!</a:t>
            </a:r>
            <a:endParaRPr kumimoji="0" lang="en-US" sz="3200" b="1" i="1" u="none" strike="noStrike" kern="1200" cap="none" spc="0" normalizeH="0" baseline="0" noProof="0" dirty="0">
              <a:ln>
                <a:noFill/>
              </a:ln>
              <a:solidFill>
                <a:srgbClr val="0000FF"/>
              </a:solidFill>
              <a:effectLst/>
              <a:uLnTx/>
              <a:uFillTx/>
              <a:latin typeface="Tahoma"/>
              <a:ea typeface="+mn-ea"/>
              <a:cs typeface="+mn-cs"/>
            </a:endParaRPr>
          </a:p>
        </p:txBody>
      </p:sp>
    </p:spTree>
    <p:extLst>
      <p:ext uri="{BB962C8B-B14F-4D97-AF65-F5344CB8AC3E}">
        <p14:creationId xmlns:p14="http://schemas.microsoft.com/office/powerpoint/2010/main" val="3364220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9">
                                            <p:txEl>
                                              <p:pRg st="2" end="2"/>
                                            </p:txEl>
                                          </p:spTgt>
                                        </p:tgtEl>
                                        <p:attrNameLst>
                                          <p:attrName>style.visibility</p:attrName>
                                        </p:attrNameLst>
                                      </p:cBhvr>
                                      <p:to>
                                        <p:strVal val="visible"/>
                                      </p:to>
                                    </p:set>
                                    <p:animEffect transition="in" filter="barn(inVertical)">
                                      <p:cBhvr>
                                        <p:cTn id="10" dur="500"/>
                                        <p:tgtEl>
                                          <p:spTgt spid="1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
                                            <p:txEl>
                                              <p:pRg st="4" end="4"/>
                                            </p:txEl>
                                          </p:spTgt>
                                        </p:tgtEl>
                                        <p:attrNameLst>
                                          <p:attrName>style.visibility</p:attrName>
                                        </p:attrNameLst>
                                      </p:cBhvr>
                                      <p:to>
                                        <p:strVal val="visible"/>
                                      </p:to>
                                    </p:set>
                                    <p:animEffect transition="in" filter="barn(inVertical)">
                                      <p:cBhvr>
                                        <p:cTn id="15" dur="500"/>
                                        <p:tgtEl>
                                          <p:spTgt spid="19">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0" y="0"/>
            <a:ext cx="9144000" cy="609600"/>
          </a:xfrm>
        </p:spPr>
        <p:txBody>
          <a:bodyPr/>
          <a:lstStyle/>
          <a:p>
            <a:pPr eaLnBrk="1" hangingPunct="1">
              <a:defRPr/>
            </a:pPr>
            <a:r>
              <a:rPr lang="en-US" sz="4000" b="1" u="sng" dirty="0">
                <a:solidFill>
                  <a:srgbClr val="0000FF"/>
                </a:solidFill>
                <a:cs typeface="Times New Roman" pitchFamily="18" charset="0"/>
              </a:rPr>
              <a:t>Godly Living</a:t>
            </a:r>
          </a:p>
        </p:txBody>
      </p:sp>
      <p:sp>
        <p:nvSpPr>
          <p:cNvPr id="6" name="Footer Placeholder 4"/>
          <p:cNvSpPr>
            <a:spLocks noGrp="1"/>
          </p:cNvSpPr>
          <p:nvPr>
            <p:ph type="ftr" sz="quarter" idx="11"/>
          </p:nvPr>
        </p:nvSpPr>
        <p:spPr>
          <a:xfrm>
            <a:off x="4114800" y="6553200"/>
            <a:ext cx="40386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rPr>
              <a:t>Parables Of Godly Living</a:t>
            </a:r>
          </a:p>
        </p:txBody>
      </p:sp>
      <p:sp>
        <p:nvSpPr>
          <p:cNvPr id="130063" name="Text Box 15"/>
          <p:cNvSpPr txBox="1">
            <a:spLocks noChangeArrowheads="1"/>
          </p:cNvSpPr>
          <p:nvPr/>
        </p:nvSpPr>
        <p:spPr bwMode="auto">
          <a:xfrm>
            <a:off x="533400" y="798493"/>
            <a:ext cx="3581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Love Neighbor/Enemies</a:t>
            </a:r>
            <a:endParaRPr kumimoji="0" lang="en-US" altLang="en-US" sz="32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
        <p:nvSpPr>
          <p:cNvPr id="4" name="Arrow: Bent 3">
            <a:extLst>
              <a:ext uri="{FF2B5EF4-FFF2-40B4-BE49-F238E27FC236}">
                <a16:creationId xmlns:a16="http://schemas.microsoft.com/office/drawing/2014/main" id="{9C8453F4-425D-89C4-3994-62010BC2E6DC}"/>
              </a:ext>
            </a:extLst>
          </p:cNvPr>
          <p:cNvSpPr/>
          <p:nvPr/>
        </p:nvSpPr>
        <p:spPr>
          <a:xfrm rot="10800000">
            <a:off x="4147457" y="641264"/>
            <a:ext cx="737616" cy="1137356"/>
          </a:xfrm>
          <a:prstGeom prst="bent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a:ea typeface="+mn-ea"/>
              <a:cs typeface="+mn-cs"/>
            </a:endParaRPr>
          </a:p>
        </p:txBody>
      </p:sp>
      <p:sp>
        <p:nvSpPr>
          <p:cNvPr id="2" name="Arrow: Bent 1">
            <a:extLst>
              <a:ext uri="{FF2B5EF4-FFF2-40B4-BE49-F238E27FC236}">
                <a16:creationId xmlns:a16="http://schemas.microsoft.com/office/drawing/2014/main" id="{4F78B1EC-700B-8EB3-A082-5D5CE93DF113}"/>
              </a:ext>
            </a:extLst>
          </p:cNvPr>
          <p:cNvSpPr/>
          <p:nvPr/>
        </p:nvSpPr>
        <p:spPr>
          <a:xfrm rot="10800000">
            <a:off x="4594956" y="631970"/>
            <a:ext cx="737616" cy="1981200"/>
          </a:xfrm>
          <a:prstGeom prst="bent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a:ea typeface="+mn-ea"/>
              <a:cs typeface="+mn-cs"/>
            </a:endParaRPr>
          </a:p>
        </p:txBody>
      </p:sp>
      <p:sp>
        <p:nvSpPr>
          <p:cNvPr id="9" name="TextBox 8">
            <a:extLst>
              <a:ext uri="{FF2B5EF4-FFF2-40B4-BE49-F238E27FC236}">
                <a16:creationId xmlns:a16="http://schemas.microsoft.com/office/drawing/2014/main" id="{321967FB-E788-8848-0CC2-FFAEA868391D}"/>
              </a:ext>
            </a:extLst>
          </p:cNvPr>
          <p:cNvSpPr txBox="1"/>
          <p:nvPr/>
        </p:nvSpPr>
        <p:spPr>
          <a:xfrm>
            <a:off x="1453189" y="2073224"/>
            <a:ext cx="1741821"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Wealth</a:t>
            </a:r>
          </a:p>
        </p:txBody>
      </p:sp>
      <p:sp>
        <p:nvSpPr>
          <p:cNvPr id="3" name="Arrow: Bent 2">
            <a:extLst>
              <a:ext uri="{FF2B5EF4-FFF2-40B4-BE49-F238E27FC236}">
                <a16:creationId xmlns:a16="http://schemas.microsoft.com/office/drawing/2014/main" id="{35CD31CB-5885-B4DB-30F4-A3B5D25FA4DC}"/>
              </a:ext>
            </a:extLst>
          </p:cNvPr>
          <p:cNvSpPr/>
          <p:nvPr/>
        </p:nvSpPr>
        <p:spPr>
          <a:xfrm rot="10800000">
            <a:off x="5042455" y="631971"/>
            <a:ext cx="737615" cy="2808114"/>
          </a:xfrm>
          <a:prstGeom prst="bent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a:ea typeface="+mn-ea"/>
              <a:cs typeface="+mn-cs"/>
            </a:endParaRPr>
          </a:p>
        </p:txBody>
      </p:sp>
      <p:sp>
        <p:nvSpPr>
          <p:cNvPr id="5" name="TextBox 4">
            <a:extLst>
              <a:ext uri="{FF2B5EF4-FFF2-40B4-BE49-F238E27FC236}">
                <a16:creationId xmlns:a16="http://schemas.microsoft.com/office/drawing/2014/main" id="{643F9883-66A9-6D75-4C82-0CFC476EA94B}"/>
              </a:ext>
            </a:extLst>
          </p:cNvPr>
          <p:cNvSpPr txBox="1"/>
          <p:nvPr/>
        </p:nvSpPr>
        <p:spPr>
          <a:xfrm>
            <a:off x="1453189" y="2922373"/>
            <a:ext cx="1741821"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Prayer</a:t>
            </a:r>
          </a:p>
        </p:txBody>
      </p:sp>
      <p:sp>
        <p:nvSpPr>
          <p:cNvPr id="7" name="Arrow: Down 6">
            <a:extLst>
              <a:ext uri="{FF2B5EF4-FFF2-40B4-BE49-F238E27FC236}">
                <a16:creationId xmlns:a16="http://schemas.microsoft.com/office/drawing/2014/main" id="{8005A089-2ABC-474C-F1CA-A437264666BC}"/>
              </a:ext>
            </a:extLst>
          </p:cNvPr>
          <p:cNvSpPr/>
          <p:nvPr/>
        </p:nvSpPr>
        <p:spPr>
          <a:xfrm>
            <a:off x="5933563" y="631970"/>
            <a:ext cx="381000" cy="3397336"/>
          </a:xfrm>
          <a:prstGeom prst="down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6699"/>
              </a:solidFill>
              <a:effectLst/>
              <a:uLnTx/>
              <a:uFillTx/>
              <a:latin typeface="Tahoma"/>
              <a:ea typeface="+mn-ea"/>
              <a:cs typeface="+mn-cs"/>
            </a:endParaRPr>
          </a:p>
        </p:txBody>
      </p:sp>
      <p:sp>
        <p:nvSpPr>
          <p:cNvPr id="8" name="TextBox 7">
            <a:extLst>
              <a:ext uri="{FF2B5EF4-FFF2-40B4-BE49-F238E27FC236}">
                <a16:creationId xmlns:a16="http://schemas.microsoft.com/office/drawing/2014/main" id="{BD4E04E9-92FE-B51C-7DCC-D14220BAE713}"/>
              </a:ext>
            </a:extLst>
          </p:cNvPr>
          <p:cNvSpPr txBox="1"/>
          <p:nvPr/>
        </p:nvSpPr>
        <p:spPr>
          <a:xfrm>
            <a:off x="5262230" y="4211812"/>
            <a:ext cx="1741821"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Humility</a:t>
            </a:r>
          </a:p>
        </p:txBody>
      </p:sp>
      <p:sp>
        <p:nvSpPr>
          <p:cNvPr id="11" name="Arrow: Bent 10">
            <a:extLst>
              <a:ext uri="{FF2B5EF4-FFF2-40B4-BE49-F238E27FC236}">
                <a16:creationId xmlns:a16="http://schemas.microsoft.com/office/drawing/2014/main" id="{A8AD93FE-0693-F10B-E046-B1A21B2C05C7}"/>
              </a:ext>
            </a:extLst>
          </p:cNvPr>
          <p:cNvSpPr/>
          <p:nvPr/>
        </p:nvSpPr>
        <p:spPr>
          <a:xfrm flipV="1">
            <a:off x="6486212" y="641261"/>
            <a:ext cx="693806" cy="2798823"/>
          </a:xfrm>
          <a:prstGeom prst="bent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a:ea typeface="+mn-ea"/>
              <a:cs typeface="+mn-cs"/>
            </a:endParaRPr>
          </a:p>
        </p:txBody>
      </p:sp>
      <p:sp>
        <p:nvSpPr>
          <p:cNvPr id="12" name="TextBox 11">
            <a:extLst>
              <a:ext uri="{FF2B5EF4-FFF2-40B4-BE49-F238E27FC236}">
                <a16:creationId xmlns:a16="http://schemas.microsoft.com/office/drawing/2014/main" id="{912BA807-95B6-5F70-1945-94EDF9FFC62F}"/>
              </a:ext>
            </a:extLst>
          </p:cNvPr>
          <p:cNvSpPr txBox="1"/>
          <p:nvPr/>
        </p:nvSpPr>
        <p:spPr>
          <a:xfrm>
            <a:off x="8763000" y="2916865"/>
            <a:ext cx="2362200"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Forgiveness</a:t>
            </a:r>
          </a:p>
        </p:txBody>
      </p:sp>
      <p:sp>
        <p:nvSpPr>
          <p:cNvPr id="10" name="Arrow: Bent 9">
            <a:extLst>
              <a:ext uri="{FF2B5EF4-FFF2-40B4-BE49-F238E27FC236}">
                <a16:creationId xmlns:a16="http://schemas.microsoft.com/office/drawing/2014/main" id="{114751C0-BAAB-F3F2-DA8F-8C1D0DD7C023}"/>
              </a:ext>
            </a:extLst>
          </p:cNvPr>
          <p:cNvSpPr/>
          <p:nvPr/>
        </p:nvSpPr>
        <p:spPr>
          <a:xfrm flipV="1">
            <a:off x="6965513" y="636614"/>
            <a:ext cx="693806" cy="1959829"/>
          </a:xfrm>
          <a:prstGeom prst="bentArrow">
            <a:avLst>
              <a:gd name="adj1" fmla="val 25000"/>
              <a:gd name="adj2" fmla="val 25000"/>
              <a:gd name="adj3" fmla="val 25000"/>
              <a:gd name="adj4" fmla="val 58215"/>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a:ea typeface="+mn-ea"/>
              <a:cs typeface="+mn-cs"/>
            </a:endParaRPr>
          </a:p>
        </p:txBody>
      </p:sp>
      <p:sp>
        <p:nvSpPr>
          <p:cNvPr id="13" name="TextBox 12">
            <a:extLst>
              <a:ext uri="{FF2B5EF4-FFF2-40B4-BE49-F238E27FC236}">
                <a16:creationId xmlns:a16="http://schemas.microsoft.com/office/drawing/2014/main" id="{44A52956-A1CA-AA37-1CE7-D62C50962681}"/>
              </a:ext>
            </a:extLst>
          </p:cNvPr>
          <p:cNvSpPr txBox="1"/>
          <p:nvPr/>
        </p:nvSpPr>
        <p:spPr>
          <a:xfrm>
            <a:off x="8737552" y="2069028"/>
            <a:ext cx="2362200"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Alertness</a:t>
            </a:r>
          </a:p>
        </p:txBody>
      </p:sp>
    </p:spTree>
    <p:extLst>
      <p:ext uri="{BB962C8B-B14F-4D97-AF65-F5344CB8AC3E}">
        <p14:creationId xmlns:p14="http://schemas.microsoft.com/office/powerpoint/2010/main" val="36830563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12192000" cy="609600"/>
          </a:xfrm>
        </p:spPr>
        <p:txBody>
          <a:bodyPr>
            <a:noAutofit/>
          </a:bodyPr>
          <a:lstStyle/>
          <a:p>
            <a:r>
              <a:rPr lang="en-US" sz="3600" b="1" u="sng" dirty="0">
                <a:solidFill>
                  <a:srgbClr val="66FFFF"/>
                </a:solidFill>
                <a:cs typeface="Times New Roman" pitchFamily="18" charset="0"/>
              </a:rPr>
              <a:t>Parable 6: Alertness</a:t>
            </a:r>
            <a:endParaRPr lang="en-US" sz="3600" b="1" u="sng" dirty="0">
              <a:solidFill>
                <a:srgbClr val="66FFFF"/>
              </a:solidFill>
            </a:endParaRPr>
          </a:p>
        </p:txBody>
      </p:sp>
      <p:sp>
        <p:nvSpPr>
          <p:cNvPr id="11267" name="Footer Placeholder 4"/>
          <p:cNvSpPr>
            <a:spLocks noGrp="1"/>
          </p:cNvSpPr>
          <p:nvPr>
            <p:ph type="ftr" sz="quarter" idx="11"/>
          </p:nvPr>
        </p:nvSpPr>
        <p:spPr>
          <a:xfrm>
            <a:off x="7620000" y="6587582"/>
            <a:ext cx="45720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Parables Of Godly Living</a:t>
            </a:r>
          </a:p>
        </p:txBody>
      </p:sp>
      <p:sp>
        <p:nvSpPr>
          <p:cNvPr id="19" name="TextBox 18"/>
          <p:cNvSpPr txBox="1">
            <a:spLocks noChangeArrowheads="1"/>
          </p:cNvSpPr>
          <p:nvPr/>
        </p:nvSpPr>
        <p:spPr bwMode="auto">
          <a:xfrm>
            <a:off x="22875" y="765140"/>
            <a:ext cx="6781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2800" dirty="0">
                <a:solidFill>
                  <a:srgbClr val="FFFFFF"/>
                </a:solidFill>
                <a:latin typeface="Tahoma" pitchFamily="34" charset="0"/>
                <a:ea typeface="Tahoma" pitchFamily="34" charset="0"/>
                <a:cs typeface="Tahoma" pitchFamily="34" charset="0"/>
              </a:rPr>
              <a:t>Jesus said, “Take heed, keep on the alert; for you do not know when the appointed time will come” (</a:t>
            </a:r>
            <a:r>
              <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Mark 13:32-33)</a:t>
            </a:r>
          </a:p>
          <a:p>
            <a:pPr marL="457200" marR="0" lvl="0" indent="-457200" algn="l" defTabSz="914400" rtl="0" eaLnBrk="1" fontAlgn="base" latinLnBrk="0" hangingPunct="1">
              <a:lnSpc>
                <a:spcPct val="100000"/>
              </a:lnSpc>
              <a:spcBef>
                <a:spcPct val="0"/>
              </a:spcBef>
              <a:spcAft>
                <a:spcPts val="0"/>
              </a:spcAft>
              <a:buClrTx/>
              <a:buSzTx/>
              <a:buFont typeface="Wingdings" panose="05000000000000000000" pitchFamily="2" charset="2"/>
              <a:buChar char="v"/>
              <a:tabLst/>
              <a:defRPr/>
            </a:pPr>
            <a:endPar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a:p>
            <a:pPr marL="457200" lvl="0" indent="-457200" algn="l" eaLnBrk="1" hangingPunct="1">
              <a:spcAft>
                <a:spcPts val="0"/>
              </a:spcAft>
              <a:buFont typeface="Wingdings" panose="05000000000000000000" pitchFamily="2" charset="2"/>
              <a:buChar char="v"/>
              <a:defRPr/>
            </a:pPr>
            <a:r>
              <a:rPr lang="en-US" sz="2800" dirty="0">
                <a:solidFill>
                  <a:srgbClr val="FFFFFF"/>
                </a:solidFill>
                <a:latin typeface="Tahoma" pitchFamily="34" charset="0"/>
                <a:ea typeface="Tahoma" pitchFamily="34" charset="0"/>
                <a:cs typeface="Tahoma" pitchFamily="34" charset="0"/>
              </a:rPr>
              <a:t>Mark 13:34-37: Watchful Servants</a:t>
            </a:r>
          </a:p>
          <a:p>
            <a:pPr marL="457200" lvl="0" indent="-457200" algn="l" eaLnBrk="1" hangingPunct="1">
              <a:spcAft>
                <a:spcPts val="0"/>
              </a:spcAft>
              <a:buFont typeface="Wingdings" panose="05000000000000000000" pitchFamily="2" charset="2"/>
              <a:buChar char="v"/>
              <a:defRPr/>
            </a:pPr>
            <a:endPar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a:p>
            <a:pPr marL="457200" lvl="0" indent="-457200" algn="l" eaLnBrk="1" hangingPunct="1">
              <a:spcAft>
                <a:spcPts val="0"/>
              </a:spcAft>
              <a:buFont typeface="Wingdings" panose="05000000000000000000" pitchFamily="2" charset="2"/>
              <a:buChar char="v"/>
              <a:defRPr/>
            </a:pPr>
            <a:r>
              <a:rPr lang="en-US" sz="2800" dirty="0">
                <a:latin typeface="Tahoma" pitchFamily="34" charset="0"/>
                <a:ea typeface="Tahoma" pitchFamily="34" charset="0"/>
                <a:cs typeface="Tahoma" pitchFamily="34" charset="0"/>
              </a:rPr>
              <a:t>I Thessalonians 5:6; I Peter 5:8</a:t>
            </a:r>
            <a:endParaRPr kumimoji="0" lang="en-US" sz="24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pic>
        <p:nvPicPr>
          <p:cNvPr id="6" name="Picture 5">
            <a:extLst>
              <a:ext uri="{FF2B5EF4-FFF2-40B4-BE49-F238E27FC236}">
                <a16:creationId xmlns:a16="http://schemas.microsoft.com/office/drawing/2014/main" id="{DC38BC50-355E-BF7B-04AB-8955216EC2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09082" y="756315"/>
            <a:ext cx="4586774" cy="3505695"/>
          </a:xfrm>
          <a:prstGeom prst="rect">
            <a:avLst/>
          </a:prstGeom>
        </p:spPr>
      </p:pic>
      <p:sp>
        <p:nvSpPr>
          <p:cNvPr id="7" name="TextBox 6">
            <a:extLst>
              <a:ext uri="{FF2B5EF4-FFF2-40B4-BE49-F238E27FC236}">
                <a16:creationId xmlns:a16="http://schemas.microsoft.com/office/drawing/2014/main" id="{1A9286ED-ABE1-1408-6F42-6A491C8B39C1}"/>
              </a:ext>
            </a:extLst>
          </p:cNvPr>
          <p:cNvSpPr txBox="1"/>
          <p:nvPr/>
        </p:nvSpPr>
        <p:spPr>
          <a:xfrm>
            <a:off x="0" y="4890998"/>
            <a:ext cx="12191999" cy="156966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lvl="0"/>
            <a:r>
              <a:rPr lang="en-US" sz="3200" dirty="0">
                <a:solidFill>
                  <a:srgbClr val="0000FF"/>
                </a:solidFill>
              </a:rPr>
              <a:t>In our daily everyday lives don’t forget Who we serve and what event we are hoping for and looking forward to: The return of Jesus Christ, our Lord</a:t>
            </a:r>
            <a:r>
              <a:rPr kumimoji="0" lang="en-US" sz="3200" b="1" i="0" u="none" strike="noStrike" kern="1200" cap="none" spc="0" normalizeH="0" baseline="0" noProof="0" dirty="0">
                <a:ln>
                  <a:noFill/>
                </a:ln>
                <a:solidFill>
                  <a:srgbClr val="0000FF"/>
                </a:solidFill>
                <a:effectLst/>
                <a:uLnTx/>
                <a:uFillTx/>
                <a:latin typeface="Tahoma"/>
                <a:ea typeface="+mn-ea"/>
                <a:cs typeface="+mn-cs"/>
              </a:rPr>
              <a:t>!</a:t>
            </a:r>
            <a:endParaRPr kumimoji="0" lang="en-US" sz="3200" b="1" i="1" u="none" strike="noStrike" kern="1200" cap="none" spc="0" normalizeH="0" baseline="0" noProof="0" dirty="0">
              <a:ln>
                <a:noFill/>
              </a:ln>
              <a:solidFill>
                <a:srgbClr val="0000FF"/>
              </a:solidFill>
              <a:effectLst/>
              <a:uLnTx/>
              <a:uFillTx/>
              <a:latin typeface="Tahoma"/>
              <a:ea typeface="+mn-ea"/>
              <a:cs typeface="+mn-cs"/>
            </a:endParaRPr>
          </a:p>
        </p:txBody>
      </p:sp>
    </p:spTree>
    <p:extLst>
      <p:ext uri="{BB962C8B-B14F-4D97-AF65-F5344CB8AC3E}">
        <p14:creationId xmlns:p14="http://schemas.microsoft.com/office/powerpoint/2010/main" val="373491442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9">
                                            <p:txEl>
                                              <p:pRg st="2" end="2"/>
                                            </p:txEl>
                                          </p:spTgt>
                                        </p:tgtEl>
                                        <p:attrNameLst>
                                          <p:attrName>style.visibility</p:attrName>
                                        </p:attrNameLst>
                                      </p:cBhvr>
                                      <p:to>
                                        <p:strVal val="visible"/>
                                      </p:to>
                                    </p:set>
                                    <p:animEffect transition="in" filter="barn(inVertical)">
                                      <p:cBhvr>
                                        <p:cTn id="10" dur="500"/>
                                        <p:tgtEl>
                                          <p:spTgt spid="1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
                                            <p:txEl>
                                              <p:pRg st="4" end="4"/>
                                            </p:txEl>
                                          </p:spTgt>
                                        </p:tgtEl>
                                        <p:attrNameLst>
                                          <p:attrName>style.visibility</p:attrName>
                                        </p:attrNameLst>
                                      </p:cBhvr>
                                      <p:to>
                                        <p:strVal val="visible"/>
                                      </p:to>
                                    </p:set>
                                    <p:animEffect transition="in" filter="barn(inVertical)">
                                      <p:cBhvr>
                                        <p:cTn id="15" dur="500"/>
                                        <p:tgtEl>
                                          <p:spTgt spid="19">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0" y="0"/>
            <a:ext cx="9144000" cy="609600"/>
          </a:xfrm>
        </p:spPr>
        <p:txBody>
          <a:bodyPr/>
          <a:lstStyle/>
          <a:p>
            <a:pPr eaLnBrk="1" hangingPunct="1">
              <a:defRPr/>
            </a:pPr>
            <a:r>
              <a:rPr lang="en-US" sz="4000" b="1" u="sng" dirty="0">
                <a:solidFill>
                  <a:srgbClr val="0000FF"/>
                </a:solidFill>
                <a:cs typeface="Times New Roman" pitchFamily="18" charset="0"/>
              </a:rPr>
              <a:t>Godly Living</a:t>
            </a:r>
          </a:p>
        </p:txBody>
      </p:sp>
      <p:sp>
        <p:nvSpPr>
          <p:cNvPr id="6" name="Footer Placeholder 4"/>
          <p:cNvSpPr>
            <a:spLocks noGrp="1"/>
          </p:cNvSpPr>
          <p:nvPr>
            <p:ph type="ftr" sz="quarter" idx="11"/>
          </p:nvPr>
        </p:nvSpPr>
        <p:spPr>
          <a:xfrm>
            <a:off x="4114800" y="6553200"/>
            <a:ext cx="40386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rPr>
              <a:t>Parables Of Godly Living</a:t>
            </a:r>
          </a:p>
        </p:txBody>
      </p:sp>
      <p:sp>
        <p:nvSpPr>
          <p:cNvPr id="130063" name="Text Box 15"/>
          <p:cNvSpPr txBox="1">
            <a:spLocks noChangeArrowheads="1"/>
          </p:cNvSpPr>
          <p:nvPr/>
        </p:nvSpPr>
        <p:spPr bwMode="auto">
          <a:xfrm>
            <a:off x="533400" y="798493"/>
            <a:ext cx="3581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Love Neighbor/Enemies</a:t>
            </a:r>
            <a:endParaRPr kumimoji="0" lang="en-US" altLang="en-US" sz="32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
        <p:nvSpPr>
          <p:cNvPr id="4" name="Arrow: Bent 3">
            <a:extLst>
              <a:ext uri="{FF2B5EF4-FFF2-40B4-BE49-F238E27FC236}">
                <a16:creationId xmlns:a16="http://schemas.microsoft.com/office/drawing/2014/main" id="{9C8453F4-425D-89C4-3994-62010BC2E6DC}"/>
              </a:ext>
            </a:extLst>
          </p:cNvPr>
          <p:cNvSpPr/>
          <p:nvPr/>
        </p:nvSpPr>
        <p:spPr>
          <a:xfrm rot="10800000">
            <a:off x="4147457" y="641264"/>
            <a:ext cx="737616" cy="1137356"/>
          </a:xfrm>
          <a:prstGeom prst="bent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a:ea typeface="+mn-ea"/>
              <a:cs typeface="+mn-cs"/>
            </a:endParaRPr>
          </a:p>
        </p:txBody>
      </p:sp>
      <p:sp>
        <p:nvSpPr>
          <p:cNvPr id="2" name="Arrow: Bent 1">
            <a:extLst>
              <a:ext uri="{FF2B5EF4-FFF2-40B4-BE49-F238E27FC236}">
                <a16:creationId xmlns:a16="http://schemas.microsoft.com/office/drawing/2014/main" id="{4F78B1EC-700B-8EB3-A082-5D5CE93DF113}"/>
              </a:ext>
            </a:extLst>
          </p:cNvPr>
          <p:cNvSpPr/>
          <p:nvPr/>
        </p:nvSpPr>
        <p:spPr>
          <a:xfrm rot="10800000">
            <a:off x="4594956" y="631970"/>
            <a:ext cx="737616" cy="1981200"/>
          </a:xfrm>
          <a:prstGeom prst="bent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a:ea typeface="+mn-ea"/>
              <a:cs typeface="+mn-cs"/>
            </a:endParaRPr>
          </a:p>
        </p:txBody>
      </p:sp>
      <p:sp>
        <p:nvSpPr>
          <p:cNvPr id="9" name="TextBox 8">
            <a:extLst>
              <a:ext uri="{FF2B5EF4-FFF2-40B4-BE49-F238E27FC236}">
                <a16:creationId xmlns:a16="http://schemas.microsoft.com/office/drawing/2014/main" id="{321967FB-E788-8848-0CC2-FFAEA868391D}"/>
              </a:ext>
            </a:extLst>
          </p:cNvPr>
          <p:cNvSpPr txBox="1"/>
          <p:nvPr/>
        </p:nvSpPr>
        <p:spPr>
          <a:xfrm>
            <a:off x="1453189" y="2073224"/>
            <a:ext cx="1741821"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Wealth</a:t>
            </a:r>
          </a:p>
        </p:txBody>
      </p:sp>
      <p:sp>
        <p:nvSpPr>
          <p:cNvPr id="3" name="Arrow: Bent 2">
            <a:extLst>
              <a:ext uri="{FF2B5EF4-FFF2-40B4-BE49-F238E27FC236}">
                <a16:creationId xmlns:a16="http://schemas.microsoft.com/office/drawing/2014/main" id="{35CD31CB-5885-B4DB-30F4-A3B5D25FA4DC}"/>
              </a:ext>
            </a:extLst>
          </p:cNvPr>
          <p:cNvSpPr/>
          <p:nvPr/>
        </p:nvSpPr>
        <p:spPr>
          <a:xfrm rot="10800000">
            <a:off x="5042455" y="631971"/>
            <a:ext cx="737615" cy="2808114"/>
          </a:xfrm>
          <a:prstGeom prst="bent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a:ea typeface="+mn-ea"/>
              <a:cs typeface="+mn-cs"/>
            </a:endParaRPr>
          </a:p>
        </p:txBody>
      </p:sp>
      <p:sp>
        <p:nvSpPr>
          <p:cNvPr id="5" name="TextBox 4">
            <a:extLst>
              <a:ext uri="{FF2B5EF4-FFF2-40B4-BE49-F238E27FC236}">
                <a16:creationId xmlns:a16="http://schemas.microsoft.com/office/drawing/2014/main" id="{643F9883-66A9-6D75-4C82-0CFC476EA94B}"/>
              </a:ext>
            </a:extLst>
          </p:cNvPr>
          <p:cNvSpPr txBox="1"/>
          <p:nvPr/>
        </p:nvSpPr>
        <p:spPr>
          <a:xfrm>
            <a:off x="1453189" y="2922373"/>
            <a:ext cx="1741821"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Prayer</a:t>
            </a:r>
          </a:p>
        </p:txBody>
      </p:sp>
      <p:sp>
        <p:nvSpPr>
          <p:cNvPr id="7" name="Arrow: Down 6">
            <a:extLst>
              <a:ext uri="{FF2B5EF4-FFF2-40B4-BE49-F238E27FC236}">
                <a16:creationId xmlns:a16="http://schemas.microsoft.com/office/drawing/2014/main" id="{8005A089-2ABC-474C-F1CA-A437264666BC}"/>
              </a:ext>
            </a:extLst>
          </p:cNvPr>
          <p:cNvSpPr/>
          <p:nvPr/>
        </p:nvSpPr>
        <p:spPr>
          <a:xfrm>
            <a:off x="5933563" y="631970"/>
            <a:ext cx="381000" cy="3397336"/>
          </a:xfrm>
          <a:prstGeom prst="down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6699"/>
              </a:solidFill>
              <a:effectLst/>
              <a:uLnTx/>
              <a:uFillTx/>
              <a:latin typeface="Tahoma"/>
              <a:ea typeface="+mn-ea"/>
              <a:cs typeface="+mn-cs"/>
            </a:endParaRPr>
          </a:p>
        </p:txBody>
      </p:sp>
      <p:sp>
        <p:nvSpPr>
          <p:cNvPr id="8" name="TextBox 7">
            <a:extLst>
              <a:ext uri="{FF2B5EF4-FFF2-40B4-BE49-F238E27FC236}">
                <a16:creationId xmlns:a16="http://schemas.microsoft.com/office/drawing/2014/main" id="{BD4E04E9-92FE-B51C-7DCC-D14220BAE713}"/>
              </a:ext>
            </a:extLst>
          </p:cNvPr>
          <p:cNvSpPr txBox="1"/>
          <p:nvPr/>
        </p:nvSpPr>
        <p:spPr>
          <a:xfrm>
            <a:off x="5262230" y="4211812"/>
            <a:ext cx="1741821"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Humility</a:t>
            </a:r>
          </a:p>
        </p:txBody>
      </p:sp>
      <p:sp>
        <p:nvSpPr>
          <p:cNvPr id="11" name="Arrow: Bent 10">
            <a:extLst>
              <a:ext uri="{FF2B5EF4-FFF2-40B4-BE49-F238E27FC236}">
                <a16:creationId xmlns:a16="http://schemas.microsoft.com/office/drawing/2014/main" id="{A8AD93FE-0693-F10B-E046-B1A21B2C05C7}"/>
              </a:ext>
            </a:extLst>
          </p:cNvPr>
          <p:cNvSpPr/>
          <p:nvPr/>
        </p:nvSpPr>
        <p:spPr>
          <a:xfrm flipV="1">
            <a:off x="6486212" y="641261"/>
            <a:ext cx="693806" cy="2798823"/>
          </a:xfrm>
          <a:prstGeom prst="bent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a:ea typeface="+mn-ea"/>
              <a:cs typeface="+mn-cs"/>
            </a:endParaRPr>
          </a:p>
        </p:txBody>
      </p:sp>
      <p:sp>
        <p:nvSpPr>
          <p:cNvPr id="12" name="TextBox 11">
            <a:extLst>
              <a:ext uri="{FF2B5EF4-FFF2-40B4-BE49-F238E27FC236}">
                <a16:creationId xmlns:a16="http://schemas.microsoft.com/office/drawing/2014/main" id="{912BA807-95B6-5F70-1945-94EDF9FFC62F}"/>
              </a:ext>
            </a:extLst>
          </p:cNvPr>
          <p:cNvSpPr txBox="1"/>
          <p:nvPr/>
        </p:nvSpPr>
        <p:spPr>
          <a:xfrm>
            <a:off x="8763000" y="2916865"/>
            <a:ext cx="2362200"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Forgiveness</a:t>
            </a:r>
          </a:p>
        </p:txBody>
      </p:sp>
      <p:sp>
        <p:nvSpPr>
          <p:cNvPr id="10" name="Arrow: Bent 9">
            <a:extLst>
              <a:ext uri="{FF2B5EF4-FFF2-40B4-BE49-F238E27FC236}">
                <a16:creationId xmlns:a16="http://schemas.microsoft.com/office/drawing/2014/main" id="{114751C0-BAAB-F3F2-DA8F-8C1D0DD7C023}"/>
              </a:ext>
            </a:extLst>
          </p:cNvPr>
          <p:cNvSpPr/>
          <p:nvPr/>
        </p:nvSpPr>
        <p:spPr>
          <a:xfrm flipV="1">
            <a:off x="6918076" y="631969"/>
            <a:ext cx="693806" cy="1959829"/>
          </a:xfrm>
          <a:prstGeom prst="bentArrow">
            <a:avLst>
              <a:gd name="adj1" fmla="val 25000"/>
              <a:gd name="adj2" fmla="val 25000"/>
              <a:gd name="adj3" fmla="val 25000"/>
              <a:gd name="adj4" fmla="val 58215"/>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a:ea typeface="+mn-ea"/>
              <a:cs typeface="+mn-cs"/>
            </a:endParaRPr>
          </a:p>
        </p:txBody>
      </p:sp>
      <p:sp>
        <p:nvSpPr>
          <p:cNvPr id="13" name="TextBox 12">
            <a:extLst>
              <a:ext uri="{FF2B5EF4-FFF2-40B4-BE49-F238E27FC236}">
                <a16:creationId xmlns:a16="http://schemas.microsoft.com/office/drawing/2014/main" id="{44A52956-A1CA-AA37-1CE7-D62C50962681}"/>
              </a:ext>
            </a:extLst>
          </p:cNvPr>
          <p:cNvSpPr txBox="1"/>
          <p:nvPr/>
        </p:nvSpPr>
        <p:spPr>
          <a:xfrm>
            <a:off x="8737552" y="2069028"/>
            <a:ext cx="2362200"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Alertness</a:t>
            </a:r>
          </a:p>
        </p:txBody>
      </p:sp>
      <p:sp>
        <p:nvSpPr>
          <p:cNvPr id="14" name="Arrow: Bent 13">
            <a:extLst>
              <a:ext uri="{FF2B5EF4-FFF2-40B4-BE49-F238E27FC236}">
                <a16:creationId xmlns:a16="http://schemas.microsoft.com/office/drawing/2014/main" id="{A3B908D8-7712-7461-D968-F249D7605F4C}"/>
              </a:ext>
            </a:extLst>
          </p:cNvPr>
          <p:cNvSpPr/>
          <p:nvPr/>
        </p:nvSpPr>
        <p:spPr>
          <a:xfrm flipV="1">
            <a:off x="7336268" y="632418"/>
            <a:ext cx="693806" cy="1146201"/>
          </a:xfrm>
          <a:prstGeom prst="bentArrow">
            <a:avLst>
              <a:gd name="adj1" fmla="val 25000"/>
              <a:gd name="adj2" fmla="val 25000"/>
              <a:gd name="adj3" fmla="val 25000"/>
              <a:gd name="adj4" fmla="val 58215"/>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a:ea typeface="+mn-ea"/>
              <a:cs typeface="+mn-cs"/>
            </a:endParaRPr>
          </a:p>
        </p:txBody>
      </p:sp>
      <p:sp>
        <p:nvSpPr>
          <p:cNvPr id="15" name="TextBox 14">
            <a:extLst>
              <a:ext uri="{FF2B5EF4-FFF2-40B4-BE49-F238E27FC236}">
                <a16:creationId xmlns:a16="http://schemas.microsoft.com/office/drawing/2014/main" id="{3639466D-7580-9CC4-6926-825709052E6B}"/>
              </a:ext>
            </a:extLst>
          </p:cNvPr>
          <p:cNvSpPr txBox="1"/>
          <p:nvPr/>
        </p:nvSpPr>
        <p:spPr>
          <a:xfrm>
            <a:off x="8716987" y="1229380"/>
            <a:ext cx="2941613"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Steadfastness</a:t>
            </a:r>
          </a:p>
        </p:txBody>
      </p:sp>
    </p:spTree>
    <p:extLst>
      <p:ext uri="{BB962C8B-B14F-4D97-AF65-F5344CB8AC3E}">
        <p14:creationId xmlns:p14="http://schemas.microsoft.com/office/powerpoint/2010/main" val="35767755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12192000" cy="609600"/>
          </a:xfrm>
        </p:spPr>
        <p:txBody>
          <a:bodyPr>
            <a:noAutofit/>
          </a:bodyPr>
          <a:lstStyle/>
          <a:p>
            <a:r>
              <a:rPr lang="en-US" sz="3600" b="1" u="sng" dirty="0">
                <a:solidFill>
                  <a:srgbClr val="66FFFF"/>
                </a:solidFill>
                <a:cs typeface="Times New Roman" pitchFamily="18" charset="0"/>
              </a:rPr>
              <a:t>Parable 7: Steadfastness</a:t>
            </a:r>
            <a:endParaRPr lang="en-US" sz="3600" b="1" u="sng" dirty="0">
              <a:solidFill>
                <a:srgbClr val="66FFFF"/>
              </a:solidFill>
            </a:endParaRPr>
          </a:p>
        </p:txBody>
      </p:sp>
      <p:sp>
        <p:nvSpPr>
          <p:cNvPr id="11267" name="Footer Placeholder 4"/>
          <p:cNvSpPr>
            <a:spLocks noGrp="1"/>
          </p:cNvSpPr>
          <p:nvPr>
            <p:ph type="ftr" sz="quarter" idx="11"/>
          </p:nvPr>
        </p:nvSpPr>
        <p:spPr>
          <a:xfrm>
            <a:off x="7620000" y="6587582"/>
            <a:ext cx="45720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Parables Of Godly Living</a:t>
            </a:r>
          </a:p>
        </p:txBody>
      </p:sp>
      <p:sp>
        <p:nvSpPr>
          <p:cNvPr id="19" name="TextBox 18"/>
          <p:cNvSpPr txBox="1">
            <a:spLocks noChangeArrowheads="1"/>
          </p:cNvSpPr>
          <p:nvPr/>
        </p:nvSpPr>
        <p:spPr bwMode="auto">
          <a:xfrm>
            <a:off x="22874" y="765140"/>
            <a:ext cx="759712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2800" dirty="0">
                <a:solidFill>
                  <a:srgbClr val="FFFFFF"/>
                </a:solidFill>
                <a:latin typeface="Tahoma" pitchFamily="34" charset="0"/>
                <a:ea typeface="Tahoma" pitchFamily="34" charset="0"/>
                <a:cs typeface="Tahoma" pitchFamily="34" charset="0"/>
              </a:rPr>
              <a:t>Jesus told another parable on being steadfast and being ready</a:t>
            </a:r>
            <a:endPar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a:p>
            <a:pPr marL="457200" marR="0" lvl="0" indent="-457200" algn="l" defTabSz="914400" rtl="0" eaLnBrk="1" fontAlgn="base" latinLnBrk="0" hangingPunct="1">
              <a:lnSpc>
                <a:spcPct val="100000"/>
              </a:lnSpc>
              <a:spcBef>
                <a:spcPct val="0"/>
              </a:spcBef>
              <a:spcAft>
                <a:spcPts val="0"/>
              </a:spcAft>
              <a:buClrTx/>
              <a:buSzTx/>
              <a:buFont typeface="Wingdings" panose="05000000000000000000" pitchFamily="2" charset="2"/>
              <a:buChar char="v"/>
              <a:tabLst/>
              <a:defRPr/>
            </a:pPr>
            <a:endPar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a:p>
            <a:pPr marL="457200" lvl="0" indent="-457200" algn="l" eaLnBrk="1" hangingPunct="1">
              <a:spcAft>
                <a:spcPts val="0"/>
              </a:spcAft>
              <a:buFont typeface="Wingdings" panose="05000000000000000000" pitchFamily="2" charset="2"/>
              <a:buChar char="v"/>
              <a:defRPr/>
            </a:pPr>
            <a:r>
              <a:rPr lang="en-US" sz="2800" dirty="0">
                <a:solidFill>
                  <a:srgbClr val="FFFFFF"/>
                </a:solidFill>
                <a:latin typeface="Tahoma" pitchFamily="34" charset="0"/>
                <a:ea typeface="Tahoma" pitchFamily="34" charset="0"/>
                <a:cs typeface="Tahoma" pitchFamily="34" charset="0"/>
              </a:rPr>
              <a:t>Matthew 25:1-13: Ten Virgins</a:t>
            </a:r>
            <a:endPar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a:p>
            <a:pPr marL="457200" marR="0" lvl="0" indent="-457200" algn="l" defTabSz="914400" rtl="0" eaLnBrk="1" fontAlgn="base" latinLnBrk="0" hangingPunct="1">
              <a:lnSpc>
                <a:spcPct val="100000"/>
              </a:lnSpc>
              <a:spcBef>
                <a:spcPct val="0"/>
              </a:spcBef>
              <a:spcAft>
                <a:spcPts val="0"/>
              </a:spcAft>
              <a:buClrTx/>
              <a:buSzTx/>
              <a:buFont typeface="Wingdings" panose="05000000000000000000" pitchFamily="2" charset="2"/>
              <a:buChar char="v"/>
              <a:tabLst/>
              <a:defRPr/>
            </a:pPr>
            <a:endPar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a:p>
            <a:pPr marL="457200" lvl="0" indent="-457200" algn="l" eaLnBrk="1" hangingPunct="1">
              <a:spcAft>
                <a:spcPts val="0"/>
              </a:spcAft>
              <a:buFont typeface="Wingdings" panose="05000000000000000000" pitchFamily="2" charset="2"/>
              <a:buChar char="v"/>
              <a:defRPr/>
            </a:pPr>
            <a:r>
              <a:rPr lang="en-US" sz="2800" dirty="0">
                <a:solidFill>
                  <a:prstClr val="white"/>
                </a:solidFill>
                <a:latin typeface="Tahoma" pitchFamily="34" charset="0"/>
                <a:ea typeface="Tahoma" pitchFamily="34" charset="0"/>
                <a:cs typeface="Tahoma" pitchFamily="34" charset="0"/>
              </a:rPr>
              <a:t>“Therefore keep watch, because you do not know the day or the hour.” </a:t>
            </a:r>
          </a:p>
          <a:p>
            <a:pPr marL="457200" lvl="0" indent="-457200" algn="l" eaLnBrk="1" hangingPunct="1">
              <a:spcAft>
                <a:spcPts val="0"/>
              </a:spcAft>
              <a:buFont typeface="Wingdings" panose="05000000000000000000" pitchFamily="2" charset="2"/>
              <a:buChar char="v"/>
              <a:defRPr/>
            </a:pPr>
            <a:r>
              <a:rPr lang="en-US" sz="2800" dirty="0">
                <a:solidFill>
                  <a:prstClr val="white"/>
                </a:solidFill>
                <a:latin typeface="Tahoma" pitchFamily="34" charset="0"/>
                <a:ea typeface="Tahoma" pitchFamily="34" charset="0"/>
                <a:cs typeface="Tahoma" pitchFamily="34" charset="0"/>
              </a:rPr>
              <a:t>Jesus taught the need to not only be on the alert but to be ready!</a:t>
            </a:r>
            <a:endParaRPr kumimoji="0" lang="en-US" sz="24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pic>
        <p:nvPicPr>
          <p:cNvPr id="6" name="Picture 5">
            <a:extLst>
              <a:ext uri="{FF2B5EF4-FFF2-40B4-BE49-F238E27FC236}">
                <a16:creationId xmlns:a16="http://schemas.microsoft.com/office/drawing/2014/main" id="{DC38BC50-355E-BF7B-04AB-8955216EC2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73144" y="857406"/>
            <a:ext cx="4842656" cy="2723993"/>
          </a:xfrm>
          <a:prstGeom prst="rect">
            <a:avLst/>
          </a:prstGeom>
        </p:spPr>
      </p:pic>
      <p:sp>
        <p:nvSpPr>
          <p:cNvPr id="7" name="TextBox 6">
            <a:extLst>
              <a:ext uri="{FF2B5EF4-FFF2-40B4-BE49-F238E27FC236}">
                <a16:creationId xmlns:a16="http://schemas.microsoft.com/office/drawing/2014/main" id="{1A9286ED-ABE1-1408-6F42-6A491C8B39C1}"/>
              </a:ext>
            </a:extLst>
          </p:cNvPr>
          <p:cNvSpPr txBox="1"/>
          <p:nvPr/>
        </p:nvSpPr>
        <p:spPr>
          <a:xfrm>
            <a:off x="1" y="4938245"/>
            <a:ext cx="12191999" cy="144655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lvl="0"/>
            <a:r>
              <a:rPr lang="en-US" sz="3200" dirty="0">
                <a:solidFill>
                  <a:srgbClr val="0000FF"/>
                </a:solidFill>
              </a:rPr>
              <a:t>In our daily everyday lives let us be ready, “with our lamps all trimmed and bright,” for that glorious day! </a:t>
            </a:r>
          </a:p>
          <a:p>
            <a:pPr lvl="0"/>
            <a:r>
              <a:rPr lang="en-US" i="1" dirty="0">
                <a:solidFill>
                  <a:srgbClr val="0000FF"/>
                </a:solidFill>
              </a:rPr>
              <a:t>(from the hymn, </a:t>
            </a:r>
            <a:r>
              <a:rPr lang="en-US" i="1" u="sng" dirty="0">
                <a:solidFill>
                  <a:srgbClr val="0000FF"/>
                </a:solidFill>
              </a:rPr>
              <a:t>Will Jesus Find Us Watching</a:t>
            </a:r>
            <a:r>
              <a:rPr lang="en-US" i="1" dirty="0">
                <a:solidFill>
                  <a:srgbClr val="0000FF"/>
                </a:solidFill>
              </a:rPr>
              <a:t> by Fanny J Crosby, 1876)</a:t>
            </a:r>
            <a:endParaRPr kumimoji="0" lang="en-US" sz="3200" b="1" i="1" u="none" strike="noStrike" kern="1200" cap="none" spc="0" normalizeH="0" baseline="0" noProof="0" dirty="0">
              <a:ln>
                <a:noFill/>
              </a:ln>
              <a:solidFill>
                <a:srgbClr val="0000FF"/>
              </a:solidFill>
              <a:effectLst/>
              <a:uLnTx/>
              <a:uFillTx/>
              <a:latin typeface="Tahoma"/>
            </a:endParaRPr>
          </a:p>
        </p:txBody>
      </p:sp>
    </p:spTree>
    <p:extLst>
      <p:ext uri="{BB962C8B-B14F-4D97-AF65-F5344CB8AC3E}">
        <p14:creationId xmlns:p14="http://schemas.microsoft.com/office/powerpoint/2010/main" val="132796346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9">
                                            <p:txEl>
                                              <p:pRg st="2" end="2"/>
                                            </p:txEl>
                                          </p:spTgt>
                                        </p:tgtEl>
                                        <p:attrNameLst>
                                          <p:attrName>style.visibility</p:attrName>
                                        </p:attrNameLst>
                                      </p:cBhvr>
                                      <p:to>
                                        <p:strVal val="visible"/>
                                      </p:to>
                                    </p:set>
                                    <p:animEffect transition="in" filter="barn(inVertical)">
                                      <p:cBhvr>
                                        <p:cTn id="10" dur="500"/>
                                        <p:tgtEl>
                                          <p:spTgt spid="1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
                                            <p:txEl>
                                              <p:pRg st="4" end="4"/>
                                            </p:txEl>
                                          </p:spTgt>
                                        </p:tgtEl>
                                        <p:attrNameLst>
                                          <p:attrName>style.visibility</p:attrName>
                                        </p:attrNameLst>
                                      </p:cBhvr>
                                      <p:to>
                                        <p:strVal val="visible"/>
                                      </p:to>
                                    </p:set>
                                    <p:animEffect transition="in" filter="barn(inVertical)">
                                      <p:cBhvr>
                                        <p:cTn id="15" dur="500"/>
                                        <p:tgtEl>
                                          <p:spTgt spid="19">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9">
                                            <p:txEl>
                                              <p:pRg st="5" end="5"/>
                                            </p:txEl>
                                          </p:spTgt>
                                        </p:tgtEl>
                                        <p:attrNameLst>
                                          <p:attrName>style.visibility</p:attrName>
                                        </p:attrNameLst>
                                      </p:cBhvr>
                                      <p:to>
                                        <p:strVal val="visible"/>
                                      </p:to>
                                    </p:set>
                                    <p:animEffect transition="in" filter="barn(inVertical)">
                                      <p:cBhvr>
                                        <p:cTn id="18" dur="500"/>
                                        <p:tgtEl>
                                          <p:spTgt spid="19">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0" y="0"/>
            <a:ext cx="9144000" cy="609600"/>
          </a:xfrm>
        </p:spPr>
        <p:txBody>
          <a:bodyPr/>
          <a:lstStyle/>
          <a:p>
            <a:pPr eaLnBrk="1" hangingPunct="1">
              <a:defRPr/>
            </a:pPr>
            <a:r>
              <a:rPr lang="en-US" sz="4000" b="1" u="sng" dirty="0">
                <a:solidFill>
                  <a:srgbClr val="0000FF"/>
                </a:solidFill>
                <a:cs typeface="Times New Roman" pitchFamily="18" charset="0"/>
              </a:rPr>
              <a:t>Godly Living</a:t>
            </a:r>
          </a:p>
        </p:txBody>
      </p:sp>
      <p:sp>
        <p:nvSpPr>
          <p:cNvPr id="6" name="Footer Placeholder 4"/>
          <p:cNvSpPr>
            <a:spLocks noGrp="1"/>
          </p:cNvSpPr>
          <p:nvPr>
            <p:ph type="ftr" sz="quarter" idx="11"/>
          </p:nvPr>
        </p:nvSpPr>
        <p:spPr>
          <a:xfrm>
            <a:off x="4114800" y="6553200"/>
            <a:ext cx="40386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rPr>
              <a:t>Parables Of Godly Living</a:t>
            </a:r>
          </a:p>
        </p:txBody>
      </p:sp>
      <p:sp>
        <p:nvSpPr>
          <p:cNvPr id="130063" name="Text Box 15"/>
          <p:cNvSpPr txBox="1">
            <a:spLocks noChangeArrowheads="1"/>
          </p:cNvSpPr>
          <p:nvPr/>
        </p:nvSpPr>
        <p:spPr bwMode="auto">
          <a:xfrm>
            <a:off x="533400" y="798493"/>
            <a:ext cx="3581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Love Neighbor/Enemies</a:t>
            </a:r>
            <a:endParaRPr kumimoji="0" lang="en-US" altLang="en-US" sz="32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
        <p:nvSpPr>
          <p:cNvPr id="4" name="Arrow: Bent 3">
            <a:extLst>
              <a:ext uri="{FF2B5EF4-FFF2-40B4-BE49-F238E27FC236}">
                <a16:creationId xmlns:a16="http://schemas.microsoft.com/office/drawing/2014/main" id="{9C8453F4-425D-89C4-3994-62010BC2E6DC}"/>
              </a:ext>
            </a:extLst>
          </p:cNvPr>
          <p:cNvSpPr/>
          <p:nvPr/>
        </p:nvSpPr>
        <p:spPr>
          <a:xfrm rot="10800000">
            <a:off x="4147457" y="641264"/>
            <a:ext cx="737616" cy="1137356"/>
          </a:xfrm>
          <a:prstGeom prst="bent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a:ea typeface="+mn-ea"/>
              <a:cs typeface="+mn-cs"/>
            </a:endParaRPr>
          </a:p>
        </p:txBody>
      </p:sp>
      <p:sp>
        <p:nvSpPr>
          <p:cNvPr id="2" name="Arrow: Bent 1">
            <a:extLst>
              <a:ext uri="{FF2B5EF4-FFF2-40B4-BE49-F238E27FC236}">
                <a16:creationId xmlns:a16="http://schemas.microsoft.com/office/drawing/2014/main" id="{4F78B1EC-700B-8EB3-A082-5D5CE93DF113}"/>
              </a:ext>
            </a:extLst>
          </p:cNvPr>
          <p:cNvSpPr/>
          <p:nvPr/>
        </p:nvSpPr>
        <p:spPr>
          <a:xfrm rot="10800000">
            <a:off x="4594956" y="631970"/>
            <a:ext cx="737616" cy="1981200"/>
          </a:xfrm>
          <a:prstGeom prst="bent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a:ea typeface="+mn-ea"/>
              <a:cs typeface="+mn-cs"/>
            </a:endParaRPr>
          </a:p>
        </p:txBody>
      </p:sp>
      <p:sp>
        <p:nvSpPr>
          <p:cNvPr id="9" name="TextBox 8">
            <a:extLst>
              <a:ext uri="{FF2B5EF4-FFF2-40B4-BE49-F238E27FC236}">
                <a16:creationId xmlns:a16="http://schemas.microsoft.com/office/drawing/2014/main" id="{321967FB-E788-8848-0CC2-FFAEA868391D}"/>
              </a:ext>
            </a:extLst>
          </p:cNvPr>
          <p:cNvSpPr txBox="1"/>
          <p:nvPr/>
        </p:nvSpPr>
        <p:spPr>
          <a:xfrm>
            <a:off x="1453189" y="2073224"/>
            <a:ext cx="1741821"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Wealth</a:t>
            </a:r>
          </a:p>
        </p:txBody>
      </p:sp>
      <p:sp>
        <p:nvSpPr>
          <p:cNvPr id="3" name="Arrow: Bent 2">
            <a:extLst>
              <a:ext uri="{FF2B5EF4-FFF2-40B4-BE49-F238E27FC236}">
                <a16:creationId xmlns:a16="http://schemas.microsoft.com/office/drawing/2014/main" id="{35CD31CB-5885-B4DB-30F4-A3B5D25FA4DC}"/>
              </a:ext>
            </a:extLst>
          </p:cNvPr>
          <p:cNvSpPr/>
          <p:nvPr/>
        </p:nvSpPr>
        <p:spPr>
          <a:xfrm rot="10800000">
            <a:off x="5042455" y="631971"/>
            <a:ext cx="737615" cy="2808114"/>
          </a:xfrm>
          <a:prstGeom prst="bent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a:ea typeface="+mn-ea"/>
              <a:cs typeface="+mn-cs"/>
            </a:endParaRPr>
          </a:p>
        </p:txBody>
      </p:sp>
      <p:sp>
        <p:nvSpPr>
          <p:cNvPr id="5" name="TextBox 4">
            <a:extLst>
              <a:ext uri="{FF2B5EF4-FFF2-40B4-BE49-F238E27FC236}">
                <a16:creationId xmlns:a16="http://schemas.microsoft.com/office/drawing/2014/main" id="{643F9883-66A9-6D75-4C82-0CFC476EA94B}"/>
              </a:ext>
            </a:extLst>
          </p:cNvPr>
          <p:cNvSpPr txBox="1"/>
          <p:nvPr/>
        </p:nvSpPr>
        <p:spPr>
          <a:xfrm>
            <a:off x="1453189" y="2922373"/>
            <a:ext cx="1741821"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Prayer</a:t>
            </a:r>
          </a:p>
        </p:txBody>
      </p:sp>
      <p:sp>
        <p:nvSpPr>
          <p:cNvPr id="7" name="Arrow: Down 6">
            <a:extLst>
              <a:ext uri="{FF2B5EF4-FFF2-40B4-BE49-F238E27FC236}">
                <a16:creationId xmlns:a16="http://schemas.microsoft.com/office/drawing/2014/main" id="{8005A089-2ABC-474C-F1CA-A437264666BC}"/>
              </a:ext>
            </a:extLst>
          </p:cNvPr>
          <p:cNvSpPr/>
          <p:nvPr/>
        </p:nvSpPr>
        <p:spPr>
          <a:xfrm>
            <a:off x="5933563" y="631970"/>
            <a:ext cx="381000" cy="3397336"/>
          </a:xfrm>
          <a:prstGeom prst="down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6699"/>
              </a:solidFill>
              <a:effectLst/>
              <a:uLnTx/>
              <a:uFillTx/>
              <a:latin typeface="Tahoma"/>
              <a:ea typeface="+mn-ea"/>
              <a:cs typeface="+mn-cs"/>
            </a:endParaRPr>
          </a:p>
        </p:txBody>
      </p:sp>
      <p:sp>
        <p:nvSpPr>
          <p:cNvPr id="8" name="TextBox 7">
            <a:extLst>
              <a:ext uri="{FF2B5EF4-FFF2-40B4-BE49-F238E27FC236}">
                <a16:creationId xmlns:a16="http://schemas.microsoft.com/office/drawing/2014/main" id="{BD4E04E9-92FE-B51C-7DCC-D14220BAE713}"/>
              </a:ext>
            </a:extLst>
          </p:cNvPr>
          <p:cNvSpPr txBox="1"/>
          <p:nvPr/>
        </p:nvSpPr>
        <p:spPr>
          <a:xfrm>
            <a:off x="5262230" y="4211812"/>
            <a:ext cx="1741821"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Humility</a:t>
            </a:r>
          </a:p>
        </p:txBody>
      </p:sp>
      <p:sp>
        <p:nvSpPr>
          <p:cNvPr id="11" name="Arrow: Bent 10">
            <a:extLst>
              <a:ext uri="{FF2B5EF4-FFF2-40B4-BE49-F238E27FC236}">
                <a16:creationId xmlns:a16="http://schemas.microsoft.com/office/drawing/2014/main" id="{A8AD93FE-0693-F10B-E046-B1A21B2C05C7}"/>
              </a:ext>
            </a:extLst>
          </p:cNvPr>
          <p:cNvSpPr/>
          <p:nvPr/>
        </p:nvSpPr>
        <p:spPr>
          <a:xfrm flipV="1">
            <a:off x="6486212" y="641261"/>
            <a:ext cx="693806" cy="2798823"/>
          </a:xfrm>
          <a:prstGeom prst="bent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a:ea typeface="+mn-ea"/>
              <a:cs typeface="+mn-cs"/>
            </a:endParaRPr>
          </a:p>
        </p:txBody>
      </p:sp>
      <p:sp>
        <p:nvSpPr>
          <p:cNvPr id="12" name="TextBox 11">
            <a:extLst>
              <a:ext uri="{FF2B5EF4-FFF2-40B4-BE49-F238E27FC236}">
                <a16:creationId xmlns:a16="http://schemas.microsoft.com/office/drawing/2014/main" id="{912BA807-95B6-5F70-1945-94EDF9FFC62F}"/>
              </a:ext>
            </a:extLst>
          </p:cNvPr>
          <p:cNvSpPr txBox="1"/>
          <p:nvPr/>
        </p:nvSpPr>
        <p:spPr>
          <a:xfrm>
            <a:off x="8763000" y="2916865"/>
            <a:ext cx="2362200"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Forgiveness</a:t>
            </a:r>
          </a:p>
        </p:txBody>
      </p:sp>
      <p:sp>
        <p:nvSpPr>
          <p:cNvPr id="10" name="Arrow: Bent 9">
            <a:extLst>
              <a:ext uri="{FF2B5EF4-FFF2-40B4-BE49-F238E27FC236}">
                <a16:creationId xmlns:a16="http://schemas.microsoft.com/office/drawing/2014/main" id="{114751C0-BAAB-F3F2-DA8F-8C1D0DD7C023}"/>
              </a:ext>
            </a:extLst>
          </p:cNvPr>
          <p:cNvSpPr/>
          <p:nvPr/>
        </p:nvSpPr>
        <p:spPr>
          <a:xfrm flipV="1">
            <a:off x="6918076" y="631969"/>
            <a:ext cx="693806" cy="1959829"/>
          </a:xfrm>
          <a:prstGeom prst="bentArrow">
            <a:avLst>
              <a:gd name="adj1" fmla="val 25000"/>
              <a:gd name="adj2" fmla="val 25000"/>
              <a:gd name="adj3" fmla="val 25000"/>
              <a:gd name="adj4" fmla="val 58215"/>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a:ea typeface="+mn-ea"/>
              <a:cs typeface="+mn-cs"/>
            </a:endParaRPr>
          </a:p>
        </p:txBody>
      </p:sp>
      <p:sp>
        <p:nvSpPr>
          <p:cNvPr id="13" name="TextBox 12">
            <a:extLst>
              <a:ext uri="{FF2B5EF4-FFF2-40B4-BE49-F238E27FC236}">
                <a16:creationId xmlns:a16="http://schemas.microsoft.com/office/drawing/2014/main" id="{44A52956-A1CA-AA37-1CE7-D62C50962681}"/>
              </a:ext>
            </a:extLst>
          </p:cNvPr>
          <p:cNvSpPr txBox="1"/>
          <p:nvPr/>
        </p:nvSpPr>
        <p:spPr>
          <a:xfrm>
            <a:off x="8737552" y="2069028"/>
            <a:ext cx="2362200"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Alertness</a:t>
            </a:r>
          </a:p>
        </p:txBody>
      </p:sp>
      <p:sp>
        <p:nvSpPr>
          <p:cNvPr id="14" name="Arrow: Bent 13">
            <a:extLst>
              <a:ext uri="{FF2B5EF4-FFF2-40B4-BE49-F238E27FC236}">
                <a16:creationId xmlns:a16="http://schemas.microsoft.com/office/drawing/2014/main" id="{A3B908D8-7712-7461-D968-F249D7605F4C}"/>
              </a:ext>
            </a:extLst>
          </p:cNvPr>
          <p:cNvSpPr/>
          <p:nvPr/>
        </p:nvSpPr>
        <p:spPr>
          <a:xfrm flipV="1">
            <a:off x="7336268" y="632418"/>
            <a:ext cx="693806" cy="1146201"/>
          </a:xfrm>
          <a:prstGeom prst="bentArrow">
            <a:avLst>
              <a:gd name="adj1" fmla="val 25000"/>
              <a:gd name="adj2" fmla="val 25000"/>
              <a:gd name="adj3" fmla="val 25000"/>
              <a:gd name="adj4" fmla="val 58215"/>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a:ea typeface="+mn-ea"/>
              <a:cs typeface="+mn-cs"/>
            </a:endParaRPr>
          </a:p>
        </p:txBody>
      </p:sp>
      <p:sp>
        <p:nvSpPr>
          <p:cNvPr id="15" name="TextBox 14">
            <a:extLst>
              <a:ext uri="{FF2B5EF4-FFF2-40B4-BE49-F238E27FC236}">
                <a16:creationId xmlns:a16="http://schemas.microsoft.com/office/drawing/2014/main" id="{3639466D-7580-9CC4-6926-825709052E6B}"/>
              </a:ext>
            </a:extLst>
          </p:cNvPr>
          <p:cNvSpPr txBox="1"/>
          <p:nvPr/>
        </p:nvSpPr>
        <p:spPr>
          <a:xfrm>
            <a:off x="8716987" y="1229380"/>
            <a:ext cx="2941613"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Steadfastness</a:t>
            </a:r>
          </a:p>
        </p:txBody>
      </p:sp>
      <p:sp>
        <p:nvSpPr>
          <p:cNvPr id="16" name="Text Box 15">
            <a:extLst>
              <a:ext uri="{FF2B5EF4-FFF2-40B4-BE49-F238E27FC236}">
                <a16:creationId xmlns:a16="http://schemas.microsoft.com/office/drawing/2014/main" id="{1258750E-B589-7E9D-0DD5-C9E5B561D01B}"/>
              </a:ext>
            </a:extLst>
          </p:cNvPr>
          <p:cNvSpPr txBox="1">
            <a:spLocks noChangeArrowheads="1"/>
          </p:cNvSpPr>
          <p:nvPr/>
        </p:nvSpPr>
        <p:spPr bwMode="auto">
          <a:xfrm>
            <a:off x="570540" y="4784689"/>
            <a:ext cx="111252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0" indent="0" eaLnBrk="1" hangingPunct="1"/>
            <a:r>
              <a:rPr lang="en-US" altLang="en-US" sz="2800" dirty="0">
                <a:solidFill>
                  <a:schemeClr val="tx1"/>
                </a:solidFill>
              </a:rPr>
              <a:t>When we reflect on the last year, we can ask ourselves if we have done these things, and if we haven’t, let us “forget what lies behind” &amp; reach “forward to what lies ahead” as the apostle Paul said (Philippians 3:13)!</a:t>
            </a:r>
            <a:endParaRPr lang="en-US" altLang="en-US" sz="3200" dirty="0">
              <a:solidFill>
                <a:schemeClr val="tx1"/>
              </a:solidFill>
            </a:endParaRPr>
          </a:p>
        </p:txBody>
      </p:sp>
    </p:spTree>
    <p:extLst>
      <p:ext uri="{BB962C8B-B14F-4D97-AF65-F5344CB8AC3E}">
        <p14:creationId xmlns:p14="http://schemas.microsoft.com/office/powerpoint/2010/main" val="372658236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0" y="0"/>
            <a:ext cx="9144000" cy="609600"/>
          </a:xfrm>
        </p:spPr>
        <p:txBody>
          <a:bodyPr/>
          <a:lstStyle/>
          <a:p>
            <a:pPr eaLnBrk="1" hangingPunct="1">
              <a:defRPr/>
            </a:pPr>
            <a:r>
              <a:rPr lang="en-US" sz="4000" b="1" u="sng" dirty="0">
                <a:solidFill>
                  <a:srgbClr val="0000FF"/>
                </a:solidFill>
                <a:cs typeface="Times New Roman" pitchFamily="18" charset="0"/>
              </a:rPr>
              <a:t>Intro </a:t>
            </a:r>
          </a:p>
        </p:txBody>
      </p:sp>
      <p:sp>
        <p:nvSpPr>
          <p:cNvPr id="6" name="Footer Placeholder 4"/>
          <p:cNvSpPr>
            <a:spLocks noGrp="1"/>
          </p:cNvSpPr>
          <p:nvPr>
            <p:ph type="ftr" sz="quarter" idx="11"/>
          </p:nvPr>
        </p:nvSpPr>
        <p:spPr>
          <a:xfrm>
            <a:off x="4114800" y="6553200"/>
            <a:ext cx="4038600" cy="304800"/>
          </a:xfrm>
        </p:spPr>
        <p:txBody>
          <a:bodyPr/>
          <a:lstStyle/>
          <a:p>
            <a:pPr>
              <a:defRPr/>
            </a:pPr>
            <a:r>
              <a:rPr lang="en-US" b="0" dirty="0">
                <a:solidFill>
                  <a:schemeClr val="accent4">
                    <a:lumMod val="50000"/>
                    <a:lumOff val="50000"/>
                  </a:schemeClr>
                </a:solidFill>
              </a:rPr>
              <a:t>Parables Of Godly Living</a:t>
            </a:r>
          </a:p>
        </p:txBody>
      </p:sp>
      <p:sp>
        <p:nvSpPr>
          <p:cNvPr id="130061" name="Text Box 13"/>
          <p:cNvSpPr txBox="1">
            <a:spLocks noChangeArrowheads="1"/>
          </p:cNvSpPr>
          <p:nvPr/>
        </p:nvSpPr>
        <p:spPr bwMode="auto">
          <a:xfrm>
            <a:off x="685800" y="920448"/>
            <a:ext cx="10896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0" lvl="0" indent="0" eaLnBrk="1" hangingPunct="1"/>
            <a:r>
              <a:rPr lang="en-US" altLang="en-US" sz="2800" dirty="0">
                <a:solidFill>
                  <a:srgbClr val="000000"/>
                </a:solidFill>
              </a:rPr>
              <a:t>As one year fades into the archives of history, many people turn their attention and focus on the new year</a:t>
            </a: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 </a:t>
            </a:r>
            <a:endParaRPr kumimoji="0" lang="en-US" altLang="en-US" sz="32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
        <p:nvSpPr>
          <p:cNvPr id="130063" name="Text Box 15"/>
          <p:cNvSpPr txBox="1">
            <a:spLocks noChangeArrowheads="1"/>
          </p:cNvSpPr>
          <p:nvPr/>
        </p:nvSpPr>
        <p:spPr bwMode="auto">
          <a:xfrm>
            <a:off x="32657" y="2755847"/>
            <a:ext cx="794224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0" lvl="0" indent="0" eaLnBrk="1" hangingPunct="1"/>
            <a:r>
              <a:rPr lang="en-US" altLang="en-US" sz="2800" dirty="0">
                <a:solidFill>
                  <a:srgbClr val="000000"/>
                </a:solidFill>
              </a:rPr>
              <a:t>For the Christian, another year is another opportunity to live for God and get that much closer to eternity</a:t>
            </a:r>
            <a:endParaRPr kumimoji="0" lang="en-US" altLang="en-US" sz="32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pic>
        <p:nvPicPr>
          <p:cNvPr id="4" name="Picture 3">
            <a:extLst>
              <a:ext uri="{FF2B5EF4-FFF2-40B4-BE49-F238E27FC236}">
                <a16:creationId xmlns:a16="http://schemas.microsoft.com/office/drawing/2014/main" id="{AB993886-EB4E-C99C-FBB1-CD54E80271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942240" y="2233466"/>
            <a:ext cx="3802018" cy="2526440"/>
          </a:xfrm>
          <a:prstGeom prst="rect">
            <a:avLst/>
          </a:prstGeom>
        </p:spPr>
      </p:pic>
      <p:sp>
        <p:nvSpPr>
          <p:cNvPr id="3" name="TextBox 2">
            <a:extLst>
              <a:ext uri="{FF2B5EF4-FFF2-40B4-BE49-F238E27FC236}">
                <a16:creationId xmlns:a16="http://schemas.microsoft.com/office/drawing/2014/main" id="{D6F82DA9-FD17-2963-5D73-0EAEDE8A79EF}"/>
              </a:ext>
            </a:extLst>
          </p:cNvPr>
          <p:cNvSpPr txBox="1"/>
          <p:nvPr/>
        </p:nvSpPr>
        <p:spPr>
          <a:xfrm>
            <a:off x="490571" y="5118817"/>
            <a:ext cx="11287058" cy="1200329"/>
          </a:xfrm>
          <a:prstGeom prst="rect">
            <a:avLst/>
          </a:prstGeom>
          <a:noFill/>
        </p:spPr>
        <p:txBody>
          <a:bodyPr wrap="square">
            <a:spAutoFit/>
          </a:bodyPr>
          <a:lstStyle/>
          <a:p>
            <a:pPr lvl="0"/>
            <a:r>
              <a:rPr lang="en-US" sz="3600" dirty="0">
                <a:solidFill>
                  <a:srgbClr val="FF0000"/>
                </a:solidFill>
              </a:rPr>
              <a:t>We don’t know if we will be given the whole year, so we live daily for Him</a:t>
            </a:r>
            <a:r>
              <a:rPr kumimoji="0" lang="en-US" sz="3600" b="1" i="0" u="none" strike="noStrike" kern="1200" cap="none" spc="0" normalizeH="0" baseline="0" noProof="0" dirty="0">
                <a:ln>
                  <a:noFill/>
                </a:ln>
                <a:solidFill>
                  <a:srgbClr val="FF0000"/>
                </a:solidFill>
                <a:effectLst/>
                <a:uLnTx/>
                <a:uFillTx/>
                <a:latin typeface="Tahoma" pitchFamily="34" charset="0"/>
                <a:ea typeface="+mn-ea"/>
                <a:cs typeface="Times New Roman" pitchFamily="18" charset="0"/>
              </a:rPr>
              <a:t>!</a:t>
            </a:r>
            <a:endParaRPr kumimoji="0" lang="en-US" sz="3600" b="1" i="1" u="none" strike="noStrike" kern="1200" cap="none" spc="0" normalizeH="0" baseline="0" noProof="0" dirty="0">
              <a:ln>
                <a:noFill/>
              </a:ln>
              <a:solidFill>
                <a:srgbClr val="FF00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70834781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0061"/>
                                        </p:tgtEl>
                                        <p:attrNameLst>
                                          <p:attrName>style.visibility</p:attrName>
                                        </p:attrNameLst>
                                      </p:cBhvr>
                                      <p:to>
                                        <p:strVal val="visible"/>
                                      </p:to>
                                    </p:set>
                                    <p:animEffect transition="in" filter="barn(inVertical)">
                                      <p:cBhvr>
                                        <p:cTn id="7" dur="500"/>
                                        <p:tgtEl>
                                          <p:spTgt spid="13006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0063"/>
                                        </p:tgtEl>
                                        <p:attrNameLst>
                                          <p:attrName>style.visibility</p:attrName>
                                        </p:attrNameLst>
                                      </p:cBhvr>
                                      <p:to>
                                        <p:strVal val="visible"/>
                                      </p:to>
                                    </p:set>
                                    <p:animEffect transition="in" filter="barn(inVertical)">
                                      <p:cBhvr>
                                        <p:cTn id="18" dur="500"/>
                                        <p:tgtEl>
                                          <p:spTgt spid="13006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ssolv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1" grpId="0"/>
      <p:bldP spid="130063"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0" y="0"/>
            <a:ext cx="9144000" cy="609600"/>
          </a:xfrm>
        </p:spPr>
        <p:txBody>
          <a:bodyPr/>
          <a:lstStyle/>
          <a:p>
            <a:pPr eaLnBrk="1" hangingPunct="1">
              <a:defRPr/>
            </a:pPr>
            <a:r>
              <a:rPr lang="en-US" sz="4000" b="1" u="sng" dirty="0">
                <a:solidFill>
                  <a:srgbClr val="0000FF"/>
                </a:solidFill>
                <a:cs typeface="Times New Roman" pitchFamily="18" charset="0"/>
              </a:rPr>
              <a:t>Godly Living</a:t>
            </a:r>
          </a:p>
        </p:txBody>
      </p:sp>
      <p:sp>
        <p:nvSpPr>
          <p:cNvPr id="6" name="Footer Placeholder 4"/>
          <p:cNvSpPr>
            <a:spLocks noGrp="1"/>
          </p:cNvSpPr>
          <p:nvPr>
            <p:ph type="ftr" sz="quarter" idx="11"/>
          </p:nvPr>
        </p:nvSpPr>
        <p:spPr>
          <a:xfrm>
            <a:off x="4114800" y="6553200"/>
            <a:ext cx="40386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rPr>
              <a:t>Parables Of Godly Living</a:t>
            </a:r>
          </a:p>
        </p:txBody>
      </p:sp>
      <p:sp>
        <p:nvSpPr>
          <p:cNvPr id="130063" name="Text Box 15"/>
          <p:cNvSpPr txBox="1">
            <a:spLocks noChangeArrowheads="1"/>
          </p:cNvSpPr>
          <p:nvPr/>
        </p:nvSpPr>
        <p:spPr bwMode="auto">
          <a:xfrm>
            <a:off x="595364" y="1224075"/>
            <a:ext cx="3581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2800" dirty="0">
                <a:solidFill>
                  <a:srgbClr val="000000"/>
                </a:solidFill>
              </a:rPr>
              <a:t>Good Samaritan</a:t>
            </a:r>
            <a:endParaRPr kumimoji="0" lang="en-US" altLang="en-US" sz="32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
        <p:nvSpPr>
          <p:cNvPr id="4" name="Arrow: Bent 3">
            <a:extLst>
              <a:ext uri="{FF2B5EF4-FFF2-40B4-BE49-F238E27FC236}">
                <a16:creationId xmlns:a16="http://schemas.microsoft.com/office/drawing/2014/main" id="{9C8453F4-425D-89C4-3994-62010BC2E6DC}"/>
              </a:ext>
            </a:extLst>
          </p:cNvPr>
          <p:cNvSpPr/>
          <p:nvPr/>
        </p:nvSpPr>
        <p:spPr>
          <a:xfrm rot="10800000">
            <a:off x="4147457" y="641264"/>
            <a:ext cx="737616" cy="1137356"/>
          </a:xfrm>
          <a:prstGeom prst="bent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a:ea typeface="+mn-ea"/>
              <a:cs typeface="+mn-cs"/>
            </a:endParaRPr>
          </a:p>
        </p:txBody>
      </p:sp>
      <p:sp>
        <p:nvSpPr>
          <p:cNvPr id="2" name="Arrow: Bent 1">
            <a:extLst>
              <a:ext uri="{FF2B5EF4-FFF2-40B4-BE49-F238E27FC236}">
                <a16:creationId xmlns:a16="http://schemas.microsoft.com/office/drawing/2014/main" id="{4F78B1EC-700B-8EB3-A082-5D5CE93DF113}"/>
              </a:ext>
            </a:extLst>
          </p:cNvPr>
          <p:cNvSpPr/>
          <p:nvPr/>
        </p:nvSpPr>
        <p:spPr>
          <a:xfrm rot="10800000">
            <a:off x="4594956" y="631970"/>
            <a:ext cx="737616" cy="1981200"/>
          </a:xfrm>
          <a:prstGeom prst="bent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a:ea typeface="+mn-ea"/>
              <a:cs typeface="+mn-cs"/>
            </a:endParaRPr>
          </a:p>
        </p:txBody>
      </p:sp>
      <p:sp>
        <p:nvSpPr>
          <p:cNvPr id="9" name="TextBox 8">
            <a:extLst>
              <a:ext uri="{FF2B5EF4-FFF2-40B4-BE49-F238E27FC236}">
                <a16:creationId xmlns:a16="http://schemas.microsoft.com/office/drawing/2014/main" id="{321967FB-E788-8848-0CC2-FFAEA868391D}"/>
              </a:ext>
            </a:extLst>
          </p:cNvPr>
          <p:cNvSpPr txBox="1"/>
          <p:nvPr/>
        </p:nvSpPr>
        <p:spPr>
          <a:xfrm>
            <a:off x="1066801" y="2073224"/>
            <a:ext cx="2128210"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Rich Fool</a:t>
            </a:r>
          </a:p>
        </p:txBody>
      </p:sp>
      <p:sp>
        <p:nvSpPr>
          <p:cNvPr id="3" name="Arrow: Bent 2">
            <a:extLst>
              <a:ext uri="{FF2B5EF4-FFF2-40B4-BE49-F238E27FC236}">
                <a16:creationId xmlns:a16="http://schemas.microsoft.com/office/drawing/2014/main" id="{35CD31CB-5885-B4DB-30F4-A3B5D25FA4DC}"/>
              </a:ext>
            </a:extLst>
          </p:cNvPr>
          <p:cNvSpPr/>
          <p:nvPr/>
        </p:nvSpPr>
        <p:spPr>
          <a:xfrm rot="10800000">
            <a:off x="5042455" y="631971"/>
            <a:ext cx="737615" cy="2808114"/>
          </a:xfrm>
          <a:prstGeom prst="bent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a:ea typeface="+mn-ea"/>
              <a:cs typeface="+mn-cs"/>
            </a:endParaRPr>
          </a:p>
        </p:txBody>
      </p:sp>
      <p:sp>
        <p:nvSpPr>
          <p:cNvPr id="5" name="TextBox 4">
            <a:extLst>
              <a:ext uri="{FF2B5EF4-FFF2-40B4-BE49-F238E27FC236}">
                <a16:creationId xmlns:a16="http://schemas.microsoft.com/office/drawing/2014/main" id="{643F9883-66A9-6D75-4C82-0CFC476EA94B}"/>
              </a:ext>
            </a:extLst>
          </p:cNvPr>
          <p:cNvSpPr txBox="1"/>
          <p:nvPr/>
        </p:nvSpPr>
        <p:spPr>
          <a:xfrm>
            <a:off x="152400" y="2922373"/>
            <a:ext cx="3962399" cy="954107"/>
          </a:xfrm>
          <a:prstGeom prst="rect">
            <a:avLst/>
          </a:prstGeom>
          <a:noFill/>
        </p:spPr>
        <p:txBody>
          <a:bodyPr wrap="square">
            <a:spAutoFit/>
          </a:bodyPr>
          <a:lstStyle/>
          <a:p>
            <a:pPr lvl="0">
              <a:defRPr/>
            </a:pPr>
            <a:r>
              <a:rPr lang="en-US" altLang="en-US" sz="2800" dirty="0">
                <a:solidFill>
                  <a:srgbClr val="000000"/>
                </a:solidFill>
              </a:rPr>
              <a:t>Friend’s Request at Midnight</a:t>
            </a:r>
            <a:endPar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
        <p:nvSpPr>
          <p:cNvPr id="7" name="Arrow: Down 6">
            <a:extLst>
              <a:ext uri="{FF2B5EF4-FFF2-40B4-BE49-F238E27FC236}">
                <a16:creationId xmlns:a16="http://schemas.microsoft.com/office/drawing/2014/main" id="{8005A089-2ABC-474C-F1CA-A437264666BC}"/>
              </a:ext>
            </a:extLst>
          </p:cNvPr>
          <p:cNvSpPr/>
          <p:nvPr/>
        </p:nvSpPr>
        <p:spPr>
          <a:xfrm>
            <a:off x="5933563" y="631970"/>
            <a:ext cx="381000" cy="3397336"/>
          </a:xfrm>
          <a:prstGeom prst="down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6699"/>
              </a:solidFill>
              <a:effectLst/>
              <a:uLnTx/>
              <a:uFillTx/>
              <a:latin typeface="Tahoma"/>
              <a:ea typeface="+mn-ea"/>
              <a:cs typeface="+mn-cs"/>
            </a:endParaRPr>
          </a:p>
        </p:txBody>
      </p:sp>
      <p:sp>
        <p:nvSpPr>
          <p:cNvPr id="8" name="TextBox 7">
            <a:extLst>
              <a:ext uri="{FF2B5EF4-FFF2-40B4-BE49-F238E27FC236}">
                <a16:creationId xmlns:a16="http://schemas.microsoft.com/office/drawing/2014/main" id="{BD4E04E9-92FE-B51C-7DCC-D14220BAE713}"/>
              </a:ext>
            </a:extLst>
          </p:cNvPr>
          <p:cNvSpPr txBox="1"/>
          <p:nvPr/>
        </p:nvSpPr>
        <p:spPr>
          <a:xfrm>
            <a:off x="4192791" y="4247735"/>
            <a:ext cx="3882617" cy="954107"/>
          </a:xfrm>
          <a:prstGeom prst="rect">
            <a:avLst/>
          </a:prstGeom>
          <a:noFill/>
        </p:spPr>
        <p:txBody>
          <a:bodyPr wrap="square">
            <a:spAutoFit/>
          </a:bodyPr>
          <a:lstStyle/>
          <a:p>
            <a:pPr lvl="0">
              <a:defRPr/>
            </a:pPr>
            <a:r>
              <a:rPr lang="en-US" altLang="en-US" sz="2800" dirty="0">
                <a:solidFill>
                  <a:srgbClr val="000000"/>
                </a:solidFill>
              </a:rPr>
              <a:t>Pharisee &amp; </a:t>
            </a:r>
          </a:p>
          <a:p>
            <a:pPr lvl="0">
              <a:defRPr/>
            </a:pPr>
            <a:r>
              <a:rPr lang="en-US" altLang="en-US" sz="2800" dirty="0">
                <a:solidFill>
                  <a:srgbClr val="000000"/>
                </a:solidFill>
              </a:rPr>
              <a:t>Tax Collector</a:t>
            </a:r>
          </a:p>
        </p:txBody>
      </p:sp>
      <p:sp>
        <p:nvSpPr>
          <p:cNvPr id="11" name="Arrow: Bent 10">
            <a:extLst>
              <a:ext uri="{FF2B5EF4-FFF2-40B4-BE49-F238E27FC236}">
                <a16:creationId xmlns:a16="http://schemas.microsoft.com/office/drawing/2014/main" id="{A8AD93FE-0693-F10B-E046-B1A21B2C05C7}"/>
              </a:ext>
            </a:extLst>
          </p:cNvPr>
          <p:cNvSpPr/>
          <p:nvPr/>
        </p:nvSpPr>
        <p:spPr>
          <a:xfrm flipV="1">
            <a:off x="6486212" y="641261"/>
            <a:ext cx="693806" cy="2798823"/>
          </a:xfrm>
          <a:prstGeom prst="bent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a:ea typeface="+mn-ea"/>
              <a:cs typeface="+mn-cs"/>
            </a:endParaRPr>
          </a:p>
        </p:txBody>
      </p:sp>
      <p:sp>
        <p:nvSpPr>
          <p:cNvPr id="12" name="TextBox 11">
            <a:extLst>
              <a:ext uri="{FF2B5EF4-FFF2-40B4-BE49-F238E27FC236}">
                <a16:creationId xmlns:a16="http://schemas.microsoft.com/office/drawing/2014/main" id="{912BA807-95B6-5F70-1945-94EDF9FFC62F}"/>
              </a:ext>
            </a:extLst>
          </p:cNvPr>
          <p:cNvSpPr txBox="1"/>
          <p:nvPr/>
        </p:nvSpPr>
        <p:spPr>
          <a:xfrm>
            <a:off x="8727688" y="2963030"/>
            <a:ext cx="2362200" cy="95410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Unmerciful Servant</a:t>
            </a:r>
          </a:p>
        </p:txBody>
      </p:sp>
      <p:sp>
        <p:nvSpPr>
          <p:cNvPr id="10" name="Arrow: Bent 9">
            <a:extLst>
              <a:ext uri="{FF2B5EF4-FFF2-40B4-BE49-F238E27FC236}">
                <a16:creationId xmlns:a16="http://schemas.microsoft.com/office/drawing/2014/main" id="{114751C0-BAAB-F3F2-DA8F-8C1D0DD7C023}"/>
              </a:ext>
            </a:extLst>
          </p:cNvPr>
          <p:cNvSpPr/>
          <p:nvPr/>
        </p:nvSpPr>
        <p:spPr>
          <a:xfrm flipV="1">
            <a:off x="6918076" y="631969"/>
            <a:ext cx="693806" cy="1959829"/>
          </a:xfrm>
          <a:prstGeom prst="bentArrow">
            <a:avLst>
              <a:gd name="adj1" fmla="val 25000"/>
              <a:gd name="adj2" fmla="val 25000"/>
              <a:gd name="adj3" fmla="val 25000"/>
              <a:gd name="adj4" fmla="val 58215"/>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a:ea typeface="+mn-ea"/>
              <a:cs typeface="+mn-cs"/>
            </a:endParaRPr>
          </a:p>
        </p:txBody>
      </p:sp>
      <p:sp>
        <p:nvSpPr>
          <p:cNvPr id="13" name="TextBox 12">
            <a:extLst>
              <a:ext uri="{FF2B5EF4-FFF2-40B4-BE49-F238E27FC236}">
                <a16:creationId xmlns:a16="http://schemas.microsoft.com/office/drawing/2014/main" id="{44A52956-A1CA-AA37-1CE7-D62C50962681}"/>
              </a:ext>
            </a:extLst>
          </p:cNvPr>
          <p:cNvSpPr txBox="1"/>
          <p:nvPr/>
        </p:nvSpPr>
        <p:spPr>
          <a:xfrm>
            <a:off x="8510239" y="2079312"/>
            <a:ext cx="3505200"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Watchful Servants</a:t>
            </a:r>
          </a:p>
        </p:txBody>
      </p:sp>
      <p:sp>
        <p:nvSpPr>
          <p:cNvPr id="14" name="Arrow: Bent 13">
            <a:extLst>
              <a:ext uri="{FF2B5EF4-FFF2-40B4-BE49-F238E27FC236}">
                <a16:creationId xmlns:a16="http://schemas.microsoft.com/office/drawing/2014/main" id="{A3B908D8-7712-7461-D968-F249D7605F4C}"/>
              </a:ext>
            </a:extLst>
          </p:cNvPr>
          <p:cNvSpPr/>
          <p:nvPr/>
        </p:nvSpPr>
        <p:spPr>
          <a:xfrm flipV="1">
            <a:off x="7336268" y="632418"/>
            <a:ext cx="693806" cy="1146201"/>
          </a:xfrm>
          <a:prstGeom prst="bentArrow">
            <a:avLst>
              <a:gd name="adj1" fmla="val 25000"/>
              <a:gd name="adj2" fmla="val 25000"/>
              <a:gd name="adj3" fmla="val 25000"/>
              <a:gd name="adj4" fmla="val 58215"/>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a:ea typeface="+mn-ea"/>
              <a:cs typeface="+mn-cs"/>
            </a:endParaRPr>
          </a:p>
        </p:txBody>
      </p:sp>
      <p:sp>
        <p:nvSpPr>
          <p:cNvPr id="15" name="TextBox 14">
            <a:extLst>
              <a:ext uri="{FF2B5EF4-FFF2-40B4-BE49-F238E27FC236}">
                <a16:creationId xmlns:a16="http://schemas.microsoft.com/office/drawing/2014/main" id="{3639466D-7580-9CC4-6926-825709052E6B}"/>
              </a:ext>
            </a:extLst>
          </p:cNvPr>
          <p:cNvSpPr txBox="1"/>
          <p:nvPr/>
        </p:nvSpPr>
        <p:spPr>
          <a:xfrm>
            <a:off x="8687449" y="1252613"/>
            <a:ext cx="2941613"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Ten Virgins</a:t>
            </a:r>
          </a:p>
        </p:txBody>
      </p:sp>
      <p:sp>
        <p:nvSpPr>
          <p:cNvPr id="16" name="Text Box 15">
            <a:extLst>
              <a:ext uri="{FF2B5EF4-FFF2-40B4-BE49-F238E27FC236}">
                <a16:creationId xmlns:a16="http://schemas.microsoft.com/office/drawing/2014/main" id="{1258750E-B589-7E9D-0DD5-C9E5B561D01B}"/>
              </a:ext>
            </a:extLst>
          </p:cNvPr>
          <p:cNvSpPr txBox="1">
            <a:spLocks noChangeArrowheads="1"/>
          </p:cNvSpPr>
          <p:nvPr/>
        </p:nvSpPr>
        <p:spPr bwMode="auto">
          <a:xfrm>
            <a:off x="526164" y="5347574"/>
            <a:ext cx="11125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0" lvl="0" indent="0" eaLnBrk="1" hangingPunct="1"/>
            <a:r>
              <a:rPr lang="en-US" altLang="en-US" sz="2800" dirty="0">
                <a:solidFill>
                  <a:srgbClr val="000000"/>
                </a:solidFill>
              </a:rPr>
              <a:t>Jesus taught in parables so that we could understand what He was saying</a:t>
            </a: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a:t>
            </a:r>
            <a:endParaRPr kumimoji="0" lang="en-US" altLang="en-US" sz="32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3243694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0" y="0"/>
            <a:ext cx="9144000" cy="609600"/>
          </a:xfrm>
        </p:spPr>
        <p:txBody>
          <a:bodyPr/>
          <a:lstStyle/>
          <a:p>
            <a:pPr eaLnBrk="1" hangingPunct="1">
              <a:defRPr/>
            </a:pPr>
            <a:r>
              <a:rPr lang="en-US" sz="4000" b="1" u="sng" dirty="0">
                <a:solidFill>
                  <a:srgbClr val="0000FF"/>
                </a:solidFill>
                <a:cs typeface="Times New Roman" pitchFamily="18" charset="0"/>
              </a:rPr>
              <a:t>Godly Living</a:t>
            </a:r>
          </a:p>
        </p:txBody>
      </p:sp>
      <p:sp>
        <p:nvSpPr>
          <p:cNvPr id="6" name="Footer Placeholder 4"/>
          <p:cNvSpPr>
            <a:spLocks noGrp="1"/>
          </p:cNvSpPr>
          <p:nvPr>
            <p:ph type="ftr" sz="quarter" idx="11"/>
          </p:nvPr>
        </p:nvSpPr>
        <p:spPr>
          <a:xfrm>
            <a:off x="4114800" y="6553200"/>
            <a:ext cx="40386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rPr>
              <a:t>Parables Of Godly Living</a:t>
            </a:r>
          </a:p>
        </p:txBody>
      </p:sp>
      <p:sp>
        <p:nvSpPr>
          <p:cNvPr id="130063" name="Text Box 15"/>
          <p:cNvSpPr txBox="1">
            <a:spLocks noChangeArrowheads="1"/>
          </p:cNvSpPr>
          <p:nvPr/>
        </p:nvSpPr>
        <p:spPr bwMode="auto">
          <a:xfrm>
            <a:off x="533400" y="798493"/>
            <a:ext cx="3581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Love Neighbor/Enemies</a:t>
            </a:r>
            <a:endParaRPr kumimoji="0" lang="en-US" altLang="en-US" sz="32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
        <p:nvSpPr>
          <p:cNvPr id="4" name="Arrow: Bent 3">
            <a:extLst>
              <a:ext uri="{FF2B5EF4-FFF2-40B4-BE49-F238E27FC236}">
                <a16:creationId xmlns:a16="http://schemas.microsoft.com/office/drawing/2014/main" id="{9C8453F4-425D-89C4-3994-62010BC2E6DC}"/>
              </a:ext>
            </a:extLst>
          </p:cNvPr>
          <p:cNvSpPr/>
          <p:nvPr/>
        </p:nvSpPr>
        <p:spPr>
          <a:xfrm rot="10800000">
            <a:off x="4147457" y="641264"/>
            <a:ext cx="737616" cy="1137356"/>
          </a:xfrm>
          <a:prstGeom prst="bent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a:ea typeface="+mn-ea"/>
              <a:cs typeface="+mn-cs"/>
            </a:endParaRPr>
          </a:p>
        </p:txBody>
      </p:sp>
      <p:sp>
        <p:nvSpPr>
          <p:cNvPr id="2" name="Arrow: Bent 1">
            <a:extLst>
              <a:ext uri="{FF2B5EF4-FFF2-40B4-BE49-F238E27FC236}">
                <a16:creationId xmlns:a16="http://schemas.microsoft.com/office/drawing/2014/main" id="{4F78B1EC-700B-8EB3-A082-5D5CE93DF113}"/>
              </a:ext>
            </a:extLst>
          </p:cNvPr>
          <p:cNvSpPr/>
          <p:nvPr/>
        </p:nvSpPr>
        <p:spPr>
          <a:xfrm rot="10800000">
            <a:off x="4594956" y="631970"/>
            <a:ext cx="737616" cy="1981200"/>
          </a:xfrm>
          <a:prstGeom prst="bent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a:ea typeface="+mn-ea"/>
              <a:cs typeface="+mn-cs"/>
            </a:endParaRPr>
          </a:p>
        </p:txBody>
      </p:sp>
      <p:sp>
        <p:nvSpPr>
          <p:cNvPr id="9" name="TextBox 8">
            <a:extLst>
              <a:ext uri="{FF2B5EF4-FFF2-40B4-BE49-F238E27FC236}">
                <a16:creationId xmlns:a16="http://schemas.microsoft.com/office/drawing/2014/main" id="{321967FB-E788-8848-0CC2-FFAEA868391D}"/>
              </a:ext>
            </a:extLst>
          </p:cNvPr>
          <p:cNvSpPr txBox="1"/>
          <p:nvPr/>
        </p:nvSpPr>
        <p:spPr>
          <a:xfrm>
            <a:off x="1453189" y="2073224"/>
            <a:ext cx="1741821"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Wealth</a:t>
            </a:r>
          </a:p>
        </p:txBody>
      </p:sp>
      <p:sp>
        <p:nvSpPr>
          <p:cNvPr id="3" name="Arrow: Bent 2">
            <a:extLst>
              <a:ext uri="{FF2B5EF4-FFF2-40B4-BE49-F238E27FC236}">
                <a16:creationId xmlns:a16="http://schemas.microsoft.com/office/drawing/2014/main" id="{35CD31CB-5885-B4DB-30F4-A3B5D25FA4DC}"/>
              </a:ext>
            </a:extLst>
          </p:cNvPr>
          <p:cNvSpPr/>
          <p:nvPr/>
        </p:nvSpPr>
        <p:spPr>
          <a:xfrm rot="10800000">
            <a:off x="5042455" y="631971"/>
            <a:ext cx="737615" cy="2808114"/>
          </a:xfrm>
          <a:prstGeom prst="bent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a:ea typeface="+mn-ea"/>
              <a:cs typeface="+mn-cs"/>
            </a:endParaRPr>
          </a:p>
        </p:txBody>
      </p:sp>
      <p:sp>
        <p:nvSpPr>
          <p:cNvPr id="5" name="TextBox 4">
            <a:extLst>
              <a:ext uri="{FF2B5EF4-FFF2-40B4-BE49-F238E27FC236}">
                <a16:creationId xmlns:a16="http://schemas.microsoft.com/office/drawing/2014/main" id="{643F9883-66A9-6D75-4C82-0CFC476EA94B}"/>
              </a:ext>
            </a:extLst>
          </p:cNvPr>
          <p:cNvSpPr txBox="1"/>
          <p:nvPr/>
        </p:nvSpPr>
        <p:spPr>
          <a:xfrm>
            <a:off x="1453189" y="2922373"/>
            <a:ext cx="1741821"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Prayer</a:t>
            </a:r>
          </a:p>
        </p:txBody>
      </p:sp>
      <p:sp>
        <p:nvSpPr>
          <p:cNvPr id="7" name="Arrow: Down 6">
            <a:extLst>
              <a:ext uri="{FF2B5EF4-FFF2-40B4-BE49-F238E27FC236}">
                <a16:creationId xmlns:a16="http://schemas.microsoft.com/office/drawing/2014/main" id="{8005A089-2ABC-474C-F1CA-A437264666BC}"/>
              </a:ext>
            </a:extLst>
          </p:cNvPr>
          <p:cNvSpPr/>
          <p:nvPr/>
        </p:nvSpPr>
        <p:spPr>
          <a:xfrm>
            <a:off x="5933563" y="631970"/>
            <a:ext cx="381000" cy="3397336"/>
          </a:xfrm>
          <a:prstGeom prst="down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6699"/>
              </a:solidFill>
              <a:effectLst/>
              <a:uLnTx/>
              <a:uFillTx/>
              <a:latin typeface="Tahoma"/>
              <a:ea typeface="+mn-ea"/>
              <a:cs typeface="+mn-cs"/>
            </a:endParaRPr>
          </a:p>
        </p:txBody>
      </p:sp>
      <p:sp>
        <p:nvSpPr>
          <p:cNvPr id="8" name="TextBox 7">
            <a:extLst>
              <a:ext uri="{FF2B5EF4-FFF2-40B4-BE49-F238E27FC236}">
                <a16:creationId xmlns:a16="http://schemas.microsoft.com/office/drawing/2014/main" id="{BD4E04E9-92FE-B51C-7DCC-D14220BAE713}"/>
              </a:ext>
            </a:extLst>
          </p:cNvPr>
          <p:cNvSpPr txBox="1"/>
          <p:nvPr/>
        </p:nvSpPr>
        <p:spPr>
          <a:xfrm>
            <a:off x="5262230" y="4211812"/>
            <a:ext cx="1741821"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Humility</a:t>
            </a:r>
          </a:p>
        </p:txBody>
      </p:sp>
      <p:sp>
        <p:nvSpPr>
          <p:cNvPr id="11" name="Arrow: Bent 10">
            <a:extLst>
              <a:ext uri="{FF2B5EF4-FFF2-40B4-BE49-F238E27FC236}">
                <a16:creationId xmlns:a16="http://schemas.microsoft.com/office/drawing/2014/main" id="{A8AD93FE-0693-F10B-E046-B1A21B2C05C7}"/>
              </a:ext>
            </a:extLst>
          </p:cNvPr>
          <p:cNvSpPr/>
          <p:nvPr/>
        </p:nvSpPr>
        <p:spPr>
          <a:xfrm flipV="1">
            <a:off x="6486212" y="641261"/>
            <a:ext cx="693806" cy="2798823"/>
          </a:xfrm>
          <a:prstGeom prst="bent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a:ea typeface="+mn-ea"/>
              <a:cs typeface="+mn-cs"/>
            </a:endParaRPr>
          </a:p>
        </p:txBody>
      </p:sp>
      <p:sp>
        <p:nvSpPr>
          <p:cNvPr id="12" name="TextBox 11">
            <a:extLst>
              <a:ext uri="{FF2B5EF4-FFF2-40B4-BE49-F238E27FC236}">
                <a16:creationId xmlns:a16="http://schemas.microsoft.com/office/drawing/2014/main" id="{912BA807-95B6-5F70-1945-94EDF9FFC62F}"/>
              </a:ext>
            </a:extLst>
          </p:cNvPr>
          <p:cNvSpPr txBox="1"/>
          <p:nvPr/>
        </p:nvSpPr>
        <p:spPr>
          <a:xfrm>
            <a:off x="8763000" y="2916865"/>
            <a:ext cx="2362200"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Forgiveness</a:t>
            </a:r>
          </a:p>
        </p:txBody>
      </p:sp>
      <p:sp>
        <p:nvSpPr>
          <p:cNvPr id="10" name="Arrow: Bent 9">
            <a:extLst>
              <a:ext uri="{FF2B5EF4-FFF2-40B4-BE49-F238E27FC236}">
                <a16:creationId xmlns:a16="http://schemas.microsoft.com/office/drawing/2014/main" id="{114751C0-BAAB-F3F2-DA8F-8C1D0DD7C023}"/>
              </a:ext>
            </a:extLst>
          </p:cNvPr>
          <p:cNvSpPr/>
          <p:nvPr/>
        </p:nvSpPr>
        <p:spPr>
          <a:xfrm flipV="1">
            <a:off x="6918076" y="631969"/>
            <a:ext cx="693806" cy="1959829"/>
          </a:xfrm>
          <a:prstGeom prst="bentArrow">
            <a:avLst>
              <a:gd name="adj1" fmla="val 25000"/>
              <a:gd name="adj2" fmla="val 25000"/>
              <a:gd name="adj3" fmla="val 25000"/>
              <a:gd name="adj4" fmla="val 58215"/>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a:ea typeface="+mn-ea"/>
              <a:cs typeface="+mn-cs"/>
            </a:endParaRPr>
          </a:p>
        </p:txBody>
      </p:sp>
      <p:sp>
        <p:nvSpPr>
          <p:cNvPr id="13" name="TextBox 12">
            <a:extLst>
              <a:ext uri="{FF2B5EF4-FFF2-40B4-BE49-F238E27FC236}">
                <a16:creationId xmlns:a16="http://schemas.microsoft.com/office/drawing/2014/main" id="{44A52956-A1CA-AA37-1CE7-D62C50962681}"/>
              </a:ext>
            </a:extLst>
          </p:cNvPr>
          <p:cNvSpPr txBox="1"/>
          <p:nvPr/>
        </p:nvSpPr>
        <p:spPr>
          <a:xfrm>
            <a:off x="8737552" y="2069028"/>
            <a:ext cx="2362200"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Alertness</a:t>
            </a:r>
          </a:p>
        </p:txBody>
      </p:sp>
      <p:sp>
        <p:nvSpPr>
          <p:cNvPr id="14" name="Arrow: Bent 13">
            <a:extLst>
              <a:ext uri="{FF2B5EF4-FFF2-40B4-BE49-F238E27FC236}">
                <a16:creationId xmlns:a16="http://schemas.microsoft.com/office/drawing/2014/main" id="{A3B908D8-7712-7461-D968-F249D7605F4C}"/>
              </a:ext>
            </a:extLst>
          </p:cNvPr>
          <p:cNvSpPr/>
          <p:nvPr/>
        </p:nvSpPr>
        <p:spPr>
          <a:xfrm flipV="1">
            <a:off x="7336268" y="632418"/>
            <a:ext cx="693806" cy="1146201"/>
          </a:xfrm>
          <a:prstGeom prst="bentArrow">
            <a:avLst>
              <a:gd name="adj1" fmla="val 25000"/>
              <a:gd name="adj2" fmla="val 25000"/>
              <a:gd name="adj3" fmla="val 25000"/>
              <a:gd name="adj4" fmla="val 58215"/>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a:ea typeface="+mn-ea"/>
              <a:cs typeface="+mn-cs"/>
            </a:endParaRPr>
          </a:p>
        </p:txBody>
      </p:sp>
      <p:sp>
        <p:nvSpPr>
          <p:cNvPr id="15" name="TextBox 14">
            <a:extLst>
              <a:ext uri="{FF2B5EF4-FFF2-40B4-BE49-F238E27FC236}">
                <a16:creationId xmlns:a16="http://schemas.microsoft.com/office/drawing/2014/main" id="{3639466D-7580-9CC4-6926-825709052E6B}"/>
              </a:ext>
            </a:extLst>
          </p:cNvPr>
          <p:cNvSpPr txBox="1"/>
          <p:nvPr/>
        </p:nvSpPr>
        <p:spPr>
          <a:xfrm>
            <a:off x="8716987" y="1229380"/>
            <a:ext cx="2941613"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Steadfastness</a:t>
            </a:r>
          </a:p>
        </p:txBody>
      </p:sp>
      <p:sp>
        <p:nvSpPr>
          <p:cNvPr id="17" name="TextBox 16">
            <a:extLst>
              <a:ext uri="{FF2B5EF4-FFF2-40B4-BE49-F238E27FC236}">
                <a16:creationId xmlns:a16="http://schemas.microsoft.com/office/drawing/2014/main" id="{4107302E-C3AB-30F3-A2DA-802AEF791890}"/>
              </a:ext>
            </a:extLst>
          </p:cNvPr>
          <p:cNvSpPr txBox="1"/>
          <p:nvPr/>
        </p:nvSpPr>
        <p:spPr>
          <a:xfrm>
            <a:off x="914400" y="4735032"/>
            <a:ext cx="10515600" cy="1815882"/>
          </a:xfrm>
          <a:prstGeom prst="rect">
            <a:avLst/>
          </a:prstGeom>
          <a:noFill/>
        </p:spPr>
        <p:txBody>
          <a:bodyPr wrap="square">
            <a:spAutoFit/>
          </a:bodyPr>
          <a:lstStyle/>
          <a:p>
            <a:r>
              <a:rPr lang="en-US" sz="2800" dirty="0">
                <a:solidFill>
                  <a:srgbClr val="0000FF"/>
                </a:solidFill>
              </a:rPr>
              <a:t>These are parables that apply to our everyday lives so let us not make lofty goals that may be unachievable and forgotten later, but strive to live godly in our everyday daily lives!</a:t>
            </a:r>
            <a:endParaRPr lang="en-US" sz="2800" i="1" dirty="0">
              <a:solidFill>
                <a:srgbClr val="0000FF"/>
              </a:solidFill>
            </a:endParaRPr>
          </a:p>
        </p:txBody>
      </p:sp>
    </p:spTree>
    <p:extLst>
      <p:ext uri="{BB962C8B-B14F-4D97-AF65-F5344CB8AC3E}">
        <p14:creationId xmlns:p14="http://schemas.microsoft.com/office/powerpoint/2010/main" val="77777945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23" y="0"/>
            <a:ext cx="12191974" cy="990600"/>
          </a:xfrm>
          <a:solidFill>
            <a:srgbClr val="FFFF00"/>
          </a:solidFill>
        </p:spPr>
        <p:txBody>
          <a:bodyPr/>
          <a:lstStyle/>
          <a:p>
            <a:r>
              <a:rPr lang="en-US" sz="4600"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23" y="1066800"/>
            <a:ext cx="12191974"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(John 5:24; Romans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(John 3:16-18; John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(Luke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(Matthew 10:32; Romans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(Mark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(John 8:31; Revelation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23" y="5521895"/>
            <a:ext cx="12191974"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Repent (Acts 8:22), Confess (I John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23" y="4682430"/>
            <a:ext cx="12213771"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sng" strike="noStrike" kern="1200" cap="all" spc="0" normalizeH="0" baseline="0" noProof="0" dirty="0">
                <a:ln>
                  <a:noFill/>
                </a:ln>
                <a:solidFill>
                  <a:srgbClr val="0000FF"/>
                </a:solidFill>
                <a:effectLst>
                  <a:outerShdw blurRad="50800" dist="63500" dir="2700000" algn="tl" rotWithShape="0">
                    <a:srgbClr val="000000">
                      <a:alpha val="48000"/>
                    </a:srgbClr>
                  </a:outerShdw>
                </a:effectLst>
                <a:uLnTx/>
                <a:uFillTx/>
                <a:latin typeface="Ameretto"/>
                <a:ea typeface="+mj-ea"/>
                <a:cs typeface="+mj-cs"/>
              </a:rPr>
              <a:t>For The Erring Saint: </a:t>
            </a:r>
          </a:p>
        </p:txBody>
      </p:sp>
    </p:spTree>
    <p:extLst>
      <p:ext uri="{BB962C8B-B14F-4D97-AF65-F5344CB8AC3E}">
        <p14:creationId xmlns:p14="http://schemas.microsoft.com/office/powerpoint/2010/main" val="11085275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1554145" y="0"/>
            <a:ext cx="9144000" cy="304800"/>
          </a:xfrm>
        </p:spPr>
        <p:txBody>
          <a:bodyPr/>
          <a:lstStyle/>
          <a:p>
            <a:pPr algn="ctr">
              <a:defRPr/>
            </a:pPr>
            <a:r>
              <a:rPr lang="en-US" sz="2800" u="sng" dirty="0">
                <a:solidFill>
                  <a:srgbClr val="0000FF"/>
                </a:solidFill>
                <a:latin typeface="+mn-lt"/>
                <a:cs typeface="Times New Roman" pitchFamily="18" charset="0"/>
              </a:rPr>
              <a:t>Intro</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15072" y="1607016"/>
            <a:ext cx="12222145" cy="4401205"/>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Matthew 24:36: </a:t>
            </a:r>
            <a:r>
              <a:rPr kumimoji="0" lang="en-US" altLang="en-US" sz="4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“But of that day and hour no one knows, no, not even the angels of heaven, but My Father only.”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4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Matthew 25:13: </a:t>
            </a:r>
            <a:r>
              <a:rPr kumimoji="0" lang="en-US" altLang="en-US" sz="4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“Watch therefore, for you know neither the day nor the hour in which the Son of Man is coming.” (NKJV)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152400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Matthew 24:36; 25:13</a:t>
            </a:r>
          </a:p>
        </p:txBody>
      </p:sp>
      <p:sp>
        <p:nvSpPr>
          <p:cNvPr id="2" name="Footer Placeholder 1">
            <a:extLst>
              <a:ext uri="{FF2B5EF4-FFF2-40B4-BE49-F238E27FC236}">
                <a16:creationId xmlns:a16="http://schemas.microsoft.com/office/drawing/2014/main" id="{C2A00797-6E20-A229-9551-752F19BB41F8}"/>
              </a:ext>
            </a:extLst>
          </p:cNvPr>
          <p:cNvSpPr>
            <a:spLocks noGrp="1"/>
          </p:cNvSpPr>
          <p:nvPr>
            <p:ph type="ftr" sz="quarter" idx="10"/>
          </p:nvPr>
        </p:nvSpPr>
        <p:spPr>
          <a:xfrm>
            <a:off x="0" y="6548438"/>
            <a:ext cx="12192000"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Parables Of Godly Living</a:t>
            </a:r>
          </a:p>
        </p:txBody>
      </p:sp>
    </p:spTree>
    <p:extLst>
      <p:ext uri="{BB962C8B-B14F-4D97-AF65-F5344CB8AC3E}">
        <p14:creationId xmlns:p14="http://schemas.microsoft.com/office/powerpoint/2010/main" val="9864267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0" y="0"/>
            <a:ext cx="9144000" cy="609600"/>
          </a:xfrm>
        </p:spPr>
        <p:txBody>
          <a:bodyPr/>
          <a:lstStyle/>
          <a:p>
            <a:pPr eaLnBrk="1" hangingPunct="1">
              <a:defRPr/>
            </a:pPr>
            <a:r>
              <a:rPr lang="en-US" sz="4000" b="1" u="sng" dirty="0">
                <a:solidFill>
                  <a:srgbClr val="0000FF"/>
                </a:solidFill>
                <a:cs typeface="Times New Roman" pitchFamily="18" charset="0"/>
              </a:rPr>
              <a:t>Intro </a:t>
            </a:r>
          </a:p>
        </p:txBody>
      </p:sp>
      <p:sp>
        <p:nvSpPr>
          <p:cNvPr id="6" name="Footer Placeholder 4"/>
          <p:cNvSpPr>
            <a:spLocks noGrp="1"/>
          </p:cNvSpPr>
          <p:nvPr>
            <p:ph type="ftr" sz="quarter" idx="11"/>
          </p:nvPr>
        </p:nvSpPr>
        <p:spPr>
          <a:xfrm>
            <a:off x="4114800" y="6553200"/>
            <a:ext cx="4038600" cy="304800"/>
          </a:xfrm>
        </p:spPr>
        <p:txBody>
          <a:bodyPr/>
          <a:lstStyle/>
          <a:p>
            <a:pPr>
              <a:defRPr/>
            </a:pPr>
            <a:r>
              <a:rPr lang="en-US" b="0" dirty="0">
                <a:solidFill>
                  <a:schemeClr val="accent4">
                    <a:lumMod val="50000"/>
                    <a:lumOff val="50000"/>
                  </a:schemeClr>
                </a:solidFill>
              </a:rPr>
              <a:t>Parables Of Godly Living</a:t>
            </a:r>
          </a:p>
        </p:txBody>
      </p:sp>
      <p:sp>
        <p:nvSpPr>
          <p:cNvPr id="130063" name="Text Box 15"/>
          <p:cNvSpPr txBox="1">
            <a:spLocks noChangeArrowheads="1"/>
          </p:cNvSpPr>
          <p:nvPr/>
        </p:nvSpPr>
        <p:spPr bwMode="auto">
          <a:xfrm>
            <a:off x="0" y="1974199"/>
            <a:ext cx="12192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0" indent="0" eaLnBrk="1" hangingPunct="1"/>
            <a:r>
              <a:rPr lang="en-US" altLang="en-US" sz="3600" dirty="0">
                <a:solidFill>
                  <a:schemeClr val="tx1"/>
                </a:solidFill>
              </a:rPr>
              <a:t>New Year’s Resolutions seem to be made in jest as a thing to do this time of year, or made as some lofty, out of reach goal that is soon forgotten!</a:t>
            </a:r>
            <a:endParaRPr lang="en-US" altLang="en-US" sz="4000" dirty="0">
              <a:solidFill>
                <a:schemeClr val="tx1"/>
              </a:solidFill>
            </a:endParaRPr>
          </a:p>
        </p:txBody>
      </p:sp>
      <p:sp>
        <p:nvSpPr>
          <p:cNvPr id="3" name="TextBox 2">
            <a:extLst>
              <a:ext uri="{FF2B5EF4-FFF2-40B4-BE49-F238E27FC236}">
                <a16:creationId xmlns:a16="http://schemas.microsoft.com/office/drawing/2014/main" id="{D6F82DA9-FD17-2963-5D73-0EAEDE8A79EF}"/>
              </a:ext>
            </a:extLst>
          </p:cNvPr>
          <p:cNvSpPr txBox="1"/>
          <p:nvPr/>
        </p:nvSpPr>
        <p:spPr>
          <a:xfrm>
            <a:off x="0" y="4520532"/>
            <a:ext cx="12192000" cy="1323439"/>
          </a:xfrm>
          <a:prstGeom prst="rect">
            <a:avLst/>
          </a:prstGeom>
          <a:noFill/>
        </p:spPr>
        <p:txBody>
          <a:bodyPr wrap="square">
            <a:spAutoFit/>
          </a:bodyPr>
          <a:lstStyle/>
          <a:p>
            <a:r>
              <a:rPr lang="en-US" sz="4000" dirty="0">
                <a:solidFill>
                  <a:srgbClr val="0000FF"/>
                </a:solidFill>
              </a:rPr>
              <a:t>Let us look at the teachings of Jesus and see parables for living godly in our daily lives!</a:t>
            </a:r>
            <a:endParaRPr lang="en-US" sz="4000" i="1" dirty="0">
              <a:solidFill>
                <a:srgbClr val="0000FF"/>
              </a:solidFill>
            </a:endParaRPr>
          </a:p>
        </p:txBody>
      </p:sp>
    </p:spTree>
    <p:extLst>
      <p:ext uri="{BB962C8B-B14F-4D97-AF65-F5344CB8AC3E}">
        <p14:creationId xmlns:p14="http://schemas.microsoft.com/office/powerpoint/2010/main" val="334002613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0063"/>
                                        </p:tgtEl>
                                        <p:attrNameLst>
                                          <p:attrName>style.visibility</p:attrName>
                                        </p:attrNameLst>
                                      </p:cBhvr>
                                      <p:to>
                                        <p:strVal val="visible"/>
                                      </p:to>
                                    </p:set>
                                    <p:animEffect transition="in" filter="barn(inVertical)">
                                      <p:cBhvr>
                                        <p:cTn id="7" dur="500"/>
                                        <p:tgtEl>
                                          <p:spTgt spid="13006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3"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0" y="0"/>
            <a:ext cx="9144000" cy="609600"/>
          </a:xfrm>
        </p:spPr>
        <p:txBody>
          <a:bodyPr/>
          <a:lstStyle/>
          <a:p>
            <a:pPr eaLnBrk="1" hangingPunct="1">
              <a:defRPr/>
            </a:pPr>
            <a:r>
              <a:rPr lang="en-US" sz="4000" b="1" u="sng" dirty="0">
                <a:solidFill>
                  <a:srgbClr val="0000FF"/>
                </a:solidFill>
                <a:cs typeface="Times New Roman" pitchFamily="18" charset="0"/>
              </a:rPr>
              <a:t>Godly Living</a:t>
            </a:r>
          </a:p>
        </p:txBody>
      </p:sp>
      <p:sp>
        <p:nvSpPr>
          <p:cNvPr id="6" name="Footer Placeholder 4"/>
          <p:cNvSpPr>
            <a:spLocks noGrp="1"/>
          </p:cNvSpPr>
          <p:nvPr>
            <p:ph type="ftr" sz="quarter" idx="11"/>
          </p:nvPr>
        </p:nvSpPr>
        <p:spPr>
          <a:xfrm>
            <a:off x="4114800" y="6553200"/>
            <a:ext cx="40386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rPr>
              <a:t>Parables Of Godly Living</a:t>
            </a:r>
          </a:p>
        </p:txBody>
      </p:sp>
      <p:sp>
        <p:nvSpPr>
          <p:cNvPr id="130063" name="Text Box 15"/>
          <p:cNvSpPr txBox="1">
            <a:spLocks noChangeArrowheads="1"/>
          </p:cNvSpPr>
          <p:nvPr/>
        </p:nvSpPr>
        <p:spPr bwMode="auto">
          <a:xfrm>
            <a:off x="533400" y="798493"/>
            <a:ext cx="3581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Love Neighbor/Enemies</a:t>
            </a:r>
            <a:endParaRPr kumimoji="0" lang="en-US" altLang="en-US" sz="32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
        <p:nvSpPr>
          <p:cNvPr id="4" name="Arrow: Bent 3">
            <a:extLst>
              <a:ext uri="{FF2B5EF4-FFF2-40B4-BE49-F238E27FC236}">
                <a16:creationId xmlns:a16="http://schemas.microsoft.com/office/drawing/2014/main" id="{9C8453F4-425D-89C4-3994-62010BC2E6DC}"/>
              </a:ext>
            </a:extLst>
          </p:cNvPr>
          <p:cNvSpPr/>
          <p:nvPr/>
        </p:nvSpPr>
        <p:spPr>
          <a:xfrm rot="10800000">
            <a:off x="4114800" y="615244"/>
            <a:ext cx="737616" cy="1137356"/>
          </a:xfrm>
          <a:prstGeom prst="bent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396267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30063"/>
                                        </p:tgtEl>
                                        <p:attrNameLst>
                                          <p:attrName>style.visibility</p:attrName>
                                        </p:attrNameLst>
                                      </p:cBhvr>
                                      <p:to>
                                        <p:strVal val="visible"/>
                                      </p:to>
                                    </p:set>
                                    <p:animEffect transition="in" filter="barn(inVertical)">
                                      <p:cBhvr>
                                        <p:cTn id="11" dur="500"/>
                                        <p:tgtEl>
                                          <p:spTgt spid="130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3"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12192000" cy="609600"/>
          </a:xfrm>
        </p:spPr>
        <p:txBody>
          <a:bodyPr>
            <a:noAutofit/>
          </a:bodyPr>
          <a:lstStyle/>
          <a:p>
            <a:r>
              <a:rPr lang="en-US" sz="3600" b="1" u="sng" dirty="0">
                <a:solidFill>
                  <a:srgbClr val="66FFFF"/>
                </a:solidFill>
                <a:cs typeface="Times New Roman" pitchFamily="18" charset="0"/>
              </a:rPr>
              <a:t>Parable 1: Love for Neighbor/Enemy</a:t>
            </a:r>
            <a:endParaRPr lang="en-US" sz="3600" b="1" u="sng" dirty="0">
              <a:solidFill>
                <a:srgbClr val="66FFFF"/>
              </a:solidFill>
            </a:endParaRPr>
          </a:p>
        </p:txBody>
      </p:sp>
      <p:sp>
        <p:nvSpPr>
          <p:cNvPr id="11267" name="Footer Placeholder 4"/>
          <p:cNvSpPr>
            <a:spLocks noGrp="1"/>
          </p:cNvSpPr>
          <p:nvPr>
            <p:ph type="ftr" sz="quarter" idx="11"/>
          </p:nvPr>
        </p:nvSpPr>
        <p:spPr>
          <a:xfrm>
            <a:off x="7620000" y="6587582"/>
            <a:ext cx="45720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Parables Of Godly Living</a:t>
            </a:r>
          </a:p>
        </p:txBody>
      </p:sp>
      <p:sp>
        <p:nvSpPr>
          <p:cNvPr id="19" name="TextBox 18"/>
          <p:cNvSpPr txBox="1">
            <a:spLocks noChangeArrowheads="1"/>
          </p:cNvSpPr>
          <p:nvPr/>
        </p:nvSpPr>
        <p:spPr bwMode="auto">
          <a:xfrm>
            <a:off x="20053" y="1828800"/>
            <a:ext cx="6781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2800" dirty="0">
                <a:solidFill>
                  <a:srgbClr val="FFFFFF"/>
                </a:solidFill>
                <a:latin typeface="Tahoma" pitchFamily="34" charset="0"/>
                <a:ea typeface="Tahoma" pitchFamily="34" charset="0"/>
                <a:cs typeface="Tahoma" pitchFamily="34" charset="0"/>
              </a:rPr>
              <a:t>Jesus said to love your neighbor and your enemy                 (Matthew 5:43-45)</a:t>
            </a:r>
          </a:p>
          <a:p>
            <a:pPr marL="457200" lvl="0" indent="-457200" algn="l" eaLnBrk="1" hangingPunct="1">
              <a:spcAft>
                <a:spcPts val="0"/>
              </a:spcAft>
              <a:buFont typeface="Wingdings" panose="05000000000000000000" pitchFamily="2" charset="2"/>
              <a:buChar char="v"/>
              <a:defRPr/>
            </a:pPr>
            <a:endParaRPr lang="en-US" sz="2800" dirty="0">
              <a:solidFill>
                <a:srgbClr val="FFFFFF"/>
              </a:solidFill>
              <a:latin typeface="Tahoma" pitchFamily="34" charset="0"/>
              <a:ea typeface="Tahoma" pitchFamily="34" charset="0"/>
              <a:cs typeface="Tahoma" pitchFamily="34" charset="0"/>
            </a:endParaRPr>
          </a:p>
          <a:p>
            <a:pPr marL="457200" lvl="0" indent="-457200" algn="l" eaLnBrk="1" hangingPunct="1">
              <a:spcAft>
                <a:spcPts val="0"/>
              </a:spcAft>
              <a:buFont typeface="Wingdings" panose="05000000000000000000" pitchFamily="2" charset="2"/>
              <a:buChar char="v"/>
              <a:defRPr/>
            </a:pPr>
            <a:r>
              <a:rPr lang="en-US" sz="2800" dirty="0">
                <a:solidFill>
                  <a:srgbClr val="FFFFFF"/>
                </a:solidFill>
                <a:latin typeface="Tahoma" pitchFamily="34" charset="0"/>
                <a:ea typeface="Tahoma" pitchFamily="34" charset="0"/>
                <a:cs typeface="Tahoma" pitchFamily="34" charset="0"/>
              </a:rPr>
              <a:t>Luke 10:25-37: The Good Samaritan</a:t>
            </a:r>
            <a:endParaRPr kumimoji="0" lang="en-US" sz="2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pic>
        <p:nvPicPr>
          <p:cNvPr id="6" name="Picture 5">
            <a:extLst>
              <a:ext uri="{FF2B5EF4-FFF2-40B4-BE49-F238E27FC236}">
                <a16:creationId xmlns:a16="http://schemas.microsoft.com/office/drawing/2014/main" id="{DC38BC50-355E-BF7B-04AB-8955216EC2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81800" y="1122134"/>
            <a:ext cx="5203550" cy="4090987"/>
          </a:xfrm>
          <a:prstGeom prst="rect">
            <a:avLst/>
          </a:prstGeom>
        </p:spPr>
      </p:pic>
      <p:sp>
        <p:nvSpPr>
          <p:cNvPr id="7" name="TextBox 6">
            <a:extLst>
              <a:ext uri="{FF2B5EF4-FFF2-40B4-BE49-F238E27FC236}">
                <a16:creationId xmlns:a16="http://schemas.microsoft.com/office/drawing/2014/main" id="{1A9286ED-ABE1-1408-6F42-6A491C8B39C1}"/>
              </a:ext>
            </a:extLst>
          </p:cNvPr>
          <p:cNvSpPr txBox="1"/>
          <p:nvPr/>
        </p:nvSpPr>
        <p:spPr>
          <a:xfrm>
            <a:off x="0" y="5381178"/>
            <a:ext cx="12212053" cy="107721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sz="3200" dirty="0">
                <a:solidFill>
                  <a:srgbClr val="0000FF"/>
                </a:solidFill>
              </a:rPr>
              <a:t>Acts of kindness to all people are things we can do daily in our everyday lives!</a:t>
            </a:r>
            <a:endParaRPr lang="en-US" sz="3200" i="1" dirty="0">
              <a:solidFill>
                <a:srgbClr val="0000FF"/>
              </a:solidFill>
            </a:endParaRPr>
          </a:p>
        </p:txBody>
      </p:sp>
    </p:spTree>
    <p:extLst>
      <p:ext uri="{BB962C8B-B14F-4D97-AF65-F5344CB8AC3E}">
        <p14:creationId xmlns:p14="http://schemas.microsoft.com/office/powerpoint/2010/main" val="385775299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0" y="0"/>
            <a:ext cx="9144000" cy="609600"/>
          </a:xfrm>
        </p:spPr>
        <p:txBody>
          <a:bodyPr/>
          <a:lstStyle/>
          <a:p>
            <a:pPr eaLnBrk="1" hangingPunct="1">
              <a:defRPr/>
            </a:pPr>
            <a:r>
              <a:rPr lang="en-US" sz="4000" b="1" u="sng" dirty="0">
                <a:solidFill>
                  <a:srgbClr val="0000FF"/>
                </a:solidFill>
                <a:cs typeface="Times New Roman" pitchFamily="18" charset="0"/>
              </a:rPr>
              <a:t>Godly Living</a:t>
            </a:r>
          </a:p>
        </p:txBody>
      </p:sp>
      <p:sp>
        <p:nvSpPr>
          <p:cNvPr id="6" name="Footer Placeholder 4"/>
          <p:cNvSpPr>
            <a:spLocks noGrp="1"/>
          </p:cNvSpPr>
          <p:nvPr>
            <p:ph type="ftr" sz="quarter" idx="11"/>
          </p:nvPr>
        </p:nvSpPr>
        <p:spPr>
          <a:xfrm>
            <a:off x="4114800" y="6553200"/>
            <a:ext cx="40386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rPr>
              <a:t>Parables Of Godly Living</a:t>
            </a:r>
          </a:p>
        </p:txBody>
      </p:sp>
      <p:sp>
        <p:nvSpPr>
          <p:cNvPr id="130063" name="Text Box 15"/>
          <p:cNvSpPr txBox="1">
            <a:spLocks noChangeArrowheads="1"/>
          </p:cNvSpPr>
          <p:nvPr/>
        </p:nvSpPr>
        <p:spPr bwMode="auto">
          <a:xfrm>
            <a:off x="533400" y="798493"/>
            <a:ext cx="3581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Love Neighbor/Enemies</a:t>
            </a:r>
            <a:endParaRPr kumimoji="0" lang="en-US" altLang="en-US" sz="32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
        <p:nvSpPr>
          <p:cNvPr id="4" name="Arrow: Bent 3">
            <a:extLst>
              <a:ext uri="{FF2B5EF4-FFF2-40B4-BE49-F238E27FC236}">
                <a16:creationId xmlns:a16="http://schemas.microsoft.com/office/drawing/2014/main" id="{9C8453F4-425D-89C4-3994-62010BC2E6DC}"/>
              </a:ext>
            </a:extLst>
          </p:cNvPr>
          <p:cNvSpPr/>
          <p:nvPr/>
        </p:nvSpPr>
        <p:spPr>
          <a:xfrm rot="10800000">
            <a:off x="4114800" y="615244"/>
            <a:ext cx="737616" cy="1137356"/>
          </a:xfrm>
          <a:prstGeom prst="bent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a:ea typeface="+mn-ea"/>
              <a:cs typeface="+mn-cs"/>
            </a:endParaRPr>
          </a:p>
        </p:txBody>
      </p:sp>
      <p:sp>
        <p:nvSpPr>
          <p:cNvPr id="2" name="Arrow: Bent 1">
            <a:extLst>
              <a:ext uri="{FF2B5EF4-FFF2-40B4-BE49-F238E27FC236}">
                <a16:creationId xmlns:a16="http://schemas.microsoft.com/office/drawing/2014/main" id="{4F78B1EC-700B-8EB3-A082-5D5CE93DF113}"/>
              </a:ext>
            </a:extLst>
          </p:cNvPr>
          <p:cNvSpPr/>
          <p:nvPr/>
        </p:nvSpPr>
        <p:spPr>
          <a:xfrm rot="10800000">
            <a:off x="4516265" y="615244"/>
            <a:ext cx="737616" cy="1981200"/>
          </a:xfrm>
          <a:prstGeom prst="bent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a:ea typeface="+mn-ea"/>
              <a:cs typeface="+mn-cs"/>
            </a:endParaRPr>
          </a:p>
        </p:txBody>
      </p:sp>
      <p:sp>
        <p:nvSpPr>
          <p:cNvPr id="9" name="TextBox 8">
            <a:extLst>
              <a:ext uri="{FF2B5EF4-FFF2-40B4-BE49-F238E27FC236}">
                <a16:creationId xmlns:a16="http://schemas.microsoft.com/office/drawing/2014/main" id="{321967FB-E788-8848-0CC2-FFAEA868391D}"/>
              </a:ext>
            </a:extLst>
          </p:cNvPr>
          <p:cNvSpPr txBox="1"/>
          <p:nvPr/>
        </p:nvSpPr>
        <p:spPr>
          <a:xfrm>
            <a:off x="1453189" y="2073224"/>
            <a:ext cx="1741821"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Wealth</a:t>
            </a:r>
          </a:p>
        </p:txBody>
      </p:sp>
    </p:spTree>
    <p:extLst>
      <p:ext uri="{BB962C8B-B14F-4D97-AF65-F5344CB8AC3E}">
        <p14:creationId xmlns:p14="http://schemas.microsoft.com/office/powerpoint/2010/main" val="37723713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12192000" cy="609600"/>
          </a:xfrm>
        </p:spPr>
        <p:txBody>
          <a:bodyPr>
            <a:noAutofit/>
          </a:bodyPr>
          <a:lstStyle/>
          <a:p>
            <a:r>
              <a:rPr lang="en-US" sz="3600" b="1" u="sng" dirty="0">
                <a:solidFill>
                  <a:srgbClr val="66FFFF"/>
                </a:solidFill>
                <a:cs typeface="Times New Roman" pitchFamily="18" charset="0"/>
              </a:rPr>
              <a:t>Parable 2: Wealth</a:t>
            </a:r>
            <a:endParaRPr lang="en-US" sz="3600" b="1" u="sng" dirty="0">
              <a:solidFill>
                <a:srgbClr val="66FFFF"/>
              </a:solidFill>
            </a:endParaRPr>
          </a:p>
        </p:txBody>
      </p:sp>
      <p:sp>
        <p:nvSpPr>
          <p:cNvPr id="11267" name="Footer Placeholder 4"/>
          <p:cNvSpPr>
            <a:spLocks noGrp="1"/>
          </p:cNvSpPr>
          <p:nvPr>
            <p:ph type="ftr" sz="quarter" idx="11"/>
          </p:nvPr>
        </p:nvSpPr>
        <p:spPr>
          <a:xfrm>
            <a:off x="7620000" y="6587582"/>
            <a:ext cx="45720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Parables Of Godly Living</a:t>
            </a:r>
          </a:p>
        </p:txBody>
      </p:sp>
      <p:sp>
        <p:nvSpPr>
          <p:cNvPr id="19" name="TextBox 18"/>
          <p:cNvSpPr txBox="1">
            <a:spLocks noChangeArrowheads="1"/>
          </p:cNvSpPr>
          <p:nvPr/>
        </p:nvSpPr>
        <p:spPr bwMode="auto">
          <a:xfrm>
            <a:off x="22875" y="765140"/>
            <a:ext cx="67818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Jesus said, </a:t>
            </a:r>
            <a:r>
              <a:rPr lang="en-US" sz="2800" dirty="0">
                <a:solidFill>
                  <a:srgbClr val="FFFFFF"/>
                </a:solidFill>
                <a:latin typeface="Tahoma" pitchFamily="34" charset="0"/>
                <a:ea typeface="Tahoma" pitchFamily="34" charset="0"/>
                <a:cs typeface="Tahoma" pitchFamily="34" charset="0"/>
              </a:rPr>
              <a:t>“But store up for yourselves treasures in heaven” and, “You cannot serve God and wealth” </a:t>
            </a:r>
            <a:r>
              <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(Matthew 6:19-21, 24)</a:t>
            </a:r>
          </a:p>
          <a:p>
            <a:pPr marL="457200" marR="0" lvl="0" indent="-457200" algn="l" defTabSz="914400" rtl="0" eaLnBrk="1" fontAlgn="base" latinLnBrk="0" hangingPunct="1">
              <a:lnSpc>
                <a:spcPct val="100000"/>
              </a:lnSpc>
              <a:spcBef>
                <a:spcPct val="0"/>
              </a:spcBef>
              <a:spcAft>
                <a:spcPts val="0"/>
              </a:spcAft>
              <a:buClrTx/>
              <a:buSzTx/>
              <a:buFont typeface="Wingdings" panose="05000000000000000000" pitchFamily="2" charset="2"/>
              <a:buChar char="v"/>
              <a:tabLst/>
              <a:defRPr/>
            </a:pPr>
            <a:endPar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a:p>
            <a:pPr marL="457200" lvl="0" indent="-457200" algn="l" eaLnBrk="1" hangingPunct="1">
              <a:spcAft>
                <a:spcPts val="0"/>
              </a:spcAft>
              <a:buFont typeface="Wingdings" panose="05000000000000000000" pitchFamily="2" charset="2"/>
              <a:buChar char="v"/>
              <a:defRPr/>
            </a:pPr>
            <a:r>
              <a:rPr lang="en-US" sz="2800" dirty="0">
                <a:solidFill>
                  <a:srgbClr val="FFFFFF"/>
                </a:solidFill>
                <a:latin typeface="Tahoma" pitchFamily="34" charset="0"/>
                <a:ea typeface="Tahoma" pitchFamily="34" charset="0"/>
                <a:cs typeface="Tahoma" pitchFamily="34" charset="0"/>
              </a:rPr>
              <a:t>Luke 12:16-21: The Rich Fool</a:t>
            </a:r>
          </a:p>
          <a:p>
            <a:pPr marL="457200" lvl="0" indent="-457200" algn="l" eaLnBrk="1" hangingPunct="1">
              <a:spcAft>
                <a:spcPts val="0"/>
              </a:spcAft>
              <a:buFont typeface="Wingdings" panose="05000000000000000000" pitchFamily="2" charset="2"/>
              <a:buChar char="v"/>
              <a:defRPr/>
            </a:pPr>
            <a:endParaRPr kumimoji="0" lang="en-US" sz="28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a:p>
            <a:pPr marL="457200" lvl="0" indent="-457200" algn="l" eaLnBrk="1" hangingPunct="1">
              <a:spcAft>
                <a:spcPts val="0"/>
              </a:spcAft>
              <a:buFont typeface="Wingdings" panose="05000000000000000000" pitchFamily="2" charset="2"/>
              <a:buChar char="v"/>
              <a:defRPr/>
            </a:pPr>
            <a:r>
              <a:rPr lang="en-US" sz="2800" dirty="0">
                <a:solidFill>
                  <a:srgbClr val="FFFFFF"/>
                </a:solidFill>
                <a:latin typeface="Tahoma" pitchFamily="34" charset="0"/>
                <a:ea typeface="Tahoma" pitchFamily="34" charset="0"/>
                <a:cs typeface="Tahoma" pitchFamily="34" charset="0"/>
              </a:rPr>
              <a:t>I Timothy 6:17-19</a:t>
            </a:r>
            <a:endParaRPr kumimoji="0" lang="en-US" sz="240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pic>
        <p:nvPicPr>
          <p:cNvPr id="6" name="Picture 5">
            <a:extLst>
              <a:ext uri="{FF2B5EF4-FFF2-40B4-BE49-F238E27FC236}">
                <a16:creationId xmlns:a16="http://schemas.microsoft.com/office/drawing/2014/main" id="{DC38BC50-355E-BF7B-04AB-8955216EC2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81800" y="765140"/>
            <a:ext cx="5203550" cy="3875217"/>
          </a:xfrm>
          <a:prstGeom prst="rect">
            <a:avLst/>
          </a:prstGeom>
        </p:spPr>
      </p:pic>
      <p:sp>
        <p:nvSpPr>
          <p:cNvPr id="7" name="TextBox 6">
            <a:extLst>
              <a:ext uri="{FF2B5EF4-FFF2-40B4-BE49-F238E27FC236}">
                <a16:creationId xmlns:a16="http://schemas.microsoft.com/office/drawing/2014/main" id="{1A9286ED-ABE1-1408-6F42-6A491C8B39C1}"/>
              </a:ext>
            </a:extLst>
          </p:cNvPr>
          <p:cNvSpPr txBox="1"/>
          <p:nvPr/>
        </p:nvSpPr>
        <p:spPr>
          <a:xfrm>
            <a:off x="-20053" y="4489732"/>
            <a:ext cx="12212053" cy="206210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lvl="0"/>
            <a:r>
              <a:rPr lang="en-US" sz="3200" dirty="0">
                <a:solidFill>
                  <a:srgbClr val="0000FF"/>
                </a:solidFill>
              </a:rPr>
              <a:t>Being grateful to God for His blessings, content with what we have and sharing with others as we have opportunity are ways we can have the proper attitude towards wealth daily</a:t>
            </a:r>
            <a:r>
              <a:rPr kumimoji="0" lang="en-US" sz="3200" b="1" i="0" u="none" strike="noStrike" kern="1200" cap="none" spc="0" normalizeH="0" baseline="0" noProof="0" dirty="0">
                <a:ln>
                  <a:noFill/>
                </a:ln>
                <a:solidFill>
                  <a:srgbClr val="0000FF"/>
                </a:solidFill>
                <a:effectLst/>
                <a:uLnTx/>
                <a:uFillTx/>
                <a:latin typeface="Tahoma"/>
                <a:ea typeface="+mn-ea"/>
                <a:cs typeface="+mn-cs"/>
              </a:rPr>
              <a:t>!</a:t>
            </a:r>
            <a:endParaRPr kumimoji="0" lang="en-US" sz="3200" b="1" i="1" u="none" strike="noStrike" kern="1200" cap="none" spc="0" normalizeH="0" baseline="0" noProof="0" dirty="0">
              <a:ln>
                <a:noFill/>
              </a:ln>
              <a:solidFill>
                <a:srgbClr val="0000FF"/>
              </a:solidFill>
              <a:effectLst/>
              <a:uLnTx/>
              <a:uFillTx/>
              <a:latin typeface="Tahoma"/>
              <a:ea typeface="+mn-ea"/>
              <a:cs typeface="+mn-cs"/>
            </a:endParaRPr>
          </a:p>
        </p:txBody>
      </p:sp>
    </p:spTree>
    <p:extLst>
      <p:ext uri="{BB962C8B-B14F-4D97-AF65-F5344CB8AC3E}">
        <p14:creationId xmlns:p14="http://schemas.microsoft.com/office/powerpoint/2010/main" val="127598270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xEl>
                                              <p:pRg st="4" end="4"/>
                                            </p:txEl>
                                          </p:spTgt>
                                        </p:tgtEl>
                                        <p:attrNameLst>
                                          <p:attrName>style.visibility</p:attrName>
                                        </p:attrNameLst>
                                      </p:cBhvr>
                                      <p:to>
                                        <p:strVal val="visible"/>
                                      </p:to>
                                    </p:set>
                                    <p:animEffect transition="in" filter="barn(inVertical)">
                                      <p:cBhvr>
                                        <p:cTn id="12" dur="500"/>
                                        <p:tgtEl>
                                          <p:spTgt spid="1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0" y="0"/>
            <a:ext cx="9144000" cy="609600"/>
          </a:xfrm>
        </p:spPr>
        <p:txBody>
          <a:bodyPr/>
          <a:lstStyle/>
          <a:p>
            <a:pPr eaLnBrk="1" hangingPunct="1">
              <a:defRPr/>
            </a:pPr>
            <a:r>
              <a:rPr lang="en-US" sz="4000" b="1" u="sng" dirty="0">
                <a:solidFill>
                  <a:srgbClr val="0000FF"/>
                </a:solidFill>
                <a:cs typeface="Times New Roman" pitchFamily="18" charset="0"/>
              </a:rPr>
              <a:t>Godly Living</a:t>
            </a:r>
          </a:p>
        </p:txBody>
      </p:sp>
      <p:sp>
        <p:nvSpPr>
          <p:cNvPr id="6" name="Footer Placeholder 4"/>
          <p:cNvSpPr>
            <a:spLocks noGrp="1"/>
          </p:cNvSpPr>
          <p:nvPr>
            <p:ph type="ftr" sz="quarter" idx="11"/>
          </p:nvPr>
        </p:nvSpPr>
        <p:spPr>
          <a:xfrm>
            <a:off x="4114800" y="6553200"/>
            <a:ext cx="40386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rPr>
              <a:t>Parables Of Godly Living</a:t>
            </a:r>
          </a:p>
        </p:txBody>
      </p:sp>
      <p:sp>
        <p:nvSpPr>
          <p:cNvPr id="130063" name="Text Box 15"/>
          <p:cNvSpPr txBox="1">
            <a:spLocks noChangeArrowheads="1"/>
          </p:cNvSpPr>
          <p:nvPr/>
        </p:nvSpPr>
        <p:spPr bwMode="auto">
          <a:xfrm>
            <a:off x="533400" y="798493"/>
            <a:ext cx="3581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Love Neighbor/Enemies</a:t>
            </a:r>
            <a:endParaRPr kumimoji="0" lang="en-US" altLang="en-US" sz="32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
        <p:nvSpPr>
          <p:cNvPr id="4" name="Arrow: Bent 3">
            <a:extLst>
              <a:ext uri="{FF2B5EF4-FFF2-40B4-BE49-F238E27FC236}">
                <a16:creationId xmlns:a16="http://schemas.microsoft.com/office/drawing/2014/main" id="{9C8453F4-425D-89C4-3994-62010BC2E6DC}"/>
              </a:ext>
            </a:extLst>
          </p:cNvPr>
          <p:cNvSpPr/>
          <p:nvPr/>
        </p:nvSpPr>
        <p:spPr>
          <a:xfrm rot="10800000">
            <a:off x="4147457" y="641264"/>
            <a:ext cx="737616" cy="1137356"/>
          </a:xfrm>
          <a:prstGeom prst="bent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a:ea typeface="+mn-ea"/>
              <a:cs typeface="+mn-cs"/>
            </a:endParaRPr>
          </a:p>
        </p:txBody>
      </p:sp>
      <p:sp>
        <p:nvSpPr>
          <p:cNvPr id="2" name="Arrow: Bent 1">
            <a:extLst>
              <a:ext uri="{FF2B5EF4-FFF2-40B4-BE49-F238E27FC236}">
                <a16:creationId xmlns:a16="http://schemas.microsoft.com/office/drawing/2014/main" id="{4F78B1EC-700B-8EB3-A082-5D5CE93DF113}"/>
              </a:ext>
            </a:extLst>
          </p:cNvPr>
          <p:cNvSpPr/>
          <p:nvPr/>
        </p:nvSpPr>
        <p:spPr>
          <a:xfrm rot="10800000">
            <a:off x="4543113" y="620884"/>
            <a:ext cx="737616" cy="1981200"/>
          </a:xfrm>
          <a:prstGeom prst="bent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a:ea typeface="+mn-ea"/>
              <a:cs typeface="+mn-cs"/>
            </a:endParaRPr>
          </a:p>
        </p:txBody>
      </p:sp>
      <p:sp>
        <p:nvSpPr>
          <p:cNvPr id="9" name="TextBox 8">
            <a:extLst>
              <a:ext uri="{FF2B5EF4-FFF2-40B4-BE49-F238E27FC236}">
                <a16:creationId xmlns:a16="http://schemas.microsoft.com/office/drawing/2014/main" id="{321967FB-E788-8848-0CC2-FFAEA868391D}"/>
              </a:ext>
            </a:extLst>
          </p:cNvPr>
          <p:cNvSpPr txBox="1"/>
          <p:nvPr/>
        </p:nvSpPr>
        <p:spPr>
          <a:xfrm>
            <a:off x="1453189" y="2073224"/>
            <a:ext cx="1741821"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Wealth</a:t>
            </a:r>
          </a:p>
        </p:txBody>
      </p:sp>
      <p:sp>
        <p:nvSpPr>
          <p:cNvPr id="3" name="Arrow: Bent 2">
            <a:extLst>
              <a:ext uri="{FF2B5EF4-FFF2-40B4-BE49-F238E27FC236}">
                <a16:creationId xmlns:a16="http://schemas.microsoft.com/office/drawing/2014/main" id="{35CD31CB-5885-B4DB-30F4-A3B5D25FA4DC}"/>
              </a:ext>
            </a:extLst>
          </p:cNvPr>
          <p:cNvSpPr/>
          <p:nvPr/>
        </p:nvSpPr>
        <p:spPr>
          <a:xfrm rot="10800000">
            <a:off x="4938769" y="620885"/>
            <a:ext cx="737615" cy="2808114"/>
          </a:xfrm>
          <a:prstGeom prst="bent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a:ea typeface="+mn-ea"/>
              <a:cs typeface="+mn-cs"/>
            </a:endParaRPr>
          </a:p>
        </p:txBody>
      </p:sp>
      <p:sp>
        <p:nvSpPr>
          <p:cNvPr id="5" name="TextBox 4">
            <a:extLst>
              <a:ext uri="{FF2B5EF4-FFF2-40B4-BE49-F238E27FC236}">
                <a16:creationId xmlns:a16="http://schemas.microsoft.com/office/drawing/2014/main" id="{643F9883-66A9-6D75-4C82-0CFC476EA94B}"/>
              </a:ext>
            </a:extLst>
          </p:cNvPr>
          <p:cNvSpPr txBox="1"/>
          <p:nvPr/>
        </p:nvSpPr>
        <p:spPr>
          <a:xfrm>
            <a:off x="1453188" y="2900272"/>
            <a:ext cx="1741821"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Prayer</a:t>
            </a:r>
          </a:p>
        </p:txBody>
      </p:sp>
    </p:spTree>
    <p:extLst>
      <p:ext uri="{BB962C8B-B14F-4D97-AF65-F5344CB8AC3E}">
        <p14:creationId xmlns:p14="http://schemas.microsoft.com/office/powerpoint/2010/main" val="105311142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theme/_rels/theme11.xml.rels><?xml version="1.0" encoding="UTF-8" standalone="yes"?>
<Relationships xmlns="http://schemas.openxmlformats.org/package/2006/relationships"><Relationship Id="rId1" Type="http://schemas.openxmlformats.org/officeDocument/2006/relationships/image" Target="../media/image10.jpeg"/></Relationships>
</file>

<file path=ppt/theme/_rels/theme12.xml.rels><?xml version="1.0" encoding="UTF-8" standalone="yes"?>
<Relationships xmlns="http://schemas.openxmlformats.org/package/2006/relationships"><Relationship Id="rId1" Type="http://schemas.openxmlformats.org/officeDocument/2006/relationships/image" Target="../media/image15.jpeg"/></Relationships>
</file>

<file path=ppt/theme/theme1.xml><?xml version="1.0" encoding="utf-8"?>
<a:theme xmlns:a="http://schemas.openxmlformats.org/drawingml/2006/main" name="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1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12.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13.xml><?xml version="1.0" encoding="utf-8"?>
<a:theme xmlns:a="http://schemas.openxmlformats.org/drawingml/2006/main" name="9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Favorite Font Them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
      <a:dk1>
        <a:srgbClr val="C0C0C0"/>
      </a:dk1>
      <a:lt1>
        <a:srgbClr val="FFFFFF"/>
      </a:lt1>
      <a:dk2>
        <a:srgbClr val="006699"/>
      </a:dk2>
      <a:lt2>
        <a:srgbClr val="CCECFF"/>
      </a:lt2>
      <a:accent1>
        <a:srgbClr val="29A329"/>
      </a:accent1>
      <a:accent2>
        <a:srgbClr val="00FFFF"/>
      </a:accent2>
      <a:accent3>
        <a:srgbClr val="AAB8CA"/>
      </a:accent3>
      <a:accent4>
        <a:srgbClr val="DADADA"/>
      </a:accent4>
      <a:accent5>
        <a:srgbClr val="ACCEAC"/>
      </a:accent5>
      <a:accent6>
        <a:srgbClr val="00E7E7"/>
      </a:accent6>
      <a:hlink>
        <a:srgbClr val="3B6AFF"/>
      </a:hlink>
      <a:folHlink>
        <a:srgbClr val="FF99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Favorite Font Them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026</Template>
  <TotalTime>6779</TotalTime>
  <Words>1140</Words>
  <Application>Microsoft Office PowerPoint</Application>
  <PresentationFormat>Widescreen</PresentationFormat>
  <Paragraphs>193</Paragraphs>
  <Slides>22</Slides>
  <Notes>22</Notes>
  <HiddenSlides>0</HiddenSlides>
  <MMClips>0</MMClips>
  <ScaleCrop>false</ScaleCrop>
  <HeadingPairs>
    <vt:vector size="6" baseType="variant">
      <vt:variant>
        <vt:lpstr>Fonts Used</vt:lpstr>
      </vt:variant>
      <vt:variant>
        <vt:i4>9</vt:i4>
      </vt:variant>
      <vt:variant>
        <vt:lpstr>Theme</vt:lpstr>
      </vt:variant>
      <vt:variant>
        <vt:i4>14</vt:i4>
      </vt:variant>
      <vt:variant>
        <vt:lpstr>Slide Titles</vt:lpstr>
      </vt:variant>
      <vt:variant>
        <vt:i4>22</vt:i4>
      </vt:variant>
    </vt:vector>
  </HeadingPairs>
  <TitlesOfParts>
    <vt:vector size="45" baseType="lpstr">
      <vt:lpstr>Ameretto</vt:lpstr>
      <vt:lpstr>Arial</vt:lpstr>
      <vt:lpstr>Bookman Old Style</vt:lpstr>
      <vt:lpstr>Gill Sans MT</vt:lpstr>
      <vt:lpstr>Rockwell</vt:lpstr>
      <vt:lpstr>Tahoma</vt:lpstr>
      <vt:lpstr>Times New Roman</vt:lpstr>
      <vt:lpstr>Wingdings</vt:lpstr>
      <vt:lpstr>Wingdings 2</vt:lpstr>
      <vt:lpstr>eye</vt:lpstr>
      <vt:lpstr>1_colormaster</vt:lpstr>
      <vt:lpstr>2_colormaster</vt:lpstr>
      <vt:lpstr>3_colormaster</vt:lpstr>
      <vt:lpstr>4_colormaster</vt:lpstr>
      <vt:lpstr>5_colormaster</vt:lpstr>
      <vt:lpstr>6_colormaster</vt:lpstr>
      <vt:lpstr>7_colormaster</vt:lpstr>
      <vt:lpstr>8_colormaster</vt:lpstr>
      <vt:lpstr>Parcel</vt:lpstr>
      <vt:lpstr>Slate</vt:lpstr>
      <vt:lpstr>1_Damask</vt:lpstr>
      <vt:lpstr>9_colormaster</vt:lpstr>
      <vt:lpstr>1_Theme1</vt:lpstr>
      <vt:lpstr>Parables Of Godly Living</vt:lpstr>
      <vt:lpstr>Intro </vt:lpstr>
      <vt:lpstr>Intro</vt:lpstr>
      <vt:lpstr>Intro </vt:lpstr>
      <vt:lpstr>Godly Living</vt:lpstr>
      <vt:lpstr>Parable 1: Love for Neighbor/Enemy</vt:lpstr>
      <vt:lpstr>Godly Living</vt:lpstr>
      <vt:lpstr>Parable 2: Wealth</vt:lpstr>
      <vt:lpstr>Godly Living</vt:lpstr>
      <vt:lpstr>Parable 3: Prayer</vt:lpstr>
      <vt:lpstr>Godly Living</vt:lpstr>
      <vt:lpstr>Parable 4: Wealth</vt:lpstr>
      <vt:lpstr>Godly Living</vt:lpstr>
      <vt:lpstr>Parable 5: Forgiveness</vt:lpstr>
      <vt:lpstr>Godly Living</vt:lpstr>
      <vt:lpstr>Parable 6: Alertness</vt:lpstr>
      <vt:lpstr>Godly Living</vt:lpstr>
      <vt:lpstr>Parable 7: Steadfastness</vt:lpstr>
      <vt:lpstr>Godly Living</vt:lpstr>
      <vt:lpstr>Godly Living</vt:lpstr>
      <vt:lpstr>Godly Living</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Parables for Godly Living</dc:title>
  <dc:subject>01/07/2024</dc:subject>
  <dc:creator>DarkWolf</dc:creator>
  <dc:description>Adapted from a chart by Steven Rudd</dc:description>
  <cp:lastModifiedBy>Nathan Morrison</cp:lastModifiedBy>
  <cp:revision>26</cp:revision>
  <cp:lastPrinted>2020-03-06T19:57:33Z</cp:lastPrinted>
  <dcterms:created xsi:type="dcterms:W3CDTF">2005-06-04T23:49:02Z</dcterms:created>
  <dcterms:modified xsi:type="dcterms:W3CDTF">2024-01-06T00:19:15Z</dcterms:modified>
</cp:coreProperties>
</file>