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10" r:id="rId2"/>
    <p:sldMasterId id="2147483829" r:id="rId3"/>
    <p:sldMasterId id="2147483849" r:id="rId4"/>
    <p:sldMasterId id="2147483868" r:id="rId5"/>
  </p:sldMasterIdLst>
  <p:notesMasterIdLst>
    <p:notesMasterId r:id="rId23"/>
  </p:notesMasterIdLst>
  <p:handoutMasterIdLst>
    <p:handoutMasterId r:id="rId24"/>
  </p:handoutMasterIdLst>
  <p:sldIdLst>
    <p:sldId id="521" r:id="rId6"/>
    <p:sldId id="523" r:id="rId7"/>
    <p:sldId id="1105" r:id="rId8"/>
    <p:sldId id="548" r:id="rId9"/>
    <p:sldId id="289" r:id="rId10"/>
    <p:sldId id="525" r:id="rId11"/>
    <p:sldId id="564" r:id="rId12"/>
    <p:sldId id="551" r:id="rId13"/>
    <p:sldId id="552" r:id="rId14"/>
    <p:sldId id="566" r:id="rId15"/>
    <p:sldId id="556" r:id="rId16"/>
    <p:sldId id="558" r:id="rId17"/>
    <p:sldId id="568" r:id="rId18"/>
    <p:sldId id="562" r:id="rId19"/>
    <p:sldId id="1107" r:id="rId20"/>
    <p:sldId id="546" r:id="rId21"/>
    <p:sldId id="11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6600"/>
    <a:srgbClr val="FFFFFF"/>
    <a:srgbClr val="FF0066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Objects="1">
      <p:cViewPr varScale="1">
        <p:scale>
          <a:sx n="84" d="100"/>
          <a:sy n="84" d="100"/>
        </p:scale>
        <p:origin x="12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0A090-B1D9-493C-AE37-1CF018206E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6A0E70-E04B-4A9F-AB4B-95ACE5D2F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925750-979D-4CA6-B23D-834D8B9CA2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364DF44-B8FA-418F-800A-D17679620D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D29B5F-8A5C-4C57-8B57-252C32453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2A1E5F-623C-461C-B77D-546487C4F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058D2F-4AC3-4DA6-BC56-C596C5181A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207EBB-CB31-4AED-9B45-A17453E46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A4DD59-DF5A-4C4C-9316-2CC71E747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F6850C-C330-4D03-8C10-A2C137F56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1D4A18-2F7D-4AA5-A6D0-E62BE4CC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EA81A-27FE-46E0-8EDF-3CFF116EC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 for Sunday December 3, 2023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78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0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452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72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752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75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05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0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0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2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Distance from Rome to Philippi: (https://www.distancebetweencities.net/rome_italy_and_macedonia_kavala-prefecture_greece/)</a:t>
            </a:r>
          </a:p>
        </p:txBody>
      </p:sp>
    </p:spTree>
    <p:extLst>
      <p:ext uri="{BB962C8B-B14F-4D97-AF65-F5344CB8AC3E}">
        <p14:creationId xmlns:p14="http://schemas.microsoft.com/office/powerpoint/2010/main" val="335897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91515E-F14B-4F01-B418-EB874F32AAFA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09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6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2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98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>
              <a:defRPr/>
            </a:pPr>
            <a:fld id="{5C1CEB8A-2731-4374-84A4-BC27726912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040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0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23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63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0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8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0AF61-A318-4EE1-8FA4-75CD898133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5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38DE-6221-4721-99FD-F879207783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716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44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F9ADB-1FF4-42B9-8AD0-D01507B9C4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62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7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39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4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9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069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90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36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50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852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7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9330B-CE83-4A2D-BB5A-B81286DB4A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07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2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897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119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31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79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42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897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066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17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0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B46DD-7F33-45BC-9B90-E633C18999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48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71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92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868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891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992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53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60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009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118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5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BC0F6-B36E-4588-B7F6-31C1FCD98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30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87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0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509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068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11289" y="-16933"/>
            <a:ext cx="11672712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3838" y="4445001"/>
            <a:ext cx="11286260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818" y="1"/>
            <a:ext cx="7748313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227691" y="213023"/>
            <a:ext cx="11307379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01888" y="668338"/>
            <a:ext cx="10044699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9283" y="3446831"/>
            <a:ext cx="1001608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892095" y="4714242"/>
            <a:ext cx="6143653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12192" y="4720751"/>
            <a:ext cx="3986784" cy="1384995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68691" y="38199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4162602" y="5057183"/>
            <a:ext cx="687181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625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206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30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1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093" y="2063396"/>
            <a:ext cx="478842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7121" y="2063396"/>
            <a:ext cx="479556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521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9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3069-4372-4CC7-8644-7ADD44E38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78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45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931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87756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63654" y="2"/>
            <a:ext cx="4216855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587756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82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84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3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040" y="8878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29529" y="290648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24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37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30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8" y="4389286"/>
            <a:ext cx="3311540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54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7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67628-51C3-419B-AA4B-755F508FE5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769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34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94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20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5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3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94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7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50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86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8A79D-28ED-4BE4-BDE4-2A1C724E33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2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47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85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7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047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237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3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247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95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“On My Mind, In My Heart, In My Prayers”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A5D9-7242-4E6D-B5BE-705B309FA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9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6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“On My Mind, In My Heart, In My Prayers”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For Conscience' Sake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07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2945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7AA2-6AFC-4D74-8303-2C3ADD32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289" y="416238"/>
            <a:ext cx="6412374" cy="59083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“On My Mind, In My Heart, In My Prayers”</a:t>
            </a:r>
            <a:br>
              <a:rPr lang="en-US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b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Philippians 1:3-11</a:t>
            </a:r>
            <a:endParaRPr lang="en-US" sz="3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944"/>
            <a:ext cx="1196340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14092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1739907" y="711238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2100226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40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others hold in their hearts and thank God for</a:t>
            </a: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</a:rPr>
              <a:t>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-19815"/>
            <a:ext cx="7010399" cy="53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 Have You In </a:t>
            </a:r>
            <a:r>
              <a:rPr kumimoji="0" lang="en-US" sz="3200" b="1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mY</a:t>
            </a: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1E6CC-9ADE-A4F0-0BEF-FE20B3DF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050" y="6186596"/>
            <a:ext cx="11982450" cy="49847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“On My Mind, In My Heart, In My Prayers”</a:t>
            </a:r>
          </a:p>
        </p:txBody>
      </p:sp>
    </p:spTree>
    <p:extLst>
      <p:ext uri="{BB962C8B-B14F-4D97-AF65-F5344CB8AC3E}">
        <p14:creationId xmlns:p14="http://schemas.microsoft.com/office/powerpoint/2010/main" val="15092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4676816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prstClr val="black"/>
                </a:solidFill>
                <a:latin typeface="Tahoma"/>
              </a:rPr>
              <a:t>Philippians </a:t>
            </a:r>
          </a:p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prstClr val="black"/>
                </a:solidFill>
                <a:latin typeface="Tahoma"/>
              </a:rPr>
              <a:t>1:4, 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226"/>
            <a:ext cx="4676817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In My Prayers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99879"/>
            <a:ext cx="11734800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229" y="475771"/>
            <a:ext cx="6389571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Philippians 1:4, 9</a:t>
            </a:r>
            <a:endParaRPr lang="en-US" altLang="en-US" b="1" dirty="0">
              <a:solidFill>
                <a:srgbClr val="7030A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always offering prayer with joy in my every prayer for you all,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  <a:defRPr/>
            </a:pPr>
            <a:endParaRPr lang="en-US" altLang="en-US" b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9.  And this I pray, that your love may abound still more and more in real knowledge and all discernment,</a:t>
            </a:r>
          </a:p>
        </p:txBody>
      </p:sp>
    </p:spTree>
    <p:extLst>
      <p:ext uri="{BB962C8B-B14F-4D97-AF65-F5344CB8AC3E}">
        <p14:creationId xmlns:p14="http://schemas.microsoft.com/office/powerpoint/2010/main" val="3031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" y="457660"/>
            <a:ext cx="4683421" cy="23360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I Have You In My Prayers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620" y="5602751"/>
            <a:ext cx="11734800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391" y="3281187"/>
            <a:ext cx="4683421" cy="1834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Paul said they were on his mind, in his heart, and in his payers – </a:t>
            </a:r>
          </a:p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He prayed for them to…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601" y="457659"/>
            <a:ext cx="639419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abounding &amp; discerning love (Phil. 1:9)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8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Approve excellent things (Phil. 1:10)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8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“Be sincere and blameless” (Phil. 1:10)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8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“Be filled with fruit” (Phil. 1:11)</a:t>
            </a:r>
          </a:p>
        </p:txBody>
      </p:sp>
    </p:spTree>
    <p:extLst>
      <p:ext uri="{BB962C8B-B14F-4D97-AF65-F5344CB8AC3E}">
        <p14:creationId xmlns:p14="http://schemas.microsoft.com/office/powerpoint/2010/main" val="36097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944"/>
            <a:ext cx="1196340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14092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1739907" y="711238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2100226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40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others think about and pray for</a:t>
            </a: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</a:rPr>
              <a:t>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-19815"/>
            <a:ext cx="7010399" cy="53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 Have You In </a:t>
            </a:r>
            <a:r>
              <a:rPr kumimoji="0" lang="en-US" sz="3200" b="1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mY</a:t>
            </a: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 Prayers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1E6CC-9ADE-A4F0-0BEF-FE20B3DF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050" y="6186596"/>
            <a:ext cx="11982450" cy="49847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“On My Mind, In My Heart, In My Prayers”</a:t>
            </a:r>
          </a:p>
        </p:txBody>
      </p:sp>
    </p:spTree>
    <p:extLst>
      <p:ext uri="{BB962C8B-B14F-4D97-AF65-F5344CB8AC3E}">
        <p14:creationId xmlns:p14="http://schemas.microsoft.com/office/powerpoint/2010/main" val="8606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207812"/>
            <a:ext cx="4675680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62" y="5622550"/>
            <a:ext cx="11711338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2" y="1943706"/>
            <a:ext cx="4675680" cy="2497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r>
              <a:rPr lang="en-US" altLang="en-US" sz="3600" b="1" cap="all" dirty="0">
                <a:solidFill>
                  <a:prstClr val="black"/>
                </a:solidFill>
                <a:latin typeface="Tahoma"/>
              </a:rPr>
              <a:t>“I have you on my mind…in my heart…in my prayers”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8292"/>
            <a:ext cx="634934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think of others in the faith?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hold others in our hearts enough to think about them?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think about and love others enough to pray for them?</a:t>
            </a:r>
          </a:p>
        </p:txBody>
      </p:sp>
    </p:spTree>
    <p:extLst>
      <p:ext uri="{BB962C8B-B14F-4D97-AF65-F5344CB8AC3E}">
        <p14:creationId xmlns:p14="http://schemas.microsoft.com/office/powerpoint/2010/main" val="1483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1044FE5-C77B-96DD-54D6-D0A045632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86"/>
            <a:ext cx="5187067" cy="3890300"/>
          </a:xfrm>
          <a:prstGeom prst="rect">
            <a:avLst/>
          </a:prstGeom>
        </p:spPr>
      </p:pic>
      <p:pic>
        <p:nvPicPr>
          <p:cNvPr id="3" name="Picture 2" descr="A person standing next to a christmas tree&#10;&#10;Description automatically generated">
            <a:extLst>
              <a:ext uri="{FF2B5EF4-FFF2-40B4-BE49-F238E27FC236}">
                <a16:creationId xmlns:a16="http://schemas.microsoft.com/office/drawing/2014/main" id="{1B9D84B2-4496-A6E0-011C-71FA3A74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921" y="565296"/>
            <a:ext cx="4810959" cy="360822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62" y="5622550"/>
            <a:ext cx="11711338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“On My Mind, In My Heart, In My Prayers”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6382"/>
            <a:ext cx="11711338" cy="18554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r>
              <a:rPr lang="en-US" altLang="en-US" sz="3600" b="1" cap="all" dirty="0">
                <a:solidFill>
                  <a:schemeClr val="bg1"/>
                </a:solidFill>
                <a:latin typeface="Tahoma"/>
              </a:rPr>
              <a:t>Sister Dorothy and the McClendon Family, you will be on our minds, in our hearts, and in our prayers!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59120" y="5736631"/>
            <a:ext cx="4675680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00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17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207812"/>
            <a:ext cx="4675680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1" y="5624798"/>
            <a:ext cx="11727179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785" y="207812"/>
            <a:ext cx="633101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III John 4</a:t>
            </a:r>
            <a:endParaRPr lang="en-US" altLang="en-US" sz="4400" b="1" dirty="0">
              <a:solidFill>
                <a:srgbClr val="7030A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741363" indent="-625475">
              <a:spcBef>
                <a:spcPct val="0"/>
              </a:spcBef>
              <a:buClr>
                <a:srgbClr val="F21213"/>
              </a:buClr>
              <a:buSzPct val="115000"/>
              <a:buNone/>
            </a:pPr>
            <a:r>
              <a:rPr lang="en-US" altLang="en-US" sz="3600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I have no greater joy than this, to hear of my children walking in the truth.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EA509DF-7A8F-4604-8DFF-D056278F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2027"/>
            <a:ext cx="4699143" cy="45849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/>
              </a:solidFill>
              <a:latin typeface="Tahoma"/>
            </a:endParaRPr>
          </a:p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/>
              </a:solidFill>
              <a:latin typeface="Tahoma"/>
            </a:endParaRPr>
          </a:p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The fellowship we have with God, Jesus, the apostles, and with each other is the kind of fellowship that produces joy!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687FA0F-E110-4A6F-B906-CD988BFB7463}"/>
              </a:ext>
            </a:extLst>
          </p:cNvPr>
          <p:cNvSpPr txBox="1">
            <a:spLocks/>
          </p:cNvSpPr>
          <p:nvPr/>
        </p:nvSpPr>
        <p:spPr>
          <a:xfrm>
            <a:off x="4699143" y="3495526"/>
            <a:ext cx="7058517" cy="176543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Let us pray for all the saints (Ephesians 6:18) and keep one another in our thoughts, hearts, and prayers!</a:t>
            </a:r>
          </a:p>
        </p:txBody>
      </p:sp>
    </p:spTree>
    <p:extLst>
      <p:ext uri="{BB962C8B-B14F-4D97-AF65-F5344CB8AC3E}">
        <p14:creationId xmlns:p14="http://schemas.microsoft.com/office/powerpoint/2010/main" val="29745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23" y="4682430"/>
            <a:ext cx="12213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443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57334"/>
            <a:ext cx="11658599" cy="49847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Impact" panose="020B0806030902050204"/>
              </a:rPr>
              <a:t>“On My Mind, In My Heart, In My Prayers”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76493"/>
            <a:ext cx="1165859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Fellowship: </a:t>
            </a:r>
            <a:r>
              <a:rPr lang="en-US" altLang="en-US" b="1" i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Koinos</a:t>
            </a:r>
            <a:r>
              <a:rPr lang="en-US" altLang="en-US" b="1" i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” (G2839) </a:t>
            </a:r>
            <a:r>
              <a:rPr lang="en-US" altLang="en-US" b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is “sharing something with someone, a partner, companion, partaker”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Luke 5:10: </a:t>
            </a:r>
            <a:r>
              <a:rPr lang="en-US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James and John were “partners” with Peter 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(G2844 </a:t>
            </a:r>
            <a:r>
              <a:rPr lang="en-US" altLang="en-US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koinonos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I John 1:3: </a:t>
            </a:r>
            <a:r>
              <a:rPr lang="en-US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We are enabled to enjoy “fellowship” 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(G2842 </a:t>
            </a:r>
            <a:r>
              <a:rPr lang="en-US" altLang="en-US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koinōnia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with the Apostles, God and Christ through the Gospel 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(I Cor. 10:16)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I John 1:6-7: </a:t>
            </a:r>
            <a:r>
              <a:rPr lang="en-US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Through the blood of Christ and walking in His light, we have fellowship with God and with one another </a:t>
            </a:r>
            <a:r>
              <a:rPr lang="en-US" altLang="en-US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(G2842)</a:t>
            </a:r>
          </a:p>
        </p:txBody>
      </p:sp>
    </p:spTree>
    <p:extLst>
      <p:ext uri="{BB962C8B-B14F-4D97-AF65-F5344CB8AC3E}">
        <p14:creationId xmlns:p14="http://schemas.microsoft.com/office/powerpoint/2010/main" val="974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443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57334"/>
            <a:ext cx="11658599" cy="49847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“On My Mind, In My Heart, In My Prayers”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76493"/>
            <a:ext cx="1165859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4649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Fellowship: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 word for fellowship definitely means something far deeper than sharing a meal, coffee, pie, or a golf game, etc.!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While we “share” or “partake” together in those activities, the fellowship with God, the apostles, and with each other is from the sharing and partnering in the gospel &amp; in the blood of Jesus Christ –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 John 1:3-7.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It is possible to be physically close but miles apart spiritually.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It is possible to be close spiritually but miles apart physically.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 source of true joy in fellowship is Jesus Christ!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18E223D-AFE5-4B19-82E3-5E0E05EE9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1" b="-1"/>
          <a:stretch/>
        </p:blipFill>
        <p:spPr>
          <a:xfrm>
            <a:off x="0" y="10"/>
            <a:ext cx="11963400" cy="6408728"/>
          </a:xfrm>
          <a:prstGeom prst="rect">
            <a:avLst/>
          </a:prstGeom>
          <a:ln>
            <a:noFill/>
          </a:ln>
        </p:spPr>
      </p:pic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219"/>
            <a:ext cx="11963399" cy="616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9116" y="5872914"/>
            <a:ext cx="4784283" cy="49847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700" dirty="0">
                <a:solidFill>
                  <a:schemeClr val="bg1"/>
                </a:solidFill>
              </a:rPr>
              <a:t>“On My Mind, In My Heart, In My Prayers”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7179117" cy="5943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None/>
              <a:defRPr/>
            </a:pPr>
            <a:r>
              <a:rPr lang="en-US" altLang="en-US" sz="2400" b="1" cap="all" dirty="0">
                <a:ln>
                  <a:solidFill>
                    <a:schemeClr val="bg1"/>
                  </a:solidFill>
                </a:ln>
                <a:latin typeface="+mn-lt"/>
              </a:rPr>
              <a:t>Fellowship produces joy – Philippians 1:3-11: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Paul is in Rome, miles away from the brethren at Philippi (approx. 800 miles away!)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Epaphroditus brought Paul a gift from the Philippian brethren – 4:18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He got sick and nearly died, but when he was better he takes Paul’s letter to the Philippians (along with Timothy) – 2:19-30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Paul’s imprisonment for the cause of Christ is well known by the Praetorian Guard and everyone else – 1:12-14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Paul sends greetings from saints in Caesar’s household – 4:22</a:t>
            </a:r>
          </a:p>
          <a:p>
            <a:pPr marL="568325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b="1" cap="all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Though miles away, Paul says his fellowship through the gospel with the saints at Philippi brought him joy! – Phil. 1:3-11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D6B8A1-D793-45CF-8435-00EA9D9A825C}"/>
              </a:ext>
            </a:extLst>
          </p:cNvPr>
          <p:cNvSpPr txBox="1">
            <a:spLocks/>
          </p:cNvSpPr>
          <p:nvPr/>
        </p:nvSpPr>
        <p:spPr>
          <a:xfrm>
            <a:off x="7194801" y="3352800"/>
            <a:ext cx="4784283" cy="2482760"/>
          </a:xfrm>
          <a:prstGeom prst="rect">
            <a:avLst/>
          </a:prstGeom>
          <a:solidFill>
            <a:srgbClr val="0070C0"/>
          </a:solidFill>
          <a:ln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Despite the miles apart, Paul says the saints at Philippi are “On My Mind, In My Heart, &amp; In My Prayers!”</a:t>
            </a:r>
          </a:p>
        </p:txBody>
      </p:sp>
    </p:spTree>
    <p:extLst>
      <p:ext uri="{BB962C8B-B14F-4D97-AF65-F5344CB8AC3E}">
        <p14:creationId xmlns:p14="http://schemas.microsoft.com/office/powerpoint/2010/main" val="35564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74" y="3200400"/>
            <a:ext cx="3598173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None/>
            </a:pPr>
            <a:r>
              <a:rPr lang="en-US" altLang="en-US" sz="3600" b="1" cap="all" dirty="0">
                <a:latin typeface="+mn-lt"/>
              </a:rPr>
              <a:t>Philippians 1:3-5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8" y="49795"/>
            <a:ext cx="3161957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On My Mind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204" y="5579401"/>
            <a:ext cx="11751574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</a:rPr>
              <a:t>“On My Mind, In My Heart, In My Prayers”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74290"/>
            <a:ext cx="6918960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SzPct val="115000"/>
              <a:buNone/>
            </a:pP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Philippians 1:3-5</a:t>
            </a:r>
            <a:endParaRPr lang="en-US" altLang="en-US" b="1" dirty="0">
              <a:solidFill>
                <a:srgbClr val="7030A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3.  I thank my God in all my remembrance of you,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always offering prayer with joy in my every prayer for you all,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5.  in view of your participation in the gospel from the first day until now.</a:t>
            </a:r>
            <a:endParaRPr lang="en-US" altLang="en-US" sz="2800" b="1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78989" cy="24358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5700" b="1" dirty="0">
                <a:solidFill>
                  <a:srgbClr val="0000FF"/>
                </a:solidFill>
              </a:rPr>
              <a:t>I Have You On My Mind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638800"/>
            <a:ext cx="11734800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5378"/>
            <a:ext cx="3733800" cy="2154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As Paul awaited trial in Rome he wasn’t thinking of himself but of the saints in Philippi!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0"/>
            <a:ext cx="7620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 tells them every recollection of them brings him joy!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“participation in the gospel from the first day till now” points to Acts 16 when he 1</a:t>
            </a:r>
            <a:r>
              <a:rPr lang="en-US" altLang="en-US" sz="2400" b="1" i="1" baseline="30000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came to Philippi.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It is fun to imagine that Lydia (Acts 16:12-15, 40) and the Jailer (Acts 16:23-40) might be in the assembly when this letter is read to all!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had told the Thessalonian brethren how he “suffered” and was “mistreated” in Philippi (I Thess. 2:2)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Yet, here he says when he thinks of them, he has joyful thoughts! </a:t>
            </a:r>
            <a:endParaRPr lang="en-US" altLang="en-US" sz="2400" b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944"/>
            <a:ext cx="1196340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14092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1739907" y="711238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2100226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40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that brings joy to other Christians when they think of me?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-19815"/>
            <a:ext cx="7010399" cy="53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u="sng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 Have You On </a:t>
            </a:r>
            <a:r>
              <a:rPr lang="en-US" sz="3200" b="1" u="sng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mY</a:t>
            </a:r>
            <a:r>
              <a:rPr lang="en-US" sz="3200" b="1" u="sng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Mind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1E6CC-9ADE-A4F0-0BEF-FE20B3DF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050" y="6186596"/>
            <a:ext cx="11982450" cy="498470"/>
          </a:xfrm>
        </p:spPr>
        <p:txBody>
          <a:bodyPr/>
          <a:lstStyle/>
          <a:p>
            <a:pPr algn="r"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“On My Mind, In My Heart, In My Prayers”</a:t>
            </a:r>
          </a:p>
        </p:txBody>
      </p:sp>
    </p:spTree>
    <p:extLst>
      <p:ext uri="{BB962C8B-B14F-4D97-AF65-F5344CB8AC3E}">
        <p14:creationId xmlns:p14="http://schemas.microsoft.com/office/powerpoint/2010/main" val="38538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1"/>
            <a:ext cx="4049501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prstClr val="black"/>
                </a:solidFill>
                <a:latin typeface="Tahoma"/>
              </a:rPr>
              <a:t>Philippians 1:6-7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01" y="226226"/>
            <a:ext cx="4049501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In My Heart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" y="5583734"/>
            <a:ext cx="11734800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5245"/>
            <a:ext cx="71785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None/>
              <a:defRPr/>
            </a:pPr>
            <a:r>
              <a:rPr lang="en-US" altLang="en-US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Philippians 1:6-7</a:t>
            </a:r>
            <a:endParaRPr lang="en-US" altLang="en-US" b="1" dirty="0">
              <a:solidFill>
                <a:srgbClr val="7030A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8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6.  For I am confident of this very thing, that He who began a good work in you will perfect it until the day of Christ Jesus.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8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7.  For it is only right for me to feel this way about you all, because I have you in my heart, since both in my imprisonment and in the defense and confirmation of the gospel, you all are partakers of grace with me.</a:t>
            </a:r>
          </a:p>
        </p:txBody>
      </p:sp>
    </p:spTree>
    <p:extLst>
      <p:ext uri="{BB962C8B-B14F-4D97-AF65-F5344CB8AC3E}">
        <p14:creationId xmlns:p14="http://schemas.microsoft.com/office/powerpoint/2010/main" val="42675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3809999" cy="24358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I Have You In My Heart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619750"/>
            <a:ext cx="11734799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FFC000"/>
                </a:solidFill>
                <a:latin typeface="Tahoma"/>
              </a:rPr>
              <a:t>“On My Mind, In My Heart, In My Prayers”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79668"/>
            <a:ext cx="3809999" cy="2040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Their fellowship with Paul in the gospel has them on his mind &amp; in his heart!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455900"/>
            <a:ext cx="708659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It is possible to think of people (have them on your mind) but not have them in your heart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love for Paul is evidenced in their standing with him when he preached and when he was imprisoned – They supported him and continued to do so (Phil. 4:15-18).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4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considered his imprisoned circumstances an opportunity for preaching the gospel – Phil. 1:12-14: He said others were emboldened to preach the gospel without fear! </a:t>
            </a:r>
            <a:endParaRPr lang="en-US" altLang="en-US" sz="2000" b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1612</Words>
  <Application>Microsoft Office PowerPoint</Application>
  <PresentationFormat>Widescreen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Ameretto</vt:lpstr>
      <vt:lpstr>Arial</vt:lpstr>
      <vt:lpstr>Bookman Old Style</vt:lpstr>
      <vt:lpstr>Century Gothic</vt:lpstr>
      <vt:lpstr>Courier New</vt:lpstr>
      <vt:lpstr>Impact</vt:lpstr>
      <vt:lpstr>Rockwell</vt:lpstr>
      <vt:lpstr>Tahoma</vt:lpstr>
      <vt:lpstr>Times New Roman</vt:lpstr>
      <vt:lpstr>Wingdings</vt:lpstr>
      <vt:lpstr>Wingdings 3</vt:lpstr>
      <vt:lpstr>Ion Boardroom</vt:lpstr>
      <vt:lpstr>1_Main Event</vt:lpstr>
      <vt:lpstr>Main Event</vt:lpstr>
      <vt:lpstr>2_Main Event</vt:lpstr>
      <vt:lpstr>1_Damask</vt:lpstr>
      <vt:lpstr>“On My Mind, In My Heart, In My Prayers”   Text:  Philippians 1:3-11</vt:lpstr>
      <vt:lpstr>Intro </vt:lpstr>
      <vt:lpstr>Intro </vt:lpstr>
      <vt:lpstr>Intro </vt:lpstr>
      <vt:lpstr>I Have You On My Mind</vt:lpstr>
      <vt:lpstr>I Have You On My Mind</vt:lpstr>
      <vt:lpstr>Application!</vt:lpstr>
      <vt:lpstr>I Have You In My Heart</vt:lpstr>
      <vt:lpstr>I Have You In My Heart</vt:lpstr>
      <vt:lpstr>Application!</vt:lpstr>
      <vt:lpstr>I Have You In My Prayers</vt:lpstr>
      <vt:lpstr>I Have You In My Prayers</vt:lpstr>
      <vt:lpstr>Application!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"On My Mind, In My Heart, In My Prayers"</dc:title>
  <dc:subject>12/10/2023</dc:subject>
  <dc:creator>DarkWolf</dc:creator>
  <cp:lastModifiedBy>Nathan Morrison</cp:lastModifiedBy>
  <cp:revision>23</cp:revision>
  <dcterms:created xsi:type="dcterms:W3CDTF">2019-08-30T00:21:55Z</dcterms:created>
  <dcterms:modified xsi:type="dcterms:W3CDTF">2023-12-10T05:45:52Z</dcterms:modified>
</cp:coreProperties>
</file>