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1" r:id="rId1"/>
    <p:sldMasterId id="2147483973" r:id="rId2"/>
    <p:sldMasterId id="2147483985" r:id="rId3"/>
    <p:sldMasterId id="2147484015" r:id="rId4"/>
    <p:sldMasterId id="2147484057" r:id="rId5"/>
    <p:sldMasterId id="2147484069" r:id="rId6"/>
    <p:sldMasterId id="2147484081" r:id="rId7"/>
    <p:sldMasterId id="2147484100" r:id="rId8"/>
  </p:sldMasterIdLst>
  <p:notesMasterIdLst>
    <p:notesMasterId r:id="rId32"/>
  </p:notesMasterIdLst>
  <p:handoutMasterIdLst>
    <p:handoutMasterId r:id="rId33"/>
  </p:handoutMasterIdLst>
  <p:sldIdLst>
    <p:sldId id="256" r:id="rId9"/>
    <p:sldId id="289" r:id="rId10"/>
    <p:sldId id="465" r:id="rId11"/>
    <p:sldId id="485" r:id="rId12"/>
    <p:sldId id="464" r:id="rId13"/>
    <p:sldId id="469" r:id="rId14"/>
    <p:sldId id="487" r:id="rId15"/>
    <p:sldId id="534" r:id="rId16"/>
    <p:sldId id="1105" r:id="rId17"/>
    <p:sldId id="489" r:id="rId18"/>
    <p:sldId id="493" r:id="rId19"/>
    <p:sldId id="1115" r:id="rId20"/>
    <p:sldId id="1107" r:id="rId21"/>
    <p:sldId id="1109" r:id="rId22"/>
    <p:sldId id="494" r:id="rId23"/>
    <p:sldId id="497" r:id="rId24"/>
    <p:sldId id="496" r:id="rId25"/>
    <p:sldId id="1111" r:id="rId26"/>
    <p:sldId id="1113" r:id="rId27"/>
    <p:sldId id="352" r:id="rId28"/>
    <p:sldId id="501" r:id="rId29"/>
    <p:sldId id="441" r:id="rId30"/>
    <p:sldId id="1103"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FFFFFF"/>
    <a:srgbClr val="FFFFCC"/>
    <a:srgbClr val="FFCCFF"/>
    <a:srgbClr val="006600"/>
    <a:srgbClr val="FF0066"/>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10" autoAdjust="0"/>
  </p:normalViewPr>
  <p:slideViewPr>
    <p:cSldViewPr snapToObjects="1">
      <p:cViewPr varScale="1">
        <p:scale>
          <a:sx n="84" d="100"/>
          <a:sy n="84" d="100"/>
        </p:scale>
        <p:origin x="90" y="17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xfrm>
            <a:off x="381000" y="685800"/>
            <a:ext cx="6096000" cy="3429000"/>
          </a:xfrm>
          <a:ln/>
        </p:spPr>
      </p:sp>
      <p:sp>
        <p:nvSpPr>
          <p:cNvPr id="22534" name="Rectangle 3"/>
          <p:cNvSpPr>
            <a:spLocks noGrp="1" noChangeArrowheads="1"/>
          </p:cNvSpPr>
          <p:nvPr>
            <p:ph type="body" idx="1"/>
          </p:nvPr>
        </p:nvSpPr>
        <p:spPr>
          <a:noFill/>
        </p:spPr>
        <p:txBody>
          <a:bodyPr/>
          <a:lstStyle/>
          <a:p>
            <a:pPr eaLnBrk="1" hangingPunct="1"/>
            <a:r>
              <a:rPr lang="en-US" dirty="0"/>
              <a:t>By Nathan L Morrison for Sunday October 29, 2023</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Call: 804-277-1983, or Visit: www.courthousechurchofchrist.com</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xfrm>
            <a:off x="381000" y="685800"/>
            <a:ext cx="6096000" cy="3429000"/>
          </a:xfrm>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039113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Application: Us – How will be known for our love of the brethren?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Richard &amp; Cindy Foy: We were strangers when we moved here 6 years ago from Alaska and the Foy’s took us in and let us live in their upstairs and placed our pets (at the time: a dog and 3 cats) in Cindy’s garage.  </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In similar situations we have seen an arrangement like that go south!</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But the Foy’s made us feel like family and provided a home for us until the sale of our house in Alaska. They called us their “Upstairs Family.”</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We lived with them for over 5 months and we only grew closer.</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When we left there were tears all around. For a while after we moved into a house of our own, the often still called us their “Upstairs Family.”</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 are many here who demonstrate their love for the brethren!</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Love requires one to “put on a heart of compassion, kindness, humility, gentleness and patience…love” (Colossians 3:12-14).</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414107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Application: Us – How will we be known for our forgiving others as Jesus forgave us?</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Zuberi </a:t>
            </a:r>
            <a:r>
              <a:rPr lang="en-US" sz="1100" dirty="0" err="1">
                <a:effectLst/>
                <a:latin typeface="Times New Roman" panose="02020603050405020304" pitchFamily="18" charset="0"/>
                <a:ea typeface="Times New Roman" panose="02020603050405020304" pitchFamily="18" charset="0"/>
              </a:rPr>
              <a:t>Mwakyami</a:t>
            </a:r>
            <a:r>
              <a:rPr lang="en-US" sz="1100" dirty="0">
                <a:effectLst/>
                <a:latin typeface="Times New Roman" panose="02020603050405020304" pitchFamily="18" charset="0"/>
                <a:ea typeface="Times New Roman" panose="02020603050405020304" pitchFamily="18" charset="0"/>
              </a:rPr>
              <a:t>: A great example of forgiveness!</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On the way to the river to baptize his son </a:t>
            </a:r>
            <a:r>
              <a:rPr lang="en-US" sz="1100" dirty="0" err="1">
                <a:effectLst/>
                <a:latin typeface="Times New Roman" panose="02020603050405020304" pitchFamily="18" charset="0"/>
                <a:ea typeface="Times New Roman" panose="02020603050405020304" pitchFamily="18" charset="0"/>
              </a:rPr>
              <a:t>Ambwene</a:t>
            </a:r>
            <a:r>
              <a:rPr lang="en-US" sz="1100" dirty="0">
                <a:effectLst/>
                <a:latin typeface="Times New Roman" panose="02020603050405020304" pitchFamily="18" charset="0"/>
                <a:ea typeface="Times New Roman" panose="02020603050405020304" pitchFamily="18" charset="0"/>
              </a:rPr>
              <a:t>, we ran into the man who tried to rape his then-3-year old daughter Abigail (now 4 years old) last year. The man was 68 at the time and Zuberi didn’t want him to die in prison so he and his family chose to forgive the man!</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Zuberi greeted him but the man ignored us. Zuberi said the man has ignored him ever since!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That is truly forgiving as Christ forgave! (Colossians 3:13)</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 know there are many here who have had to forgive out of great loss and pain.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Jesus says when we forgive others from our heart we will be forgiven (Matthew 18:35; Ephesians 4:32)</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235997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xfrm>
            <a:off x="381000" y="685800"/>
            <a:ext cx="6096000" cy="3429000"/>
          </a:xfrm>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75159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ABB457A0-0CEB-4730-895F-EC7742178854}" type="slidenum">
              <a:rPr lang="en-US" smtClean="0"/>
              <a:pPr>
                <a:defRPr/>
              </a:pPr>
              <a:t>16</a:t>
            </a:fld>
            <a:endParaRPr lang="en-US"/>
          </a:p>
        </p:txBody>
      </p:sp>
    </p:spTree>
    <p:extLst>
      <p:ext uri="{BB962C8B-B14F-4D97-AF65-F5344CB8AC3E}">
        <p14:creationId xmlns:p14="http://schemas.microsoft.com/office/powerpoint/2010/main" val="19717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xfrm>
            <a:off x="381000" y="685800"/>
            <a:ext cx="6096000" cy="3429000"/>
          </a:xfrm>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903726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marR="0" lvl="1" indent="-285750">
              <a:spcBef>
                <a:spcPts val="0"/>
              </a:spcBef>
              <a:spcAft>
                <a:spcPts val="0"/>
              </a:spcAft>
              <a:buFont typeface="+mj-lt"/>
              <a:buAutoNum type="alphaUcPeriod"/>
              <a:tabLst>
                <a:tab pos="914400" algn="l"/>
              </a:tabLst>
            </a:pPr>
            <a:r>
              <a:rPr lang="en-US" sz="1100" dirty="0">
                <a:effectLst/>
                <a:latin typeface="Times New Roman" panose="02020603050405020304" pitchFamily="18" charset="0"/>
                <a:ea typeface="Times New Roman" panose="02020603050405020304" pitchFamily="18" charset="0"/>
              </a:rPr>
              <a:t>Application: Us – How will we be known for our hope of Heaven? </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Lori &amp; Norma: Both of these dear sisters faced the possibility of death and their imminent departure with unwavering hope!</a:t>
            </a:r>
            <a:endParaRPr lang="en-US" sz="12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lphaLcPeriod"/>
              <a:tabLst>
                <a:tab pos="1828800" algn="l"/>
              </a:tabLst>
            </a:pPr>
            <a:r>
              <a:rPr lang="en-US" sz="1100" dirty="0">
                <a:effectLst/>
                <a:latin typeface="Times New Roman" panose="02020603050405020304" pitchFamily="18" charset="0"/>
                <a:ea typeface="Times New Roman" panose="02020603050405020304" pitchFamily="18" charset="0"/>
              </a:rPr>
              <a:t>They both spoke of “going home” to “be with the Lord.”</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It is not a morbid thought but a glorious one, to face the inevitable outcome of life with the hope the gospel gives: to see Jesus and be with Him forever!</a:t>
            </a:r>
            <a:endParaRPr lang="en-US" sz="1200" dirty="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mj-lt"/>
              <a:buAutoNum type="arabicPeriod"/>
              <a:tabLst>
                <a:tab pos="1485900" algn="l"/>
              </a:tabLst>
            </a:pPr>
            <a:r>
              <a:rPr lang="en-US" sz="1100" dirty="0">
                <a:effectLst/>
                <a:latin typeface="Times New Roman" panose="02020603050405020304" pitchFamily="18" charset="0"/>
                <a:ea typeface="Times New Roman" panose="02020603050405020304" pitchFamily="18" charset="0"/>
              </a:rPr>
              <a:t>There are many here who have lost loved ones or came close to death’s door themselves and are great examples of hope!</a:t>
            </a:r>
            <a:endParaRPr lang="en-US" sz="1200" dirty="0">
              <a:effectLst/>
              <a:latin typeface="Times New Roman" panose="02020603050405020304" pitchFamily="18" charset="0"/>
              <a:ea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900866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8B925-3E03-408D-8A61-03DEFBA01A3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9" name="Rectangle 2"/>
          <p:cNvSpPr>
            <a:spLocks noGrp="1" noRot="1" noChangeAspect="1" noChangeArrowheads="1" noTextEdit="1"/>
          </p:cNvSpPr>
          <p:nvPr>
            <p:ph type="sldImg"/>
          </p:nvPr>
        </p:nvSpPr>
        <p:spPr>
          <a:xfrm>
            <a:off x="381000" y="685800"/>
            <a:ext cx="6096000" cy="3429000"/>
          </a:xfrm>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684750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20</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xfrm>
            <a:off x="381000" y="685800"/>
            <a:ext cx="6096000" cy="3429000"/>
          </a:xfrm>
          <a:ln/>
        </p:spPr>
      </p:sp>
      <p:sp>
        <p:nvSpPr>
          <p:cNvPr id="3687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21</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xfrm>
            <a:off x="381000" y="685800"/>
            <a:ext cx="6096000" cy="3429000"/>
          </a:xfrm>
          <a:ln/>
        </p:spPr>
      </p:sp>
      <p:sp>
        <p:nvSpPr>
          <p:cNvPr id="3687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7276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2</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xfrm>
            <a:off x="381000" y="685800"/>
            <a:ext cx="6096000" cy="3429000"/>
          </a:xfrm>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3686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3686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592E-188D-44B5-8861-DB07FCAD764B}" type="slidenum">
              <a:rPr lang="en-US" smtClean="0">
                <a:latin typeface="Times New Roman" pitchFamily="18" charset="0"/>
              </a:rPr>
              <a:pPr eaLnBrk="1" hangingPunct="1"/>
              <a:t>22</a:t>
            </a:fld>
            <a:endParaRPr lang="en-US">
              <a:latin typeface="Times New Roman" pitchFamily="18" charset="0"/>
            </a:endParaRPr>
          </a:p>
        </p:txBody>
      </p:sp>
      <p:sp>
        <p:nvSpPr>
          <p:cNvPr id="36869" name="Rectangle 2"/>
          <p:cNvSpPr>
            <a:spLocks noGrp="1" noRot="1" noChangeAspect="1" noChangeArrowheads="1" noTextEdit="1"/>
          </p:cNvSpPr>
          <p:nvPr>
            <p:ph type="sldImg"/>
          </p:nvPr>
        </p:nvSpPr>
        <p:spPr>
          <a:xfrm>
            <a:off x="381000" y="685800"/>
            <a:ext cx="6096000" cy="3429000"/>
          </a:xfrm>
          <a:ln/>
        </p:spPr>
      </p:sp>
      <p:sp>
        <p:nvSpPr>
          <p:cNvPr id="3687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5</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xfrm>
            <a:off x="381000" y="685800"/>
            <a:ext cx="6096000" cy="3429000"/>
          </a:xfrm>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04106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ABB457A0-0CEB-4730-895F-EC7742178854}" type="slidenum">
              <a:rPr lang="en-US" smtClean="0"/>
              <a:pPr>
                <a:defRPr/>
              </a:pPr>
              <a:t>6</a:t>
            </a:fld>
            <a:endParaRPr lang="en-US"/>
          </a:p>
        </p:txBody>
      </p:sp>
    </p:spTree>
    <p:extLst>
      <p:ext uri="{BB962C8B-B14F-4D97-AF65-F5344CB8AC3E}">
        <p14:creationId xmlns:p14="http://schemas.microsoft.com/office/powerpoint/2010/main" val="394561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xfrm>
            <a:off x="381000" y="685800"/>
            <a:ext cx="6096000" cy="3429000"/>
          </a:xfrm>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3276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	Application: Us – How will we be known for our faith?</a:t>
            </a:r>
          </a:p>
          <a:p>
            <a:pPr eaLnBrk="1" hangingPunct="1"/>
            <a:r>
              <a:rPr lang="en-US" altLang="en-US" dirty="0"/>
              <a:t>1.	Reuben: Faced a chronic illness and an organ transplant with the kind of faith I want to emulate should I ever face that possibility! </a:t>
            </a:r>
          </a:p>
          <a:p>
            <a:pPr eaLnBrk="1" hangingPunct="1"/>
            <a:r>
              <a:rPr lang="en-US" altLang="en-US" dirty="0"/>
              <a:t>a.	Reuben says the faith he had before the transplant doesn’t compare to the faith he has now: It is stronger now! </a:t>
            </a:r>
          </a:p>
          <a:p>
            <a:pPr eaLnBrk="1" hangingPunct="1"/>
            <a:r>
              <a:rPr lang="en-US" altLang="en-US" dirty="0"/>
              <a:t>b.	He says it was truly refined by fire (I Peter 1:6-7). There was testing and refining but going through the fire took his faith to new heights.</a:t>
            </a:r>
          </a:p>
          <a:p>
            <a:pPr eaLnBrk="1" hangingPunct="1"/>
            <a:r>
              <a:rPr lang="en-US" altLang="en-US" dirty="0"/>
              <a:t>c.	I and many others here have Type 2 Diabetes and could face that possibility. </a:t>
            </a:r>
          </a:p>
          <a:p>
            <a:pPr eaLnBrk="1" hangingPunct="1"/>
            <a:r>
              <a:rPr lang="en-US" altLang="en-US" dirty="0"/>
              <a:t>2.	There are many who have struggled with chronic illness and maintained their faith in God!</a:t>
            </a:r>
          </a:p>
          <a:p>
            <a:pPr eaLnBrk="1" hangingPunct="1"/>
            <a:r>
              <a:rPr lang="en-US" altLang="en-US" dirty="0"/>
              <a:t>a.	There are many cancer survivors with us and their faith encourages us!</a:t>
            </a:r>
          </a:p>
          <a:p>
            <a:pPr eaLnBrk="1" hangingPunct="1"/>
            <a:r>
              <a:rPr lang="en-US" altLang="en-US" dirty="0"/>
              <a:t>3.	There are many who have gone through the trial of losing a loved one and maintained their faith.</a:t>
            </a:r>
          </a:p>
          <a:p>
            <a:pPr eaLnBrk="1" hangingPunct="1"/>
            <a:r>
              <a:rPr lang="en-US" altLang="en-US" dirty="0"/>
              <a:t>4.	There are many among us who are great examples of faith!</a:t>
            </a:r>
          </a:p>
          <a:p>
            <a:pPr eaLnBrk="1" hangingPunct="1"/>
            <a:endParaRPr lang="en-US" altLang="en-US" dirty="0"/>
          </a:p>
        </p:txBody>
      </p:sp>
    </p:spTree>
    <p:extLst>
      <p:ext uri="{BB962C8B-B14F-4D97-AF65-F5344CB8AC3E}">
        <p14:creationId xmlns:p14="http://schemas.microsoft.com/office/powerpoint/2010/main" val="420186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6C2432-7625-4D60-A795-B491AE24B3B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Rot="1" noChangeAspect="1" noChangeArrowheads="1" noTextEdit="1"/>
          </p:cNvSpPr>
          <p:nvPr>
            <p:ph type="sldImg"/>
          </p:nvPr>
        </p:nvSpPr>
        <p:spPr>
          <a:xfrm>
            <a:off x="381000" y="685800"/>
            <a:ext cx="6096000" cy="3429000"/>
          </a:xfrm>
          <a:ln/>
        </p:spPr>
      </p:sp>
      <p:sp>
        <p:nvSpPr>
          <p:cNvPr id="2355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21416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Emphasis in Scripture Mine!</a:t>
            </a:r>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Specific Request</a:t>
            </a: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Prepared by Nathan L Morrison / 05-14-06</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B457A0-0CEB-4730-895F-EC774217885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7974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xfrm>
            <a:off x="381000" y="685800"/>
            <a:ext cx="6096000" cy="3429000"/>
          </a:xfrm>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55578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17A3-8CCB-4A42-A12D-1B2FBF9491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5F199F-211C-402C-9F8E-68DE3523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9E6E8-F8D2-4C9F-A50D-A86047BC9A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CF80B5-9AA2-4FF1-A5B8-F6BBE3737EA9}"/>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ED3594ED-4093-45C6-AE58-C3A79B5B508F}"/>
              </a:ext>
            </a:extLst>
          </p:cNvPr>
          <p:cNvSpPr>
            <a:spLocks noGrp="1"/>
          </p:cNvSpPr>
          <p:nvPr>
            <p:ph type="sldNum" sz="quarter" idx="12"/>
          </p:nvPr>
        </p:nvSpPr>
        <p:spPr/>
        <p:txBody>
          <a:bodyPr/>
          <a:lstStyle>
            <a:lvl1pPr>
              <a:defRPr/>
            </a:lvl1pPr>
          </a:lstStyle>
          <a:p>
            <a:fld id="{0F8AF6DC-B80C-49BF-98E9-73442A8BEE02}" type="slidenum">
              <a:rPr lang="en-US" altLang="en-US"/>
              <a:pPr/>
              <a:t>‹#›</a:t>
            </a:fld>
            <a:endParaRPr lang="en-US" altLang="en-US"/>
          </a:p>
        </p:txBody>
      </p:sp>
    </p:spTree>
    <p:extLst>
      <p:ext uri="{BB962C8B-B14F-4D97-AF65-F5344CB8AC3E}">
        <p14:creationId xmlns:p14="http://schemas.microsoft.com/office/powerpoint/2010/main" val="178389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9A43-85B4-43A8-A2F7-128CD884C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48484-1F81-4701-BFDD-947CAB90FB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116D6-45C5-4E68-BC3F-75E59E30A3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BC2593-AA26-4468-B474-9DBFCA8D1745}"/>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653A8F81-5AC1-4B7B-8FCC-C97D1493F6C5}"/>
              </a:ext>
            </a:extLst>
          </p:cNvPr>
          <p:cNvSpPr>
            <a:spLocks noGrp="1"/>
          </p:cNvSpPr>
          <p:nvPr>
            <p:ph type="sldNum" sz="quarter" idx="12"/>
          </p:nvPr>
        </p:nvSpPr>
        <p:spPr/>
        <p:txBody>
          <a:bodyPr/>
          <a:lstStyle>
            <a:lvl1pPr>
              <a:defRPr/>
            </a:lvl1pPr>
          </a:lstStyle>
          <a:p>
            <a:fld id="{8E508655-C30F-49CE-8D41-BE0B5EEB21C3}" type="slidenum">
              <a:rPr lang="en-US" altLang="en-US"/>
              <a:pPr/>
              <a:t>‹#›</a:t>
            </a:fld>
            <a:endParaRPr lang="en-US" altLang="en-US"/>
          </a:p>
        </p:txBody>
      </p:sp>
    </p:spTree>
    <p:extLst>
      <p:ext uri="{BB962C8B-B14F-4D97-AF65-F5344CB8AC3E}">
        <p14:creationId xmlns:p14="http://schemas.microsoft.com/office/powerpoint/2010/main" val="9627465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6542257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67436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659784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5348652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5212794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732598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671312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277880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CEDDB-2B5B-4C6D-A4DD-A1D7DD291D7F}"/>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DD0E6C-CFD5-43F6-AC97-52F538314048}"/>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48728-09BD-4108-A361-C75F0ED2E9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1E8D5E-58B2-4624-8D84-839F4AD8B9D8}"/>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D9E77A82-AC48-4E9D-82B2-159D900EF4E3}"/>
              </a:ext>
            </a:extLst>
          </p:cNvPr>
          <p:cNvSpPr>
            <a:spLocks noGrp="1"/>
          </p:cNvSpPr>
          <p:nvPr>
            <p:ph type="sldNum" sz="quarter" idx="12"/>
          </p:nvPr>
        </p:nvSpPr>
        <p:spPr/>
        <p:txBody>
          <a:bodyPr/>
          <a:lstStyle>
            <a:lvl1pPr>
              <a:defRPr/>
            </a:lvl1pPr>
          </a:lstStyle>
          <a:p>
            <a:fld id="{80D2E78F-2779-45C7-A99E-5C69578AE31F}" type="slidenum">
              <a:rPr lang="en-US" altLang="en-US"/>
              <a:pPr/>
              <a:t>‹#›</a:t>
            </a:fld>
            <a:endParaRPr lang="en-US" altLang="en-US"/>
          </a:p>
        </p:txBody>
      </p:sp>
    </p:spTree>
    <p:extLst>
      <p:ext uri="{BB962C8B-B14F-4D97-AF65-F5344CB8AC3E}">
        <p14:creationId xmlns:p14="http://schemas.microsoft.com/office/powerpoint/2010/main" val="195127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163E-F3A0-443A-9166-08CA1E9D5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8DC2B-080E-4A36-BDCF-B40FB0684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19C118-E704-4D34-ABD7-3BF5D0DBEB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5A92C1-2398-4F63-A825-F6A52B3B9A5C}"/>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0560F0A6-BC06-4A6B-98A8-311066236955}"/>
              </a:ext>
            </a:extLst>
          </p:cNvPr>
          <p:cNvSpPr>
            <a:spLocks noGrp="1"/>
          </p:cNvSpPr>
          <p:nvPr>
            <p:ph type="sldNum" sz="quarter" idx="12"/>
          </p:nvPr>
        </p:nvSpPr>
        <p:spPr/>
        <p:txBody>
          <a:bodyPr/>
          <a:lstStyle>
            <a:lvl1pPr>
              <a:defRPr/>
            </a:lvl1pPr>
          </a:lstStyle>
          <a:p>
            <a:fld id="{D6E04110-F635-4D2E-96B0-FB4E204A1E3C}" type="slidenum">
              <a:rPr lang="en-US" altLang="en-US"/>
              <a:pPr/>
              <a:t>‹#›</a:t>
            </a:fld>
            <a:endParaRPr lang="en-US" altLang="en-US"/>
          </a:p>
        </p:txBody>
      </p:sp>
    </p:spTree>
    <p:extLst>
      <p:ext uri="{BB962C8B-B14F-4D97-AF65-F5344CB8AC3E}">
        <p14:creationId xmlns:p14="http://schemas.microsoft.com/office/powerpoint/2010/main" val="2177369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9198-D400-4962-A0A7-206549431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23A5D-9D3C-4FDE-B45C-46576D8419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65B2A-CD68-4DB9-B670-7CFEE18213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D69B9B6-7314-49A3-B7E8-5C8CAABD736E}"/>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2F0C4859-13BA-4AA1-8464-240744F60772}"/>
              </a:ext>
            </a:extLst>
          </p:cNvPr>
          <p:cNvSpPr>
            <a:spLocks noGrp="1"/>
          </p:cNvSpPr>
          <p:nvPr>
            <p:ph type="sldNum" sz="quarter" idx="12"/>
          </p:nvPr>
        </p:nvSpPr>
        <p:spPr/>
        <p:txBody>
          <a:bodyPr/>
          <a:lstStyle>
            <a:lvl1pPr>
              <a:defRPr/>
            </a:lvl1pPr>
          </a:lstStyle>
          <a:p>
            <a:fld id="{25AA877F-AD15-4DC0-8C33-7B93F25268E7}" type="slidenum">
              <a:rPr lang="en-US" altLang="en-US"/>
              <a:pPr/>
              <a:t>‹#›</a:t>
            </a:fld>
            <a:endParaRPr lang="en-US" altLang="en-US"/>
          </a:p>
        </p:txBody>
      </p:sp>
    </p:spTree>
    <p:extLst>
      <p:ext uri="{BB962C8B-B14F-4D97-AF65-F5344CB8AC3E}">
        <p14:creationId xmlns:p14="http://schemas.microsoft.com/office/powerpoint/2010/main" val="195255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BE3C-7ABA-4BB5-BBB6-15925FC5438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C60B3-C01A-4F09-AB63-A3FEB796F83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87D8DA66-84D1-4A80-BD2F-C5A43A119B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EA88AE-4496-45AD-870F-5EB69A037752}"/>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78050B12-5955-49BD-A6DC-DB0E365C6CF6}"/>
              </a:ext>
            </a:extLst>
          </p:cNvPr>
          <p:cNvSpPr>
            <a:spLocks noGrp="1"/>
          </p:cNvSpPr>
          <p:nvPr>
            <p:ph type="sldNum" sz="quarter" idx="12"/>
          </p:nvPr>
        </p:nvSpPr>
        <p:spPr/>
        <p:txBody>
          <a:bodyPr/>
          <a:lstStyle>
            <a:lvl1pPr>
              <a:defRPr/>
            </a:lvl1pPr>
          </a:lstStyle>
          <a:p>
            <a:fld id="{B5973DD8-0C26-44FF-8FC2-0E1CA8C64B9B}" type="slidenum">
              <a:rPr lang="en-US" altLang="en-US"/>
              <a:pPr/>
              <a:t>‹#›</a:t>
            </a:fld>
            <a:endParaRPr lang="en-US" altLang="en-US"/>
          </a:p>
        </p:txBody>
      </p:sp>
    </p:spTree>
    <p:extLst>
      <p:ext uri="{BB962C8B-B14F-4D97-AF65-F5344CB8AC3E}">
        <p14:creationId xmlns:p14="http://schemas.microsoft.com/office/powerpoint/2010/main" val="430525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8313-3650-448B-BACE-856FD9A3C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0B4EC-8E69-4567-BEB5-A5859B4616A0}"/>
              </a:ext>
            </a:extLst>
          </p:cNvPr>
          <p:cNvSpPr>
            <a:spLocks noGrp="1"/>
          </p:cNvSpPr>
          <p:nvPr>
            <p:ph sz="half" idx="1"/>
          </p:nvPr>
        </p:nvSpPr>
        <p:spPr>
          <a:xfrm>
            <a:off x="609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99C0EB-8A06-49EF-9F8C-2A5E442798EB}"/>
              </a:ext>
            </a:extLst>
          </p:cNvPr>
          <p:cNvSpPr>
            <a:spLocks noGrp="1"/>
          </p:cNvSpPr>
          <p:nvPr>
            <p:ph sz="half" idx="2"/>
          </p:nvPr>
        </p:nvSpPr>
        <p:spPr>
          <a:xfrm>
            <a:off x="6197600" y="1722438"/>
            <a:ext cx="5384800" cy="4525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7CE38-18C3-4128-9E48-FADB5F90E0A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B623A06-D26B-4205-B755-F6B91A35635B}"/>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6E0C7CA9-7695-4EEB-9870-2D2806102FEF}"/>
              </a:ext>
            </a:extLst>
          </p:cNvPr>
          <p:cNvSpPr>
            <a:spLocks noGrp="1"/>
          </p:cNvSpPr>
          <p:nvPr>
            <p:ph type="sldNum" sz="quarter" idx="12"/>
          </p:nvPr>
        </p:nvSpPr>
        <p:spPr/>
        <p:txBody>
          <a:bodyPr/>
          <a:lstStyle>
            <a:lvl1pPr>
              <a:defRPr/>
            </a:lvl1pPr>
          </a:lstStyle>
          <a:p>
            <a:fld id="{448DD890-621F-441C-9DF0-9BEA6B3EB84A}" type="slidenum">
              <a:rPr lang="en-US" altLang="en-US"/>
              <a:pPr/>
              <a:t>‹#›</a:t>
            </a:fld>
            <a:endParaRPr lang="en-US" altLang="en-US"/>
          </a:p>
        </p:txBody>
      </p:sp>
    </p:spTree>
    <p:extLst>
      <p:ext uri="{BB962C8B-B14F-4D97-AF65-F5344CB8AC3E}">
        <p14:creationId xmlns:p14="http://schemas.microsoft.com/office/powerpoint/2010/main" val="197089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AC98-AA67-486F-85C6-661A3C7E7FC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5E308B-C3D6-4E29-A76E-6A09FE73790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419084-1658-45EB-AA58-FC037250E0DA}"/>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8365E-05DD-4091-ADBC-A86C89AD17D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C903B4-7A01-447C-939D-2B2D3FAB3E6B}"/>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B496D-3BD7-4EFC-8E15-A8F7D310454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B7AD075-19F4-447F-A0AE-315C2C1AB9E6}"/>
              </a:ext>
            </a:extLst>
          </p:cNvPr>
          <p:cNvSpPr>
            <a:spLocks noGrp="1"/>
          </p:cNvSpPr>
          <p:nvPr>
            <p:ph type="ftr" sz="quarter" idx="11"/>
          </p:nvPr>
        </p:nvSpPr>
        <p:spPr/>
        <p:txBody>
          <a:bodyPr/>
          <a:lstStyle>
            <a:lvl1pPr>
              <a:defRPr/>
            </a:lvl1pPr>
          </a:lstStyle>
          <a:p>
            <a:r>
              <a:rPr lang="en-US" altLang="en-US"/>
              <a:t>Lives Of Faith, Love &amp; Hope</a:t>
            </a:r>
          </a:p>
        </p:txBody>
      </p:sp>
      <p:sp>
        <p:nvSpPr>
          <p:cNvPr id="9" name="Slide Number Placeholder 8">
            <a:extLst>
              <a:ext uri="{FF2B5EF4-FFF2-40B4-BE49-F238E27FC236}">
                <a16:creationId xmlns:a16="http://schemas.microsoft.com/office/drawing/2014/main" id="{B5AD8C9E-E99E-434F-893D-B51B19666FBB}"/>
              </a:ext>
            </a:extLst>
          </p:cNvPr>
          <p:cNvSpPr>
            <a:spLocks noGrp="1"/>
          </p:cNvSpPr>
          <p:nvPr>
            <p:ph type="sldNum" sz="quarter" idx="12"/>
          </p:nvPr>
        </p:nvSpPr>
        <p:spPr/>
        <p:txBody>
          <a:bodyPr/>
          <a:lstStyle>
            <a:lvl1pPr>
              <a:defRPr/>
            </a:lvl1pPr>
          </a:lstStyle>
          <a:p>
            <a:fld id="{9C185B52-9913-42A4-8736-99535EF0449B}" type="slidenum">
              <a:rPr lang="en-US" altLang="en-US"/>
              <a:pPr/>
              <a:t>‹#›</a:t>
            </a:fld>
            <a:endParaRPr lang="en-US" altLang="en-US"/>
          </a:p>
        </p:txBody>
      </p:sp>
    </p:spTree>
    <p:extLst>
      <p:ext uri="{BB962C8B-B14F-4D97-AF65-F5344CB8AC3E}">
        <p14:creationId xmlns:p14="http://schemas.microsoft.com/office/powerpoint/2010/main" val="3782983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0954-58EE-48D6-863B-F532B30C5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AFDA71-B1F2-456E-A106-C41EB54D056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F11FFD7-BC66-44FC-A649-39E45250C388}"/>
              </a:ext>
            </a:extLst>
          </p:cNvPr>
          <p:cNvSpPr>
            <a:spLocks noGrp="1"/>
          </p:cNvSpPr>
          <p:nvPr>
            <p:ph type="ftr" sz="quarter" idx="11"/>
          </p:nvPr>
        </p:nvSpPr>
        <p:spPr/>
        <p:txBody>
          <a:bodyPr/>
          <a:lstStyle>
            <a:lvl1pPr>
              <a:defRPr/>
            </a:lvl1pPr>
          </a:lstStyle>
          <a:p>
            <a:r>
              <a:rPr lang="en-US" altLang="en-US"/>
              <a:t>Lives Of Faith, Love &amp; Hope</a:t>
            </a:r>
          </a:p>
        </p:txBody>
      </p:sp>
      <p:sp>
        <p:nvSpPr>
          <p:cNvPr id="5" name="Slide Number Placeholder 4">
            <a:extLst>
              <a:ext uri="{FF2B5EF4-FFF2-40B4-BE49-F238E27FC236}">
                <a16:creationId xmlns:a16="http://schemas.microsoft.com/office/drawing/2014/main" id="{9E8E28E0-57D3-4805-A90C-312B51B0AEF5}"/>
              </a:ext>
            </a:extLst>
          </p:cNvPr>
          <p:cNvSpPr>
            <a:spLocks noGrp="1"/>
          </p:cNvSpPr>
          <p:nvPr>
            <p:ph type="sldNum" sz="quarter" idx="12"/>
          </p:nvPr>
        </p:nvSpPr>
        <p:spPr/>
        <p:txBody>
          <a:bodyPr/>
          <a:lstStyle>
            <a:lvl1pPr>
              <a:defRPr/>
            </a:lvl1pPr>
          </a:lstStyle>
          <a:p>
            <a:fld id="{18768313-2126-4DB4-9EEB-77277D17B516}" type="slidenum">
              <a:rPr lang="en-US" altLang="en-US"/>
              <a:pPr/>
              <a:t>‹#›</a:t>
            </a:fld>
            <a:endParaRPr lang="en-US" altLang="en-US"/>
          </a:p>
        </p:txBody>
      </p:sp>
    </p:spTree>
    <p:extLst>
      <p:ext uri="{BB962C8B-B14F-4D97-AF65-F5344CB8AC3E}">
        <p14:creationId xmlns:p14="http://schemas.microsoft.com/office/powerpoint/2010/main" val="392600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FB117-C3C8-4755-96A8-BD01DD18418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2C25CE7-FB3B-40B9-8454-68A84063F0CB}"/>
              </a:ext>
            </a:extLst>
          </p:cNvPr>
          <p:cNvSpPr>
            <a:spLocks noGrp="1"/>
          </p:cNvSpPr>
          <p:nvPr>
            <p:ph type="ftr" sz="quarter" idx="11"/>
          </p:nvPr>
        </p:nvSpPr>
        <p:spPr/>
        <p:txBody>
          <a:bodyPr/>
          <a:lstStyle>
            <a:lvl1pPr>
              <a:defRPr/>
            </a:lvl1pPr>
          </a:lstStyle>
          <a:p>
            <a:r>
              <a:rPr lang="en-US" altLang="en-US"/>
              <a:t>Lives Of Faith, Love &amp; Hope</a:t>
            </a:r>
          </a:p>
        </p:txBody>
      </p:sp>
      <p:sp>
        <p:nvSpPr>
          <p:cNvPr id="4" name="Slide Number Placeholder 3">
            <a:extLst>
              <a:ext uri="{FF2B5EF4-FFF2-40B4-BE49-F238E27FC236}">
                <a16:creationId xmlns:a16="http://schemas.microsoft.com/office/drawing/2014/main" id="{3571B673-AED3-44DB-973C-1DFCC5A51A1C}"/>
              </a:ext>
            </a:extLst>
          </p:cNvPr>
          <p:cNvSpPr>
            <a:spLocks noGrp="1"/>
          </p:cNvSpPr>
          <p:nvPr>
            <p:ph type="sldNum" sz="quarter" idx="12"/>
          </p:nvPr>
        </p:nvSpPr>
        <p:spPr/>
        <p:txBody>
          <a:bodyPr/>
          <a:lstStyle>
            <a:lvl1pPr>
              <a:defRPr/>
            </a:lvl1pPr>
          </a:lstStyle>
          <a:p>
            <a:fld id="{5BF28AF6-4EA9-4910-A5E4-85F49ED0EB35}" type="slidenum">
              <a:rPr lang="en-US" altLang="en-US"/>
              <a:pPr/>
              <a:t>‹#›</a:t>
            </a:fld>
            <a:endParaRPr lang="en-US" altLang="en-US"/>
          </a:p>
        </p:txBody>
      </p:sp>
    </p:spTree>
    <p:extLst>
      <p:ext uri="{BB962C8B-B14F-4D97-AF65-F5344CB8AC3E}">
        <p14:creationId xmlns:p14="http://schemas.microsoft.com/office/powerpoint/2010/main" val="301131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C971-6481-4675-91DF-7D608CD8033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88CDD-9E65-44E3-9C65-FCDECE2C739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A0217-1CD8-44D1-8BA3-505CFA7598A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0046EA-1208-4C0A-93C4-B3DCDFE1161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104663-14B6-4FD9-9ED0-09A3495441C5}"/>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E1C9CF50-7223-49ED-8429-EF9A72301A5A}"/>
              </a:ext>
            </a:extLst>
          </p:cNvPr>
          <p:cNvSpPr>
            <a:spLocks noGrp="1"/>
          </p:cNvSpPr>
          <p:nvPr>
            <p:ph type="sldNum" sz="quarter" idx="12"/>
          </p:nvPr>
        </p:nvSpPr>
        <p:spPr/>
        <p:txBody>
          <a:bodyPr/>
          <a:lstStyle>
            <a:lvl1pPr>
              <a:defRPr/>
            </a:lvl1pPr>
          </a:lstStyle>
          <a:p>
            <a:fld id="{14D18E57-98F8-4A1A-97BD-D5E62CB48B2C}" type="slidenum">
              <a:rPr lang="en-US" altLang="en-US"/>
              <a:pPr/>
              <a:t>‹#›</a:t>
            </a:fld>
            <a:endParaRPr lang="en-US" altLang="en-US"/>
          </a:p>
        </p:txBody>
      </p:sp>
    </p:spTree>
    <p:extLst>
      <p:ext uri="{BB962C8B-B14F-4D97-AF65-F5344CB8AC3E}">
        <p14:creationId xmlns:p14="http://schemas.microsoft.com/office/powerpoint/2010/main" val="397275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1335-1EB0-4F33-AE52-2E5E8B595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F955C-031E-461F-9728-57307E18DE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DD79D-9602-4CA6-8FD4-419FBBA3CA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215FED-9569-4A0C-AE3B-666E150C07BF}"/>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02638243-FCF5-4EAE-83F2-86F86EBF2A7E}"/>
              </a:ext>
            </a:extLst>
          </p:cNvPr>
          <p:cNvSpPr>
            <a:spLocks noGrp="1"/>
          </p:cNvSpPr>
          <p:nvPr>
            <p:ph type="sldNum" sz="quarter" idx="12"/>
          </p:nvPr>
        </p:nvSpPr>
        <p:spPr/>
        <p:txBody>
          <a:bodyPr/>
          <a:lstStyle>
            <a:lvl1pPr>
              <a:defRPr/>
            </a:lvl1pPr>
          </a:lstStyle>
          <a:p>
            <a:fld id="{4D1D9CF7-B1C6-4E9A-93FC-A1F80F9A24E9}" type="slidenum">
              <a:rPr lang="en-US" altLang="en-US"/>
              <a:pPr/>
              <a:t>‹#›</a:t>
            </a:fld>
            <a:endParaRPr lang="en-US" altLang="en-US"/>
          </a:p>
        </p:txBody>
      </p:sp>
    </p:spTree>
    <p:extLst>
      <p:ext uri="{BB962C8B-B14F-4D97-AF65-F5344CB8AC3E}">
        <p14:creationId xmlns:p14="http://schemas.microsoft.com/office/powerpoint/2010/main" val="3438936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CBE1-BA0E-4C82-95DD-0F2FD0A63A8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1E92F-E16C-458B-ADC3-C7215AFEBFD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DFBBA9-4C31-45C2-8572-85C03519934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21F9F9-588F-4428-B06A-986FC018AF1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E5E2582-7C64-4CD7-A9A8-8EC8B77A7D1C}"/>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698D3B61-4A22-4AA5-BCA3-E019F92D9BBB}"/>
              </a:ext>
            </a:extLst>
          </p:cNvPr>
          <p:cNvSpPr>
            <a:spLocks noGrp="1"/>
          </p:cNvSpPr>
          <p:nvPr>
            <p:ph type="sldNum" sz="quarter" idx="12"/>
          </p:nvPr>
        </p:nvSpPr>
        <p:spPr/>
        <p:txBody>
          <a:bodyPr/>
          <a:lstStyle>
            <a:lvl1pPr>
              <a:defRPr/>
            </a:lvl1pPr>
          </a:lstStyle>
          <a:p>
            <a:fld id="{B077151E-3943-4A61-AD59-656BE887549D}" type="slidenum">
              <a:rPr lang="en-US" altLang="en-US"/>
              <a:pPr/>
              <a:t>‹#›</a:t>
            </a:fld>
            <a:endParaRPr lang="en-US" altLang="en-US"/>
          </a:p>
        </p:txBody>
      </p:sp>
    </p:spTree>
    <p:extLst>
      <p:ext uri="{BB962C8B-B14F-4D97-AF65-F5344CB8AC3E}">
        <p14:creationId xmlns:p14="http://schemas.microsoft.com/office/powerpoint/2010/main" val="2020933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ADABE-E803-48BA-AE20-4F0DFB21D8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0FD33-3078-4C4F-8375-1AD65AECE0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5E391-A4A4-4C57-ADEE-8F7FEAD38F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9BE691-3F7E-485D-98AB-26B79C144AFE}"/>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2DDE31A3-4E7A-4A81-BA36-F57846DD7936}"/>
              </a:ext>
            </a:extLst>
          </p:cNvPr>
          <p:cNvSpPr>
            <a:spLocks noGrp="1"/>
          </p:cNvSpPr>
          <p:nvPr>
            <p:ph type="sldNum" sz="quarter" idx="12"/>
          </p:nvPr>
        </p:nvSpPr>
        <p:spPr/>
        <p:txBody>
          <a:bodyPr/>
          <a:lstStyle>
            <a:lvl1pPr>
              <a:defRPr/>
            </a:lvl1pPr>
          </a:lstStyle>
          <a:p>
            <a:fld id="{2B06ACD5-A969-4712-8242-5046153270C4}" type="slidenum">
              <a:rPr lang="en-US" altLang="en-US"/>
              <a:pPr/>
              <a:t>‹#›</a:t>
            </a:fld>
            <a:endParaRPr lang="en-US" altLang="en-US"/>
          </a:p>
        </p:txBody>
      </p:sp>
    </p:spTree>
    <p:extLst>
      <p:ext uri="{BB962C8B-B14F-4D97-AF65-F5344CB8AC3E}">
        <p14:creationId xmlns:p14="http://schemas.microsoft.com/office/powerpoint/2010/main" val="1053409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E200B-2A89-4183-BF26-257EEA4B2003}"/>
              </a:ext>
            </a:extLst>
          </p:cNvPr>
          <p:cNvSpPr>
            <a:spLocks noGrp="1"/>
          </p:cNvSpPr>
          <p:nvPr>
            <p:ph type="title" orient="vert"/>
          </p:nvPr>
        </p:nvSpPr>
        <p:spPr>
          <a:xfrm>
            <a:off x="8839200" y="381000"/>
            <a:ext cx="27432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7EEDB-257D-41A6-8EAA-6759E8B90371}"/>
              </a:ext>
            </a:extLst>
          </p:cNvPr>
          <p:cNvSpPr>
            <a:spLocks noGrp="1"/>
          </p:cNvSpPr>
          <p:nvPr>
            <p:ph type="body" orient="vert" idx="1"/>
          </p:nvPr>
        </p:nvSpPr>
        <p:spPr>
          <a:xfrm>
            <a:off x="609600" y="3810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39504-F28A-477D-AF36-2CBD296F530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AD04803-9160-45EC-A56E-979E8281656D}"/>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75B511F4-F7D8-49E0-99F4-117A04847021}"/>
              </a:ext>
            </a:extLst>
          </p:cNvPr>
          <p:cNvSpPr>
            <a:spLocks noGrp="1"/>
          </p:cNvSpPr>
          <p:nvPr>
            <p:ph type="sldNum" sz="quarter" idx="12"/>
          </p:nvPr>
        </p:nvSpPr>
        <p:spPr/>
        <p:txBody>
          <a:bodyPr/>
          <a:lstStyle>
            <a:lvl1pPr>
              <a:defRPr/>
            </a:lvl1pPr>
          </a:lstStyle>
          <a:p>
            <a:fld id="{F11394BC-2084-490D-A55F-64E153E5A966}" type="slidenum">
              <a:rPr lang="en-US" altLang="en-US"/>
              <a:pPr/>
              <a:t>‹#›</a:t>
            </a:fld>
            <a:endParaRPr lang="en-US" altLang="en-US"/>
          </a:p>
        </p:txBody>
      </p:sp>
    </p:spTree>
    <p:extLst>
      <p:ext uri="{BB962C8B-B14F-4D97-AF65-F5344CB8AC3E}">
        <p14:creationId xmlns:p14="http://schemas.microsoft.com/office/powerpoint/2010/main" val="3332859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FD91-EBE5-437F-8CC5-557E80ED1C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D73984-C6D0-48B3-8381-D92D1DDE6B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94A27-67A8-48A1-9EF1-9AFCDA614C9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6DB32E-2C66-40D0-B5B6-127DFC06368F}"/>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FAD89A07-F0C3-4C39-8FEF-4DE0BAB63E61}"/>
              </a:ext>
            </a:extLst>
          </p:cNvPr>
          <p:cNvSpPr>
            <a:spLocks noGrp="1"/>
          </p:cNvSpPr>
          <p:nvPr>
            <p:ph type="sldNum" sz="quarter" idx="12"/>
          </p:nvPr>
        </p:nvSpPr>
        <p:spPr/>
        <p:txBody>
          <a:bodyPr/>
          <a:lstStyle>
            <a:lvl1pPr>
              <a:defRPr/>
            </a:lvl1pPr>
          </a:lstStyle>
          <a:p>
            <a:fld id="{715573F7-B12E-4C73-8E21-8D1E1EE32BA5}" type="slidenum">
              <a:rPr lang="en-US" altLang="en-US"/>
              <a:pPr/>
              <a:t>‹#›</a:t>
            </a:fld>
            <a:endParaRPr lang="en-US" altLang="en-US"/>
          </a:p>
        </p:txBody>
      </p:sp>
    </p:spTree>
    <p:extLst>
      <p:ext uri="{BB962C8B-B14F-4D97-AF65-F5344CB8AC3E}">
        <p14:creationId xmlns:p14="http://schemas.microsoft.com/office/powerpoint/2010/main" val="386472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9051-A73F-48C7-9D2B-3612561A5C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B234B-E477-48D9-A3A9-F4494917A4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40D6A1-32E6-46F5-973C-D0BC2EDF28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5DCCFE-58DA-413E-9DDC-A8136878C2A2}"/>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E38D5C4B-DDCB-43EA-9E9C-750C14217BA8}"/>
              </a:ext>
            </a:extLst>
          </p:cNvPr>
          <p:cNvSpPr>
            <a:spLocks noGrp="1"/>
          </p:cNvSpPr>
          <p:nvPr>
            <p:ph type="sldNum" sz="quarter" idx="12"/>
          </p:nvPr>
        </p:nvSpPr>
        <p:spPr/>
        <p:txBody>
          <a:bodyPr/>
          <a:lstStyle>
            <a:lvl1pPr>
              <a:defRPr/>
            </a:lvl1pPr>
          </a:lstStyle>
          <a:p>
            <a:fld id="{703D5903-2452-4581-B42F-154F4B3F522D}" type="slidenum">
              <a:rPr lang="en-US" altLang="en-US"/>
              <a:pPr/>
              <a:t>‹#›</a:t>
            </a:fld>
            <a:endParaRPr lang="en-US" altLang="en-US"/>
          </a:p>
        </p:txBody>
      </p:sp>
    </p:spTree>
    <p:extLst>
      <p:ext uri="{BB962C8B-B14F-4D97-AF65-F5344CB8AC3E}">
        <p14:creationId xmlns:p14="http://schemas.microsoft.com/office/powerpoint/2010/main" val="197647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D3CB-765B-43F2-A3F9-5BD6168F4484}"/>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1B7F58-21AB-4C9B-AB01-FF1F6E34340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727A6A21-B1FC-4AEB-BA68-442A074E17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36F83F5-EE25-494F-9E62-2A72AA504353}"/>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CEDE83FB-AFA5-4368-87A8-F1913C3B9893}"/>
              </a:ext>
            </a:extLst>
          </p:cNvPr>
          <p:cNvSpPr>
            <a:spLocks noGrp="1"/>
          </p:cNvSpPr>
          <p:nvPr>
            <p:ph type="sldNum" sz="quarter" idx="12"/>
          </p:nvPr>
        </p:nvSpPr>
        <p:spPr/>
        <p:txBody>
          <a:bodyPr/>
          <a:lstStyle>
            <a:lvl1pPr>
              <a:defRPr/>
            </a:lvl1pPr>
          </a:lstStyle>
          <a:p>
            <a:fld id="{BA095701-3063-405C-A180-A9210275984B}" type="slidenum">
              <a:rPr lang="en-US" altLang="en-US"/>
              <a:pPr/>
              <a:t>‹#›</a:t>
            </a:fld>
            <a:endParaRPr lang="en-US" altLang="en-US"/>
          </a:p>
        </p:txBody>
      </p:sp>
    </p:spTree>
    <p:extLst>
      <p:ext uri="{BB962C8B-B14F-4D97-AF65-F5344CB8AC3E}">
        <p14:creationId xmlns:p14="http://schemas.microsoft.com/office/powerpoint/2010/main" val="813244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1258-A2F9-48CA-8FF6-799B050CD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F095E-DAE6-4FCA-A025-853C0B6E2E08}"/>
              </a:ext>
            </a:extLst>
          </p:cNvPr>
          <p:cNvSpPr>
            <a:spLocks noGrp="1"/>
          </p:cNvSpPr>
          <p:nvPr>
            <p:ph sz="half" idx="1"/>
          </p:nvPr>
        </p:nvSpPr>
        <p:spPr>
          <a:xfrm>
            <a:off x="609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60F15-57E0-4066-B6CD-B1667F6173E3}"/>
              </a:ext>
            </a:extLst>
          </p:cNvPr>
          <p:cNvSpPr>
            <a:spLocks noGrp="1"/>
          </p:cNvSpPr>
          <p:nvPr>
            <p:ph sz="half" idx="2"/>
          </p:nvPr>
        </p:nvSpPr>
        <p:spPr>
          <a:xfrm>
            <a:off x="6197600" y="2895601"/>
            <a:ext cx="5384800" cy="323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3BE08-2EE8-421B-8250-88928C86F23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52F318-F419-4946-9CC2-66B63EBB264C}"/>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09AC2026-9701-4B4D-BAB5-A828B2519327}"/>
              </a:ext>
            </a:extLst>
          </p:cNvPr>
          <p:cNvSpPr>
            <a:spLocks noGrp="1"/>
          </p:cNvSpPr>
          <p:nvPr>
            <p:ph type="sldNum" sz="quarter" idx="12"/>
          </p:nvPr>
        </p:nvSpPr>
        <p:spPr/>
        <p:txBody>
          <a:bodyPr/>
          <a:lstStyle>
            <a:lvl1pPr>
              <a:defRPr/>
            </a:lvl1pPr>
          </a:lstStyle>
          <a:p>
            <a:fld id="{3D705D51-3D6B-4DFB-8A7A-442F1305B442}" type="slidenum">
              <a:rPr lang="en-US" altLang="en-US"/>
              <a:pPr/>
              <a:t>‹#›</a:t>
            </a:fld>
            <a:endParaRPr lang="en-US" altLang="en-US"/>
          </a:p>
        </p:txBody>
      </p:sp>
    </p:spTree>
    <p:extLst>
      <p:ext uri="{BB962C8B-B14F-4D97-AF65-F5344CB8AC3E}">
        <p14:creationId xmlns:p14="http://schemas.microsoft.com/office/powerpoint/2010/main" val="4024724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C462-0C6C-4955-81B8-FC909275BB37}"/>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34EDBC-A692-4359-B2DF-19511ABD170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33945D-C1AF-4E34-B2A6-028D3C1429E4}"/>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E2BD5-13B8-49A0-892B-B9E171AB246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90FBD3-3167-4930-BEB7-9B701AC31C3A}"/>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E9138D-F616-4118-8E6A-20F24575641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BFB8D52-3C11-4E2A-9EAA-B7304C101A55}"/>
              </a:ext>
            </a:extLst>
          </p:cNvPr>
          <p:cNvSpPr>
            <a:spLocks noGrp="1"/>
          </p:cNvSpPr>
          <p:nvPr>
            <p:ph type="ftr" sz="quarter" idx="11"/>
          </p:nvPr>
        </p:nvSpPr>
        <p:spPr/>
        <p:txBody>
          <a:bodyPr/>
          <a:lstStyle>
            <a:lvl1pPr>
              <a:defRPr/>
            </a:lvl1pPr>
          </a:lstStyle>
          <a:p>
            <a:r>
              <a:rPr lang="en-US" altLang="en-US"/>
              <a:t>Lives Of Faith, Love &amp; Hope</a:t>
            </a:r>
          </a:p>
        </p:txBody>
      </p:sp>
      <p:sp>
        <p:nvSpPr>
          <p:cNvPr id="9" name="Slide Number Placeholder 8">
            <a:extLst>
              <a:ext uri="{FF2B5EF4-FFF2-40B4-BE49-F238E27FC236}">
                <a16:creationId xmlns:a16="http://schemas.microsoft.com/office/drawing/2014/main" id="{9AF0B1AE-22C1-49A3-8953-1023A118D6BC}"/>
              </a:ext>
            </a:extLst>
          </p:cNvPr>
          <p:cNvSpPr>
            <a:spLocks noGrp="1"/>
          </p:cNvSpPr>
          <p:nvPr>
            <p:ph type="sldNum" sz="quarter" idx="12"/>
          </p:nvPr>
        </p:nvSpPr>
        <p:spPr/>
        <p:txBody>
          <a:bodyPr/>
          <a:lstStyle>
            <a:lvl1pPr>
              <a:defRPr/>
            </a:lvl1pPr>
          </a:lstStyle>
          <a:p>
            <a:fld id="{B2769250-A5B0-4FF2-BEA1-13E59A5B84F1}" type="slidenum">
              <a:rPr lang="en-US" altLang="en-US"/>
              <a:pPr/>
              <a:t>‹#›</a:t>
            </a:fld>
            <a:endParaRPr lang="en-US" altLang="en-US"/>
          </a:p>
        </p:txBody>
      </p:sp>
    </p:spTree>
    <p:extLst>
      <p:ext uri="{BB962C8B-B14F-4D97-AF65-F5344CB8AC3E}">
        <p14:creationId xmlns:p14="http://schemas.microsoft.com/office/powerpoint/2010/main" val="2135731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EEEB-1173-4530-A4F2-618EC7058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36E43B-88FD-43DC-88AD-967C0446897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5CE8618-C57F-4F07-B1BB-4F6E2981DDD7}"/>
              </a:ext>
            </a:extLst>
          </p:cNvPr>
          <p:cNvSpPr>
            <a:spLocks noGrp="1"/>
          </p:cNvSpPr>
          <p:nvPr>
            <p:ph type="ftr" sz="quarter" idx="11"/>
          </p:nvPr>
        </p:nvSpPr>
        <p:spPr/>
        <p:txBody>
          <a:bodyPr/>
          <a:lstStyle>
            <a:lvl1pPr>
              <a:defRPr/>
            </a:lvl1pPr>
          </a:lstStyle>
          <a:p>
            <a:r>
              <a:rPr lang="en-US" altLang="en-US"/>
              <a:t>Lives Of Faith, Love &amp; Hope</a:t>
            </a:r>
          </a:p>
        </p:txBody>
      </p:sp>
      <p:sp>
        <p:nvSpPr>
          <p:cNvPr id="5" name="Slide Number Placeholder 4">
            <a:extLst>
              <a:ext uri="{FF2B5EF4-FFF2-40B4-BE49-F238E27FC236}">
                <a16:creationId xmlns:a16="http://schemas.microsoft.com/office/drawing/2014/main" id="{4C2F1138-5997-4E5C-A7FF-70335C4EAAD4}"/>
              </a:ext>
            </a:extLst>
          </p:cNvPr>
          <p:cNvSpPr>
            <a:spLocks noGrp="1"/>
          </p:cNvSpPr>
          <p:nvPr>
            <p:ph type="sldNum" sz="quarter" idx="12"/>
          </p:nvPr>
        </p:nvSpPr>
        <p:spPr/>
        <p:txBody>
          <a:bodyPr/>
          <a:lstStyle>
            <a:lvl1pPr>
              <a:defRPr/>
            </a:lvl1pPr>
          </a:lstStyle>
          <a:p>
            <a:fld id="{F519FD60-632E-43AA-86E7-52B306A3E391}" type="slidenum">
              <a:rPr lang="en-US" altLang="en-US"/>
              <a:pPr/>
              <a:t>‹#›</a:t>
            </a:fld>
            <a:endParaRPr lang="en-US" altLang="en-US"/>
          </a:p>
        </p:txBody>
      </p:sp>
    </p:spTree>
    <p:extLst>
      <p:ext uri="{BB962C8B-B14F-4D97-AF65-F5344CB8AC3E}">
        <p14:creationId xmlns:p14="http://schemas.microsoft.com/office/powerpoint/2010/main" val="359177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E16AE-7F42-40D0-A886-A200AF8A4D6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A670A0A-646D-4889-A66F-19507E3F9D3C}"/>
              </a:ext>
            </a:extLst>
          </p:cNvPr>
          <p:cNvSpPr>
            <a:spLocks noGrp="1"/>
          </p:cNvSpPr>
          <p:nvPr>
            <p:ph type="ftr" sz="quarter" idx="11"/>
          </p:nvPr>
        </p:nvSpPr>
        <p:spPr/>
        <p:txBody>
          <a:bodyPr/>
          <a:lstStyle>
            <a:lvl1pPr>
              <a:defRPr/>
            </a:lvl1pPr>
          </a:lstStyle>
          <a:p>
            <a:r>
              <a:rPr lang="en-US" altLang="en-US"/>
              <a:t>Lives Of Faith, Love &amp; Hope</a:t>
            </a:r>
          </a:p>
        </p:txBody>
      </p:sp>
      <p:sp>
        <p:nvSpPr>
          <p:cNvPr id="4" name="Slide Number Placeholder 3">
            <a:extLst>
              <a:ext uri="{FF2B5EF4-FFF2-40B4-BE49-F238E27FC236}">
                <a16:creationId xmlns:a16="http://schemas.microsoft.com/office/drawing/2014/main" id="{E9D79F57-E0A0-4111-B329-E06E6C0A13E5}"/>
              </a:ext>
            </a:extLst>
          </p:cNvPr>
          <p:cNvSpPr>
            <a:spLocks noGrp="1"/>
          </p:cNvSpPr>
          <p:nvPr>
            <p:ph type="sldNum" sz="quarter" idx="12"/>
          </p:nvPr>
        </p:nvSpPr>
        <p:spPr/>
        <p:txBody>
          <a:bodyPr/>
          <a:lstStyle>
            <a:lvl1pPr>
              <a:defRPr/>
            </a:lvl1pPr>
          </a:lstStyle>
          <a:p>
            <a:fld id="{57E9BD00-5D7D-4683-9099-DB2C4427FDE5}" type="slidenum">
              <a:rPr lang="en-US" altLang="en-US"/>
              <a:pPr/>
              <a:t>‹#›</a:t>
            </a:fld>
            <a:endParaRPr lang="en-US" altLang="en-US"/>
          </a:p>
        </p:txBody>
      </p:sp>
    </p:spTree>
    <p:extLst>
      <p:ext uri="{BB962C8B-B14F-4D97-AF65-F5344CB8AC3E}">
        <p14:creationId xmlns:p14="http://schemas.microsoft.com/office/powerpoint/2010/main" val="314071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208B-BF61-4E62-98D4-900842FA751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2B6C02-AB6B-475C-BB5F-1FC20B54ABA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41282BF-A82A-4EC3-8FEC-DB6419F4E2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037864-34D6-4534-A9E8-43189EE07CCA}"/>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3C5D5842-E4DC-40E8-AE06-329AAE740D37}"/>
              </a:ext>
            </a:extLst>
          </p:cNvPr>
          <p:cNvSpPr>
            <a:spLocks noGrp="1"/>
          </p:cNvSpPr>
          <p:nvPr>
            <p:ph type="sldNum" sz="quarter" idx="12"/>
          </p:nvPr>
        </p:nvSpPr>
        <p:spPr/>
        <p:txBody>
          <a:bodyPr/>
          <a:lstStyle>
            <a:lvl1pPr>
              <a:defRPr/>
            </a:lvl1pPr>
          </a:lstStyle>
          <a:p>
            <a:fld id="{77311151-1CB7-444F-9AF2-5CFC8578AEC2}" type="slidenum">
              <a:rPr lang="en-US" altLang="en-US"/>
              <a:pPr/>
              <a:t>‹#›</a:t>
            </a:fld>
            <a:endParaRPr lang="en-US" altLang="en-US"/>
          </a:p>
        </p:txBody>
      </p:sp>
    </p:spTree>
    <p:extLst>
      <p:ext uri="{BB962C8B-B14F-4D97-AF65-F5344CB8AC3E}">
        <p14:creationId xmlns:p14="http://schemas.microsoft.com/office/powerpoint/2010/main" val="2983306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20DF-2310-4E90-BA36-C7177FA670A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AE7EAB-E267-4E35-A5C2-06298C6CC75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02993A-14A5-4B34-BFE8-F195BC4D9F9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C7ECE6-AE65-4645-B15C-BB30748B5A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4E9C4D-825B-46E8-91C1-299E053C7A87}"/>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9B95C64A-6EC1-4D3B-82A6-BA04EFC67F94}"/>
              </a:ext>
            </a:extLst>
          </p:cNvPr>
          <p:cNvSpPr>
            <a:spLocks noGrp="1"/>
          </p:cNvSpPr>
          <p:nvPr>
            <p:ph type="sldNum" sz="quarter" idx="12"/>
          </p:nvPr>
        </p:nvSpPr>
        <p:spPr/>
        <p:txBody>
          <a:bodyPr/>
          <a:lstStyle>
            <a:lvl1pPr>
              <a:defRPr/>
            </a:lvl1pPr>
          </a:lstStyle>
          <a:p>
            <a:fld id="{17F16D17-E8FA-499B-91B3-9BDDEA6A7E5C}" type="slidenum">
              <a:rPr lang="en-US" altLang="en-US"/>
              <a:pPr/>
              <a:t>‹#›</a:t>
            </a:fld>
            <a:endParaRPr lang="en-US" altLang="en-US"/>
          </a:p>
        </p:txBody>
      </p:sp>
    </p:spTree>
    <p:extLst>
      <p:ext uri="{BB962C8B-B14F-4D97-AF65-F5344CB8AC3E}">
        <p14:creationId xmlns:p14="http://schemas.microsoft.com/office/powerpoint/2010/main" val="8783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5769-5CFE-410F-9838-98E281BF1C6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595C80-20B6-4ABD-97B2-D3D6DA0F9C0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1F7736-D91D-49A9-B1FF-F74DF51986F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83C00F-71AC-4183-8ACB-AE12469043F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1B009FB-DCEC-49B3-8B26-9BBE64814AE2}"/>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36F8FD2E-EA7E-4D57-A738-20914EA48A23}"/>
              </a:ext>
            </a:extLst>
          </p:cNvPr>
          <p:cNvSpPr>
            <a:spLocks noGrp="1"/>
          </p:cNvSpPr>
          <p:nvPr>
            <p:ph type="sldNum" sz="quarter" idx="12"/>
          </p:nvPr>
        </p:nvSpPr>
        <p:spPr/>
        <p:txBody>
          <a:bodyPr/>
          <a:lstStyle>
            <a:lvl1pPr>
              <a:defRPr/>
            </a:lvl1pPr>
          </a:lstStyle>
          <a:p>
            <a:fld id="{A77105F6-97AA-4755-A3D6-0C22822CBFFB}" type="slidenum">
              <a:rPr lang="en-US" altLang="en-US"/>
              <a:pPr/>
              <a:t>‹#›</a:t>
            </a:fld>
            <a:endParaRPr lang="en-US" altLang="en-US"/>
          </a:p>
        </p:txBody>
      </p:sp>
    </p:spTree>
    <p:extLst>
      <p:ext uri="{BB962C8B-B14F-4D97-AF65-F5344CB8AC3E}">
        <p14:creationId xmlns:p14="http://schemas.microsoft.com/office/powerpoint/2010/main" val="2497944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3B5A-F9E8-4CAF-83B8-916019AC1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9526CD-039E-4FCA-8C8F-BF30029BCF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68429-65EB-44CE-AC0F-3AFBAC4C852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4A12D1-39DE-4F03-828F-9694CF6AF7AB}"/>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E762CC29-70EB-4A01-8173-6D69E1FB921E}"/>
              </a:ext>
            </a:extLst>
          </p:cNvPr>
          <p:cNvSpPr>
            <a:spLocks noGrp="1"/>
          </p:cNvSpPr>
          <p:nvPr>
            <p:ph type="sldNum" sz="quarter" idx="12"/>
          </p:nvPr>
        </p:nvSpPr>
        <p:spPr/>
        <p:txBody>
          <a:bodyPr/>
          <a:lstStyle>
            <a:lvl1pPr>
              <a:defRPr/>
            </a:lvl1pPr>
          </a:lstStyle>
          <a:p>
            <a:fld id="{0E232EA0-79AF-47BC-AF8E-1996B61CF578}" type="slidenum">
              <a:rPr lang="en-US" altLang="en-US"/>
              <a:pPr/>
              <a:t>‹#›</a:t>
            </a:fld>
            <a:endParaRPr lang="en-US" altLang="en-US"/>
          </a:p>
        </p:txBody>
      </p:sp>
    </p:spTree>
    <p:extLst>
      <p:ext uri="{BB962C8B-B14F-4D97-AF65-F5344CB8AC3E}">
        <p14:creationId xmlns:p14="http://schemas.microsoft.com/office/powerpoint/2010/main" val="2401291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B07F5D-596D-4DE8-A7EB-EF90D11485E6}"/>
              </a:ext>
            </a:extLst>
          </p:cNvPr>
          <p:cNvSpPr>
            <a:spLocks noGrp="1"/>
          </p:cNvSpPr>
          <p:nvPr>
            <p:ph type="title" orient="vert"/>
          </p:nvPr>
        </p:nvSpPr>
        <p:spPr>
          <a:xfrm>
            <a:off x="8839200" y="1752601"/>
            <a:ext cx="2743200" cy="43735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687D82-AA84-4605-B5A5-3E7C7B940911}"/>
              </a:ext>
            </a:extLst>
          </p:cNvPr>
          <p:cNvSpPr>
            <a:spLocks noGrp="1"/>
          </p:cNvSpPr>
          <p:nvPr>
            <p:ph type="body" orient="vert" idx="1"/>
          </p:nvPr>
        </p:nvSpPr>
        <p:spPr>
          <a:xfrm>
            <a:off x="609600" y="1752601"/>
            <a:ext cx="8026400" cy="4373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BC14D-7E7E-4756-814B-8D8901DB3C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A13F98-027B-4CD7-8719-8064FE627A48}"/>
              </a:ext>
            </a:extLst>
          </p:cNvPr>
          <p:cNvSpPr>
            <a:spLocks noGrp="1"/>
          </p:cNvSpPr>
          <p:nvPr>
            <p:ph type="ftr" sz="quarter" idx="11"/>
          </p:nvPr>
        </p:nvSpPr>
        <p:spPr/>
        <p:txBody>
          <a:bodyPr/>
          <a:lstStyle>
            <a:lvl1pPr>
              <a:defRPr/>
            </a:lvl1pPr>
          </a:lstStyle>
          <a:p>
            <a:r>
              <a:rPr lang="en-US" altLang="en-US"/>
              <a:t>Lives Of Faith, Love &amp; Hope</a:t>
            </a:r>
          </a:p>
        </p:txBody>
      </p:sp>
      <p:sp>
        <p:nvSpPr>
          <p:cNvPr id="6" name="Slide Number Placeholder 5">
            <a:extLst>
              <a:ext uri="{FF2B5EF4-FFF2-40B4-BE49-F238E27FC236}">
                <a16:creationId xmlns:a16="http://schemas.microsoft.com/office/drawing/2014/main" id="{27102242-E4BA-468E-9A00-64C93D300B28}"/>
              </a:ext>
            </a:extLst>
          </p:cNvPr>
          <p:cNvSpPr>
            <a:spLocks noGrp="1"/>
          </p:cNvSpPr>
          <p:nvPr>
            <p:ph type="sldNum" sz="quarter" idx="12"/>
          </p:nvPr>
        </p:nvSpPr>
        <p:spPr/>
        <p:txBody>
          <a:bodyPr/>
          <a:lstStyle>
            <a:lvl1pPr>
              <a:defRPr/>
            </a:lvl1pPr>
          </a:lstStyle>
          <a:p>
            <a:fld id="{FE88F32B-6663-48FE-83B8-68C267ECAA24}" type="slidenum">
              <a:rPr lang="en-US" altLang="en-US"/>
              <a:pPr/>
              <a:t>‹#›</a:t>
            </a:fld>
            <a:endParaRPr lang="en-US" altLang="en-US"/>
          </a:p>
        </p:txBody>
      </p:sp>
    </p:spTree>
    <p:extLst>
      <p:ext uri="{BB962C8B-B14F-4D97-AF65-F5344CB8AC3E}">
        <p14:creationId xmlns:p14="http://schemas.microsoft.com/office/powerpoint/2010/main" val="2187398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0F8AF6DC-B80C-49BF-98E9-73442A8BEE02}" type="slidenum">
              <a:rPr lang="en-US" altLang="en-US" smtClean="0"/>
              <a:pPr/>
              <a:t>‹#›</a:t>
            </a:fld>
            <a:endParaRPr lang="en-US" altLang="en-US"/>
          </a:p>
        </p:txBody>
      </p:sp>
    </p:spTree>
    <p:extLst>
      <p:ext uri="{BB962C8B-B14F-4D97-AF65-F5344CB8AC3E}">
        <p14:creationId xmlns:p14="http://schemas.microsoft.com/office/powerpoint/2010/main" val="2056038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4D1D9CF7-B1C6-4E9A-93FC-A1F80F9A24E9}" type="slidenum">
              <a:rPr lang="en-US" altLang="en-US" smtClean="0"/>
              <a:pPr/>
              <a:t>‹#›</a:t>
            </a:fld>
            <a:endParaRPr lang="en-US" altLang="en-US"/>
          </a:p>
        </p:txBody>
      </p:sp>
    </p:spTree>
    <p:extLst>
      <p:ext uri="{BB962C8B-B14F-4D97-AF65-F5344CB8AC3E}">
        <p14:creationId xmlns:p14="http://schemas.microsoft.com/office/powerpoint/2010/main" val="1404445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77311151-1CB7-444F-9AF2-5CFC8578AEC2}" type="slidenum">
              <a:rPr lang="en-US" altLang="en-US" smtClean="0"/>
              <a:pPr/>
              <a:t>‹#›</a:t>
            </a:fld>
            <a:endParaRPr lang="en-US" altLang="en-US"/>
          </a:p>
        </p:txBody>
      </p:sp>
    </p:spTree>
    <p:extLst>
      <p:ext uri="{BB962C8B-B14F-4D97-AF65-F5344CB8AC3E}">
        <p14:creationId xmlns:p14="http://schemas.microsoft.com/office/powerpoint/2010/main" val="3315907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1B989116-9D55-4C37-92A6-AC968CF22C01}" type="slidenum">
              <a:rPr lang="en-US" altLang="en-US" smtClean="0"/>
              <a:pPr/>
              <a:t>‹#›</a:t>
            </a:fld>
            <a:endParaRPr lang="en-US" altLang="en-US"/>
          </a:p>
        </p:txBody>
      </p:sp>
    </p:spTree>
    <p:extLst>
      <p:ext uri="{BB962C8B-B14F-4D97-AF65-F5344CB8AC3E}">
        <p14:creationId xmlns:p14="http://schemas.microsoft.com/office/powerpoint/2010/main" val="1592308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Lives Of Faith, Love &amp; Hope</a:t>
            </a:r>
          </a:p>
        </p:txBody>
      </p:sp>
      <p:sp>
        <p:nvSpPr>
          <p:cNvPr id="9" name="Slide Number Placeholder 8"/>
          <p:cNvSpPr>
            <a:spLocks noGrp="1"/>
          </p:cNvSpPr>
          <p:nvPr>
            <p:ph type="sldNum" sz="quarter" idx="12"/>
          </p:nvPr>
        </p:nvSpPr>
        <p:spPr/>
        <p:txBody>
          <a:bodyPr/>
          <a:lstStyle/>
          <a:p>
            <a:fld id="{525DC7C6-15D3-4DD2-8DD8-0ED25B8D269C}" type="slidenum">
              <a:rPr lang="en-US" altLang="en-US" smtClean="0"/>
              <a:pPr/>
              <a:t>‹#›</a:t>
            </a:fld>
            <a:endParaRPr lang="en-US" altLang="en-US"/>
          </a:p>
        </p:txBody>
      </p:sp>
    </p:spTree>
    <p:extLst>
      <p:ext uri="{BB962C8B-B14F-4D97-AF65-F5344CB8AC3E}">
        <p14:creationId xmlns:p14="http://schemas.microsoft.com/office/powerpoint/2010/main" val="102743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Lives Of Faith, Love &amp; Hope</a:t>
            </a:r>
          </a:p>
        </p:txBody>
      </p:sp>
      <p:sp>
        <p:nvSpPr>
          <p:cNvPr id="5" name="Slide Number Placeholder 4"/>
          <p:cNvSpPr>
            <a:spLocks noGrp="1"/>
          </p:cNvSpPr>
          <p:nvPr>
            <p:ph type="sldNum" sz="quarter" idx="12"/>
          </p:nvPr>
        </p:nvSpPr>
        <p:spPr/>
        <p:txBody>
          <a:bodyPr/>
          <a:lstStyle/>
          <a:p>
            <a:fld id="{219CC140-3382-4248-929D-6D4FA0FB59AA}" type="slidenum">
              <a:rPr lang="en-US" altLang="en-US" smtClean="0"/>
              <a:pPr/>
              <a:t>‹#›</a:t>
            </a:fld>
            <a:endParaRPr lang="en-US" altLang="en-US"/>
          </a:p>
        </p:txBody>
      </p:sp>
    </p:spTree>
    <p:extLst>
      <p:ext uri="{BB962C8B-B14F-4D97-AF65-F5344CB8AC3E}">
        <p14:creationId xmlns:p14="http://schemas.microsoft.com/office/powerpoint/2010/main" val="252296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241A-0BC5-4249-BC90-1AB4DB083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17470-2C72-44FE-912A-7CE65AD1557F}"/>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E714F7-2CF0-4A07-B721-1440A18C3DAB}"/>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44E98-E10B-4B99-8A46-0A1EAA1EEA0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0F24219-E571-4118-A1C8-C0024203C674}"/>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ACE19418-13A9-4E62-9797-F0EDA5C04773}"/>
              </a:ext>
            </a:extLst>
          </p:cNvPr>
          <p:cNvSpPr>
            <a:spLocks noGrp="1"/>
          </p:cNvSpPr>
          <p:nvPr>
            <p:ph type="sldNum" sz="quarter" idx="12"/>
          </p:nvPr>
        </p:nvSpPr>
        <p:spPr/>
        <p:txBody>
          <a:bodyPr/>
          <a:lstStyle>
            <a:lvl1pPr>
              <a:defRPr/>
            </a:lvl1pPr>
          </a:lstStyle>
          <a:p>
            <a:fld id="{1B989116-9D55-4C37-92A6-AC968CF22C01}" type="slidenum">
              <a:rPr lang="en-US" altLang="en-US"/>
              <a:pPr/>
              <a:t>‹#›</a:t>
            </a:fld>
            <a:endParaRPr lang="en-US" altLang="en-US"/>
          </a:p>
        </p:txBody>
      </p:sp>
    </p:spTree>
    <p:extLst>
      <p:ext uri="{BB962C8B-B14F-4D97-AF65-F5344CB8AC3E}">
        <p14:creationId xmlns:p14="http://schemas.microsoft.com/office/powerpoint/2010/main" val="1280526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Lives Of Faith, Love &amp; Hope</a:t>
            </a:r>
          </a:p>
        </p:txBody>
      </p:sp>
      <p:sp>
        <p:nvSpPr>
          <p:cNvPr id="4" name="Slide Number Placeholder 3"/>
          <p:cNvSpPr>
            <a:spLocks noGrp="1"/>
          </p:cNvSpPr>
          <p:nvPr>
            <p:ph type="sldNum" sz="quarter" idx="12"/>
          </p:nvPr>
        </p:nvSpPr>
        <p:spPr/>
        <p:txBody>
          <a:bodyPr/>
          <a:lstStyle/>
          <a:p>
            <a:fld id="{079467C4-4C42-47B5-825C-FE2D25FFFDBE}" type="slidenum">
              <a:rPr lang="en-US" altLang="en-US" smtClean="0"/>
              <a:pPr/>
              <a:t>‹#›</a:t>
            </a:fld>
            <a:endParaRPr lang="en-US" altLang="en-US"/>
          </a:p>
        </p:txBody>
      </p:sp>
    </p:spTree>
    <p:extLst>
      <p:ext uri="{BB962C8B-B14F-4D97-AF65-F5344CB8AC3E}">
        <p14:creationId xmlns:p14="http://schemas.microsoft.com/office/powerpoint/2010/main" val="623977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D8713B12-736D-4B93-AF7C-B981522938F4}" type="slidenum">
              <a:rPr lang="en-US" altLang="en-US" smtClean="0"/>
              <a:pPr/>
              <a:t>‹#›</a:t>
            </a:fld>
            <a:endParaRPr lang="en-US" altLang="en-US"/>
          </a:p>
        </p:txBody>
      </p:sp>
    </p:spTree>
    <p:extLst>
      <p:ext uri="{BB962C8B-B14F-4D97-AF65-F5344CB8AC3E}">
        <p14:creationId xmlns:p14="http://schemas.microsoft.com/office/powerpoint/2010/main" val="388934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6EDEF773-36AD-4B60-8253-3619C9B934B1}" type="slidenum">
              <a:rPr lang="en-US" altLang="en-US" smtClean="0"/>
              <a:pPr/>
              <a:t>‹#›</a:t>
            </a:fld>
            <a:endParaRPr lang="en-US" altLang="en-US"/>
          </a:p>
        </p:txBody>
      </p:sp>
    </p:spTree>
    <p:extLst>
      <p:ext uri="{BB962C8B-B14F-4D97-AF65-F5344CB8AC3E}">
        <p14:creationId xmlns:p14="http://schemas.microsoft.com/office/powerpoint/2010/main" val="3760396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4261356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857996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55D002FE-C353-44FF-80CE-5DD8EBE0D177}" type="slidenum">
              <a:rPr lang="en-US" altLang="en-US" smtClean="0"/>
              <a:pPr/>
              <a:t>‹#›</a:t>
            </a:fld>
            <a:endParaRPr lang="en-US" alt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49138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3666907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Lives Of Faith, Love &amp; Hope</a:t>
            </a:r>
          </a:p>
        </p:txBody>
      </p:sp>
      <p:sp>
        <p:nvSpPr>
          <p:cNvPr id="5" name="Slide Number Placeholder 4"/>
          <p:cNvSpPr>
            <a:spLocks noGrp="1"/>
          </p:cNvSpPr>
          <p:nvPr>
            <p:ph type="sldNum" sz="quarter" idx="12"/>
          </p:nvPr>
        </p:nvSpPr>
        <p:spPr/>
        <p:txBody>
          <a:body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1215636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Lives Of Faith, Love &amp; Hope</a:t>
            </a:r>
          </a:p>
        </p:txBody>
      </p:sp>
      <p:sp>
        <p:nvSpPr>
          <p:cNvPr id="5" name="Slide Number Placeholder 4"/>
          <p:cNvSpPr>
            <a:spLocks noGrp="1"/>
          </p:cNvSpPr>
          <p:nvPr>
            <p:ph type="sldNum" sz="quarter" idx="12"/>
          </p:nvPr>
        </p:nvSpPr>
        <p:spPr/>
        <p:txBody>
          <a:body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2693135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8E508655-C30F-49CE-8D41-BE0B5EEB21C3}" type="slidenum">
              <a:rPr lang="en-US" altLang="en-US" smtClean="0"/>
              <a:pPr/>
              <a:t>‹#›</a:t>
            </a:fld>
            <a:endParaRPr lang="en-US" altLang="en-US"/>
          </a:p>
        </p:txBody>
      </p:sp>
    </p:spTree>
    <p:extLst>
      <p:ext uri="{BB962C8B-B14F-4D97-AF65-F5344CB8AC3E}">
        <p14:creationId xmlns:p14="http://schemas.microsoft.com/office/powerpoint/2010/main" val="149542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5F1-C1B6-4D3F-90E2-C3CB668E851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3AFB43-EC71-4891-8840-D27EBFE0812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A9D545-39E5-4DD6-83C0-1A31EA8792E1}"/>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C0672-F3B8-4903-8D33-D8BD8C3D3A2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875307-D92E-4CFA-A089-227904A8621B}"/>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5CDE4-C049-4041-8624-DDD27F231FE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FA38A19-032F-4914-992A-4D1A13AAF2AE}"/>
              </a:ext>
            </a:extLst>
          </p:cNvPr>
          <p:cNvSpPr>
            <a:spLocks noGrp="1"/>
          </p:cNvSpPr>
          <p:nvPr>
            <p:ph type="ftr" sz="quarter" idx="11"/>
          </p:nvPr>
        </p:nvSpPr>
        <p:spPr/>
        <p:txBody>
          <a:bodyPr/>
          <a:lstStyle>
            <a:lvl1pPr>
              <a:defRPr/>
            </a:lvl1pPr>
          </a:lstStyle>
          <a:p>
            <a:r>
              <a:rPr lang="en-US" altLang="en-US"/>
              <a:t>Lives Of Faith, Love &amp; Hope</a:t>
            </a:r>
          </a:p>
        </p:txBody>
      </p:sp>
      <p:sp>
        <p:nvSpPr>
          <p:cNvPr id="9" name="Slide Number Placeholder 8">
            <a:extLst>
              <a:ext uri="{FF2B5EF4-FFF2-40B4-BE49-F238E27FC236}">
                <a16:creationId xmlns:a16="http://schemas.microsoft.com/office/drawing/2014/main" id="{146799E7-F3E9-42A0-8AF8-DA65407B094A}"/>
              </a:ext>
            </a:extLst>
          </p:cNvPr>
          <p:cNvSpPr>
            <a:spLocks noGrp="1"/>
          </p:cNvSpPr>
          <p:nvPr>
            <p:ph type="sldNum" sz="quarter" idx="12"/>
          </p:nvPr>
        </p:nvSpPr>
        <p:spPr/>
        <p:txBody>
          <a:bodyPr/>
          <a:lstStyle>
            <a:lvl1pPr>
              <a:defRPr/>
            </a:lvl1pPr>
          </a:lstStyle>
          <a:p>
            <a:fld id="{525DC7C6-15D3-4DD2-8DD8-0ED25B8D269C}" type="slidenum">
              <a:rPr lang="en-US" altLang="en-US"/>
              <a:pPr/>
              <a:t>‹#›</a:t>
            </a:fld>
            <a:endParaRPr lang="en-US" altLang="en-US"/>
          </a:p>
        </p:txBody>
      </p:sp>
    </p:spTree>
    <p:extLst>
      <p:ext uri="{BB962C8B-B14F-4D97-AF65-F5344CB8AC3E}">
        <p14:creationId xmlns:p14="http://schemas.microsoft.com/office/powerpoint/2010/main" val="2496747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80D2E78F-2779-45C7-A99E-5C69578AE31F}" type="slidenum">
              <a:rPr lang="en-US" altLang="en-US" smtClean="0"/>
              <a:pPr/>
              <a:t>‹#›</a:t>
            </a:fld>
            <a:endParaRPr lang="en-US" altLang="en-US"/>
          </a:p>
        </p:txBody>
      </p:sp>
    </p:spTree>
    <p:extLst>
      <p:ext uri="{BB962C8B-B14F-4D97-AF65-F5344CB8AC3E}">
        <p14:creationId xmlns:p14="http://schemas.microsoft.com/office/powerpoint/2010/main" val="423505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D6E04110-F635-4D2E-96B0-FB4E204A1E3C}" type="slidenum">
              <a:rPr lang="en-US" altLang="en-US" smtClean="0"/>
              <a:pPr/>
              <a:t>‹#›</a:t>
            </a:fld>
            <a:endParaRPr lang="en-US" altLang="en-US"/>
          </a:p>
        </p:txBody>
      </p:sp>
    </p:spTree>
    <p:extLst>
      <p:ext uri="{BB962C8B-B14F-4D97-AF65-F5344CB8AC3E}">
        <p14:creationId xmlns:p14="http://schemas.microsoft.com/office/powerpoint/2010/main" val="2882967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25AA877F-AD15-4DC0-8C33-7B93F25268E7}" type="slidenum">
              <a:rPr lang="en-US" altLang="en-US" smtClean="0"/>
              <a:pPr/>
              <a:t>‹#›</a:t>
            </a:fld>
            <a:endParaRPr lang="en-US" altLang="en-US"/>
          </a:p>
        </p:txBody>
      </p:sp>
    </p:spTree>
    <p:extLst>
      <p:ext uri="{BB962C8B-B14F-4D97-AF65-F5344CB8AC3E}">
        <p14:creationId xmlns:p14="http://schemas.microsoft.com/office/powerpoint/2010/main" val="2333376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B5973DD8-0C26-44FF-8FC2-0E1CA8C64B9B}" type="slidenum">
              <a:rPr lang="en-US" altLang="en-US" smtClean="0"/>
              <a:pPr/>
              <a:t>‹#›</a:t>
            </a:fld>
            <a:endParaRPr lang="en-US" altLang="en-US"/>
          </a:p>
        </p:txBody>
      </p:sp>
    </p:spTree>
    <p:extLst>
      <p:ext uri="{BB962C8B-B14F-4D97-AF65-F5344CB8AC3E}">
        <p14:creationId xmlns:p14="http://schemas.microsoft.com/office/powerpoint/2010/main" val="1836800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448DD890-621F-441C-9DF0-9BEA6B3EB84A}" type="slidenum">
              <a:rPr lang="en-US" altLang="en-US" smtClean="0"/>
              <a:pPr/>
              <a:t>‹#›</a:t>
            </a:fld>
            <a:endParaRPr lang="en-US" altLang="en-US"/>
          </a:p>
        </p:txBody>
      </p:sp>
    </p:spTree>
    <p:extLst>
      <p:ext uri="{BB962C8B-B14F-4D97-AF65-F5344CB8AC3E}">
        <p14:creationId xmlns:p14="http://schemas.microsoft.com/office/powerpoint/2010/main" val="2237943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Lives Of Faith, Love &amp; Hope</a:t>
            </a:r>
          </a:p>
        </p:txBody>
      </p:sp>
      <p:sp>
        <p:nvSpPr>
          <p:cNvPr id="9" name="Slide Number Placeholder 8"/>
          <p:cNvSpPr>
            <a:spLocks noGrp="1"/>
          </p:cNvSpPr>
          <p:nvPr>
            <p:ph type="sldNum" sz="quarter" idx="12"/>
          </p:nvPr>
        </p:nvSpPr>
        <p:spPr/>
        <p:txBody>
          <a:bodyPr/>
          <a:lstStyle/>
          <a:p>
            <a:fld id="{9C185B52-9913-42A4-8736-99535EF0449B}" type="slidenum">
              <a:rPr lang="en-US" altLang="en-US" smtClean="0"/>
              <a:pPr/>
              <a:t>‹#›</a:t>
            </a:fld>
            <a:endParaRPr lang="en-US" altLang="en-US"/>
          </a:p>
        </p:txBody>
      </p:sp>
    </p:spTree>
    <p:extLst>
      <p:ext uri="{BB962C8B-B14F-4D97-AF65-F5344CB8AC3E}">
        <p14:creationId xmlns:p14="http://schemas.microsoft.com/office/powerpoint/2010/main" val="2458134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Lives Of Faith, Love &amp; Hope</a:t>
            </a:r>
          </a:p>
        </p:txBody>
      </p:sp>
      <p:sp>
        <p:nvSpPr>
          <p:cNvPr id="5" name="Slide Number Placeholder 4"/>
          <p:cNvSpPr>
            <a:spLocks noGrp="1"/>
          </p:cNvSpPr>
          <p:nvPr>
            <p:ph type="sldNum" sz="quarter" idx="12"/>
          </p:nvPr>
        </p:nvSpPr>
        <p:spPr/>
        <p:txBody>
          <a:bodyPr/>
          <a:lstStyle/>
          <a:p>
            <a:fld id="{18768313-2126-4DB4-9EEB-77277D17B516}" type="slidenum">
              <a:rPr lang="en-US" altLang="en-US" smtClean="0"/>
              <a:pPr/>
              <a:t>‹#›</a:t>
            </a:fld>
            <a:endParaRPr lang="en-US" altLang="en-US"/>
          </a:p>
        </p:txBody>
      </p:sp>
    </p:spTree>
    <p:extLst>
      <p:ext uri="{BB962C8B-B14F-4D97-AF65-F5344CB8AC3E}">
        <p14:creationId xmlns:p14="http://schemas.microsoft.com/office/powerpoint/2010/main" val="1418058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Lives Of Faith, Love &amp; Hope</a:t>
            </a:r>
          </a:p>
        </p:txBody>
      </p:sp>
      <p:sp>
        <p:nvSpPr>
          <p:cNvPr id="4" name="Slide Number Placeholder 3"/>
          <p:cNvSpPr>
            <a:spLocks noGrp="1"/>
          </p:cNvSpPr>
          <p:nvPr>
            <p:ph type="sldNum" sz="quarter" idx="12"/>
          </p:nvPr>
        </p:nvSpPr>
        <p:spPr/>
        <p:txBody>
          <a:bodyPr/>
          <a:lstStyle/>
          <a:p>
            <a:fld id="{5BF28AF6-4EA9-4910-A5E4-85F49ED0EB35}" type="slidenum">
              <a:rPr lang="en-US" altLang="en-US" smtClean="0"/>
              <a:pPr/>
              <a:t>‹#›</a:t>
            </a:fld>
            <a:endParaRPr lang="en-US" altLang="en-US"/>
          </a:p>
        </p:txBody>
      </p:sp>
    </p:spTree>
    <p:extLst>
      <p:ext uri="{BB962C8B-B14F-4D97-AF65-F5344CB8AC3E}">
        <p14:creationId xmlns:p14="http://schemas.microsoft.com/office/powerpoint/2010/main" val="3448715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14D18E57-98F8-4A1A-97BD-D5E62CB48B2C}" type="slidenum">
              <a:rPr lang="en-US" altLang="en-US" smtClean="0"/>
              <a:pPr/>
              <a:t>‹#›</a:t>
            </a:fld>
            <a:endParaRPr lang="en-US" altLang="en-US"/>
          </a:p>
        </p:txBody>
      </p:sp>
    </p:spTree>
    <p:extLst>
      <p:ext uri="{BB962C8B-B14F-4D97-AF65-F5344CB8AC3E}">
        <p14:creationId xmlns:p14="http://schemas.microsoft.com/office/powerpoint/2010/main" val="3241661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B077151E-3943-4A61-AD59-656BE887549D}" type="slidenum">
              <a:rPr lang="en-US" altLang="en-US" smtClean="0"/>
              <a:pPr/>
              <a:t>‹#›</a:t>
            </a:fld>
            <a:endParaRPr lang="en-US" altLang="en-US"/>
          </a:p>
        </p:txBody>
      </p:sp>
    </p:spTree>
    <p:extLst>
      <p:ext uri="{BB962C8B-B14F-4D97-AF65-F5344CB8AC3E}">
        <p14:creationId xmlns:p14="http://schemas.microsoft.com/office/powerpoint/2010/main" val="173728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059C-C823-463F-BC34-E1D14D9DCA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6C83D1-F759-41C6-9EDA-E44728B08EC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4D2F175-815E-4560-9EF2-79941B8263E1}"/>
              </a:ext>
            </a:extLst>
          </p:cNvPr>
          <p:cNvSpPr>
            <a:spLocks noGrp="1"/>
          </p:cNvSpPr>
          <p:nvPr>
            <p:ph type="ftr" sz="quarter" idx="11"/>
          </p:nvPr>
        </p:nvSpPr>
        <p:spPr/>
        <p:txBody>
          <a:bodyPr/>
          <a:lstStyle>
            <a:lvl1pPr>
              <a:defRPr/>
            </a:lvl1pPr>
          </a:lstStyle>
          <a:p>
            <a:r>
              <a:rPr lang="en-US" altLang="en-US"/>
              <a:t>Lives Of Faith, Love &amp; Hope</a:t>
            </a:r>
          </a:p>
        </p:txBody>
      </p:sp>
      <p:sp>
        <p:nvSpPr>
          <p:cNvPr id="5" name="Slide Number Placeholder 4">
            <a:extLst>
              <a:ext uri="{FF2B5EF4-FFF2-40B4-BE49-F238E27FC236}">
                <a16:creationId xmlns:a16="http://schemas.microsoft.com/office/drawing/2014/main" id="{2B680D20-A986-4412-B6E0-5F3373554D4A}"/>
              </a:ext>
            </a:extLst>
          </p:cNvPr>
          <p:cNvSpPr>
            <a:spLocks noGrp="1"/>
          </p:cNvSpPr>
          <p:nvPr>
            <p:ph type="sldNum" sz="quarter" idx="12"/>
          </p:nvPr>
        </p:nvSpPr>
        <p:spPr/>
        <p:txBody>
          <a:bodyPr/>
          <a:lstStyle>
            <a:lvl1pPr>
              <a:defRPr/>
            </a:lvl1pPr>
          </a:lstStyle>
          <a:p>
            <a:fld id="{219CC140-3382-4248-929D-6D4FA0FB59AA}" type="slidenum">
              <a:rPr lang="en-US" altLang="en-US"/>
              <a:pPr/>
              <a:t>‹#›</a:t>
            </a:fld>
            <a:endParaRPr lang="en-US" altLang="en-US"/>
          </a:p>
        </p:txBody>
      </p:sp>
    </p:spTree>
    <p:extLst>
      <p:ext uri="{BB962C8B-B14F-4D97-AF65-F5344CB8AC3E}">
        <p14:creationId xmlns:p14="http://schemas.microsoft.com/office/powerpoint/2010/main" val="2797660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2B06ACD5-A969-4712-8242-5046153270C4}" type="slidenum">
              <a:rPr lang="en-US" altLang="en-US" smtClean="0"/>
              <a:pPr/>
              <a:t>‹#›</a:t>
            </a:fld>
            <a:endParaRPr lang="en-US" altLang="en-US"/>
          </a:p>
        </p:txBody>
      </p:sp>
    </p:spTree>
    <p:extLst>
      <p:ext uri="{BB962C8B-B14F-4D97-AF65-F5344CB8AC3E}">
        <p14:creationId xmlns:p14="http://schemas.microsoft.com/office/powerpoint/2010/main" val="3447972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F11394BC-2084-490D-A55F-64E153E5A966}" type="slidenum">
              <a:rPr lang="en-US" altLang="en-US" smtClean="0"/>
              <a:pPr/>
              <a:t>‹#›</a:t>
            </a:fld>
            <a:endParaRPr lang="en-US" altLang="en-US"/>
          </a:p>
        </p:txBody>
      </p:sp>
    </p:spTree>
    <p:extLst>
      <p:ext uri="{BB962C8B-B14F-4D97-AF65-F5344CB8AC3E}">
        <p14:creationId xmlns:p14="http://schemas.microsoft.com/office/powerpoint/2010/main" val="3825196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715573F7-B12E-4C73-8E21-8D1E1EE32BA5}" type="slidenum">
              <a:rPr lang="en-US" altLang="en-US" smtClean="0"/>
              <a:pPr/>
              <a:t>‹#›</a:t>
            </a:fld>
            <a:endParaRPr lang="en-US" altLang="en-US"/>
          </a:p>
        </p:txBody>
      </p:sp>
    </p:spTree>
    <p:extLst>
      <p:ext uri="{BB962C8B-B14F-4D97-AF65-F5344CB8AC3E}">
        <p14:creationId xmlns:p14="http://schemas.microsoft.com/office/powerpoint/2010/main" val="281271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703D5903-2452-4581-B42F-154F4B3F522D}" type="slidenum">
              <a:rPr lang="en-US" altLang="en-US" smtClean="0"/>
              <a:pPr/>
              <a:t>‹#›</a:t>
            </a:fld>
            <a:endParaRPr lang="en-US" altLang="en-US"/>
          </a:p>
        </p:txBody>
      </p:sp>
    </p:spTree>
    <p:extLst>
      <p:ext uri="{BB962C8B-B14F-4D97-AF65-F5344CB8AC3E}">
        <p14:creationId xmlns:p14="http://schemas.microsoft.com/office/powerpoint/2010/main" val="27408680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BA095701-3063-405C-A180-A9210275984B}" type="slidenum">
              <a:rPr lang="en-US" altLang="en-US" smtClean="0"/>
              <a:pPr/>
              <a:t>‹#›</a:t>
            </a:fld>
            <a:endParaRPr lang="en-US" altLang="en-US"/>
          </a:p>
        </p:txBody>
      </p:sp>
    </p:spTree>
    <p:extLst>
      <p:ext uri="{BB962C8B-B14F-4D97-AF65-F5344CB8AC3E}">
        <p14:creationId xmlns:p14="http://schemas.microsoft.com/office/powerpoint/2010/main" val="30051201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3D705D51-3D6B-4DFB-8A7A-442F1305B442}" type="slidenum">
              <a:rPr lang="en-US" altLang="en-US" smtClean="0"/>
              <a:pPr/>
              <a:t>‹#›</a:t>
            </a:fld>
            <a:endParaRPr lang="en-US" altLang="en-US"/>
          </a:p>
        </p:txBody>
      </p:sp>
    </p:spTree>
    <p:extLst>
      <p:ext uri="{BB962C8B-B14F-4D97-AF65-F5344CB8AC3E}">
        <p14:creationId xmlns:p14="http://schemas.microsoft.com/office/powerpoint/2010/main" val="1687870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Lives Of Faith, Love &amp; Hope</a:t>
            </a:r>
          </a:p>
        </p:txBody>
      </p:sp>
      <p:sp>
        <p:nvSpPr>
          <p:cNvPr id="9" name="Slide Number Placeholder 8"/>
          <p:cNvSpPr>
            <a:spLocks noGrp="1"/>
          </p:cNvSpPr>
          <p:nvPr>
            <p:ph type="sldNum" sz="quarter" idx="12"/>
          </p:nvPr>
        </p:nvSpPr>
        <p:spPr/>
        <p:txBody>
          <a:bodyPr/>
          <a:lstStyle/>
          <a:p>
            <a:fld id="{B2769250-A5B0-4FF2-BEA1-13E59A5B84F1}" type="slidenum">
              <a:rPr lang="en-US" altLang="en-US" smtClean="0"/>
              <a:pPr/>
              <a:t>‹#›</a:t>
            </a:fld>
            <a:endParaRPr lang="en-US" altLang="en-US"/>
          </a:p>
        </p:txBody>
      </p:sp>
    </p:spTree>
    <p:extLst>
      <p:ext uri="{BB962C8B-B14F-4D97-AF65-F5344CB8AC3E}">
        <p14:creationId xmlns:p14="http://schemas.microsoft.com/office/powerpoint/2010/main" val="1328159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Lives Of Faith, Love &amp; Hope</a:t>
            </a:r>
          </a:p>
        </p:txBody>
      </p:sp>
      <p:sp>
        <p:nvSpPr>
          <p:cNvPr id="5" name="Slide Number Placeholder 4"/>
          <p:cNvSpPr>
            <a:spLocks noGrp="1"/>
          </p:cNvSpPr>
          <p:nvPr>
            <p:ph type="sldNum" sz="quarter" idx="12"/>
          </p:nvPr>
        </p:nvSpPr>
        <p:spPr/>
        <p:txBody>
          <a:bodyPr/>
          <a:lstStyle/>
          <a:p>
            <a:fld id="{F519FD60-632E-43AA-86E7-52B306A3E391}" type="slidenum">
              <a:rPr lang="en-US" altLang="en-US" smtClean="0"/>
              <a:pPr/>
              <a:t>‹#›</a:t>
            </a:fld>
            <a:endParaRPr lang="en-US" altLang="en-US"/>
          </a:p>
        </p:txBody>
      </p:sp>
    </p:spTree>
    <p:extLst>
      <p:ext uri="{BB962C8B-B14F-4D97-AF65-F5344CB8AC3E}">
        <p14:creationId xmlns:p14="http://schemas.microsoft.com/office/powerpoint/2010/main" val="28984275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Lives Of Faith, Love &amp; Hope</a:t>
            </a:r>
          </a:p>
        </p:txBody>
      </p:sp>
      <p:sp>
        <p:nvSpPr>
          <p:cNvPr id="4" name="Slide Number Placeholder 3"/>
          <p:cNvSpPr>
            <a:spLocks noGrp="1"/>
          </p:cNvSpPr>
          <p:nvPr>
            <p:ph type="sldNum" sz="quarter" idx="12"/>
          </p:nvPr>
        </p:nvSpPr>
        <p:spPr/>
        <p:txBody>
          <a:bodyPr/>
          <a:lstStyle/>
          <a:p>
            <a:fld id="{57E9BD00-5D7D-4683-9099-DB2C4427FDE5}" type="slidenum">
              <a:rPr lang="en-US" altLang="en-US" smtClean="0"/>
              <a:pPr/>
              <a:t>‹#›</a:t>
            </a:fld>
            <a:endParaRPr lang="en-US" altLang="en-US"/>
          </a:p>
        </p:txBody>
      </p:sp>
    </p:spTree>
    <p:extLst>
      <p:ext uri="{BB962C8B-B14F-4D97-AF65-F5344CB8AC3E}">
        <p14:creationId xmlns:p14="http://schemas.microsoft.com/office/powerpoint/2010/main" val="4076551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17F16D17-E8FA-499B-91B3-9BDDEA6A7E5C}" type="slidenum">
              <a:rPr lang="en-US" altLang="en-US" smtClean="0"/>
              <a:pPr/>
              <a:t>‹#›</a:t>
            </a:fld>
            <a:endParaRPr lang="en-US" altLang="en-US"/>
          </a:p>
        </p:txBody>
      </p:sp>
    </p:spTree>
    <p:extLst>
      <p:ext uri="{BB962C8B-B14F-4D97-AF65-F5344CB8AC3E}">
        <p14:creationId xmlns:p14="http://schemas.microsoft.com/office/powerpoint/2010/main" val="259375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AB6F5-0D69-4ED0-AF9A-87C8F8E152C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72F1F96-396C-4884-B4C9-1340BEF662EE}"/>
              </a:ext>
            </a:extLst>
          </p:cNvPr>
          <p:cNvSpPr>
            <a:spLocks noGrp="1"/>
          </p:cNvSpPr>
          <p:nvPr>
            <p:ph type="ftr" sz="quarter" idx="11"/>
          </p:nvPr>
        </p:nvSpPr>
        <p:spPr/>
        <p:txBody>
          <a:bodyPr/>
          <a:lstStyle>
            <a:lvl1pPr>
              <a:defRPr/>
            </a:lvl1pPr>
          </a:lstStyle>
          <a:p>
            <a:r>
              <a:rPr lang="en-US" altLang="en-US"/>
              <a:t>Lives Of Faith, Love &amp; Hope</a:t>
            </a:r>
          </a:p>
        </p:txBody>
      </p:sp>
      <p:sp>
        <p:nvSpPr>
          <p:cNvPr id="4" name="Slide Number Placeholder 3">
            <a:extLst>
              <a:ext uri="{FF2B5EF4-FFF2-40B4-BE49-F238E27FC236}">
                <a16:creationId xmlns:a16="http://schemas.microsoft.com/office/drawing/2014/main" id="{3F3EF539-D479-413E-B630-EE03945E5D8B}"/>
              </a:ext>
            </a:extLst>
          </p:cNvPr>
          <p:cNvSpPr>
            <a:spLocks noGrp="1"/>
          </p:cNvSpPr>
          <p:nvPr>
            <p:ph type="sldNum" sz="quarter" idx="12"/>
          </p:nvPr>
        </p:nvSpPr>
        <p:spPr/>
        <p:txBody>
          <a:bodyPr/>
          <a:lstStyle>
            <a:lvl1pPr>
              <a:defRPr/>
            </a:lvl1pPr>
          </a:lstStyle>
          <a:p>
            <a:fld id="{079467C4-4C42-47B5-825C-FE2D25FFFDBE}" type="slidenum">
              <a:rPr lang="en-US" altLang="en-US"/>
              <a:pPr/>
              <a:t>‹#›</a:t>
            </a:fld>
            <a:endParaRPr lang="en-US" altLang="en-US"/>
          </a:p>
        </p:txBody>
      </p:sp>
    </p:spTree>
    <p:extLst>
      <p:ext uri="{BB962C8B-B14F-4D97-AF65-F5344CB8AC3E}">
        <p14:creationId xmlns:p14="http://schemas.microsoft.com/office/powerpoint/2010/main" val="14251842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Lives Of Faith, Love &amp; Hope</a:t>
            </a:r>
          </a:p>
        </p:txBody>
      </p:sp>
      <p:sp>
        <p:nvSpPr>
          <p:cNvPr id="7" name="Slide Number Placeholder 6"/>
          <p:cNvSpPr>
            <a:spLocks noGrp="1"/>
          </p:cNvSpPr>
          <p:nvPr>
            <p:ph type="sldNum" sz="quarter" idx="12"/>
          </p:nvPr>
        </p:nvSpPr>
        <p:spPr/>
        <p:txBody>
          <a:bodyPr/>
          <a:lstStyle/>
          <a:p>
            <a:fld id="{A77105F6-97AA-4755-A3D6-0C22822CBFFB}" type="slidenum">
              <a:rPr lang="en-US" altLang="en-US" smtClean="0"/>
              <a:pPr/>
              <a:t>‹#›</a:t>
            </a:fld>
            <a:endParaRPr lang="en-US" altLang="en-US"/>
          </a:p>
        </p:txBody>
      </p:sp>
    </p:spTree>
    <p:extLst>
      <p:ext uri="{BB962C8B-B14F-4D97-AF65-F5344CB8AC3E}">
        <p14:creationId xmlns:p14="http://schemas.microsoft.com/office/powerpoint/2010/main" val="1674659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0E232EA0-79AF-47BC-AF8E-1996B61CF578}" type="slidenum">
              <a:rPr lang="en-US" altLang="en-US" smtClean="0"/>
              <a:pPr/>
              <a:t>‹#›</a:t>
            </a:fld>
            <a:endParaRPr lang="en-US" altLang="en-US"/>
          </a:p>
        </p:txBody>
      </p:sp>
    </p:spTree>
    <p:extLst>
      <p:ext uri="{BB962C8B-B14F-4D97-AF65-F5344CB8AC3E}">
        <p14:creationId xmlns:p14="http://schemas.microsoft.com/office/powerpoint/2010/main" val="751562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Lives Of Faith, Love &amp; Hope</a:t>
            </a:r>
          </a:p>
        </p:txBody>
      </p:sp>
      <p:sp>
        <p:nvSpPr>
          <p:cNvPr id="6" name="Slide Number Placeholder 5"/>
          <p:cNvSpPr>
            <a:spLocks noGrp="1"/>
          </p:cNvSpPr>
          <p:nvPr>
            <p:ph type="sldNum" sz="quarter" idx="12"/>
          </p:nvPr>
        </p:nvSpPr>
        <p:spPr/>
        <p:txBody>
          <a:bodyPr/>
          <a:lstStyle/>
          <a:p>
            <a:fld id="{FE88F32B-6663-48FE-83B8-68C267ECAA24}" type="slidenum">
              <a:rPr lang="en-US" altLang="en-US" smtClean="0"/>
              <a:pPr/>
              <a:t>‹#›</a:t>
            </a:fld>
            <a:endParaRPr lang="en-US" altLang="en-US"/>
          </a:p>
        </p:txBody>
      </p:sp>
    </p:spTree>
    <p:extLst>
      <p:ext uri="{BB962C8B-B14F-4D97-AF65-F5344CB8AC3E}">
        <p14:creationId xmlns:p14="http://schemas.microsoft.com/office/powerpoint/2010/main" val="36454805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Freeform 12"/>
          <p:cNvSpPr/>
          <p:nvPr/>
        </p:nvSpPr>
        <p:spPr>
          <a:xfrm>
            <a:off x="-11289" y="-16933"/>
            <a:ext cx="11672712"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3838" y="4445001"/>
            <a:ext cx="11286260"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3818" y="1"/>
            <a:ext cx="7748313"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227691" y="213023"/>
            <a:ext cx="11307379"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01888" y="668338"/>
            <a:ext cx="10044699"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739283" y="3446831"/>
            <a:ext cx="1001608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892095" y="4714242"/>
            <a:ext cx="6143653"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12192" y="4720751"/>
            <a:ext cx="3986784" cy="1384995"/>
          </a:xfrm>
          <a:noFill/>
        </p:spPr>
        <p:txBody>
          <a:bodyPr wrap="square" rtlCol="0">
            <a:spAutoFit/>
          </a:bodyPr>
          <a:lstStyle>
            <a:lvl1pPr>
              <a:defRPr lang="en-US" sz="4200" dirty="0"/>
            </a:lvl1pPr>
          </a:lstStyle>
          <a:p>
            <a:pPr>
              <a:defRPr/>
            </a:pPr>
            <a:r>
              <a:rPr lang="en-US"/>
              <a:t>Lives Of Faith, Love &amp; Hope</a:t>
            </a:r>
          </a:p>
        </p:txBody>
      </p:sp>
      <p:sp>
        <p:nvSpPr>
          <p:cNvPr id="6" name="Slide Number Placeholder 5"/>
          <p:cNvSpPr>
            <a:spLocks noGrp="1"/>
          </p:cNvSpPr>
          <p:nvPr>
            <p:ph type="sldNum" sz="quarter" idx="12"/>
          </p:nvPr>
        </p:nvSpPr>
        <p:spPr>
          <a:xfrm rot="21420000">
            <a:off x="9868691" y="3819948"/>
            <a:ext cx="907187"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4162602" y="5057183"/>
            <a:ext cx="687181"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325889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Lives Of Faith, Love &amp; Hope</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793243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2"/>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Lives Of Faith, Love &amp; Hope</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38043653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3"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5"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Lives Of Faith, Love &amp; Hope</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00736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86093" y="2063396"/>
            <a:ext cx="4788423"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3"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87121" y="2063396"/>
            <a:ext cx="479556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70"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Lives Of Faith, Love &amp; Hope</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147483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Lives Of Faith, Love &amp; Hope</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9896647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Lives Of Faith, Love &amp; Hope</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242119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E7A-FA83-4B77-B64F-0E06DC27ECC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4F502-2298-4119-AEC6-E1BE8E5FA4B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21B03B-0952-4625-B634-A824E8D5685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A10E89-1BE6-4D8F-AF67-AD5F5E373A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707A9B-67AD-4709-9E07-21753C832359}"/>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562059D4-B0AE-4C04-936E-69BE561431A9}"/>
              </a:ext>
            </a:extLst>
          </p:cNvPr>
          <p:cNvSpPr>
            <a:spLocks noGrp="1"/>
          </p:cNvSpPr>
          <p:nvPr>
            <p:ph type="sldNum" sz="quarter" idx="12"/>
          </p:nvPr>
        </p:nvSpPr>
        <p:spPr/>
        <p:txBody>
          <a:bodyPr/>
          <a:lstStyle>
            <a:lvl1pPr>
              <a:defRPr/>
            </a:lvl1pPr>
          </a:lstStyle>
          <a:p>
            <a:fld id="{D8713B12-736D-4B93-AF7C-B981522938F4}" type="slidenum">
              <a:rPr lang="en-US" altLang="en-US"/>
              <a:pPr/>
              <a:t>‹#›</a:t>
            </a:fld>
            <a:endParaRPr lang="en-US" altLang="en-US"/>
          </a:p>
        </p:txBody>
      </p:sp>
    </p:spTree>
    <p:extLst>
      <p:ext uri="{BB962C8B-B14F-4D97-AF65-F5344CB8AC3E}">
        <p14:creationId xmlns:p14="http://schemas.microsoft.com/office/powerpoint/2010/main" val="7666169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4" y="685802"/>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3" y="2709054"/>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Lives Of Faith, Love &amp; Hope</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51700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5877563"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63654" y="2"/>
            <a:ext cx="4216855"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2" y="2709054"/>
            <a:ext cx="587756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Lives Of Faith, Love &amp; Hope</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659862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2" y="685801"/>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Lives Of Faith, Love &amp; Hope</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95871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2"/>
            <a:ext cx="10396903"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81"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Lives Of Faith, Love &amp; Hope</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351614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3"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5"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3"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Lives Of Faith, Love &amp; Hope</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539040" y="8878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10529529" y="290648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244700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6"/>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1"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Lives Of Faith, Love &amp; Hope</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388036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1" y="685802"/>
            <a:ext cx="10394707"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3"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Lives Of Faith, Love &amp; Hope</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729853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2"/>
            <a:ext cx="10396883"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7"/>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9"/>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1"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7"/>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8" y="4389286"/>
            <a:ext cx="3311540"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Lives Of Faith, Love &amp; Hope</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90062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Lives Of Faith, Love &amp; Hope</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017942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2"/>
            <a:ext cx="2264647"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2" y="685802"/>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Lives Of Faith, Love &amp; Hope</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74643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088D-6682-4E88-AF1A-1A3E577D90F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BE927F-65C1-451E-806D-A500B2F8B85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F047BA-C855-4D92-92E8-FEE3C7C22EC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1B324A-F5F1-44A4-AFAC-2C52DB67ED2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107831-84D2-4E6B-8667-29017704154F}"/>
              </a:ext>
            </a:extLst>
          </p:cNvPr>
          <p:cNvSpPr>
            <a:spLocks noGrp="1"/>
          </p:cNvSpPr>
          <p:nvPr>
            <p:ph type="ftr" sz="quarter" idx="11"/>
          </p:nvPr>
        </p:nvSpPr>
        <p:spPr/>
        <p:txBody>
          <a:bodyPr/>
          <a:lstStyle>
            <a:lvl1pPr>
              <a:defRPr/>
            </a:lvl1pPr>
          </a:lstStyle>
          <a:p>
            <a:r>
              <a:rPr lang="en-US" altLang="en-US"/>
              <a:t>Lives Of Faith, Love &amp; Hope</a:t>
            </a:r>
          </a:p>
        </p:txBody>
      </p:sp>
      <p:sp>
        <p:nvSpPr>
          <p:cNvPr id="7" name="Slide Number Placeholder 6">
            <a:extLst>
              <a:ext uri="{FF2B5EF4-FFF2-40B4-BE49-F238E27FC236}">
                <a16:creationId xmlns:a16="http://schemas.microsoft.com/office/drawing/2014/main" id="{01D74CB7-33C8-45DE-A9A1-533802393A36}"/>
              </a:ext>
            </a:extLst>
          </p:cNvPr>
          <p:cNvSpPr>
            <a:spLocks noGrp="1"/>
          </p:cNvSpPr>
          <p:nvPr>
            <p:ph type="sldNum" sz="quarter" idx="12"/>
          </p:nvPr>
        </p:nvSpPr>
        <p:spPr/>
        <p:txBody>
          <a:bodyPr/>
          <a:lstStyle>
            <a:lvl1pPr>
              <a:defRPr/>
            </a:lvl1pPr>
          </a:lstStyle>
          <a:p>
            <a:fld id="{6EDEF773-36AD-4B60-8253-3619C9B934B1}" type="slidenum">
              <a:rPr lang="en-US" altLang="en-US"/>
              <a:pPr/>
              <a:t>‹#›</a:t>
            </a:fld>
            <a:endParaRPr lang="en-US" altLang="en-US"/>
          </a:p>
        </p:txBody>
      </p:sp>
    </p:spTree>
    <p:extLst>
      <p:ext uri="{BB962C8B-B14F-4D97-AF65-F5344CB8AC3E}">
        <p14:creationId xmlns:p14="http://schemas.microsoft.com/office/powerpoint/2010/main" val="754778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Lives Of Faith, Love &amp; Hope</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41766626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536764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12726279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NT Greetings!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37881819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97506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NT Greetings!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41312402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NT Greetings!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24044485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NT Greetings!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1473218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22471037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NT Greetings!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296056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11.jp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7.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1A0E2BD-9699-464B-A21E-E2653F5EEE5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4345DC6B-31F0-4913-89C5-DFBF4988CE7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a:extLst>
              <a:ext uri="{FF2B5EF4-FFF2-40B4-BE49-F238E27FC236}">
                <a16:creationId xmlns:a16="http://schemas.microsoft.com/office/drawing/2014/main" id="{955ABA48-21B9-404F-A10C-6D48F4D18F69}"/>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3317" name="Rectangle 5">
            <a:extLst>
              <a:ext uri="{FF2B5EF4-FFF2-40B4-BE49-F238E27FC236}">
                <a16:creationId xmlns:a16="http://schemas.microsoft.com/office/drawing/2014/main" id="{857487B1-B206-4C6E-B50A-1BFAEB87010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Lives Of Faith, Love &amp; Hope</a:t>
            </a:r>
          </a:p>
        </p:txBody>
      </p:sp>
      <p:sp>
        <p:nvSpPr>
          <p:cNvPr id="13318" name="Rectangle 6">
            <a:extLst>
              <a:ext uri="{FF2B5EF4-FFF2-40B4-BE49-F238E27FC236}">
                <a16:creationId xmlns:a16="http://schemas.microsoft.com/office/drawing/2014/main" id="{E73A3A0D-8C29-4AF1-83FB-09EF1112B70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D002FE-C353-44FF-80CE-5DD8EBE0D177}" type="slidenum">
              <a:rPr lang="en-US" altLang="en-US"/>
              <a:pPr/>
              <a:t>‹#›</a:t>
            </a:fld>
            <a:endParaRPr lang="en-US" altLang="en-US"/>
          </a:p>
        </p:txBody>
      </p:sp>
    </p:spTree>
    <p:extLst>
      <p:ext uri="{BB962C8B-B14F-4D97-AF65-F5344CB8AC3E}">
        <p14:creationId xmlns:p14="http://schemas.microsoft.com/office/powerpoint/2010/main" val="3188241244"/>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8210771-F3DA-463E-8458-FDB2C4EC3D5D}"/>
              </a:ext>
            </a:extLst>
          </p:cNvPr>
          <p:cNvSpPr>
            <a:spLocks noGrp="1" noChangeArrowheads="1"/>
          </p:cNvSpPr>
          <p:nvPr>
            <p:ph type="title"/>
          </p:nvPr>
        </p:nvSpPr>
        <p:spPr bwMode="auto">
          <a:xfrm>
            <a:off x="609600" y="3810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a:extLst>
              <a:ext uri="{FF2B5EF4-FFF2-40B4-BE49-F238E27FC236}">
                <a16:creationId xmlns:a16="http://schemas.microsoft.com/office/drawing/2014/main" id="{010EABAC-1E62-484B-B988-12D909BE8BA1}"/>
              </a:ext>
            </a:extLst>
          </p:cNvPr>
          <p:cNvSpPr>
            <a:spLocks noGrp="1" noChangeArrowheads="1"/>
          </p:cNvSpPr>
          <p:nvPr>
            <p:ph type="body" idx="1"/>
          </p:nvPr>
        </p:nvSpPr>
        <p:spPr bwMode="auto">
          <a:xfrm>
            <a:off x="609600" y="1722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0" name="Rectangle 4">
            <a:extLst>
              <a:ext uri="{FF2B5EF4-FFF2-40B4-BE49-F238E27FC236}">
                <a16:creationId xmlns:a16="http://schemas.microsoft.com/office/drawing/2014/main" id="{714CFEC9-0640-4AD4-889C-44D0BE744AA1}"/>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4341" name="Rectangle 5">
            <a:extLst>
              <a:ext uri="{FF2B5EF4-FFF2-40B4-BE49-F238E27FC236}">
                <a16:creationId xmlns:a16="http://schemas.microsoft.com/office/drawing/2014/main" id="{255BEB29-D65D-417B-8A70-ACC02F3A686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Lives Of Faith, Love &amp; Hope</a:t>
            </a:r>
          </a:p>
        </p:txBody>
      </p:sp>
      <p:sp>
        <p:nvSpPr>
          <p:cNvPr id="14342" name="Rectangle 6">
            <a:extLst>
              <a:ext uri="{FF2B5EF4-FFF2-40B4-BE49-F238E27FC236}">
                <a16:creationId xmlns:a16="http://schemas.microsoft.com/office/drawing/2014/main" id="{B03EFAE9-B876-495E-8666-AE729193E68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6DE0F8-AE78-4304-9534-9885BF81051F}" type="slidenum">
              <a:rPr lang="en-US" altLang="en-US"/>
              <a:pPr/>
              <a:t>‹#›</a:t>
            </a:fld>
            <a:endParaRPr lang="en-US" altLang="en-US"/>
          </a:p>
        </p:txBody>
      </p:sp>
    </p:spTree>
    <p:extLst>
      <p:ext uri="{BB962C8B-B14F-4D97-AF65-F5344CB8AC3E}">
        <p14:creationId xmlns:p14="http://schemas.microsoft.com/office/powerpoint/2010/main" val="4676597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CFAA89A-00E1-4D17-BE71-A2C10575E9FA}"/>
              </a:ext>
            </a:extLst>
          </p:cNvPr>
          <p:cNvSpPr>
            <a:spLocks noGrp="1" noChangeArrowheads="1"/>
          </p:cNvSpPr>
          <p:nvPr>
            <p:ph type="title"/>
          </p:nvPr>
        </p:nvSpPr>
        <p:spPr bwMode="auto">
          <a:xfrm>
            <a:off x="609600" y="1752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a:extLst>
              <a:ext uri="{FF2B5EF4-FFF2-40B4-BE49-F238E27FC236}">
                <a16:creationId xmlns:a16="http://schemas.microsoft.com/office/drawing/2014/main" id="{0507ECBE-79B6-46DD-A5C4-A08E20DE03F6}"/>
              </a:ext>
            </a:extLst>
          </p:cNvPr>
          <p:cNvSpPr>
            <a:spLocks noGrp="1" noChangeArrowheads="1"/>
          </p:cNvSpPr>
          <p:nvPr>
            <p:ph type="body" idx="1"/>
          </p:nvPr>
        </p:nvSpPr>
        <p:spPr bwMode="auto">
          <a:xfrm>
            <a:off x="609600" y="2895601"/>
            <a:ext cx="109728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7B068854-BB39-4155-8D07-51624178397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a:extLst>
              <a:ext uri="{FF2B5EF4-FFF2-40B4-BE49-F238E27FC236}">
                <a16:creationId xmlns:a16="http://schemas.microsoft.com/office/drawing/2014/main" id="{7FA06085-3109-41C2-B3FB-F2151AC3517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Lives Of Faith, Love &amp; Hope</a:t>
            </a:r>
          </a:p>
        </p:txBody>
      </p:sp>
      <p:sp>
        <p:nvSpPr>
          <p:cNvPr id="15366" name="Rectangle 6">
            <a:extLst>
              <a:ext uri="{FF2B5EF4-FFF2-40B4-BE49-F238E27FC236}">
                <a16:creationId xmlns:a16="http://schemas.microsoft.com/office/drawing/2014/main" id="{E644C753-6E59-49EB-8C79-59F5188529C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9D3A82-9EF8-4184-B997-258B74547B92}" type="slidenum">
              <a:rPr lang="en-US" altLang="en-US"/>
              <a:pPr/>
              <a:t>‹#›</a:t>
            </a:fld>
            <a:endParaRPr lang="en-US" altLang="en-US"/>
          </a:p>
        </p:txBody>
      </p:sp>
    </p:spTree>
    <p:extLst>
      <p:ext uri="{BB962C8B-B14F-4D97-AF65-F5344CB8AC3E}">
        <p14:creationId xmlns:p14="http://schemas.microsoft.com/office/powerpoint/2010/main" val="330340802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sldNum="0" hd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ctr"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ctr"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ctr"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ctr"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lt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ltLang="en-US"/>
              <a:t>Lives Of Faith, Love &amp; Hope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1808207473"/>
      </p:ext>
    </p:extLst>
  </p:cSld>
  <p:clrMap bg1="dk1" tx1="lt1" bg2="dk2" tx2="lt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a:t>Lives Of Faith, Love &amp; Hope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528165695"/>
      </p:ext>
    </p:extLst>
  </p:cSld>
  <p:clrMap bg1="dk1" tx1="lt1" bg2="dk2" tx2="lt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a:t>Lives Of Faith, Love &amp; Hope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02FE-C353-44FF-80CE-5DD8EBE0D177}" type="slidenum">
              <a:rPr lang="en-US" altLang="en-US" smtClean="0"/>
              <a:pPr/>
              <a:t>‹#›</a:t>
            </a:fld>
            <a:endParaRPr lang="en-US" altLang="en-US"/>
          </a:p>
        </p:txBody>
      </p:sp>
    </p:spTree>
    <p:extLst>
      <p:ext uri="{BB962C8B-B14F-4D97-AF65-F5344CB8AC3E}">
        <p14:creationId xmlns:p14="http://schemas.microsoft.com/office/powerpoint/2010/main" val="3409499803"/>
      </p:ext>
    </p:extLst>
  </p:cSld>
  <p:clrMap bg1="dk1" tx1="lt1" bg2="dk2" tx2="lt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2"/>
            <a:ext cx="12005351"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685801" y="685802"/>
            <a:ext cx="10396883"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5801"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685802" y="5757334"/>
            <a:ext cx="549971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Lives Of Faith, Love &amp; Hope</a:t>
            </a:r>
          </a:p>
        </p:txBody>
      </p:sp>
      <p:sp>
        <p:nvSpPr>
          <p:cNvPr id="6" name="Slide Number Placeholder 5"/>
          <p:cNvSpPr>
            <a:spLocks noGrp="1"/>
          </p:cNvSpPr>
          <p:nvPr>
            <p:ph type="sldNum" sz="quarter" idx="4"/>
          </p:nvPr>
        </p:nvSpPr>
        <p:spPr>
          <a:xfrm>
            <a:off x="6287121" y="5757334"/>
            <a:ext cx="907187"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42647290"/>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NT Greetings!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658096267"/>
      </p:ext>
    </p:extLst>
  </p:cSld>
  <p:clrMap bg1="dk1" tx1="lt1" bg2="dk2"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0.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90.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90.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9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90.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20F51-252C-41A9-8426-15477BBADC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697" b="28017"/>
          <a:stretch/>
        </p:blipFill>
        <p:spPr>
          <a:xfrm>
            <a:off x="20" y="10"/>
            <a:ext cx="12191980" cy="6857990"/>
          </a:xfrm>
          <a:prstGeom prst="rect">
            <a:avLst/>
          </a:prstGeom>
        </p:spPr>
      </p:pic>
      <p:sp useBgFill="1">
        <p:nvSpPr>
          <p:cNvPr id="2056"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2"/>
          <p:cNvSpPr>
            <a:spLocks noGrp="1" noChangeArrowheads="1"/>
          </p:cNvSpPr>
          <p:nvPr>
            <p:ph type="ctrTitle"/>
          </p:nvPr>
        </p:nvSpPr>
        <p:spPr>
          <a:xfrm>
            <a:off x="20" y="3283258"/>
            <a:ext cx="7696180" cy="679142"/>
          </a:xfrm>
        </p:spPr>
        <p:txBody>
          <a:bodyPr>
            <a:normAutofit/>
          </a:bodyPr>
          <a:lstStyle/>
          <a:p>
            <a:pPr marL="182880" algn="l">
              <a:lnSpc>
                <a:spcPct val="90000"/>
              </a:lnSpc>
              <a:buClr>
                <a:schemeClr val="accent6">
                  <a:lumMod val="75000"/>
                </a:schemeClr>
              </a:buClr>
              <a:defRPr/>
            </a:pPr>
            <a:r>
              <a:rPr lang="en-US" sz="4000" u="sng" dirty="0">
                <a:ln w="19050">
                  <a:solidFill>
                    <a:srgbClr val="FFFF00"/>
                  </a:solidFill>
                </a:ln>
                <a:effectLst/>
                <a:latin typeface="Arial" pitchFamily="34" charset="0"/>
                <a:cs typeface="Arial" pitchFamily="34" charset="0"/>
              </a:rPr>
              <a:t>Lives Of Faith, Love &amp; Hope</a:t>
            </a:r>
          </a:p>
        </p:txBody>
      </p:sp>
      <p:sp>
        <p:nvSpPr>
          <p:cNvPr id="2051" name="Rectangle 3"/>
          <p:cNvSpPr>
            <a:spLocks noGrp="1" noChangeArrowheads="1"/>
          </p:cNvSpPr>
          <p:nvPr>
            <p:ph type="subTitle" idx="1"/>
          </p:nvPr>
        </p:nvSpPr>
        <p:spPr>
          <a:xfrm>
            <a:off x="20" y="4267200"/>
            <a:ext cx="7534633" cy="816634"/>
          </a:xfrm>
        </p:spPr>
        <p:txBody>
          <a:bodyPr rtlCol="0">
            <a:normAutofit/>
          </a:bodyPr>
          <a:lstStyle/>
          <a:p>
            <a:pPr algn="l" eaLnBrk="1" fontAlgn="auto" hangingPunct="1">
              <a:buClr>
                <a:schemeClr val="accent6">
                  <a:lumMod val="75000"/>
                </a:schemeClr>
              </a:buClr>
              <a:defRPr/>
            </a:pPr>
            <a:r>
              <a:rPr lang="en-US" sz="3600" b="1" dirty="0">
                <a:solidFill>
                  <a:srgbClr val="F9EF50"/>
                </a:solidFill>
                <a:latin typeface="Arial" pitchFamily="34" charset="0"/>
                <a:cs typeface="Arial" pitchFamily="34" charset="0"/>
              </a:rPr>
              <a:t>Text: Colossians 1:3-8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6EB-1FA7-42EB-8554-1F41F1093421}"/>
              </a:ext>
            </a:extLst>
          </p:cNvPr>
          <p:cNvSpPr>
            <a:spLocks noGrp="1"/>
          </p:cNvSpPr>
          <p:nvPr>
            <p:ph type="title"/>
          </p:nvPr>
        </p:nvSpPr>
        <p:spPr>
          <a:xfrm>
            <a:off x="0" y="30480"/>
            <a:ext cx="12192000" cy="883920"/>
          </a:xfrm>
        </p:spPr>
        <p:txBody>
          <a:bodyPr>
            <a:noAutofit/>
          </a:bodyPr>
          <a:lstStyle/>
          <a:p>
            <a:r>
              <a:rPr lang="en-US" b="1" u="sng" dirty="0"/>
              <a:t>Love for Brethren</a:t>
            </a:r>
          </a:p>
        </p:txBody>
      </p:sp>
      <p:sp>
        <p:nvSpPr>
          <p:cNvPr id="5" name="Text Box 10">
            <a:extLst>
              <a:ext uri="{FF2B5EF4-FFF2-40B4-BE49-F238E27FC236}">
                <a16:creationId xmlns:a16="http://schemas.microsoft.com/office/drawing/2014/main" id="{4F34B5FB-2077-4443-BBA2-E038E84456BD}"/>
              </a:ext>
            </a:extLst>
          </p:cNvPr>
          <p:cNvSpPr txBox="1">
            <a:spLocks noChangeArrowheads="1"/>
          </p:cNvSpPr>
          <p:nvPr/>
        </p:nvSpPr>
        <p:spPr bwMode="auto">
          <a:xfrm>
            <a:off x="7620" y="1851000"/>
            <a:ext cx="8321040" cy="3477875"/>
          </a:xfrm>
          <a:prstGeom prst="rect">
            <a:avLst/>
          </a:prstGeom>
          <a:solidFill>
            <a:schemeClr val="accent3">
              <a:lumMod val="20000"/>
              <a:lumOff val="80000"/>
            </a:schemeClr>
          </a:solidFill>
          <a:ln w="9525">
            <a:noFill/>
            <a:miter lim="800000"/>
            <a:headEnd/>
            <a:tailEnd/>
          </a:ln>
        </p:spPr>
        <p:txBody>
          <a:bodyPr wrap="square">
            <a:spAutoFit/>
          </a:bodyPr>
          <a:lstStyle/>
          <a:p>
            <a:pPr algn="ctr" eaLnBrk="0" hangingPunct="0">
              <a:buClr>
                <a:srgbClr val="008000"/>
              </a:buClr>
              <a:buSzPct val="115000"/>
              <a:defRPr/>
            </a:pP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1:4 </a:t>
            </a:r>
          </a:p>
          <a:p>
            <a:pPr algn="ctr" eaLnBrk="0" hangingPunct="0">
              <a:buClr>
                <a:srgbClr val="008000"/>
              </a:buClr>
              <a:buSzPct val="115000"/>
              <a:defRPr/>
            </a:pPr>
            <a:r>
              <a:rPr lang="en-US" sz="4400" b="1" i="1" dirty="0">
                <a:solidFill>
                  <a:srgbClr val="002060"/>
                </a:solidFill>
                <a:latin typeface="Tahoma" panose="020B0604030504040204" pitchFamily="34" charset="0"/>
                <a:ea typeface="Tahoma" panose="020B0604030504040204" pitchFamily="34" charset="0"/>
                <a:cs typeface="Tahoma" panose="020B0604030504040204" pitchFamily="34" charset="0"/>
              </a:rPr>
              <a:t>(John 15:12)</a:t>
            </a:r>
          </a:p>
          <a:p>
            <a:pPr algn="ctr" eaLnBrk="0" hangingPunct="0">
              <a:buClr>
                <a:srgbClr val="008000"/>
              </a:buClr>
              <a:buSzPct val="115000"/>
              <a:defRPr/>
            </a:pPr>
            <a:r>
              <a:rPr lang="en-US" sz="4400" dirty="0">
                <a:solidFill>
                  <a:srgbClr val="002060"/>
                </a:solidFill>
                <a:latin typeface="Tahoma" panose="020B0604030504040204" pitchFamily="34" charset="0"/>
                <a:ea typeface="Tahoma" panose="020B0604030504040204" pitchFamily="34" charset="0"/>
                <a:cs typeface="Tahoma" panose="020B0604030504040204" pitchFamily="34" charset="0"/>
              </a:rPr>
              <a:t>…since we heard of your faith in Christ Jesus and the </a:t>
            </a:r>
            <a:r>
              <a:rPr lang="en-US" sz="4400" b="1" i="1" u="sng"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love</a:t>
            </a:r>
            <a:r>
              <a:rPr lang="en-US" sz="4400" dirty="0">
                <a:solidFill>
                  <a:srgbClr val="002060"/>
                </a:solidFill>
                <a:latin typeface="Tahoma" panose="020B0604030504040204" pitchFamily="34" charset="0"/>
                <a:ea typeface="Tahoma" panose="020B0604030504040204" pitchFamily="34" charset="0"/>
                <a:cs typeface="Tahoma" panose="020B0604030504040204" pitchFamily="34" charset="0"/>
              </a:rPr>
              <a:t> which you have for all the saints; </a:t>
            </a:r>
          </a:p>
        </p:txBody>
      </p:sp>
      <p:sp>
        <p:nvSpPr>
          <p:cNvPr id="3" name="Footer Placeholder 4">
            <a:extLst>
              <a:ext uri="{FF2B5EF4-FFF2-40B4-BE49-F238E27FC236}">
                <a16:creationId xmlns:a16="http://schemas.microsoft.com/office/drawing/2014/main" id="{4E9FEAA1-B4B0-EB12-150B-6F0D1B2A64E4}"/>
              </a:ext>
            </a:extLst>
          </p:cNvPr>
          <p:cNvSpPr txBox="1">
            <a:spLocks/>
          </p:cNvSpPr>
          <p:nvPr/>
        </p:nvSpPr>
        <p:spPr>
          <a:xfrm>
            <a:off x="0" y="6488114"/>
            <a:ext cx="53340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defRPr/>
            </a:pPr>
            <a:r>
              <a:rPr lang="en-US"/>
              <a:t>Lives Of Faith, Love &amp; Hope</a:t>
            </a:r>
            <a:endParaRPr lang="en-US" dirty="0"/>
          </a:p>
        </p:txBody>
      </p:sp>
      <p:grpSp>
        <p:nvGrpSpPr>
          <p:cNvPr id="6" name="Group 5">
            <a:extLst>
              <a:ext uri="{FF2B5EF4-FFF2-40B4-BE49-F238E27FC236}">
                <a16:creationId xmlns:a16="http://schemas.microsoft.com/office/drawing/2014/main" id="{6F932FFC-FF6E-068C-630F-D5D27413EE7F}"/>
              </a:ext>
            </a:extLst>
          </p:cNvPr>
          <p:cNvGrpSpPr/>
          <p:nvPr/>
        </p:nvGrpSpPr>
        <p:grpSpPr>
          <a:xfrm>
            <a:off x="8400379" y="784973"/>
            <a:ext cx="3803051" cy="5477234"/>
            <a:chOff x="1684998" y="762000"/>
            <a:chExt cx="3803051" cy="5477234"/>
          </a:xfrm>
        </p:grpSpPr>
        <p:pic>
          <p:nvPicPr>
            <p:cNvPr id="7" name="Picture 6">
              <a:extLst>
                <a:ext uri="{FF2B5EF4-FFF2-40B4-BE49-F238E27FC236}">
                  <a16:creationId xmlns:a16="http://schemas.microsoft.com/office/drawing/2014/main" id="{6058457F-E94B-F45F-5D04-F6B840A49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998" y="762000"/>
              <a:ext cx="3803051" cy="4286489"/>
            </a:xfrm>
            <a:prstGeom prst="rect">
              <a:avLst/>
            </a:prstGeom>
          </p:spPr>
        </p:pic>
        <p:sp>
          <p:nvSpPr>
            <p:cNvPr id="8" name="TextBox 7">
              <a:extLst>
                <a:ext uri="{FF2B5EF4-FFF2-40B4-BE49-F238E27FC236}">
                  <a16:creationId xmlns:a16="http://schemas.microsoft.com/office/drawing/2014/main" id="{ED5ED93D-3257-1786-EF2B-9F59E33E7D32}"/>
                </a:ext>
              </a:extLst>
            </p:cNvPr>
            <p:cNvSpPr txBox="1"/>
            <p:nvPr/>
          </p:nvSpPr>
          <p:spPr>
            <a:xfrm>
              <a:off x="1684998" y="5038905"/>
              <a:ext cx="3803051" cy="1200329"/>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This is My commandment, that you love one another, just as I have loved you.” (John 15:12) </a:t>
              </a:r>
              <a:endParaRPr lang="en-US" sz="2400" dirty="0">
                <a:solidFill>
                  <a:srgbClr val="FFFFFF"/>
                </a:solidFill>
              </a:endParaRPr>
            </a:p>
          </p:txBody>
        </p:sp>
      </p:grpSp>
    </p:spTree>
    <p:extLst>
      <p:ext uri="{BB962C8B-B14F-4D97-AF65-F5344CB8AC3E}">
        <p14:creationId xmlns:p14="http://schemas.microsoft.com/office/powerpoint/2010/main" val="3862660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538748" y="-7118"/>
            <a:ext cx="9144000" cy="652462"/>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Love for Brethren</a:t>
            </a:r>
          </a:p>
        </p:txBody>
      </p:sp>
      <p:sp>
        <p:nvSpPr>
          <p:cNvPr id="7" name="Footer Placeholder 4"/>
          <p:cNvSpPr>
            <a:spLocks noGrp="1"/>
          </p:cNvSpPr>
          <p:nvPr>
            <p:ph type="ftr" sz="quarter" idx="11"/>
          </p:nvPr>
        </p:nvSpPr>
        <p:spPr>
          <a:xfrm>
            <a:off x="0" y="6548438"/>
            <a:ext cx="12192000" cy="309562"/>
          </a:xfrm>
        </p:spPr>
        <p:txBody>
          <a:bodyPr/>
          <a:lstStyle/>
          <a:p>
            <a:pPr algn="r">
              <a:defRPr/>
            </a:pPr>
            <a:r>
              <a:rPr lang="en-US" dirty="0"/>
              <a:t>Lives Of Faith, Love &amp; Hope</a:t>
            </a:r>
          </a:p>
        </p:txBody>
      </p:sp>
      <p:sp>
        <p:nvSpPr>
          <p:cNvPr id="12" name="Text Box 6">
            <a:extLst>
              <a:ext uri="{FF2B5EF4-FFF2-40B4-BE49-F238E27FC236}">
                <a16:creationId xmlns:a16="http://schemas.microsoft.com/office/drawing/2014/main" id="{12871273-0226-4B78-A5E7-0D083599C8A8}"/>
              </a:ext>
            </a:extLst>
          </p:cNvPr>
          <p:cNvSpPr txBox="1">
            <a:spLocks noChangeArrowheads="1"/>
          </p:cNvSpPr>
          <p:nvPr/>
        </p:nvSpPr>
        <p:spPr bwMode="auto">
          <a:xfrm>
            <a:off x="0" y="858885"/>
            <a:ext cx="12192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66FFFF"/>
                </a:solidFill>
                <a:latin typeface="Tahoma" pitchFamily="34" charset="0"/>
                <a:cs typeface="Times New Roman" pitchFamily="18" charset="0"/>
              </a:rPr>
              <a:t>I Corinthians 13:4-7</a:t>
            </a:r>
            <a:endParaRPr lang="en-US" sz="2800" i="1" dirty="0">
              <a:solidFill>
                <a:srgbClr val="66FFFF"/>
              </a:solidFill>
              <a:latin typeface="Tahoma" pitchFamily="34" charset="0"/>
              <a:cs typeface="Times New Roman" pitchFamily="18" charset="0"/>
            </a:endParaRP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Love = </a:t>
            </a:r>
            <a:r>
              <a:rPr lang="en-US" sz="2400" i="1" dirty="0">
                <a:solidFill>
                  <a:schemeClr val="tx2"/>
                </a:solidFill>
                <a:latin typeface="Tahoma" pitchFamily="34" charset="0"/>
                <a:cs typeface="Times New Roman" pitchFamily="18" charset="0"/>
              </a:rPr>
              <a:t>agape (G26): </a:t>
            </a:r>
            <a:r>
              <a:rPr lang="en-US" sz="2400" dirty="0">
                <a:solidFill>
                  <a:schemeClr val="tx2"/>
                </a:solidFill>
                <a:latin typeface="Tahoma" pitchFamily="34" charset="0"/>
                <a:cs typeface="Times New Roman" pitchFamily="18" charset="0"/>
              </a:rPr>
              <a:t>Love seeks the welfare of all (Vine)</a:t>
            </a:r>
          </a:p>
          <a:p>
            <a:pPr>
              <a:buClr>
                <a:schemeClr val="hlink"/>
              </a:buClr>
              <a:buSzPct val="115000"/>
              <a:buFont typeface="Wingdings" pitchFamily="2" charset="2"/>
              <a:buChar char="Ø"/>
            </a:pPr>
            <a:r>
              <a:rPr lang="en-US" sz="2400" b="1" dirty="0">
                <a:solidFill>
                  <a:schemeClr val="tx2"/>
                </a:solidFill>
                <a:latin typeface="Tahoma" pitchFamily="34" charset="0"/>
                <a:cs typeface="Times New Roman" pitchFamily="18" charset="0"/>
              </a:rPr>
              <a:t>Colossians 3:12-14: </a:t>
            </a:r>
            <a:r>
              <a:rPr lang="en-US" sz="2400" dirty="0">
                <a:solidFill>
                  <a:schemeClr val="tx2"/>
                </a:solidFill>
                <a:latin typeface="Tahoma" pitchFamily="34" charset="0"/>
                <a:cs typeface="Times New Roman" pitchFamily="18" charset="0"/>
              </a:rPr>
              <a:t>Saints put on “Love” &amp; Forgiveness!</a:t>
            </a:r>
          </a:p>
        </p:txBody>
      </p:sp>
      <p:pic>
        <p:nvPicPr>
          <p:cNvPr id="2" name="Picture 1">
            <a:extLst>
              <a:ext uri="{FF2B5EF4-FFF2-40B4-BE49-F238E27FC236}">
                <a16:creationId xmlns:a16="http://schemas.microsoft.com/office/drawing/2014/main" id="{003D7058-9E5D-B733-6775-FB9774CFF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7157" y="2334310"/>
            <a:ext cx="7937685" cy="4444842"/>
          </a:xfrm>
          <a:prstGeom prst="rect">
            <a:avLst/>
          </a:prstGeom>
        </p:spPr>
      </p:pic>
    </p:spTree>
    <p:extLst>
      <p:ext uri="{BB962C8B-B14F-4D97-AF65-F5344CB8AC3E}">
        <p14:creationId xmlns:p14="http://schemas.microsoft.com/office/powerpoint/2010/main" val="3269545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500"/>
                                        <p:tgtEl>
                                          <p:spTgt spid="12">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538748" y="-7118"/>
            <a:ext cx="9144000" cy="652462"/>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Love for Brethren</a:t>
            </a:r>
          </a:p>
        </p:txBody>
      </p:sp>
      <p:sp>
        <p:nvSpPr>
          <p:cNvPr id="7" name="Footer Placeholder 4"/>
          <p:cNvSpPr>
            <a:spLocks noGrp="1"/>
          </p:cNvSpPr>
          <p:nvPr>
            <p:ph type="ftr" sz="quarter" idx="11"/>
          </p:nvPr>
        </p:nvSpPr>
        <p:spPr>
          <a:xfrm>
            <a:off x="0" y="6548438"/>
            <a:ext cx="12192000" cy="309562"/>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pitchFamily="34" charset="0"/>
                <a:ea typeface="+mn-ea"/>
                <a:cs typeface="+mn-cs"/>
              </a:rPr>
              <a:t>Lives Of Faith, Love &amp; Hope</a:t>
            </a:r>
          </a:p>
        </p:txBody>
      </p:sp>
      <p:sp>
        <p:nvSpPr>
          <p:cNvPr id="11" name="Text Box 6"/>
          <p:cNvSpPr txBox="1">
            <a:spLocks noChangeArrowheads="1"/>
          </p:cNvSpPr>
          <p:nvPr/>
        </p:nvSpPr>
        <p:spPr bwMode="auto">
          <a:xfrm>
            <a:off x="0" y="1119289"/>
            <a:ext cx="8388949"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rPr>
              <a:t>Faith in Christ and love for the Brethren go hand-in-hand:</a:t>
            </a:r>
            <a:endParaRPr kumimoji="0" lang="en-US" sz="3200" b="0" i="0"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E98052"/>
              </a:buClr>
              <a:buSzPct val="115000"/>
              <a:buFont typeface="Wingdings" pitchFamily="2" charset="2"/>
              <a:buChar char="Ø"/>
              <a:tabLst/>
              <a:defRPr/>
            </a:pPr>
            <a:r>
              <a:rPr kumimoji="0" lang="en-US" sz="2800" b="1"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John 13:34-35: </a:t>
            </a:r>
            <a:r>
              <a:rPr kumimoji="0" lang="en-US" sz="2800" b="0"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Jesus said the world would know His disciples by the way they loved one another </a:t>
            </a:r>
            <a:r>
              <a:rPr kumimoji="0" lang="en-US" sz="2800" b="1"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(John 15:12).</a:t>
            </a:r>
          </a:p>
          <a:p>
            <a:pPr marL="457200" marR="0" lvl="0" indent="-457200" algn="l" defTabSz="914400" rtl="0" eaLnBrk="0" fontAlgn="base" latinLnBrk="0" hangingPunct="0">
              <a:lnSpc>
                <a:spcPct val="100000"/>
              </a:lnSpc>
              <a:spcBef>
                <a:spcPct val="0"/>
              </a:spcBef>
              <a:spcAft>
                <a:spcPct val="0"/>
              </a:spcAft>
              <a:buClr>
                <a:srgbClr val="E98052"/>
              </a:buClr>
              <a:buSzPct val="115000"/>
              <a:buFont typeface="Wingdings" pitchFamily="2" charset="2"/>
              <a:buChar char="Ø"/>
              <a:tabLst/>
              <a:defRPr/>
            </a:pPr>
            <a:r>
              <a:rPr kumimoji="0" lang="en-US" sz="2800" b="0"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Paul heard of their love – Colossians 1:4, 7-8</a:t>
            </a:r>
          </a:p>
          <a:p>
            <a:pPr marL="457200" marR="0" lvl="0" indent="-457200" algn="l" defTabSz="914400" rtl="0" eaLnBrk="0" fontAlgn="base" latinLnBrk="0" hangingPunct="0">
              <a:lnSpc>
                <a:spcPct val="100000"/>
              </a:lnSpc>
              <a:spcBef>
                <a:spcPct val="0"/>
              </a:spcBef>
              <a:spcAft>
                <a:spcPct val="0"/>
              </a:spcAft>
              <a:buClr>
                <a:srgbClr val="E98052"/>
              </a:buClr>
              <a:buSzPct val="115000"/>
              <a:buFont typeface="Wingdings" pitchFamily="2" charset="2"/>
              <a:buChar char="Ø"/>
              <a:tabLst/>
              <a:defRPr/>
            </a:pPr>
            <a:r>
              <a:rPr kumimoji="0" lang="en-US" sz="2800" b="1"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I John 4:7-8, 11-12, 20-21: </a:t>
            </a:r>
            <a:r>
              <a:rPr kumimoji="0" lang="en-US" sz="2800" b="0"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Cannot love God and not love our brethren.</a:t>
            </a:r>
          </a:p>
          <a:p>
            <a:pPr marL="457200" marR="0" lvl="0" indent="-457200" algn="l" defTabSz="914400" rtl="0" eaLnBrk="0" fontAlgn="base" latinLnBrk="0" hangingPunct="0">
              <a:lnSpc>
                <a:spcPct val="100000"/>
              </a:lnSpc>
              <a:spcBef>
                <a:spcPct val="0"/>
              </a:spcBef>
              <a:spcAft>
                <a:spcPct val="0"/>
              </a:spcAft>
              <a:buClr>
                <a:srgbClr val="E98052"/>
              </a:buClr>
              <a:buSzPct val="115000"/>
              <a:buFont typeface="Wingdings" pitchFamily="2" charset="2"/>
              <a:buChar char="Ø"/>
              <a:tabLst/>
              <a:defRPr/>
            </a:pPr>
            <a:r>
              <a:rPr kumimoji="0" lang="en-US" sz="2800" b="1"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I Peter 1:22: </a:t>
            </a:r>
            <a:r>
              <a:rPr kumimoji="0" lang="en-US" sz="2800" b="0"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rPr>
              <a:t>Saints after obedience to the gospel are to “fervently love one another from the heart” (III John 5-8) </a:t>
            </a:r>
            <a:endParaRPr kumimoji="0" lang="en-US" sz="2400" b="0" i="0" u="none" strike="noStrike" kern="1200" cap="none" spc="0" normalizeH="0" baseline="0" noProof="0" dirty="0">
              <a:ln>
                <a:noFill/>
              </a:ln>
              <a:solidFill>
                <a:srgbClr val="DADADA"/>
              </a:solidFill>
              <a:effectLst/>
              <a:uLnTx/>
              <a:uFillTx/>
              <a:latin typeface="Tahoma" pitchFamily="34" charset="0"/>
              <a:ea typeface="+mn-ea"/>
              <a:cs typeface="Times New Roman" pitchFamily="18" charset="0"/>
            </a:endParaRPr>
          </a:p>
        </p:txBody>
      </p:sp>
      <p:grpSp>
        <p:nvGrpSpPr>
          <p:cNvPr id="10" name="Group 9">
            <a:extLst>
              <a:ext uri="{FF2B5EF4-FFF2-40B4-BE49-F238E27FC236}">
                <a16:creationId xmlns:a16="http://schemas.microsoft.com/office/drawing/2014/main" id="{CB284989-18E9-4EC2-9C21-7BD2B171B43B}"/>
              </a:ext>
            </a:extLst>
          </p:cNvPr>
          <p:cNvGrpSpPr/>
          <p:nvPr/>
        </p:nvGrpSpPr>
        <p:grpSpPr>
          <a:xfrm>
            <a:off x="8388949" y="858274"/>
            <a:ext cx="3803051" cy="5477234"/>
            <a:chOff x="1684998" y="762000"/>
            <a:chExt cx="3803051" cy="5477234"/>
          </a:xfrm>
        </p:grpSpPr>
        <p:pic>
          <p:nvPicPr>
            <p:cNvPr id="14" name="Picture 13">
              <a:extLst>
                <a:ext uri="{FF2B5EF4-FFF2-40B4-BE49-F238E27FC236}">
                  <a16:creationId xmlns:a16="http://schemas.microsoft.com/office/drawing/2014/main" id="{0CB0A4FE-7E5B-48D0-BF10-2A71124F7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998" y="762000"/>
              <a:ext cx="3803051" cy="4286489"/>
            </a:xfrm>
            <a:prstGeom prst="rect">
              <a:avLst/>
            </a:prstGeom>
          </p:spPr>
        </p:pic>
        <p:sp>
          <p:nvSpPr>
            <p:cNvPr id="15" name="TextBox 14">
              <a:extLst>
                <a:ext uri="{FF2B5EF4-FFF2-40B4-BE49-F238E27FC236}">
                  <a16:creationId xmlns:a16="http://schemas.microsoft.com/office/drawing/2014/main" id="{9F0A0781-52A5-418E-990F-0E491CA1768A}"/>
                </a:ext>
              </a:extLst>
            </p:cNvPr>
            <p:cNvSpPr txBox="1"/>
            <p:nvPr/>
          </p:nvSpPr>
          <p:spPr>
            <a:xfrm>
              <a:off x="1684998" y="5038905"/>
              <a:ext cx="3803051" cy="1200329"/>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formal Roman" panose="030604020304060B0204" pitchFamily="66" charset="0"/>
                  <a:ea typeface="+mj-ea"/>
                  <a:cs typeface="+mj-cs"/>
                </a:rPr>
                <a:t>“</a:t>
              </a:r>
              <a:r>
                <a:rPr kumimoji="0" lang="en-US" sz="2400" b="0" i="0" u="none" strike="noStrike" kern="1200" cap="none" spc="0" normalizeH="0" baseline="0" noProof="0" dirty="0">
                  <a:ln>
                    <a:noFill/>
                  </a:ln>
                  <a:solidFill>
                    <a:srgbClr val="FFFFFF"/>
                  </a:solidFill>
                  <a:effectLst/>
                  <a:uLnTx/>
                  <a:uFillTx/>
                  <a:latin typeface="Informal Roman" panose="030604020304060B0204" pitchFamily="66" charset="0"/>
                  <a:ea typeface="+mj-ea"/>
                  <a:cs typeface="+mj-cs"/>
                </a:rPr>
                <a:t>This is My commandment, that you love one another, just as I have loved you.” (John 15:12) </a:t>
              </a:r>
              <a:endParaRPr kumimoji="0" lang="en-US" sz="2400" b="0" i="0" u="none" strike="noStrike" kern="1200" cap="none" spc="0" normalizeH="0" baseline="0" noProof="0" dirty="0">
                <a:ln>
                  <a:noFill/>
                </a:ln>
                <a:solidFill>
                  <a:srgbClr val="FFFFFF"/>
                </a:solidFill>
                <a:effectLst/>
                <a:uLnTx/>
                <a:uFillTx/>
                <a:latin typeface="Arial"/>
                <a:ea typeface="+mj-ea"/>
                <a:cs typeface="+mj-cs"/>
              </a:endParaRPr>
            </a:p>
          </p:txBody>
        </p:sp>
      </p:grpSp>
    </p:spTree>
    <p:extLst>
      <p:ext uri="{BB962C8B-B14F-4D97-AF65-F5344CB8AC3E}">
        <p14:creationId xmlns:p14="http://schemas.microsoft.com/office/powerpoint/2010/main" val="7913950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97944"/>
            <a:ext cx="12192000" cy="7078531"/>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4092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739907" y="711238"/>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2100226" y="1708208"/>
            <a:ext cx="51443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kumimoji="0" lang="en-US" altLang="en-US" sz="3600" b="1" i="0" u="none" strike="noStrike" kern="1200" cap="all" spc="0" normalizeH="0" baseline="0" noProof="0" dirty="0">
                <a:ln>
                  <a:noFill/>
                </a:ln>
                <a:solidFill>
                  <a:srgbClr val="FFFF00"/>
                </a:solidFill>
                <a:effectLst/>
                <a:uLnTx/>
                <a:uFillTx/>
                <a:latin typeface="Impact" panose="020B0806030902050204"/>
                <a:ea typeface="+mn-ea"/>
                <a:cs typeface="+mn-cs"/>
              </a:rPr>
              <a:t>Us – </a:t>
            </a:r>
            <a:r>
              <a:rPr lang="en-US" altLang="en-US" sz="3600" b="1" cap="all" dirty="0">
                <a:solidFill>
                  <a:srgbClr val="FFFF00"/>
                </a:solidFill>
                <a:latin typeface="Impact" panose="020B0806030902050204"/>
              </a:rPr>
              <a:t>How will we be known for our love of the brethren?</a:t>
            </a:r>
            <a:endParaRPr kumimoji="0" lang="en-US" altLang="en-US" sz="3600" b="1" i="0" u="none" strike="noStrike" kern="1200" cap="all" spc="0" normalizeH="0" baseline="0" noProof="0" dirty="0">
              <a:ln>
                <a:noFill/>
              </a:ln>
              <a:solidFill>
                <a:srgbClr val="FFFF00"/>
              </a:solidFill>
              <a:effectLst/>
              <a:uLnTx/>
              <a:uFillTx/>
              <a:latin typeface="Impact" panose="020B0806030902050204"/>
              <a:ea typeface="+mn-ea"/>
              <a:cs typeface="+mn-cs"/>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3600" b="1" cap="all" dirty="0">
                <a:solidFill>
                  <a:srgbClr val="FFFF00"/>
                </a:solidFill>
                <a:latin typeface="Impact" panose="020B0806030902050204"/>
              </a:rPr>
              <a:t>There are many here who demonstrate their love for the brethren!</a:t>
            </a:r>
            <a:endParaRPr kumimoji="0" lang="en-US" altLang="en-US" sz="3600" b="1" i="0" u="none" strike="noStrike" kern="1200" cap="all" spc="0" normalizeH="0" baseline="0" noProof="0" dirty="0">
              <a:ln>
                <a:noFill/>
              </a:ln>
              <a:solidFill>
                <a:srgbClr val="FFFF00"/>
              </a:solidFill>
              <a:effectLst/>
              <a:uLnTx/>
              <a:uFillTx/>
              <a:latin typeface="Impact" panose="020B0806030902050204"/>
              <a:ea typeface="+mn-ea"/>
              <a:cs typeface="+mn-cs"/>
            </a:endParaRP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4648200" y="-19814"/>
            <a:ext cx="7010399" cy="37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Love for Brethren</a:t>
            </a:r>
          </a:p>
        </p:txBody>
      </p:sp>
      <p:sp>
        <p:nvSpPr>
          <p:cNvPr id="2" name="Footer Placeholder 1">
            <a:extLst>
              <a:ext uri="{FF2B5EF4-FFF2-40B4-BE49-F238E27FC236}">
                <a16:creationId xmlns:a16="http://schemas.microsoft.com/office/drawing/2014/main" id="{344966E1-CB6E-5782-41D1-1C8CD764C49A}"/>
              </a:ext>
            </a:extLst>
          </p:cNvPr>
          <p:cNvSpPr>
            <a:spLocks noGrp="1"/>
          </p:cNvSpPr>
          <p:nvPr>
            <p:ph type="ftr" sz="quarter" idx="11"/>
          </p:nvPr>
        </p:nvSpPr>
        <p:spPr>
          <a:xfrm>
            <a:off x="0" y="6406418"/>
            <a:ext cx="6185521" cy="49847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mn-cs"/>
              </a:rPr>
              <a:t>Lives Of Faith, Love &amp; Hope</a:t>
            </a:r>
          </a:p>
        </p:txBody>
      </p:sp>
    </p:spTree>
    <p:extLst>
      <p:ext uri="{BB962C8B-B14F-4D97-AF65-F5344CB8AC3E}">
        <p14:creationId xmlns:p14="http://schemas.microsoft.com/office/powerpoint/2010/main" val="40307168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97944"/>
            <a:ext cx="12192000" cy="7078531"/>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4092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739907" y="711238"/>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2100226" y="1708208"/>
            <a:ext cx="51443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kumimoji="0" lang="en-US" altLang="en-US" b="1" i="0" u="none" strike="noStrike" kern="1200" cap="all" spc="0" normalizeH="0" baseline="0" noProof="0" dirty="0">
                <a:ln>
                  <a:noFill/>
                </a:ln>
                <a:solidFill>
                  <a:srgbClr val="FFFF00"/>
                </a:solidFill>
                <a:effectLst/>
                <a:uLnTx/>
                <a:uFillTx/>
                <a:latin typeface="Impact" panose="020B0806030902050204"/>
              </a:rPr>
              <a:t>Us – </a:t>
            </a:r>
            <a:r>
              <a:rPr lang="en-US" altLang="en-US" b="1" cap="all" dirty="0">
                <a:solidFill>
                  <a:srgbClr val="FFFF00"/>
                </a:solidFill>
                <a:latin typeface="Impact" panose="020B0806030902050204"/>
              </a:rPr>
              <a:t>How will we be known for our forgiving others as Jesus forgave us?</a:t>
            </a:r>
            <a:endParaRPr kumimoji="0" lang="en-US" altLang="en-US" b="1" i="0" u="none" strike="noStrike" kern="1200" cap="all" spc="0" normalizeH="0" baseline="0" noProof="0" dirty="0">
              <a:ln>
                <a:noFill/>
              </a:ln>
              <a:solidFill>
                <a:srgbClr val="FFFF00"/>
              </a:solidFill>
              <a:effectLst/>
              <a:uLnTx/>
              <a:uFillTx/>
              <a:latin typeface="Impact" panose="020B0806030902050204"/>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kumimoji="0" lang="en-US" altLang="en-US" b="1" i="0" u="none" strike="noStrike" kern="1200" cap="all" spc="0" normalizeH="0" baseline="0" noProof="0" dirty="0">
                <a:ln>
                  <a:noFill/>
                </a:ln>
                <a:solidFill>
                  <a:srgbClr val="FFFF00"/>
                </a:solidFill>
                <a:effectLst/>
                <a:uLnTx/>
                <a:uFillTx/>
                <a:latin typeface="Impact" panose="020B0806030902050204"/>
              </a:rPr>
              <a:t>There are many here </a:t>
            </a:r>
            <a:r>
              <a:rPr lang="en-US" altLang="en-US" b="1" cap="all" dirty="0">
                <a:solidFill>
                  <a:srgbClr val="FFFF00"/>
                </a:solidFill>
                <a:latin typeface="Impact" panose="020B0806030902050204"/>
              </a:rPr>
              <a:t>have had to forgive out of great loss and pain!</a:t>
            </a:r>
            <a:endParaRPr kumimoji="0" lang="en-US" altLang="en-US" b="1" i="0" u="none" strike="noStrike" kern="1200" cap="all" spc="0" normalizeH="0" baseline="0" noProof="0" dirty="0">
              <a:ln>
                <a:noFill/>
              </a:ln>
              <a:solidFill>
                <a:srgbClr val="FFFF00"/>
              </a:solidFill>
              <a:effectLst/>
              <a:uLnTx/>
              <a:uFillTx/>
              <a:latin typeface="Impact" panose="020B0806030902050204"/>
            </a:endParaRP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4648200" y="-19814"/>
            <a:ext cx="7010399" cy="37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Love for Brethren</a:t>
            </a:r>
          </a:p>
        </p:txBody>
      </p:sp>
      <p:sp>
        <p:nvSpPr>
          <p:cNvPr id="2" name="Footer Placeholder 1">
            <a:extLst>
              <a:ext uri="{FF2B5EF4-FFF2-40B4-BE49-F238E27FC236}">
                <a16:creationId xmlns:a16="http://schemas.microsoft.com/office/drawing/2014/main" id="{344966E1-CB6E-5782-41D1-1C8CD764C49A}"/>
              </a:ext>
            </a:extLst>
          </p:cNvPr>
          <p:cNvSpPr>
            <a:spLocks noGrp="1"/>
          </p:cNvSpPr>
          <p:nvPr>
            <p:ph type="ftr" sz="quarter" idx="11"/>
          </p:nvPr>
        </p:nvSpPr>
        <p:spPr>
          <a:xfrm>
            <a:off x="0" y="6406418"/>
            <a:ext cx="6185521" cy="49847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mn-cs"/>
              </a:rPr>
              <a:t>Lives Of Faith, Love &amp; Hope</a:t>
            </a:r>
          </a:p>
        </p:txBody>
      </p:sp>
    </p:spTree>
    <p:extLst>
      <p:ext uri="{BB962C8B-B14F-4D97-AF65-F5344CB8AC3E}">
        <p14:creationId xmlns:p14="http://schemas.microsoft.com/office/powerpoint/2010/main" val="41019322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 y="-7118"/>
            <a:ext cx="12191999" cy="652462"/>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Love for Brethren</a:t>
            </a:r>
          </a:p>
        </p:txBody>
      </p:sp>
      <p:sp>
        <p:nvSpPr>
          <p:cNvPr id="7" name="Footer Placeholder 4"/>
          <p:cNvSpPr>
            <a:spLocks noGrp="1"/>
          </p:cNvSpPr>
          <p:nvPr>
            <p:ph type="ftr" sz="quarter" idx="11"/>
          </p:nvPr>
        </p:nvSpPr>
        <p:spPr>
          <a:xfrm>
            <a:off x="0" y="6548438"/>
            <a:ext cx="4865131" cy="309562"/>
          </a:xfrm>
        </p:spPr>
        <p:txBody>
          <a:bodyPr/>
          <a:lstStyle/>
          <a:p>
            <a:pPr>
              <a:defRPr/>
            </a:pPr>
            <a:r>
              <a:rPr lang="en-US" dirty="0"/>
              <a:t>Lives Of Faith, Love &amp; Hope</a:t>
            </a:r>
          </a:p>
        </p:txBody>
      </p:sp>
      <p:sp>
        <p:nvSpPr>
          <p:cNvPr id="9" name="Text Box 7"/>
          <p:cNvSpPr txBox="1">
            <a:spLocks noChangeArrowheads="1"/>
          </p:cNvSpPr>
          <p:nvPr/>
        </p:nvSpPr>
        <p:spPr bwMode="auto">
          <a:xfrm>
            <a:off x="26670" y="4701540"/>
            <a:ext cx="12165328" cy="132343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4000" b="1" dirty="0">
                <a:latin typeface="Tahoma" pitchFamily="34" charset="0"/>
                <a:cs typeface="Times New Roman" pitchFamily="18" charset="0"/>
              </a:rPr>
              <a:t>May we ever be known for our love for “all the saints!” &amp; forgive others from our hearts!</a:t>
            </a:r>
            <a:endParaRPr lang="en-US" sz="4000" b="1" i="1" dirty="0">
              <a:latin typeface="Tahoma" pitchFamily="34" charset="0"/>
              <a:cs typeface="Times New Roman" pitchFamily="18" charset="0"/>
            </a:endParaRPr>
          </a:p>
        </p:txBody>
      </p:sp>
      <p:pic>
        <p:nvPicPr>
          <p:cNvPr id="6" name="Picture 5">
            <a:extLst>
              <a:ext uri="{FF2B5EF4-FFF2-40B4-BE49-F238E27FC236}">
                <a16:creationId xmlns:a16="http://schemas.microsoft.com/office/drawing/2014/main" id="{E0A56B09-71C0-476B-9922-761FB3396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 y="838200"/>
            <a:ext cx="5705267" cy="3194761"/>
          </a:xfrm>
          <a:prstGeom prst="rect">
            <a:avLst/>
          </a:prstGeom>
        </p:spPr>
      </p:pic>
      <p:sp>
        <p:nvSpPr>
          <p:cNvPr id="10" name="Text Box 4">
            <a:extLst>
              <a:ext uri="{FF2B5EF4-FFF2-40B4-BE49-F238E27FC236}">
                <a16:creationId xmlns:a16="http://schemas.microsoft.com/office/drawing/2014/main" id="{CBAD34FD-727F-4782-8748-D3D0D40D7C8D}"/>
              </a:ext>
            </a:extLst>
          </p:cNvPr>
          <p:cNvSpPr txBox="1">
            <a:spLocks noChangeArrowheads="1"/>
          </p:cNvSpPr>
          <p:nvPr/>
        </p:nvSpPr>
        <p:spPr bwMode="auto">
          <a:xfrm>
            <a:off x="5766227" y="1650750"/>
            <a:ext cx="6324600" cy="1569660"/>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3200" b="1" dirty="0">
                <a:solidFill>
                  <a:srgbClr val="FF0000"/>
                </a:solidFill>
                <a:latin typeface="Tahoma" pitchFamily="34" charset="0"/>
                <a:cs typeface="Times New Roman" pitchFamily="18" charset="0"/>
              </a:rPr>
              <a:t>The Colossian brethren were great examples of </a:t>
            </a:r>
          </a:p>
          <a:p>
            <a:pPr marL="0" indent="0" algn="ctr" eaLnBrk="1" hangingPunct="1"/>
            <a:r>
              <a:rPr lang="en-US" sz="3200" b="1" dirty="0">
                <a:solidFill>
                  <a:srgbClr val="FF0000"/>
                </a:solidFill>
                <a:latin typeface="Tahoma" pitchFamily="34" charset="0"/>
                <a:cs typeface="Times New Roman" pitchFamily="18" charset="0"/>
              </a:rPr>
              <a:t>faith and love!</a:t>
            </a:r>
          </a:p>
        </p:txBody>
      </p:sp>
    </p:spTree>
    <p:extLst>
      <p:ext uri="{BB962C8B-B14F-4D97-AF65-F5344CB8AC3E}">
        <p14:creationId xmlns:p14="http://schemas.microsoft.com/office/powerpoint/2010/main" val="1218419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6EB-1FA7-42EB-8554-1F41F1093421}"/>
              </a:ext>
            </a:extLst>
          </p:cNvPr>
          <p:cNvSpPr>
            <a:spLocks noGrp="1"/>
          </p:cNvSpPr>
          <p:nvPr>
            <p:ph type="title"/>
          </p:nvPr>
        </p:nvSpPr>
        <p:spPr>
          <a:xfrm>
            <a:off x="0" y="0"/>
            <a:ext cx="12192000" cy="838200"/>
          </a:xfrm>
        </p:spPr>
        <p:txBody>
          <a:bodyPr/>
          <a:lstStyle/>
          <a:p>
            <a:r>
              <a:rPr lang="en-US" b="1" u="sng" dirty="0"/>
              <a:t>Hope of Heaven</a:t>
            </a:r>
          </a:p>
        </p:txBody>
      </p:sp>
      <p:sp>
        <p:nvSpPr>
          <p:cNvPr id="4" name="Footer Placeholder 3">
            <a:extLst>
              <a:ext uri="{FF2B5EF4-FFF2-40B4-BE49-F238E27FC236}">
                <a16:creationId xmlns:a16="http://schemas.microsoft.com/office/drawing/2014/main" id="{48F6681C-97F1-41BD-8EC0-4DA952DA5148}"/>
              </a:ext>
            </a:extLst>
          </p:cNvPr>
          <p:cNvSpPr>
            <a:spLocks noGrp="1"/>
          </p:cNvSpPr>
          <p:nvPr>
            <p:ph type="ftr" sz="quarter" idx="11"/>
          </p:nvPr>
        </p:nvSpPr>
        <p:spPr>
          <a:xfrm>
            <a:off x="20137" y="6348337"/>
            <a:ext cx="3200400" cy="476250"/>
          </a:xfrm>
        </p:spPr>
        <p:txBody>
          <a:bodyPr/>
          <a:lstStyle/>
          <a:p>
            <a:pPr algn="l">
              <a:defRPr/>
            </a:pPr>
            <a:r>
              <a:rPr lang="en-US" altLang="en-US" dirty="0">
                <a:solidFill>
                  <a:schemeClr val="tx1"/>
                </a:solidFill>
              </a:rPr>
              <a:t>Lives Of Faith, Love &amp; Hope</a:t>
            </a:r>
          </a:p>
        </p:txBody>
      </p:sp>
      <p:sp>
        <p:nvSpPr>
          <p:cNvPr id="5" name="Text Box 10">
            <a:extLst>
              <a:ext uri="{FF2B5EF4-FFF2-40B4-BE49-F238E27FC236}">
                <a16:creationId xmlns:a16="http://schemas.microsoft.com/office/drawing/2014/main" id="{4F34B5FB-2077-4443-BBA2-E038E84456BD}"/>
              </a:ext>
            </a:extLst>
          </p:cNvPr>
          <p:cNvSpPr txBox="1">
            <a:spLocks noChangeArrowheads="1"/>
          </p:cNvSpPr>
          <p:nvPr/>
        </p:nvSpPr>
        <p:spPr bwMode="auto">
          <a:xfrm>
            <a:off x="4897" y="1669665"/>
            <a:ext cx="8228513" cy="3847207"/>
          </a:xfrm>
          <a:prstGeom prst="rect">
            <a:avLst/>
          </a:prstGeom>
          <a:solidFill>
            <a:schemeClr val="accent3">
              <a:lumMod val="20000"/>
              <a:lumOff val="80000"/>
            </a:schemeClr>
          </a:solidFill>
          <a:ln w="9525">
            <a:noFill/>
            <a:miter lim="800000"/>
            <a:headEnd/>
            <a:tailEnd/>
          </a:ln>
        </p:spPr>
        <p:txBody>
          <a:bodyPr wrap="square">
            <a:spAutoFit/>
          </a:bodyPr>
          <a:lstStyle/>
          <a:p>
            <a:pPr marL="457200" indent="-457200" algn="ctr" eaLnBrk="0" hangingPunct="0">
              <a:buClr>
                <a:srgbClr val="008000"/>
              </a:buClr>
              <a:buSzPct val="115000"/>
              <a:defRPr/>
            </a:pP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1:5 </a:t>
            </a:r>
          </a:p>
          <a:p>
            <a:pPr marL="457200" indent="-457200" algn="ctr" eaLnBrk="0" hangingPunct="0">
              <a:buClr>
                <a:srgbClr val="008000"/>
              </a:buClr>
              <a:buSzPct val="115000"/>
              <a:defRPr/>
            </a:pPr>
            <a:r>
              <a:rPr lang="en-US" sz="4000" b="1" i="1" dirty="0">
                <a:solidFill>
                  <a:srgbClr val="002060"/>
                </a:solidFill>
                <a:latin typeface="Tahoma" panose="020B0604030504040204" pitchFamily="34" charset="0"/>
                <a:ea typeface="Tahoma" panose="020B0604030504040204" pitchFamily="34" charset="0"/>
                <a:cs typeface="Tahoma" panose="020B0604030504040204" pitchFamily="34" charset="0"/>
              </a:rPr>
              <a:t>(Hebrews 6:18-20)</a:t>
            </a:r>
          </a:p>
          <a:p>
            <a:pPr algn="ctr" eaLnBrk="0" hangingPunct="0">
              <a:buClr>
                <a:srgbClr val="008000"/>
              </a:buClr>
              <a:buSzPct val="115000"/>
              <a:defRPr/>
            </a:pP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because of the </a:t>
            </a:r>
            <a:r>
              <a:rPr lang="en-US" sz="4000" b="1" i="1" u="sng"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hope</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laid up for you in heaven, of which you previously heard in the word of truth, the gospel</a:t>
            </a:r>
          </a:p>
        </p:txBody>
      </p:sp>
      <p:grpSp>
        <p:nvGrpSpPr>
          <p:cNvPr id="3" name="Group 2">
            <a:extLst>
              <a:ext uri="{FF2B5EF4-FFF2-40B4-BE49-F238E27FC236}">
                <a16:creationId xmlns:a16="http://schemas.microsoft.com/office/drawing/2014/main" id="{516AB5B4-D4DE-B9EA-EA51-99F767004F43}"/>
              </a:ext>
            </a:extLst>
          </p:cNvPr>
          <p:cNvGrpSpPr/>
          <p:nvPr/>
        </p:nvGrpSpPr>
        <p:grpSpPr>
          <a:xfrm>
            <a:off x="8350615" y="684922"/>
            <a:ext cx="3841385" cy="5488155"/>
            <a:chOff x="1504043" y="762001"/>
            <a:chExt cx="3841385" cy="5488155"/>
          </a:xfrm>
        </p:grpSpPr>
        <p:pic>
          <p:nvPicPr>
            <p:cNvPr id="6" name="Picture 5">
              <a:extLst>
                <a:ext uri="{FF2B5EF4-FFF2-40B4-BE49-F238E27FC236}">
                  <a16:creationId xmlns:a16="http://schemas.microsoft.com/office/drawing/2014/main" id="{5512C9F9-48CA-FF60-D95A-1E6AB976E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386" y="762001"/>
              <a:ext cx="3831042" cy="4288480"/>
            </a:xfrm>
            <a:prstGeom prst="rect">
              <a:avLst/>
            </a:prstGeom>
          </p:spPr>
        </p:pic>
        <p:sp>
          <p:nvSpPr>
            <p:cNvPr id="7" name="TextBox 6">
              <a:extLst>
                <a:ext uri="{FF2B5EF4-FFF2-40B4-BE49-F238E27FC236}">
                  <a16:creationId xmlns:a16="http://schemas.microsoft.com/office/drawing/2014/main" id="{16EE1C3F-2804-DDC3-4113-1D84A710B112}"/>
                </a:ext>
              </a:extLst>
            </p:cNvPr>
            <p:cNvSpPr txBox="1"/>
            <p:nvPr/>
          </p:nvSpPr>
          <p:spPr>
            <a:xfrm>
              <a:off x="1504043" y="5049827"/>
              <a:ext cx="3841385" cy="1200329"/>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This hope we have as an anchor of the soul, a hope both sure and steadfast…” (Hebrews 6:19) </a:t>
              </a:r>
              <a:endParaRPr lang="en-US" sz="2400" dirty="0">
                <a:solidFill>
                  <a:srgbClr val="FFFFFF"/>
                </a:solidFill>
              </a:endParaRPr>
            </a:p>
          </p:txBody>
        </p:sp>
      </p:grpSp>
    </p:spTree>
    <p:extLst>
      <p:ext uri="{BB962C8B-B14F-4D97-AF65-F5344CB8AC3E}">
        <p14:creationId xmlns:p14="http://schemas.microsoft.com/office/powerpoint/2010/main" val="34160846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5241" y="-7118"/>
            <a:ext cx="12176759" cy="652462"/>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Hope of Heaven</a:t>
            </a:r>
          </a:p>
        </p:txBody>
      </p:sp>
      <p:sp>
        <p:nvSpPr>
          <p:cNvPr id="7" name="Footer Placeholder 4"/>
          <p:cNvSpPr>
            <a:spLocks noGrp="1"/>
          </p:cNvSpPr>
          <p:nvPr>
            <p:ph type="ftr" sz="quarter" idx="11"/>
          </p:nvPr>
        </p:nvSpPr>
        <p:spPr>
          <a:xfrm>
            <a:off x="0" y="6548438"/>
            <a:ext cx="4800600" cy="309562"/>
          </a:xfrm>
        </p:spPr>
        <p:txBody>
          <a:bodyPr/>
          <a:lstStyle/>
          <a:p>
            <a:pPr>
              <a:defRPr/>
            </a:pPr>
            <a:r>
              <a:rPr lang="en-US" dirty="0"/>
              <a:t>Lives Of Faith, Love &amp; Hope</a:t>
            </a:r>
          </a:p>
        </p:txBody>
      </p:sp>
      <p:sp>
        <p:nvSpPr>
          <p:cNvPr id="8" name="Text Box 6"/>
          <p:cNvSpPr txBox="1">
            <a:spLocks noChangeArrowheads="1"/>
          </p:cNvSpPr>
          <p:nvPr/>
        </p:nvSpPr>
        <p:spPr bwMode="auto">
          <a:xfrm>
            <a:off x="0" y="2059394"/>
            <a:ext cx="832013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66FFFF"/>
                </a:solidFill>
                <a:latin typeface="Tahoma" pitchFamily="34" charset="0"/>
                <a:cs typeface="Times New Roman" pitchFamily="18" charset="0"/>
              </a:rPr>
              <a:t>Heaven identified:</a:t>
            </a:r>
            <a:endParaRPr lang="en-US" sz="3200" dirty="0">
              <a:solidFill>
                <a:srgbClr val="66FFFF"/>
              </a:solidFill>
              <a:latin typeface="Tahoma" pitchFamily="34" charset="0"/>
              <a:cs typeface="Times New Roman" pitchFamily="18" charset="0"/>
            </a:endParaRP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Colossians 3:1-3: </a:t>
            </a:r>
            <a:r>
              <a:rPr lang="en-US" sz="2800" dirty="0">
                <a:solidFill>
                  <a:schemeClr val="tx2"/>
                </a:solidFill>
                <a:latin typeface="Tahoma" pitchFamily="34" charset="0"/>
                <a:cs typeface="Times New Roman" pitchFamily="18" charset="0"/>
              </a:rPr>
              <a:t>Where Christ is (John 14:2-3)</a:t>
            </a: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I Peter 1:3-4:</a:t>
            </a:r>
            <a:r>
              <a:rPr lang="en-US" sz="2800" dirty="0">
                <a:solidFill>
                  <a:schemeClr val="tx2"/>
                </a:solidFill>
                <a:latin typeface="Tahoma" pitchFamily="34" charset="0"/>
                <a:cs typeface="Times New Roman" pitchFamily="18" charset="0"/>
              </a:rPr>
              <a:t> “Reserved in heaven for you.”</a:t>
            </a: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Hebrews 6:18-20: </a:t>
            </a:r>
            <a:r>
              <a:rPr lang="en-US" sz="2800" dirty="0">
                <a:solidFill>
                  <a:schemeClr val="tx2"/>
                </a:solidFill>
                <a:latin typeface="Tahoma" pitchFamily="34" charset="0"/>
                <a:cs typeface="Times New Roman" pitchFamily="18" charset="0"/>
              </a:rPr>
              <a:t>This hope is an anchor for the soul, sure and steadfast!</a:t>
            </a:r>
            <a:endParaRPr lang="en-US" sz="2800" i="1" dirty="0">
              <a:solidFill>
                <a:schemeClr val="tx2"/>
              </a:solidFill>
              <a:latin typeface="Tahoma" pitchFamily="34" charset="0"/>
              <a:cs typeface="Times New Roman" pitchFamily="18" charset="0"/>
            </a:endParaRPr>
          </a:p>
        </p:txBody>
      </p:sp>
      <p:grpSp>
        <p:nvGrpSpPr>
          <p:cNvPr id="9" name="Group 8">
            <a:extLst>
              <a:ext uri="{FF2B5EF4-FFF2-40B4-BE49-F238E27FC236}">
                <a16:creationId xmlns:a16="http://schemas.microsoft.com/office/drawing/2014/main" id="{D1275D00-A71E-4D0B-B634-192B9D6AD0CB}"/>
              </a:ext>
            </a:extLst>
          </p:cNvPr>
          <p:cNvGrpSpPr/>
          <p:nvPr/>
        </p:nvGrpSpPr>
        <p:grpSpPr>
          <a:xfrm>
            <a:off x="8335375" y="974785"/>
            <a:ext cx="3841385" cy="5488155"/>
            <a:chOff x="1504043" y="762001"/>
            <a:chExt cx="3841385" cy="5488155"/>
          </a:xfrm>
        </p:grpSpPr>
        <p:pic>
          <p:nvPicPr>
            <p:cNvPr id="10" name="Picture 9">
              <a:extLst>
                <a:ext uri="{FF2B5EF4-FFF2-40B4-BE49-F238E27FC236}">
                  <a16:creationId xmlns:a16="http://schemas.microsoft.com/office/drawing/2014/main" id="{C04DE22B-0460-46CF-9D12-1A690A2A4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386" y="762001"/>
              <a:ext cx="3831042" cy="4288480"/>
            </a:xfrm>
            <a:prstGeom prst="rect">
              <a:avLst/>
            </a:prstGeom>
          </p:spPr>
        </p:pic>
        <p:sp>
          <p:nvSpPr>
            <p:cNvPr id="13" name="TextBox 12">
              <a:extLst>
                <a:ext uri="{FF2B5EF4-FFF2-40B4-BE49-F238E27FC236}">
                  <a16:creationId xmlns:a16="http://schemas.microsoft.com/office/drawing/2014/main" id="{5F9578D4-9ECD-4BE9-820D-01B80C99B45C}"/>
                </a:ext>
              </a:extLst>
            </p:cNvPr>
            <p:cNvSpPr txBox="1"/>
            <p:nvPr/>
          </p:nvSpPr>
          <p:spPr>
            <a:xfrm>
              <a:off x="1504043" y="5049827"/>
              <a:ext cx="3841385" cy="1200329"/>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This hope we have as an anchor of the soul, a hope both sure and steadfast…” (Hebrews 6:19) </a:t>
              </a:r>
              <a:endParaRPr lang="en-US" sz="2400" dirty="0">
                <a:solidFill>
                  <a:srgbClr val="FFFFFF"/>
                </a:solidFill>
              </a:endParaRPr>
            </a:p>
          </p:txBody>
        </p:sp>
      </p:grpSp>
    </p:spTree>
    <p:extLst>
      <p:ext uri="{BB962C8B-B14F-4D97-AF65-F5344CB8AC3E}">
        <p14:creationId xmlns:p14="http://schemas.microsoft.com/office/powerpoint/2010/main" val="30364054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97944"/>
            <a:ext cx="12192000" cy="7078531"/>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4092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739907" y="550964"/>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2096626" y="1570741"/>
            <a:ext cx="5144399" cy="46043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kumimoji="0" lang="en-US" altLang="en-US" sz="3200" b="1" i="0" u="none" strike="noStrike" kern="1200" cap="all" spc="0" normalizeH="0" baseline="0" noProof="0" dirty="0">
                <a:ln>
                  <a:noFill/>
                </a:ln>
                <a:solidFill>
                  <a:srgbClr val="FFFF00"/>
                </a:solidFill>
                <a:effectLst/>
                <a:uLnTx/>
                <a:uFillTx/>
                <a:latin typeface="Impact" panose="020B0806030902050204"/>
                <a:ea typeface="+mn-ea"/>
                <a:cs typeface="+mn-cs"/>
              </a:rPr>
              <a:t>Us – </a:t>
            </a:r>
            <a:r>
              <a:rPr lang="en-US" altLang="en-US" b="1" cap="all" dirty="0">
                <a:solidFill>
                  <a:srgbClr val="FFFF00"/>
                </a:solidFill>
                <a:latin typeface="Impact" panose="020B0806030902050204"/>
              </a:rPr>
              <a:t>How will we be known for our hope of Heaven?</a:t>
            </a:r>
            <a:endParaRPr kumimoji="0" lang="en-US" altLang="en-US" sz="3200" b="1" i="0" u="none" strike="noStrike" kern="1200" cap="all" spc="0" normalizeH="0" baseline="0" noProof="0" dirty="0">
              <a:ln>
                <a:noFill/>
              </a:ln>
              <a:solidFill>
                <a:srgbClr val="FFFF00"/>
              </a:solidFill>
              <a:effectLst/>
              <a:uLnTx/>
              <a:uFillTx/>
              <a:latin typeface="Impact" panose="020B0806030902050204"/>
              <a:ea typeface="+mn-ea"/>
              <a:cs typeface="+mn-cs"/>
            </a:endParaRPr>
          </a:p>
          <a:p>
            <a:pPr marL="346075" lvl="0"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b="1" cap="all" dirty="0">
                <a:solidFill>
                  <a:srgbClr val="FFFF00"/>
                </a:solidFill>
                <a:latin typeface="Impact" panose="020B0806030902050204"/>
              </a:rPr>
              <a:t>There are many here who have lost loved ones or came close to death’s door themselves and are great examples of hope!</a:t>
            </a:r>
            <a:endParaRPr kumimoji="0" lang="en-US" altLang="en-US" sz="3200" b="1" i="0" u="none" strike="noStrike" kern="1200" cap="all" spc="0" normalizeH="0" baseline="0" noProof="0" dirty="0">
              <a:ln>
                <a:noFill/>
              </a:ln>
              <a:solidFill>
                <a:srgbClr val="FFFF00"/>
              </a:solidFill>
              <a:effectLst/>
              <a:uLnTx/>
              <a:uFillTx/>
              <a:latin typeface="Impact" panose="020B0806030902050204"/>
              <a:ea typeface="+mn-ea"/>
              <a:cs typeface="+mn-cs"/>
            </a:endParaRP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4648200" y="-19814"/>
            <a:ext cx="7010399" cy="37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Hope of Heaven</a:t>
            </a:r>
          </a:p>
        </p:txBody>
      </p:sp>
      <p:sp>
        <p:nvSpPr>
          <p:cNvPr id="2" name="Footer Placeholder 1">
            <a:extLst>
              <a:ext uri="{FF2B5EF4-FFF2-40B4-BE49-F238E27FC236}">
                <a16:creationId xmlns:a16="http://schemas.microsoft.com/office/drawing/2014/main" id="{344966E1-CB6E-5782-41D1-1C8CD764C49A}"/>
              </a:ext>
            </a:extLst>
          </p:cNvPr>
          <p:cNvSpPr>
            <a:spLocks noGrp="1"/>
          </p:cNvSpPr>
          <p:nvPr>
            <p:ph type="ftr" sz="quarter" idx="11"/>
          </p:nvPr>
        </p:nvSpPr>
        <p:spPr>
          <a:xfrm>
            <a:off x="0" y="6406418"/>
            <a:ext cx="6185521" cy="49847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panose="020B0604020202020204" pitchFamily="34" charset="0"/>
                <a:ea typeface="+mn-ea"/>
                <a:cs typeface="+mn-cs"/>
              </a:rPr>
              <a:t>Lives Of Faith, Love &amp; Hope</a:t>
            </a:r>
          </a:p>
        </p:txBody>
      </p:sp>
    </p:spTree>
    <p:extLst>
      <p:ext uri="{BB962C8B-B14F-4D97-AF65-F5344CB8AC3E}">
        <p14:creationId xmlns:p14="http://schemas.microsoft.com/office/powerpoint/2010/main" val="1534390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0" y="0"/>
            <a:ext cx="12192000" cy="652462"/>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Hope of Heaven</a:t>
            </a:r>
          </a:p>
        </p:txBody>
      </p:sp>
      <p:sp>
        <p:nvSpPr>
          <p:cNvPr id="7" name="Footer Placeholder 4"/>
          <p:cNvSpPr>
            <a:spLocks noGrp="1"/>
          </p:cNvSpPr>
          <p:nvPr>
            <p:ph type="ftr" sz="quarter" idx="11"/>
          </p:nvPr>
        </p:nvSpPr>
        <p:spPr>
          <a:xfrm>
            <a:off x="0" y="6548438"/>
            <a:ext cx="4865131" cy="30956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pitchFamily="34" charset="0"/>
                <a:ea typeface="+mn-ea"/>
                <a:cs typeface="+mn-cs"/>
              </a:rPr>
              <a:t>Lives Of Faith, Love &amp; Hope</a:t>
            </a:r>
          </a:p>
        </p:txBody>
      </p:sp>
      <p:sp>
        <p:nvSpPr>
          <p:cNvPr id="9" name="Text Box 7"/>
          <p:cNvSpPr txBox="1">
            <a:spLocks noChangeArrowheads="1"/>
          </p:cNvSpPr>
          <p:nvPr/>
        </p:nvSpPr>
        <p:spPr bwMode="auto">
          <a:xfrm>
            <a:off x="15240" y="2629733"/>
            <a:ext cx="8229600" cy="1938992"/>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000" b="1" dirty="0">
                <a:solidFill>
                  <a:prstClr val="white"/>
                </a:solidFill>
                <a:latin typeface="Tahoma" pitchFamily="34" charset="0"/>
                <a:cs typeface="Times New Roman" pitchFamily="18" charset="0"/>
              </a:rPr>
              <a:t>In the gospel we have the hope of an eternal home in Heaven with God!</a:t>
            </a:r>
            <a:endParaRPr kumimoji="0" lang="en-US" sz="40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grpSp>
        <p:nvGrpSpPr>
          <p:cNvPr id="2" name="Group 1">
            <a:extLst>
              <a:ext uri="{FF2B5EF4-FFF2-40B4-BE49-F238E27FC236}">
                <a16:creationId xmlns:a16="http://schemas.microsoft.com/office/drawing/2014/main" id="{27B784C0-3989-E02B-3AFF-1AE93754131C}"/>
              </a:ext>
            </a:extLst>
          </p:cNvPr>
          <p:cNvGrpSpPr/>
          <p:nvPr/>
        </p:nvGrpSpPr>
        <p:grpSpPr>
          <a:xfrm>
            <a:off x="8335375" y="974785"/>
            <a:ext cx="3841385" cy="5488155"/>
            <a:chOff x="1504043" y="762001"/>
            <a:chExt cx="3841385" cy="5488155"/>
          </a:xfrm>
        </p:grpSpPr>
        <p:pic>
          <p:nvPicPr>
            <p:cNvPr id="3" name="Picture 2">
              <a:extLst>
                <a:ext uri="{FF2B5EF4-FFF2-40B4-BE49-F238E27FC236}">
                  <a16:creationId xmlns:a16="http://schemas.microsoft.com/office/drawing/2014/main" id="{9C53152B-EE7A-A38A-F019-0FBFF450A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386" y="762001"/>
              <a:ext cx="3831042" cy="4288480"/>
            </a:xfrm>
            <a:prstGeom prst="rect">
              <a:avLst/>
            </a:prstGeom>
          </p:spPr>
        </p:pic>
        <p:sp>
          <p:nvSpPr>
            <p:cNvPr id="4" name="TextBox 3">
              <a:extLst>
                <a:ext uri="{FF2B5EF4-FFF2-40B4-BE49-F238E27FC236}">
                  <a16:creationId xmlns:a16="http://schemas.microsoft.com/office/drawing/2014/main" id="{4EC1F807-78E9-697F-A313-E3D901EF2C8B}"/>
                </a:ext>
              </a:extLst>
            </p:cNvPr>
            <p:cNvSpPr txBox="1"/>
            <p:nvPr/>
          </p:nvSpPr>
          <p:spPr>
            <a:xfrm>
              <a:off x="1504043" y="5049827"/>
              <a:ext cx="3841385" cy="1200329"/>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This hope we have as an anchor of the soul, a hope both sure and steadfast…” (Hebrews 6:19) </a:t>
              </a:r>
              <a:endParaRPr lang="en-US" sz="2400" dirty="0">
                <a:solidFill>
                  <a:srgbClr val="FFFFFF"/>
                </a:solidFill>
              </a:endParaRPr>
            </a:p>
          </p:txBody>
        </p:sp>
      </p:grpSp>
    </p:spTree>
    <p:extLst>
      <p:ext uri="{BB962C8B-B14F-4D97-AF65-F5344CB8AC3E}">
        <p14:creationId xmlns:p14="http://schemas.microsoft.com/office/powerpoint/2010/main" val="4612183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1"/>
            <a:ext cx="12192000" cy="898993"/>
          </a:xfrm>
        </p:spPr>
        <p:txBody>
          <a:bodyPr>
            <a:normAutofit/>
          </a:bodyPr>
          <a:lstStyle/>
          <a:p>
            <a:pPr>
              <a:buClr>
                <a:schemeClr val="accent6">
                  <a:lumMod val="75000"/>
                </a:schemeClr>
              </a:buClr>
              <a:defRPr/>
            </a:pPr>
            <a:r>
              <a:rPr lang="en-US" b="1" u="sng" dirty="0">
                <a:solidFill>
                  <a:schemeClr val="tx1"/>
                </a:solidFill>
                <a:latin typeface="Arial" pitchFamily="34" charset="0"/>
                <a:cs typeface="Arial" pitchFamily="34" charset="0"/>
              </a:rPr>
              <a:t>Intro </a:t>
            </a:r>
          </a:p>
        </p:txBody>
      </p:sp>
      <p:sp>
        <p:nvSpPr>
          <p:cNvPr id="6" name="Footer Placeholder 4"/>
          <p:cNvSpPr>
            <a:spLocks noGrp="1"/>
          </p:cNvSpPr>
          <p:nvPr>
            <p:ph type="ftr" sz="quarter" idx="11"/>
          </p:nvPr>
        </p:nvSpPr>
        <p:spPr>
          <a:xfrm>
            <a:off x="2059" y="6468993"/>
            <a:ext cx="9144000" cy="365125"/>
          </a:xfrm>
        </p:spPr>
        <p:txBody>
          <a:bodyPr/>
          <a:lstStyle/>
          <a:p>
            <a:pPr>
              <a:defRPr/>
            </a:pPr>
            <a:r>
              <a:rPr lang="en-US"/>
              <a:t>Lives Of Faith, Love &amp; Hope</a:t>
            </a:r>
            <a:endParaRPr lang="en-US" dirty="0"/>
          </a:p>
        </p:txBody>
      </p:sp>
      <p:sp>
        <p:nvSpPr>
          <p:cNvPr id="9" name="Text Box 10">
            <a:extLst>
              <a:ext uri="{FF2B5EF4-FFF2-40B4-BE49-F238E27FC236}">
                <a16:creationId xmlns:a16="http://schemas.microsoft.com/office/drawing/2014/main" id="{46B979F8-06C5-4C1D-AA2F-E30AF001A089}"/>
              </a:ext>
            </a:extLst>
          </p:cNvPr>
          <p:cNvSpPr txBox="1">
            <a:spLocks noChangeArrowheads="1"/>
          </p:cNvSpPr>
          <p:nvPr/>
        </p:nvSpPr>
        <p:spPr bwMode="auto">
          <a:xfrm>
            <a:off x="-3810" y="1099088"/>
            <a:ext cx="12189941" cy="892552"/>
          </a:xfrm>
          <a:prstGeom prst="rect">
            <a:avLst/>
          </a:prstGeom>
          <a:solidFill>
            <a:schemeClr val="accent3">
              <a:lumMod val="20000"/>
              <a:lumOff val="80000"/>
            </a:schemeClr>
          </a:solidFill>
          <a:ln w="9525">
            <a:noFill/>
            <a:miter lim="800000"/>
            <a:headEnd/>
            <a:tailEnd/>
          </a:ln>
        </p:spPr>
        <p:txBody>
          <a:bodyPr wrap="square">
            <a:spAutoFit/>
          </a:bodyPr>
          <a:lstStyle/>
          <a:p>
            <a:pPr marL="457200" indent="-457200" algn="ctr" eaLnBrk="0" hangingPunct="0">
              <a:buClr>
                <a:schemeClr val="accent1"/>
              </a:buClr>
              <a:buSzPct val="115000"/>
              <a:defRPr/>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I Corinthians 13:13 </a:t>
            </a:r>
            <a:r>
              <a:rPr lang="en-US" sz="2800" b="1" i="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nl-NL" sz="2800" b="1" i="1" dirty="0">
                <a:solidFill>
                  <a:srgbClr val="002060"/>
                </a:solidFill>
                <a:latin typeface="Tahoma" panose="020B0604030504040204" pitchFamily="34" charset="0"/>
                <a:ea typeface="Tahoma" panose="020B0604030504040204" pitchFamily="34" charset="0"/>
                <a:cs typeface="Tahoma" panose="020B0604030504040204" pitchFamily="34" charset="0"/>
              </a:rPr>
              <a:t>I Corinthians 15:58; Heb. 10:32-39</a:t>
            </a:r>
            <a:r>
              <a:rPr lang="en-US" sz="2800" b="1" i="1"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marL="457200" indent="-457200" algn="ctr" eaLnBrk="0" hangingPunct="0">
              <a:buClr>
                <a:schemeClr val="accent1"/>
              </a:buClr>
              <a:buSzPct val="115000"/>
              <a:defRPr/>
            </a:pPr>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But now faith, hope, love, abide these three; but the greatest of these is love.</a:t>
            </a:r>
          </a:p>
        </p:txBody>
      </p:sp>
      <p:pic>
        <p:nvPicPr>
          <p:cNvPr id="8" name="Picture 7">
            <a:extLst>
              <a:ext uri="{FF2B5EF4-FFF2-40B4-BE49-F238E27FC236}">
                <a16:creationId xmlns:a16="http://schemas.microsoft.com/office/drawing/2014/main" id="{45792A31-C271-48FB-B585-21A215DE9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903" y="2286000"/>
            <a:ext cx="4543497" cy="4543497"/>
          </a:xfrm>
          <a:prstGeom prst="rect">
            <a:avLst/>
          </a:prstGeom>
        </p:spPr>
      </p:pic>
      <p:sp>
        <p:nvSpPr>
          <p:cNvPr id="12" name="Text Box 4">
            <a:extLst>
              <a:ext uri="{FF2B5EF4-FFF2-40B4-BE49-F238E27FC236}">
                <a16:creationId xmlns:a16="http://schemas.microsoft.com/office/drawing/2014/main" id="{7D8492F9-ECEA-4EEB-8443-AC3033E75F73}"/>
              </a:ext>
            </a:extLst>
          </p:cNvPr>
          <p:cNvSpPr txBox="1">
            <a:spLocks noChangeArrowheads="1"/>
          </p:cNvSpPr>
          <p:nvPr/>
        </p:nvSpPr>
        <p:spPr bwMode="auto">
          <a:xfrm rot="21158461">
            <a:off x="238578" y="3063259"/>
            <a:ext cx="11081941" cy="584775"/>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FF0000"/>
                </a:solidFill>
                <a:latin typeface="Tahoma" pitchFamily="34" charset="0"/>
                <a:cs typeface="Times New Roman" pitchFamily="18" charset="0"/>
              </a:rPr>
              <a:t>The saints at Colossae were a great example of this!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524000" y="-10160"/>
            <a:ext cx="9144000" cy="654050"/>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Conclusion</a:t>
            </a:r>
          </a:p>
        </p:txBody>
      </p:sp>
      <p:sp>
        <p:nvSpPr>
          <p:cNvPr id="5" name="Footer Placeholder 4"/>
          <p:cNvSpPr>
            <a:spLocks noGrp="1"/>
          </p:cNvSpPr>
          <p:nvPr>
            <p:ph type="ftr" sz="quarter" idx="11"/>
          </p:nvPr>
        </p:nvSpPr>
        <p:spPr>
          <a:xfrm>
            <a:off x="0" y="6492876"/>
            <a:ext cx="5334000" cy="365125"/>
          </a:xfrm>
        </p:spPr>
        <p:txBody>
          <a:bodyPr/>
          <a:lstStyle/>
          <a:p>
            <a:pPr>
              <a:defRPr/>
            </a:pPr>
            <a:r>
              <a:rPr lang="en-US" dirty="0"/>
              <a:t>Lives Of Faith, Love &amp; Hope</a:t>
            </a:r>
          </a:p>
        </p:txBody>
      </p:sp>
      <p:sp>
        <p:nvSpPr>
          <p:cNvPr id="11" name="Text Box 6"/>
          <p:cNvSpPr txBox="1">
            <a:spLocks noChangeArrowheads="1"/>
          </p:cNvSpPr>
          <p:nvPr/>
        </p:nvSpPr>
        <p:spPr bwMode="auto">
          <a:xfrm>
            <a:off x="-7620" y="3023343"/>
            <a:ext cx="9525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66FFFF"/>
                </a:solidFill>
                <a:latin typeface="Tahoma" pitchFamily="34" charset="0"/>
                <a:cs typeface="Times New Roman" pitchFamily="18" charset="0"/>
              </a:rPr>
              <a:t>The pure gospel affects our lives:</a:t>
            </a:r>
            <a:endParaRPr lang="en-US" sz="2800" dirty="0">
              <a:solidFill>
                <a:srgbClr val="66FFFF"/>
              </a:solidFill>
              <a:latin typeface="Tahoma" pitchFamily="34" charset="0"/>
              <a:cs typeface="Times New Roman" pitchFamily="18" charset="0"/>
            </a:endParaRP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Obedience to the truth (Colossians 1:5-6; Mk. 16:16)</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Faith in Christ (Colossians 1:4)</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Love for brethren (Colossians 1:4)</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Hope of Heaven (Colossians 1:5)</a:t>
            </a:r>
            <a:endParaRPr lang="en-US" sz="2400" i="1" dirty="0">
              <a:solidFill>
                <a:schemeClr val="tx2"/>
              </a:solidFill>
              <a:latin typeface="Tahoma" pitchFamily="34" charset="0"/>
              <a:cs typeface="Times New Roman" pitchFamily="18" charset="0"/>
            </a:endParaRPr>
          </a:p>
        </p:txBody>
      </p:sp>
      <p:sp>
        <p:nvSpPr>
          <p:cNvPr id="9" name="Text Box 4">
            <a:extLst>
              <a:ext uri="{FF2B5EF4-FFF2-40B4-BE49-F238E27FC236}">
                <a16:creationId xmlns:a16="http://schemas.microsoft.com/office/drawing/2014/main" id="{F510C5F0-CA7D-42DC-A07E-E4BB54101C0D}"/>
              </a:ext>
            </a:extLst>
          </p:cNvPr>
          <p:cNvSpPr txBox="1">
            <a:spLocks noChangeArrowheads="1"/>
          </p:cNvSpPr>
          <p:nvPr/>
        </p:nvSpPr>
        <p:spPr bwMode="auto">
          <a:xfrm>
            <a:off x="76200" y="5433966"/>
            <a:ext cx="12039600" cy="954107"/>
          </a:xfrm>
          <a:prstGeom prst="rect">
            <a:avLst/>
          </a:prstGeom>
          <a:solidFill>
            <a:srgbClr val="FFCCFF"/>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800" b="1" dirty="0">
                <a:solidFill>
                  <a:srgbClr val="FF0000"/>
                </a:solidFill>
                <a:latin typeface="Tahoma" pitchFamily="34" charset="0"/>
                <a:cs typeface="Times New Roman" pitchFamily="18" charset="0"/>
              </a:rPr>
              <a:t>We need to be teaching it so that it can spread</a:t>
            </a:r>
          </a:p>
          <a:p>
            <a:pPr marL="0" indent="0" algn="ctr" eaLnBrk="1" hangingPunct="1"/>
            <a:r>
              <a:rPr lang="en-US" sz="2800" b="1" dirty="0">
                <a:solidFill>
                  <a:srgbClr val="FF0000"/>
                </a:solidFill>
                <a:latin typeface="Tahoma" pitchFamily="34" charset="0"/>
                <a:cs typeface="Times New Roman" pitchFamily="18" charset="0"/>
              </a:rPr>
              <a:t>throughout all the world (Colossians 1:6)!</a:t>
            </a:r>
            <a:endParaRPr lang="en-US" sz="2800" b="1" i="1" dirty="0">
              <a:solidFill>
                <a:srgbClr val="FF0000"/>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64812DF1-8470-47C1-91BA-11F1995CA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1260928"/>
            <a:ext cx="2667000" cy="3556000"/>
          </a:xfrm>
          <a:prstGeom prst="rect">
            <a:avLst/>
          </a:prstGeom>
        </p:spPr>
      </p:pic>
      <p:sp>
        <p:nvSpPr>
          <p:cNvPr id="2" name="Text Box 6">
            <a:extLst>
              <a:ext uri="{FF2B5EF4-FFF2-40B4-BE49-F238E27FC236}">
                <a16:creationId xmlns:a16="http://schemas.microsoft.com/office/drawing/2014/main" id="{3CCB880C-B6D6-4AF4-B7EC-45F7DAB2AE8C}"/>
              </a:ext>
            </a:extLst>
          </p:cNvPr>
          <p:cNvSpPr txBox="1">
            <a:spLocks noChangeArrowheads="1"/>
          </p:cNvSpPr>
          <p:nvPr/>
        </p:nvSpPr>
        <p:spPr bwMode="auto">
          <a:xfrm>
            <a:off x="-7620" y="797386"/>
            <a:ext cx="9525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800" b="1" dirty="0">
                <a:solidFill>
                  <a:srgbClr val="66FFFF"/>
                </a:solidFill>
                <a:latin typeface="Tahoma" pitchFamily="34" charset="0"/>
                <a:cs typeface="Times New Roman" pitchFamily="18" charset="0"/>
              </a:rPr>
              <a:t>Paul knew these brethren just as we know one another and can think of personal examples of each member here giving us strength to face our own trials because of their faith, love and hope!</a:t>
            </a:r>
            <a:endParaRPr lang="en-US" sz="2400" dirty="0">
              <a:solidFill>
                <a:srgbClr val="66FFFF"/>
              </a:solidFill>
              <a:latin typeface="Tahom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wipe(left)">
                                      <p:cBhvr>
                                        <p:cTn id="28" dur="500"/>
                                        <p:tgtEl>
                                          <p:spTgt spid="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524000" y="-10160"/>
            <a:ext cx="9144000" cy="654050"/>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Conclusion</a:t>
            </a:r>
          </a:p>
        </p:txBody>
      </p:sp>
      <p:sp>
        <p:nvSpPr>
          <p:cNvPr id="5" name="Footer Placeholder 4"/>
          <p:cNvSpPr>
            <a:spLocks noGrp="1"/>
          </p:cNvSpPr>
          <p:nvPr>
            <p:ph type="ftr" sz="quarter" idx="11"/>
          </p:nvPr>
        </p:nvSpPr>
        <p:spPr>
          <a:xfrm>
            <a:off x="0" y="6492876"/>
            <a:ext cx="5334000" cy="365125"/>
          </a:xfrm>
        </p:spPr>
        <p:txBody>
          <a:bodyPr/>
          <a:lstStyle/>
          <a:p>
            <a:pPr>
              <a:defRPr/>
            </a:pPr>
            <a:r>
              <a:rPr lang="en-US" dirty="0"/>
              <a:t>Lives Of Faith, Love &amp; Hope</a:t>
            </a:r>
          </a:p>
        </p:txBody>
      </p:sp>
      <p:sp>
        <p:nvSpPr>
          <p:cNvPr id="11" name="Text Box 6"/>
          <p:cNvSpPr txBox="1">
            <a:spLocks noChangeArrowheads="1"/>
          </p:cNvSpPr>
          <p:nvPr/>
        </p:nvSpPr>
        <p:spPr bwMode="auto">
          <a:xfrm>
            <a:off x="0" y="659895"/>
            <a:ext cx="1219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3200" b="1" dirty="0">
                <a:solidFill>
                  <a:srgbClr val="66FFFF"/>
                </a:solidFill>
                <a:latin typeface="Tahoma" pitchFamily="34" charset="0"/>
                <a:cs typeface="Times New Roman" pitchFamily="18" charset="0"/>
              </a:rPr>
              <a:t>Despite the problems the church at Colossae faced, the members were strong in the faith:</a:t>
            </a:r>
            <a:endParaRPr lang="en-US" sz="3200" dirty="0">
              <a:solidFill>
                <a:srgbClr val="66FFFF"/>
              </a:solidFill>
              <a:latin typeface="Tahoma" pitchFamily="34" charset="0"/>
              <a:cs typeface="Times New Roman" pitchFamily="18" charset="0"/>
            </a:endParaRPr>
          </a:p>
          <a:p>
            <a:pPr>
              <a:buClr>
                <a:schemeClr val="hlink"/>
              </a:buClr>
              <a:buSzPct val="115000"/>
              <a:buFont typeface="Wingdings" pitchFamily="2" charset="2"/>
              <a:buChar char="Ø"/>
            </a:pPr>
            <a:r>
              <a:rPr lang="en-US" sz="2800" b="1" dirty="0">
                <a:solidFill>
                  <a:schemeClr val="tx2"/>
                </a:solidFill>
                <a:latin typeface="Tahoma" pitchFamily="34" charset="0"/>
                <a:cs typeface="Times New Roman" pitchFamily="18" charset="0"/>
              </a:rPr>
              <a:t>Colossians 2:5-7:</a:t>
            </a:r>
            <a:r>
              <a:rPr lang="en-US" sz="2800" dirty="0">
                <a:solidFill>
                  <a:schemeClr val="tx2"/>
                </a:solidFill>
                <a:latin typeface="Tahoma" pitchFamily="34" charset="0"/>
                <a:cs typeface="Times New Roman" pitchFamily="18" charset="0"/>
              </a:rPr>
              <a:t> Theirs was a stable and established faith. </a:t>
            </a:r>
          </a:p>
          <a:p>
            <a:pPr>
              <a:buClr>
                <a:schemeClr val="hlink"/>
              </a:buClr>
              <a:buSzPct val="115000"/>
              <a:buFont typeface="Wingdings" pitchFamily="2" charset="2"/>
              <a:buChar char="Ø"/>
            </a:pPr>
            <a:r>
              <a:rPr lang="en-US" sz="2800" dirty="0">
                <a:solidFill>
                  <a:schemeClr val="tx2"/>
                </a:solidFill>
                <a:latin typeface="Tahoma" pitchFamily="34" charset="0"/>
                <a:cs typeface="Times New Roman" pitchFamily="18" charset="0"/>
              </a:rPr>
              <a:t>Paul had </a:t>
            </a:r>
            <a:r>
              <a:rPr lang="en-US" sz="2800" b="1" i="1" u="sng" dirty="0">
                <a:solidFill>
                  <a:schemeClr val="tx2"/>
                </a:solidFill>
                <a:latin typeface="Tahoma" pitchFamily="34" charset="0"/>
                <a:cs typeface="Times New Roman" pitchFamily="18" charset="0"/>
              </a:rPr>
              <a:t>heard</a:t>
            </a:r>
            <a:r>
              <a:rPr lang="en-US" sz="2800" dirty="0">
                <a:solidFill>
                  <a:schemeClr val="tx2"/>
                </a:solidFill>
                <a:latin typeface="Tahoma" pitchFamily="34" charset="0"/>
                <a:cs typeface="Times New Roman" pitchFamily="18" charset="0"/>
              </a:rPr>
              <a:t> of their faith &amp; love!</a:t>
            </a:r>
            <a:endParaRPr lang="en-US" sz="2800" i="1" dirty="0">
              <a:solidFill>
                <a:schemeClr val="tx2"/>
              </a:solidFill>
              <a:latin typeface="Tahoma" pitchFamily="34" charset="0"/>
              <a:cs typeface="Times New Roman" pitchFamily="18" charset="0"/>
            </a:endParaRPr>
          </a:p>
        </p:txBody>
      </p:sp>
      <p:sp>
        <p:nvSpPr>
          <p:cNvPr id="9" name="Text Box 4">
            <a:extLst>
              <a:ext uri="{FF2B5EF4-FFF2-40B4-BE49-F238E27FC236}">
                <a16:creationId xmlns:a16="http://schemas.microsoft.com/office/drawing/2014/main" id="{F510C5F0-CA7D-42DC-A07E-E4BB54101C0D}"/>
              </a:ext>
            </a:extLst>
          </p:cNvPr>
          <p:cNvSpPr txBox="1">
            <a:spLocks noChangeArrowheads="1"/>
          </p:cNvSpPr>
          <p:nvPr/>
        </p:nvSpPr>
        <p:spPr bwMode="auto">
          <a:xfrm>
            <a:off x="2895600" y="3706009"/>
            <a:ext cx="9144000" cy="1938992"/>
          </a:xfrm>
          <a:prstGeom prst="rect">
            <a:avLst/>
          </a:prstGeom>
          <a:solidFill>
            <a:srgbClr val="FFCCFF"/>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4000" b="1" dirty="0">
                <a:solidFill>
                  <a:srgbClr val="FF0000"/>
                </a:solidFill>
                <a:latin typeface="Tahoma" pitchFamily="34" charset="0"/>
                <a:cs typeface="Times New Roman" pitchFamily="18" charset="0"/>
              </a:rPr>
              <a:t>We must make sure the gospel has taken hold of our lives so that we are living proof of it!</a:t>
            </a:r>
            <a:endParaRPr lang="en-US" sz="4000" b="1" i="1" dirty="0">
              <a:solidFill>
                <a:srgbClr val="FF0000"/>
              </a:solidFill>
              <a:latin typeface="Tahoma" pitchFamily="34" charset="0"/>
              <a:cs typeface="Times New Roman" pitchFamily="18" charset="0"/>
            </a:endParaRPr>
          </a:p>
        </p:txBody>
      </p:sp>
      <p:pic>
        <p:nvPicPr>
          <p:cNvPr id="4" name="Picture 3">
            <a:extLst>
              <a:ext uri="{FF2B5EF4-FFF2-40B4-BE49-F238E27FC236}">
                <a16:creationId xmlns:a16="http://schemas.microsoft.com/office/drawing/2014/main" id="{5FA548B1-ABDF-4BA6-8AA7-2F0C2F0734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708296"/>
            <a:ext cx="2738540" cy="3769340"/>
          </a:xfrm>
          <a:prstGeom prst="rect">
            <a:avLst/>
          </a:prstGeom>
        </p:spPr>
      </p:pic>
    </p:spTree>
    <p:extLst>
      <p:ext uri="{BB962C8B-B14F-4D97-AF65-F5344CB8AC3E}">
        <p14:creationId xmlns:p14="http://schemas.microsoft.com/office/powerpoint/2010/main" val="4099273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0160"/>
            <a:ext cx="12192000" cy="654050"/>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Conclusion</a:t>
            </a:r>
          </a:p>
        </p:txBody>
      </p:sp>
      <p:sp>
        <p:nvSpPr>
          <p:cNvPr id="5" name="Footer Placeholder 4"/>
          <p:cNvSpPr>
            <a:spLocks noGrp="1"/>
          </p:cNvSpPr>
          <p:nvPr>
            <p:ph type="ftr" sz="quarter" idx="11"/>
          </p:nvPr>
        </p:nvSpPr>
        <p:spPr>
          <a:xfrm>
            <a:off x="0" y="6492876"/>
            <a:ext cx="4876800" cy="365125"/>
          </a:xfrm>
        </p:spPr>
        <p:txBody>
          <a:bodyPr/>
          <a:lstStyle/>
          <a:p>
            <a:pPr>
              <a:defRPr/>
            </a:pPr>
            <a:r>
              <a:rPr lang="en-US" dirty="0"/>
              <a:t>Lives Of Faith, Love &amp; Hope</a:t>
            </a:r>
          </a:p>
        </p:txBody>
      </p:sp>
      <p:sp>
        <p:nvSpPr>
          <p:cNvPr id="7" name="Text Box 7">
            <a:extLst>
              <a:ext uri="{FF2B5EF4-FFF2-40B4-BE49-F238E27FC236}">
                <a16:creationId xmlns:a16="http://schemas.microsoft.com/office/drawing/2014/main" id="{82087127-F8AC-4292-BBDF-8B47AF899361}"/>
              </a:ext>
            </a:extLst>
          </p:cNvPr>
          <p:cNvSpPr txBox="1">
            <a:spLocks noChangeArrowheads="1"/>
          </p:cNvSpPr>
          <p:nvPr/>
        </p:nvSpPr>
        <p:spPr bwMode="auto">
          <a:xfrm>
            <a:off x="0" y="762001"/>
            <a:ext cx="12192000" cy="1077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latin typeface="Tahoma" pitchFamily="34" charset="0"/>
                <a:cs typeface="Times New Roman" pitchFamily="18" charset="0"/>
              </a:rPr>
              <a:t>Let us proclaim the gospel in the way we live our</a:t>
            </a:r>
          </a:p>
          <a:p>
            <a:pPr algn="ctr" eaLnBrk="1" hangingPunct="1"/>
            <a:r>
              <a:rPr lang="en-US" sz="3200" b="1" dirty="0">
                <a:latin typeface="Tahoma" pitchFamily="34" charset="0"/>
                <a:cs typeface="Times New Roman" pitchFamily="18" charset="0"/>
              </a:rPr>
              <a:t>lives and be examples of faith, love &amp; hope!</a:t>
            </a:r>
            <a:endParaRPr lang="en-US" sz="3200" b="1" i="1" dirty="0">
              <a:latin typeface="Tahoma" pitchFamily="34" charset="0"/>
              <a:cs typeface="Times New Roman" pitchFamily="18" charset="0"/>
            </a:endParaRPr>
          </a:p>
        </p:txBody>
      </p:sp>
      <p:pic>
        <p:nvPicPr>
          <p:cNvPr id="20" name="Picture 19">
            <a:extLst>
              <a:ext uri="{FF2B5EF4-FFF2-40B4-BE49-F238E27FC236}">
                <a16:creationId xmlns:a16="http://schemas.microsoft.com/office/drawing/2014/main" id="{596404D8-5F2D-4C88-9A7B-E1310D431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2" y="2099388"/>
            <a:ext cx="9149993" cy="4401108"/>
          </a:xfrm>
          <a:prstGeom prst="rect">
            <a:avLst/>
          </a:prstGeom>
        </p:spPr>
      </p:pic>
    </p:spTree>
    <p:extLst>
      <p:ext uri="{BB962C8B-B14F-4D97-AF65-F5344CB8AC3E}">
        <p14:creationId xmlns:p14="http://schemas.microsoft.com/office/powerpoint/2010/main" val="33619390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0"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F9E0-C604-4A8E-B610-77CAD1520725}"/>
              </a:ext>
            </a:extLst>
          </p:cNvPr>
          <p:cNvSpPr>
            <a:spLocks noGrp="1"/>
          </p:cNvSpPr>
          <p:nvPr>
            <p:ph type="title"/>
          </p:nvPr>
        </p:nvSpPr>
        <p:spPr>
          <a:xfrm>
            <a:off x="0" y="0"/>
            <a:ext cx="12192000" cy="685800"/>
          </a:xfrm>
        </p:spPr>
        <p:txBody>
          <a:bodyPr>
            <a:normAutofit/>
          </a:bodyPr>
          <a:lstStyle/>
          <a:p>
            <a:r>
              <a:rPr lang="en-US" sz="4000" b="1" u="sng" dirty="0"/>
              <a:t>Intro</a:t>
            </a:r>
          </a:p>
        </p:txBody>
      </p:sp>
      <p:sp>
        <p:nvSpPr>
          <p:cNvPr id="4" name="Footer Placeholder 3">
            <a:extLst>
              <a:ext uri="{FF2B5EF4-FFF2-40B4-BE49-F238E27FC236}">
                <a16:creationId xmlns:a16="http://schemas.microsoft.com/office/drawing/2014/main" id="{647FFC13-6707-44F7-905A-7ABEAD19D151}"/>
              </a:ext>
            </a:extLst>
          </p:cNvPr>
          <p:cNvSpPr>
            <a:spLocks noGrp="1"/>
          </p:cNvSpPr>
          <p:nvPr>
            <p:ph type="ftr" sz="quarter" idx="11"/>
          </p:nvPr>
        </p:nvSpPr>
        <p:spPr>
          <a:xfrm>
            <a:off x="4381500" y="6553200"/>
            <a:ext cx="3429000" cy="476250"/>
          </a:xfrm>
        </p:spPr>
        <p:txBody>
          <a:bodyPr/>
          <a:lstStyle/>
          <a:p>
            <a:r>
              <a:rPr lang="en-US" altLang="en-US"/>
              <a:t>Lives Of Faith, Love &amp; Hope</a:t>
            </a:r>
            <a:endParaRPr lang="en-US" altLang="en-US" dirty="0"/>
          </a:p>
        </p:txBody>
      </p:sp>
      <p:sp>
        <p:nvSpPr>
          <p:cNvPr id="5" name="Text Box 10">
            <a:extLst>
              <a:ext uri="{FF2B5EF4-FFF2-40B4-BE49-F238E27FC236}">
                <a16:creationId xmlns:a16="http://schemas.microsoft.com/office/drawing/2014/main" id="{E01D1DD0-9A74-48F0-A45D-E160E8A56414}"/>
              </a:ext>
            </a:extLst>
          </p:cNvPr>
          <p:cNvSpPr txBox="1">
            <a:spLocks noChangeArrowheads="1"/>
          </p:cNvSpPr>
          <p:nvPr/>
        </p:nvSpPr>
        <p:spPr bwMode="auto">
          <a:xfrm>
            <a:off x="0" y="1603563"/>
            <a:ext cx="12192000" cy="4031873"/>
          </a:xfrm>
          <a:prstGeom prst="rect">
            <a:avLst/>
          </a:prstGeom>
          <a:solidFill>
            <a:schemeClr val="accent3">
              <a:lumMod val="20000"/>
              <a:lumOff val="80000"/>
            </a:schemeClr>
          </a:solidFill>
          <a:ln w="9525">
            <a:noFill/>
            <a:miter lim="800000"/>
            <a:headEnd/>
            <a:tailEnd/>
          </a:ln>
        </p:spPr>
        <p:txBody>
          <a:bodyPr wrap="square">
            <a:spAutoFit/>
          </a:bodyPr>
          <a:lstStyle/>
          <a:p>
            <a:pPr marL="457200" indent="-457200" eaLnBrk="0" hangingPunct="0">
              <a:buClr>
                <a:schemeClr val="accent1"/>
              </a:buClr>
              <a:buSzPct val="115000"/>
              <a:defRPr/>
            </a:pPr>
            <a:r>
              <a:rPr lang="en-US" sz="40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1:3-8 (vss. 3-5)</a:t>
            </a:r>
            <a:endParaRPr lang="en-US" sz="40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Clr>
                <a:schemeClr val="accent1"/>
              </a:buClr>
              <a:buSzPct val="115000"/>
              <a:defRPr/>
            </a:pP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3.  We give thanks to God, the Father of our Lord Jesus Christ, praying always for you,</a:t>
            </a:r>
          </a:p>
          <a:p>
            <a:pPr marL="457200" indent="-457200" eaLnBrk="0" hangingPunct="0">
              <a:buClr>
                <a:schemeClr val="accent1"/>
              </a:buClr>
              <a:buSzPct val="115000"/>
              <a:defRPr/>
            </a:pP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4.  since we heard of your faith in Christ Jesus and the love which you have for all the saints;</a:t>
            </a:r>
          </a:p>
          <a:p>
            <a:pPr marL="457200" indent="-457200" eaLnBrk="0" hangingPunct="0">
              <a:buClr>
                <a:schemeClr val="accent1"/>
              </a:buClr>
              <a:buSzPct val="115000"/>
              <a:defRPr/>
            </a:pP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5.  because of the hope laid up for you in heaven, of which you previously heard in the word of truth, the gospel</a:t>
            </a:r>
          </a:p>
        </p:txBody>
      </p:sp>
    </p:spTree>
    <p:extLst>
      <p:ext uri="{BB962C8B-B14F-4D97-AF65-F5344CB8AC3E}">
        <p14:creationId xmlns:p14="http://schemas.microsoft.com/office/powerpoint/2010/main" val="6754548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F9E0-C604-4A8E-B610-77CAD1520725}"/>
              </a:ext>
            </a:extLst>
          </p:cNvPr>
          <p:cNvSpPr>
            <a:spLocks noGrp="1"/>
          </p:cNvSpPr>
          <p:nvPr>
            <p:ph type="title"/>
          </p:nvPr>
        </p:nvSpPr>
        <p:spPr>
          <a:xfrm>
            <a:off x="0" y="0"/>
            <a:ext cx="12192000" cy="762000"/>
          </a:xfrm>
        </p:spPr>
        <p:txBody>
          <a:bodyPr>
            <a:normAutofit/>
          </a:bodyPr>
          <a:lstStyle/>
          <a:p>
            <a:r>
              <a:rPr lang="en-US" sz="4000" b="1" u="sng" dirty="0"/>
              <a:t>Intro</a:t>
            </a:r>
          </a:p>
        </p:txBody>
      </p:sp>
      <p:sp>
        <p:nvSpPr>
          <p:cNvPr id="4" name="Footer Placeholder 3">
            <a:extLst>
              <a:ext uri="{FF2B5EF4-FFF2-40B4-BE49-F238E27FC236}">
                <a16:creationId xmlns:a16="http://schemas.microsoft.com/office/drawing/2014/main" id="{647FFC13-6707-44F7-905A-7ABEAD19D151}"/>
              </a:ext>
            </a:extLst>
          </p:cNvPr>
          <p:cNvSpPr>
            <a:spLocks noGrp="1"/>
          </p:cNvSpPr>
          <p:nvPr>
            <p:ph type="ftr" sz="quarter" idx="11"/>
          </p:nvPr>
        </p:nvSpPr>
        <p:spPr>
          <a:xfrm>
            <a:off x="4381500" y="6553200"/>
            <a:ext cx="3429000" cy="476250"/>
          </a:xfrm>
        </p:spPr>
        <p:txBody>
          <a:bodyPr/>
          <a:lstStyle/>
          <a:p>
            <a:r>
              <a:rPr lang="en-US" altLang="en-US"/>
              <a:t>Lives Of Faith, Love &amp; Hope</a:t>
            </a:r>
            <a:endParaRPr lang="en-US" altLang="en-US" dirty="0"/>
          </a:p>
        </p:txBody>
      </p:sp>
      <p:sp>
        <p:nvSpPr>
          <p:cNvPr id="5" name="Text Box 10">
            <a:extLst>
              <a:ext uri="{FF2B5EF4-FFF2-40B4-BE49-F238E27FC236}">
                <a16:creationId xmlns:a16="http://schemas.microsoft.com/office/drawing/2014/main" id="{E01D1DD0-9A74-48F0-A45D-E160E8A56414}"/>
              </a:ext>
            </a:extLst>
          </p:cNvPr>
          <p:cNvSpPr txBox="1">
            <a:spLocks noChangeArrowheads="1"/>
          </p:cNvSpPr>
          <p:nvPr/>
        </p:nvSpPr>
        <p:spPr bwMode="auto">
          <a:xfrm>
            <a:off x="0" y="1420386"/>
            <a:ext cx="12192000" cy="4093428"/>
          </a:xfrm>
          <a:prstGeom prst="rect">
            <a:avLst/>
          </a:prstGeom>
          <a:solidFill>
            <a:schemeClr val="accent3">
              <a:lumMod val="20000"/>
              <a:lumOff val="80000"/>
            </a:schemeClr>
          </a:solidFill>
          <a:ln w="9525">
            <a:noFill/>
            <a:miter lim="800000"/>
            <a:headEnd/>
            <a:tailEnd/>
          </a:ln>
        </p:spPr>
        <p:txBody>
          <a:bodyPr wrap="square">
            <a:spAutoFit/>
          </a:bodyPr>
          <a:lstStyle/>
          <a:p>
            <a:pPr marL="457200" indent="-457200" eaLnBrk="0" hangingPunct="0">
              <a:buClr>
                <a:schemeClr val="accent1"/>
              </a:buClr>
              <a:buSzPct val="115000"/>
              <a:defRPr/>
            </a:pP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1:3-8 (vss. 6-8)</a:t>
            </a:r>
            <a:endParaRPr lang="en-US" sz="3600" b="1" i="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Clr>
                <a:schemeClr val="accent1"/>
              </a:buClr>
              <a:buSzPct val="115000"/>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6.  which has come to you, just as in all the world also it is constantly bearing fruit and increasing, even as it has been doing in you also since the day you heard of it and understood the grace of God in truth;</a:t>
            </a:r>
          </a:p>
          <a:p>
            <a:pPr marL="457200" indent="-457200" eaLnBrk="0" hangingPunct="0">
              <a:buClr>
                <a:schemeClr val="accent1"/>
              </a:buClr>
              <a:buSzPct val="115000"/>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7.  just as you learned it from Epaphras, our beloved fellow bond-servant, who is a faithful servant of Christ on our behalf,</a:t>
            </a:r>
          </a:p>
          <a:p>
            <a:pPr marL="457200" indent="-457200" eaLnBrk="0" hangingPunct="0">
              <a:buClr>
                <a:schemeClr val="accent1"/>
              </a:buClr>
              <a:buSzPct val="115000"/>
              <a:defRPr/>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8.  and he also informed us of your love in the Spirit.</a:t>
            </a:r>
          </a:p>
        </p:txBody>
      </p:sp>
    </p:spTree>
    <p:extLst>
      <p:ext uri="{BB962C8B-B14F-4D97-AF65-F5344CB8AC3E}">
        <p14:creationId xmlns:p14="http://schemas.microsoft.com/office/powerpoint/2010/main" val="31392288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12192000" cy="793609"/>
          </a:xfrm>
        </p:spPr>
        <p:txBody>
          <a:bodyPr>
            <a:normAutofit/>
          </a:bodyPr>
          <a:lstStyle/>
          <a:p>
            <a:pPr>
              <a:buClr>
                <a:schemeClr val="accent6">
                  <a:lumMod val="75000"/>
                </a:schemeClr>
              </a:buClr>
              <a:defRPr/>
            </a:pPr>
            <a:r>
              <a:rPr lang="en-US" b="1" u="sng" dirty="0">
                <a:solidFill>
                  <a:schemeClr val="tx1"/>
                </a:solidFill>
                <a:latin typeface="Arial" pitchFamily="34" charset="0"/>
                <a:cs typeface="Arial" pitchFamily="34" charset="0"/>
              </a:rPr>
              <a:t>Intro </a:t>
            </a:r>
          </a:p>
        </p:txBody>
      </p:sp>
      <p:sp>
        <p:nvSpPr>
          <p:cNvPr id="6" name="Footer Placeholder 4"/>
          <p:cNvSpPr>
            <a:spLocks noGrp="1"/>
          </p:cNvSpPr>
          <p:nvPr>
            <p:ph type="ftr" sz="quarter" idx="11"/>
          </p:nvPr>
        </p:nvSpPr>
        <p:spPr>
          <a:xfrm>
            <a:off x="0" y="6488114"/>
            <a:ext cx="5334000" cy="365125"/>
          </a:xfrm>
        </p:spPr>
        <p:txBody>
          <a:bodyPr/>
          <a:lstStyle/>
          <a:p>
            <a:pPr>
              <a:defRPr/>
            </a:pPr>
            <a:r>
              <a:rPr lang="en-US" dirty="0"/>
              <a:t>Lives Of Faith, Love &amp; Hope</a:t>
            </a:r>
          </a:p>
        </p:txBody>
      </p:sp>
      <p:sp>
        <p:nvSpPr>
          <p:cNvPr id="7" name="Text Box 4">
            <a:extLst>
              <a:ext uri="{FF2B5EF4-FFF2-40B4-BE49-F238E27FC236}">
                <a16:creationId xmlns:a16="http://schemas.microsoft.com/office/drawing/2014/main" id="{9EE8AFE9-BC7E-4B7B-8E35-6E0CDD65EAF5}"/>
              </a:ext>
            </a:extLst>
          </p:cNvPr>
          <p:cNvSpPr txBox="1">
            <a:spLocks noChangeArrowheads="1"/>
          </p:cNvSpPr>
          <p:nvPr/>
        </p:nvSpPr>
        <p:spPr bwMode="auto">
          <a:xfrm>
            <a:off x="0" y="929005"/>
            <a:ext cx="12192000" cy="1077218"/>
          </a:xfrm>
          <a:prstGeom prst="rect">
            <a:avLst/>
          </a:prstGeom>
          <a:solidFill>
            <a:srgbClr val="FFCCFF"/>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FF0000"/>
                </a:solidFill>
                <a:latin typeface="Tahoma" pitchFamily="34" charset="0"/>
                <a:cs typeface="Times New Roman" pitchFamily="18" charset="0"/>
              </a:rPr>
              <a:t>The gospel was effective in their faith, their love, and their hope! </a:t>
            </a:r>
            <a:r>
              <a:rPr lang="en-US" sz="3200" b="1" i="1" dirty="0">
                <a:solidFill>
                  <a:srgbClr val="FF0000"/>
                </a:solidFill>
                <a:latin typeface="Tahoma" pitchFamily="34" charset="0"/>
                <a:cs typeface="Times New Roman" pitchFamily="18" charset="0"/>
              </a:rPr>
              <a:t>(I Corinthians 13:13)</a:t>
            </a:r>
          </a:p>
        </p:txBody>
      </p:sp>
      <p:pic>
        <p:nvPicPr>
          <p:cNvPr id="5" name="Picture 4">
            <a:extLst>
              <a:ext uri="{FF2B5EF4-FFF2-40B4-BE49-F238E27FC236}">
                <a16:creationId xmlns:a16="http://schemas.microsoft.com/office/drawing/2014/main" id="{D95C29B9-09FC-4858-ACB9-B5EDF158D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130189"/>
            <a:ext cx="4852522" cy="3244011"/>
          </a:xfrm>
          <a:prstGeom prst="rect">
            <a:avLst/>
          </a:prstGeom>
        </p:spPr>
      </p:pic>
      <p:sp>
        <p:nvSpPr>
          <p:cNvPr id="12" name="Text Box 7">
            <a:extLst>
              <a:ext uri="{FF2B5EF4-FFF2-40B4-BE49-F238E27FC236}">
                <a16:creationId xmlns:a16="http://schemas.microsoft.com/office/drawing/2014/main" id="{DFE88A83-2619-4F1C-869E-A7BABDE05F4E}"/>
              </a:ext>
            </a:extLst>
          </p:cNvPr>
          <p:cNvSpPr txBox="1">
            <a:spLocks noChangeArrowheads="1"/>
          </p:cNvSpPr>
          <p:nvPr/>
        </p:nvSpPr>
        <p:spPr bwMode="auto">
          <a:xfrm>
            <a:off x="0" y="5498166"/>
            <a:ext cx="12192000" cy="95410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dirty="0">
                <a:latin typeface="Tahoma" pitchFamily="34" charset="0"/>
                <a:cs typeface="Times New Roman" pitchFamily="18" charset="0"/>
              </a:rPr>
              <a:t>Being steadfast in faith, love, and hope we proclaim the gospel as effective in our lives!</a:t>
            </a:r>
          </a:p>
        </p:txBody>
      </p:sp>
    </p:spTree>
    <p:extLst>
      <p:ext uri="{BB962C8B-B14F-4D97-AF65-F5344CB8AC3E}">
        <p14:creationId xmlns:p14="http://schemas.microsoft.com/office/powerpoint/2010/main" val="11341463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26EB-1FA7-42EB-8554-1F41F1093421}"/>
              </a:ext>
            </a:extLst>
          </p:cNvPr>
          <p:cNvSpPr>
            <a:spLocks noGrp="1"/>
          </p:cNvSpPr>
          <p:nvPr>
            <p:ph type="title"/>
          </p:nvPr>
        </p:nvSpPr>
        <p:spPr>
          <a:xfrm>
            <a:off x="0" y="0"/>
            <a:ext cx="12192000" cy="990600"/>
          </a:xfrm>
        </p:spPr>
        <p:txBody>
          <a:bodyPr/>
          <a:lstStyle/>
          <a:p>
            <a:r>
              <a:rPr lang="en-US" b="1" u="sng" dirty="0"/>
              <a:t>Faith</a:t>
            </a:r>
          </a:p>
        </p:txBody>
      </p:sp>
      <p:sp>
        <p:nvSpPr>
          <p:cNvPr id="4" name="Footer Placeholder 3">
            <a:extLst>
              <a:ext uri="{FF2B5EF4-FFF2-40B4-BE49-F238E27FC236}">
                <a16:creationId xmlns:a16="http://schemas.microsoft.com/office/drawing/2014/main" id="{48F6681C-97F1-41BD-8EC0-4DA952DA5148}"/>
              </a:ext>
            </a:extLst>
          </p:cNvPr>
          <p:cNvSpPr>
            <a:spLocks noGrp="1"/>
          </p:cNvSpPr>
          <p:nvPr>
            <p:ph type="ftr" sz="quarter" idx="11"/>
          </p:nvPr>
        </p:nvSpPr>
        <p:spPr>
          <a:xfrm>
            <a:off x="4419600" y="6264449"/>
            <a:ext cx="3276600" cy="476250"/>
          </a:xfrm>
        </p:spPr>
        <p:txBody>
          <a:bodyPr/>
          <a:lstStyle/>
          <a:p>
            <a:pPr>
              <a:defRPr/>
            </a:pPr>
            <a:r>
              <a:rPr lang="en-US" altLang="en-US">
                <a:solidFill>
                  <a:srgbClr val="000000"/>
                </a:solidFill>
              </a:rPr>
              <a:t>Lives Of Faith, Love &amp; Hope</a:t>
            </a:r>
            <a:endParaRPr lang="en-US" altLang="en-US" dirty="0">
              <a:solidFill>
                <a:srgbClr val="000000"/>
              </a:solidFill>
            </a:endParaRPr>
          </a:p>
        </p:txBody>
      </p:sp>
      <p:sp>
        <p:nvSpPr>
          <p:cNvPr id="5" name="Text Box 10">
            <a:extLst>
              <a:ext uri="{FF2B5EF4-FFF2-40B4-BE49-F238E27FC236}">
                <a16:creationId xmlns:a16="http://schemas.microsoft.com/office/drawing/2014/main" id="{4F34B5FB-2077-4443-BBA2-E038E84456BD}"/>
              </a:ext>
            </a:extLst>
          </p:cNvPr>
          <p:cNvSpPr txBox="1">
            <a:spLocks noChangeArrowheads="1"/>
          </p:cNvSpPr>
          <p:nvPr/>
        </p:nvSpPr>
        <p:spPr bwMode="auto">
          <a:xfrm>
            <a:off x="1" y="1384866"/>
            <a:ext cx="8458200" cy="4708981"/>
          </a:xfrm>
          <a:prstGeom prst="rect">
            <a:avLst/>
          </a:prstGeom>
          <a:solidFill>
            <a:schemeClr val="accent3">
              <a:lumMod val="20000"/>
              <a:lumOff val="80000"/>
            </a:schemeClr>
          </a:solidFill>
          <a:ln w="9525">
            <a:noFill/>
            <a:miter lim="800000"/>
            <a:headEnd/>
            <a:tailEnd/>
          </a:ln>
        </p:spPr>
        <p:txBody>
          <a:bodyPr wrap="square">
            <a:spAutoFit/>
          </a:bodyPr>
          <a:lstStyle/>
          <a:p>
            <a:pPr algn="ctr" eaLnBrk="0" hangingPunct="0">
              <a:buClr>
                <a:srgbClr val="008000"/>
              </a:buClr>
              <a:buSzPct val="115000"/>
              <a:defRPr/>
            </a:pPr>
            <a:r>
              <a:rPr lang="en-US" sz="54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1:4 </a:t>
            </a:r>
          </a:p>
          <a:p>
            <a:pPr algn="ctr" eaLnBrk="0" hangingPunct="0">
              <a:buClr>
                <a:srgbClr val="008000"/>
              </a:buClr>
              <a:buSzPct val="115000"/>
              <a:defRPr/>
            </a:pPr>
            <a:r>
              <a:rPr lang="en-US" sz="5400" b="1" dirty="0">
                <a:solidFill>
                  <a:srgbClr val="002060"/>
                </a:solidFill>
                <a:latin typeface="Tahoma" panose="020B0604030504040204" pitchFamily="34" charset="0"/>
                <a:ea typeface="Tahoma" panose="020B0604030504040204" pitchFamily="34" charset="0"/>
                <a:cs typeface="Tahoma" panose="020B0604030504040204" pitchFamily="34" charset="0"/>
              </a:rPr>
              <a:t>(I Peter 1:6-9) </a:t>
            </a:r>
          </a:p>
          <a:p>
            <a:pPr marL="457200" indent="-457200" algn="ctr" eaLnBrk="0" hangingPunct="0">
              <a:buClr>
                <a:srgbClr val="008000"/>
              </a:buClr>
              <a:buSzPct val="115000"/>
              <a:defRPr/>
            </a:pPr>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…since we heard of your </a:t>
            </a:r>
            <a:r>
              <a:rPr lang="en-US" sz="4800" b="1" i="1" u="sng"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faith</a:t>
            </a:r>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 in Christ Jesus and the love which you have for all the saints;</a:t>
            </a:r>
          </a:p>
        </p:txBody>
      </p:sp>
      <p:grpSp>
        <p:nvGrpSpPr>
          <p:cNvPr id="3" name="Group 2">
            <a:extLst>
              <a:ext uri="{FF2B5EF4-FFF2-40B4-BE49-F238E27FC236}">
                <a16:creationId xmlns:a16="http://schemas.microsoft.com/office/drawing/2014/main" id="{2038CFEE-E06C-65A6-1CEB-D56D61138F30}"/>
              </a:ext>
            </a:extLst>
          </p:cNvPr>
          <p:cNvGrpSpPr/>
          <p:nvPr/>
        </p:nvGrpSpPr>
        <p:grpSpPr>
          <a:xfrm>
            <a:off x="8532619" y="881838"/>
            <a:ext cx="3659381" cy="5490446"/>
            <a:chOff x="27632" y="805543"/>
            <a:chExt cx="4203884" cy="6100470"/>
          </a:xfrm>
        </p:grpSpPr>
        <p:pic>
          <p:nvPicPr>
            <p:cNvPr id="6" name="Picture 5">
              <a:extLst>
                <a:ext uri="{FF2B5EF4-FFF2-40B4-BE49-F238E27FC236}">
                  <a16:creationId xmlns:a16="http://schemas.microsoft.com/office/drawing/2014/main" id="{AB67D1E6-47E2-5F1F-85B3-684F45373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2" y="805543"/>
              <a:ext cx="4191000" cy="5953125"/>
            </a:xfrm>
            <a:prstGeom prst="rect">
              <a:avLst/>
            </a:prstGeom>
          </p:spPr>
        </p:pic>
        <p:sp>
          <p:nvSpPr>
            <p:cNvPr id="7" name="TextBox 6">
              <a:extLst>
                <a:ext uri="{FF2B5EF4-FFF2-40B4-BE49-F238E27FC236}">
                  <a16:creationId xmlns:a16="http://schemas.microsoft.com/office/drawing/2014/main" id="{EB60FD59-DEF5-AAD9-91B1-9E7B0626F9C3}"/>
                </a:ext>
              </a:extLst>
            </p:cNvPr>
            <p:cNvSpPr txBox="1"/>
            <p:nvPr/>
          </p:nvSpPr>
          <p:spPr>
            <a:xfrm>
              <a:off x="35168" y="5572320"/>
              <a:ext cx="4196348" cy="1333693"/>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Obtaining as the outcome of your faith the salvation of your souls.” (I Peter 1:9) </a:t>
              </a:r>
              <a:endParaRPr lang="en-US" sz="2400" dirty="0">
                <a:solidFill>
                  <a:srgbClr val="FFFFFF"/>
                </a:solidFill>
              </a:endParaRPr>
            </a:p>
          </p:txBody>
        </p:sp>
      </p:grpSp>
      <p:sp>
        <p:nvSpPr>
          <p:cNvPr id="8" name="Footer Placeholder 4">
            <a:extLst>
              <a:ext uri="{FF2B5EF4-FFF2-40B4-BE49-F238E27FC236}">
                <a16:creationId xmlns:a16="http://schemas.microsoft.com/office/drawing/2014/main" id="{C82F6A54-F6B6-F4AD-F73A-112CAFD20BDE}"/>
              </a:ext>
            </a:extLst>
          </p:cNvPr>
          <p:cNvSpPr txBox="1">
            <a:spLocks/>
          </p:cNvSpPr>
          <p:nvPr/>
        </p:nvSpPr>
        <p:spPr>
          <a:xfrm>
            <a:off x="0" y="6488114"/>
            <a:ext cx="53340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defRPr/>
            </a:pPr>
            <a:r>
              <a:rPr lang="en-US"/>
              <a:t>Lives Of Faith, Love &amp; Hope</a:t>
            </a:r>
            <a:endParaRPr lang="en-US" dirty="0"/>
          </a:p>
        </p:txBody>
      </p:sp>
    </p:spTree>
    <p:extLst>
      <p:ext uri="{BB962C8B-B14F-4D97-AF65-F5344CB8AC3E}">
        <p14:creationId xmlns:p14="http://schemas.microsoft.com/office/powerpoint/2010/main" val="11434060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1538748" y="-7118"/>
            <a:ext cx="9144000" cy="652462"/>
          </a:xfrm>
        </p:spPr>
        <p:txBody>
          <a:bodyPr>
            <a:normAutofit fontScale="90000"/>
          </a:bodyPr>
          <a:lstStyle/>
          <a:p>
            <a:pPr>
              <a:buClr>
                <a:schemeClr val="accent6">
                  <a:lumMod val="75000"/>
                </a:schemeClr>
              </a:buClr>
              <a:defRPr/>
            </a:pPr>
            <a:r>
              <a:rPr lang="en-US" sz="4400" b="1" u="sng" dirty="0">
                <a:solidFill>
                  <a:schemeClr val="tx1"/>
                </a:solidFill>
                <a:latin typeface="Arial" pitchFamily="34" charset="0"/>
                <a:cs typeface="Arial" pitchFamily="34" charset="0"/>
              </a:rPr>
              <a:t>Faith</a:t>
            </a:r>
          </a:p>
        </p:txBody>
      </p:sp>
      <p:sp>
        <p:nvSpPr>
          <p:cNvPr id="7" name="Footer Placeholder 4"/>
          <p:cNvSpPr>
            <a:spLocks noGrp="1"/>
          </p:cNvSpPr>
          <p:nvPr>
            <p:ph type="ftr" sz="quarter" idx="11"/>
          </p:nvPr>
        </p:nvSpPr>
        <p:spPr>
          <a:xfrm>
            <a:off x="1524000" y="6548438"/>
            <a:ext cx="3352800" cy="309562"/>
          </a:xfrm>
        </p:spPr>
        <p:txBody>
          <a:bodyPr/>
          <a:lstStyle/>
          <a:p>
            <a:pPr>
              <a:defRPr/>
            </a:pPr>
            <a:r>
              <a:rPr lang="en-US" dirty="0"/>
              <a:t>Lives Of Faith, Love &amp; Hope</a:t>
            </a:r>
          </a:p>
        </p:txBody>
      </p:sp>
      <p:sp>
        <p:nvSpPr>
          <p:cNvPr id="11" name="Text Box 6"/>
          <p:cNvSpPr txBox="1">
            <a:spLocks noChangeArrowheads="1"/>
          </p:cNvSpPr>
          <p:nvPr/>
        </p:nvSpPr>
        <p:spPr bwMode="auto">
          <a:xfrm>
            <a:off x="16538" y="645344"/>
            <a:ext cx="1068526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800" b="1" dirty="0">
                <a:solidFill>
                  <a:srgbClr val="66FFFF"/>
                </a:solidFill>
                <a:latin typeface="Tahoma" pitchFamily="34" charset="0"/>
                <a:cs typeface="Times New Roman" pitchFamily="18" charset="0"/>
              </a:rPr>
              <a:t>The gospel leads to faith in Christ – Nature of Christ (Colossians 1:13-18)</a:t>
            </a:r>
            <a:endParaRPr lang="en-US" sz="2800" i="1" dirty="0">
              <a:solidFill>
                <a:srgbClr val="66FFFF"/>
              </a:solidFill>
              <a:latin typeface="Tahoma" pitchFamily="34" charset="0"/>
              <a:cs typeface="Times New Roman" pitchFamily="18" charset="0"/>
            </a:endParaRP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has a kingdom – 1:13 </a:t>
            </a:r>
            <a:r>
              <a:rPr lang="en-US" sz="2400" i="1" dirty="0">
                <a:solidFill>
                  <a:schemeClr val="tx2"/>
                </a:solidFill>
                <a:latin typeface="Tahoma" pitchFamily="34" charset="0"/>
                <a:cs typeface="Times New Roman" pitchFamily="18" charset="0"/>
              </a:rPr>
              <a:t>(King – John 18:37)</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is the Son of God – 1:13</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is the Redeemer – 1:14</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is the One in whom we have forgiveness of sins – 1:14</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is the image of God the Father – 1:15</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is the Creator – 1:16</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is the Head of the church – 1:18</a:t>
            </a:r>
          </a:p>
          <a:p>
            <a:pPr>
              <a:buClr>
                <a:schemeClr val="hlink"/>
              </a:buClr>
              <a:buSzPct val="115000"/>
              <a:buFont typeface="Wingdings" pitchFamily="2" charset="2"/>
              <a:buChar char="Ø"/>
            </a:pPr>
            <a:r>
              <a:rPr lang="en-US" sz="2400" dirty="0">
                <a:solidFill>
                  <a:schemeClr val="tx2"/>
                </a:solidFill>
                <a:latin typeface="Tahoma" pitchFamily="34" charset="0"/>
                <a:cs typeface="Times New Roman" pitchFamily="18" charset="0"/>
              </a:rPr>
              <a:t>He is risen from the dead – 1:18 </a:t>
            </a:r>
            <a:endParaRPr lang="en-US" sz="2000" dirty="0">
              <a:solidFill>
                <a:schemeClr val="tx2"/>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A08EC389-A76F-4CAA-99D6-EFDEC4E82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4300" y="1174566"/>
            <a:ext cx="3187700" cy="5041900"/>
          </a:xfrm>
          <a:prstGeom prst="rect">
            <a:avLst/>
          </a:prstGeom>
        </p:spPr>
      </p:pic>
      <p:sp>
        <p:nvSpPr>
          <p:cNvPr id="8" name="Text Box 6">
            <a:extLst>
              <a:ext uri="{FF2B5EF4-FFF2-40B4-BE49-F238E27FC236}">
                <a16:creationId xmlns:a16="http://schemas.microsoft.com/office/drawing/2014/main" id="{24FE62CA-F1F5-487A-9521-E3D87DAC082A}"/>
              </a:ext>
            </a:extLst>
          </p:cNvPr>
          <p:cNvSpPr txBox="1">
            <a:spLocks noChangeArrowheads="1"/>
          </p:cNvSpPr>
          <p:nvPr/>
        </p:nvSpPr>
        <p:spPr bwMode="auto">
          <a:xfrm>
            <a:off x="16538" y="4766442"/>
            <a:ext cx="89738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anose="05000000000000000000" pitchFamily="2" charset="2"/>
              <a:buChar char="v"/>
            </a:pPr>
            <a:r>
              <a:rPr lang="en-US" sz="2400" b="1" dirty="0">
                <a:solidFill>
                  <a:srgbClr val="66FFFF"/>
                </a:solidFill>
                <a:latin typeface="Tahoma" pitchFamily="34" charset="0"/>
                <a:cs typeface="Times New Roman" pitchFamily="18" charset="0"/>
              </a:rPr>
              <a:t>The gospel will produce faith in Christ that leads to obedience (Colossians 1:5; Mark 16:15-16).</a:t>
            </a:r>
          </a:p>
          <a:p>
            <a:pPr eaLnBrk="1" hangingPunct="1">
              <a:buFont typeface="Wingdings" panose="05000000000000000000" pitchFamily="2" charset="2"/>
              <a:buChar char="v"/>
            </a:pPr>
            <a:r>
              <a:rPr lang="en-US" sz="2400" b="1" dirty="0">
                <a:solidFill>
                  <a:srgbClr val="66FFFF"/>
                </a:solidFill>
                <a:latin typeface="Tahoma" pitchFamily="34" charset="0"/>
                <a:cs typeface="Times New Roman" pitchFamily="18" charset="0"/>
              </a:rPr>
              <a:t>The gospel will produce saving faith (I Peter 1:6-9: The result of faith: “the salvation of your souls!”)</a:t>
            </a:r>
          </a:p>
        </p:txBody>
      </p:sp>
    </p:spTree>
    <p:extLst>
      <p:ext uri="{BB962C8B-B14F-4D97-AF65-F5344CB8AC3E}">
        <p14:creationId xmlns:p14="http://schemas.microsoft.com/office/powerpoint/2010/main" val="3634636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500"/>
                                        <p:tgtEl>
                                          <p:spTgt spid="11">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left)">
                                      <p:cBhvr>
                                        <p:cTn id="29" dur="500"/>
                                        <p:tgtEl>
                                          <p:spTgt spid="11">
                                            <p:txEl>
                                              <p:pRg st="4" end="4"/>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wipe(left)">
                                      <p:cBhvr>
                                        <p:cTn id="33" dur="500"/>
                                        <p:tgtEl>
                                          <p:spTgt spid="11">
                                            <p:txEl>
                                              <p:pRg st="5" end="5"/>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1">
                                            <p:txEl>
                                              <p:pRg st="7" end="7"/>
                                            </p:txEl>
                                          </p:spTgt>
                                        </p:tgtEl>
                                        <p:attrNameLst>
                                          <p:attrName>style.visibility</p:attrName>
                                        </p:attrNameLst>
                                      </p:cBhvr>
                                      <p:to>
                                        <p:strVal val="visible"/>
                                      </p:to>
                                    </p:set>
                                    <p:animEffect transition="in" filter="wipe(left)">
                                      <p:cBhvr>
                                        <p:cTn id="41" dur="500"/>
                                        <p:tgtEl>
                                          <p:spTgt spid="11">
                                            <p:txEl>
                                              <p:pRg st="7" end="7"/>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wipe(left)">
                                      <p:cBhvr>
                                        <p:cTn id="45" dur="500"/>
                                        <p:tgtEl>
                                          <p:spTgt spid="11">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fade">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fade">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97944"/>
            <a:ext cx="12192000" cy="7078531"/>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4092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pPr defTabSz="457200" fontAlgn="auto">
              <a:spcBef>
                <a:spcPts val="0"/>
              </a:spcBef>
              <a:spcAft>
                <a:spcPts val="0"/>
              </a:spcAft>
            </a:pPr>
            <a:endParaRPr lang="en-US">
              <a:solidFill>
                <a:prstClr val="white"/>
              </a:solidFill>
              <a:latin typeface="Tahoma"/>
            </a:endParaRPr>
          </a:p>
        </p:txBody>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739907" y="711238"/>
            <a:ext cx="5138391" cy="1151965"/>
          </a:xfrm>
        </p:spPr>
        <p:txBody>
          <a:bodyPr vert="horz" lIns="91440" tIns="45720" rIns="91440" bIns="45720" rtlCol="0" anchor="ctr">
            <a:normAutofit/>
          </a:bodyPr>
          <a:lstStyle/>
          <a:p>
            <a:pPr algn="ctr">
              <a:defRPr/>
            </a:pPr>
            <a:r>
              <a:rPr lang="en-US" sz="5400" b="1" u="sng" dirty="0">
                <a:solidFill>
                  <a:schemeClr val="bg1"/>
                </a:solidFill>
              </a:rPr>
              <a:t>Application!</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2100226" y="1708208"/>
            <a:ext cx="5144399" cy="44668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3600" b="1" cap="all" dirty="0">
                <a:solidFill>
                  <a:srgbClr val="FFFF00"/>
                </a:solidFill>
                <a:latin typeface="Impact" panose="020B0806030902050204"/>
              </a:rPr>
              <a:t>Us – How will we be known for our faith?</a:t>
            </a:r>
          </a:p>
          <a:p>
            <a:pPr marL="346075" indent="-346075" fontAlgn="auto">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3600" b="1" cap="all" dirty="0">
                <a:solidFill>
                  <a:srgbClr val="FFFF00"/>
                </a:solidFill>
                <a:latin typeface="Impact" panose="020B0806030902050204"/>
              </a:rPr>
              <a:t>There are many among us who are great examples of faith!</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4648200" y="-19814"/>
            <a:ext cx="7010399" cy="37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algn="r" fontAlgn="auto">
              <a:spcAft>
                <a:spcPts val="0"/>
              </a:spcAft>
              <a:defRPr/>
            </a:pPr>
            <a:r>
              <a:rPr lang="en-US" sz="3200" b="1" u="sng" dirty="0">
                <a:solidFill>
                  <a:prstClr val="black"/>
                </a:solidFill>
                <a:latin typeface="Arial"/>
                <a:cs typeface="Times New Roman" pitchFamily="18" charset="0"/>
              </a:rPr>
              <a:t>Faith</a:t>
            </a:r>
          </a:p>
        </p:txBody>
      </p:sp>
      <p:sp>
        <p:nvSpPr>
          <p:cNvPr id="2" name="Footer Placeholder 1">
            <a:extLst>
              <a:ext uri="{FF2B5EF4-FFF2-40B4-BE49-F238E27FC236}">
                <a16:creationId xmlns:a16="http://schemas.microsoft.com/office/drawing/2014/main" id="{344966E1-CB6E-5782-41D1-1C8CD764C49A}"/>
              </a:ext>
            </a:extLst>
          </p:cNvPr>
          <p:cNvSpPr>
            <a:spLocks noGrp="1"/>
          </p:cNvSpPr>
          <p:nvPr>
            <p:ph type="ftr" sz="quarter" idx="11"/>
          </p:nvPr>
        </p:nvSpPr>
        <p:spPr>
          <a:xfrm>
            <a:off x="0" y="6406418"/>
            <a:ext cx="6185521" cy="498470"/>
          </a:xfrm>
        </p:spPr>
        <p:txBody>
          <a:bodyPr/>
          <a:lstStyle/>
          <a:p>
            <a:pPr>
              <a:defRPr/>
            </a:pPr>
            <a:r>
              <a:rPr lang="en-US" b="1" cap="none" dirty="0">
                <a:ln w="9525">
                  <a:solidFill>
                    <a:schemeClr val="bg1"/>
                  </a:solidFill>
                  <a:prstDash val="solid"/>
                </a:ln>
                <a:solidFill>
                  <a:schemeClr val="tx1"/>
                </a:solidFill>
                <a:effectLst>
                  <a:outerShdw blurRad="12700" dist="38100" dir="2700000" algn="tl" rotWithShape="0">
                    <a:schemeClr val="bg1">
                      <a:lumMod val="50000"/>
                    </a:schemeClr>
                  </a:outerShdw>
                </a:effectLst>
              </a:rPr>
              <a:t>Lives Of Faith, Love &amp; Hope</a:t>
            </a:r>
          </a:p>
        </p:txBody>
      </p:sp>
    </p:spTree>
    <p:extLst>
      <p:ext uri="{BB962C8B-B14F-4D97-AF65-F5344CB8AC3E}">
        <p14:creationId xmlns:p14="http://schemas.microsoft.com/office/powerpoint/2010/main" val="29535051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12192000" cy="793609"/>
          </a:xfrm>
        </p:spPr>
        <p:txBody>
          <a:bodyPr>
            <a:normAutofit/>
          </a:bodyPr>
          <a:lstStyle/>
          <a:p>
            <a:pPr>
              <a:buClr>
                <a:schemeClr val="accent6">
                  <a:lumMod val="75000"/>
                </a:schemeClr>
              </a:buClr>
              <a:defRPr/>
            </a:pPr>
            <a:r>
              <a:rPr lang="en-US" b="1" u="sng" dirty="0">
                <a:solidFill>
                  <a:schemeClr val="tx1"/>
                </a:solidFill>
                <a:latin typeface="Arial" pitchFamily="34" charset="0"/>
                <a:cs typeface="Arial" pitchFamily="34" charset="0"/>
              </a:rPr>
              <a:t>Faith</a:t>
            </a:r>
          </a:p>
        </p:txBody>
      </p:sp>
      <p:sp>
        <p:nvSpPr>
          <p:cNvPr id="6" name="Footer Placeholder 4"/>
          <p:cNvSpPr>
            <a:spLocks noGrp="1"/>
          </p:cNvSpPr>
          <p:nvPr>
            <p:ph type="ftr" sz="quarter" idx="11"/>
          </p:nvPr>
        </p:nvSpPr>
        <p:spPr>
          <a:xfrm>
            <a:off x="0" y="6488114"/>
            <a:ext cx="53340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Arial" panose="020B0604020202020204" pitchFamily="34" charset="0"/>
                <a:ea typeface="+mn-ea"/>
                <a:cs typeface="+mn-cs"/>
              </a:rPr>
              <a:t>Lives Of Faith, Love &amp; Hope</a:t>
            </a:r>
          </a:p>
        </p:txBody>
      </p:sp>
      <p:sp>
        <p:nvSpPr>
          <p:cNvPr id="12" name="Text Box 7">
            <a:extLst>
              <a:ext uri="{FF2B5EF4-FFF2-40B4-BE49-F238E27FC236}">
                <a16:creationId xmlns:a16="http://schemas.microsoft.com/office/drawing/2014/main" id="{DFE88A83-2619-4F1C-869E-A7BABDE05F4E}"/>
              </a:ext>
            </a:extLst>
          </p:cNvPr>
          <p:cNvSpPr txBox="1">
            <a:spLocks noChangeArrowheads="1"/>
          </p:cNvSpPr>
          <p:nvPr/>
        </p:nvSpPr>
        <p:spPr bwMode="auto">
          <a:xfrm>
            <a:off x="45505" y="2685136"/>
            <a:ext cx="8336495" cy="212365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400" b="1" dirty="0">
                <a:solidFill>
                  <a:prstClr val="white"/>
                </a:solidFill>
                <a:latin typeface="Tahoma" pitchFamily="34" charset="0"/>
                <a:cs typeface="Times New Roman" pitchFamily="18" charset="0"/>
              </a:rPr>
              <a:t>The gospel has given us faith in Christ that will lead to the salvation of our souls</a:t>
            </a:r>
            <a:r>
              <a:rPr kumimoji="0" lang="en-US" sz="4400" b="1" i="0" u="none" strike="noStrike" kern="1200" cap="none" spc="0" normalizeH="0" baseline="0" noProof="0" dirty="0">
                <a:ln>
                  <a:noFill/>
                </a:ln>
                <a:solidFill>
                  <a:prstClr val="white"/>
                </a:solidFill>
                <a:effectLst/>
                <a:uLnTx/>
                <a:uFillTx/>
                <a:latin typeface="Tahoma" pitchFamily="34" charset="0"/>
                <a:cs typeface="Times New Roman" pitchFamily="18" charset="0"/>
              </a:rPr>
              <a:t>!</a:t>
            </a:r>
          </a:p>
        </p:txBody>
      </p:sp>
      <p:grpSp>
        <p:nvGrpSpPr>
          <p:cNvPr id="2" name="Group 1">
            <a:extLst>
              <a:ext uri="{FF2B5EF4-FFF2-40B4-BE49-F238E27FC236}">
                <a16:creationId xmlns:a16="http://schemas.microsoft.com/office/drawing/2014/main" id="{86C0F2E6-4C07-37AE-5752-FF8DCF8BE57C}"/>
              </a:ext>
            </a:extLst>
          </p:cNvPr>
          <p:cNvGrpSpPr/>
          <p:nvPr/>
        </p:nvGrpSpPr>
        <p:grpSpPr>
          <a:xfrm>
            <a:off x="8532619" y="881838"/>
            <a:ext cx="3659381" cy="5490446"/>
            <a:chOff x="27632" y="805543"/>
            <a:chExt cx="4203884" cy="6100470"/>
          </a:xfrm>
        </p:grpSpPr>
        <p:pic>
          <p:nvPicPr>
            <p:cNvPr id="3" name="Picture 2">
              <a:extLst>
                <a:ext uri="{FF2B5EF4-FFF2-40B4-BE49-F238E27FC236}">
                  <a16:creationId xmlns:a16="http://schemas.microsoft.com/office/drawing/2014/main" id="{E7D5F330-CAE0-0677-F8A6-DA332F3C3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2" y="805543"/>
              <a:ext cx="4191000" cy="5953125"/>
            </a:xfrm>
            <a:prstGeom prst="rect">
              <a:avLst/>
            </a:prstGeom>
          </p:spPr>
        </p:pic>
        <p:sp>
          <p:nvSpPr>
            <p:cNvPr id="4" name="TextBox 3">
              <a:extLst>
                <a:ext uri="{FF2B5EF4-FFF2-40B4-BE49-F238E27FC236}">
                  <a16:creationId xmlns:a16="http://schemas.microsoft.com/office/drawing/2014/main" id="{90A10D45-A1F0-BA9A-720D-7953B9553E44}"/>
                </a:ext>
              </a:extLst>
            </p:cNvPr>
            <p:cNvSpPr txBox="1"/>
            <p:nvPr/>
          </p:nvSpPr>
          <p:spPr>
            <a:xfrm>
              <a:off x="35168" y="5572320"/>
              <a:ext cx="4196348" cy="1333693"/>
            </a:xfrm>
            <a:prstGeom prst="rect">
              <a:avLst/>
            </a:prstGeom>
          </p:spPr>
          <p:style>
            <a:lnRef idx="0">
              <a:scrgbClr r="0" g="0" b="0"/>
            </a:lnRef>
            <a:fillRef idx="1001">
              <a:schemeClr val="dk1"/>
            </a:fillRef>
            <a:effectRef idx="0">
              <a:scrgbClr r="0" g="0" b="0"/>
            </a:effectRef>
            <a:fontRef idx="major"/>
          </p:style>
          <p:txBody>
            <a:bodyPr wrap="square" rtlCol="0">
              <a:spAutoFit/>
            </a:bodyPr>
            <a:lstStyle/>
            <a:p>
              <a:pPr algn="ctr"/>
              <a:r>
                <a:rPr lang="en-US" dirty="0">
                  <a:solidFill>
                    <a:srgbClr val="FFFFFF"/>
                  </a:solidFill>
                  <a:latin typeface="Informal Roman" panose="030604020304060B0204" pitchFamily="66" charset="0"/>
                </a:rPr>
                <a:t>“</a:t>
              </a:r>
              <a:r>
                <a:rPr lang="en-US" sz="2400" dirty="0">
                  <a:solidFill>
                    <a:srgbClr val="FFFFFF"/>
                  </a:solidFill>
                  <a:latin typeface="Informal Roman" panose="030604020304060B0204" pitchFamily="66" charset="0"/>
                </a:rPr>
                <a:t>Obtaining as the outcome of your faith the salvation of your souls.” (I Peter 1:9) </a:t>
              </a:r>
              <a:endParaRPr lang="en-US" sz="2400" dirty="0">
                <a:solidFill>
                  <a:srgbClr val="FFFFFF"/>
                </a:solidFill>
              </a:endParaRPr>
            </a:p>
          </p:txBody>
        </p:sp>
      </p:grpSp>
    </p:spTree>
    <p:extLst>
      <p:ext uri="{BB962C8B-B14F-4D97-AF65-F5344CB8AC3E}">
        <p14:creationId xmlns:p14="http://schemas.microsoft.com/office/powerpoint/2010/main" val="683786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14_colormaster">
  <a:themeElements>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colormaster">
  <a:themeElements>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colormaster">
  <a:themeElements>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vorite Font Theme">
      <a:majorFont>
        <a:latin typeface="Arial"/>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7.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8.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105</Template>
  <TotalTime>5367</TotalTime>
  <Words>2361</Words>
  <Application>Microsoft Office PowerPoint</Application>
  <PresentationFormat>Widescreen</PresentationFormat>
  <Paragraphs>235</Paragraphs>
  <Slides>23</Slides>
  <Notes>21</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23</vt:i4>
      </vt:variant>
    </vt:vector>
  </HeadingPairs>
  <TitlesOfParts>
    <vt:vector size="43" baseType="lpstr">
      <vt:lpstr>Ameretto</vt:lpstr>
      <vt:lpstr>Arial</vt:lpstr>
      <vt:lpstr>Bookman Old Style</vt:lpstr>
      <vt:lpstr>Calibri</vt:lpstr>
      <vt:lpstr>Calibri Light</vt:lpstr>
      <vt:lpstr>Impact</vt:lpstr>
      <vt:lpstr>Informal Roman</vt:lpstr>
      <vt:lpstr>Rockwell</vt:lpstr>
      <vt:lpstr>Tahoma</vt:lpstr>
      <vt:lpstr>Times New Roman</vt:lpstr>
      <vt:lpstr>Wingdings</vt:lpstr>
      <vt:lpstr>Wingdings 2</vt:lpstr>
      <vt:lpstr>14_colormaster</vt:lpstr>
      <vt:lpstr>15_colormaster</vt:lpstr>
      <vt:lpstr>16_colormaster</vt:lpstr>
      <vt:lpstr>Slate</vt:lpstr>
      <vt:lpstr>Office Theme</vt:lpstr>
      <vt:lpstr>1_Office Theme</vt:lpstr>
      <vt:lpstr>1_Main Event</vt:lpstr>
      <vt:lpstr>1_Damask</vt:lpstr>
      <vt:lpstr>Lives Of Faith, Love &amp; Hope</vt:lpstr>
      <vt:lpstr>Intro </vt:lpstr>
      <vt:lpstr>Intro</vt:lpstr>
      <vt:lpstr>Intro</vt:lpstr>
      <vt:lpstr>Intro </vt:lpstr>
      <vt:lpstr>Faith</vt:lpstr>
      <vt:lpstr>Faith</vt:lpstr>
      <vt:lpstr>Application!</vt:lpstr>
      <vt:lpstr>Faith</vt:lpstr>
      <vt:lpstr>Love for Brethren</vt:lpstr>
      <vt:lpstr>Love for Brethren</vt:lpstr>
      <vt:lpstr>Love for Brethren</vt:lpstr>
      <vt:lpstr>Application!</vt:lpstr>
      <vt:lpstr>Application!</vt:lpstr>
      <vt:lpstr>Love for Brethren</vt:lpstr>
      <vt:lpstr>Hope of Heaven</vt:lpstr>
      <vt:lpstr>Hope of Heaven</vt:lpstr>
      <vt:lpstr>Application!</vt:lpstr>
      <vt:lpstr>Hope of Heaven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 Of Faith, Love &amp; Hope</dc:title>
  <dc:subject>10/29/2023</dc:subject>
  <dc:creator>DarkWolf</dc:creator>
  <cp:lastModifiedBy>Nathan Morrison</cp:lastModifiedBy>
  <cp:revision>40</cp:revision>
  <dcterms:created xsi:type="dcterms:W3CDTF">2005-06-04T23:49:02Z</dcterms:created>
  <dcterms:modified xsi:type="dcterms:W3CDTF">2023-10-27T20:45:19Z</dcterms:modified>
</cp:coreProperties>
</file>