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17" r:id="rId1"/>
    <p:sldMasterId id="2147483829" r:id="rId2"/>
    <p:sldMasterId id="2147483853" r:id="rId3"/>
    <p:sldMasterId id="2147483871" r:id="rId4"/>
    <p:sldMasterId id="2147483883" r:id="rId5"/>
    <p:sldMasterId id="2147483991" r:id="rId6"/>
    <p:sldMasterId id="2147484003" r:id="rId7"/>
  </p:sldMasterIdLst>
  <p:notesMasterIdLst>
    <p:notesMasterId r:id="rId32"/>
  </p:notesMasterIdLst>
  <p:handoutMasterIdLst>
    <p:handoutMasterId r:id="rId33"/>
  </p:handoutMasterIdLst>
  <p:sldIdLst>
    <p:sldId id="695" r:id="rId8"/>
    <p:sldId id="663" r:id="rId9"/>
    <p:sldId id="788" r:id="rId10"/>
    <p:sldId id="349" r:id="rId11"/>
    <p:sldId id="425" r:id="rId12"/>
    <p:sldId id="790" r:id="rId13"/>
    <p:sldId id="772" r:id="rId14"/>
    <p:sldId id="792" r:id="rId15"/>
    <p:sldId id="794" r:id="rId16"/>
    <p:sldId id="796" r:id="rId17"/>
    <p:sldId id="798" r:id="rId18"/>
    <p:sldId id="800" r:id="rId19"/>
    <p:sldId id="802" r:id="rId20"/>
    <p:sldId id="804" r:id="rId21"/>
    <p:sldId id="783" r:id="rId22"/>
    <p:sldId id="808" r:id="rId23"/>
    <p:sldId id="809" r:id="rId24"/>
    <p:sldId id="811" r:id="rId25"/>
    <p:sldId id="813" r:id="rId26"/>
    <p:sldId id="785" r:id="rId27"/>
    <p:sldId id="786" r:id="rId28"/>
    <p:sldId id="756" r:id="rId29"/>
    <p:sldId id="815" r:id="rId30"/>
    <p:sldId id="728"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FFFF"/>
    <a:srgbClr val="FFFFFF"/>
    <a:srgbClr val="006600"/>
    <a:srgbClr val="FFCCFF"/>
    <a:srgbClr val="FFFFCC"/>
    <a:srgbClr val="FF0066"/>
    <a:srgbClr val="FFCC00"/>
    <a:srgbClr val="CCFF33"/>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3" autoAdjust="0"/>
    <p:restoredTop sz="86391" autoAdjust="0"/>
  </p:normalViewPr>
  <p:slideViewPr>
    <p:cSldViewPr snapToObjects="1">
      <p:cViewPr varScale="1">
        <p:scale>
          <a:sx n="88" d="100"/>
          <a:sy n="88" d="100"/>
        </p:scale>
        <p:origin x="179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54" d="100"/>
          <a:sy n="54" d="100"/>
        </p:scale>
        <p:origin x="-190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viewProps" Target="viewProps.xml"/><Relationship Id="rId8" Type="http://schemas.openxmlformats.org/officeDocument/2006/relationships/slide" Target="slides/slide1.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cs typeface="+mn-cs"/>
              </a:defRPr>
            </a:lvl1pPr>
          </a:lstStyle>
          <a:p>
            <a:pPr>
              <a:defRPr/>
            </a:pPr>
            <a:r>
              <a:rPr lang="en-US" dirty="0"/>
              <a:t>A Specific Request</a:t>
            </a:r>
          </a:p>
        </p:txBody>
      </p:sp>
      <p:sp>
        <p:nvSpPr>
          <p:cNvPr id="2253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cs typeface="+mn-cs"/>
              </a:defRPr>
            </a:lvl1pPr>
          </a:lstStyle>
          <a:p>
            <a:pPr>
              <a:defRPr/>
            </a:pPr>
            <a:endParaRPr lang="en-US" dirty="0"/>
          </a:p>
        </p:txBody>
      </p:sp>
      <p:sp>
        <p:nvSpPr>
          <p:cNvPr id="2253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cs typeface="+mn-cs"/>
              </a:defRPr>
            </a:lvl1pPr>
          </a:lstStyle>
          <a:p>
            <a:pPr>
              <a:defRPr/>
            </a:pPr>
            <a:r>
              <a:rPr lang="en-US" dirty="0"/>
              <a:t>Prepared by Nathan L Morrison / 05-14-06</a:t>
            </a:r>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cs typeface="+mn-cs"/>
              </a:defRPr>
            </a:lvl1pPr>
          </a:lstStyle>
          <a:p>
            <a:pPr>
              <a:defRPr/>
            </a:pPr>
            <a:fld id="{4162D817-5D5D-4DE6-931C-DC3C17584EA8}" type="slidenum">
              <a:rPr lang="en-US"/>
              <a:pPr>
                <a:defRPr/>
              </a:pPr>
              <a:t>‹#›</a:t>
            </a:fld>
            <a:endParaRPr lang="en-US" dirty="0"/>
          </a:p>
        </p:txBody>
      </p:sp>
    </p:spTree>
    <p:extLst>
      <p:ext uri="{BB962C8B-B14F-4D97-AF65-F5344CB8AC3E}">
        <p14:creationId xmlns:p14="http://schemas.microsoft.com/office/powerpoint/2010/main" val="40490582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cs typeface="+mn-cs"/>
              </a:defRPr>
            </a:lvl1pPr>
          </a:lstStyle>
          <a:p>
            <a:pPr>
              <a:defRPr/>
            </a:pPr>
            <a:r>
              <a:rPr lang="en-US" dirty="0"/>
              <a:t>A Specific Request</a:t>
            </a:r>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cs typeface="+mn-cs"/>
              </a:defRPr>
            </a:lvl1pPr>
          </a:lstStyle>
          <a:p>
            <a:pPr>
              <a:defRPr/>
            </a:pPr>
            <a:endParaRPr lang="en-US" dirty="0"/>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cs typeface="+mn-cs"/>
              </a:defRPr>
            </a:lvl1pPr>
          </a:lstStyle>
          <a:p>
            <a:pPr>
              <a:defRPr/>
            </a:pPr>
            <a:r>
              <a:rPr lang="en-US" dirty="0"/>
              <a:t>Prepared by Nathan L Morrison / 05-14-06</a:t>
            </a:r>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cs typeface="+mn-cs"/>
              </a:defRPr>
            </a:lvl1pPr>
          </a:lstStyle>
          <a:p>
            <a:pPr>
              <a:defRPr/>
            </a:pPr>
            <a:fld id="{6E4354BE-CA62-4BE3-94F8-F4E4D20857CD}" type="slidenum">
              <a:rPr lang="en-US"/>
              <a:pPr>
                <a:defRPr/>
              </a:pPr>
              <a:t>‹#›</a:t>
            </a:fld>
            <a:endParaRPr lang="en-US" dirty="0"/>
          </a:p>
        </p:txBody>
      </p:sp>
    </p:spTree>
    <p:extLst>
      <p:ext uri="{BB962C8B-B14F-4D97-AF65-F5344CB8AC3E}">
        <p14:creationId xmlns:p14="http://schemas.microsoft.com/office/powerpoint/2010/main" val="2546643643"/>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farmvilleherald.com/2016/04/gatekeepers-and-integrity/"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Times New Roman" panose="02020603050405020304" pitchFamily="18" charset="0"/>
                <a:cs typeface="Times New Roman" panose="02020603050405020304" pitchFamily="18" charset="0"/>
              </a:rPr>
              <a:t>By Nathan L Morrison for Sunday 06/18/2023</a:t>
            </a:r>
          </a:p>
          <a:p>
            <a:r>
              <a:rPr lang="en-US" sz="1100" dirty="0">
                <a:latin typeface="Times New Roman" panose="02020603050405020304" pitchFamily="18" charset="0"/>
                <a:cs typeface="Times New Roman" panose="02020603050405020304" pitchFamily="18" charset="0"/>
              </a:rPr>
              <a:t>All Scripture given is from NASU unless otherwise stated</a:t>
            </a:r>
          </a:p>
          <a:p>
            <a:endParaRPr lang="en-US" sz="110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rPr>
              <a:t>For further study, or if questions, please Call: 804-277-1983 or Visit: www.courthousechurchofchrist.com</a:t>
            </a:r>
          </a:p>
          <a:p>
            <a:endParaRPr lang="en-US" sz="110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rPr>
              <a:t>The logo art was used by permission by www.vecteezy.com</a:t>
            </a:r>
          </a:p>
          <a:p>
            <a:endParaRPr lang="en-US" sz="1100" dirty="0">
              <a:latin typeface="Times New Roman" panose="02020603050405020304" pitchFamily="18" charset="0"/>
              <a:cs typeface="Times New Roman" panose="02020603050405020304" pitchFamily="18" charset="0"/>
            </a:endParaRPr>
          </a:p>
          <a:p>
            <a:endParaRPr lang="en-US" sz="1100"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5528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Specific Request</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Prepared by Nathan L Morrison / 05-14-06</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4993260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A Specific Request</a:t>
            </a:r>
            <a:endParaRPr lang="en-US" dirty="0"/>
          </a:p>
        </p:txBody>
      </p:sp>
      <p:sp>
        <p:nvSpPr>
          <p:cNvPr id="5" name="Footer Placeholder 4"/>
          <p:cNvSpPr>
            <a:spLocks noGrp="1"/>
          </p:cNvSpPr>
          <p:nvPr>
            <p:ph type="ftr" sz="quarter" idx="4"/>
          </p:nvPr>
        </p:nvSpPr>
        <p:spPr/>
        <p:txBody>
          <a:bodyPr/>
          <a:lstStyle/>
          <a:p>
            <a:pPr>
              <a:defRPr/>
            </a:pPr>
            <a:r>
              <a:rPr lang="en-US"/>
              <a:t>Prepared by Nathan L Morrison / 05-14-06</a:t>
            </a:r>
            <a:endParaRPr lang="en-US" dirty="0"/>
          </a:p>
        </p:txBody>
      </p:sp>
      <p:sp>
        <p:nvSpPr>
          <p:cNvPr id="6" name="Slide Number Placeholder 5"/>
          <p:cNvSpPr>
            <a:spLocks noGrp="1"/>
          </p:cNvSpPr>
          <p:nvPr>
            <p:ph type="sldNum" sz="quarter" idx="5"/>
          </p:nvPr>
        </p:nvSpPr>
        <p:spPr/>
        <p:txBody>
          <a:bodyPr/>
          <a:lstStyle/>
          <a:p>
            <a:pPr>
              <a:defRPr/>
            </a:pPr>
            <a:fld id="{6E4354BE-CA62-4BE3-94F8-F4E4D20857CD}" type="slidenum">
              <a:rPr lang="en-US" smtClean="0"/>
              <a:pPr>
                <a:defRPr/>
              </a:pPr>
              <a:t>19</a:t>
            </a:fld>
            <a:endParaRPr lang="en-US" dirty="0"/>
          </a:p>
        </p:txBody>
      </p:sp>
    </p:spTree>
    <p:extLst>
      <p:ext uri="{BB962C8B-B14F-4D97-AF65-F5344CB8AC3E}">
        <p14:creationId xmlns:p14="http://schemas.microsoft.com/office/powerpoint/2010/main" val="441341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A Specific Request</a:t>
            </a:r>
            <a:endParaRPr lang="en-US" dirty="0"/>
          </a:p>
        </p:txBody>
      </p:sp>
      <p:sp>
        <p:nvSpPr>
          <p:cNvPr id="5" name="Footer Placeholder 4"/>
          <p:cNvSpPr>
            <a:spLocks noGrp="1"/>
          </p:cNvSpPr>
          <p:nvPr>
            <p:ph type="ftr" sz="quarter" idx="4"/>
          </p:nvPr>
        </p:nvSpPr>
        <p:spPr/>
        <p:txBody>
          <a:bodyPr/>
          <a:lstStyle/>
          <a:p>
            <a:pPr>
              <a:defRPr/>
            </a:pPr>
            <a:r>
              <a:rPr lang="en-US"/>
              <a:t>Prepared by Nathan L Morrison / 05-14-06</a:t>
            </a:r>
            <a:endParaRPr lang="en-US" dirty="0"/>
          </a:p>
        </p:txBody>
      </p:sp>
      <p:sp>
        <p:nvSpPr>
          <p:cNvPr id="6" name="Slide Number Placeholder 5"/>
          <p:cNvSpPr>
            <a:spLocks noGrp="1"/>
          </p:cNvSpPr>
          <p:nvPr>
            <p:ph type="sldNum" sz="quarter" idx="5"/>
          </p:nvPr>
        </p:nvSpPr>
        <p:spPr/>
        <p:txBody>
          <a:bodyPr/>
          <a:lstStyle/>
          <a:p>
            <a:pPr>
              <a:defRPr/>
            </a:pPr>
            <a:fld id="{6E4354BE-CA62-4BE3-94F8-F4E4D20857CD}" type="slidenum">
              <a:rPr lang="en-US" smtClean="0"/>
              <a:pPr>
                <a:defRPr/>
              </a:pPr>
              <a:t>20</a:t>
            </a:fld>
            <a:endParaRPr lang="en-US" dirty="0"/>
          </a:p>
        </p:txBody>
      </p:sp>
    </p:spTree>
    <p:extLst>
      <p:ext uri="{BB962C8B-B14F-4D97-AF65-F5344CB8AC3E}">
        <p14:creationId xmlns:p14="http://schemas.microsoft.com/office/powerpoint/2010/main" val="15847514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Specific Request</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Prepared by Nathan L Morrison / 05-14-06</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531921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Specific Request</a:t>
            </a:r>
          </a:p>
        </p:txBody>
      </p:sp>
      <p:sp>
        <p:nvSpPr>
          <p:cNvPr id="22531" name="Rectangle 6"/>
          <p:cNvSpPr>
            <a:spLocks noGrp="1" noChangeArrowheads="1"/>
          </p:cNvSpPr>
          <p:nvPr>
            <p:ph type="ftr" sz="quarter" idx="4"/>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Prepared by Nathan L Morrison / 05-14-06</a:t>
            </a:r>
          </a:p>
        </p:txBody>
      </p:sp>
      <p:sp>
        <p:nvSpPr>
          <p:cNvPr id="22532"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693264C-7BA8-4702-BAC2-E6EBBC608269}"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7413" name="Rectangle 2"/>
          <p:cNvSpPr>
            <a:spLocks noGrp="1" noRot="1" noChangeAspect="1" noChangeArrowheads="1" noTextEdit="1"/>
          </p:cNvSpPr>
          <p:nvPr>
            <p:ph type="sldImg"/>
          </p:nvPr>
        </p:nvSpPr>
        <p:spPr>
          <a:ln/>
        </p:spPr>
      </p:sp>
      <p:sp>
        <p:nvSpPr>
          <p:cNvPr id="17414" name="Rectangle 3"/>
          <p:cNvSpPr>
            <a:spLocks noGrp="1" noChangeArrowheads="1"/>
          </p:cNvSpPr>
          <p:nvPr>
            <p:ph type="body" idx="1"/>
          </p:nvPr>
        </p:nvSpPr>
        <p:spPr>
          <a:noFill/>
        </p:spPr>
        <p:txBody>
          <a:bodyPr/>
          <a:lstStyle/>
          <a:p>
            <a:pPr eaLnBrk="1" hangingPunct="1"/>
            <a:r>
              <a:rPr lang="en-US" dirty="0"/>
              <a:t>Images: </a:t>
            </a:r>
          </a:p>
          <a:p>
            <a:pPr eaLnBrk="1" hangingPunct="1"/>
            <a:r>
              <a:rPr lang="en-US" dirty="0"/>
              <a:t>Top: Author’s Dad, Loren “Mo” Morrison</a:t>
            </a:r>
          </a:p>
          <a:p>
            <a:pPr eaLnBrk="1" hangingPunct="1"/>
            <a:r>
              <a:rPr lang="en-US" dirty="0"/>
              <a:t>Bottom: Author’s Father-in-Law, Mark </a:t>
            </a:r>
            <a:r>
              <a:rPr lang="en-US" dirty="0" err="1"/>
              <a:t>Krizer</a:t>
            </a:r>
            <a:endParaRPr lang="en-US" dirty="0"/>
          </a:p>
          <a:p>
            <a:pPr eaLnBrk="1" hangingPunct="1"/>
            <a:endParaRPr lang="en-US" dirty="0"/>
          </a:p>
        </p:txBody>
      </p:sp>
    </p:spTree>
    <p:extLst>
      <p:ext uri="{BB962C8B-B14F-4D97-AF65-F5344CB8AC3E}">
        <p14:creationId xmlns:p14="http://schemas.microsoft.com/office/powerpoint/2010/main" val="8965569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Specific Request</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Prepared by Nathan L Morrison / 05-14-06</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948469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Specific Request</a:t>
            </a:r>
          </a:p>
        </p:txBody>
      </p:sp>
      <p:sp>
        <p:nvSpPr>
          <p:cNvPr id="22531" name="Rectangle 6"/>
          <p:cNvSpPr>
            <a:spLocks noGrp="1" noChangeArrowheads="1"/>
          </p:cNvSpPr>
          <p:nvPr>
            <p:ph type="ftr" sz="quarter" idx="4"/>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Prepared by Nathan L Morrison / 05-14-06</a:t>
            </a:r>
          </a:p>
        </p:txBody>
      </p:sp>
      <p:sp>
        <p:nvSpPr>
          <p:cNvPr id="22532"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693264C-7BA8-4702-BAC2-E6EBBC608269}"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7413" name="Rectangle 2"/>
          <p:cNvSpPr>
            <a:spLocks noGrp="1" noRot="1" noChangeAspect="1" noChangeArrowheads="1" noTextEdit="1"/>
          </p:cNvSpPr>
          <p:nvPr>
            <p:ph type="sldImg"/>
          </p:nvPr>
        </p:nvSpPr>
        <p:spPr>
          <a:ln/>
        </p:spPr>
      </p:sp>
      <p:sp>
        <p:nvSpPr>
          <p:cNvPr id="17414" name="Rectangle 3"/>
          <p:cNvSpPr>
            <a:spLocks noGrp="1" noChangeArrowheads="1"/>
          </p:cNvSpPr>
          <p:nvPr>
            <p:ph type="body" idx="1"/>
          </p:nvPr>
        </p:nvSpPr>
        <p:spPr>
          <a:noFill/>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400" b="1" dirty="0">
                <a:effectLst/>
                <a:latin typeface="Times New Roman" panose="02020603050405020304" pitchFamily="18" charset="0"/>
                <a:ea typeface="Times New Roman" panose="02020603050405020304" pitchFamily="18" charset="0"/>
              </a:rPr>
              <a:t>Images: L-R: Author’s Mom, Mary Morrison, Author’s Mother-in-Law, Susan </a:t>
            </a:r>
            <a:r>
              <a:rPr lang="en-US" sz="1400" b="1" dirty="0" err="1">
                <a:effectLst/>
                <a:latin typeface="Times New Roman" panose="02020603050405020304" pitchFamily="18" charset="0"/>
                <a:ea typeface="Times New Roman" panose="02020603050405020304" pitchFamily="18" charset="0"/>
              </a:rPr>
              <a:t>Krizer</a:t>
            </a:r>
            <a:endParaRPr lang="en-US" sz="1400" b="1" dirty="0">
              <a:effectLst/>
              <a:latin typeface="Times New Roman" panose="02020603050405020304" pitchFamily="18" charset="0"/>
              <a:ea typeface="Times New Roman" panose="02020603050405020304" pitchFamily="18"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800" b="1" dirty="0">
              <a:effectLst/>
              <a:latin typeface="Times New Roman" panose="02020603050405020304" pitchFamily="18" charset="0"/>
              <a:ea typeface="Times New Roman" panose="02020603050405020304" pitchFamily="18"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400" b="1" dirty="0">
                <a:effectLst/>
                <a:latin typeface="Times New Roman" panose="02020603050405020304" pitchFamily="18" charset="0"/>
                <a:ea typeface="Times New Roman" panose="02020603050405020304" pitchFamily="18" charset="0"/>
              </a:rPr>
              <a:t>Intro</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dirty="0">
                <a:effectLst/>
                <a:latin typeface="Times New Roman" panose="02020603050405020304" pitchFamily="18" charset="0"/>
                <a:ea typeface="Times New Roman" panose="02020603050405020304" pitchFamily="18" charset="0"/>
              </a:rPr>
              <a:t>Each Lord’s Day we gather together to remember the death of Jesus, the greatest sacrifice of all, and learn how we can be better fathers, mothers, grandparents and children, and how better to serve God! In May we honored our mothers and grandmothers on Mother’s Day.</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dirty="0">
              <a:effectLst/>
              <a:latin typeface="Times New Roman" panose="02020603050405020304" pitchFamily="18" charset="0"/>
              <a:ea typeface="Times New Roman" panose="02020603050405020304" pitchFamily="18" charset="0"/>
            </a:endParaRPr>
          </a:p>
          <a:p>
            <a:pPr eaLnBrk="1" hangingPunct="1"/>
            <a:endParaRPr lang="en-US" dirty="0"/>
          </a:p>
        </p:txBody>
      </p:sp>
    </p:spTree>
    <p:extLst>
      <p:ext uri="{BB962C8B-B14F-4D97-AF65-F5344CB8AC3E}">
        <p14:creationId xmlns:p14="http://schemas.microsoft.com/office/powerpoint/2010/main" val="4070301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Specific Request</a:t>
            </a:r>
          </a:p>
        </p:txBody>
      </p:sp>
      <p:sp>
        <p:nvSpPr>
          <p:cNvPr id="22531" name="Rectangle 6"/>
          <p:cNvSpPr>
            <a:spLocks noGrp="1" noChangeArrowheads="1"/>
          </p:cNvSpPr>
          <p:nvPr>
            <p:ph type="ftr" sz="quarter" idx="4"/>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Prepared by Nathan L Morrison / 05-14-06</a:t>
            </a:r>
          </a:p>
        </p:txBody>
      </p:sp>
      <p:sp>
        <p:nvSpPr>
          <p:cNvPr id="22532"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693264C-7BA8-4702-BAC2-E6EBBC608269}"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7413" name="Rectangle 2"/>
          <p:cNvSpPr>
            <a:spLocks noGrp="1" noRot="1" noChangeAspect="1" noChangeArrowheads="1" noTextEdit="1"/>
          </p:cNvSpPr>
          <p:nvPr>
            <p:ph type="sldImg"/>
          </p:nvPr>
        </p:nvSpPr>
        <p:spPr>
          <a:ln/>
        </p:spPr>
      </p:sp>
      <p:sp>
        <p:nvSpPr>
          <p:cNvPr id="17414" name="Rectangle 3"/>
          <p:cNvSpPr>
            <a:spLocks noGrp="1" noChangeArrowheads="1"/>
          </p:cNvSpPr>
          <p:nvPr>
            <p:ph type="body" idx="1"/>
          </p:nvPr>
        </p:nvSpPr>
        <p:spPr>
          <a:noFill/>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400" b="1" dirty="0">
                <a:effectLst/>
                <a:latin typeface="Times New Roman" panose="02020603050405020304" pitchFamily="18" charset="0"/>
                <a:ea typeface="Times New Roman" panose="02020603050405020304" pitchFamily="18" charset="0"/>
              </a:rPr>
              <a:t>Images: L-R: Author’s Dad, Loren “Mo” Morrison; Author’s Father-in-Law, Mark </a:t>
            </a:r>
            <a:r>
              <a:rPr lang="en-US" sz="1400" b="1" dirty="0" err="1">
                <a:effectLst/>
                <a:latin typeface="Times New Roman" panose="02020603050405020304" pitchFamily="18" charset="0"/>
                <a:ea typeface="Times New Roman" panose="02020603050405020304" pitchFamily="18" charset="0"/>
              </a:rPr>
              <a:t>Krizer</a:t>
            </a:r>
            <a:endParaRPr lang="en-US" sz="1400" b="1" dirty="0">
              <a:effectLst/>
              <a:latin typeface="Times New Roman" panose="02020603050405020304" pitchFamily="18" charset="0"/>
              <a:ea typeface="Times New Roman" panose="02020603050405020304" pitchFamily="18"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800" b="1" dirty="0">
              <a:effectLst/>
              <a:latin typeface="Times New Roman" panose="02020603050405020304" pitchFamily="18" charset="0"/>
              <a:ea typeface="Times New Roman" panose="02020603050405020304" pitchFamily="18"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dirty="0">
                <a:effectLst/>
                <a:latin typeface="Times New Roman" panose="02020603050405020304" pitchFamily="18" charset="0"/>
                <a:ea typeface="Times New Roman" panose="02020603050405020304" pitchFamily="18" charset="0"/>
              </a:rPr>
              <a:t>INTEGRITY: THE LEGACY OF A LOVING FATHER</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dirty="0">
                <a:effectLst/>
                <a:latin typeface="Times New Roman" panose="02020603050405020304" pitchFamily="18" charset="0"/>
                <a:ea typeface="Times New Roman" panose="02020603050405020304" pitchFamily="18" charset="0"/>
              </a:rPr>
              <a:t>June 10, 2020, by Norma Gail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dirty="0">
                <a:effectLst/>
                <a:latin typeface="Times New Roman" panose="02020603050405020304" pitchFamily="18" charset="0"/>
                <a:ea typeface="Times New Roman" panose="02020603050405020304" pitchFamily="18" charset="0"/>
              </a:rPr>
              <a: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dirty="0">
                <a:effectLst/>
                <a:latin typeface="Times New Roman" panose="02020603050405020304" pitchFamily="18" charset="0"/>
                <a:ea typeface="Times New Roman" panose="02020603050405020304" pitchFamily="18" charset="0"/>
              </a:rPr>
              <a:t>Integrity, love, and faith were the legacy of my father. Integrity is a sorely lacking trait in our world. Politicians, businessmen, educators, even some in the ministry handle the truth like a novel where the readers write their own ending.</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dirty="0">
                <a:effectLst/>
                <a:latin typeface="Times New Roman" panose="02020603050405020304" pitchFamily="18" charset="0"/>
                <a:ea typeface="Times New Roman" panose="02020603050405020304" pitchFamily="18" charset="0"/>
              </a:rPr>
              <a:t>“Do the right thing and you’ll never have to apologize,” my father drilled into us from an early age. Right wasn’t some nebulous concept based on popular perception, convenience, or individual circumstances. Daddy saw the world in black and white when it came to right and wrong, truth, and lies. The harshest punishment meted out in our home resulted from the failure to be honest and kind. Although, his honesty was questioned at one point.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1" dirty="0">
              <a:effectLst/>
              <a:latin typeface="Times New Roman" panose="02020603050405020304" pitchFamily="18" charset="0"/>
              <a:ea typeface="Times New Roman" panose="02020603050405020304" pitchFamily="18"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dirty="0">
                <a:effectLst/>
                <a:latin typeface="Times New Roman" panose="02020603050405020304" pitchFamily="18" charset="0"/>
                <a:ea typeface="Times New Roman" panose="02020603050405020304" pitchFamily="18" charset="0"/>
              </a:rPr>
              <a:t>Integrity Questioned</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dirty="0">
                <a:effectLst/>
                <a:latin typeface="Times New Roman" panose="02020603050405020304" pitchFamily="18" charset="0"/>
                <a:ea typeface="Times New Roman" panose="02020603050405020304" pitchFamily="18" charset="0"/>
              </a:rPr>
              <a:t>As if it were yesterday, I remember men in business suits gathered around our dinner table when examiners from the insurance company where my father was an agent came to investigate some missing money. As a high school student, I was aware of the tension that buzzed like electric current under the surface of the conversation. These men had the power to take my father’s job and forever change our family.</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dirty="0">
                <a:effectLst/>
                <a:latin typeface="Times New Roman" panose="02020603050405020304" pitchFamily="18" charset="0"/>
                <a:ea typeface="Times New Roman" panose="02020603050405020304" pitchFamily="18" charset="0"/>
              </a:rPr>
              <a:t>A few days prior, Daddy explained that a large amount of money was missing from his office. A secretary who moved out of state embezzled from premiums paid in cash, crediting only partial payment to the customers. She couldn’t be held accountable because she couldn’t be found. The men combed through records for days to ascertain my father’s innocence.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1" dirty="0">
              <a:effectLst/>
              <a:latin typeface="Times New Roman" panose="02020603050405020304" pitchFamily="18" charset="0"/>
              <a:ea typeface="Times New Roman" panose="02020603050405020304" pitchFamily="18"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dirty="0">
                <a:effectLst/>
                <a:latin typeface="Times New Roman" panose="02020603050405020304" pitchFamily="18" charset="0"/>
                <a:ea typeface="Times New Roman" panose="02020603050405020304" pitchFamily="18" charset="0"/>
              </a:rPr>
              <a:t>Integrity Proven</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dirty="0">
                <a:effectLst/>
                <a:latin typeface="Times New Roman" panose="02020603050405020304" pitchFamily="18" charset="0"/>
                <a:ea typeface="Times New Roman" panose="02020603050405020304" pitchFamily="18" charset="0"/>
              </a:rPr>
              <a:t>In order to set things right, he repaid every cent. I learned that integrity and reputation are treasures to be guarded and cherished. He believed Proverbs 22:1 and expected his children to live the same. “A good name is more desirable than great riches; to be esteemed is better than silver or gold.”</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dirty="0">
                <a:effectLst/>
                <a:latin typeface="Times New Roman" panose="02020603050405020304" pitchFamily="18" charset="0"/>
                <a:ea typeface="Times New Roman" panose="02020603050405020304" pitchFamily="18" charset="0"/>
              </a:rPr>
              <a:t>Sometime later, my father located his former secretary. Though she never repaid everything, he accepted partial payment and forgave what almost cost his reputation. Daddy’s mercy and grace provided a powerful example on how to treat others. “A man’s wisdom gives him patience; it is to his glory to overlook an offense.” (Proverbs 19:11) By the same token, he expected nothing less from his children. Our most severe punishments stemmed from lies.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dirty="0">
                <a:effectLst/>
                <a:latin typeface="Times New Roman" panose="02020603050405020304" pitchFamily="18" charset="0"/>
                <a:ea typeface="Times New Roman" panose="02020603050405020304" pitchFamily="18" charset="0"/>
              </a:rPr>
              <a:t>Because of his example, my father’s teaching on integrity colors my attitude to this day. Honesty is not an option but a necessity. As King David prayed, “I know, my God, that you examine our hearts and rejoice when you find integrity there.” (1 Chronicles 29:17 NLT)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1" dirty="0">
              <a:effectLst/>
              <a:latin typeface="Times New Roman" panose="02020603050405020304" pitchFamily="18" charset="0"/>
              <a:ea typeface="Times New Roman" panose="02020603050405020304" pitchFamily="18"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dirty="0">
                <a:effectLst/>
                <a:latin typeface="Times New Roman" panose="02020603050405020304" pitchFamily="18" charset="0"/>
                <a:ea typeface="Times New Roman" panose="02020603050405020304" pitchFamily="18" charset="0"/>
              </a:rPr>
              <a:t>A Father’s Legacy</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dirty="0">
                <a:effectLst/>
                <a:latin typeface="Times New Roman" panose="02020603050405020304" pitchFamily="18" charset="0"/>
                <a:ea typeface="Times New Roman" panose="02020603050405020304" pitchFamily="18" charset="0"/>
              </a:rPr>
              <a:t>This mindset is uncommon in our world today. How different our world would be if people treated each other with integrity and mercy. Mudslinging and lies would vanish. Justice would be assured. We could trust those in power because clear principle, humility, and gentleness would be their hallmarks. All people would receive fair treatment in spite of skin color, socioeconomic standing, or educational level.</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dirty="0">
                <a:effectLst/>
                <a:latin typeface="Times New Roman" panose="02020603050405020304" pitchFamily="18" charset="0"/>
                <a:ea typeface="Times New Roman" panose="02020603050405020304" pitchFamily="18" charset="0"/>
              </a:rPr>
              <a:t>“A good man leaves an inheritance for his children’s children…” (Proverbs 13:22) I was privileged to be raised by a man who left a legacy of faith, love, and integrity. Likewise, I rejoice when my children display these traits. May we, as Christians honor our Lord in the current climate of societal unrest by treating others the way that honors our heavenly Father.</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dirty="0">
                <a:effectLst/>
                <a:latin typeface="Times New Roman" panose="02020603050405020304" pitchFamily="18" charset="0"/>
                <a:ea typeface="Times New Roman" panose="02020603050405020304" pitchFamily="18" charset="0"/>
              </a:rPr>
              <a:t>Whoever walks in integrity walks securely, but whoever takes crooked paths will be found out. Proverbs 10:9</a:t>
            </a:r>
          </a:p>
          <a:p>
            <a:pPr eaLnBrk="1" hangingPunct="1"/>
            <a:endParaRPr lang="en-US" dirty="0"/>
          </a:p>
        </p:txBody>
      </p:sp>
    </p:spTree>
    <p:extLst>
      <p:ext uri="{BB962C8B-B14F-4D97-AF65-F5344CB8AC3E}">
        <p14:creationId xmlns:p14="http://schemas.microsoft.com/office/powerpoint/2010/main" val="2489047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A Specific Request</a:t>
            </a:r>
            <a:endParaRPr lang="en-US" dirty="0"/>
          </a:p>
        </p:txBody>
      </p:sp>
      <p:sp>
        <p:nvSpPr>
          <p:cNvPr id="5" name="Footer Placeholder 4"/>
          <p:cNvSpPr>
            <a:spLocks noGrp="1"/>
          </p:cNvSpPr>
          <p:nvPr>
            <p:ph type="ftr" sz="quarter" idx="4"/>
          </p:nvPr>
        </p:nvSpPr>
        <p:spPr/>
        <p:txBody>
          <a:bodyPr/>
          <a:lstStyle/>
          <a:p>
            <a:pPr>
              <a:defRPr/>
            </a:pPr>
            <a:r>
              <a:rPr lang="en-US"/>
              <a:t>Prepared by Nathan L Morrison / 05-14-06</a:t>
            </a:r>
            <a:endParaRPr lang="en-US" dirty="0"/>
          </a:p>
        </p:txBody>
      </p:sp>
      <p:sp>
        <p:nvSpPr>
          <p:cNvPr id="6" name="Slide Number Placeholder 5"/>
          <p:cNvSpPr>
            <a:spLocks noGrp="1"/>
          </p:cNvSpPr>
          <p:nvPr>
            <p:ph type="sldNum" sz="quarter" idx="5"/>
          </p:nvPr>
        </p:nvSpPr>
        <p:spPr/>
        <p:txBody>
          <a:bodyPr/>
          <a:lstStyle/>
          <a:p>
            <a:pPr>
              <a:defRPr/>
            </a:pPr>
            <a:fld id="{6E4354BE-CA62-4BE3-94F8-F4E4D20857CD}" type="slidenum">
              <a:rPr lang="en-US" smtClean="0"/>
              <a:pPr>
                <a:defRPr/>
              </a:pPr>
              <a:t>4</a:t>
            </a:fld>
            <a:endParaRPr lang="en-US" dirty="0"/>
          </a:p>
        </p:txBody>
      </p:sp>
    </p:spTree>
    <p:extLst>
      <p:ext uri="{BB962C8B-B14F-4D97-AF65-F5344CB8AC3E}">
        <p14:creationId xmlns:p14="http://schemas.microsoft.com/office/powerpoint/2010/main" val="91496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Author’s brother Lee, his wife, and their ten children!</a:t>
            </a:r>
          </a:p>
        </p:txBody>
      </p:sp>
      <p:sp>
        <p:nvSpPr>
          <p:cNvPr id="4" name="Header Placeholder 3"/>
          <p:cNvSpPr>
            <a:spLocks noGrp="1"/>
          </p:cNvSpPr>
          <p:nvPr>
            <p:ph type="hdr" sz="quarter"/>
          </p:nvPr>
        </p:nvSpPr>
        <p:spPr/>
        <p:txBody>
          <a:bodyPr/>
          <a:lstStyle/>
          <a:p>
            <a:pPr>
              <a:defRPr/>
            </a:pPr>
            <a:r>
              <a:rPr lang="en-US"/>
              <a:t>A Specific Request</a:t>
            </a:r>
            <a:endParaRPr lang="en-US" dirty="0"/>
          </a:p>
        </p:txBody>
      </p:sp>
      <p:sp>
        <p:nvSpPr>
          <p:cNvPr id="5" name="Footer Placeholder 4"/>
          <p:cNvSpPr>
            <a:spLocks noGrp="1"/>
          </p:cNvSpPr>
          <p:nvPr>
            <p:ph type="ftr" sz="quarter" idx="4"/>
          </p:nvPr>
        </p:nvSpPr>
        <p:spPr/>
        <p:txBody>
          <a:bodyPr/>
          <a:lstStyle/>
          <a:p>
            <a:pPr>
              <a:defRPr/>
            </a:pPr>
            <a:r>
              <a:rPr lang="en-US"/>
              <a:t>Prepared by Nathan L Morrison / 05-14-06</a:t>
            </a:r>
            <a:endParaRPr lang="en-US" dirty="0"/>
          </a:p>
        </p:txBody>
      </p:sp>
      <p:sp>
        <p:nvSpPr>
          <p:cNvPr id="6" name="Slide Number Placeholder 5"/>
          <p:cNvSpPr>
            <a:spLocks noGrp="1"/>
          </p:cNvSpPr>
          <p:nvPr>
            <p:ph type="sldNum" sz="quarter" idx="5"/>
          </p:nvPr>
        </p:nvSpPr>
        <p:spPr/>
        <p:txBody>
          <a:bodyPr/>
          <a:lstStyle/>
          <a:p>
            <a:pPr>
              <a:defRPr/>
            </a:pPr>
            <a:fld id="{6E4354BE-CA62-4BE3-94F8-F4E4D20857CD}" type="slidenum">
              <a:rPr lang="en-US" smtClean="0"/>
              <a:pPr>
                <a:defRPr/>
              </a:pPr>
              <a:t>7</a:t>
            </a:fld>
            <a:endParaRPr lang="en-US" dirty="0"/>
          </a:p>
        </p:txBody>
      </p:sp>
    </p:spTree>
    <p:extLst>
      <p:ext uri="{BB962C8B-B14F-4D97-AF65-F5344CB8AC3E}">
        <p14:creationId xmlns:p14="http://schemas.microsoft.com/office/powerpoint/2010/main" val="28442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Author’s brother Lee, his wife, and their ten children!</a:t>
            </a:r>
          </a:p>
          <a:p>
            <a:endParaRPr lang="en-US" dirty="0"/>
          </a:p>
        </p:txBody>
      </p:sp>
      <p:sp>
        <p:nvSpPr>
          <p:cNvPr id="4" name="Header Placeholder 3"/>
          <p:cNvSpPr>
            <a:spLocks noGrp="1"/>
          </p:cNvSpPr>
          <p:nvPr>
            <p:ph type="hdr" sz="quarter"/>
          </p:nvPr>
        </p:nvSpPr>
        <p:spPr/>
        <p:txBody>
          <a:bodyPr/>
          <a:lstStyle/>
          <a:p>
            <a:pPr>
              <a:defRPr/>
            </a:pPr>
            <a:r>
              <a:rPr lang="en-US"/>
              <a:t>A Specific Request</a:t>
            </a:r>
            <a:endParaRPr lang="en-US" dirty="0"/>
          </a:p>
        </p:txBody>
      </p:sp>
      <p:sp>
        <p:nvSpPr>
          <p:cNvPr id="5" name="Footer Placeholder 4"/>
          <p:cNvSpPr>
            <a:spLocks noGrp="1"/>
          </p:cNvSpPr>
          <p:nvPr>
            <p:ph type="ftr" sz="quarter" idx="4"/>
          </p:nvPr>
        </p:nvSpPr>
        <p:spPr/>
        <p:txBody>
          <a:bodyPr/>
          <a:lstStyle/>
          <a:p>
            <a:pPr>
              <a:defRPr/>
            </a:pPr>
            <a:r>
              <a:rPr lang="en-US"/>
              <a:t>Prepared by Nathan L Morrison / 05-14-06</a:t>
            </a:r>
            <a:endParaRPr lang="en-US" dirty="0"/>
          </a:p>
        </p:txBody>
      </p:sp>
      <p:sp>
        <p:nvSpPr>
          <p:cNvPr id="6" name="Slide Number Placeholder 5"/>
          <p:cNvSpPr>
            <a:spLocks noGrp="1"/>
          </p:cNvSpPr>
          <p:nvPr>
            <p:ph type="sldNum" sz="quarter" idx="5"/>
          </p:nvPr>
        </p:nvSpPr>
        <p:spPr/>
        <p:txBody>
          <a:bodyPr/>
          <a:lstStyle/>
          <a:p>
            <a:pPr>
              <a:defRPr/>
            </a:pPr>
            <a:fld id="{6E4354BE-CA62-4BE3-94F8-F4E4D20857CD}" type="slidenum">
              <a:rPr lang="en-US" smtClean="0"/>
              <a:pPr>
                <a:defRPr/>
              </a:pPr>
              <a:t>8</a:t>
            </a:fld>
            <a:endParaRPr lang="en-US" dirty="0"/>
          </a:p>
        </p:txBody>
      </p:sp>
    </p:spTree>
    <p:extLst>
      <p:ext uri="{BB962C8B-B14F-4D97-AF65-F5344CB8AC3E}">
        <p14:creationId xmlns:p14="http://schemas.microsoft.com/office/powerpoint/2010/main" val="2900417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A Specific Request</a:t>
            </a:r>
            <a:endParaRPr lang="en-US" dirty="0"/>
          </a:p>
        </p:txBody>
      </p:sp>
      <p:sp>
        <p:nvSpPr>
          <p:cNvPr id="5" name="Footer Placeholder 4"/>
          <p:cNvSpPr>
            <a:spLocks noGrp="1"/>
          </p:cNvSpPr>
          <p:nvPr>
            <p:ph type="ftr" sz="quarter" idx="4"/>
          </p:nvPr>
        </p:nvSpPr>
        <p:spPr/>
        <p:txBody>
          <a:bodyPr/>
          <a:lstStyle/>
          <a:p>
            <a:pPr>
              <a:defRPr/>
            </a:pPr>
            <a:r>
              <a:rPr lang="en-US"/>
              <a:t>Prepared by Nathan L Morrison / 05-14-06</a:t>
            </a:r>
            <a:endParaRPr lang="en-US" dirty="0"/>
          </a:p>
        </p:txBody>
      </p:sp>
      <p:sp>
        <p:nvSpPr>
          <p:cNvPr id="6" name="Slide Number Placeholder 5"/>
          <p:cNvSpPr>
            <a:spLocks noGrp="1"/>
          </p:cNvSpPr>
          <p:nvPr>
            <p:ph type="sldNum" sz="quarter" idx="5"/>
          </p:nvPr>
        </p:nvSpPr>
        <p:spPr/>
        <p:txBody>
          <a:bodyPr/>
          <a:lstStyle/>
          <a:p>
            <a:pPr>
              <a:defRPr/>
            </a:pPr>
            <a:fld id="{6E4354BE-CA62-4BE3-94F8-F4E4D20857CD}" type="slidenum">
              <a:rPr lang="en-US" smtClean="0"/>
              <a:pPr>
                <a:defRPr/>
              </a:pPr>
              <a:t>10</a:t>
            </a:fld>
            <a:endParaRPr lang="en-US" dirty="0"/>
          </a:p>
        </p:txBody>
      </p:sp>
    </p:spTree>
    <p:extLst>
      <p:ext uri="{BB962C8B-B14F-4D97-AF65-F5344CB8AC3E}">
        <p14:creationId xmlns:p14="http://schemas.microsoft.com/office/powerpoint/2010/main" val="3813321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Specific Request</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Prepared by Nathan L Morrison / 05-14-06</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3063750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A lesson from China: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In ancient China, the people wanted security against the barbaric people to the north, the Mongols.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So they built walls to keep them out (Begun in 220 B.C. through A.D. 1644). These walls were built so high that no one could climb over it and built so thick that no one could break it down. So they settled back to enjoy their security.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It is told that during the first 100 years of building the walls, China was invaded three times. How?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The gates were left open. The enemy had bribed the gatekeepers. The Chinese spent all their time building a wall, but they neglected on building character and integrity in their children.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u="sng" dirty="0">
                <a:solidFill>
                  <a:schemeClr val="bg1"/>
                </a:solidFill>
                <a:effectLst/>
                <a:latin typeface="Times New Roman" panose="02020603050405020304" pitchFamily="18" charset="0"/>
                <a:ea typeface="Times New Roman" panose="02020603050405020304" pitchFamily="18" charset="0"/>
                <a:hlinkClick r:id="rId3">
                  <a:extLst>
                    <a:ext uri="{A12FA001-AC4F-418D-AE19-62706E023703}">
                      <ahyp:hlinkClr xmlns:ahyp="http://schemas.microsoft.com/office/drawing/2018/hyperlinkcolor" val="tx"/>
                    </a:ext>
                  </a:extLst>
                </a:hlinkClick>
              </a:rPr>
              <a:t>https://www.farmvilleherald.com/2016/04/gatekeepers-and-integrity/</a:t>
            </a:r>
            <a:r>
              <a:rPr lang="en-US" sz="1100" dirty="0">
                <a:solidFill>
                  <a:schemeClr val="bg1"/>
                </a:solidFill>
                <a:effectLst/>
                <a:latin typeface="Times New Roman" panose="02020603050405020304" pitchFamily="18" charset="0"/>
                <a:ea typeface="Times New Roman" panose="02020603050405020304" pitchFamily="18" charset="0"/>
              </a:rPr>
              <a:t> </a:t>
            </a:r>
            <a:endParaRPr lang="en-US" sz="1200" dirty="0">
              <a:solidFill>
                <a:schemeClr val="bg1"/>
              </a:solidFill>
              <a:effectLst/>
              <a:latin typeface="Times New Roman" panose="02020603050405020304" pitchFamily="18" charset="0"/>
              <a:ea typeface="Times New Roman" panose="02020603050405020304" pitchFamily="18" charset="0"/>
            </a:endParaRPr>
          </a:p>
          <a:p>
            <a:endParaRPr lang="en-US" dirty="0"/>
          </a:p>
        </p:txBody>
      </p:sp>
      <p:sp>
        <p:nvSpPr>
          <p:cNvPr id="4" name="Header Placeholder 3"/>
          <p:cNvSpPr>
            <a:spLocks noGrp="1"/>
          </p:cNvSpPr>
          <p:nvPr>
            <p:ph type="hdr" sz="quarter"/>
          </p:nvPr>
        </p:nvSpPr>
        <p:spPr/>
        <p:txBody>
          <a:bodyPr/>
          <a:lstStyle/>
          <a:p>
            <a:pPr>
              <a:defRPr/>
            </a:pPr>
            <a:r>
              <a:rPr lang="en-US"/>
              <a:t>A Specific Request</a:t>
            </a:r>
            <a:endParaRPr lang="en-US" dirty="0"/>
          </a:p>
        </p:txBody>
      </p:sp>
      <p:sp>
        <p:nvSpPr>
          <p:cNvPr id="5" name="Footer Placeholder 4"/>
          <p:cNvSpPr>
            <a:spLocks noGrp="1"/>
          </p:cNvSpPr>
          <p:nvPr>
            <p:ph type="ftr" sz="quarter" idx="4"/>
          </p:nvPr>
        </p:nvSpPr>
        <p:spPr/>
        <p:txBody>
          <a:bodyPr/>
          <a:lstStyle/>
          <a:p>
            <a:pPr>
              <a:defRPr/>
            </a:pPr>
            <a:r>
              <a:rPr lang="en-US"/>
              <a:t>Prepared by Nathan L Morrison / 05-14-06</a:t>
            </a:r>
            <a:endParaRPr lang="en-US" dirty="0"/>
          </a:p>
        </p:txBody>
      </p:sp>
      <p:sp>
        <p:nvSpPr>
          <p:cNvPr id="6" name="Slide Number Placeholder 5"/>
          <p:cNvSpPr>
            <a:spLocks noGrp="1"/>
          </p:cNvSpPr>
          <p:nvPr>
            <p:ph type="sldNum" sz="quarter" idx="5"/>
          </p:nvPr>
        </p:nvSpPr>
        <p:spPr/>
        <p:txBody>
          <a:bodyPr/>
          <a:lstStyle/>
          <a:p>
            <a:pPr>
              <a:defRPr/>
            </a:pPr>
            <a:fld id="{6E4354BE-CA62-4BE3-94F8-F4E4D20857CD}" type="slidenum">
              <a:rPr lang="en-US" smtClean="0"/>
              <a:pPr>
                <a:defRPr/>
              </a:pPr>
              <a:t>17</a:t>
            </a:fld>
            <a:endParaRPr lang="en-US" dirty="0"/>
          </a:p>
        </p:txBody>
      </p:sp>
    </p:spTree>
    <p:extLst>
      <p:ext uri="{BB962C8B-B14F-4D97-AF65-F5344CB8AC3E}">
        <p14:creationId xmlns:p14="http://schemas.microsoft.com/office/powerpoint/2010/main" val="3103972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pPr>
              <a:defRPr/>
            </a:pPr>
            <a:endParaRPr lang="en-US" dirty="0"/>
          </a:p>
        </p:txBody>
      </p:sp>
      <p:sp>
        <p:nvSpPr>
          <p:cNvPr id="19" name="Footer Placeholder 18"/>
          <p:cNvSpPr>
            <a:spLocks noGrp="1"/>
          </p:cNvSpPr>
          <p:nvPr>
            <p:ph type="ftr" sz="quarter" idx="11"/>
          </p:nvPr>
        </p:nvSpPr>
        <p:spPr/>
        <p:txBody>
          <a:bodyPr/>
          <a:lstStyle/>
          <a:p>
            <a:pPr>
              <a:defRPr/>
            </a:pPr>
            <a:r>
              <a:rPr lang="en-US"/>
              <a:t>Godly Father: Job Prayed For His Children</a:t>
            </a:r>
            <a:endParaRPr lang="en-US" dirty="0"/>
          </a:p>
        </p:txBody>
      </p:sp>
      <p:sp>
        <p:nvSpPr>
          <p:cNvPr id="27" name="Slide Number Placeholder 26"/>
          <p:cNvSpPr>
            <a:spLocks noGrp="1"/>
          </p:cNvSpPr>
          <p:nvPr>
            <p:ph type="sldNum" sz="quarter" idx="12"/>
          </p:nvPr>
        </p:nvSpPr>
        <p:spPr/>
        <p:txBody>
          <a:bodyPr/>
          <a:lstStyle/>
          <a:p>
            <a:pPr>
              <a:defRPr/>
            </a:pPr>
            <a:fld id="{C9D93657-24CA-4F3E-A7E7-1B701F41C68B}"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Godly Father: Job Prayed For His Children</a:t>
            </a:r>
            <a:endParaRPr lang="en-US" dirty="0"/>
          </a:p>
        </p:txBody>
      </p:sp>
      <p:sp>
        <p:nvSpPr>
          <p:cNvPr id="6" name="Slide Number Placeholder 5"/>
          <p:cNvSpPr>
            <a:spLocks noGrp="1"/>
          </p:cNvSpPr>
          <p:nvPr>
            <p:ph type="sldNum" sz="quarter" idx="12"/>
          </p:nvPr>
        </p:nvSpPr>
        <p:spPr/>
        <p:txBody>
          <a:bodyPr/>
          <a:lstStyle/>
          <a:p>
            <a:pPr>
              <a:defRPr/>
            </a:pPr>
            <a:fld id="{E305473C-9096-4C77-8029-9B5BEB596512}"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Godly Father: Job Prayed For His Children</a:t>
            </a:r>
            <a:endParaRPr lang="en-US" dirty="0"/>
          </a:p>
        </p:txBody>
      </p:sp>
      <p:sp>
        <p:nvSpPr>
          <p:cNvPr id="6" name="Slide Number Placeholder 5"/>
          <p:cNvSpPr>
            <a:spLocks noGrp="1"/>
          </p:cNvSpPr>
          <p:nvPr>
            <p:ph type="sldNum" sz="quarter" idx="12"/>
          </p:nvPr>
        </p:nvSpPr>
        <p:spPr/>
        <p:txBody>
          <a:bodyPr/>
          <a:lstStyle/>
          <a:p>
            <a:pPr>
              <a:defRPr/>
            </a:pPr>
            <a:fld id="{9911AF69-7AFE-4044-99B2-AF9CC9654E69}"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Godly Father: Job Prayed For His Children</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620F48D-CA39-4A30-899D-CCDCF0AB1A99}" type="slidenum">
              <a:rPr lang="en-US"/>
              <a:pPr>
                <a:defRPr/>
              </a:pPr>
              <a:t>‹#›</a:t>
            </a:fld>
            <a:endParaRPr lang="en-US" dirty="0"/>
          </a:p>
        </p:txBody>
      </p:sp>
    </p:spTree>
    <p:extLst>
      <p:ext uri="{BB962C8B-B14F-4D97-AF65-F5344CB8AC3E}">
        <p14:creationId xmlns:p14="http://schemas.microsoft.com/office/powerpoint/2010/main" val="42601128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Godly Father: Job Prayed For His Children</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8CBEB07-E1CC-484F-9BBE-EA7D902740F6}" type="slidenum">
              <a:rPr lang="en-US"/>
              <a:pPr>
                <a:defRPr/>
              </a:pPr>
              <a:t>‹#›</a:t>
            </a:fld>
            <a:endParaRPr lang="en-US" dirty="0"/>
          </a:p>
        </p:txBody>
      </p:sp>
    </p:spTree>
    <p:extLst>
      <p:ext uri="{BB962C8B-B14F-4D97-AF65-F5344CB8AC3E}">
        <p14:creationId xmlns:p14="http://schemas.microsoft.com/office/powerpoint/2010/main" val="4219977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Godly Father: Job Prayed For His Children</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BBA8525-0A72-4C05-B223-7EDA2B48B231}" type="slidenum">
              <a:rPr lang="en-US"/>
              <a:pPr>
                <a:defRPr/>
              </a:pPr>
              <a:t>‹#›</a:t>
            </a:fld>
            <a:endParaRPr lang="en-US" dirty="0"/>
          </a:p>
        </p:txBody>
      </p:sp>
    </p:spTree>
    <p:extLst>
      <p:ext uri="{BB962C8B-B14F-4D97-AF65-F5344CB8AC3E}">
        <p14:creationId xmlns:p14="http://schemas.microsoft.com/office/powerpoint/2010/main" val="19356478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Godly Father: Job Prayed For His Children</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041AFF3-16D9-4048-963C-74B13CD744BB}" type="slidenum">
              <a:rPr lang="en-US"/>
              <a:pPr>
                <a:defRPr/>
              </a:pPr>
              <a:t>‹#›</a:t>
            </a:fld>
            <a:endParaRPr lang="en-US" dirty="0"/>
          </a:p>
        </p:txBody>
      </p:sp>
    </p:spTree>
    <p:extLst>
      <p:ext uri="{BB962C8B-B14F-4D97-AF65-F5344CB8AC3E}">
        <p14:creationId xmlns:p14="http://schemas.microsoft.com/office/powerpoint/2010/main" val="33895796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a:t>Godly Father: Job Prayed For His Children</a:t>
            </a: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B58C8994-46C1-46C4-BBC7-F13DDF24DE2E}" type="slidenum">
              <a:rPr lang="en-US"/>
              <a:pPr>
                <a:defRPr/>
              </a:pPr>
              <a:t>‹#›</a:t>
            </a:fld>
            <a:endParaRPr lang="en-US" dirty="0"/>
          </a:p>
        </p:txBody>
      </p:sp>
    </p:spTree>
    <p:extLst>
      <p:ext uri="{BB962C8B-B14F-4D97-AF65-F5344CB8AC3E}">
        <p14:creationId xmlns:p14="http://schemas.microsoft.com/office/powerpoint/2010/main" val="7145706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a:t>Godly Father: Job Prayed For His Children</a:t>
            </a: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3E36B4CC-5D46-473D-ABCA-5FF63C6E6FB4}" type="slidenum">
              <a:rPr lang="en-US"/>
              <a:pPr>
                <a:defRPr/>
              </a:pPr>
              <a:t>‹#›</a:t>
            </a:fld>
            <a:endParaRPr lang="en-US" dirty="0"/>
          </a:p>
        </p:txBody>
      </p:sp>
    </p:spTree>
    <p:extLst>
      <p:ext uri="{BB962C8B-B14F-4D97-AF65-F5344CB8AC3E}">
        <p14:creationId xmlns:p14="http://schemas.microsoft.com/office/powerpoint/2010/main" val="28423667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a:t>Godly Father: Job Prayed For His Children</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94C90D3B-95B3-4CAC-81D8-800069D7D6BE}" type="slidenum">
              <a:rPr lang="en-US"/>
              <a:pPr>
                <a:defRPr/>
              </a:pPr>
              <a:t>‹#›</a:t>
            </a:fld>
            <a:endParaRPr lang="en-US" dirty="0"/>
          </a:p>
        </p:txBody>
      </p:sp>
    </p:spTree>
    <p:extLst>
      <p:ext uri="{BB962C8B-B14F-4D97-AF65-F5344CB8AC3E}">
        <p14:creationId xmlns:p14="http://schemas.microsoft.com/office/powerpoint/2010/main" val="13345604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Godly Father: Job Prayed For His Children</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888A0E2-5A4F-4F36-BA79-F3AA56B017BF}" type="slidenum">
              <a:rPr lang="en-US"/>
              <a:pPr>
                <a:defRPr/>
              </a:pPr>
              <a:t>‹#›</a:t>
            </a:fld>
            <a:endParaRPr lang="en-US" dirty="0"/>
          </a:p>
        </p:txBody>
      </p:sp>
    </p:spTree>
    <p:extLst>
      <p:ext uri="{BB962C8B-B14F-4D97-AF65-F5344CB8AC3E}">
        <p14:creationId xmlns:p14="http://schemas.microsoft.com/office/powerpoint/2010/main" val="4102563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Godly Father: Job Prayed For His Children</a:t>
            </a:r>
            <a:endParaRPr lang="en-US" dirty="0"/>
          </a:p>
        </p:txBody>
      </p:sp>
      <p:sp>
        <p:nvSpPr>
          <p:cNvPr id="6" name="Slide Number Placeholder 5"/>
          <p:cNvSpPr>
            <a:spLocks noGrp="1"/>
          </p:cNvSpPr>
          <p:nvPr>
            <p:ph type="sldNum" sz="quarter" idx="12"/>
          </p:nvPr>
        </p:nvSpPr>
        <p:spPr/>
        <p:txBody>
          <a:bodyPr/>
          <a:lstStyle/>
          <a:p>
            <a:pPr>
              <a:defRPr/>
            </a:pPr>
            <a:fld id="{FB1CAFFA-4BD8-4545-A94C-BBB238667436}" type="slidenum">
              <a:rPr lang="en-US" smtClean="0"/>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Godly Father: Job Prayed For His Children</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9C8912B-0483-491E-ABB6-A3E9449F6109}" type="slidenum">
              <a:rPr lang="en-US"/>
              <a:pPr>
                <a:defRPr/>
              </a:pPr>
              <a:t>‹#›</a:t>
            </a:fld>
            <a:endParaRPr lang="en-US" dirty="0"/>
          </a:p>
        </p:txBody>
      </p:sp>
    </p:spTree>
    <p:extLst>
      <p:ext uri="{BB962C8B-B14F-4D97-AF65-F5344CB8AC3E}">
        <p14:creationId xmlns:p14="http://schemas.microsoft.com/office/powerpoint/2010/main" val="34820388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Godly Father: Job Prayed For His Children</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21A611F-4085-4BBC-A244-5346EB145DC5}" type="slidenum">
              <a:rPr lang="en-US"/>
              <a:pPr>
                <a:defRPr/>
              </a:pPr>
              <a:t>‹#›</a:t>
            </a:fld>
            <a:endParaRPr lang="en-US" dirty="0"/>
          </a:p>
        </p:txBody>
      </p:sp>
    </p:spTree>
    <p:extLst>
      <p:ext uri="{BB962C8B-B14F-4D97-AF65-F5344CB8AC3E}">
        <p14:creationId xmlns:p14="http://schemas.microsoft.com/office/powerpoint/2010/main" val="4266880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Godly Father: Job Prayed For His Children</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725183C-689C-4A71-B8A9-6BB94A09FEA6}" type="slidenum">
              <a:rPr lang="en-US"/>
              <a:pPr>
                <a:defRPr/>
              </a:pPr>
              <a:t>‹#›</a:t>
            </a:fld>
            <a:endParaRPr lang="en-US" dirty="0"/>
          </a:p>
        </p:txBody>
      </p:sp>
    </p:spTree>
    <p:extLst>
      <p:ext uri="{BB962C8B-B14F-4D97-AF65-F5344CB8AC3E}">
        <p14:creationId xmlns:p14="http://schemas.microsoft.com/office/powerpoint/2010/main" val="4710143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96452" y="1122363"/>
            <a:ext cx="6751097" cy="2387600"/>
          </a:xfrm>
        </p:spPr>
        <p:txBody>
          <a:bodyPr anchor="b">
            <a:normAutofit/>
          </a:bodyPr>
          <a:lstStyle>
            <a:lvl1pPr algn="ctr">
              <a:defRPr sz="3600"/>
            </a:lvl1pPr>
          </a:lstStyle>
          <a:p>
            <a:r>
              <a:rPr lang="en-US"/>
              <a:t>Click to edit Master title style</a:t>
            </a:r>
            <a:endParaRPr lang="en-US" dirty="0"/>
          </a:p>
        </p:txBody>
      </p:sp>
      <p:sp>
        <p:nvSpPr>
          <p:cNvPr id="3" name="Subtitle 2"/>
          <p:cNvSpPr>
            <a:spLocks noGrp="1"/>
          </p:cNvSpPr>
          <p:nvPr>
            <p:ph type="subTitle" idx="1"/>
          </p:nvPr>
        </p:nvSpPr>
        <p:spPr>
          <a:xfrm>
            <a:off x="1196452" y="3602038"/>
            <a:ext cx="6751097"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Godly Father: Job Prayed For His Children</a:t>
            </a:r>
            <a:endParaRPr lang="en-US" dirty="0"/>
          </a:p>
        </p:txBody>
      </p:sp>
      <p:sp>
        <p:nvSpPr>
          <p:cNvPr id="6" name="Slide Number Placeholder 5"/>
          <p:cNvSpPr>
            <a:spLocks noGrp="1"/>
          </p:cNvSpPr>
          <p:nvPr>
            <p:ph type="sldNum" sz="quarter" idx="12"/>
          </p:nvPr>
        </p:nvSpPr>
        <p:spPr/>
        <p:txBody>
          <a:bodyPr/>
          <a:lstStyle/>
          <a:p>
            <a:pPr>
              <a:defRPr/>
            </a:pPr>
            <a:fld id="{8A4E7ED5-CF95-4C13-AA55-619F184D4DD8}" type="slidenum">
              <a:rPr lang="en-US" smtClean="0"/>
              <a:pPr>
                <a:defRPr/>
              </a:pPr>
              <a:t>‹#›</a:t>
            </a:fld>
            <a:endParaRPr lang="en-US" dirty="0"/>
          </a:p>
        </p:txBody>
      </p:sp>
    </p:spTree>
    <p:extLst>
      <p:ext uri="{BB962C8B-B14F-4D97-AF65-F5344CB8AC3E}">
        <p14:creationId xmlns:p14="http://schemas.microsoft.com/office/powerpoint/2010/main" val="35455116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Godly Father: Job Prayed For His Children</a:t>
            </a:r>
            <a:endParaRPr lang="en-US" dirty="0"/>
          </a:p>
        </p:txBody>
      </p:sp>
      <p:sp>
        <p:nvSpPr>
          <p:cNvPr id="6" name="Slide Number Placeholder 5"/>
          <p:cNvSpPr>
            <a:spLocks noGrp="1"/>
          </p:cNvSpPr>
          <p:nvPr>
            <p:ph type="sldNum" sz="quarter" idx="12"/>
          </p:nvPr>
        </p:nvSpPr>
        <p:spPr/>
        <p:txBody>
          <a:bodyPr/>
          <a:lstStyle/>
          <a:p>
            <a:pPr>
              <a:defRPr/>
            </a:pPr>
            <a:fld id="{EA638222-18C8-4BAC-B2B4-59B8227B8617}" type="slidenum">
              <a:rPr lang="en-US" smtClean="0"/>
              <a:pPr>
                <a:defRPr/>
              </a:pPr>
              <a:t>‹#›</a:t>
            </a:fld>
            <a:endParaRPr lang="en-US" dirty="0"/>
          </a:p>
        </p:txBody>
      </p:sp>
    </p:spTree>
    <p:extLst>
      <p:ext uri="{BB962C8B-B14F-4D97-AF65-F5344CB8AC3E}">
        <p14:creationId xmlns:p14="http://schemas.microsoft.com/office/powerpoint/2010/main" val="17271183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255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Godly Father: Job Prayed For His Children</a:t>
            </a:r>
            <a:endParaRPr lang="en-US" dirty="0"/>
          </a:p>
        </p:txBody>
      </p:sp>
      <p:sp>
        <p:nvSpPr>
          <p:cNvPr id="6" name="Slide Number Placeholder 5"/>
          <p:cNvSpPr>
            <a:spLocks noGrp="1"/>
          </p:cNvSpPr>
          <p:nvPr>
            <p:ph type="sldNum" sz="quarter" idx="12"/>
          </p:nvPr>
        </p:nvSpPr>
        <p:spPr/>
        <p:txBody>
          <a:bodyPr/>
          <a:lstStyle/>
          <a:p>
            <a:pPr>
              <a:defRPr/>
            </a:pPr>
            <a:fld id="{13C893ED-A361-4345-A651-BFEB03FD9BB6}" type="slidenum">
              <a:rPr lang="en-US" smtClean="0"/>
              <a:pPr>
                <a:defRPr/>
              </a:pPr>
              <a:t>‹#›</a:t>
            </a:fld>
            <a:endParaRPr lang="en-US" dirty="0"/>
          </a:p>
        </p:txBody>
      </p:sp>
    </p:spTree>
    <p:extLst>
      <p:ext uri="{BB962C8B-B14F-4D97-AF65-F5344CB8AC3E}">
        <p14:creationId xmlns:p14="http://schemas.microsoft.com/office/powerpoint/2010/main" val="23412034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Godly Father: Job Prayed For His Children</a:t>
            </a:r>
            <a:endParaRPr lang="en-US" dirty="0"/>
          </a:p>
        </p:txBody>
      </p:sp>
      <p:sp>
        <p:nvSpPr>
          <p:cNvPr id="7" name="Slide Number Placeholder 6"/>
          <p:cNvSpPr>
            <a:spLocks noGrp="1"/>
          </p:cNvSpPr>
          <p:nvPr>
            <p:ph type="sldNum" sz="quarter" idx="12"/>
          </p:nvPr>
        </p:nvSpPr>
        <p:spPr/>
        <p:txBody>
          <a:bodyPr/>
          <a:lstStyle/>
          <a:p>
            <a:pPr>
              <a:defRPr/>
            </a:pPr>
            <a:fld id="{9237328D-E705-4ACB-BB38-D7CEF2B08115}" type="slidenum">
              <a:rPr lang="en-US" smtClean="0"/>
              <a:pPr>
                <a:defRPr/>
              </a:pPr>
              <a:t>‹#›</a:t>
            </a:fld>
            <a:endParaRPr lang="en-US" dirty="0"/>
          </a:p>
        </p:txBody>
      </p:sp>
    </p:spTree>
    <p:extLst>
      <p:ext uri="{BB962C8B-B14F-4D97-AF65-F5344CB8AC3E}">
        <p14:creationId xmlns:p14="http://schemas.microsoft.com/office/powerpoint/2010/main" val="16463213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6354" y="2088320"/>
            <a:ext cx="3659399" cy="823912"/>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1502" y="2088320"/>
            <a:ext cx="3649166" cy="823912"/>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r>
              <a:rPr lang="en-US"/>
              <a:t>Godly Father: Job Prayed For His Children</a:t>
            </a:r>
            <a:endParaRPr lang="en-US" dirty="0"/>
          </a:p>
        </p:txBody>
      </p:sp>
      <p:sp>
        <p:nvSpPr>
          <p:cNvPr id="9" name="Slide Number Placeholder 8"/>
          <p:cNvSpPr>
            <a:spLocks noGrp="1"/>
          </p:cNvSpPr>
          <p:nvPr>
            <p:ph type="sldNum" sz="quarter" idx="12"/>
          </p:nvPr>
        </p:nvSpPr>
        <p:spPr/>
        <p:txBody>
          <a:bodyPr/>
          <a:lstStyle/>
          <a:p>
            <a:pPr>
              <a:defRPr/>
            </a:pPr>
            <a:fld id="{1DCD60BD-94C3-40A1-929B-47B4994C576B}" type="slidenum">
              <a:rPr lang="en-US" smtClean="0"/>
              <a:pPr>
                <a:defRPr/>
              </a:pPr>
              <a:t>‹#›</a:t>
            </a:fld>
            <a:endParaRPr lang="en-US" dirty="0"/>
          </a:p>
        </p:txBody>
      </p:sp>
    </p:spTree>
    <p:extLst>
      <p:ext uri="{BB962C8B-B14F-4D97-AF65-F5344CB8AC3E}">
        <p14:creationId xmlns:p14="http://schemas.microsoft.com/office/powerpoint/2010/main" val="8721973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Godly Father: Job Prayed For His Children</a:t>
            </a:r>
            <a:endParaRPr lang="en-US" dirty="0"/>
          </a:p>
        </p:txBody>
      </p:sp>
      <p:sp>
        <p:nvSpPr>
          <p:cNvPr id="5" name="Slide Number Placeholder 4"/>
          <p:cNvSpPr>
            <a:spLocks noGrp="1"/>
          </p:cNvSpPr>
          <p:nvPr>
            <p:ph type="sldNum" sz="quarter" idx="12"/>
          </p:nvPr>
        </p:nvSpPr>
        <p:spPr/>
        <p:txBody>
          <a:bodyPr/>
          <a:lstStyle/>
          <a:p>
            <a:pPr>
              <a:defRPr/>
            </a:pPr>
            <a:fld id="{E2A9F118-CCD4-471B-B7B3-6D87ACD5D2B1}" type="slidenum">
              <a:rPr lang="en-US" smtClean="0"/>
              <a:pPr>
                <a:defRPr/>
              </a:pPr>
              <a:t>‹#›</a:t>
            </a:fld>
            <a:endParaRPr lang="en-US" dirty="0"/>
          </a:p>
        </p:txBody>
      </p:sp>
    </p:spTree>
    <p:extLst>
      <p:ext uri="{BB962C8B-B14F-4D97-AF65-F5344CB8AC3E}">
        <p14:creationId xmlns:p14="http://schemas.microsoft.com/office/powerpoint/2010/main" val="34858479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r>
              <a:rPr lang="en-US"/>
              <a:t>Godly Father: Job Prayed For His Children</a:t>
            </a:r>
            <a:endParaRPr lang="en-US" dirty="0"/>
          </a:p>
        </p:txBody>
      </p:sp>
      <p:sp>
        <p:nvSpPr>
          <p:cNvPr id="4" name="Slide Number Placeholder 3"/>
          <p:cNvSpPr>
            <a:spLocks noGrp="1"/>
          </p:cNvSpPr>
          <p:nvPr>
            <p:ph type="sldNum" sz="quarter" idx="12"/>
          </p:nvPr>
        </p:nvSpPr>
        <p:spPr/>
        <p:txBody>
          <a:bodyPr/>
          <a:lstStyle/>
          <a:p>
            <a:pPr>
              <a:defRPr/>
            </a:pPr>
            <a:fld id="{1F3AF8C1-3D1F-4D9C-AAE9-20E0A3A7B1DB}" type="slidenum">
              <a:rPr lang="en-US" smtClean="0"/>
              <a:pPr>
                <a:defRPr/>
              </a:pPr>
              <a:t>‹#›</a:t>
            </a:fld>
            <a:endParaRPr lang="en-US" dirty="0"/>
          </a:p>
        </p:txBody>
      </p:sp>
    </p:spTree>
    <p:extLst>
      <p:ext uri="{BB962C8B-B14F-4D97-AF65-F5344CB8AC3E}">
        <p14:creationId xmlns:p14="http://schemas.microsoft.com/office/powerpoint/2010/main" val="461211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Godly Father: Job Prayed For His Children</a:t>
            </a:r>
            <a:endParaRPr lang="en-US" dirty="0"/>
          </a:p>
        </p:txBody>
      </p:sp>
      <p:sp>
        <p:nvSpPr>
          <p:cNvPr id="6" name="Slide Number Placeholder 5"/>
          <p:cNvSpPr>
            <a:spLocks noGrp="1"/>
          </p:cNvSpPr>
          <p:nvPr>
            <p:ph type="sldNum" sz="quarter" idx="12"/>
          </p:nvPr>
        </p:nvSpPr>
        <p:spPr/>
        <p:txBody>
          <a:bodyPr/>
          <a:lstStyle/>
          <a:p>
            <a:pPr>
              <a:defRPr/>
            </a:pPr>
            <a:fld id="{B06937C0-3805-4F0B-A5CF-ABEEEFA075F6}"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1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Godly Father: Job Prayed For His Children</a:t>
            </a:r>
            <a:endParaRPr lang="en-US" dirty="0"/>
          </a:p>
        </p:txBody>
      </p:sp>
      <p:sp>
        <p:nvSpPr>
          <p:cNvPr id="7" name="Slide Number Placeholder 6"/>
          <p:cNvSpPr>
            <a:spLocks noGrp="1"/>
          </p:cNvSpPr>
          <p:nvPr>
            <p:ph type="sldNum" sz="quarter" idx="12"/>
          </p:nvPr>
        </p:nvSpPr>
        <p:spPr/>
        <p:txBody>
          <a:bodyPr/>
          <a:lstStyle/>
          <a:p>
            <a:pPr>
              <a:defRPr/>
            </a:pPr>
            <a:fld id="{A84B9AC9-BDE0-4F09-B9B7-760F90D3271E}" type="slidenum">
              <a:rPr lang="en-US" smtClean="0"/>
              <a:pPr>
                <a:defRPr/>
              </a:pPr>
              <a:t>‹#›</a:t>
            </a:fld>
            <a:endParaRPr lang="en-US" dirty="0"/>
          </a:p>
        </p:txBody>
      </p:sp>
    </p:spTree>
    <p:extLst>
      <p:ext uri="{BB962C8B-B14F-4D97-AF65-F5344CB8AC3E}">
        <p14:creationId xmlns:p14="http://schemas.microsoft.com/office/powerpoint/2010/main" val="41276931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447330" cy="2362200"/>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68603" y="758881"/>
            <a:ext cx="2441517"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85345" y="2971800"/>
            <a:ext cx="4451213" cy="2819400"/>
          </a:xfrm>
        </p:spPr>
        <p:txBody>
          <a:bodyP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Godly Father: Job Prayed For His Children</a:t>
            </a:r>
            <a:endParaRPr lang="en-US" dirty="0"/>
          </a:p>
        </p:txBody>
      </p:sp>
      <p:sp>
        <p:nvSpPr>
          <p:cNvPr id="7" name="Slide Number Placeholder 6"/>
          <p:cNvSpPr>
            <a:spLocks noGrp="1"/>
          </p:cNvSpPr>
          <p:nvPr>
            <p:ph type="sldNum" sz="quarter" idx="12"/>
          </p:nvPr>
        </p:nvSpPr>
        <p:spPr/>
        <p:txBody>
          <a:bodyPr/>
          <a:lstStyle/>
          <a:p>
            <a:pPr>
              <a:defRPr/>
            </a:pPr>
            <a:fld id="{F89C81D4-8897-4F76-A834-5FC55F8FE265}" type="slidenum">
              <a:rPr lang="en-US" smtClean="0"/>
              <a:pPr>
                <a:defRPr/>
              </a:pPr>
              <a:t>‹#›</a:t>
            </a:fld>
            <a:endParaRPr lang="en-US" dirty="0"/>
          </a:p>
        </p:txBody>
      </p:sp>
    </p:spTree>
    <p:extLst>
      <p:ext uri="{BB962C8B-B14F-4D97-AF65-F5344CB8AC3E}">
        <p14:creationId xmlns:p14="http://schemas.microsoft.com/office/powerpoint/2010/main" val="3305549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1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Godly Father: Job Prayed For His Children</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7993749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Godly Father: Job Prayed For His Children</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34262360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24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Godly Father: Job Prayed For His Children</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
        <p:nvSpPr>
          <p:cNvPr id="11" name="TextBox 10"/>
          <p:cNvSpPr txBox="1"/>
          <p:nvPr/>
        </p:nvSpPr>
        <p:spPr>
          <a:xfrm>
            <a:off x="627459" y="735241"/>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3" name="TextBox 12"/>
          <p:cNvSpPr txBox="1"/>
          <p:nvPr/>
        </p:nvSpPr>
        <p:spPr>
          <a:xfrm>
            <a:off x="7993467" y="2972093"/>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11783225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Godly Father: Job Prayed For His Children</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4688123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Godly Father: Job Prayed For His Children</a:t>
            </a:r>
            <a:endParaRPr lang="en-US" dirty="0"/>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12473357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4195899"/>
            <a:ext cx="2474216"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Picture Placeholder 2"/>
          <p:cNvSpPr>
            <a:spLocks noGrp="1" noChangeAspect="1"/>
          </p:cNvSpPr>
          <p:nvPr>
            <p:ph type="pic" idx="15"/>
          </p:nvPr>
        </p:nvSpPr>
        <p:spPr>
          <a:xfrm>
            <a:off x="819015" y="2298987"/>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21" name="Text Placeholder 3"/>
          <p:cNvSpPr>
            <a:spLocks noGrp="1"/>
          </p:cNvSpPr>
          <p:nvPr>
            <p:ph type="body" sz="half" idx="18"/>
          </p:nvPr>
        </p:nvSpPr>
        <p:spPr>
          <a:xfrm>
            <a:off x="685347" y="4772161"/>
            <a:ext cx="2474216" cy="101903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2" name="Text Placeholder 4"/>
          <p:cNvSpPr>
            <a:spLocks noGrp="1"/>
          </p:cNvSpPr>
          <p:nvPr>
            <p:ph type="body" sz="quarter" idx="3"/>
          </p:nvPr>
        </p:nvSpPr>
        <p:spPr>
          <a:xfrm>
            <a:off x="3332026" y="4195899"/>
            <a:ext cx="2474237"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3" name="Picture Placeholder 2"/>
          <p:cNvSpPr>
            <a:spLocks noGrp="1" noChangeAspect="1"/>
          </p:cNvSpPr>
          <p:nvPr>
            <p:ph type="pic" idx="21"/>
          </p:nvPr>
        </p:nvSpPr>
        <p:spPr>
          <a:xfrm>
            <a:off x="3426747" y="2298987"/>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24" name="Text Placeholder 3"/>
          <p:cNvSpPr>
            <a:spLocks noGrp="1"/>
          </p:cNvSpPr>
          <p:nvPr>
            <p:ph type="body" sz="half" idx="19"/>
          </p:nvPr>
        </p:nvSpPr>
        <p:spPr>
          <a:xfrm>
            <a:off x="3331011" y="4772160"/>
            <a:ext cx="2475252" cy="101903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5" name="Text Placeholder 4"/>
          <p:cNvSpPr>
            <a:spLocks noGrp="1"/>
          </p:cNvSpPr>
          <p:nvPr>
            <p:ph type="body" sz="quarter" idx="13"/>
          </p:nvPr>
        </p:nvSpPr>
        <p:spPr>
          <a:xfrm>
            <a:off x="5980067" y="4195899"/>
            <a:ext cx="2467425"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6" name="Picture Placeholder 2"/>
          <p:cNvSpPr>
            <a:spLocks noGrp="1" noChangeAspect="1"/>
          </p:cNvSpPr>
          <p:nvPr>
            <p:ph type="pic" idx="22"/>
          </p:nvPr>
        </p:nvSpPr>
        <p:spPr>
          <a:xfrm>
            <a:off x="6114603" y="2298987"/>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27" name="Text Placeholder 3"/>
          <p:cNvSpPr>
            <a:spLocks noGrp="1"/>
          </p:cNvSpPr>
          <p:nvPr>
            <p:ph type="body" sz="half" idx="20"/>
          </p:nvPr>
        </p:nvSpPr>
        <p:spPr>
          <a:xfrm>
            <a:off x="5979973" y="4772162"/>
            <a:ext cx="2470694" cy="1019037"/>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Godly Father: Job Prayed For His Children</a:t>
            </a:r>
            <a:endParaRPr lang="en-US" dirty="0"/>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42852248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Godly Father: Job Prayed For His Children</a:t>
            </a:r>
            <a:endParaRPr lang="en-US" dirty="0"/>
          </a:p>
        </p:txBody>
      </p:sp>
      <p:sp>
        <p:nvSpPr>
          <p:cNvPr id="6" name="Slide Number Placeholder 5"/>
          <p:cNvSpPr>
            <a:spLocks noGrp="1"/>
          </p:cNvSpPr>
          <p:nvPr>
            <p:ph type="sldNum" sz="quarter" idx="12"/>
          </p:nvPr>
        </p:nvSpPr>
        <p:spPr/>
        <p:txBody>
          <a:bodyPr/>
          <a:lstStyle/>
          <a:p>
            <a:pPr>
              <a:defRPr/>
            </a:pPr>
            <a:fld id="{F91BDD13-BA7F-4309-9165-8140AFAE102F}" type="slidenum">
              <a:rPr lang="en-US" smtClean="0"/>
              <a:pPr>
                <a:defRPr/>
              </a:pPr>
              <a:t>‹#›</a:t>
            </a:fld>
            <a:endParaRPr lang="en-US" dirty="0"/>
          </a:p>
        </p:txBody>
      </p:sp>
    </p:spTree>
    <p:extLst>
      <p:ext uri="{BB962C8B-B14F-4D97-AF65-F5344CB8AC3E}">
        <p14:creationId xmlns:p14="http://schemas.microsoft.com/office/powerpoint/2010/main" val="37807976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Godly Father: Job Prayed For His Children</a:t>
            </a:r>
            <a:endParaRPr lang="en-US" dirty="0"/>
          </a:p>
        </p:txBody>
      </p:sp>
      <p:sp>
        <p:nvSpPr>
          <p:cNvPr id="6" name="Slide Number Placeholder 5"/>
          <p:cNvSpPr>
            <a:spLocks noGrp="1"/>
          </p:cNvSpPr>
          <p:nvPr>
            <p:ph type="sldNum" sz="quarter" idx="12"/>
          </p:nvPr>
        </p:nvSpPr>
        <p:spPr/>
        <p:txBody>
          <a:bodyPr/>
          <a:lstStyle/>
          <a:p>
            <a:pPr>
              <a:defRPr/>
            </a:pPr>
            <a:fld id="{B2FB9779-47DD-4952-B7D3-D942BF9054F8}" type="slidenum">
              <a:rPr lang="en-US" smtClean="0"/>
              <a:pPr>
                <a:defRPr/>
              </a:pPr>
              <a:t>‹#›</a:t>
            </a:fld>
            <a:endParaRPr lang="en-US" dirty="0"/>
          </a:p>
        </p:txBody>
      </p:sp>
    </p:spTree>
    <p:extLst>
      <p:ext uri="{BB962C8B-B14F-4D97-AF65-F5344CB8AC3E}">
        <p14:creationId xmlns:p14="http://schemas.microsoft.com/office/powerpoint/2010/main" val="2013526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Godly Father: Job Prayed For His Children</a:t>
            </a:r>
            <a:endParaRPr lang="en-US" dirty="0"/>
          </a:p>
        </p:txBody>
      </p:sp>
      <p:sp>
        <p:nvSpPr>
          <p:cNvPr id="7" name="Slide Number Placeholder 6"/>
          <p:cNvSpPr>
            <a:spLocks noGrp="1"/>
          </p:cNvSpPr>
          <p:nvPr>
            <p:ph type="sldNum" sz="quarter" idx="12"/>
          </p:nvPr>
        </p:nvSpPr>
        <p:spPr/>
        <p:txBody>
          <a:bodyPr/>
          <a:lstStyle/>
          <a:p>
            <a:pPr>
              <a:defRPr/>
            </a:pPr>
            <a:fld id="{C774F912-84F1-4D58-B260-74BCDCBADFB9}" type="slidenum">
              <a:rPr lang="en-US" smtClean="0"/>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25406-77E4-48CD-9C76-84D796D1AC69}"/>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C9B35740-90B0-45D4-A5C1-6E8448EF965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D25AC9B-2C10-4C63-81AD-A69B9C285A53}"/>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0C88957-C0FB-4BAA-A0A8-3F803C3D6CD7}"/>
              </a:ext>
            </a:extLst>
          </p:cNvPr>
          <p:cNvSpPr>
            <a:spLocks noGrp="1"/>
          </p:cNvSpPr>
          <p:nvPr>
            <p:ph type="ftr" sz="quarter" idx="11"/>
          </p:nvPr>
        </p:nvSpPr>
        <p:spPr/>
        <p:txBody>
          <a:bodyPr/>
          <a:lstStyle>
            <a:lvl1pPr>
              <a:defRPr/>
            </a:lvl1pPr>
          </a:lstStyle>
          <a:p>
            <a:pPr>
              <a:defRPr/>
            </a:pPr>
            <a:r>
              <a:rPr lang="en-US"/>
              <a:t>Godly Father: Job Prayed For His Children</a:t>
            </a:r>
          </a:p>
        </p:txBody>
      </p:sp>
      <p:sp>
        <p:nvSpPr>
          <p:cNvPr id="6" name="Slide Number Placeholder 5">
            <a:extLst>
              <a:ext uri="{FF2B5EF4-FFF2-40B4-BE49-F238E27FC236}">
                <a16:creationId xmlns:a16="http://schemas.microsoft.com/office/drawing/2014/main" id="{4F4F74AE-C4E8-4731-81E8-897BF5EAE0DD}"/>
              </a:ext>
            </a:extLst>
          </p:cNvPr>
          <p:cNvSpPr>
            <a:spLocks noGrp="1"/>
          </p:cNvSpPr>
          <p:nvPr>
            <p:ph type="sldNum" sz="quarter" idx="12"/>
          </p:nvPr>
        </p:nvSpPr>
        <p:spPr/>
        <p:txBody>
          <a:bodyPr/>
          <a:lstStyle>
            <a:lvl1pPr>
              <a:defRPr/>
            </a:lvl1pPr>
          </a:lstStyle>
          <a:p>
            <a:pPr>
              <a:defRPr/>
            </a:pPr>
            <a:fld id="{B7671442-D263-4E57-8794-6D8B84C3E12E}" type="slidenum">
              <a:rPr lang="en-US" smtClean="0"/>
              <a:pPr>
                <a:defRPr/>
              </a:pPr>
              <a:t>‹#›</a:t>
            </a:fld>
            <a:endParaRPr lang="en-US"/>
          </a:p>
        </p:txBody>
      </p:sp>
    </p:spTree>
    <p:extLst>
      <p:ext uri="{BB962C8B-B14F-4D97-AF65-F5344CB8AC3E}">
        <p14:creationId xmlns:p14="http://schemas.microsoft.com/office/powerpoint/2010/main" val="3982151547"/>
      </p:ext>
    </p:extLst>
  </p:cSld>
  <p:clrMapOvr>
    <a:masterClrMapping/>
  </p:clrMapOvr>
  <p:transition spd="med">
    <p:wipe dir="d"/>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6A0EC-AA4D-4148-8BA5-C2FC47EEE5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C97A37-DF4C-4C4F-8B77-ADE1E804A2B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0536A0-39FC-49C9-A22B-BF0F8908AB4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09BA7392-403E-4B2B-A755-92D17CD04A57}"/>
              </a:ext>
            </a:extLst>
          </p:cNvPr>
          <p:cNvSpPr>
            <a:spLocks noGrp="1"/>
          </p:cNvSpPr>
          <p:nvPr>
            <p:ph type="ftr" sz="quarter" idx="11"/>
          </p:nvPr>
        </p:nvSpPr>
        <p:spPr/>
        <p:txBody>
          <a:bodyPr/>
          <a:lstStyle>
            <a:lvl1pPr>
              <a:defRPr/>
            </a:lvl1pPr>
          </a:lstStyle>
          <a:p>
            <a:pPr>
              <a:defRPr/>
            </a:pPr>
            <a:r>
              <a:rPr lang="en-US"/>
              <a:t>Godly Father: Job Prayed For His Children</a:t>
            </a:r>
          </a:p>
        </p:txBody>
      </p:sp>
      <p:sp>
        <p:nvSpPr>
          <p:cNvPr id="6" name="Slide Number Placeholder 5">
            <a:extLst>
              <a:ext uri="{FF2B5EF4-FFF2-40B4-BE49-F238E27FC236}">
                <a16:creationId xmlns:a16="http://schemas.microsoft.com/office/drawing/2014/main" id="{E9205572-5A6B-46B7-BD9D-03258CB46BDF}"/>
              </a:ext>
            </a:extLst>
          </p:cNvPr>
          <p:cNvSpPr>
            <a:spLocks noGrp="1"/>
          </p:cNvSpPr>
          <p:nvPr>
            <p:ph type="sldNum" sz="quarter" idx="12"/>
          </p:nvPr>
        </p:nvSpPr>
        <p:spPr/>
        <p:txBody>
          <a:bodyPr/>
          <a:lstStyle>
            <a:lvl1pPr>
              <a:defRPr/>
            </a:lvl1pPr>
          </a:lstStyle>
          <a:p>
            <a:pPr>
              <a:defRPr/>
            </a:pPr>
            <a:fld id="{4CF1D40F-CDE9-4878-9B49-DEF543D30983}" type="slidenum">
              <a:rPr lang="en-US" smtClean="0"/>
              <a:pPr>
                <a:defRPr/>
              </a:pPr>
              <a:t>‹#›</a:t>
            </a:fld>
            <a:endParaRPr lang="en-US"/>
          </a:p>
        </p:txBody>
      </p:sp>
    </p:spTree>
    <p:extLst>
      <p:ext uri="{BB962C8B-B14F-4D97-AF65-F5344CB8AC3E}">
        <p14:creationId xmlns:p14="http://schemas.microsoft.com/office/powerpoint/2010/main" val="3144909423"/>
      </p:ext>
    </p:extLst>
  </p:cSld>
  <p:clrMapOvr>
    <a:masterClrMapping/>
  </p:clrMapOvr>
  <p:transition spd="med">
    <p:wipe dir="d"/>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A2E86-6286-461B-8DAB-0F05F500B505}"/>
              </a:ext>
            </a:extLst>
          </p:cNvPr>
          <p:cNvSpPr>
            <a:spLocks noGrp="1"/>
          </p:cNvSpPr>
          <p:nvPr>
            <p:ph type="title"/>
          </p:nvPr>
        </p:nvSpPr>
        <p:spPr>
          <a:xfrm>
            <a:off x="623888" y="1709740"/>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5947DCF1-3269-4A61-B590-D2820F35398C}"/>
              </a:ext>
            </a:extLst>
          </p:cNvPr>
          <p:cNvSpPr>
            <a:spLocks noGrp="1"/>
          </p:cNvSpPr>
          <p:nvPr>
            <p:ph type="body" idx="1"/>
          </p:nvPr>
        </p:nvSpPr>
        <p:spPr>
          <a:xfrm>
            <a:off x="623888" y="4589465"/>
            <a:ext cx="7886700" cy="1500187"/>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Edit Master text styles</a:t>
            </a:r>
          </a:p>
        </p:txBody>
      </p:sp>
      <p:sp>
        <p:nvSpPr>
          <p:cNvPr id="4" name="Date Placeholder 3">
            <a:extLst>
              <a:ext uri="{FF2B5EF4-FFF2-40B4-BE49-F238E27FC236}">
                <a16:creationId xmlns:a16="http://schemas.microsoft.com/office/drawing/2014/main" id="{575C319F-C24B-48E7-ABA4-748B6D91734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29B98FD-31B2-4A7E-9D2F-907CA05A77BA}"/>
              </a:ext>
            </a:extLst>
          </p:cNvPr>
          <p:cNvSpPr>
            <a:spLocks noGrp="1"/>
          </p:cNvSpPr>
          <p:nvPr>
            <p:ph type="ftr" sz="quarter" idx="11"/>
          </p:nvPr>
        </p:nvSpPr>
        <p:spPr/>
        <p:txBody>
          <a:bodyPr/>
          <a:lstStyle>
            <a:lvl1pPr>
              <a:defRPr/>
            </a:lvl1pPr>
          </a:lstStyle>
          <a:p>
            <a:pPr>
              <a:defRPr/>
            </a:pPr>
            <a:r>
              <a:rPr lang="en-US"/>
              <a:t>Godly Father: Job Prayed For His Children</a:t>
            </a:r>
          </a:p>
        </p:txBody>
      </p:sp>
      <p:sp>
        <p:nvSpPr>
          <p:cNvPr id="6" name="Slide Number Placeholder 5">
            <a:extLst>
              <a:ext uri="{FF2B5EF4-FFF2-40B4-BE49-F238E27FC236}">
                <a16:creationId xmlns:a16="http://schemas.microsoft.com/office/drawing/2014/main" id="{D691420E-2DC4-464C-A046-CC875A1AF3BC}"/>
              </a:ext>
            </a:extLst>
          </p:cNvPr>
          <p:cNvSpPr>
            <a:spLocks noGrp="1"/>
          </p:cNvSpPr>
          <p:nvPr>
            <p:ph type="sldNum" sz="quarter" idx="12"/>
          </p:nvPr>
        </p:nvSpPr>
        <p:spPr/>
        <p:txBody>
          <a:bodyPr/>
          <a:lstStyle>
            <a:lvl1pPr>
              <a:defRPr/>
            </a:lvl1pPr>
          </a:lstStyle>
          <a:p>
            <a:pPr>
              <a:defRPr/>
            </a:pPr>
            <a:fld id="{B96EB038-009F-4C6B-B703-04AD144E7BF9}" type="slidenum">
              <a:rPr lang="en-US" smtClean="0"/>
              <a:pPr>
                <a:defRPr/>
              </a:pPr>
              <a:t>‹#›</a:t>
            </a:fld>
            <a:endParaRPr lang="en-US"/>
          </a:p>
        </p:txBody>
      </p:sp>
    </p:spTree>
    <p:extLst>
      <p:ext uri="{BB962C8B-B14F-4D97-AF65-F5344CB8AC3E}">
        <p14:creationId xmlns:p14="http://schemas.microsoft.com/office/powerpoint/2010/main" val="381776866"/>
      </p:ext>
    </p:extLst>
  </p:cSld>
  <p:clrMapOvr>
    <a:masterClrMapping/>
  </p:clrMapOvr>
  <p:transition spd="med">
    <p:wipe dir="d"/>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5F40F-E48E-4638-9FD0-26200CAD45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40DBC4-A3BC-4D79-9CE7-A98628EA6E79}"/>
              </a:ext>
            </a:extLst>
          </p:cNvPr>
          <p:cNvSpPr>
            <a:spLocks noGrp="1"/>
          </p:cNvSpPr>
          <p:nvPr>
            <p:ph sz="half" idx="1"/>
          </p:nvPr>
        </p:nvSpPr>
        <p:spPr>
          <a:xfrm>
            <a:off x="457200" y="1600202"/>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7373EF-FE2B-4809-B915-05B363FBECA3}"/>
              </a:ext>
            </a:extLst>
          </p:cNvPr>
          <p:cNvSpPr>
            <a:spLocks noGrp="1"/>
          </p:cNvSpPr>
          <p:nvPr>
            <p:ph sz="half" idx="2"/>
          </p:nvPr>
        </p:nvSpPr>
        <p:spPr>
          <a:xfrm>
            <a:off x="4648200" y="1600202"/>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5F3F4E3-1873-425E-B88F-4AC62BAA2000}"/>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8B9E0C7E-2F62-4724-B434-0E2F2F46F7AC}"/>
              </a:ext>
            </a:extLst>
          </p:cNvPr>
          <p:cNvSpPr>
            <a:spLocks noGrp="1"/>
          </p:cNvSpPr>
          <p:nvPr>
            <p:ph type="ftr" sz="quarter" idx="11"/>
          </p:nvPr>
        </p:nvSpPr>
        <p:spPr/>
        <p:txBody>
          <a:bodyPr/>
          <a:lstStyle>
            <a:lvl1pPr>
              <a:defRPr/>
            </a:lvl1pPr>
          </a:lstStyle>
          <a:p>
            <a:pPr>
              <a:defRPr/>
            </a:pPr>
            <a:r>
              <a:rPr lang="en-US"/>
              <a:t>Godly Father: Job Prayed For His Children</a:t>
            </a:r>
          </a:p>
        </p:txBody>
      </p:sp>
      <p:sp>
        <p:nvSpPr>
          <p:cNvPr id="7" name="Slide Number Placeholder 6">
            <a:extLst>
              <a:ext uri="{FF2B5EF4-FFF2-40B4-BE49-F238E27FC236}">
                <a16:creationId xmlns:a16="http://schemas.microsoft.com/office/drawing/2014/main" id="{0A16970A-0FE5-4299-89E2-16170C250AE0}"/>
              </a:ext>
            </a:extLst>
          </p:cNvPr>
          <p:cNvSpPr>
            <a:spLocks noGrp="1"/>
          </p:cNvSpPr>
          <p:nvPr>
            <p:ph type="sldNum" sz="quarter" idx="12"/>
          </p:nvPr>
        </p:nvSpPr>
        <p:spPr/>
        <p:txBody>
          <a:bodyPr/>
          <a:lstStyle>
            <a:lvl1pPr>
              <a:defRPr/>
            </a:lvl1pPr>
          </a:lstStyle>
          <a:p>
            <a:pPr>
              <a:defRPr/>
            </a:pPr>
            <a:fld id="{6E659E4D-00B4-481C-AB13-19EB45667ED9}" type="slidenum">
              <a:rPr lang="en-US" smtClean="0"/>
              <a:pPr>
                <a:defRPr/>
              </a:pPr>
              <a:t>‹#›</a:t>
            </a:fld>
            <a:endParaRPr lang="en-US"/>
          </a:p>
        </p:txBody>
      </p:sp>
    </p:spTree>
    <p:extLst>
      <p:ext uri="{BB962C8B-B14F-4D97-AF65-F5344CB8AC3E}">
        <p14:creationId xmlns:p14="http://schemas.microsoft.com/office/powerpoint/2010/main" val="3795377249"/>
      </p:ext>
    </p:extLst>
  </p:cSld>
  <p:clrMapOvr>
    <a:masterClrMapping/>
  </p:clrMapOvr>
  <p:transition spd="med">
    <p:wipe dir="d"/>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1FF16-3F31-48C7-B908-3BB5F1A438C8}"/>
              </a:ext>
            </a:extLst>
          </p:cNvPr>
          <p:cNvSpPr>
            <a:spLocks noGrp="1"/>
          </p:cNvSpPr>
          <p:nvPr>
            <p:ph type="title"/>
          </p:nvPr>
        </p:nvSpPr>
        <p:spPr>
          <a:xfrm>
            <a:off x="630238" y="365127"/>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2A22E5-6F78-481F-B1B2-8A199A37403A}"/>
              </a:ext>
            </a:extLst>
          </p:cNvPr>
          <p:cNvSpPr>
            <a:spLocks noGrp="1"/>
          </p:cNvSpPr>
          <p:nvPr>
            <p:ph type="body" idx="1"/>
          </p:nvPr>
        </p:nvSpPr>
        <p:spPr>
          <a:xfrm>
            <a:off x="630239" y="1681163"/>
            <a:ext cx="386873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37682010-1489-477F-AA32-0AFF93C4D336}"/>
              </a:ext>
            </a:extLst>
          </p:cNvPr>
          <p:cNvSpPr>
            <a:spLocks noGrp="1"/>
          </p:cNvSpPr>
          <p:nvPr>
            <p:ph sz="half" idx="2"/>
          </p:nvPr>
        </p:nvSpPr>
        <p:spPr>
          <a:xfrm>
            <a:off x="630239"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832678-60D2-408B-81BE-D6C94612FA28}"/>
              </a:ext>
            </a:extLst>
          </p:cNvPr>
          <p:cNvSpPr>
            <a:spLocks noGrp="1"/>
          </p:cNvSpPr>
          <p:nvPr>
            <p:ph type="body" sz="quarter" idx="3"/>
          </p:nvPr>
        </p:nvSpPr>
        <p:spPr>
          <a:xfrm>
            <a:off x="4629150" y="1681163"/>
            <a:ext cx="38877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BD77517B-9235-455E-9809-23B5557135B0}"/>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FEB42F-BA1F-456D-802B-C8BBBB885AD0}"/>
              </a:ext>
            </a:extLst>
          </p:cNvPr>
          <p:cNvSpPr>
            <a:spLocks noGrp="1"/>
          </p:cNvSpPr>
          <p:nvPr>
            <p:ph type="dt" sz="half" idx="10"/>
          </p:nvPr>
        </p:nvSpPr>
        <p:spPr/>
        <p:txBody>
          <a:bodyPr/>
          <a:lstStyle>
            <a:lvl1pPr>
              <a:defRPr/>
            </a:lvl1pPr>
          </a:lstStyle>
          <a:p>
            <a:pPr>
              <a:defRPr/>
            </a:pPr>
            <a:endParaRPr lang="en-US"/>
          </a:p>
        </p:txBody>
      </p:sp>
      <p:sp>
        <p:nvSpPr>
          <p:cNvPr id="8" name="Footer Placeholder 7">
            <a:extLst>
              <a:ext uri="{FF2B5EF4-FFF2-40B4-BE49-F238E27FC236}">
                <a16:creationId xmlns:a16="http://schemas.microsoft.com/office/drawing/2014/main" id="{69B004E9-EDB4-4F10-B664-B7462980D476}"/>
              </a:ext>
            </a:extLst>
          </p:cNvPr>
          <p:cNvSpPr>
            <a:spLocks noGrp="1"/>
          </p:cNvSpPr>
          <p:nvPr>
            <p:ph type="ftr" sz="quarter" idx="11"/>
          </p:nvPr>
        </p:nvSpPr>
        <p:spPr/>
        <p:txBody>
          <a:bodyPr/>
          <a:lstStyle>
            <a:lvl1pPr>
              <a:defRPr/>
            </a:lvl1pPr>
          </a:lstStyle>
          <a:p>
            <a:pPr>
              <a:defRPr/>
            </a:pPr>
            <a:r>
              <a:rPr lang="en-US"/>
              <a:t>Godly Father: Job Prayed For His Children</a:t>
            </a:r>
          </a:p>
        </p:txBody>
      </p:sp>
      <p:sp>
        <p:nvSpPr>
          <p:cNvPr id="9" name="Slide Number Placeholder 8">
            <a:extLst>
              <a:ext uri="{FF2B5EF4-FFF2-40B4-BE49-F238E27FC236}">
                <a16:creationId xmlns:a16="http://schemas.microsoft.com/office/drawing/2014/main" id="{C07BA785-C51C-443C-985B-013BA2CC8D7D}"/>
              </a:ext>
            </a:extLst>
          </p:cNvPr>
          <p:cNvSpPr>
            <a:spLocks noGrp="1"/>
          </p:cNvSpPr>
          <p:nvPr>
            <p:ph type="sldNum" sz="quarter" idx="12"/>
          </p:nvPr>
        </p:nvSpPr>
        <p:spPr/>
        <p:txBody>
          <a:bodyPr/>
          <a:lstStyle>
            <a:lvl1pPr>
              <a:defRPr/>
            </a:lvl1pPr>
          </a:lstStyle>
          <a:p>
            <a:pPr>
              <a:defRPr/>
            </a:pPr>
            <a:fld id="{4BC5EFCD-9C6C-4147-B06A-DCF40698C362}" type="slidenum">
              <a:rPr lang="en-US" smtClean="0"/>
              <a:pPr>
                <a:defRPr/>
              </a:pPr>
              <a:t>‹#›</a:t>
            </a:fld>
            <a:endParaRPr lang="en-US"/>
          </a:p>
        </p:txBody>
      </p:sp>
    </p:spTree>
    <p:extLst>
      <p:ext uri="{BB962C8B-B14F-4D97-AF65-F5344CB8AC3E}">
        <p14:creationId xmlns:p14="http://schemas.microsoft.com/office/powerpoint/2010/main" val="3320582980"/>
      </p:ext>
    </p:extLst>
  </p:cSld>
  <p:clrMapOvr>
    <a:masterClrMapping/>
  </p:clrMapOvr>
  <p:transition spd="med">
    <p:wipe dir="d"/>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69020-6BB8-4C61-8E8F-9BB2DCD087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91BA77-C5F5-4C11-BF37-927C158BB594}"/>
              </a:ext>
            </a:extLst>
          </p:cNvPr>
          <p:cNvSpPr>
            <a:spLocks noGrp="1"/>
          </p:cNvSpPr>
          <p:nvPr>
            <p:ph type="dt" sz="half" idx="10"/>
          </p:nvPr>
        </p:nvSpPr>
        <p:spPr/>
        <p:txBody>
          <a:bodyPr/>
          <a:lstStyle>
            <a:lvl1pPr>
              <a:defRPr/>
            </a:lvl1pPr>
          </a:lstStyle>
          <a:p>
            <a:pPr>
              <a:defRPr/>
            </a:pPr>
            <a:endParaRPr lang="en-US"/>
          </a:p>
        </p:txBody>
      </p:sp>
      <p:sp>
        <p:nvSpPr>
          <p:cNvPr id="4" name="Footer Placeholder 3">
            <a:extLst>
              <a:ext uri="{FF2B5EF4-FFF2-40B4-BE49-F238E27FC236}">
                <a16:creationId xmlns:a16="http://schemas.microsoft.com/office/drawing/2014/main" id="{DC384660-BC3A-45A7-B8F0-7E4BE2255F51}"/>
              </a:ext>
            </a:extLst>
          </p:cNvPr>
          <p:cNvSpPr>
            <a:spLocks noGrp="1"/>
          </p:cNvSpPr>
          <p:nvPr>
            <p:ph type="ftr" sz="quarter" idx="11"/>
          </p:nvPr>
        </p:nvSpPr>
        <p:spPr/>
        <p:txBody>
          <a:bodyPr/>
          <a:lstStyle>
            <a:lvl1pPr>
              <a:defRPr/>
            </a:lvl1pPr>
          </a:lstStyle>
          <a:p>
            <a:pPr>
              <a:defRPr/>
            </a:pPr>
            <a:r>
              <a:rPr lang="en-US"/>
              <a:t>Godly Father: Job Prayed For His Children</a:t>
            </a:r>
          </a:p>
        </p:txBody>
      </p:sp>
      <p:sp>
        <p:nvSpPr>
          <p:cNvPr id="5" name="Slide Number Placeholder 4">
            <a:extLst>
              <a:ext uri="{FF2B5EF4-FFF2-40B4-BE49-F238E27FC236}">
                <a16:creationId xmlns:a16="http://schemas.microsoft.com/office/drawing/2014/main" id="{5D26B310-1541-426E-9AF2-0E2C881BC99D}"/>
              </a:ext>
            </a:extLst>
          </p:cNvPr>
          <p:cNvSpPr>
            <a:spLocks noGrp="1"/>
          </p:cNvSpPr>
          <p:nvPr>
            <p:ph type="sldNum" sz="quarter" idx="12"/>
          </p:nvPr>
        </p:nvSpPr>
        <p:spPr/>
        <p:txBody>
          <a:bodyPr/>
          <a:lstStyle>
            <a:lvl1pPr>
              <a:defRPr/>
            </a:lvl1pPr>
          </a:lstStyle>
          <a:p>
            <a:pPr>
              <a:defRPr/>
            </a:pPr>
            <a:fld id="{E309DE35-FD20-4B5F-B8A9-510BB00B70F7}" type="slidenum">
              <a:rPr lang="en-US" smtClean="0"/>
              <a:pPr>
                <a:defRPr/>
              </a:pPr>
              <a:t>‹#›</a:t>
            </a:fld>
            <a:endParaRPr lang="en-US"/>
          </a:p>
        </p:txBody>
      </p:sp>
    </p:spTree>
    <p:extLst>
      <p:ext uri="{BB962C8B-B14F-4D97-AF65-F5344CB8AC3E}">
        <p14:creationId xmlns:p14="http://schemas.microsoft.com/office/powerpoint/2010/main" val="1260021173"/>
      </p:ext>
    </p:extLst>
  </p:cSld>
  <p:clrMapOvr>
    <a:masterClrMapping/>
  </p:clrMapOvr>
  <p:transition spd="med">
    <p:wipe dir="d"/>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47A3B3-5501-4B85-B52E-4F9752278C77}"/>
              </a:ext>
            </a:extLst>
          </p:cNvPr>
          <p:cNvSpPr>
            <a:spLocks noGrp="1"/>
          </p:cNvSpPr>
          <p:nvPr>
            <p:ph type="dt" sz="half" idx="10"/>
          </p:nvPr>
        </p:nvSpPr>
        <p:spPr/>
        <p:txBody>
          <a:bodyPr/>
          <a:lstStyle>
            <a:lvl1pPr>
              <a:defRPr/>
            </a:lvl1pPr>
          </a:lstStyle>
          <a:p>
            <a:pPr>
              <a:defRPr/>
            </a:pPr>
            <a:endParaRPr lang="en-US"/>
          </a:p>
        </p:txBody>
      </p:sp>
      <p:sp>
        <p:nvSpPr>
          <p:cNvPr id="3" name="Footer Placeholder 2">
            <a:extLst>
              <a:ext uri="{FF2B5EF4-FFF2-40B4-BE49-F238E27FC236}">
                <a16:creationId xmlns:a16="http://schemas.microsoft.com/office/drawing/2014/main" id="{8948FFF5-A7DD-41FD-9D21-D618D3BF6B6B}"/>
              </a:ext>
            </a:extLst>
          </p:cNvPr>
          <p:cNvSpPr>
            <a:spLocks noGrp="1"/>
          </p:cNvSpPr>
          <p:nvPr>
            <p:ph type="ftr" sz="quarter" idx="11"/>
          </p:nvPr>
        </p:nvSpPr>
        <p:spPr/>
        <p:txBody>
          <a:bodyPr/>
          <a:lstStyle>
            <a:lvl1pPr>
              <a:defRPr/>
            </a:lvl1pPr>
          </a:lstStyle>
          <a:p>
            <a:pPr>
              <a:defRPr/>
            </a:pPr>
            <a:r>
              <a:rPr lang="en-US"/>
              <a:t>Godly Father: Job Prayed For His Children</a:t>
            </a:r>
          </a:p>
        </p:txBody>
      </p:sp>
      <p:sp>
        <p:nvSpPr>
          <p:cNvPr id="4" name="Slide Number Placeholder 3">
            <a:extLst>
              <a:ext uri="{FF2B5EF4-FFF2-40B4-BE49-F238E27FC236}">
                <a16:creationId xmlns:a16="http://schemas.microsoft.com/office/drawing/2014/main" id="{383DCA12-CA14-40EB-942F-839736FB763C}"/>
              </a:ext>
            </a:extLst>
          </p:cNvPr>
          <p:cNvSpPr>
            <a:spLocks noGrp="1"/>
          </p:cNvSpPr>
          <p:nvPr>
            <p:ph type="sldNum" sz="quarter" idx="12"/>
          </p:nvPr>
        </p:nvSpPr>
        <p:spPr/>
        <p:txBody>
          <a:bodyPr/>
          <a:lstStyle>
            <a:lvl1pPr>
              <a:defRPr/>
            </a:lvl1pPr>
          </a:lstStyle>
          <a:p>
            <a:pPr>
              <a:defRPr/>
            </a:pPr>
            <a:fld id="{00ABDCCD-7977-4C8B-AA80-4E1BC3994A0A}" type="slidenum">
              <a:rPr lang="en-US" smtClean="0"/>
              <a:pPr>
                <a:defRPr/>
              </a:pPr>
              <a:t>‹#›</a:t>
            </a:fld>
            <a:endParaRPr lang="en-US"/>
          </a:p>
        </p:txBody>
      </p:sp>
    </p:spTree>
    <p:extLst>
      <p:ext uri="{BB962C8B-B14F-4D97-AF65-F5344CB8AC3E}">
        <p14:creationId xmlns:p14="http://schemas.microsoft.com/office/powerpoint/2010/main" val="1943772582"/>
      </p:ext>
    </p:extLst>
  </p:cSld>
  <p:clrMapOvr>
    <a:masterClrMapping/>
  </p:clrMapOvr>
  <p:transition spd="med">
    <p:wipe dir="d"/>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5D28C-A86D-45C8-A02F-8ECB120CE6A7}"/>
              </a:ext>
            </a:extLst>
          </p:cNvPr>
          <p:cNvSpPr>
            <a:spLocks noGrp="1"/>
          </p:cNvSpPr>
          <p:nvPr>
            <p:ph type="title"/>
          </p:nvPr>
        </p:nvSpPr>
        <p:spPr>
          <a:xfrm>
            <a:off x="630239" y="457200"/>
            <a:ext cx="2949575"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E78C22C-83A8-4B9A-AD84-7FC6040D7FFB}"/>
              </a:ext>
            </a:extLst>
          </p:cNvPr>
          <p:cNvSpPr>
            <a:spLocks noGrp="1"/>
          </p:cNvSpPr>
          <p:nvPr>
            <p:ph idx="1"/>
          </p:nvPr>
        </p:nvSpPr>
        <p:spPr>
          <a:xfrm>
            <a:off x="3887788"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9AE1AE-BE49-4C93-BA44-36E16F83B6F1}"/>
              </a:ext>
            </a:extLst>
          </p:cNvPr>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6ED48BCB-CC84-4CAE-B69B-B447A0089F0B}"/>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1666AD90-249C-4493-8C60-D34E075EBE18}"/>
              </a:ext>
            </a:extLst>
          </p:cNvPr>
          <p:cNvSpPr>
            <a:spLocks noGrp="1"/>
          </p:cNvSpPr>
          <p:nvPr>
            <p:ph type="ftr" sz="quarter" idx="11"/>
          </p:nvPr>
        </p:nvSpPr>
        <p:spPr/>
        <p:txBody>
          <a:bodyPr/>
          <a:lstStyle>
            <a:lvl1pPr>
              <a:defRPr/>
            </a:lvl1pPr>
          </a:lstStyle>
          <a:p>
            <a:pPr>
              <a:defRPr/>
            </a:pPr>
            <a:r>
              <a:rPr lang="en-US"/>
              <a:t>Godly Father: Job Prayed For His Children</a:t>
            </a:r>
          </a:p>
        </p:txBody>
      </p:sp>
      <p:sp>
        <p:nvSpPr>
          <p:cNvPr id="7" name="Slide Number Placeholder 6">
            <a:extLst>
              <a:ext uri="{FF2B5EF4-FFF2-40B4-BE49-F238E27FC236}">
                <a16:creationId xmlns:a16="http://schemas.microsoft.com/office/drawing/2014/main" id="{7152DE1B-0B52-41AD-9735-E9244073D6FB}"/>
              </a:ext>
            </a:extLst>
          </p:cNvPr>
          <p:cNvSpPr>
            <a:spLocks noGrp="1"/>
          </p:cNvSpPr>
          <p:nvPr>
            <p:ph type="sldNum" sz="quarter" idx="12"/>
          </p:nvPr>
        </p:nvSpPr>
        <p:spPr/>
        <p:txBody>
          <a:bodyPr/>
          <a:lstStyle>
            <a:lvl1pPr>
              <a:defRPr/>
            </a:lvl1pPr>
          </a:lstStyle>
          <a:p>
            <a:pPr>
              <a:defRPr/>
            </a:pPr>
            <a:fld id="{CDDFA57C-8961-4C81-B634-71EE8D25A6E3}" type="slidenum">
              <a:rPr lang="en-US" smtClean="0"/>
              <a:pPr>
                <a:defRPr/>
              </a:pPr>
              <a:t>‹#›</a:t>
            </a:fld>
            <a:endParaRPr lang="en-US"/>
          </a:p>
        </p:txBody>
      </p:sp>
    </p:spTree>
    <p:extLst>
      <p:ext uri="{BB962C8B-B14F-4D97-AF65-F5344CB8AC3E}">
        <p14:creationId xmlns:p14="http://schemas.microsoft.com/office/powerpoint/2010/main" val="3299892489"/>
      </p:ext>
    </p:extLst>
  </p:cSld>
  <p:clrMapOvr>
    <a:masterClrMapping/>
  </p:clrMapOvr>
  <p:transition spd="med">
    <p:wipe dir="d"/>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64E62-3E53-4D96-BD5C-DD82B83F1733}"/>
              </a:ext>
            </a:extLst>
          </p:cNvPr>
          <p:cNvSpPr>
            <a:spLocks noGrp="1"/>
          </p:cNvSpPr>
          <p:nvPr>
            <p:ph type="title"/>
          </p:nvPr>
        </p:nvSpPr>
        <p:spPr>
          <a:xfrm>
            <a:off x="630239" y="457200"/>
            <a:ext cx="2949575"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2FD71DC-147E-454F-B7AC-6843D03F70D1}"/>
              </a:ext>
            </a:extLst>
          </p:cNvPr>
          <p:cNvSpPr>
            <a:spLocks noGrp="1"/>
          </p:cNvSpPr>
          <p:nvPr>
            <p:ph type="pic" idx="1"/>
          </p:nvPr>
        </p:nvSpPr>
        <p:spPr>
          <a:xfrm>
            <a:off x="3887788" y="987427"/>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3F64A219-2B30-46E4-BC14-24D6EFE723A7}"/>
              </a:ext>
            </a:extLst>
          </p:cNvPr>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8DE8DB5B-D7C5-4BC8-BC4C-4C477C4D014D}"/>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E08E5F96-2244-4064-A4CB-4E95F7D3E3E7}"/>
              </a:ext>
            </a:extLst>
          </p:cNvPr>
          <p:cNvSpPr>
            <a:spLocks noGrp="1"/>
          </p:cNvSpPr>
          <p:nvPr>
            <p:ph type="ftr" sz="quarter" idx="11"/>
          </p:nvPr>
        </p:nvSpPr>
        <p:spPr/>
        <p:txBody>
          <a:bodyPr/>
          <a:lstStyle>
            <a:lvl1pPr>
              <a:defRPr/>
            </a:lvl1pPr>
          </a:lstStyle>
          <a:p>
            <a:pPr>
              <a:defRPr/>
            </a:pPr>
            <a:r>
              <a:rPr lang="en-US"/>
              <a:t>Godly Father: Job Prayed For His Children</a:t>
            </a:r>
          </a:p>
        </p:txBody>
      </p:sp>
      <p:sp>
        <p:nvSpPr>
          <p:cNvPr id="7" name="Slide Number Placeholder 6">
            <a:extLst>
              <a:ext uri="{FF2B5EF4-FFF2-40B4-BE49-F238E27FC236}">
                <a16:creationId xmlns:a16="http://schemas.microsoft.com/office/drawing/2014/main" id="{F4278097-4C83-4EBE-8A04-D7B42C49166E}"/>
              </a:ext>
            </a:extLst>
          </p:cNvPr>
          <p:cNvSpPr>
            <a:spLocks noGrp="1"/>
          </p:cNvSpPr>
          <p:nvPr>
            <p:ph type="sldNum" sz="quarter" idx="12"/>
          </p:nvPr>
        </p:nvSpPr>
        <p:spPr/>
        <p:txBody>
          <a:bodyPr/>
          <a:lstStyle>
            <a:lvl1pPr>
              <a:defRPr/>
            </a:lvl1pPr>
          </a:lstStyle>
          <a:p>
            <a:pPr>
              <a:defRPr/>
            </a:pPr>
            <a:fld id="{91B7F478-5094-4801-A65A-CD2212D39FC7}" type="slidenum">
              <a:rPr lang="en-US" smtClean="0"/>
              <a:pPr>
                <a:defRPr/>
              </a:pPr>
              <a:t>‹#›</a:t>
            </a:fld>
            <a:endParaRPr lang="en-US"/>
          </a:p>
        </p:txBody>
      </p:sp>
    </p:spTree>
    <p:extLst>
      <p:ext uri="{BB962C8B-B14F-4D97-AF65-F5344CB8AC3E}">
        <p14:creationId xmlns:p14="http://schemas.microsoft.com/office/powerpoint/2010/main" val="3767447572"/>
      </p:ext>
    </p:extLst>
  </p:cSld>
  <p:clrMapOvr>
    <a:masterClrMapping/>
  </p:clrMapOvr>
  <p:transition spd="med">
    <p:wipe dir="d"/>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09036-70EE-454F-ACFC-DA70BD954CF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21F70A-0E95-4B6A-BD76-BFDC8FD3346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4525DF-F579-43F5-A10C-FD8DECD927F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7CBCFB2-1A7D-48F6-9C0E-1174A7E86CE7}"/>
              </a:ext>
            </a:extLst>
          </p:cNvPr>
          <p:cNvSpPr>
            <a:spLocks noGrp="1"/>
          </p:cNvSpPr>
          <p:nvPr>
            <p:ph type="ftr" sz="quarter" idx="11"/>
          </p:nvPr>
        </p:nvSpPr>
        <p:spPr/>
        <p:txBody>
          <a:bodyPr/>
          <a:lstStyle>
            <a:lvl1pPr>
              <a:defRPr/>
            </a:lvl1pPr>
          </a:lstStyle>
          <a:p>
            <a:pPr>
              <a:defRPr/>
            </a:pPr>
            <a:r>
              <a:rPr lang="en-US"/>
              <a:t>Godly Father: Job Prayed For His Children</a:t>
            </a:r>
          </a:p>
        </p:txBody>
      </p:sp>
      <p:sp>
        <p:nvSpPr>
          <p:cNvPr id="6" name="Slide Number Placeholder 5">
            <a:extLst>
              <a:ext uri="{FF2B5EF4-FFF2-40B4-BE49-F238E27FC236}">
                <a16:creationId xmlns:a16="http://schemas.microsoft.com/office/drawing/2014/main" id="{5ADE85C4-04E3-4FB0-A785-472C3A6C00A2}"/>
              </a:ext>
            </a:extLst>
          </p:cNvPr>
          <p:cNvSpPr>
            <a:spLocks noGrp="1"/>
          </p:cNvSpPr>
          <p:nvPr>
            <p:ph type="sldNum" sz="quarter" idx="12"/>
          </p:nvPr>
        </p:nvSpPr>
        <p:spPr/>
        <p:txBody>
          <a:bodyPr/>
          <a:lstStyle>
            <a:lvl1pPr>
              <a:defRPr/>
            </a:lvl1pPr>
          </a:lstStyle>
          <a:p>
            <a:pPr>
              <a:defRPr/>
            </a:pPr>
            <a:fld id="{E538610F-BE18-4CA2-AB88-48EB84BB551A}" type="slidenum">
              <a:rPr lang="en-US" smtClean="0"/>
              <a:pPr>
                <a:defRPr/>
              </a:pPr>
              <a:t>‹#›</a:t>
            </a:fld>
            <a:endParaRPr lang="en-US"/>
          </a:p>
        </p:txBody>
      </p:sp>
    </p:spTree>
    <p:extLst>
      <p:ext uri="{BB962C8B-B14F-4D97-AF65-F5344CB8AC3E}">
        <p14:creationId xmlns:p14="http://schemas.microsoft.com/office/powerpoint/2010/main" val="2321564470"/>
      </p:ext>
    </p:extLst>
  </p:cSld>
  <p:clrMapOvr>
    <a:masterClrMapping/>
  </p:clrMapOvr>
  <p:transition spd="med">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r>
              <a:rPr lang="en-US"/>
              <a:t>Godly Father: Job Prayed For His Children</a:t>
            </a:r>
            <a:endParaRPr lang="en-US" dirty="0"/>
          </a:p>
        </p:txBody>
      </p:sp>
      <p:sp>
        <p:nvSpPr>
          <p:cNvPr id="9" name="Slide Number Placeholder 8"/>
          <p:cNvSpPr>
            <a:spLocks noGrp="1"/>
          </p:cNvSpPr>
          <p:nvPr>
            <p:ph type="sldNum" sz="quarter" idx="12"/>
          </p:nvPr>
        </p:nvSpPr>
        <p:spPr/>
        <p:txBody>
          <a:bodyPr/>
          <a:lstStyle/>
          <a:p>
            <a:pPr>
              <a:defRPr/>
            </a:pPr>
            <a:fld id="{E770F27B-E2ED-4800-AFC2-090F1EB5FE22}" type="slidenum">
              <a:rPr lang="en-US" smtClean="0"/>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A970A6-C1E8-47CA-9563-EF9BD8820FD8}"/>
              </a:ext>
            </a:extLst>
          </p:cNvPr>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E4F433-D373-4C7C-A12D-E5B105B92DD5}"/>
              </a:ext>
            </a:extLst>
          </p:cNvPr>
          <p:cNvSpPr>
            <a:spLocks noGrp="1"/>
          </p:cNvSpPr>
          <p:nvPr>
            <p:ph type="body" orient="vert" idx="1"/>
          </p:nvPr>
        </p:nvSpPr>
        <p:spPr>
          <a:xfrm>
            <a:off x="457200" y="274640"/>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ABFDB9-0EE2-4996-8054-65061B88BE2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7137882-812A-46BF-88F0-0C7F6B312141}"/>
              </a:ext>
            </a:extLst>
          </p:cNvPr>
          <p:cNvSpPr>
            <a:spLocks noGrp="1"/>
          </p:cNvSpPr>
          <p:nvPr>
            <p:ph type="ftr" sz="quarter" idx="11"/>
          </p:nvPr>
        </p:nvSpPr>
        <p:spPr/>
        <p:txBody>
          <a:bodyPr/>
          <a:lstStyle>
            <a:lvl1pPr>
              <a:defRPr/>
            </a:lvl1pPr>
          </a:lstStyle>
          <a:p>
            <a:pPr>
              <a:defRPr/>
            </a:pPr>
            <a:r>
              <a:rPr lang="en-US"/>
              <a:t>Godly Father: Job Prayed For His Children</a:t>
            </a:r>
          </a:p>
        </p:txBody>
      </p:sp>
      <p:sp>
        <p:nvSpPr>
          <p:cNvPr id="6" name="Slide Number Placeholder 5">
            <a:extLst>
              <a:ext uri="{FF2B5EF4-FFF2-40B4-BE49-F238E27FC236}">
                <a16:creationId xmlns:a16="http://schemas.microsoft.com/office/drawing/2014/main" id="{B226184B-005E-4D86-B733-4419D8CB7B56}"/>
              </a:ext>
            </a:extLst>
          </p:cNvPr>
          <p:cNvSpPr>
            <a:spLocks noGrp="1"/>
          </p:cNvSpPr>
          <p:nvPr>
            <p:ph type="sldNum" sz="quarter" idx="12"/>
          </p:nvPr>
        </p:nvSpPr>
        <p:spPr/>
        <p:txBody>
          <a:bodyPr/>
          <a:lstStyle>
            <a:lvl1pPr>
              <a:defRPr/>
            </a:lvl1pPr>
          </a:lstStyle>
          <a:p>
            <a:pPr>
              <a:defRPr/>
            </a:pPr>
            <a:fld id="{1B0A3452-29A0-44AD-BE32-40D6AEBC7410}" type="slidenum">
              <a:rPr lang="en-US" smtClean="0"/>
              <a:pPr>
                <a:defRPr/>
              </a:pPr>
              <a:t>‹#›</a:t>
            </a:fld>
            <a:endParaRPr lang="en-US"/>
          </a:p>
        </p:txBody>
      </p:sp>
    </p:spTree>
    <p:extLst>
      <p:ext uri="{BB962C8B-B14F-4D97-AF65-F5344CB8AC3E}">
        <p14:creationId xmlns:p14="http://schemas.microsoft.com/office/powerpoint/2010/main" val="4224043426"/>
      </p:ext>
    </p:extLst>
  </p:cSld>
  <p:clrMapOvr>
    <a:masterClrMapping/>
  </p:clrMapOvr>
  <p:transition spd="med">
    <p:wipe dir="d"/>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96452" y="1122363"/>
            <a:ext cx="6751097" cy="2387600"/>
          </a:xfrm>
        </p:spPr>
        <p:txBody>
          <a:bodyPr anchor="b">
            <a:normAutofit/>
          </a:bodyPr>
          <a:lstStyle>
            <a:lvl1pPr algn="ctr">
              <a:defRPr sz="3600"/>
            </a:lvl1pPr>
          </a:lstStyle>
          <a:p>
            <a:r>
              <a:rPr lang="en-US"/>
              <a:t>Click to edit Master title style</a:t>
            </a:r>
            <a:endParaRPr lang="en-US" dirty="0"/>
          </a:p>
        </p:txBody>
      </p:sp>
      <p:sp>
        <p:nvSpPr>
          <p:cNvPr id="3" name="Subtitle 2"/>
          <p:cNvSpPr>
            <a:spLocks noGrp="1"/>
          </p:cNvSpPr>
          <p:nvPr>
            <p:ph type="subTitle" idx="1"/>
          </p:nvPr>
        </p:nvSpPr>
        <p:spPr>
          <a:xfrm>
            <a:off x="1196452" y="3602038"/>
            <a:ext cx="6751097"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Godly Father: Job Prayed For His Children</a:t>
            </a:r>
          </a:p>
        </p:txBody>
      </p:sp>
      <p:sp>
        <p:nvSpPr>
          <p:cNvPr id="6" name="Slide Number Placeholder 5"/>
          <p:cNvSpPr>
            <a:spLocks noGrp="1"/>
          </p:cNvSpPr>
          <p:nvPr>
            <p:ph type="sldNum" sz="quarter" idx="12"/>
          </p:nvPr>
        </p:nvSpPr>
        <p:spPr/>
        <p:txBody>
          <a:bodyPr/>
          <a:lstStyle/>
          <a:p>
            <a:pPr>
              <a:defRPr/>
            </a:pPr>
            <a:fld id="{8A4E7ED5-CF95-4C13-AA55-619F184D4DD8}" type="slidenum">
              <a:rPr lang="en-US" smtClean="0"/>
              <a:pPr>
                <a:defRPr/>
              </a:pPr>
              <a:t>‹#›</a:t>
            </a:fld>
            <a:endParaRPr lang="en-US"/>
          </a:p>
        </p:txBody>
      </p:sp>
    </p:spTree>
    <p:extLst>
      <p:ext uri="{BB962C8B-B14F-4D97-AF65-F5344CB8AC3E}">
        <p14:creationId xmlns:p14="http://schemas.microsoft.com/office/powerpoint/2010/main" val="11435114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Godly Father: Job Prayed For His Children</a:t>
            </a:r>
          </a:p>
        </p:txBody>
      </p:sp>
      <p:sp>
        <p:nvSpPr>
          <p:cNvPr id="6" name="Slide Number Placeholder 5"/>
          <p:cNvSpPr>
            <a:spLocks noGrp="1"/>
          </p:cNvSpPr>
          <p:nvPr>
            <p:ph type="sldNum" sz="quarter" idx="12"/>
          </p:nvPr>
        </p:nvSpPr>
        <p:spPr/>
        <p:txBody>
          <a:bodyPr/>
          <a:lstStyle/>
          <a:p>
            <a:pPr>
              <a:defRPr/>
            </a:pPr>
            <a:fld id="{EA638222-18C8-4BAC-B2B4-59B8227B8617}" type="slidenum">
              <a:rPr lang="en-US" smtClean="0"/>
              <a:pPr>
                <a:defRPr/>
              </a:pPr>
              <a:t>‹#›</a:t>
            </a:fld>
            <a:endParaRPr lang="en-US"/>
          </a:p>
        </p:txBody>
      </p:sp>
    </p:spTree>
    <p:extLst>
      <p:ext uri="{BB962C8B-B14F-4D97-AF65-F5344CB8AC3E}">
        <p14:creationId xmlns:p14="http://schemas.microsoft.com/office/powerpoint/2010/main" val="10544551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255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Godly Father: Job Prayed For His Children</a:t>
            </a:r>
          </a:p>
        </p:txBody>
      </p:sp>
      <p:sp>
        <p:nvSpPr>
          <p:cNvPr id="6" name="Slide Number Placeholder 5"/>
          <p:cNvSpPr>
            <a:spLocks noGrp="1"/>
          </p:cNvSpPr>
          <p:nvPr>
            <p:ph type="sldNum" sz="quarter" idx="12"/>
          </p:nvPr>
        </p:nvSpPr>
        <p:spPr/>
        <p:txBody>
          <a:bodyPr/>
          <a:lstStyle/>
          <a:p>
            <a:pPr>
              <a:defRPr/>
            </a:pPr>
            <a:fld id="{13C893ED-A361-4345-A651-BFEB03FD9BB6}" type="slidenum">
              <a:rPr lang="en-US" smtClean="0"/>
              <a:pPr>
                <a:defRPr/>
              </a:pPr>
              <a:t>‹#›</a:t>
            </a:fld>
            <a:endParaRPr lang="en-US"/>
          </a:p>
        </p:txBody>
      </p:sp>
    </p:spTree>
    <p:extLst>
      <p:ext uri="{BB962C8B-B14F-4D97-AF65-F5344CB8AC3E}">
        <p14:creationId xmlns:p14="http://schemas.microsoft.com/office/powerpoint/2010/main" val="8016762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Godly Father: Job Prayed For His Children</a:t>
            </a:r>
          </a:p>
        </p:txBody>
      </p:sp>
      <p:sp>
        <p:nvSpPr>
          <p:cNvPr id="7" name="Slide Number Placeholder 6"/>
          <p:cNvSpPr>
            <a:spLocks noGrp="1"/>
          </p:cNvSpPr>
          <p:nvPr>
            <p:ph type="sldNum" sz="quarter" idx="12"/>
          </p:nvPr>
        </p:nvSpPr>
        <p:spPr/>
        <p:txBody>
          <a:bodyPr/>
          <a:lstStyle/>
          <a:p>
            <a:pPr>
              <a:defRPr/>
            </a:pPr>
            <a:fld id="{9237328D-E705-4ACB-BB38-D7CEF2B08115}" type="slidenum">
              <a:rPr lang="en-US" smtClean="0"/>
              <a:pPr>
                <a:defRPr/>
              </a:pPr>
              <a:t>‹#›</a:t>
            </a:fld>
            <a:endParaRPr lang="en-US"/>
          </a:p>
        </p:txBody>
      </p:sp>
    </p:spTree>
    <p:extLst>
      <p:ext uri="{BB962C8B-B14F-4D97-AF65-F5344CB8AC3E}">
        <p14:creationId xmlns:p14="http://schemas.microsoft.com/office/powerpoint/2010/main" val="6595069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6354" y="2088320"/>
            <a:ext cx="3659399" cy="823912"/>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1502" y="2088320"/>
            <a:ext cx="3649166" cy="823912"/>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Godly Father: Job Prayed For His Children</a:t>
            </a:r>
          </a:p>
        </p:txBody>
      </p:sp>
      <p:sp>
        <p:nvSpPr>
          <p:cNvPr id="9" name="Slide Number Placeholder 8"/>
          <p:cNvSpPr>
            <a:spLocks noGrp="1"/>
          </p:cNvSpPr>
          <p:nvPr>
            <p:ph type="sldNum" sz="quarter" idx="12"/>
          </p:nvPr>
        </p:nvSpPr>
        <p:spPr/>
        <p:txBody>
          <a:bodyPr/>
          <a:lstStyle/>
          <a:p>
            <a:pPr>
              <a:defRPr/>
            </a:pPr>
            <a:fld id="{1DCD60BD-94C3-40A1-929B-47B4994C576B}" type="slidenum">
              <a:rPr lang="en-US" smtClean="0"/>
              <a:pPr>
                <a:defRPr/>
              </a:pPr>
              <a:t>‹#›</a:t>
            </a:fld>
            <a:endParaRPr lang="en-US"/>
          </a:p>
        </p:txBody>
      </p:sp>
    </p:spTree>
    <p:extLst>
      <p:ext uri="{BB962C8B-B14F-4D97-AF65-F5344CB8AC3E}">
        <p14:creationId xmlns:p14="http://schemas.microsoft.com/office/powerpoint/2010/main" val="30911592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Godly Father: Job Prayed For His Children</a:t>
            </a:r>
          </a:p>
        </p:txBody>
      </p:sp>
      <p:sp>
        <p:nvSpPr>
          <p:cNvPr id="5" name="Slide Number Placeholder 4"/>
          <p:cNvSpPr>
            <a:spLocks noGrp="1"/>
          </p:cNvSpPr>
          <p:nvPr>
            <p:ph type="sldNum" sz="quarter" idx="12"/>
          </p:nvPr>
        </p:nvSpPr>
        <p:spPr/>
        <p:txBody>
          <a:bodyPr/>
          <a:lstStyle/>
          <a:p>
            <a:pPr>
              <a:defRPr/>
            </a:pPr>
            <a:fld id="{E2A9F118-CCD4-471B-B7B3-6D87ACD5D2B1}" type="slidenum">
              <a:rPr lang="en-US" smtClean="0"/>
              <a:pPr>
                <a:defRPr/>
              </a:pPr>
              <a:t>‹#›</a:t>
            </a:fld>
            <a:endParaRPr lang="en-US"/>
          </a:p>
        </p:txBody>
      </p:sp>
    </p:spTree>
    <p:extLst>
      <p:ext uri="{BB962C8B-B14F-4D97-AF65-F5344CB8AC3E}">
        <p14:creationId xmlns:p14="http://schemas.microsoft.com/office/powerpoint/2010/main" val="37885028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Godly Father: Job Prayed For His Children</a:t>
            </a:r>
          </a:p>
        </p:txBody>
      </p:sp>
      <p:sp>
        <p:nvSpPr>
          <p:cNvPr id="4" name="Slide Number Placeholder 3"/>
          <p:cNvSpPr>
            <a:spLocks noGrp="1"/>
          </p:cNvSpPr>
          <p:nvPr>
            <p:ph type="sldNum" sz="quarter" idx="12"/>
          </p:nvPr>
        </p:nvSpPr>
        <p:spPr/>
        <p:txBody>
          <a:bodyPr/>
          <a:lstStyle/>
          <a:p>
            <a:pPr>
              <a:defRPr/>
            </a:pPr>
            <a:fld id="{1F3AF8C1-3D1F-4D9C-AAE9-20E0A3A7B1DB}" type="slidenum">
              <a:rPr lang="en-US" smtClean="0"/>
              <a:pPr>
                <a:defRPr/>
              </a:pPr>
              <a:t>‹#›</a:t>
            </a:fld>
            <a:endParaRPr lang="en-US"/>
          </a:p>
        </p:txBody>
      </p:sp>
    </p:spTree>
    <p:extLst>
      <p:ext uri="{BB962C8B-B14F-4D97-AF65-F5344CB8AC3E}">
        <p14:creationId xmlns:p14="http://schemas.microsoft.com/office/powerpoint/2010/main" val="37677704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1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Godly Father: Job Prayed For His Children</a:t>
            </a:r>
          </a:p>
        </p:txBody>
      </p:sp>
      <p:sp>
        <p:nvSpPr>
          <p:cNvPr id="7" name="Slide Number Placeholder 6"/>
          <p:cNvSpPr>
            <a:spLocks noGrp="1"/>
          </p:cNvSpPr>
          <p:nvPr>
            <p:ph type="sldNum" sz="quarter" idx="12"/>
          </p:nvPr>
        </p:nvSpPr>
        <p:spPr/>
        <p:txBody>
          <a:bodyPr/>
          <a:lstStyle/>
          <a:p>
            <a:pPr>
              <a:defRPr/>
            </a:pPr>
            <a:fld id="{A84B9AC9-BDE0-4F09-B9B7-760F90D3271E}" type="slidenum">
              <a:rPr lang="en-US" smtClean="0"/>
              <a:pPr>
                <a:defRPr/>
              </a:pPr>
              <a:t>‹#›</a:t>
            </a:fld>
            <a:endParaRPr lang="en-US"/>
          </a:p>
        </p:txBody>
      </p:sp>
    </p:spTree>
    <p:extLst>
      <p:ext uri="{BB962C8B-B14F-4D97-AF65-F5344CB8AC3E}">
        <p14:creationId xmlns:p14="http://schemas.microsoft.com/office/powerpoint/2010/main" val="287602451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447330" cy="2362200"/>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68603" y="758881"/>
            <a:ext cx="2441517"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85345" y="2971800"/>
            <a:ext cx="4451213" cy="2819400"/>
          </a:xfrm>
        </p:spPr>
        <p:txBody>
          <a:bodyP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Godly Father: Job Prayed For His Children</a:t>
            </a:r>
          </a:p>
        </p:txBody>
      </p:sp>
      <p:sp>
        <p:nvSpPr>
          <p:cNvPr id="7" name="Slide Number Placeholder 6"/>
          <p:cNvSpPr>
            <a:spLocks noGrp="1"/>
          </p:cNvSpPr>
          <p:nvPr>
            <p:ph type="sldNum" sz="quarter" idx="12"/>
          </p:nvPr>
        </p:nvSpPr>
        <p:spPr/>
        <p:txBody>
          <a:bodyPr/>
          <a:lstStyle/>
          <a:p>
            <a:pPr>
              <a:defRPr/>
            </a:pPr>
            <a:fld id="{F89C81D4-8897-4F76-A834-5FC55F8FE265}" type="slidenum">
              <a:rPr lang="en-US" smtClean="0"/>
              <a:pPr>
                <a:defRPr/>
              </a:pPr>
              <a:t>‹#›</a:t>
            </a:fld>
            <a:endParaRPr lang="en-US"/>
          </a:p>
        </p:txBody>
      </p:sp>
    </p:spTree>
    <p:extLst>
      <p:ext uri="{BB962C8B-B14F-4D97-AF65-F5344CB8AC3E}">
        <p14:creationId xmlns:p14="http://schemas.microsoft.com/office/powerpoint/2010/main" val="3356550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a:t>Click to edit Master title style</a:t>
            </a:r>
          </a:p>
        </p:txBody>
      </p:sp>
      <p:sp>
        <p:nvSpPr>
          <p:cNvPr id="7" name="Date Placeholder 6"/>
          <p:cNvSpPr>
            <a:spLocks noGrp="1"/>
          </p:cNvSpPr>
          <p:nvPr>
            <p:ph type="dt" sz="half" idx="10"/>
          </p:nvPr>
        </p:nvSpPr>
        <p:spPr/>
        <p:txBody>
          <a:bodyPr/>
          <a:lstStyle/>
          <a:p>
            <a:pPr>
              <a:defRPr/>
            </a:pPr>
            <a:endParaRPr lang="en-US" dirty="0"/>
          </a:p>
        </p:txBody>
      </p:sp>
      <p:sp>
        <p:nvSpPr>
          <p:cNvPr id="8" name="Slide Number Placeholder 7"/>
          <p:cNvSpPr>
            <a:spLocks noGrp="1"/>
          </p:cNvSpPr>
          <p:nvPr>
            <p:ph type="sldNum" sz="quarter" idx="11"/>
          </p:nvPr>
        </p:nvSpPr>
        <p:spPr/>
        <p:txBody>
          <a:bodyPr/>
          <a:lstStyle/>
          <a:p>
            <a:pPr>
              <a:defRPr/>
            </a:pPr>
            <a:fld id="{CA4E7DCC-6273-4922-A425-F1D0F62B4608}" type="slidenum">
              <a:rPr lang="en-US" smtClean="0"/>
              <a:pPr>
                <a:defRPr/>
              </a:pPr>
              <a:t>‹#›</a:t>
            </a:fld>
            <a:endParaRPr lang="en-US" dirty="0"/>
          </a:p>
        </p:txBody>
      </p:sp>
      <p:sp>
        <p:nvSpPr>
          <p:cNvPr id="9" name="Footer Placeholder 8"/>
          <p:cNvSpPr>
            <a:spLocks noGrp="1"/>
          </p:cNvSpPr>
          <p:nvPr>
            <p:ph type="ftr" sz="quarter" idx="12"/>
          </p:nvPr>
        </p:nvSpPr>
        <p:spPr/>
        <p:txBody>
          <a:bodyPr/>
          <a:lstStyle/>
          <a:p>
            <a:pPr>
              <a:defRPr/>
            </a:pPr>
            <a:r>
              <a:rPr lang="en-US"/>
              <a:t>Godly Father: Job Prayed For His Children</a:t>
            </a:r>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1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Godly Father: Job Prayed For His Children</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329558971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Godly Father: Job Prayed For His Children</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33962340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24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Godly Father: Job Prayed For His Children</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
        <p:nvSpPr>
          <p:cNvPr id="11" name="TextBox 10"/>
          <p:cNvSpPr txBox="1"/>
          <p:nvPr/>
        </p:nvSpPr>
        <p:spPr>
          <a:xfrm>
            <a:off x="627459" y="735241"/>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3" name="TextBox 12"/>
          <p:cNvSpPr txBox="1"/>
          <p:nvPr/>
        </p:nvSpPr>
        <p:spPr>
          <a:xfrm>
            <a:off x="7993467" y="2972093"/>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167029534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Godly Father: Job Prayed For His Children</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63918498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Godly Father: Job Prayed For His Children</a:t>
            </a:r>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18945450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4195899"/>
            <a:ext cx="2474216"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Picture Placeholder 2"/>
          <p:cNvSpPr>
            <a:spLocks noGrp="1" noChangeAspect="1"/>
          </p:cNvSpPr>
          <p:nvPr>
            <p:ph type="pic" idx="15"/>
          </p:nvPr>
        </p:nvSpPr>
        <p:spPr>
          <a:xfrm>
            <a:off x="819015" y="2298987"/>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685347" y="4772161"/>
            <a:ext cx="2474216" cy="101903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2" name="Text Placeholder 4"/>
          <p:cNvSpPr>
            <a:spLocks noGrp="1"/>
          </p:cNvSpPr>
          <p:nvPr>
            <p:ph type="body" sz="quarter" idx="3"/>
          </p:nvPr>
        </p:nvSpPr>
        <p:spPr>
          <a:xfrm>
            <a:off x="3332026" y="4195899"/>
            <a:ext cx="2474237"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3" name="Picture Placeholder 2"/>
          <p:cNvSpPr>
            <a:spLocks noGrp="1" noChangeAspect="1"/>
          </p:cNvSpPr>
          <p:nvPr>
            <p:ph type="pic" idx="21"/>
          </p:nvPr>
        </p:nvSpPr>
        <p:spPr>
          <a:xfrm>
            <a:off x="3426747" y="2298987"/>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331011" y="4772160"/>
            <a:ext cx="2475252" cy="101903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5" name="Text Placeholder 4"/>
          <p:cNvSpPr>
            <a:spLocks noGrp="1"/>
          </p:cNvSpPr>
          <p:nvPr>
            <p:ph type="body" sz="quarter" idx="13"/>
          </p:nvPr>
        </p:nvSpPr>
        <p:spPr>
          <a:xfrm>
            <a:off x="5980067" y="4195899"/>
            <a:ext cx="2467425"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6" name="Picture Placeholder 2"/>
          <p:cNvSpPr>
            <a:spLocks noGrp="1" noChangeAspect="1"/>
          </p:cNvSpPr>
          <p:nvPr>
            <p:ph type="pic" idx="22"/>
          </p:nvPr>
        </p:nvSpPr>
        <p:spPr>
          <a:xfrm>
            <a:off x="6114603" y="2298987"/>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979973" y="4772162"/>
            <a:ext cx="2470694" cy="1019037"/>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Godly Father: Job Prayed For His Children</a:t>
            </a:r>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100516659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Godly Father: Job Prayed For His Children</a:t>
            </a:r>
          </a:p>
        </p:txBody>
      </p:sp>
      <p:sp>
        <p:nvSpPr>
          <p:cNvPr id="6" name="Slide Number Placeholder 5"/>
          <p:cNvSpPr>
            <a:spLocks noGrp="1"/>
          </p:cNvSpPr>
          <p:nvPr>
            <p:ph type="sldNum" sz="quarter" idx="12"/>
          </p:nvPr>
        </p:nvSpPr>
        <p:spPr/>
        <p:txBody>
          <a:bodyPr/>
          <a:lstStyle/>
          <a:p>
            <a:pPr>
              <a:defRPr/>
            </a:pPr>
            <a:fld id="{F91BDD13-BA7F-4309-9165-8140AFAE102F}" type="slidenum">
              <a:rPr lang="en-US" smtClean="0"/>
              <a:pPr>
                <a:defRPr/>
              </a:pPr>
              <a:t>‹#›</a:t>
            </a:fld>
            <a:endParaRPr lang="en-US"/>
          </a:p>
        </p:txBody>
      </p:sp>
    </p:spTree>
    <p:extLst>
      <p:ext uri="{BB962C8B-B14F-4D97-AF65-F5344CB8AC3E}">
        <p14:creationId xmlns:p14="http://schemas.microsoft.com/office/powerpoint/2010/main" val="28002787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Godly Father: Job Prayed For His Children</a:t>
            </a:r>
          </a:p>
        </p:txBody>
      </p:sp>
      <p:sp>
        <p:nvSpPr>
          <p:cNvPr id="6" name="Slide Number Placeholder 5"/>
          <p:cNvSpPr>
            <a:spLocks noGrp="1"/>
          </p:cNvSpPr>
          <p:nvPr>
            <p:ph type="sldNum" sz="quarter" idx="12"/>
          </p:nvPr>
        </p:nvSpPr>
        <p:spPr/>
        <p:txBody>
          <a:bodyPr/>
          <a:lstStyle/>
          <a:p>
            <a:pPr>
              <a:defRPr/>
            </a:pPr>
            <a:fld id="{B2FB9779-47DD-4952-B7D3-D942BF9054F8}" type="slidenum">
              <a:rPr lang="en-US" smtClean="0"/>
              <a:pPr>
                <a:defRPr/>
              </a:pPr>
              <a:t>‹#›</a:t>
            </a:fld>
            <a:endParaRPr lang="en-US"/>
          </a:p>
        </p:txBody>
      </p:sp>
    </p:spTree>
    <p:extLst>
      <p:ext uri="{BB962C8B-B14F-4D97-AF65-F5344CB8AC3E}">
        <p14:creationId xmlns:p14="http://schemas.microsoft.com/office/powerpoint/2010/main" val="259045468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25406-77E4-48CD-9C76-84D796D1AC69}"/>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C9B35740-90B0-45D4-A5C1-6E8448EF965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D25AC9B-2C10-4C63-81AD-A69B9C285A53}"/>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0C88957-C0FB-4BAA-A0A8-3F803C3D6CD7}"/>
              </a:ext>
            </a:extLst>
          </p:cNvPr>
          <p:cNvSpPr>
            <a:spLocks noGrp="1"/>
          </p:cNvSpPr>
          <p:nvPr>
            <p:ph type="ftr" sz="quarter" idx="11"/>
          </p:nvPr>
        </p:nvSpPr>
        <p:spPr/>
        <p:txBody>
          <a:bodyPr/>
          <a:lstStyle>
            <a:lvl1pPr>
              <a:defRPr/>
            </a:lvl1pPr>
          </a:lstStyle>
          <a:p>
            <a:pPr>
              <a:defRPr/>
            </a:pPr>
            <a:r>
              <a:rPr lang="en-US"/>
              <a:t>Godly Father: Job Prayed For His Children</a:t>
            </a:r>
          </a:p>
        </p:txBody>
      </p:sp>
      <p:sp>
        <p:nvSpPr>
          <p:cNvPr id="6" name="Slide Number Placeholder 5">
            <a:extLst>
              <a:ext uri="{FF2B5EF4-FFF2-40B4-BE49-F238E27FC236}">
                <a16:creationId xmlns:a16="http://schemas.microsoft.com/office/drawing/2014/main" id="{4F4F74AE-C4E8-4731-81E8-897BF5EAE0DD}"/>
              </a:ext>
            </a:extLst>
          </p:cNvPr>
          <p:cNvSpPr>
            <a:spLocks noGrp="1"/>
          </p:cNvSpPr>
          <p:nvPr>
            <p:ph type="sldNum" sz="quarter" idx="12"/>
          </p:nvPr>
        </p:nvSpPr>
        <p:spPr/>
        <p:txBody>
          <a:bodyPr/>
          <a:lstStyle>
            <a:lvl1pPr>
              <a:defRPr/>
            </a:lvl1pPr>
          </a:lstStyle>
          <a:p>
            <a:pPr>
              <a:defRPr/>
            </a:pPr>
            <a:fld id="{B7671442-D263-4E57-8794-6D8B84C3E12E}" type="slidenum">
              <a:rPr lang="en-US" smtClean="0"/>
              <a:pPr>
                <a:defRPr/>
              </a:pPr>
              <a:t>‹#›</a:t>
            </a:fld>
            <a:endParaRPr lang="en-US"/>
          </a:p>
        </p:txBody>
      </p:sp>
    </p:spTree>
    <p:extLst>
      <p:ext uri="{BB962C8B-B14F-4D97-AF65-F5344CB8AC3E}">
        <p14:creationId xmlns:p14="http://schemas.microsoft.com/office/powerpoint/2010/main" val="3518207859"/>
      </p:ext>
    </p:extLst>
  </p:cSld>
  <p:clrMapOvr>
    <a:masterClrMapping/>
  </p:clrMapOvr>
  <p:transition spd="med">
    <p:wipe dir="d"/>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6A0EC-AA4D-4148-8BA5-C2FC47EEE5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C97A37-DF4C-4C4F-8B77-ADE1E804A2B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0536A0-39FC-49C9-A22B-BF0F8908AB4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09BA7392-403E-4B2B-A755-92D17CD04A57}"/>
              </a:ext>
            </a:extLst>
          </p:cNvPr>
          <p:cNvSpPr>
            <a:spLocks noGrp="1"/>
          </p:cNvSpPr>
          <p:nvPr>
            <p:ph type="ftr" sz="quarter" idx="11"/>
          </p:nvPr>
        </p:nvSpPr>
        <p:spPr/>
        <p:txBody>
          <a:bodyPr/>
          <a:lstStyle>
            <a:lvl1pPr>
              <a:defRPr/>
            </a:lvl1pPr>
          </a:lstStyle>
          <a:p>
            <a:pPr>
              <a:defRPr/>
            </a:pPr>
            <a:r>
              <a:rPr lang="en-US"/>
              <a:t>Godly Father: Job Prayed For His Children</a:t>
            </a:r>
          </a:p>
        </p:txBody>
      </p:sp>
      <p:sp>
        <p:nvSpPr>
          <p:cNvPr id="6" name="Slide Number Placeholder 5">
            <a:extLst>
              <a:ext uri="{FF2B5EF4-FFF2-40B4-BE49-F238E27FC236}">
                <a16:creationId xmlns:a16="http://schemas.microsoft.com/office/drawing/2014/main" id="{E9205572-5A6B-46B7-BD9D-03258CB46BDF}"/>
              </a:ext>
            </a:extLst>
          </p:cNvPr>
          <p:cNvSpPr>
            <a:spLocks noGrp="1"/>
          </p:cNvSpPr>
          <p:nvPr>
            <p:ph type="sldNum" sz="quarter" idx="12"/>
          </p:nvPr>
        </p:nvSpPr>
        <p:spPr/>
        <p:txBody>
          <a:bodyPr/>
          <a:lstStyle>
            <a:lvl1pPr>
              <a:defRPr/>
            </a:lvl1pPr>
          </a:lstStyle>
          <a:p>
            <a:pPr>
              <a:defRPr/>
            </a:pPr>
            <a:fld id="{4CF1D40F-CDE9-4878-9B49-DEF543D30983}" type="slidenum">
              <a:rPr lang="en-US" smtClean="0"/>
              <a:pPr>
                <a:defRPr/>
              </a:pPr>
              <a:t>‹#›</a:t>
            </a:fld>
            <a:endParaRPr lang="en-US"/>
          </a:p>
        </p:txBody>
      </p:sp>
    </p:spTree>
    <p:extLst>
      <p:ext uri="{BB962C8B-B14F-4D97-AF65-F5344CB8AC3E}">
        <p14:creationId xmlns:p14="http://schemas.microsoft.com/office/powerpoint/2010/main" val="3922402083"/>
      </p:ext>
    </p:extLst>
  </p:cSld>
  <p:clrMapOvr>
    <a:masterClrMapping/>
  </p:clrMapOvr>
  <p:transition spd="med">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r>
              <a:rPr lang="en-US"/>
              <a:t>Godly Father: Job Prayed For His Children</a:t>
            </a:r>
            <a:endParaRPr lang="en-US" dirty="0"/>
          </a:p>
        </p:txBody>
      </p:sp>
      <p:sp>
        <p:nvSpPr>
          <p:cNvPr id="4" name="Slide Number Placeholder 3"/>
          <p:cNvSpPr>
            <a:spLocks noGrp="1"/>
          </p:cNvSpPr>
          <p:nvPr>
            <p:ph type="sldNum" sz="quarter" idx="12"/>
          </p:nvPr>
        </p:nvSpPr>
        <p:spPr/>
        <p:txBody>
          <a:bodyPr/>
          <a:lstStyle/>
          <a:p>
            <a:pPr>
              <a:defRPr/>
            </a:pPr>
            <a:fld id="{1FBC41C8-90D2-4FD9-9267-722B09D4C026}" type="slidenum">
              <a:rPr lang="en-US" smtClean="0"/>
              <a:pPr>
                <a:defRPr/>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A2E86-6286-461B-8DAB-0F05F500B505}"/>
              </a:ext>
            </a:extLst>
          </p:cNvPr>
          <p:cNvSpPr>
            <a:spLocks noGrp="1"/>
          </p:cNvSpPr>
          <p:nvPr>
            <p:ph type="title"/>
          </p:nvPr>
        </p:nvSpPr>
        <p:spPr>
          <a:xfrm>
            <a:off x="623888" y="1709740"/>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5947DCF1-3269-4A61-B590-D2820F35398C}"/>
              </a:ext>
            </a:extLst>
          </p:cNvPr>
          <p:cNvSpPr>
            <a:spLocks noGrp="1"/>
          </p:cNvSpPr>
          <p:nvPr>
            <p:ph type="body" idx="1"/>
          </p:nvPr>
        </p:nvSpPr>
        <p:spPr>
          <a:xfrm>
            <a:off x="623888" y="4589465"/>
            <a:ext cx="7886700" cy="1500187"/>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Edit Master text styles</a:t>
            </a:r>
          </a:p>
        </p:txBody>
      </p:sp>
      <p:sp>
        <p:nvSpPr>
          <p:cNvPr id="4" name="Date Placeholder 3">
            <a:extLst>
              <a:ext uri="{FF2B5EF4-FFF2-40B4-BE49-F238E27FC236}">
                <a16:creationId xmlns:a16="http://schemas.microsoft.com/office/drawing/2014/main" id="{575C319F-C24B-48E7-ABA4-748B6D91734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29B98FD-31B2-4A7E-9D2F-907CA05A77BA}"/>
              </a:ext>
            </a:extLst>
          </p:cNvPr>
          <p:cNvSpPr>
            <a:spLocks noGrp="1"/>
          </p:cNvSpPr>
          <p:nvPr>
            <p:ph type="ftr" sz="quarter" idx="11"/>
          </p:nvPr>
        </p:nvSpPr>
        <p:spPr/>
        <p:txBody>
          <a:bodyPr/>
          <a:lstStyle>
            <a:lvl1pPr>
              <a:defRPr/>
            </a:lvl1pPr>
          </a:lstStyle>
          <a:p>
            <a:pPr>
              <a:defRPr/>
            </a:pPr>
            <a:r>
              <a:rPr lang="en-US"/>
              <a:t>Godly Father: Job Prayed For His Children</a:t>
            </a:r>
          </a:p>
        </p:txBody>
      </p:sp>
      <p:sp>
        <p:nvSpPr>
          <p:cNvPr id="6" name="Slide Number Placeholder 5">
            <a:extLst>
              <a:ext uri="{FF2B5EF4-FFF2-40B4-BE49-F238E27FC236}">
                <a16:creationId xmlns:a16="http://schemas.microsoft.com/office/drawing/2014/main" id="{D691420E-2DC4-464C-A046-CC875A1AF3BC}"/>
              </a:ext>
            </a:extLst>
          </p:cNvPr>
          <p:cNvSpPr>
            <a:spLocks noGrp="1"/>
          </p:cNvSpPr>
          <p:nvPr>
            <p:ph type="sldNum" sz="quarter" idx="12"/>
          </p:nvPr>
        </p:nvSpPr>
        <p:spPr/>
        <p:txBody>
          <a:bodyPr/>
          <a:lstStyle>
            <a:lvl1pPr>
              <a:defRPr/>
            </a:lvl1pPr>
          </a:lstStyle>
          <a:p>
            <a:pPr>
              <a:defRPr/>
            </a:pPr>
            <a:fld id="{B96EB038-009F-4C6B-B703-04AD144E7BF9}" type="slidenum">
              <a:rPr lang="en-US" smtClean="0"/>
              <a:pPr>
                <a:defRPr/>
              </a:pPr>
              <a:t>‹#›</a:t>
            </a:fld>
            <a:endParaRPr lang="en-US"/>
          </a:p>
        </p:txBody>
      </p:sp>
    </p:spTree>
    <p:extLst>
      <p:ext uri="{BB962C8B-B14F-4D97-AF65-F5344CB8AC3E}">
        <p14:creationId xmlns:p14="http://schemas.microsoft.com/office/powerpoint/2010/main" val="3717918006"/>
      </p:ext>
    </p:extLst>
  </p:cSld>
  <p:clrMapOvr>
    <a:masterClrMapping/>
  </p:clrMapOvr>
  <p:transition spd="med">
    <p:wipe dir="d"/>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5F40F-E48E-4638-9FD0-26200CAD45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40DBC4-A3BC-4D79-9CE7-A98628EA6E79}"/>
              </a:ext>
            </a:extLst>
          </p:cNvPr>
          <p:cNvSpPr>
            <a:spLocks noGrp="1"/>
          </p:cNvSpPr>
          <p:nvPr>
            <p:ph sz="half" idx="1"/>
          </p:nvPr>
        </p:nvSpPr>
        <p:spPr>
          <a:xfrm>
            <a:off x="457200" y="1600202"/>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7373EF-FE2B-4809-B915-05B363FBECA3}"/>
              </a:ext>
            </a:extLst>
          </p:cNvPr>
          <p:cNvSpPr>
            <a:spLocks noGrp="1"/>
          </p:cNvSpPr>
          <p:nvPr>
            <p:ph sz="half" idx="2"/>
          </p:nvPr>
        </p:nvSpPr>
        <p:spPr>
          <a:xfrm>
            <a:off x="4648200" y="1600202"/>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5F3F4E3-1873-425E-B88F-4AC62BAA2000}"/>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8B9E0C7E-2F62-4724-B434-0E2F2F46F7AC}"/>
              </a:ext>
            </a:extLst>
          </p:cNvPr>
          <p:cNvSpPr>
            <a:spLocks noGrp="1"/>
          </p:cNvSpPr>
          <p:nvPr>
            <p:ph type="ftr" sz="quarter" idx="11"/>
          </p:nvPr>
        </p:nvSpPr>
        <p:spPr/>
        <p:txBody>
          <a:bodyPr/>
          <a:lstStyle>
            <a:lvl1pPr>
              <a:defRPr/>
            </a:lvl1pPr>
          </a:lstStyle>
          <a:p>
            <a:pPr>
              <a:defRPr/>
            </a:pPr>
            <a:r>
              <a:rPr lang="en-US"/>
              <a:t>Godly Father: Job Prayed For His Children</a:t>
            </a:r>
          </a:p>
        </p:txBody>
      </p:sp>
      <p:sp>
        <p:nvSpPr>
          <p:cNvPr id="7" name="Slide Number Placeholder 6">
            <a:extLst>
              <a:ext uri="{FF2B5EF4-FFF2-40B4-BE49-F238E27FC236}">
                <a16:creationId xmlns:a16="http://schemas.microsoft.com/office/drawing/2014/main" id="{0A16970A-0FE5-4299-89E2-16170C250AE0}"/>
              </a:ext>
            </a:extLst>
          </p:cNvPr>
          <p:cNvSpPr>
            <a:spLocks noGrp="1"/>
          </p:cNvSpPr>
          <p:nvPr>
            <p:ph type="sldNum" sz="quarter" idx="12"/>
          </p:nvPr>
        </p:nvSpPr>
        <p:spPr/>
        <p:txBody>
          <a:bodyPr/>
          <a:lstStyle>
            <a:lvl1pPr>
              <a:defRPr/>
            </a:lvl1pPr>
          </a:lstStyle>
          <a:p>
            <a:pPr>
              <a:defRPr/>
            </a:pPr>
            <a:fld id="{6E659E4D-00B4-481C-AB13-19EB45667ED9}" type="slidenum">
              <a:rPr lang="en-US" smtClean="0"/>
              <a:pPr>
                <a:defRPr/>
              </a:pPr>
              <a:t>‹#›</a:t>
            </a:fld>
            <a:endParaRPr lang="en-US"/>
          </a:p>
        </p:txBody>
      </p:sp>
    </p:spTree>
    <p:extLst>
      <p:ext uri="{BB962C8B-B14F-4D97-AF65-F5344CB8AC3E}">
        <p14:creationId xmlns:p14="http://schemas.microsoft.com/office/powerpoint/2010/main" val="2430746981"/>
      </p:ext>
    </p:extLst>
  </p:cSld>
  <p:clrMapOvr>
    <a:masterClrMapping/>
  </p:clrMapOvr>
  <p:transition spd="med">
    <p:wipe dir="d"/>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1FF16-3F31-48C7-B908-3BB5F1A438C8}"/>
              </a:ext>
            </a:extLst>
          </p:cNvPr>
          <p:cNvSpPr>
            <a:spLocks noGrp="1"/>
          </p:cNvSpPr>
          <p:nvPr>
            <p:ph type="title"/>
          </p:nvPr>
        </p:nvSpPr>
        <p:spPr>
          <a:xfrm>
            <a:off x="630238" y="365127"/>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2A22E5-6F78-481F-B1B2-8A199A37403A}"/>
              </a:ext>
            </a:extLst>
          </p:cNvPr>
          <p:cNvSpPr>
            <a:spLocks noGrp="1"/>
          </p:cNvSpPr>
          <p:nvPr>
            <p:ph type="body" idx="1"/>
          </p:nvPr>
        </p:nvSpPr>
        <p:spPr>
          <a:xfrm>
            <a:off x="630239" y="1681163"/>
            <a:ext cx="386873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37682010-1489-477F-AA32-0AFF93C4D336}"/>
              </a:ext>
            </a:extLst>
          </p:cNvPr>
          <p:cNvSpPr>
            <a:spLocks noGrp="1"/>
          </p:cNvSpPr>
          <p:nvPr>
            <p:ph sz="half" idx="2"/>
          </p:nvPr>
        </p:nvSpPr>
        <p:spPr>
          <a:xfrm>
            <a:off x="630239"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832678-60D2-408B-81BE-D6C94612FA28}"/>
              </a:ext>
            </a:extLst>
          </p:cNvPr>
          <p:cNvSpPr>
            <a:spLocks noGrp="1"/>
          </p:cNvSpPr>
          <p:nvPr>
            <p:ph type="body" sz="quarter" idx="3"/>
          </p:nvPr>
        </p:nvSpPr>
        <p:spPr>
          <a:xfrm>
            <a:off x="4629150" y="1681163"/>
            <a:ext cx="38877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BD77517B-9235-455E-9809-23B5557135B0}"/>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FEB42F-BA1F-456D-802B-C8BBBB885AD0}"/>
              </a:ext>
            </a:extLst>
          </p:cNvPr>
          <p:cNvSpPr>
            <a:spLocks noGrp="1"/>
          </p:cNvSpPr>
          <p:nvPr>
            <p:ph type="dt" sz="half" idx="10"/>
          </p:nvPr>
        </p:nvSpPr>
        <p:spPr/>
        <p:txBody>
          <a:bodyPr/>
          <a:lstStyle>
            <a:lvl1pPr>
              <a:defRPr/>
            </a:lvl1pPr>
          </a:lstStyle>
          <a:p>
            <a:pPr>
              <a:defRPr/>
            </a:pPr>
            <a:endParaRPr lang="en-US"/>
          </a:p>
        </p:txBody>
      </p:sp>
      <p:sp>
        <p:nvSpPr>
          <p:cNvPr id="8" name="Footer Placeholder 7">
            <a:extLst>
              <a:ext uri="{FF2B5EF4-FFF2-40B4-BE49-F238E27FC236}">
                <a16:creationId xmlns:a16="http://schemas.microsoft.com/office/drawing/2014/main" id="{69B004E9-EDB4-4F10-B664-B7462980D476}"/>
              </a:ext>
            </a:extLst>
          </p:cNvPr>
          <p:cNvSpPr>
            <a:spLocks noGrp="1"/>
          </p:cNvSpPr>
          <p:nvPr>
            <p:ph type="ftr" sz="quarter" idx="11"/>
          </p:nvPr>
        </p:nvSpPr>
        <p:spPr/>
        <p:txBody>
          <a:bodyPr/>
          <a:lstStyle>
            <a:lvl1pPr>
              <a:defRPr/>
            </a:lvl1pPr>
          </a:lstStyle>
          <a:p>
            <a:pPr>
              <a:defRPr/>
            </a:pPr>
            <a:r>
              <a:rPr lang="en-US"/>
              <a:t>Godly Father: Job Prayed For His Children</a:t>
            </a:r>
          </a:p>
        </p:txBody>
      </p:sp>
      <p:sp>
        <p:nvSpPr>
          <p:cNvPr id="9" name="Slide Number Placeholder 8">
            <a:extLst>
              <a:ext uri="{FF2B5EF4-FFF2-40B4-BE49-F238E27FC236}">
                <a16:creationId xmlns:a16="http://schemas.microsoft.com/office/drawing/2014/main" id="{C07BA785-C51C-443C-985B-013BA2CC8D7D}"/>
              </a:ext>
            </a:extLst>
          </p:cNvPr>
          <p:cNvSpPr>
            <a:spLocks noGrp="1"/>
          </p:cNvSpPr>
          <p:nvPr>
            <p:ph type="sldNum" sz="quarter" idx="12"/>
          </p:nvPr>
        </p:nvSpPr>
        <p:spPr/>
        <p:txBody>
          <a:bodyPr/>
          <a:lstStyle>
            <a:lvl1pPr>
              <a:defRPr/>
            </a:lvl1pPr>
          </a:lstStyle>
          <a:p>
            <a:pPr>
              <a:defRPr/>
            </a:pPr>
            <a:fld id="{4BC5EFCD-9C6C-4147-B06A-DCF40698C362}" type="slidenum">
              <a:rPr lang="en-US" smtClean="0"/>
              <a:pPr>
                <a:defRPr/>
              </a:pPr>
              <a:t>‹#›</a:t>
            </a:fld>
            <a:endParaRPr lang="en-US"/>
          </a:p>
        </p:txBody>
      </p:sp>
    </p:spTree>
    <p:extLst>
      <p:ext uri="{BB962C8B-B14F-4D97-AF65-F5344CB8AC3E}">
        <p14:creationId xmlns:p14="http://schemas.microsoft.com/office/powerpoint/2010/main" val="4004926188"/>
      </p:ext>
    </p:extLst>
  </p:cSld>
  <p:clrMapOvr>
    <a:masterClrMapping/>
  </p:clrMapOvr>
  <p:transition spd="med">
    <p:wipe dir="d"/>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69020-6BB8-4C61-8E8F-9BB2DCD087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91BA77-C5F5-4C11-BF37-927C158BB594}"/>
              </a:ext>
            </a:extLst>
          </p:cNvPr>
          <p:cNvSpPr>
            <a:spLocks noGrp="1"/>
          </p:cNvSpPr>
          <p:nvPr>
            <p:ph type="dt" sz="half" idx="10"/>
          </p:nvPr>
        </p:nvSpPr>
        <p:spPr/>
        <p:txBody>
          <a:bodyPr/>
          <a:lstStyle>
            <a:lvl1pPr>
              <a:defRPr/>
            </a:lvl1pPr>
          </a:lstStyle>
          <a:p>
            <a:pPr>
              <a:defRPr/>
            </a:pPr>
            <a:endParaRPr lang="en-US"/>
          </a:p>
        </p:txBody>
      </p:sp>
      <p:sp>
        <p:nvSpPr>
          <p:cNvPr id="4" name="Footer Placeholder 3">
            <a:extLst>
              <a:ext uri="{FF2B5EF4-FFF2-40B4-BE49-F238E27FC236}">
                <a16:creationId xmlns:a16="http://schemas.microsoft.com/office/drawing/2014/main" id="{DC384660-BC3A-45A7-B8F0-7E4BE2255F51}"/>
              </a:ext>
            </a:extLst>
          </p:cNvPr>
          <p:cNvSpPr>
            <a:spLocks noGrp="1"/>
          </p:cNvSpPr>
          <p:nvPr>
            <p:ph type="ftr" sz="quarter" idx="11"/>
          </p:nvPr>
        </p:nvSpPr>
        <p:spPr/>
        <p:txBody>
          <a:bodyPr/>
          <a:lstStyle>
            <a:lvl1pPr>
              <a:defRPr/>
            </a:lvl1pPr>
          </a:lstStyle>
          <a:p>
            <a:pPr>
              <a:defRPr/>
            </a:pPr>
            <a:r>
              <a:rPr lang="en-US"/>
              <a:t>Godly Father: Job Prayed For His Children</a:t>
            </a:r>
          </a:p>
        </p:txBody>
      </p:sp>
      <p:sp>
        <p:nvSpPr>
          <p:cNvPr id="5" name="Slide Number Placeholder 4">
            <a:extLst>
              <a:ext uri="{FF2B5EF4-FFF2-40B4-BE49-F238E27FC236}">
                <a16:creationId xmlns:a16="http://schemas.microsoft.com/office/drawing/2014/main" id="{5D26B310-1541-426E-9AF2-0E2C881BC99D}"/>
              </a:ext>
            </a:extLst>
          </p:cNvPr>
          <p:cNvSpPr>
            <a:spLocks noGrp="1"/>
          </p:cNvSpPr>
          <p:nvPr>
            <p:ph type="sldNum" sz="quarter" idx="12"/>
          </p:nvPr>
        </p:nvSpPr>
        <p:spPr/>
        <p:txBody>
          <a:bodyPr/>
          <a:lstStyle>
            <a:lvl1pPr>
              <a:defRPr/>
            </a:lvl1pPr>
          </a:lstStyle>
          <a:p>
            <a:pPr>
              <a:defRPr/>
            </a:pPr>
            <a:fld id="{E309DE35-FD20-4B5F-B8A9-510BB00B70F7}" type="slidenum">
              <a:rPr lang="en-US" smtClean="0"/>
              <a:pPr>
                <a:defRPr/>
              </a:pPr>
              <a:t>‹#›</a:t>
            </a:fld>
            <a:endParaRPr lang="en-US"/>
          </a:p>
        </p:txBody>
      </p:sp>
    </p:spTree>
    <p:extLst>
      <p:ext uri="{BB962C8B-B14F-4D97-AF65-F5344CB8AC3E}">
        <p14:creationId xmlns:p14="http://schemas.microsoft.com/office/powerpoint/2010/main" val="2389693267"/>
      </p:ext>
    </p:extLst>
  </p:cSld>
  <p:clrMapOvr>
    <a:masterClrMapping/>
  </p:clrMapOvr>
  <p:transition spd="med">
    <p:wipe dir="d"/>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47A3B3-5501-4B85-B52E-4F9752278C77}"/>
              </a:ext>
            </a:extLst>
          </p:cNvPr>
          <p:cNvSpPr>
            <a:spLocks noGrp="1"/>
          </p:cNvSpPr>
          <p:nvPr>
            <p:ph type="dt" sz="half" idx="10"/>
          </p:nvPr>
        </p:nvSpPr>
        <p:spPr/>
        <p:txBody>
          <a:bodyPr/>
          <a:lstStyle>
            <a:lvl1pPr>
              <a:defRPr/>
            </a:lvl1pPr>
          </a:lstStyle>
          <a:p>
            <a:pPr>
              <a:defRPr/>
            </a:pPr>
            <a:endParaRPr lang="en-US"/>
          </a:p>
        </p:txBody>
      </p:sp>
      <p:sp>
        <p:nvSpPr>
          <p:cNvPr id="3" name="Footer Placeholder 2">
            <a:extLst>
              <a:ext uri="{FF2B5EF4-FFF2-40B4-BE49-F238E27FC236}">
                <a16:creationId xmlns:a16="http://schemas.microsoft.com/office/drawing/2014/main" id="{8948FFF5-A7DD-41FD-9D21-D618D3BF6B6B}"/>
              </a:ext>
            </a:extLst>
          </p:cNvPr>
          <p:cNvSpPr>
            <a:spLocks noGrp="1"/>
          </p:cNvSpPr>
          <p:nvPr>
            <p:ph type="ftr" sz="quarter" idx="11"/>
          </p:nvPr>
        </p:nvSpPr>
        <p:spPr/>
        <p:txBody>
          <a:bodyPr/>
          <a:lstStyle>
            <a:lvl1pPr>
              <a:defRPr/>
            </a:lvl1pPr>
          </a:lstStyle>
          <a:p>
            <a:pPr>
              <a:defRPr/>
            </a:pPr>
            <a:r>
              <a:rPr lang="en-US"/>
              <a:t>Godly Father: Job Prayed For His Children</a:t>
            </a:r>
          </a:p>
        </p:txBody>
      </p:sp>
      <p:sp>
        <p:nvSpPr>
          <p:cNvPr id="4" name="Slide Number Placeholder 3">
            <a:extLst>
              <a:ext uri="{FF2B5EF4-FFF2-40B4-BE49-F238E27FC236}">
                <a16:creationId xmlns:a16="http://schemas.microsoft.com/office/drawing/2014/main" id="{383DCA12-CA14-40EB-942F-839736FB763C}"/>
              </a:ext>
            </a:extLst>
          </p:cNvPr>
          <p:cNvSpPr>
            <a:spLocks noGrp="1"/>
          </p:cNvSpPr>
          <p:nvPr>
            <p:ph type="sldNum" sz="quarter" idx="12"/>
          </p:nvPr>
        </p:nvSpPr>
        <p:spPr/>
        <p:txBody>
          <a:bodyPr/>
          <a:lstStyle>
            <a:lvl1pPr>
              <a:defRPr/>
            </a:lvl1pPr>
          </a:lstStyle>
          <a:p>
            <a:pPr>
              <a:defRPr/>
            </a:pPr>
            <a:fld id="{00ABDCCD-7977-4C8B-AA80-4E1BC3994A0A}" type="slidenum">
              <a:rPr lang="en-US" smtClean="0"/>
              <a:pPr>
                <a:defRPr/>
              </a:pPr>
              <a:t>‹#›</a:t>
            </a:fld>
            <a:endParaRPr lang="en-US"/>
          </a:p>
        </p:txBody>
      </p:sp>
    </p:spTree>
    <p:extLst>
      <p:ext uri="{BB962C8B-B14F-4D97-AF65-F5344CB8AC3E}">
        <p14:creationId xmlns:p14="http://schemas.microsoft.com/office/powerpoint/2010/main" val="3928456809"/>
      </p:ext>
    </p:extLst>
  </p:cSld>
  <p:clrMapOvr>
    <a:masterClrMapping/>
  </p:clrMapOvr>
  <p:transition spd="med">
    <p:wipe dir="d"/>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5D28C-A86D-45C8-A02F-8ECB120CE6A7}"/>
              </a:ext>
            </a:extLst>
          </p:cNvPr>
          <p:cNvSpPr>
            <a:spLocks noGrp="1"/>
          </p:cNvSpPr>
          <p:nvPr>
            <p:ph type="title"/>
          </p:nvPr>
        </p:nvSpPr>
        <p:spPr>
          <a:xfrm>
            <a:off x="630239" y="457200"/>
            <a:ext cx="2949575"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E78C22C-83A8-4B9A-AD84-7FC6040D7FFB}"/>
              </a:ext>
            </a:extLst>
          </p:cNvPr>
          <p:cNvSpPr>
            <a:spLocks noGrp="1"/>
          </p:cNvSpPr>
          <p:nvPr>
            <p:ph idx="1"/>
          </p:nvPr>
        </p:nvSpPr>
        <p:spPr>
          <a:xfrm>
            <a:off x="3887788"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9AE1AE-BE49-4C93-BA44-36E16F83B6F1}"/>
              </a:ext>
            </a:extLst>
          </p:cNvPr>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6ED48BCB-CC84-4CAE-B69B-B447A0089F0B}"/>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1666AD90-249C-4493-8C60-D34E075EBE18}"/>
              </a:ext>
            </a:extLst>
          </p:cNvPr>
          <p:cNvSpPr>
            <a:spLocks noGrp="1"/>
          </p:cNvSpPr>
          <p:nvPr>
            <p:ph type="ftr" sz="quarter" idx="11"/>
          </p:nvPr>
        </p:nvSpPr>
        <p:spPr/>
        <p:txBody>
          <a:bodyPr/>
          <a:lstStyle>
            <a:lvl1pPr>
              <a:defRPr/>
            </a:lvl1pPr>
          </a:lstStyle>
          <a:p>
            <a:pPr>
              <a:defRPr/>
            </a:pPr>
            <a:r>
              <a:rPr lang="en-US"/>
              <a:t>Godly Father: Job Prayed For His Children</a:t>
            </a:r>
          </a:p>
        </p:txBody>
      </p:sp>
      <p:sp>
        <p:nvSpPr>
          <p:cNvPr id="7" name="Slide Number Placeholder 6">
            <a:extLst>
              <a:ext uri="{FF2B5EF4-FFF2-40B4-BE49-F238E27FC236}">
                <a16:creationId xmlns:a16="http://schemas.microsoft.com/office/drawing/2014/main" id="{7152DE1B-0B52-41AD-9735-E9244073D6FB}"/>
              </a:ext>
            </a:extLst>
          </p:cNvPr>
          <p:cNvSpPr>
            <a:spLocks noGrp="1"/>
          </p:cNvSpPr>
          <p:nvPr>
            <p:ph type="sldNum" sz="quarter" idx="12"/>
          </p:nvPr>
        </p:nvSpPr>
        <p:spPr/>
        <p:txBody>
          <a:bodyPr/>
          <a:lstStyle>
            <a:lvl1pPr>
              <a:defRPr/>
            </a:lvl1pPr>
          </a:lstStyle>
          <a:p>
            <a:pPr>
              <a:defRPr/>
            </a:pPr>
            <a:fld id="{CDDFA57C-8961-4C81-B634-71EE8D25A6E3}" type="slidenum">
              <a:rPr lang="en-US" smtClean="0"/>
              <a:pPr>
                <a:defRPr/>
              </a:pPr>
              <a:t>‹#›</a:t>
            </a:fld>
            <a:endParaRPr lang="en-US"/>
          </a:p>
        </p:txBody>
      </p:sp>
    </p:spTree>
    <p:extLst>
      <p:ext uri="{BB962C8B-B14F-4D97-AF65-F5344CB8AC3E}">
        <p14:creationId xmlns:p14="http://schemas.microsoft.com/office/powerpoint/2010/main" val="4170584195"/>
      </p:ext>
    </p:extLst>
  </p:cSld>
  <p:clrMapOvr>
    <a:masterClrMapping/>
  </p:clrMapOvr>
  <p:transition spd="med">
    <p:wipe dir="d"/>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64E62-3E53-4D96-BD5C-DD82B83F1733}"/>
              </a:ext>
            </a:extLst>
          </p:cNvPr>
          <p:cNvSpPr>
            <a:spLocks noGrp="1"/>
          </p:cNvSpPr>
          <p:nvPr>
            <p:ph type="title"/>
          </p:nvPr>
        </p:nvSpPr>
        <p:spPr>
          <a:xfrm>
            <a:off x="630239" y="457200"/>
            <a:ext cx="2949575"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2FD71DC-147E-454F-B7AC-6843D03F70D1}"/>
              </a:ext>
            </a:extLst>
          </p:cNvPr>
          <p:cNvSpPr>
            <a:spLocks noGrp="1"/>
          </p:cNvSpPr>
          <p:nvPr>
            <p:ph type="pic" idx="1"/>
          </p:nvPr>
        </p:nvSpPr>
        <p:spPr>
          <a:xfrm>
            <a:off x="3887788" y="987427"/>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3F64A219-2B30-46E4-BC14-24D6EFE723A7}"/>
              </a:ext>
            </a:extLst>
          </p:cNvPr>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8DE8DB5B-D7C5-4BC8-BC4C-4C477C4D014D}"/>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E08E5F96-2244-4064-A4CB-4E95F7D3E3E7}"/>
              </a:ext>
            </a:extLst>
          </p:cNvPr>
          <p:cNvSpPr>
            <a:spLocks noGrp="1"/>
          </p:cNvSpPr>
          <p:nvPr>
            <p:ph type="ftr" sz="quarter" idx="11"/>
          </p:nvPr>
        </p:nvSpPr>
        <p:spPr/>
        <p:txBody>
          <a:bodyPr/>
          <a:lstStyle>
            <a:lvl1pPr>
              <a:defRPr/>
            </a:lvl1pPr>
          </a:lstStyle>
          <a:p>
            <a:pPr>
              <a:defRPr/>
            </a:pPr>
            <a:r>
              <a:rPr lang="en-US"/>
              <a:t>Godly Father: Job Prayed For His Children</a:t>
            </a:r>
          </a:p>
        </p:txBody>
      </p:sp>
      <p:sp>
        <p:nvSpPr>
          <p:cNvPr id="7" name="Slide Number Placeholder 6">
            <a:extLst>
              <a:ext uri="{FF2B5EF4-FFF2-40B4-BE49-F238E27FC236}">
                <a16:creationId xmlns:a16="http://schemas.microsoft.com/office/drawing/2014/main" id="{F4278097-4C83-4EBE-8A04-D7B42C49166E}"/>
              </a:ext>
            </a:extLst>
          </p:cNvPr>
          <p:cNvSpPr>
            <a:spLocks noGrp="1"/>
          </p:cNvSpPr>
          <p:nvPr>
            <p:ph type="sldNum" sz="quarter" idx="12"/>
          </p:nvPr>
        </p:nvSpPr>
        <p:spPr/>
        <p:txBody>
          <a:bodyPr/>
          <a:lstStyle>
            <a:lvl1pPr>
              <a:defRPr/>
            </a:lvl1pPr>
          </a:lstStyle>
          <a:p>
            <a:pPr>
              <a:defRPr/>
            </a:pPr>
            <a:fld id="{91B7F478-5094-4801-A65A-CD2212D39FC7}" type="slidenum">
              <a:rPr lang="en-US" smtClean="0"/>
              <a:pPr>
                <a:defRPr/>
              </a:pPr>
              <a:t>‹#›</a:t>
            </a:fld>
            <a:endParaRPr lang="en-US"/>
          </a:p>
        </p:txBody>
      </p:sp>
    </p:spTree>
    <p:extLst>
      <p:ext uri="{BB962C8B-B14F-4D97-AF65-F5344CB8AC3E}">
        <p14:creationId xmlns:p14="http://schemas.microsoft.com/office/powerpoint/2010/main" val="801785263"/>
      </p:ext>
    </p:extLst>
  </p:cSld>
  <p:clrMapOvr>
    <a:masterClrMapping/>
  </p:clrMapOvr>
  <p:transition spd="med">
    <p:wipe dir="d"/>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09036-70EE-454F-ACFC-DA70BD954CF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21F70A-0E95-4B6A-BD76-BFDC8FD3346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4525DF-F579-43F5-A10C-FD8DECD927F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7CBCFB2-1A7D-48F6-9C0E-1174A7E86CE7}"/>
              </a:ext>
            </a:extLst>
          </p:cNvPr>
          <p:cNvSpPr>
            <a:spLocks noGrp="1"/>
          </p:cNvSpPr>
          <p:nvPr>
            <p:ph type="ftr" sz="quarter" idx="11"/>
          </p:nvPr>
        </p:nvSpPr>
        <p:spPr/>
        <p:txBody>
          <a:bodyPr/>
          <a:lstStyle>
            <a:lvl1pPr>
              <a:defRPr/>
            </a:lvl1pPr>
          </a:lstStyle>
          <a:p>
            <a:pPr>
              <a:defRPr/>
            </a:pPr>
            <a:r>
              <a:rPr lang="en-US"/>
              <a:t>Godly Father: Job Prayed For His Children</a:t>
            </a:r>
          </a:p>
        </p:txBody>
      </p:sp>
      <p:sp>
        <p:nvSpPr>
          <p:cNvPr id="6" name="Slide Number Placeholder 5">
            <a:extLst>
              <a:ext uri="{FF2B5EF4-FFF2-40B4-BE49-F238E27FC236}">
                <a16:creationId xmlns:a16="http://schemas.microsoft.com/office/drawing/2014/main" id="{5ADE85C4-04E3-4FB0-A785-472C3A6C00A2}"/>
              </a:ext>
            </a:extLst>
          </p:cNvPr>
          <p:cNvSpPr>
            <a:spLocks noGrp="1"/>
          </p:cNvSpPr>
          <p:nvPr>
            <p:ph type="sldNum" sz="quarter" idx="12"/>
          </p:nvPr>
        </p:nvSpPr>
        <p:spPr/>
        <p:txBody>
          <a:bodyPr/>
          <a:lstStyle>
            <a:lvl1pPr>
              <a:defRPr/>
            </a:lvl1pPr>
          </a:lstStyle>
          <a:p>
            <a:pPr>
              <a:defRPr/>
            </a:pPr>
            <a:fld id="{E538610F-BE18-4CA2-AB88-48EB84BB551A}" type="slidenum">
              <a:rPr lang="en-US" smtClean="0"/>
              <a:pPr>
                <a:defRPr/>
              </a:pPr>
              <a:t>‹#›</a:t>
            </a:fld>
            <a:endParaRPr lang="en-US"/>
          </a:p>
        </p:txBody>
      </p:sp>
    </p:spTree>
    <p:extLst>
      <p:ext uri="{BB962C8B-B14F-4D97-AF65-F5344CB8AC3E}">
        <p14:creationId xmlns:p14="http://schemas.microsoft.com/office/powerpoint/2010/main" val="1056422078"/>
      </p:ext>
    </p:extLst>
  </p:cSld>
  <p:clrMapOvr>
    <a:masterClrMapping/>
  </p:clrMapOvr>
  <p:transition spd="med">
    <p:wipe dir="d"/>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A970A6-C1E8-47CA-9563-EF9BD8820FD8}"/>
              </a:ext>
            </a:extLst>
          </p:cNvPr>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E4F433-D373-4C7C-A12D-E5B105B92DD5}"/>
              </a:ext>
            </a:extLst>
          </p:cNvPr>
          <p:cNvSpPr>
            <a:spLocks noGrp="1"/>
          </p:cNvSpPr>
          <p:nvPr>
            <p:ph type="body" orient="vert" idx="1"/>
          </p:nvPr>
        </p:nvSpPr>
        <p:spPr>
          <a:xfrm>
            <a:off x="457200" y="274640"/>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ABFDB9-0EE2-4996-8054-65061B88BE2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7137882-812A-46BF-88F0-0C7F6B312141}"/>
              </a:ext>
            </a:extLst>
          </p:cNvPr>
          <p:cNvSpPr>
            <a:spLocks noGrp="1"/>
          </p:cNvSpPr>
          <p:nvPr>
            <p:ph type="ftr" sz="quarter" idx="11"/>
          </p:nvPr>
        </p:nvSpPr>
        <p:spPr/>
        <p:txBody>
          <a:bodyPr/>
          <a:lstStyle>
            <a:lvl1pPr>
              <a:defRPr/>
            </a:lvl1pPr>
          </a:lstStyle>
          <a:p>
            <a:pPr>
              <a:defRPr/>
            </a:pPr>
            <a:r>
              <a:rPr lang="en-US"/>
              <a:t>Godly Father: Job Prayed For His Children</a:t>
            </a:r>
          </a:p>
        </p:txBody>
      </p:sp>
      <p:sp>
        <p:nvSpPr>
          <p:cNvPr id="6" name="Slide Number Placeholder 5">
            <a:extLst>
              <a:ext uri="{FF2B5EF4-FFF2-40B4-BE49-F238E27FC236}">
                <a16:creationId xmlns:a16="http://schemas.microsoft.com/office/drawing/2014/main" id="{B226184B-005E-4D86-B733-4419D8CB7B56}"/>
              </a:ext>
            </a:extLst>
          </p:cNvPr>
          <p:cNvSpPr>
            <a:spLocks noGrp="1"/>
          </p:cNvSpPr>
          <p:nvPr>
            <p:ph type="sldNum" sz="quarter" idx="12"/>
          </p:nvPr>
        </p:nvSpPr>
        <p:spPr/>
        <p:txBody>
          <a:bodyPr/>
          <a:lstStyle>
            <a:lvl1pPr>
              <a:defRPr/>
            </a:lvl1pPr>
          </a:lstStyle>
          <a:p>
            <a:pPr>
              <a:defRPr/>
            </a:pPr>
            <a:fld id="{1B0A3452-29A0-44AD-BE32-40D6AEBC7410}" type="slidenum">
              <a:rPr lang="en-US" smtClean="0"/>
              <a:pPr>
                <a:defRPr/>
              </a:pPr>
              <a:t>‹#›</a:t>
            </a:fld>
            <a:endParaRPr lang="en-US"/>
          </a:p>
        </p:txBody>
      </p:sp>
    </p:spTree>
    <p:extLst>
      <p:ext uri="{BB962C8B-B14F-4D97-AF65-F5344CB8AC3E}">
        <p14:creationId xmlns:p14="http://schemas.microsoft.com/office/powerpoint/2010/main" val="4219048560"/>
      </p:ext>
    </p:extLst>
  </p:cSld>
  <p:clrMapOvr>
    <a:masterClrMapping/>
  </p:clrMapOvr>
  <p:transition spd="med">
    <p:wipe dir="d"/>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Godly Father: Job Prayed For His Children</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261384570"/>
      </p:ext>
    </p:extLst>
  </p:cSld>
  <p:clrMapOvr>
    <a:masterClrMapping/>
  </p:clrMapOvr>
  <p:transition spd="slow">
    <p:spli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a:t>Click to edit Master title style</a:t>
            </a:r>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Godly Father: Job Prayed For His Children</a:t>
            </a:r>
            <a:endParaRPr lang="en-US" dirty="0"/>
          </a:p>
        </p:txBody>
      </p:sp>
      <p:sp>
        <p:nvSpPr>
          <p:cNvPr id="7" name="Slide Number Placeholder 6"/>
          <p:cNvSpPr>
            <a:spLocks noGrp="1"/>
          </p:cNvSpPr>
          <p:nvPr>
            <p:ph type="sldNum" sz="quarter" idx="12"/>
          </p:nvPr>
        </p:nvSpPr>
        <p:spPr>
          <a:xfrm>
            <a:off x="8156448" y="6422064"/>
            <a:ext cx="762000" cy="365125"/>
          </a:xfrm>
        </p:spPr>
        <p:txBody>
          <a:bodyPr/>
          <a:lstStyle/>
          <a:p>
            <a:pPr>
              <a:defRPr/>
            </a:pPr>
            <a:fld id="{FEB6DB28-125E-4DF5-BEE5-83879ED4DA3D}" type="slidenum">
              <a:rPr lang="en-US" smtClean="0"/>
              <a:pPr>
                <a:defRPr/>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Godly Father: Job Prayed For His Children</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956949038"/>
      </p:ext>
    </p:extLst>
  </p:cSld>
  <p:clrMapOvr>
    <a:masterClrMapping/>
  </p:clrMapOvr>
  <p:transition spd="slow">
    <p:split/>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Godly Father: Job Prayed For His Children</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811351140"/>
      </p:ext>
    </p:extLst>
  </p:cSld>
  <p:clrMapOvr>
    <a:masterClrMapping/>
  </p:clrMapOvr>
  <p:transition spd="slow">
    <p:split/>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Godly Father: Job Prayed For His Children</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482922371"/>
      </p:ext>
    </p:extLst>
  </p:cSld>
  <p:clrMapOvr>
    <a:masterClrMapping/>
  </p:clrMapOvr>
  <p:transition spd="slow">
    <p:split/>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a:t>Godly Father: Job Prayed For His Children</a:t>
            </a:r>
            <a:endParaRPr lang="en-US" dirty="0"/>
          </a:p>
        </p:txBody>
      </p:sp>
      <p:sp>
        <p:nvSpPr>
          <p:cNvPr id="9" name="Slide Number Placeholder 8"/>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207487908"/>
      </p:ext>
    </p:extLst>
  </p:cSld>
  <p:clrMapOvr>
    <a:masterClrMapping/>
  </p:clrMapOvr>
  <p:transition spd="slow">
    <p:split/>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Godly Father: Job Prayed For His Children</a:t>
            </a:r>
            <a:endParaRPr lang="en-US" dirty="0"/>
          </a:p>
        </p:txBody>
      </p:sp>
      <p:sp>
        <p:nvSpPr>
          <p:cNvPr id="5" name="Slide Number Placeholder 4"/>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951702815"/>
      </p:ext>
    </p:extLst>
  </p:cSld>
  <p:clrMapOvr>
    <a:masterClrMapping/>
  </p:clrMapOvr>
  <p:transition spd="slow">
    <p:split/>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a:t>Godly Father: Job Prayed For His Children</a:t>
            </a:r>
            <a:endParaRPr lang="en-US" dirty="0"/>
          </a:p>
        </p:txBody>
      </p:sp>
      <p:sp>
        <p:nvSpPr>
          <p:cNvPr id="4" name="Slide Number Placeholder 3"/>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1099368630"/>
      </p:ext>
    </p:extLst>
  </p:cSld>
  <p:clrMapOvr>
    <a:masterClrMapping/>
  </p:clrMapOvr>
  <p:transition spd="slow">
    <p:split/>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Godly Father: Job Prayed For His Children</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739635870"/>
      </p:ext>
    </p:extLst>
  </p:cSld>
  <p:clrMapOvr>
    <a:masterClrMapping/>
  </p:clrMapOvr>
  <p:transition spd="slow">
    <p:split/>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Godly Father: Job Prayed For His Children</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245774530"/>
      </p:ext>
    </p:extLst>
  </p:cSld>
  <p:clrMapOvr>
    <a:masterClrMapping/>
  </p:clrMapOvr>
  <p:transition spd="slow">
    <p:split/>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Godly Father: Job Prayed For His Children</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43402288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Godly Father: Job Prayed For His Children</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1344906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a:t>Click to edit Master title style</a:t>
            </a:r>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dirty="0"/>
              <a:t>Click icon to add picture</a:t>
            </a:r>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Godly Father: Job Prayed For His Children</a:t>
            </a:r>
            <a:endParaRPr lang="en-US" dirty="0"/>
          </a:p>
        </p:txBody>
      </p:sp>
      <p:sp>
        <p:nvSpPr>
          <p:cNvPr id="7" name="Slide Number Placeholder 6"/>
          <p:cNvSpPr>
            <a:spLocks noGrp="1"/>
          </p:cNvSpPr>
          <p:nvPr>
            <p:ph type="sldNum" sz="quarter" idx="12"/>
          </p:nvPr>
        </p:nvSpPr>
        <p:spPr/>
        <p:txBody>
          <a:bodyPr/>
          <a:lstStyle/>
          <a:p>
            <a:pPr>
              <a:defRPr/>
            </a:pPr>
            <a:fld id="{EFAD4037-5D67-43A7-AE42-AE145E01ACBD}" type="slidenum">
              <a:rPr lang="en-US" smtClean="0"/>
              <a:pPr>
                <a:defRPr/>
              </a:pPr>
              <a:t>‹#›</a:t>
            </a:fld>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Godly Father: Job Prayed For His Children</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94292754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Godly Father: Job Prayed For His Children</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9865781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Godly Father: Job Prayed For His Children</a:t>
            </a:r>
            <a:endParaRPr lang="en-US" dirty="0"/>
          </a:p>
        </p:txBody>
      </p:sp>
      <p:sp>
        <p:nvSpPr>
          <p:cNvPr id="5" name="Slide Number Placeholder 4"/>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5692020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Godly Father: Job Prayed For His Children</a:t>
            </a:r>
            <a:endParaRPr lang="en-US" dirty="0"/>
          </a:p>
        </p:txBody>
      </p:sp>
      <p:sp>
        <p:nvSpPr>
          <p:cNvPr id="5" name="Slide Number Placeholder 4"/>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71454457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Godly Father: Job Prayed For His Children</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240765435"/>
      </p:ext>
    </p:extLst>
  </p:cSld>
  <p:clrMapOvr>
    <a:masterClrMapping/>
  </p:clrMapOvr>
  <p:transition spd="slow">
    <p:split/>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Godly Father: Job Prayed For His Children</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048110717"/>
      </p:ext>
    </p:extLst>
  </p:cSld>
  <p:clrMapOvr>
    <a:masterClrMapping/>
  </p:clrMapOvr>
  <p:transition spd="slow">
    <p:spli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image" Target="../media/image3.jpe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theme" Target="../theme/theme5.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3.jpe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6.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18" Type="http://schemas.openxmlformats.org/officeDocument/2006/relationships/theme" Target="../theme/theme7.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slideLayout" Target="../slideLayouts/slideLayout95.xml"/><Relationship Id="rId2" Type="http://schemas.openxmlformats.org/officeDocument/2006/relationships/slideLayout" Target="../slideLayouts/slideLayout80.xml"/><Relationship Id="rId16" Type="http://schemas.openxmlformats.org/officeDocument/2006/relationships/slideLayout" Target="../slideLayouts/slideLayout94.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slideLayout" Target="../slideLayouts/slideLayout9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a:t>Click to edit Master title style</a:t>
            </a:r>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pPr>
              <a:defRPr/>
            </a:pPr>
            <a:endParaRPr lang="en-US" dirty="0"/>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defRPr/>
            </a:pPr>
            <a:r>
              <a:rPr lang="en-US"/>
              <a:t>Godly Father: Job Prayed For His Children</a:t>
            </a:r>
            <a:endParaRPr lang="en-US" dirty="0"/>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pPr>
              <a:defRPr/>
            </a:pPr>
            <a:fld id="{04B0798E-18FA-405A-BBA8-BB823BBECDE2}" type="slidenum">
              <a:rPr lang="en-US" smtClean="0"/>
              <a:pPr>
                <a:defRPr/>
              </a:pPr>
              <a:t>‹#›</a:t>
            </a:fld>
            <a:endParaRPr lang="en-US" dirty="0"/>
          </a:p>
        </p:txBody>
      </p:sp>
    </p:spTree>
  </p:cSld>
  <p:clrMap bg1="dk1" tx1="lt1" bg2="dk2" tx2="lt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hf sldNum="0" hdr="0" dt="0"/>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Godly Father: Job Prayed For His Children</a:t>
            </a: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3A419474-60A1-45E7-A891-F9F7ABF5CADC}" type="slidenum">
              <a:rPr lang="en-US"/>
              <a:pPr>
                <a:defRPr/>
              </a:pPr>
              <a:t>‹#›</a:t>
            </a:fld>
            <a:endParaRPr lang="en-US" dirty="0"/>
          </a:p>
        </p:txBody>
      </p:sp>
    </p:spTree>
    <p:extLst>
      <p:ext uri="{BB962C8B-B14F-4D97-AF65-F5344CB8AC3E}">
        <p14:creationId xmlns:p14="http://schemas.microsoft.com/office/powerpoint/2010/main" val="4188449507"/>
      </p:ext>
    </p:extLst>
  </p:cSld>
  <p:clrMap bg1="dk2" tx1="lt1" bg2="dk1" tx2="lt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75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750">
                <a:solidFill>
                  <a:schemeClr val="tx1">
                    <a:tint val="75000"/>
                  </a:schemeClr>
                </a:solidFill>
              </a:defRPr>
            </a:lvl1pPr>
          </a:lstStyle>
          <a:p>
            <a:pPr>
              <a:defRPr/>
            </a:pPr>
            <a:r>
              <a:rPr lang="en-US"/>
              <a:t>Godly Father: Job Prayed For His Children</a:t>
            </a:r>
            <a:endParaRPr lang="en-US" dirty="0"/>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750">
                <a:solidFill>
                  <a:schemeClr val="tx1">
                    <a:tint val="75000"/>
                  </a:schemeClr>
                </a:solidFill>
              </a:defRPr>
            </a:lvl1p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446960080"/>
      </p:ext>
    </p:extLst>
  </p:cSld>
  <p:clrMap bg1="dk1" tx1="lt1" bg2="dk2" tx2="lt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 id="2147483865" r:id="rId12"/>
    <p:sldLayoutId id="2147483866" r:id="rId13"/>
    <p:sldLayoutId id="2147483867" r:id="rId14"/>
    <p:sldLayoutId id="2147483868" r:id="rId15"/>
    <p:sldLayoutId id="2147483869" r:id="rId16"/>
    <p:sldLayoutId id="2147483870" r:id="rId17"/>
  </p:sldLayoutIdLst>
  <p:hf sldNum="0" hdr="0" dt="0"/>
  <p:txStyles>
    <p:titleStyle>
      <a:lvl1pPr algn="ctr" defTabSz="685800" rtl="0" eaLnBrk="1" latinLnBrk="0" hangingPunct="1">
        <a:lnSpc>
          <a:spcPct val="90000"/>
        </a:lnSpc>
        <a:spcBef>
          <a:spcPct val="0"/>
        </a:spcBef>
        <a:buNone/>
        <a:defRPr sz="255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171450" indent="-171450" algn="l" defTabSz="685800" rtl="0" eaLnBrk="1" latinLnBrk="0" hangingPunct="1">
        <a:lnSpc>
          <a:spcPct val="120000"/>
        </a:lnSpc>
        <a:spcBef>
          <a:spcPts val="750"/>
        </a:spcBef>
        <a:buFont typeface="Arial" panose="020B0604020202020204" pitchFamily="34" charset="0"/>
        <a:buChar char="•"/>
        <a:defRPr sz="1500" kern="1200">
          <a:solidFill>
            <a:schemeClr val="tx1"/>
          </a:solidFill>
          <a:effectLst>
            <a:outerShdw blurRad="50800" dist="38100" dir="2700000" algn="tl" rotWithShape="0">
              <a:srgbClr val="000000">
                <a:alpha val="48000"/>
              </a:srgbClr>
            </a:outerShdw>
          </a:effectLst>
          <a:latin typeface="+mn-lt"/>
          <a:ea typeface="+mn-ea"/>
          <a:cs typeface="+mn-cs"/>
        </a:defRPr>
      </a:lvl1pPr>
      <a:lvl2pPr marL="514350" indent="-171450" algn="l" defTabSz="685800" rtl="0" eaLnBrk="1" latinLnBrk="0" hangingPunct="1">
        <a:lnSpc>
          <a:spcPct val="120000"/>
        </a:lnSpc>
        <a:spcBef>
          <a:spcPts val="375"/>
        </a:spcBef>
        <a:buFont typeface="Arial" panose="020B0604020202020204" pitchFamily="34" charset="0"/>
        <a:buChar char="•"/>
        <a:defRPr sz="1350" kern="1200">
          <a:solidFill>
            <a:schemeClr val="tx1"/>
          </a:solidFill>
          <a:effectLst>
            <a:outerShdw blurRad="50800" dist="38100" dir="2700000" algn="tl" rotWithShape="0">
              <a:srgbClr val="000000">
                <a:alpha val="48000"/>
              </a:srgbClr>
            </a:outerShdw>
          </a:effectLst>
          <a:latin typeface="+mn-lt"/>
          <a:ea typeface="+mn-ea"/>
          <a:cs typeface="+mn-cs"/>
        </a:defRPr>
      </a:lvl2pPr>
      <a:lvl3pPr marL="857250" indent="-171450" algn="l" defTabSz="685800" rtl="0" eaLnBrk="1" latinLnBrk="0" hangingPunct="1">
        <a:lnSpc>
          <a:spcPct val="120000"/>
        </a:lnSpc>
        <a:spcBef>
          <a:spcPts val="375"/>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200150" indent="-171450" algn="l" defTabSz="685800" rtl="0" eaLnBrk="1" latinLnBrk="0" hangingPunct="1">
        <a:lnSpc>
          <a:spcPct val="120000"/>
        </a:lnSpc>
        <a:spcBef>
          <a:spcPts val="375"/>
        </a:spcBef>
        <a:buFont typeface="Arial" panose="020B0604020202020204" pitchFamily="34" charset="0"/>
        <a:buChar char="•"/>
        <a:defRPr sz="1050" kern="1200">
          <a:solidFill>
            <a:schemeClr val="tx1"/>
          </a:solidFill>
          <a:effectLst>
            <a:outerShdw blurRad="50800" dist="38100" dir="2700000" algn="tl" rotWithShape="0">
              <a:srgbClr val="000000">
                <a:alpha val="48000"/>
              </a:srgbClr>
            </a:outerShdw>
          </a:effectLst>
          <a:latin typeface="+mn-lt"/>
          <a:ea typeface="+mn-ea"/>
          <a:cs typeface="+mn-cs"/>
        </a:defRPr>
      </a:lvl4pPr>
      <a:lvl5pPr marL="15430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5pPr>
      <a:lvl6pPr marL="18859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2288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7pPr>
      <a:lvl8pPr marL="25717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8pPr>
      <a:lvl9pPr marL="29146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218FEF1-9804-44AF-8490-3A1860587E69}"/>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556D38A-BDD1-4E91-80E8-065C321B0E8F}"/>
              </a:ext>
            </a:extLst>
          </p:cNvPr>
          <p:cNvSpPr>
            <a:spLocks noGrp="1" noChangeArrowheads="1"/>
          </p:cNvSpPr>
          <p:nvPr>
            <p:ph type="body" idx="1"/>
          </p:nvPr>
        </p:nvSpPr>
        <p:spPr bwMode="auto">
          <a:xfrm>
            <a:off x="457200" y="1600202"/>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B0F83921-56FD-47CC-871B-20A6F6EC06EC}"/>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50"/>
            </a:lvl1pPr>
          </a:lstStyle>
          <a:p>
            <a:pPr>
              <a:defRPr/>
            </a:pPr>
            <a:endParaRPr lang="en-US"/>
          </a:p>
        </p:txBody>
      </p:sp>
      <p:sp>
        <p:nvSpPr>
          <p:cNvPr id="1029" name="Rectangle 5">
            <a:extLst>
              <a:ext uri="{FF2B5EF4-FFF2-40B4-BE49-F238E27FC236}">
                <a16:creationId xmlns:a16="http://schemas.microsoft.com/office/drawing/2014/main" id="{3D4B4F5D-B47B-4D57-8313-6070A44CBC58}"/>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50"/>
            </a:lvl1pPr>
          </a:lstStyle>
          <a:p>
            <a:pPr>
              <a:defRPr/>
            </a:pPr>
            <a:r>
              <a:rPr lang="en-US"/>
              <a:t>Godly Father: Job Prayed For His Children</a:t>
            </a:r>
          </a:p>
        </p:txBody>
      </p:sp>
      <p:sp>
        <p:nvSpPr>
          <p:cNvPr id="1030" name="Rectangle 6">
            <a:extLst>
              <a:ext uri="{FF2B5EF4-FFF2-40B4-BE49-F238E27FC236}">
                <a16:creationId xmlns:a16="http://schemas.microsoft.com/office/drawing/2014/main" id="{4403A29A-FEC4-464A-8EA9-299446581E25}"/>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50"/>
            </a:lvl1pPr>
          </a:lstStyle>
          <a:p>
            <a:pPr>
              <a:defRPr/>
            </a:pPr>
            <a:fld id="{F9E30777-CF0B-4E0A-871B-B8F88C650BD0}" type="slidenum">
              <a:rPr lang="en-US" smtClean="0"/>
              <a:pPr>
                <a:defRPr/>
              </a:pPr>
              <a:t>‹#›</a:t>
            </a:fld>
            <a:endParaRPr lang="en-US"/>
          </a:p>
        </p:txBody>
      </p:sp>
    </p:spTree>
    <p:extLst>
      <p:ext uri="{BB962C8B-B14F-4D97-AF65-F5344CB8AC3E}">
        <p14:creationId xmlns:p14="http://schemas.microsoft.com/office/powerpoint/2010/main" val="1360758782"/>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Lst>
  <p:transition spd="med">
    <p:wipe dir="d"/>
  </p:transition>
  <p:hf sldNum="0" hdr="0" dt="0"/>
  <p:txStyles>
    <p:titleStyle>
      <a:lvl1pPr algn="ctr" rtl="0" eaLnBrk="1" fontAlgn="base" hangingPunct="1">
        <a:spcBef>
          <a:spcPct val="0"/>
        </a:spcBef>
        <a:spcAft>
          <a:spcPct val="0"/>
        </a:spcAft>
        <a:defRPr sz="3300" kern="1200">
          <a:solidFill>
            <a:schemeClr val="tx2"/>
          </a:solidFill>
          <a:latin typeface="+mj-lt"/>
          <a:ea typeface="+mj-ea"/>
          <a:cs typeface="+mj-cs"/>
        </a:defRPr>
      </a:lvl1pPr>
      <a:lvl2pPr algn="ctr" rtl="0" eaLnBrk="1" fontAlgn="base" hangingPunct="1">
        <a:spcBef>
          <a:spcPct val="0"/>
        </a:spcBef>
        <a:spcAft>
          <a:spcPct val="0"/>
        </a:spcAft>
        <a:defRPr sz="3300">
          <a:solidFill>
            <a:schemeClr val="tx2"/>
          </a:solidFill>
          <a:latin typeface="Arial" panose="020B0604020202020204" pitchFamily="34" charset="0"/>
        </a:defRPr>
      </a:lvl2pPr>
      <a:lvl3pPr algn="ctr" rtl="0" eaLnBrk="1" fontAlgn="base" hangingPunct="1">
        <a:spcBef>
          <a:spcPct val="0"/>
        </a:spcBef>
        <a:spcAft>
          <a:spcPct val="0"/>
        </a:spcAft>
        <a:defRPr sz="3300">
          <a:solidFill>
            <a:schemeClr val="tx2"/>
          </a:solidFill>
          <a:latin typeface="Arial" panose="020B0604020202020204" pitchFamily="34" charset="0"/>
        </a:defRPr>
      </a:lvl3pPr>
      <a:lvl4pPr algn="ctr" rtl="0" eaLnBrk="1" fontAlgn="base" hangingPunct="1">
        <a:spcBef>
          <a:spcPct val="0"/>
        </a:spcBef>
        <a:spcAft>
          <a:spcPct val="0"/>
        </a:spcAft>
        <a:defRPr sz="3300">
          <a:solidFill>
            <a:schemeClr val="tx2"/>
          </a:solidFill>
          <a:latin typeface="Arial" panose="020B0604020202020204" pitchFamily="34" charset="0"/>
        </a:defRPr>
      </a:lvl4pPr>
      <a:lvl5pPr algn="ctr" rtl="0" eaLnBrk="1" fontAlgn="base" hangingPunct="1">
        <a:spcBef>
          <a:spcPct val="0"/>
        </a:spcBef>
        <a:spcAft>
          <a:spcPct val="0"/>
        </a:spcAft>
        <a:defRPr sz="3300">
          <a:solidFill>
            <a:schemeClr val="tx2"/>
          </a:solidFill>
          <a:latin typeface="Arial" panose="020B0604020202020204" pitchFamily="34" charset="0"/>
        </a:defRPr>
      </a:lvl5pPr>
      <a:lvl6pPr marL="342900" algn="ctr" rtl="0" eaLnBrk="1" fontAlgn="base" hangingPunct="1">
        <a:spcBef>
          <a:spcPct val="0"/>
        </a:spcBef>
        <a:spcAft>
          <a:spcPct val="0"/>
        </a:spcAft>
        <a:defRPr sz="3300">
          <a:solidFill>
            <a:schemeClr val="tx2"/>
          </a:solidFill>
          <a:latin typeface="Arial" panose="020B0604020202020204" pitchFamily="34" charset="0"/>
        </a:defRPr>
      </a:lvl6pPr>
      <a:lvl7pPr marL="685800" algn="ctr" rtl="0" eaLnBrk="1" fontAlgn="base" hangingPunct="1">
        <a:spcBef>
          <a:spcPct val="0"/>
        </a:spcBef>
        <a:spcAft>
          <a:spcPct val="0"/>
        </a:spcAft>
        <a:defRPr sz="3300">
          <a:solidFill>
            <a:schemeClr val="tx2"/>
          </a:solidFill>
          <a:latin typeface="Arial" panose="020B0604020202020204" pitchFamily="34" charset="0"/>
        </a:defRPr>
      </a:lvl7pPr>
      <a:lvl8pPr marL="1028700" algn="ctr" rtl="0" eaLnBrk="1" fontAlgn="base" hangingPunct="1">
        <a:spcBef>
          <a:spcPct val="0"/>
        </a:spcBef>
        <a:spcAft>
          <a:spcPct val="0"/>
        </a:spcAft>
        <a:defRPr sz="3300">
          <a:solidFill>
            <a:schemeClr val="tx2"/>
          </a:solidFill>
          <a:latin typeface="Arial" panose="020B0604020202020204" pitchFamily="34" charset="0"/>
        </a:defRPr>
      </a:lvl8pPr>
      <a:lvl9pPr marL="1371600" algn="ctr" rtl="0" eaLnBrk="1" fontAlgn="base" hangingPunct="1">
        <a:spcBef>
          <a:spcPct val="0"/>
        </a:spcBef>
        <a:spcAft>
          <a:spcPct val="0"/>
        </a:spcAft>
        <a:defRPr sz="3300">
          <a:solidFill>
            <a:schemeClr val="tx2"/>
          </a:solidFill>
          <a:latin typeface="Arial" panose="020B0604020202020204" pitchFamily="34" charset="0"/>
        </a:defRPr>
      </a:lvl9pPr>
    </p:titleStyle>
    <p:bodyStyle>
      <a:lvl1pPr marL="257175" indent="-257175" algn="l" rtl="0" eaLnBrk="1" fontAlgn="base" hangingPunct="1">
        <a:spcBef>
          <a:spcPct val="20000"/>
        </a:spcBef>
        <a:spcAft>
          <a:spcPct val="0"/>
        </a:spcAft>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75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750">
                <a:solidFill>
                  <a:schemeClr val="tx1">
                    <a:tint val="75000"/>
                  </a:schemeClr>
                </a:solidFill>
              </a:defRPr>
            </a:lvl1pPr>
          </a:lstStyle>
          <a:p>
            <a:pPr>
              <a:defRPr/>
            </a:pPr>
            <a:r>
              <a:rPr lang="en-US"/>
              <a:t>Godly Father: Job Prayed For His Children</a:t>
            </a:r>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750">
                <a:solidFill>
                  <a:schemeClr val="tx1">
                    <a:tint val="75000"/>
                  </a:schemeClr>
                </a:solidFill>
              </a:defRPr>
            </a:lvl1p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3252709226"/>
      </p:ext>
    </p:extLst>
  </p:cSld>
  <p:clrMap bg1="dk1" tx1="lt1" bg2="dk2" tx2="lt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5" r:id="rId12"/>
    <p:sldLayoutId id="2147483896" r:id="rId13"/>
    <p:sldLayoutId id="2147483897" r:id="rId14"/>
    <p:sldLayoutId id="2147483898" r:id="rId15"/>
    <p:sldLayoutId id="2147483899" r:id="rId16"/>
    <p:sldLayoutId id="2147483900" r:id="rId17"/>
  </p:sldLayoutIdLst>
  <p:hf sldNum="0" hdr="0" dt="0"/>
  <p:txStyles>
    <p:titleStyle>
      <a:lvl1pPr algn="ctr" defTabSz="685800" rtl="0" eaLnBrk="1" latinLnBrk="0" hangingPunct="1">
        <a:lnSpc>
          <a:spcPct val="90000"/>
        </a:lnSpc>
        <a:spcBef>
          <a:spcPct val="0"/>
        </a:spcBef>
        <a:buNone/>
        <a:defRPr sz="255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171450" indent="-171450" algn="l" defTabSz="685800" rtl="0" eaLnBrk="1" latinLnBrk="0" hangingPunct="1">
        <a:lnSpc>
          <a:spcPct val="120000"/>
        </a:lnSpc>
        <a:spcBef>
          <a:spcPts val="750"/>
        </a:spcBef>
        <a:buFont typeface="Arial" panose="020B0604020202020204" pitchFamily="34" charset="0"/>
        <a:buChar char="•"/>
        <a:defRPr sz="1500" kern="1200">
          <a:solidFill>
            <a:schemeClr val="tx1"/>
          </a:solidFill>
          <a:effectLst>
            <a:outerShdw blurRad="50800" dist="38100" dir="2700000" algn="tl" rotWithShape="0">
              <a:srgbClr val="000000">
                <a:alpha val="48000"/>
              </a:srgbClr>
            </a:outerShdw>
          </a:effectLst>
          <a:latin typeface="+mn-lt"/>
          <a:ea typeface="+mn-ea"/>
          <a:cs typeface="+mn-cs"/>
        </a:defRPr>
      </a:lvl1pPr>
      <a:lvl2pPr marL="514350" indent="-171450" algn="l" defTabSz="685800" rtl="0" eaLnBrk="1" latinLnBrk="0" hangingPunct="1">
        <a:lnSpc>
          <a:spcPct val="120000"/>
        </a:lnSpc>
        <a:spcBef>
          <a:spcPts val="375"/>
        </a:spcBef>
        <a:buFont typeface="Arial" panose="020B0604020202020204" pitchFamily="34" charset="0"/>
        <a:buChar char="•"/>
        <a:defRPr sz="1350" kern="1200">
          <a:solidFill>
            <a:schemeClr val="tx1"/>
          </a:solidFill>
          <a:effectLst>
            <a:outerShdw blurRad="50800" dist="38100" dir="2700000" algn="tl" rotWithShape="0">
              <a:srgbClr val="000000">
                <a:alpha val="48000"/>
              </a:srgbClr>
            </a:outerShdw>
          </a:effectLst>
          <a:latin typeface="+mn-lt"/>
          <a:ea typeface="+mn-ea"/>
          <a:cs typeface="+mn-cs"/>
        </a:defRPr>
      </a:lvl2pPr>
      <a:lvl3pPr marL="857250" indent="-171450" algn="l" defTabSz="685800" rtl="0" eaLnBrk="1" latinLnBrk="0" hangingPunct="1">
        <a:lnSpc>
          <a:spcPct val="120000"/>
        </a:lnSpc>
        <a:spcBef>
          <a:spcPts val="375"/>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200150" indent="-171450" algn="l" defTabSz="685800" rtl="0" eaLnBrk="1" latinLnBrk="0" hangingPunct="1">
        <a:lnSpc>
          <a:spcPct val="120000"/>
        </a:lnSpc>
        <a:spcBef>
          <a:spcPts val="375"/>
        </a:spcBef>
        <a:buFont typeface="Arial" panose="020B0604020202020204" pitchFamily="34" charset="0"/>
        <a:buChar char="•"/>
        <a:defRPr sz="1050" kern="1200">
          <a:solidFill>
            <a:schemeClr val="tx1"/>
          </a:solidFill>
          <a:effectLst>
            <a:outerShdw blurRad="50800" dist="38100" dir="2700000" algn="tl" rotWithShape="0">
              <a:srgbClr val="000000">
                <a:alpha val="48000"/>
              </a:srgbClr>
            </a:outerShdw>
          </a:effectLst>
          <a:latin typeface="+mn-lt"/>
          <a:ea typeface="+mn-ea"/>
          <a:cs typeface="+mn-cs"/>
        </a:defRPr>
      </a:lvl4pPr>
      <a:lvl5pPr marL="15430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5pPr>
      <a:lvl6pPr marL="18859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2288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7pPr>
      <a:lvl8pPr marL="25717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8pPr>
      <a:lvl9pPr marL="29146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218FEF1-9804-44AF-8490-3A1860587E69}"/>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556D38A-BDD1-4E91-80E8-065C321B0E8F}"/>
              </a:ext>
            </a:extLst>
          </p:cNvPr>
          <p:cNvSpPr>
            <a:spLocks noGrp="1" noChangeArrowheads="1"/>
          </p:cNvSpPr>
          <p:nvPr>
            <p:ph type="body" idx="1"/>
          </p:nvPr>
        </p:nvSpPr>
        <p:spPr bwMode="auto">
          <a:xfrm>
            <a:off x="457200" y="1600202"/>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B0F83921-56FD-47CC-871B-20A6F6EC06EC}"/>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50"/>
            </a:lvl1pPr>
          </a:lstStyle>
          <a:p>
            <a:pPr>
              <a:defRPr/>
            </a:pPr>
            <a:endParaRPr lang="en-US"/>
          </a:p>
        </p:txBody>
      </p:sp>
      <p:sp>
        <p:nvSpPr>
          <p:cNvPr id="1029" name="Rectangle 5">
            <a:extLst>
              <a:ext uri="{FF2B5EF4-FFF2-40B4-BE49-F238E27FC236}">
                <a16:creationId xmlns:a16="http://schemas.microsoft.com/office/drawing/2014/main" id="{3D4B4F5D-B47B-4D57-8313-6070A44CBC58}"/>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50"/>
            </a:lvl1pPr>
          </a:lstStyle>
          <a:p>
            <a:pPr>
              <a:defRPr/>
            </a:pPr>
            <a:r>
              <a:rPr lang="en-US"/>
              <a:t>Godly Father: Job Prayed For His Children</a:t>
            </a:r>
          </a:p>
        </p:txBody>
      </p:sp>
      <p:sp>
        <p:nvSpPr>
          <p:cNvPr id="1030" name="Rectangle 6">
            <a:extLst>
              <a:ext uri="{FF2B5EF4-FFF2-40B4-BE49-F238E27FC236}">
                <a16:creationId xmlns:a16="http://schemas.microsoft.com/office/drawing/2014/main" id="{4403A29A-FEC4-464A-8EA9-299446581E25}"/>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50"/>
            </a:lvl1pPr>
          </a:lstStyle>
          <a:p>
            <a:pPr>
              <a:defRPr/>
            </a:pPr>
            <a:fld id="{F9E30777-CF0B-4E0A-871B-B8F88C650BD0}" type="slidenum">
              <a:rPr lang="en-US" smtClean="0"/>
              <a:pPr>
                <a:defRPr/>
              </a:pPr>
              <a:t>‹#›</a:t>
            </a:fld>
            <a:endParaRPr lang="en-US"/>
          </a:p>
        </p:txBody>
      </p:sp>
    </p:spTree>
    <p:extLst>
      <p:ext uri="{BB962C8B-B14F-4D97-AF65-F5344CB8AC3E}">
        <p14:creationId xmlns:p14="http://schemas.microsoft.com/office/powerpoint/2010/main" val="45493766"/>
      </p:ext>
    </p:extLst>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 id="2147484002" r:id="rId11"/>
  </p:sldLayoutIdLst>
  <p:transition spd="med">
    <p:wipe dir="d"/>
  </p:transition>
  <p:hf sldNum="0" hdr="0" dt="0"/>
  <p:txStyles>
    <p:titleStyle>
      <a:lvl1pPr algn="ctr" rtl="0" eaLnBrk="1" fontAlgn="base" hangingPunct="1">
        <a:spcBef>
          <a:spcPct val="0"/>
        </a:spcBef>
        <a:spcAft>
          <a:spcPct val="0"/>
        </a:spcAft>
        <a:defRPr sz="3300" kern="1200">
          <a:solidFill>
            <a:schemeClr val="tx2"/>
          </a:solidFill>
          <a:latin typeface="+mj-lt"/>
          <a:ea typeface="+mj-ea"/>
          <a:cs typeface="+mj-cs"/>
        </a:defRPr>
      </a:lvl1pPr>
      <a:lvl2pPr algn="ctr" rtl="0" eaLnBrk="1" fontAlgn="base" hangingPunct="1">
        <a:spcBef>
          <a:spcPct val="0"/>
        </a:spcBef>
        <a:spcAft>
          <a:spcPct val="0"/>
        </a:spcAft>
        <a:defRPr sz="3300">
          <a:solidFill>
            <a:schemeClr val="tx2"/>
          </a:solidFill>
          <a:latin typeface="Arial" panose="020B0604020202020204" pitchFamily="34" charset="0"/>
        </a:defRPr>
      </a:lvl2pPr>
      <a:lvl3pPr algn="ctr" rtl="0" eaLnBrk="1" fontAlgn="base" hangingPunct="1">
        <a:spcBef>
          <a:spcPct val="0"/>
        </a:spcBef>
        <a:spcAft>
          <a:spcPct val="0"/>
        </a:spcAft>
        <a:defRPr sz="3300">
          <a:solidFill>
            <a:schemeClr val="tx2"/>
          </a:solidFill>
          <a:latin typeface="Arial" panose="020B0604020202020204" pitchFamily="34" charset="0"/>
        </a:defRPr>
      </a:lvl3pPr>
      <a:lvl4pPr algn="ctr" rtl="0" eaLnBrk="1" fontAlgn="base" hangingPunct="1">
        <a:spcBef>
          <a:spcPct val="0"/>
        </a:spcBef>
        <a:spcAft>
          <a:spcPct val="0"/>
        </a:spcAft>
        <a:defRPr sz="3300">
          <a:solidFill>
            <a:schemeClr val="tx2"/>
          </a:solidFill>
          <a:latin typeface="Arial" panose="020B0604020202020204" pitchFamily="34" charset="0"/>
        </a:defRPr>
      </a:lvl4pPr>
      <a:lvl5pPr algn="ctr" rtl="0" eaLnBrk="1" fontAlgn="base" hangingPunct="1">
        <a:spcBef>
          <a:spcPct val="0"/>
        </a:spcBef>
        <a:spcAft>
          <a:spcPct val="0"/>
        </a:spcAft>
        <a:defRPr sz="3300">
          <a:solidFill>
            <a:schemeClr val="tx2"/>
          </a:solidFill>
          <a:latin typeface="Arial" panose="020B0604020202020204" pitchFamily="34" charset="0"/>
        </a:defRPr>
      </a:lvl5pPr>
      <a:lvl6pPr marL="342900" algn="ctr" rtl="0" eaLnBrk="1" fontAlgn="base" hangingPunct="1">
        <a:spcBef>
          <a:spcPct val="0"/>
        </a:spcBef>
        <a:spcAft>
          <a:spcPct val="0"/>
        </a:spcAft>
        <a:defRPr sz="3300">
          <a:solidFill>
            <a:schemeClr val="tx2"/>
          </a:solidFill>
          <a:latin typeface="Arial" panose="020B0604020202020204" pitchFamily="34" charset="0"/>
        </a:defRPr>
      </a:lvl6pPr>
      <a:lvl7pPr marL="685800" algn="ctr" rtl="0" eaLnBrk="1" fontAlgn="base" hangingPunct="1">
        <a:spcBef>
          <a:spcPct val="0"/>
        </a:spcBef>
        <a:spcAft>
          <a:spcPct val="0"/>
        </a:spcAft>
        <a:defRPr sz="3300">
          <a:solidFill>
            <a:schemeClr val="tx2"/>
          </a:solidFill>
          <a:latin typeface="Arial" panose="020B0604020202020204" pitchFamily="34" charset="0"/>
        </a:defRPr>
      </a:lvl7pPr>
      <a:lvl8pPr marL="1028700" algn="ctr" rtl="0" eaLnBrk="1" fontAlgn="base" hangingPunct="1">
        <a:spcBef>
          <a:spcPct val="0"/>
        </a:spcBef>
        <a:spcAft>
          <a:spcPct val="0"/>
        </a:spcAft>
        <a:defRPr sz="3300">
          <a:solidFill>
            <a:schemeClr val="tx2"/>
          </a:solidFill>
          <a:latin typeface="Arial" panose="020B0604020202020204" pitchFamily="34" charset="0"/>
        </a:defRPr>
      </a:lvl8pPr>
      <a:lvl9pPr marL="1371600" algn="ctr" rtl="0" eaLnBrk="1" fontAlgn="base" hangingPunct="1">
        <a:spcBef>
          <a:spcPct val="0"/>
        </a:spcBef>
        <a:spcAft>
          <a:spcPct val="0"/>
        </a:spcAft>
        <a:defRPr sz="3300">
          <a:solidFill>
            <a:schemeClr val="tx2"/>
          </a:solidFill>
          <a:latin typeface="Arial" panose="020B0604020202020204" pitchFamily="34" charset="0"/>
        </a:defRPr>
      </a:lvl9pPr>
    </p:titleStyle>
    <p:bodyStyle>
      <a:lvl1pPr marL="257175" indent="-257175" algn="l" rtl="0" eaLnBrk="1" fontAlgn="base" hangingPunct="1">
        <a:spcBef>
          <a:spcPct val="20000"/>
        </a:spcBef>
        <a:spcAft>
          <a:spcPct val="0"/>
        </a:spcAft>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dirty="0"/>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r>
              <a:rPr lang="en-US"/>
              <a:t>Godly Father: Job Prayed For His Children</a:t>
            </a:r>
            <a:endParaRPr lang="en-US" dirty="0"/>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fld id="{04B0798E-18FA-405A-BBA8-BB823BBECDE2}" type="slidenum">
              <a:rPr lang="en-US" smtClean="0"/>
              <a:pPr>
                <a:defRPr/>
              </a:pPr>
              <a:t>‹#›</a:t>
            </a:fld>
            <a:endParaRPr lang="en-US" dirty="0"/>
          </a:p>
        </p:txBody>
      </p:sp>
    </p:spTree>
    <p:extLst>
      <p:ext uri="{BB962C8B-B14F-4D97-AF65-F5344CB8AC3E}">
        <p14:creationId xmlns:p14="http://schemas.microsoft.com/office/powerpoint/2010/main" val="1494543771"/>
      </p:ext>
    </p:extLst>
  </p:cSld>
  <p:clrMap bg1="dk1" tx1="lt1" bg2="dk2" tx2="lt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 id="2147484015" r:id="rId12"/>
    <p:sldLayoutId id="2147484016" r:id="rId13"/>
    <p:sldLayoutId id="2147484017" r:id="rId14"/>
    <p:sldLayoutId id="2147484018" r:id="rId15"/>
    <p:sldLayoutId id="2147484019" r:id="rId16"/>
    <p:sldLayoutId id="2147484020" r:id="rId17"/>
  </p:sldLayoutIdLst>
  <p:transition spd="slow">
    <p:split/>
  </p:transition>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9.xml"/><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4.xml"/><Relationship Id="rId4" Type="http://schemas.openxmlformats.org/officeDocument/2006/relationships/image" Target="../media/image23.jpg"/></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e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eg"/><Relationship Id="rId1" Type="http://schemas.openxmlformats.org/officeDocument/2006/relationships/slideLayout" Target="../slideLayouts/slideLayout80.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4.xml"/><Relationship Id="rId4" Type="http://schemas.openxmlformats.org/officeDocument/2006/relationships/image" Target="../media/image23.jpg"/></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eg"/><Relationship Id="rId1" Type="http://schemas.openxmlformats.org/officeDocument/2006/relationships/slideLayout" Target="../slideLayouts/slideLayout80.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e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eg"/><Relationship Id="rId1" Type="http://schemas.openxmlformats.org/officeDocument/2006/relationships/slideLayout" Target="../slideLayouts/slideLayout80.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80.xml"/><Relationship Id="rId4" Type="http://schemas.openxmlformats.org/officeDocument/2006/relationships/image" Target="../media/image27.jp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4.xm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4.xml"/><Relationship Id="rId4" Type="http://schemas.openxmlformats.org/officeDocument/2006/relationships/image" Target="../media/image28.jpg"/></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5.jpg"/><Relationship Id="rId4" Type="http://schemas.openxmlformats.org/officeDocument/2006/relationships/image" Target="../media/image14.jp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4.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4.xml"/><Relationship Id="rId4" Type="http://schemas.openxmlformats.org/officeDocument/2006/relationships/image" Target="../media/image30.jpg"/></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4.xml"/><Relationship Id="rId4" Type="http://schemas.openxmlformats.org/officeDocument/2006/relationships/image" Target="../media/image32.jpg"/></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eg"/><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8.jpeg"/><Relationship Id="rId4" Type="http://schemas.openxmlformats.org/officeDocument/2006/relationships/image" Target="../media/image17.jp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image" Target="../media/image19.jpg"/></Relationships>
</file>

<file path=ppt/slides/_rels/slide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e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e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e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3BA23-BA40-42C1-93BE-5D2019916FFB}"/>
              </a:ext>
            </a:extLst>
          </p:cNvPr>
          <p:cNvSpPr>
            <a:spLocks noGrp="1"/>
          </p:cNvSpPr>
          <p:nvPr>
            <p:ph type="ctrTitle"/>
          </p:nvPr>
        </p:nvSpPr>
        <p:spPr>
          <a:xfrm>
            <a:off x="1" y="10"/>
            <a:ext cx="5715262" cy="3598332"/>
          </a:xfrm>
        </p:spPr>
        <p:txBody>
          <a:bodyPr>
            <a:normAutofit fontScale="90000"/>
          </a:bodyPr>
          <a:lstStyle/>
          <a:p>
            <a:pPr>
              <a:lnSpc>
                <a:spcPct val="90000"/>
              </a:lnSpc>
            </a:pPr>
            <a:r>
              <a:rPr lang="en-US" sz="6000" b="1" spc="50" dirty="0">
                <a:ln w="0"/>
                <a:solidFill>
                  <a:schemeClr val="tx1"/>
                </a:solidFill>
                <a:effectLst>
                  <a:innerShdw blurRad="63500" dist="50800" dir="13500000">
                    <a:srgbClr val="000000">
                      <a:alpha val="50000"/>
                    </a:srgbClr>
                  </a:innerShdw>
                </a:effectLst>
              </a:rPr>
              <a:t>Godly Father: </a:t>
            </a:r>
            <a:br>
              <a:rPr lang="en-US" sz="6000" b="1" spc="50" dirty="0">
                <a:ln w="0"/>
                <a:solidFill>
                  <a:schemeClr val="tx1"/>
                </a:solidFill>
                <a:effectLst>
                  <a:innerShdw blurRad="63500" dist="50800" dir="13500000">
                    <a:srgbClr val="000000">
                      <a:alpha val="50000"/>
                    </a:srgbClr>
                  </a:innerShdw>
                </a:effectLst>
              </a:rPr>
            </a:br>
            <a:r>
              <a:rPr lang="en-US" sz="6700" b="1" spc="50" dirty="0">
                <a:ln w="0"/>
                <a:solidFill>
                  <a:schemeClr val="tx1"/>
                </a:solidFill>
                <a:effectLst>
                  <a:innerShdw blurRad="63500" dist="50800" dir="13500000">
                    <a:srgbClr val="000000">
                      <a:alpha val="50000"/>
                    </a:srgbClr>
                  </a:innerShdw>
                </a:effectLst>
              </a:rPr>
              <a:t>Job Prayed For His Children</a:t>
            </a:r>
            <a:endParaRPr lang="en-US" sz="6000" dirty="0">
              <a:solidFill>
                <a:schemeClr val="tx1"/>
              </a:solidFill>
            </a:endParaRPr>
          </a:p>
        </p:txBody>
      </p:sp>
      <p:sp>
        <p:nvSpPr>
          <p:cNvPr id="3" name="Subtitle 2">
            <a:extLst>
              <a:ext uri="{FF2B5EF4-FFF2-40B4-BE49-F238E27FC236}">
                <a16:creationId xmlns:a16="http://schemas.microsoft.com/office/drawing/2014/main" id="{81062C60-0211-4AC4-B7FF-55DC838AA986}"/>
              </a:ext>
            </a:extLst>
          </p:cNvPr>
          <p:cNvSpPr>
            <a:spLocks noGrp="1"/>
          </p:cNvSpPr>
          <p:nvPr>
            <p:ph type="subTitle" idx="1"/>
          </p:nvPr>
        </p:nvSpPr>
        <p:spPr>
          <a:xfrm>
            <a:off x="1" y="4648200"/>
            <a:ext cx="5626100" cy="2209790"/>
          </a:xfrm>
        </p:spPr>
        <p:txBody>
          <a:bodyPr>
            <a:normAutofit/>
          </a:bodyPr>
          <a:lstStyle/>
          <a:p>
            <a:r>
              <a:rPr lang="en-US" sz="2800" b="1" dirty="0">
                <a:ln w="6600">
                  <a:noFill/>
                  <a:prstDash val="solid"/>
                </a:ln>
                <a:solidFill>
                  <a:srgbClr val="FFFF00"/>
                </a:solidFill>
                <a:effectLst/>
              </a:rPr>
              <a:t>Text:</a:t>
            </a:r>
            <a:endParaRPr lang="en-US" sz="1050" b="1" dirty="0">
              <a:ln w="6600">
                <a:noFill/>
                <a:prstDash val="solid"/>
              </a:ln>
              <a:solidFill>
                <a:srgbClr val="FFFF00"/>
              </a:solidFill>
              <a:effectLst/>
            </a:endParaRPr>
          </a:p>
          <a:p>
            <a:r>
              <a:rPr lang="en-US" sz="6600" b="1" dirty="0">
                <a:ln w="6600">
                  <a:noFill/>
                  <a:prstDash val="solid"/>
                </a:ln>
                <a:solidFill>
                  <a:srgbClr val="FFFF00"/>
                </a:solidFill>
                <a:effectLst/>
              </a:rPr>
              <a:t>Job 1:1-5</a:t>
            </a:r>
            <a:endParaRPr lang="en-US" sz="4400" b="1" dirty="0">
              <a:ln w="6600">
                <a:noFill/>
                <a:prstDash val="solid"/>
              </a:ln>
              <a:solidFill>
                <a:srgbClr val="FFFF00"/>
              </a:solidFill>
              <a:effectLst/>
            </a:endParaRPr>
          </a:p>
        </p:txBody>
      </p:sp>
      <p:pic>
        <p:nvPicPr>
          <p:cNvPr id="26" name="Picture 25">
            <a:extLst>
              <a:ext uri="{FF2B5EF4-FFF2-40B4-BE49-F238E27FC236}">
                <a16:creationId xmlns:a16="http://schemas.microsoft.com/office/drawing/2014/main" id="{7D934112-154B-4CC7-A804-F3DCB2052E5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5626101" y="1"/>
            <a:ext cx="3517899" cy="6858000"/>
          </a:xfrm>
          <a:prstGeom prst="rect">
            <a:avLst/>
          </a:prstGeom>
        </p:spPr>
      </p:pic>
      <p:pic>
        <p:nvPicPr>
          <p:cNvPr id="6" name="Picture 5" descr="A silhouette of a person raising his hands&#10;&#10;Description automatically generated with medium confidence">
            <a:extLst>
              <a:ext uri="{FF2B5EF4-FFF2-40B4-BE49-F238E27FC236}">
                <a16:creationId xmlns:a16="http://schemas.microsoft.com/office/drawing/2014/main" id="{4BEC79F5-968C-81CF-9637-C227BBF14779}"/>
              </a:ext>
            </a:extLst>
          </p:cNvPr>
          <p:cNvPicPr>
            <a:picLocks noChangeAspect="1"/>
          </p:cNvPicPr>
          <p:nvPr/>
        </p:nvPicPr>
        <p:blipFill rotWithShape="1">
          <a:blip r:embed="rId5">
            <a:extLst>
              <a:ext uri="{28A0092B-C50C-407E-A947-70E740481C1C}">
                <a14:useLocalDpi xmlns:a14="http://schemas.microsoft.com/office/drawing/2010/main" val="0"/>
              </a:ext>
            </a:extLst>
          </a:blip>
          <a:srcRect l="17433" r="5777"/>
          <a:stretch/>
        </p:blipFill>
        <p:spPr>
          <a:xfrm>
            <a:off x="5715263" y="10"/>
            <a:ext cx="3428737" cy="6857990"/>
          </a:xfrm>
          <a:prstGeom prst="rect">
            <a:avLst/>
          </a:prstGeom>
        </p:spPr>
      </p:pic>
      <p:pic>
        <p:nvPicPr>
          <p:cNvPr id="5" name="Picture 4" descr="A picture containing circle, art, design&#10;&#10;Description automatically generated">
            <a:extLst>
              <a:ext uri="{FF2B5EF4-FFF2-40B4-BE49-F238E27FC236}">
                <a16:creationId xmlns:a16="http://schemas.microsoft.com/office/drawing/2014/main" id="{8C5AA6AA-EA1A-19BB-F243-96D1F11694D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26101" y="5972381"/>
            <a:ext cx="1677657" cy="885620"/>
          </a:xfrm>
          <a:prstGeom prst="rect">
            <a:avLst/>
          </a:prstGeom>
        </p:spPr>
      </p:pic>
    </p:spTree>
    <p:extLst>
      <p:ext uri="{BB962C8B-B14F-4D97-AF65-F5344CB8AC3E}">
        <p14:creationId xmlns:p14="http://schemas.microsoft.com/office/powerpoint/2010/main" val="31966959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0FD5370-C3E0-45D5-A0B9-81F525448982}"/>
              </a:ext>
            </a:extLst>
          </p:cNvPr>
          <p:cNvPicPr>
            <a:picLocks noChangeAspect="1"/>
          </p:cNvPicPr>
          <p:nvPr/>
        </p:nvPicPr>
        <p:blipFill>
          <a:blip r:embed="rId4">
            <a:alphaModFix amt="35000"/>
            <a:extLst>
              <a:ext uri="{28A0092B-C50C-407E-A947-70E740481C1C}">
                <a14:useLocalDpi xmlns:a14="http://schemas.microsoft.com/office/drawing/2010/main" val="0"/>
              </a:ext>
            </a:extLst>
          </a:blip>
          <a:srcRect l="5493" r="5493"/>
          <a:stretch/>
        </p:blipFill>
        <p:spPr>
          <a:xfrm>
            <a:off x="20" y="2030"/>
            <a:ext cx="9143980" cy="6855970"/>
          </a:xfrm>
          <a:prstGeom prst="rect">
            <a:avLst/>
          </a:prstGeom>
        </p:spPr>
      </p:pic>
      <p:sp>
        <p:nvSpPr>
          <p:cNvPr id="164871" name="Rectangle 164870">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Arial" charset="0"/>
            </a:endParaRPr>
          </a:p>
        </p:txBody>
      </p:sp>
      <p:sp>
        <p:nvSpPr>
          <p:cNvPr id="164866" name="Rectangle 2"/>
          <p:cNvSpPr>
            <a:spLocks noGrp="1" noChangeArrowheads="1"/>
          </p:cNvSpPr>
          <p:nvPr>
            <p:ph type="title"/>
          </p:nvPr>
        </p:nvSpPr>
        <p:spPr>
          <a:xfrm>
            <a:off x="20" y="1"/>
            <a:ext cx="9144000" cy="1138034"/>
          </a:xfrm>
        </p:spPr>
        <p:txBody>
          <a:bodyPr vert="horz" lIns="91440" tIns="45720" rIns="91440" bIns="45720" rtlCol="0" anchor="ctr">
            <a:normAutofit fontScale="90000"/>
          </a:bodyPr>
          <a:lstStyle/>
          <a:p>
            <a:pPr defTabSz="914400">
              <a:defRPr/>
            </a:pPr>
            <a:r>
              <a:rPr lang="en-US" sz="4000" u="sng" dirty="0"/>
              <a:t>Job’s Character, Family, Possessions: Application</a:t>
            </a:r>
          </a:p>
        </p:txBody>
      </p:sp>
      <p:sp>
        <p:nvSpPr>
          <p:cNvPr id="8" name="Text Box 11"/>
          <p:cNvSpPr txBox="1">
            <a:spLocks noChangeArrowheads="1"/>
          </p:cNvSpPr>
          <p:nvPr/>
        </p:nvSpPr>
        <p:spPr bwMode="auto">
          <a:xfrm>
            <a:off x="-20" y="1139049"/>
            <a:ext cx="9143960" cy="5334000"/>
          </a:xfrm>
          <a:prstGeom prst="rect">
            <a:avLst/>
          </a:prstGeom>
        </p:spPr>
        <p:txBody>
          <a:bodyPr vert="horz" lIns="91440" tIns="45720" rIns="91440" bIns="45720" rtlCol="0">
            <a:normAutofit fontScale="77500" lnSpcReduction="20000"/>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396875" lvl="0" indent="-342900" eaLnBrk="1" hangingPunct="1">
              <a:lnSpc>
                <a:spcPct val="120000"/>
              </a:lnSpc>
              <a:spcAft>
                <a:spcPts val="450"/>
              </a:spcAft>
              <a:buFont typeface="Wingdings" panose="05000000000000000000" pitchFamily="2" charset="2"/>
              <a:buChar char="ü"/>
              <a:defRPr/>
            </a:pPr>
            <a:r>
              <a:rPr lang="en-US" sz="3800" b="1" dirty="0">
                <a:solidFill>
                  <a:prstClr val="white"/>
                </a:solidFill>
                <a:effectLst>
                  <a:outerShdw blurRad="50800" dist="38100" dir="2700000" algn="tl" rotWithShape="0">
                    <a:srgbClr val="000000">
                      <a:alpha val="48000"/>
                    </a:srgbClr>
                  </a:outerShdw>
                </a:effectLst>
                <a:latin typeface="Tahoma"/>
              </a:rPr>
              <a:t>Job had things in proper order: </a:t>
            </a:r>
          </a:p>
          <a:p>
            <a:pPr marL="911225" lvl="1" indent="-571500" eaLnBrk="1" hangingPunct="1">
              <a:lnSpc>
                <a:spcPct val="120000"/>
              </a:lnSpc>
              <a:spcAft>
                <a:spcPts val="450"/>
              </a:spcAft>
              <a:buFont typeface="Wingdings" panose="05000000000000000000" pitchFamily="2" charset="2"/>
              <a:buChar char="q"/>
              <a:defRPr/>
            </a:pPr>
            <a:r>
              <a:rPr lang="en-US" sz="3800" b="1" dirty="0">
                <a:solidFill>
                  <a:prstClr val="white"/>
                </a:solidFill>
                <a:effectLst>
                  <a:outerShdw blurRad="50800" dist="38100" dir="2700000" algn="tl" rotWithShape="0">
                    <a:srgbClr val="000000">
                      <a:alpha val="48000"/>
                    </a:srgbClr>
                  </a:outerShdw>
                </a:effectLst>
                <a:latin typeface="Tahoma"/>
              </a:rPr>
              <a:t>First, 1</a:t>
            </a:r>
            <a:r>
              <a:rPr lang="en-US" sz="3800" b="1" baseline="30000" dirty="0">
                <a:solidFill>
                  <a:prstClr val="white"/>
                </a:solidFill>
                <a:effectLst>
                  <a:outerShdw blurRad="50800" dist="38100" dir="2700000" algn="tl" rotWithShape="0">
                    <a:srgbClr val="000000">
                      <a:alpha val="48000"/>
                    </a:srgbClr>
                  </a:outerShdw>
                </a:effectLst>
                <a:latin typeface="Tahoma"/>
              </a:rPr>
              <a:t>st</a:t>
            </a:r>
            <a:r>
              <a:rPr lang="en-US" sz="3800" b="1" dirty="0">
                <a:solidFill>
                  <a:prstClr val="white"/>
                </a:solidFill>
                <a:effectLst>
                  <a:outerShdw blurRad="50800" dist="38100" dir="2700000" algn="tl" rotWithShape="0">
                    <a:srgbClr val="000000">
                      <a:alpha val="48000"/>
                    </a:srgbClr>
                  </a:outerShdw>
                </a:effectLst>
                <a:latin typeface="Tahoma"/>
              </a:rPr>
              <a:t> thing recorded about Job is his relationship with God (Job 1:1).</a:t>
            </a:r>
          </a:p>
          <a:p>
            <a:pPr marL="911225" lvl="1" indent="-571500" eaLnBrk="1" hangingPunct="1">
              <a:lnSpc>
                <a:spcPct val="120000"/>
              </a:lnSpc>
              <a:spcAft>
                <a:spcPts val="450"/>
              </a:spcAft>
              <a:buFont typeface="Wingdings" panose="05000000000000000000" pitchFamily="2" charset="2"/>
              <a:buChar char="q"/>
              <a:defRPr/>
            </a:pPr>
            <a:r>
              <a:rPr lang="en-US" sz="3800" b="1" dirty="0">
                <a:solidFill>
                  <a:prstClr val="white"/>
                </a:solidFill>
                <a:effectLst>
                  <a:outerShdw blurRad="50800" dist="38100" dir="2700000" algn="tl" rotWithShape="0">
                    <a:srgbClr val="000000">
                      <a:alpha val="48000"/>
                    </a:srgbClr>
                  </a:outerShdw>
                </a:effectLst>
                <a:latin typeface="Tahoma"/>
              </a:rPr>
              <a:t>Second, relationship to family (Job 1:2). </a:t>
            </a:r>
          </a:p>
          <a:p>
            <a:pPr marL="911225" lvl="1" indent="-571500" eaLnBrk="1" hangingPunct="1">
              <a:lnSpc>
                <a:spcPct val="120000"/>
              </a:lnSpc>
              <a:spcAft>
                <a:spcPts val="450"/>
              </a:spcAft>
              <a:buFont typeface="Wingdings" panose="05000000000000000000" pitchFamily="2" charset="2"/>
              <a:buChar char="q"/>
              <a:defRPr/>
            </a:pPr>
            <a:r>
              <a:rPr lang="en-US" sz="3800" b="1" dirty="0">
                <a:solidFill>
                  <a:prstClr val="white"/>
                </a:solidFill>
                <a:effectLst>
                  <a:outerShdw blurRad="50800" dist="38100" dir="2700000" algn="tl" rotWithShape="0">
                    <a:srgbClr val="000000">
                      <a:alpha val="48000"/>
                    </a:srgbClr>
                  </a:outerShdw>
                </a:effectLst>
                <a:latin typeface="Tahoma"/>
              </a:rPr>
              <a:t>Third, relationship to things, material wealth (Job 1:3). </a:t>
            </a:r>
          </a:p>
          <a:p>
            <a:pPr marL="396875" lvl="0" indent="-342900" eaLnBrk="1" hangingPunct="1">
              <a:lnSpc>
                <a:spcPct val="120000"/>
              </a:lnSpc>
              <a:spcAft>
                <a:spcPts val="450"/>
              </a:spcAft>
              <a:buFont typeface="Wingdings" panose="05000000000000000000" pitchFamily="2" charset="2"/>
              <a:buChar char="ü"/>
              <a:defRPr/>
            </a:pPr>
            <a:r>
              <a:rPr lang="en-US" sz="3800" b="1" dirty="0">
                <a:solidFill>
                  <a:prstClr val="white"/>
                </a:solidFill>
                <a:effectLst>
                  <a:outerShdw blurRad="50800" dist="38100" dir="2700000" algn="tl" rotWithShape="0">
                    <a:srgbClr val="000000">
                      <a:alpha val="48000"/>
                    </a:srgbClr>
                  </a:outerShdw>
                </a:effectLst>
                <a:latin typeface="Tahoma"/>
              </a:rPr>
              <a:t>Jesus later teaches His followers that God must come first in all things: </a:t>
            </a:r>
            <a:r>
              <a:rPr lang="en-US" sz="3800" b="1" i="1" dirty="0">
                <a:solidFill>
                  <a:prstClr val="white"/>
                </a:solidFill>
                <a:effectLst>
                  <a:outerShdw blurRad="50800" dist="38100" dir="2700000" algn="tl" rotWithShape="0">
                    <a:srgbClr val="000000">
                      <a:alpha val="48000"/>
                    </a:srgbClr>
                  </a:outerShdw>
                </a:effectLst>
                <a:latin typeface="Tahoma"/>
              </a:rPr>
              <a:t>Matthew 6:33: “But seek first His kingdom and His righteousness, and all these things will be added to you.”</a:t>
            </a:r>
            <a:endParaRPr kumimoji="0" lang="en-US" sz="3800" b="1" i="1"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ndParaRPr>
          </a:p>
        </p:txBody>
      </p:sp>
      <p:sp>
        <p:nvSpPr>
          <p:cNvPr id="5" name="Footer Placeholder 4"/>
          <p:cNvSpPr>
            <a:spLocks noGrp="1"/>
          </p:cNvSpPr>
          <p:nvPr>
            <p:ph type="ftr" sz="quarter" idx="11"/>
          </p:nvPr>
        </p:nvSpPr>
        <p:spPr>
          <a:xfrm>
            <a:off x="32677" y="6474063"/>
            <a:ext cx="5004649"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a:ln>
                  <a:noFill/>
                </a:ln>
                <a:solidFill>
                  <a:prstClr val="white">
                    <a:tint val="75000"/>
                  </a:prstClr>
                </a:solidFill>
                <a:effectLst/>
                <a:uLnTx/>
                <a:uFillTx/>
                <a:latin typeface="Tahoma"/>
                <a:ea typeface="+mn-ea"/>
                <a:cs typeface="Arial" charset="0"/>
              </a:rPr>
              <a:t>Godly Father: Job Prayed For His Children</a:t>
            </a:r>
            <a:endParaRPr kumimoji="0" lang="en-US" sz="1000" b="0" i="0" u="none" strike="noStrike" kern="1200" cap="none" spc="0" normalizeH="0" baseline="0" noProof="0" dirty="0">
              <a:ln>
                <a:noFill/>
              </a:ln>
              <a:solidFill>
                <a:prstClr val="white">
                  <a:tint val="75000"/>
                </a:prstClr>
              </a:solidFill>
              <a:effectLst/>
              <a:uLnTx/>
              <a:uFillTx/>
              <a:latin typeface="Tahoma"/>
              <a:ea typeface="+mn-ea"/>
              <a:cs typeface="Arial" charset="0"/>
            </a:endParaRPr>
          </a:p>
        </p:txBody>
      </p:sp>
    </p:spTree>
    <p:extLst>
      <p:ext uri="{BB962C8B-B14F-4D97-AF65-F5344CB8AC3E}">
        <p14:creationId xmlns:p14="http://schemas.microsoft.com/office/powerpoint/2010/main" val="160391306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barn(inVertical)">
                                      <p:cBhvr>
                                        <p:cTn id="11" dur="500"/>
                                        <p:tgtEl>
                                          <p:spTgt spid="8">
                                            <p:txEl>
                                              <p:pRg st="1" end="1"/>
                                            </p:txEl>
                                          </p:spTgt>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barn(inVertical)">
                                      <p:cBhvr>
                                        <p:cTn id="15" dur="500"/>
                                        <p:tgtEl>
                                          <p:spTgt spid="8">
                                            <p:txEl>
                                              <p:pRg st="2" end="2"/>
                                            </p:txEl>
                                          </p:spTgt>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barn(inVertical)">
                                      <p:cBhvr>
                                        <p:cTn id="19" dur="500"/>
                                        <p:tgtEl>
                                          <p:spTgt spid="8">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8">
                                            <p:txEl>
                                              <p:pRg st="4" end="4"/>
                                            </p:txEl>
                                          </p:spTgt>
                                        </p:tgtEl>
                                        <p:attrNameLst>
                                          <p:attrName>style.visibility</p:attrName>
                                        </p:attrNameLst>
                                      </p:cBhvr>
                                      <p:to>
                                        <p:strVal val="visible"/>
                                      </p:to>
                                    </p:set>
                                    <p:animEffect transition="in" filter="barn(inVertical)">
                                      <p:cBhvr>
                                        <p:cTn id="24"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0FD5370-C3E0-45D5-A0B9-81F525448982}"/>
              </a:ext>
            </a:extLst>
          </p:cNvPr>
          <p:cNvPicPr>
            <a:picLocks noChangeAspect="1"/>
          </p:cNvPicPr>
          <p:nvPr/>
        </p:nvPicPr>
        <p:blipFill>
          <a:blip r:embed="rId3">
            <a:alphaModFix amt="35000"/>
            <a:extLst>
              <a:ext uri="{28A0092B-C50C-407E-A947-70E740481C1C}">
                <a14:useLocalDpi xmlns:a14="http://schemas.microsoft.com/office/drawing/2010/main" val="0"/>
              </a:ext>
            </a:extLst>
          </a:blip>
          <a:srcRect l="5586" r="5586"/>
          <a:stretch/>
        </p:blipFill>
        <p:spPr>
          <a:xfrm>
            <a:off x="20" y="2030"/>
            <a:ext cx="9143980" cy="6855970"/>
          </a:xfrm>
          <a:prstGeom prst="rect">
            <a:avLst/>
          </a:prstGeom>
        </p:spPr>
      </p:pic>
      <p:sp>
        <p:nvSpPr>
          <p:cNvPr id="164871" name="Rectangle 164870">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Arial" charset="0"/>
            </a:endParaRPr>
          </a:p>
        </p:txBody>
      </p:sp>
      <p:sp>
        <p:nvSpPr>
          <p:cNvPr id="164866" name="Rectangle 2"/>
          <p:cNvSpPr>
            <a:spLocks noGrp="1" noChangeArrowheads="1"/>
          </p:cNvSpPr>
          <p:nvPr>
            <p:ph type="title"/>
          </p:nvPr>
        </p:nvSpPr>
        <p:spPr>
          <a:xfrm>
            <a:off x="20" y="1"/>
            <a:ext cx="9144000" cy="838200"/>
          </a:xfrm>
        </p:spPr>
        <p:txBody>
          <a:bodyPr vert="horz" lIns="91440" tIns="45720" rIns="91440" bIns="45720" rtlCol="0" anchor="ctr">
            <a:normAutofit/>
          </a:bodyPr>
          <a:lstStyle/>
          <a:p>
            <a:pPr defTabSz="914400">
              <a:defRPr/>
            </a:pPr>
            <a:r>
              <a:rPr lang="en-US" sz="4000" u="sng" dirty="0"/>
              <a:t>Job’s Possessions</a:t>
            </a:r>
          </a:p>
        </p:txBody>
      </p:sp>
      <p:sp>
        <p:nvSpPr>
          <p:cNvPr id="5" name="Footer Placeholder 4"/>
          <p:cNvSpPr>
            <a:spLocks noGrp="1"/>
          </p:cNvSpPr>
          <p:nvPr>
            <p:ph type="ftr" sz="quarter" idx="11"/>
          </p:nvPr>
        </p:nvSpPr>
        <p:spPr>
          <a:xfrm>
            <a:off x="32677" y="6474063"/>
            <a:ext cx="5004649"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a:ln>
                  <a:noFill/>
                </a:ln>
                <a:solidFill>
                  <a:prstClr val="white">
                    <a:tint val="75000"/>
                  </a:prstClr>
                </a:solidFill>
                <a:effectLst/>
                <a:uLnTx/>
                <a:uFillTx/>
                <a:latin typeface="Tahoma"/>
                <a:ea typeface="+mn-ea"/>
                <a:cs typeface="Arial" charset="0"/>
              </a:rPr>
              <a:t>Godly Father: Job Prayed For His Children</a:t>
            </a:r>
            <a:endParaRPr kumimoji="0" lang="en-US" sz="1000" b="0" i="0" u="none" strike="noStrike" kern="1200" cap="none" spc="0" normalizeH="0" baseline="0" noProof="0" dirty="0">
              <a:ln>
                <a:noFill/>
              </a:ln>
              <a:solidFill>
                <a:prstClr val="white">
                  <a:tint val="75000"/>
                </a:prstClr>
              </a:solidFill>
              <a:effectLst/>
              <a:uLnTx/>
              <a:uFillTx/>
              <a:latin typeface="Tahoma"/>
              <a:ea typeface="+mn-ea"/>
              <a:cs typeface="Arial" charset="0"/>
            </a:endParaRPr>
          </a:p>
        </p:txBody>
      </p:sp>
      <p:sp>
        <p:nvSpPr>
          <p:cNvPr id="2" name="Text Box 11">
            <a:extLst>
              <a:ext uri="{FF2B5EF4-FFF2-40B4-BE49-F238E27FC236}">
                <a16:creationId xmlns:a16="http://schemas.microsoft.com/office/drawing/2014/main" id="{C39BD2EC-C2EE-9D61-721F-AC9726782E62}"/>
              </a:ext>
            </a:extLst>
          </p:cNvPr>
          <p:cNvSpPr txBox="1">
            <a:spLocks noChangeArrowheads="1"/>
          </p:cNvSpPr>
          <p:nvPr/>
        </p:nvSpPr>
        <p:spPr bwMode="auto">
          <a:xfrm>
            <a:off x="-20" y="3418115"/>
            <a:ext cx="9143960" cy="2743201"/>
          </a:xfrm>
          <a:prstGeom prst="rect">
            <a:avLst/>
          </a:prstGeom>
        </p:spPr>
        <p:txBody>
          <a:bodyPr vert="horz" lIns="91440" tIns="45720" rIns="91440" bIns="45720" rtlCol="0">
            <a:norm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indent="0" algn="ctr">
              <a:buNone/>
            </a:pPr>
            <a:r>
              <a:rPr lang="en-US" altLang="en-US" sz="5400" b="1" dirty="0">
                <a:ln w="9525">
                  <a:solidFill>
                    <a:schemeClr val="bg1"/>
                  </a:solidFill>
                  <a:prstDash val="solid"/>
                </a:ln>
                <a:solidFill>
                  <a:schemeClr val="tx1"/>
                </a:solidFill>
                <a:effectLst>
                  <a:outerShdw blurRad="12700" dist="38100" dir="2700000" algn="tl" rotWithShape="0">
                    <a:schemeClr val="bg1">
                      <a:lumMod val="50000"/>
                    </a:schemeClr>
                  </a:outerShdw>
                </a:effectLst>
                <a:ea typeface="Tahoma" panose="020B0604030504040204" pitchFamily="34" charset="0"/>
                <a:cs typeface="Tahoma" panose="020B0604030504040204" pitchFamily="34" charset="0"/>
              </a:rPr>
              <a:t>Job had the proper perspective: God first!</a:t>
            </a:r>
            <a:endParaRPr lang="en-US" sz="54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42799726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3477005" y="1"/>
            <a:ext cx="5666975" cy="914400"/>
          </a:xfrm>
        </p:spPr>
        <p:txBody>
          <a:bodyPr vert="horz" lIns="91440" tIns="45720" rIns="91440" bIns="45720" rtlCol="0" anchor="ctr">
            <a:normAutofit fontScale="90000"/>
          </a:bodyPr>
          <a:lstStyle/>
          <a:p>
            <a:pPr defTabSz="914400">
              <a:defRPr/>
            </a:pPr>
            <a:r>
              <a:rPr lang="en-US" sz="3400" b="1" u="sng" dirty="0">
                <a:solidFill>
                  <a:schemeClr val="tx1"/>
                </a:solidFill>
              </a:rPr>
              <a:t>Job Prayed For His Children</a:t>
            </a:r>
          </a:p>
        </p:txBody>
      </p:sp>
      <p:pic>
        <p:nvPicPr>
          <p:cNvPr id="7" name="Picture 6">
            <a:extLst>
              <a:ext uri="{FF2B5EF4-FFF2-40B4-BE49-F238E27FC236}">
                <a16:creationId xmlns:a16="http://schemas.microsoft.com/office/drawing/2014/main" id="{F0FD5370-C3E0-45D5-A0B9-81F525448982}"/>
              </a:ext>
            </a:extLst>
          </p:cNvPr>
          <p:cNvPicPr>
            <a:picLocks noChangeAspect="1"/>
          </p:cNvPicPr>
          <p:nvPr/>
        </p:nvPicPr>
        <p:blipFill rotWithShape="1">
          <a:blip r:embed="rId3">
            <a:extLst>
              <a:ext uri="{28A0092B-C50C-407E-A947-70E740481C1C}">
                <a14:useLocalDpi xmlns:a14="http://schemas.microsoft.com/office/drawing/2010/main" val="0"/>
              </a:ext>
            </a:extLst>
          </a:blip>
          <a:srcRect l="23903" r="12825" b="1"/>
          <a:stretch/>
        </p:blipFill>
        <p:spPr>
          <a:xfrm>
            <a:off x="20" y="10"/>
            <a:ext cx="3476985" cy="6857990"/>
          </a:xfrm>
          <a:prstGeom prst="rect">
            <a:avLst/>
          </a:prstGeom>
        </p:spPr>
      </p:pic>
      <p:sp>
        <p:nvSpPr>
          <p:cNvPr id="8" name="Text Box 11"/>
          <p:cNvSpPr txBox="1">
            <a:spLocks noChangeArrowheads="1"/>
          </p:cNvSpPr>
          <p:nvPr/>
        </p:nvSpPr>
        <p:spPr bwMode="auto">
          <a:xfrm>
            <a:off x="3477004" y="914401"/>
            <a:ext cx="5666975" cy="5928975"/>
          </a:xfrm>
          <a:prstGeom prst="rect">
            <a:avLst/>
          </a:prstGeom>
        </p:spPr>
        <p:txBody>
          <a:bodyPr vert="horz" lIns="91440" tIns="45720" rIns="91440" bIns="45720" rtlCol="0">
            <a:normAutofit lnSpcReduction="10000"/>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eaLnBrk="1" hangingPunct="1">
              <a:lnSpc>
                <a:spcPct val="110000"/>
              </a:lnSpc>
              <a:spcAft>
                <a:spcPts val="450"/>
              </a:spcAft>
              <a:defRPr/>
            </a:pPr>
            <a:r>
              <a:rPr lang="en-US" b="1" dirty="0">
                <a:solidFill>
                  <a:schemeClr val="tx1"/>
                </a:solidFill>
                <a:effectLst>
                  <a:outerShdw blurRad="50800" dist="38100" dir="2700000" algn="tl" rotWithShape="0">
                    <a:srgbClr val="000000">
                      <a:alpha val="48000"/>
                    </a:srgbClr>
                  </a:outerShdw>
                </a:effectLst>
                <a:latin typeface="+mn-lt"/>
                <a:cs typeface="+mn-cs"/>
              </a:rPr>
              <a:t>Job 1:5: When the days of feasting had completed their cycle, Job would send and consecrate them, rising up early in the morning and offering burnt offerings according to the number of them all; for Job said, “Perhaps my sons have sinned and cursed God in their hearts.” Thus Job did continually. </a:t>
            </a:r>
            <a:endParaRPr kumimoji="0" lang="en-US" b="1" i="0" u="none" strike="noStrike" cap="none" spc="0" normalizeH="0" baseline="0" noProof="0" dirty="0">
              <a:ln>
                <a:noFill/>
              </a:ln>
              <a:solidFill>
                <a:schemeClr val="tx1"/>
              </a:solidFill>
              <a:effectLst>
                <a:outerShdw blurRad="50800" dist="38100" dir="2700000" algn="tl" rotWithShape="0">
                  <a:srgbClr val="000000">
                    <a:alpha val="48000"/>
                  </a:srgbClr>
                </a:outerShdw>
              </a:effectLst>
              <a:uLnTx/>
              <a:uFillTx/>
              <a:latin typeface="+mn-lt"/>
              <a:cs typeface="+mn-cs"/>
            </a:endParaRPr>
          </a:p>
          <a:p>
            <a:pPr marL="396875" lvl="0" indent="-228600" eaLnBrk="1" hangingPunct="1">
              <a:lnSpc>
                <a:spcPct val="110000"/>
              </a:lnSpc>
              <a:spcAft>
                <a:spcPts val="450"/>
              </a:spcAft>
              <a:buFont typeface="Arial" panose="020B0604020202020204" pitchFamily="34" charset="0"/>
              <a:buChar char="•"/>
              <a:defRPr/>
            </a:pPr>
            <a:r>
              <a:rPr lang="en-US" dirty="0">
                <a:solidFill>
                  <a:schemeClr val="tx1"/>
                </a:solidFill>
                <a:effectLst>
                  <a:outerShdw blurRad="50800" dist="38100" dir="2700000" algn="tl" rotWithShape="0">
                    <a:srgbClr val="000000">
                      <a:alpha val="48000"/>
                    </a:srgbClr>
                  </a:outerShdw>
                </a:effectLst>
                <a:latin typeface="+mn-lt"/>
                <a:cs typeface="+mn-cs"/>
              </a:rPr>
              <a:t>This further tells us that Job lived during the patriarchal period before the Law of Moses, because he acted as priest for his family. </a:t>
            </a:r>
          </a:p>
          <a:p>
            <a:pPr marL="396875" lvl="0" indent="-228600" eaLnBrk="1" hangingPunct="1">
              <a:lnSpc>
                <a:spcPct val="110000"/>
              </a:lnSpc>
              <a:spcAft>
                <a:spcPts val="450"/>
              </a:spcAft>
              <a:buFont typeface="Arial" panose="020B0604020202020204" pitchFamily="34" charset="0"/>
              <a:buChar char="•"/>
              <a:defRPr/>
            </a:pPr>
            <a:r>
              <a:rPr lang="en-US" dirty="0">
                <a:solidFill>
                  <a:schemeClr val="tx1"/>
                </a:solidFill>
                <a:effectLst>
                  <a:outerShdw blurRad="50800" dist="38100" dir="2700000" algn="tl" rotWithShape="0">
                    <a:srgbClr val="000000">
                      <a:alpha val="48000"/>
                    </a:srgbClr>
                  </a:outerShdw>
                </a:effectLst>
                <a:latin typeface="+mn-lt"/>
                <a:cs typeface="+mn-cs"/>
              </a:rPr>
              <a:t>Under the Law that came later only the Levites could offer sacrifices to God.</a:t>
            </a:r>
          </a:p>
          <a:p>
            <a:pPr marL="396875" lvl="0" indent="-228600" eaLnBrk="1" hangingPunct="1">
              <a:lnSpc>
                <a:spcPct val="110000"/>
              </a:lnSpc>
              <a:spcAft>
                <a:spcPts val="450"/>
              </a:spcAft>
              <a:buFont typeface="Arial" panose="020B0604020202020204" pitchFamily="34" charset="0"/>
              <a:buChar char="•"/>
              <a:defRPr/>
            </a:pPr>
            <a:r>
              <a:rPr lang="en-US" dirty="0">
                <a:solidFill>
                  <a:schemeClr val="tx1"/>
                </a:solidFill>
                <a:effectLst>
                  <a:outerShdw blurRad="50800" dist="38100" dir="2700000" algn="tl" rotWithShape="0">
                    <a:srgbClr val="000000">
                      <a:alpha val="48000"/>
                    </a:srgbClr>
                  </a:outerShdw>
                </a:effectLst>
                <a:latin typeface="+mn-lt"/>
                <a:cs typeface="+mn-cs"/>
              </a:rPr>
              <a:t>Job “had them purified.” </a:t>
            </a:r>
          </a:p>
          <a:p>
            <a:pPr marL="396875" lvl="0" indent="-228600" eaLnBrk="1" hangingPunct="1">
              <a:lnSpc>
                <a:spcPct val="110000"/>
              </a:lnSpc>
              <a:spcAft>
                <a:spcPts val="450"/>
              </a:spcAft>
              <a:buFont typeface="Arial" panose="020B0604020202020204" pitchFamily="34" charset="0"/>
              <a:buChar char="•"/>
              <a:defRPr/>
            </a:pPr>
            <a:r>
              <a:rPr lang="en-US" dirty="0">
                <a:solidFill>
                  <a:schemeClr val="tx1"/>
                </a:solidFill>
                <a:effectLst>
                  <a:outerShdw blurRad="50800" dist="38100" dir="2700000" algn="tl" rotWithShape="0">
                    <a:srgbClr val="000000">
                      <a:alpha val="48000"/>
                    </a:srgbClr>
                  </a:outerShdw>
                </a:effectLst>
                <a:latin typeface="+mn-lt"/>
                <a:cs typeface="+mn-cs"/>
              </a:rPr>
              <a:t>Job 1:4-5 tells us that Job made routine sacrifices for his children. The end of verse 5 tells us that this was his regular custom.</a:t>
            </a:r>
            <a:endParaRPr kumimoji="0" lang="en-US" i="0" u="none" strike="noStrike" cap="none" spc="0" normalizeH="0" baseline="0" noProof="0" dirty="0">
              <a:ln>
                <a:noFill/>
              </a:ln>
              <a:solidFill>
                <a:schemeClr val="tx1"/>
              </a:solidFill>
              <a:effectLst>
                <a:outerShdw blurRad="50800" dist="38100" dir="2700000" algn="tl" rotWithShape="0">
                  <a:srgbClr val="000000">
                    <a:alpha val="48000"/>
                  </a:srgbClr>
                </a:outerShdw>
              </a:effectLst>
              <a:uLnTx/>
              <a:uFillTx/>
              <a:latin typeface="+mn-lt"/>
              <a:cs typeface="+mn-cs"/>
            </a:endParaRPr>
          </a:p>
        </p:txBody>
      </p:sp>
      <p:sp>
        <p:nvSpPr>
          <p:cNvPr id="5" name="Footer Placeholder 4"/>
          <p:cNvSpPr>
            <a:spLocks noGrp="1"/>
          </p:cNvSpPr>
          <p:nvPr>
            <p:ph type="ftr" sz="quarter" idx="11"/>
          </p:nvPr>
        </p:nvSpPr>
        <p:spPr>
          <a:xfrm>
            <a:off x="0" y="6478251"/>
            <a:ext cx="3477005" cy="365125"/>
          </a:xfrm>
        </p:spPr>
        <p:txBody>
          <a:bodyPr vert="horz" lIns="91440" tIns="45720" rIns="91440" bIns="45720" rtlCol="0" anchor="ctr">
            <a:normAutofit/>
          </a:bodyPr>
          <a:lstStyle/>
          <a:p>
            <a:pPr marR="0" lvl="0" indent="0" fontAlgn="base">
              <a:spcBef>
                <a:spcPct val="0"/>
              </a:spcBef>
              <a:spcAft>
                <a:spcPts val="450"/>
              </a:spcAft>
              <a:buClr>
                <a:srgbClr val="6BA9DA"/>
              </a:buClr>
              <a:buSzPct val="115000"/>
              <a:buFontTx/>
              <a:buNone/>
              <a:tabLst/>
              <a:defRPr/>
            </a:pPr>
            <a:r>
              <a:rPr kumimoji="0" lang="en-US" sz="1000" b="0" i="0" u="none" strike="noStrike" kern="1200" cap="none" spc="0" normalizeH="0" baseline="0" noProof="0" dirty="0">
                <a:ln>
                  <a:noFill/>
                </a:ln>
                <a:solidFill>
                  <a:schemeClr val="tx1">
                    <a:tint val="75000"/>
                  </a:schemeClr>
                </a:solidFill>
                <a:effectLst/>
                <a:uLnTx/>
                <a:uFillTx/>
                <a:latin typeface="+mn-lt"/>
                <a:ea typeface="+mn-ea"/>
                <a:cs typeface="+mn-cs"/>
              </a:rPr>
              <a:t>Godly Father: Job Prayed For His Children</a:t>
            </a:r>
          </a:p>
        </p:txBody>
      </p:sp>
    </p:spTree>
    <p:extLst>
      <p:ext uri="{BB962C8B-B14F-4D97-AF65-F5344CB8AC3E}">
        <p14:creationId xmlns:p14="http://schemas.microsoft.com/office/powerpoint/2010/main" val="342838473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inVertic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arn(inVertical)">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barn(inVertical)">
                                      <p:cBhvr>
                                        <p:cTn id="22" dur="500"/>
                                        <p:tgtEl>
                                          <p:spTgt spid="8">
                                            <p:txEl>
                                              <p:pRg st="3" end="3"/>
                                            </p:txEl>
                                          </p:spTgt>
                                        </p:tgtEl>
                                      </p:cBhvr>
                                    </p:animEffect>
                                  </p:childTnLst>
                                </p:cTn>
                              </p:par>
                            </p:childTnLst>
                          </p:cTn>
                        </p:par>
                        <p:par>
                          <p:cTn id="23" fill="hold">
                            <p:stCondLst>
                              <p:cond delay="500"/>
                            </p:stCondLst>
                            <p:childTnLst>
                              <p:par>
                                <p:cTn id="24" presetID="16" presetClass="entr" presetSubtype="21" fill="hold" nodeType="afterEffect">
                                  <p:stCondLst>
                                    <p:cond delay="0"/>
                                  </p:stCondLst>
                                  <p:childTnLst>
                                    <p:set>
                                      <p:cBhvr>
                                        <p:cTn id="25" dur="1" fill="hold">
                                          <p:stCondLst>
                                            <p:cond delay="0"/>
                                          </p:stCondLst>
                                        </p:cTn>
                                        <p:tgtEl>
                                          <p:spTgt spid="8">
                                            <p:txEl>
                                              <p:pRg st="4" end="4"/>
                                            </p:txEl>
                                          </p:spTgt>
                                        </p:tgtEl>
                                        <p:attrNameLst>
                                          <p:attrName>style.visibility</p:attrName>
                                        </p:attrNameLst>
                                      </p:cBhvr>
                                      <p:to>
                                        <p:strVal val="visible"/>
                                      </p:to>
                                    </p:set>
                                    <p:animEffect transition="in" filter="barn(inVertical)">
                                      <p:cBhvr>
                                        <p:cTn id="26"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0FD5370-C3E0-45D5-A0B9-81F525448982}"/>
              </a:ext>
            </a:extLst>
          </p:cNvPr>
          <p:cNvPicPr>
            <a:picLocks noChangeAspect="1"/>
          </p:cNvPicPr>
          <p:nvPr/>
        </p:nvPicPr>
        <p:blipFill>
          <a:blip r:embed="rId4">
            <a:alphaModFix amt="35000"/>
            <a:extLst>
              <a:ext uri="{28A0092B-C50C-407E-A947-70E740481C1C}">
                <a14:useLocalDpi xmlns:a14="http://schemas.microsoft.com/office/drawing/2010/main" val="0"/>
              </a:ext>
            </a:extLst>
          </a:blip>
          <a:srcRect l="5493" r="5493"/>
          <a:stretch/>
        </p:blipFill>
        <p:spPr>
          <a:xfrm>
            <a:off x="20" y="2030"/>
            <a:ext cx="9143980" cy="6855970"/>
          </a:xfrm>
          <a:prstGeom prst="rect">
            <a:avLst/>
          </a:prstGeom>
        </p:spPr>
      </p:pic>
      <p:sp>
        <p:nvSpPr>
          <p:cNvPr id="164871" name="Rectangle 164870">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Arial" charset="0"/>
            </a:endParaRPr>
          </a:p>
        </p:txBody>
      </p:sp>
      <p:sp>
        <p:nvSpPr>
          <p:cNvPr id="164866" name="Rectangle 2"/>
          <p:cNvSpPr>
            <a:spLocks noGrp="1" noChangeArrowheads="1"/>
          </p:cNvSpPr>
          <p:nvPr>
            <p:ph type="title"/>
          </p:nvPr>
        </p:nvSpPr>
        <p:spPr>
          <a:xfrm>
            <a:off x="20" y="1"/>
            <a:ext cx="9144000" cy="1138034"/>
          </a:xfrm>
        </p:spPr>
        <p:txBody>
          <a:bodyPr vert="horz" lIns="91440" tIns="45720" rIns="91440" bIns="45720" rtlCol="0" anchor="ctr">
            <a:normAutofit fontScale="90000"/>
          </a:bodyPr>
          <a:lstStyle/>
          <a:p>
            <a:pPr defTabSz="914400">
              <a:defRPr/>
            </a:pPr>
            <a:r>
              <a:rPr lang="en-US" sz="4000" u="sng" dirty="0"/>
              <a:t>Job Prayed For His Children: Application</a:t>
            </a:r>
          </a:p>
        </p:txBody>
      </p:sp>
      <p:sp>
        <p:nvSpPr>
          <p:cNvPr id="8" name="Text Box 11"/>
          <p:cNvSpPr txBox="1">
            <a:spLocks noChangeArrowheads="1"/>
          </p:cNvSpPr>
          <p:nvPr/>
        </p:nvSpPr>
        <p:spPr bwMode="auto">
          <a:xfrm>
            <a:off x="-20" y="2895600"/>
            <a:ext cx="9143960" cy="3044049"/>
          </a:xfrm>
          <a:prstGeom prst="rect">
            <a:avLst/>
          </a:prstGeom>
        </p:spPr>
        <p:txBody>
          <a:bodyPr vert="horz" lIns="91440" tIns="45720" rIns="91440" bIns="45720" rtlCol="0">
            <a:norm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53975" lvl="0" indent="0" algn="ctr" eaLnBrk="1" hangingPunct="1">
              <a:lnSpc>
                <a:spcPct val="120000"/>
              </a:lnSpc>
              <a:spcAft>
                <a:spcPts val="450"/>
              </a:spcAft>
              <a:defRPr/>
            </a:pPr>
            <a:r>
              <a:rPr lang="en-US" sz="3800" b="1" dirty="0">
                <a:solidFill>
                  <a:prstClr val="white"/>
                </a:solidFill>
                <a:effectLst>
                  <a:outerShdw blurRad="50800" dist="38100" dir="2700000" algn="tl" rotWithShape="0">
                    <a:srgbClr val="000000">
                      <a:alpha val="48000"/>
                    </a:srgbClr>
                  </a:outerShdw>
                </a:effectLst>
                <a:latin typeface="Tahoma"/>
              </a:rPr>
              <a:t>We can learn a lesson from Job. Job loved them all; Job provided for them all; Job prayed for them all; Job did this continually!</a:t>
            </a:r>
            <a:endParaRPr kumimoji="0" lang="en-US" sz="3800" b="1" i="1"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p:txBody>
      </p:sp>
      <p:sp>
        <p:nvSpPr>
          <p:cNvPr id="5" name="Footer Placeholder 4"/>
          <p:cNvSpPr>
            <a:spLocks noGrp="1"/>
          </p:cNvSpPr>
          <p:nvPr>
            <p:ph type="ftr" sz="quarter" idx="11"/>
          </p:nvPr>
        </p:nvSpPr>
        <p:spPr>
          <a:xfrm>
            <a:off x="32677" y="6474063"/>
            <a:ext cx="5004649"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a:ln>
                  <a:noFill/>
                </a:ln>
                <a:solidFill>
                  <a:prstClr val="white">
                    <a:tint val="75000"/>
                  </a:prstClr>
                </a:solidFill>
                <a:effectLst/>
                <a:uLnTx/>
                <a:uFillTx/>
                <a:latin typeface="Tahoma"/>
                <a:ea typeface="+mn-ea"/>
                <a:cs typeface="Arial" charset="0"/>
              </a:rPr>
              <a:t>Godly Father: Job Prayed For His Children</a:t>
            </a:r>
            <a:endParaRPr kumimoji="0" lang="en-US" sz="1000" b="0" i="0" u="none" strike="noStrike" kern="1200" cap="none" spc="0" normalizeH="0" baseline="0" noProof="0" dirty="0">
              <a:ln>
                <a:noFill/>
              </a:ln>
              <a:solidFill>
                <a:prstClr val="white">
                  <a:tint val="75000"/>
                </a:prstClr>
              </a:solidFill>
              <a:effectLst/>
              <a:uLnTx/>
              <a:uFillTx/>
              <a:latin typeface="Tahoma"/>
              <a:ea typeface="+mn-ea"/>
              <a:cs typeface="Arial" charset="0"/>
            </a:endParaRPr>
          </a:p>
        </p:txBody>
      </p:sp>
    </p:spTree>
    <p:extLst>
      <p:ext uri="{BB962C8B-B14F-4D97-AF65-F5344CB8AC3E}">
        <p14:creationId xmlns:p14="http://schemas.microsoft.com/office/powerpoint/2010/main" val="82844232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0FD5370-C3E0-45D5-A0B9-81F525448982}"/>
              </a:ext>
            </a:extLst>
          </p:cNvPr>
          <p:cNvPicPr>
            <a:picLocks noChangeAspect="1"/>
          </p:cNvPicPr>
          <p:nvPr/>
        </p:nvPicPr>
        <p:blipFill>
          <a:blip r:embed="rId3">
            <a:extLst>
              <a:ext uri="{28A0092B-C50C-407E-A947-70E740481C1C}">
                <a14:useLocalDpi xmlns:a14="http://schemas.microsoft.com/office/drawing/2010/main" val="0"/>
              </a:ext>
            </a:extLst>
          </a:blip>
          <a:srcRect l="12020" r="12020"/>
          <a:stretch/>
        </p:blipFill>
        <p:spPr>
          <a:xfrm>
            <a:off x="20" y="10"/>
            <a:ext cx="3476985" cy="6857990"/>
          </a:xfrm>
          <a:prstGeom prst="rect">
            <a:avLst/>
          </a:prstGeom>
        </p:spPr>
      </p:pic>
      <p:sp>
        <p:nvSpPr>
          <p:cNvPr id="8" name="Text Box 11"/>
          <p:cNvSpPr txBox="1">
            <a:spLocks noChangeArrowheads="1"/>
          </p:cNvSpPr>
          <p:nvPr/>
        </p:nvSpPr>
        <p:spPr bwMode="auto">
          <a:xfrm>
            <a:off x="3276600" y="1157624"/>
            <a:ext cx="5867379" cy="5685752"/>
          </a:xfrm>
          <a:prstGeom prst="rect">
            <a:avLst/>
          </a:prstGeom>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511175" lvl="0" indent="-342900" eaLnBrk="1" hangingPunct="1">
              <a:lnSpc>
                <a:spcPct val="110000"/>
              </a:lnSpc>
              <a:spcAft>
                <a:spcPts val="450"/>
              </a:spcAft>
              <a:buFont typeface="Wingdings" panose="05000000000000000000" pitchFamily="2" charset="2"/>
              <a:buChar char="ü"/>
              <a:defRPr/>
            </a:pPr>
            <a:r>
              <a:rPr lang="en-US" sz="3200" b="1" dirty="0">
                <a:solidFill>
                  <a:prstClr val="white"/>
                </a:solidFill>
                <a:effectLst>
                  <a:outerShdw blurRad="50800" dist="38100" dir="2700000" algn="tl" rotWithShape="0">
                    <a:srgbClr val="000000">
                      <a:alpha val="48000"/>
                    </a:srgbClr>
                  </a:outerShdw>
                </a:effectLst>
                <a:latin typeface="Tahoma"/>
              </a:rPr>
              <a:t>Pray for character. </a:t>
            </a:r>
            <a:r>
              <a:rPr lang="en-US" sz="3200" dirty="0">
                <a:solidFill>
                  <a:prstClr val="white"/>
                </a:solidFill>
                <a:effectLst>
                  <a:outerShdw blurRad="50800" dist="38100" dir="2700000" algn="tl" rotWithShape="0">
                    <a:srgbClr val="000000">
                      <a:alpha val="48000"/>
                    </a:srgbClr>
                  </a:outerShdw>
                </a:effectLst>
                <a:latin typeface="Tahoma"/>
              </a:rPr>
              <a:t>Job walked with God &amp; prayed for his children (Job 1:1-5).</a:t>
            </a:r>
          </a:p>
          <a:p>
            <a:pPr marL="511175" lvl="0" indent="-342900" eaLnBrk="1" hangingPunct="1">
              <a:lnSpc>
                <a:spcPct val="110000"/>
              </a:lnSpc>
              <a:spcAft>
                <a:spcPts val="450"/>
              </a:spcAft>
              <a:buFont typeface="Wingdings" panose="05000000000000000000" pitchFamily="2" charset="2"/>
              <a:buChar char="ü"/>
              <a:defRPr/>
            </a:pPr>
            <a:r>
              <a:rPr lang="en-US" sz="3200" b="1" dirty="0">
                <a:solidFill>
                  <a:prstClr val="white"/>
                </a:solidFill>
                <a:effectLst>
                  <a:outerShdw blurRad="50800" dist="38100" dir="2700000" algn="tl" rotWithShape="0">
                    <a:srgbClr val="000000">
                      <a:alpha val="48000"/>
                    </a:srgbClr>
                  </a:outerShdw>
                </a:effectLst>
                <a:latin typeface="Tahoma"/>
              </a:rPr>
              <a:t>Pray for God’s will. </a:t>
            </a:r>
            <a:r>
              <a:rPr lang="en-US" sz="3200" dirty="0">
                <a:solidFill>
                  <a:prstClr val="white"/>
                </a:solidFill>
                <a:effectLst>
                  <a:outerShdw blurRad="50800" dist="38100" dir="2700000" algn="tl" rotWithShape="0">
                    <a:srgbClr val="000000">
                      <a:alpha val="48000"/>
                    </a:srgbClr>
                  </a:outerShdw>
                </a:effectLst>
                <a:latin typeface="Tahoma"/>
              </a:rPr>
              <a:t>Job practiced and lived in faith (Job 1:21-22; 2:10).</a:t>
            </a:r>
          </a:p>
          <a:p>
            <a:pPr marL="511175" lvl="0" indent="-342900" eaLnBrk="1" hangingPunct="1">
              <a:lnSpc>
                <a:spcPct val="110000"/>
              </a:lnSpc>
              <a:spcAft>
                <a:spcPts val="450"/>
              </a:spcAft>
              <a:buFont typeface="Wingdings" panose="05000000000000000000" pitchFamily="2" charset="2"/>
              <a:buChar char="ü"/>
              <a:defRPr/>
            </a:pPr>
            <a:r>
              <a:rPr lang="en-US" sz="3200" b="1" dirty="0">
                <a:solidFill>
                  <a:prstClr val="white"/>
                </a:solidFill>
                <a:effectLst>
                  <a:outerShdw blurRad="50800" dist="38100" dir="2700000" algn="tl" rotWithShape="0">
                    <a:srgbClr val="000000">
                      <a:alpha val="48000"/>
                    </a:srgbClr>
                  </a:outerShdw>
                </a:effectLst>
                <a:latin typeface="Tahoma"/>
              </a:rPr>
              <a:t>Pray for salvation. </a:t>
            </a:r>
            <a:r>
              <a:rPr lang="en-US" sz="3200" dirty="0">
                <a:solidFill>
                  <a:prstClr val="white"/>
                </a:solidFill>
                <a:effectLst>
                  <a:outerShdw blurRad="50800" dist="38100" dir="2700000" algn="tl" rotWithShape="0">
                    <a:srgbClr val="000000">
                      <a:alpha val="48000"/>
                    </a:srgbClr>
                  </a:outerShdw>
                </a:effectLst>
                <a:latin typeface="Tahoma"/>
              </a:rPr>
              <a:t>Job knew his relationship with God (Job 1:1; 2:3, 10).</a:t>
            </a:r>
            <a:endParaRPr kumimoji="0" lang="en-US" sz="3200" b="0"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ndParaRPr>
          </a:p>
        </p:txBody>
      </p:sp>
      <p:sp>
        <p:nvSpPr>
          <p:cNvPr id="5" name="Footer Placeholder 4"/>
          <p:cNvSpPr>
            <a:spLocks noGrp="1"/>
          </p:cNvSpPr>
          <p:nvPr>
            <p:ph type="ftr" sz="quarter" idx="11"/>
          </p:nvPr>
        </p:nvSpPr>
        <p:spPr>
          <a:xfrm>
            <a:off x="0" y="6478251"/>
            <a:ext cx="3477005"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dirty="0">
                <a:ln>
                  <a:noFill/>
                </a:ln>
                <a:solidFill>
                  <a:prstClr val="white">
                    <a:tint val="75000"/>
                  </a:prstClr>
                </a:solidFill>
                <a:effectLst/>
                <a:uLnTx/>
                <a:uFillTx/>
                <a:latin typeface="Tahoma"/>
                <a:ea typeface="+mn-ea"/>
                <a:cs typeface="Arial" charset="0"/>
              </a:rPr>
              <a:t>Godly Father: Job Prayed For His Children</a:t>
            </a:r>
          </a:p>
        </p:txBody>
      </p:sp>
      <p:sp>
        <p:nvSpPr>
          <p:cNvPr id="164866" name="Rectangle 2"/>
          <p:cNvSpPr>
            <a:spLocks noGrp="1" noChangeArrowheads="1"/>
          </p:cNvSpPr>
          <p:nvPr>
            <p:ph type="title"/>
          </p:nvPr>
        </p:nvSpPr>
        <p:spPr>
          <a:xfrm>
            <a:off x="10909" y="-14624"/>
            <a:ext cx="3466096" cy="1157623"/>
          </a:xfrm>
        </p:spPr>
        <p:txBody>
          <a:bodyPr vert="horz" lIns="91440" tIns="45720" rIns="91440" bIns="45720" rtlCol="0" anchor="ctr">
            <a:normAutofit/>
          </a:bodyPr>
          <a:lstStyle/>
          <a:p>
            <a:pPr defTabSz="914400">
              <a:defRPr/>
            </a:pPr>
            <a:r>
              <a:rPr lang="en-US" sz="3400" b="1" u="sng" dirty="0">
                <a:ln w="9525">
                  <a:solidFill>
                    <a:schemeClr val="bg1"/>
                  </a:solidFill>
                  <a:prstDash val="solid"/>
                </a:ln>
                <a:solidFill>
                  <a:schemeClr val="tx1"/>
                </a:solidFill>
                <a:effectLst>
                  <a:outerShdw blurRad="12700" dist="38100" dir="2700000" algn="tl" rotWithShape="0">
                    <a:schemeClr val="bg1">
                      <a:lumMod val="50000"/>
                    </a:schemeClr>
                  </a:outerShdw>
                </a:effectLst>
              </a:rPr>
              <a:t>Job Prayed For His Children</a:t>
            </a:r>
          </a:p>
        </p:txBody>
      </p:sp>
      <p:sp>
        <p:nvSpPr>
          <p:cNvPr id="2" name="Rectangle 2">
            <a:extLst>
              <a:ext uri="{FF2B5EF4-FFF2-40B4-BE49-F238E27FC236}">
                <a16:creationId xmlns:a16="http://schemas.microsoft.com/office/drawing/2014/main" id="{A6F75C3F-FBB8-5AE7-1318-C8C5EE2D09ED}"/>
              </a:ext>
            </a:extLst>
          </p:cNvPr>
          <p:cNvSpPr txBox="1">
            <a:spLocks noChangeArrowheads="1"/>
          </p:cNvSpPr>
          <p:nvPr/>
        </p:nvSpPr>
        <p:spPr>
          <a:xfrm>
            <a:off x="3477005" y="1"/>
            <a:ext cx="5666975" cy="914400"/>
          </a:xfrm>
          <a:prstGeom prst="rect">
            <a:avLst/>
          </a:prstGeom>
          <a:effectLst>
            <a:outerShdw blurRad="25400" dir="17880000">
              <a:srgbClr val="000000">
                <a:alpha val="46000"/>
              </a:srgbClr>
            </a:outerShdw>
          </a:effectLst>
        </p:spPr>
        <p:txBody>
          <a:bodyPr vert="horz" lIns="91440" tIns="45720" rIns="91440" bIns="45720" rtlCol="0" anchor="ctr">
            <a:normAutofit fontScale="90000" lnSpcReduction="20000"/>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914400" fontAlgn="auto">
              <a:spcAft>
                <a:spcPts val="0"/>
              </a:spcAft>
              <a:defRPr/>
            </a:pPr>
            <a:r>
              <a:rPr lang="en-US" sz="3400" b="1" u="sng" dirty="0">
                <a:solidFill>
                  <a:schemeClr val="tx1"/>
                </a:solidFill>
              </a:rPr>
              <a:t>What should we pray about for our children?</a:t>
            </a:r>
          </a:p>
        </p:txBody>
      </p:sp>
    </p:spTree>
    <p:extLst>
      <p:ext uri="{BB962C8B-B14F-4D97-AF65-F5344CB8AC3E}">
        <p14:creationId xmlns:p14="http://schemas.microsoft.com/office/powerpoint/2010/main" val="369084222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inVertic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arn(inVertical)">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0FD5370-C3E0-45D5-A0B9-81F525448982}"/>
              </a:ext>
            </a:extLst>
          </p:cNvPr>
          <p:cNvPicPr>
            <a:picLocks noChangeAspect="1"/>
          </p:cNvPicPr>
          <p:nvPr/>
        </p:nvPicPr>
        <p:blipFill>
          <a:blip r:embed="rId3">
            <a:alphaModFix amt="50000"/>
            <a:extLst>
              <a:ext uri="{28A0092B-C50C-407E-A947-70E740481C1C}">
                <a14:useLocalDpi xmlns:a14="http://schemas.microsoft.com/office/drawing/2010/main" val="0"/>
              </a:ext>
            </a:extLst>
          </a:blip>
          <a:srcRect t="2990" b="2990"/>
          <a:stretch/>
        </p:blipFill>
        <p:spPr>
          <a:xfrm>
            <a:off x="20" y="2030"/>
            <a:ext cx="9143980" cy="6855970"/>
          </a:xfrm>
          <a:prstGeom prst="rect">
            <a:avLst/>
          </a:prstGeom>
        </p:spPr>
      </p:pic>
      <p:sp>
        <p:nvSpPr>
          <p:cNvPr id="164871" name="Rectangle 164870">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Arial" charset="0"/>
            </a:endParaRPr>
          </a:p>
        </p:txBody>
      </p:sp>
      <p:sp>
        <p:nvSpPr>
          <p:cNvPr id="164866" name="Rectangle 2"/>
          <p:cNvSpPr>
            <a:spLocks noGrp="1" noChangeArrowheads="1"/>
          </p:cNvSpPr>
          <p:nvPr>
            <p:ph type="title"/>
          </p:nvPr>
        </p:nvSpPr>
        <p:spPr>
          <a:xfrm>
            <a:off x="20" y="1"/>
            <a:ext cx="9144000" cy="838200"/>
          </a:xfrm>
        </p:spPr>
        <p:txBody>
          <a:bodyPr vert="horz" lIns="91440" tIns="45720" rIns="91440" bIns="45720" rtlCol="0" anchor="ctr">
            <a:normAutofit/>
          </a:bodyPr>
          <a:lstStyle/>
          <a:p>
            <a:pPr defTabSz="914400">
              <a:defRPr/>
            </a:pPr>
            <a:r>
              <a:rPr lang="en-US" sz="4000" u="sng" dirty="0"/>
              <a:t>Job Prayed For His Children</a:t>
            </a:r>
          </a:p>
        </p:txBody>
      </p:sp>
      <p:sp>
        <p:nvSpPr>
          <p:cNvPr id="8" name="Text Box 11"/>
          <p:cNvSpPr txBox="1">
            <a:spLocks noChangeArrowheads="1"/>
          </p:cNvSpPr>
          <p:nvPr/>
        </p:nvSpPr>
        <p:spPr bwMode="auto">
          <a:xfrm>
            <a:off x="32677" y="1598731"/>
            <a:ext cx="9111303" cy="4114801"/>
          </a:xfrm>
          <a:prstGeom prst="rect">
            <a:avLst/>
          </a:prstGeom>
        </p:spPr>
        <p:txBody>
          <a:bodyPr vert="horz" lIns="91440" tIns="45720" rIns="91440" bIns="45720" rtlCol="0">
            <a:normAutofit fontScale="85000" lnSpcReduction="10000"/>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53975" lvl="0" indent="0" algn="ctr" eaLnBrk="1" hangingPunct="1">
              <a:lnSpc>
                <a:spcPct val="120000"/>
              </a:lnSpc>
              <a:spcAft>
                <a:spcPts val="450"/>
              </a:spcAft>
              <a:defRPr/>
            </a:pPr>
            <a:r>
              <a:rPr lang="en-US" sz="5400" b="1" dirty="0">
                <a:ln w="9525">
                  <a:solidFill>
                    <a:schemeClr val="bg1"/>
                  </a:solidFill>
                  <a:prstDash val="solid"/>
                </a:ln>
                <a:solidFill>
                  <a:schemeClr val="tx1"/>
                </a:solidFill>
                <a:effectLst>
                  <a:outerShdw blurRad="12700" dist="38100" dir="2700000" algn="tl" rotWithShape="0">
                    <a:schemeClr val="bg1">
                      <a:lumMod val="50000"/>
                    </a:schemeClr>
                  </a:outerShdw>
                </a:effectLst>
              </a:rPr>
              <a:t>On a routine basis, Job is constantly before his children demonstrating to them the importance of fearing God and turning away from evil!</a:t>
            </a:r>
            <a:endParaRPr kumimoji="0" lang="en-US" sz="5400" b="1" i="0" u="none" strike="noStrike" kern="1200" normalizeH="0" baseline="0" noProof="0" dirty="0">
              <a:ln w="9525">
                <a:solidFill>
                  <a:schemeClr val="bg1"/>
                </a:solidFill>
                <a:prstDash val="solid"/>
              </a:ln>
              <a:solidFill>
                <a:schemeClr val="tx1"/>
              </a:solidFill>
              <a:effectLst>
                <a:outerShdw blurRad="12700" dist="38100" dir="2700000" algn="tl" rotWithShape="0">
                  <a:schemeClr val="bg1">
                    <a:lumMod val="50000"/>
                  </a:schemeClr>
                </a:outerShdw>
              </a:effectLst>
              <a:uLnTx/>
              <a:uFillTx/>
              <a:latin typeface="Tahoma"/>
            </a:endParaRPr>
          </a:p>
        </p:txBody>
      </p:sp>
      <p:sp>
        <p:nvSpPr>
          <p:cNvPr id="5" name="Footer Placeholder 4"/>
          <p:cNvSpPr>
            <a:spLocks noGrp="1"/>
          </p:cNvSpPr>
          <p:nvPr>
            <p:ph type="ftr" sz="quarter" idx="11"/>
          </p:nvPr>
        </p:nvSpPr>
        <p:spPr>
          <a:xfrm>
            <a:off x="32677" y="6474063"/>
            <a:ext cx="5004649"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a:ln>
                  <a:noFill/>
                </a:ln>
                <a:solidFill>
                  <a:prstClr val="white">
                    <a:tint val="75000"/>
                  </a:prstClr>
                </a:solidFill>
                <a:effectLst/>
                <a:uLnTx/>
                <a:uFillTx/>
                <a:latin typeface="Tahoma"/>
                <a:ea typeface="+mn-ea"/>
                <a:cs typeface="Arial" charset="0"/>
              </a:rPr>
              <a:t>Godly Father: Job Prayed For His Children</a:t>
            </a:r>
            <a:endParaRPr kumimoji="0" lang="en-US" sz="1000" b="0" i="0" u="none" strike="noStrike" kern="1200" cap="none" spc="0" normalizeH="0" baseline="0" noProof="0" dirty="0">
              <a:ln>
                <a:noFill/>
              </a:ln>
              <a:solidFill>
                <a:prstClr val="white">
                  <a:tint val="75000"/>
                </a:prstClr>
              </a:solidFill>
              <a:effectLst/>
              <a:uLnTx/>
              <a:uFillTx/>
              <a:latin typeface="Tahoma"/>
              <a:ea typeface="+mn-ea"/>
              <a:cs typeface="Arial" charset="0"/>
            </a:endParaRPr>
          </a:p>
        </p:txBody>
      </p:sp>
    </p:spTree>
    <p:extLst>
      <p:ext uri="{BB962C8B-B14F-4D97-AF65-F5344CB8AC3E}">
        <p14:creationId xmlns:p14="http://schemas.microsoft.com/office/powerpoint/2010/main" val="110260142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0FD5370-C3E0-45D5-A0B9-81F525448982}"/>
              </a:ext>
            </a:extLst>
          </p:cNvPr>
          <p:cNvPicPr>
            <a:picLocks noChangeAspect="1"/>
          </p:cNvPicPr>
          <p:nvPr/>
        </p:nvPicPr>
        <p:blipFill rotWithShape="1">
          <a:blip r:embed="rId3">
            <a:extLst>
              <a:ext uri="{28A0092B-C50C-407E-A947-70E740481C1C}">
                <a14:useLocalDpi xmlns:a14="http://schemas.microsoft.com/office/drawing/2010/main" val="0"/>
              </a:ext>
            </a:extLst>
          </a:blip>
          <a:srcRect l="23903" r="12825" b="1"/>
          <a:stretch/>
        </p:blipFill>
        <p:spPr>
          <a:xfrm>
            <a:off x="20" y="10"/>
            <a:ext cx="3476985" cy="6857990"/>
          </a:xfrm>
          <a:prstGeom prst="rect">
            <a:avLst/>
          </a:prstGeom>
        </p:spPr>
      </p:pic>
      <p:sp>
        <p:nvSpPr>
          <p:cNvPr id="8" name="Text Box 11"/>
          <p:cNvSpPr txBox="1">
            <a:spLocks noChangeArrowheads="1"/>
          </p:cNvSpPr>
          <p:nvPr/>
        </p:nvSpPr>
        <p:spPr bwMode="auto">
          <a:xfrm>
            <a:off x="3276600" y="228599"/>
            <a:ext cx="5867379" cy="6614777"/>
          </a:xfrm>
          <a:prstGeom prst="rect">
            <a:avLst/>
          </a:prstGeom>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511175" lvl="0" indent="-342900" eaLnBrk="1" hangingPunct="1">
              <a:lnSpc>
                <a:spcPct val="110000"/>
              </a:lnSpc>
              <a:spcAft>
                <a:spcPts val="450"/>
              </a:spcAft>
              <a:buFont typeface="Wingdings" panose="05000000000000000000" pitchFamily="2" charset="2"/>
              <a:buChar char="ü"/>
              <a:defRPr/>
            </a:pPr>
            <a:r>
              <a:rPr lang="en-US" sz="3200" dirty="0">
                <a:solidFill>
                  <a:prstClr val="white"/>
                </a:solidFill>
                <a:effectLst>
                  <a:outerShdw blurRad="50800" dist="38100" dir="2700000" algn="tl" rotWithShape="0">
                    <a:srgbClr val="000000">
                      <a:alpha val="48000"/>
                    </a:srgbClr>
                  </a:outerShdw>
                </a:effectLst>
                <a:latin typeface="Tahoma"/>
              </a:rPr>
              <a:t>Don’t allow God’s blessings to lead you away from God</a:t>
            </a:r>
            <a:endParaRPr kumimoji="0" lang="en-US" sz="3200" b="0"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ndParaRPr>
          </a:p>
          <a:p>
            <a:pPr marL="511175" lvl="0" indent="-342900" eaLnBrk="1" hangingPunct="1">
              <a:lnSpc>
                <a:spcPct val="110000"/>
              </a:lnSpc>
              <a:spcAft>
                <a:spcPts val="450"/>
              </a:spcAft>
              <a:buFont typeface="Wingdings" panose="05000000000000000000" pitchFamily="2" charset="2"/>
              <a:buChar char="ü"/>
              <a:defRPr/>
            </a:pPr>
            <a:r>
              <a:rPr lang="en-US" sz="3200" dirty="0">
                <a:solidFill>
                  <a:prstClr val="white"/>
                </a:solidFill>
                <a:effectLst>
                  <a:outerShdw blurRad="50800" dist="38100" dir="2700000" algn="tl" rotWithShape="0">
                    <a:srgbClr val="000000">
                      <a:alpha val="48000"/>
                    </a:srgbClr>
                  </a:outerShdw>
                </a:effectLst>
                <a:latin typeface="Tahoma"/>
              </a:rPr>
              <a:t>You can’t control your children but you can pray for them and influence them with your godly example</a:t>
            </a:r>
            <a:endParaRPr kumimoji="0" lang="en-US" sz="3200" b="0"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ndParaRPr>
          </a:p>
          <a:p>
            <a:pPr marL="511175" lvl="0" indent="-342900" eaLnBrk="1" hangingPunct="1">
              <a:lnSpc>
                <a:spcPct val="110000"/>
              </a:lnSpc>
              <a:spcAft>
                <a:spcPts val="450"/>
              </a:spcAft>
              <a:buFont typeface="Wingdings" panose="05000000000000000000" pitchFamily="2" charset="2"/>
              <a:buChar char="ü"/>
              <a:defRPr/>
            </a:pPr>
            <a:r>
              <a:rPr lang="en-US" sz="3200" dirty="0">
                <a:solidFill>
                  <a:prstClr val="white"/>
                </a:solidFill>
                <a:effectLst>
                  <a:outerShdw blurRad="50800" dist="38100" dir="2700000" algn="tl" rotWithShape="0">
                    <a:srgbClr val="000000">
                      <a:alpha val="48000"/>
                    </a:srgbClr>
                  </a:outerShdw>
                </a:effectLst>
                <a:latin typeface="Tahoma"/>
              </a:rPr>
              <a:t>Prayer doesn’t always work the way we want it to (God doesn’t always answer us the way we want!)</a:t>
            </a:r>
            <a:endParaRPr kumimoji="0" lang="en-US" sz="3200" b="0"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ndParaRPr>
          </a:p>
        </p:txBody>
      </p:sp>
      <p:sp>
        <p:nvSpPr>
          <p:cNvPr id="5" name="Footer Placeholder 4"/>
          <p:cNvSpPr>
            <a:spLocks noGrp="1"/>
          </p:cNvSpPr>
          <p:nvPr>
            <p:ph type="ftr" sz="quarter" idx="11"/>
          </p:nvPr>
        </p:nvSpPr>
        <p:spPr>
          <a:xfrm>
            <a:off x="0" y="6478251"/>
            <a:ext cx="3477005"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dirty="0">
                <a:ln>
                  <a:noFill/>
                </a:ln>
                <a:solidFill>
                  <a:prstClr val="white">
                    <a:tint val="75000"/>
                  </a:prstClr>
                </a:solidFill>
                <a:effectLst/>
                <a:uLnTx/>
                <a:uFillTx/>
                <a:latin typeface="Tahoma"/>
                <a:ea typeface="+mn-ea"/>
                <a:cs typeface="Arial" charset="0"/>
              </a:rPr>
              <a:t>Godly Father: Job Prayed For His Children</a:t>
            </a:r>
          </a:p>
        </p:txBody>
      </p:sp>
      <p:sp>
        <p:nvSpPr>
          <p:cNvPr id="164866" name="Rectangle 2"/>
          <p:cNvSpPr>
            <a:spLocks noGrp="1" noChangeArrowheads="1"/>
          </p:cNvSpPr>
          <p:nvPr>
            <p:ph type="title"/>
          </p:nvPr>
        </p:nvSpPr>
        <p:spPr>
          <a:xfrm>
            <a:off x="22" y="-14624"/>
            <a:ext cx="3476983" cy="1995823"/>
          </a:xfrm>
        </p:spPr>
        <p:txBody>
          <a:bodyPr vert="horz" lIns="91440" tIns="45720" rIns="91440" bIns="45720" rtlCol="0" anchor="ctr">
            <a:normAutofit fontScale="90000"/>
          </a:bodyPr>
          <a:lstStyle/>
          <a:p>
            <a:pPr defTabSz="914400">
              <a:defRPr/>
            </a:pPr>
            <a:r>
              <a:rPr lang="en-US" sz="3400" b="1" u="sng" dirty="0">
                <a:ln w="9525">
                  <a:solidFill>
                    <a:schemeClr val="bg1"/>
                  </a:solidFill>
                  <a:prstDash val="solid"/>
                </a:ln>
                <a:solidFill>
                  <a:schemeClr val="tx1"/>
                </a:solidFill>
                <a:effectLst>
                  <a:outerShdw blurRad="12700" dist="38100" dir="2700000" algn="tl" rotWithShape="0">
                    <a:schemeClr val="bg1">
                      <a:lumMod val="50000"/>
                    </a:schemeClr>
                  </a:outerShdw>
                </a:effectLst>
              </a:rPr>
              <a:t>Three Lessons from Job’s Prayer for His Children</a:t>
            </a:r>
          </a:p>
        </p:txBody>
      </p:sp>
    </p:spTree>
    <p:extLst>
      <p:ext uri="{BB962C8B-B14F-4D97-AF65-F5344CB8AC3E}">
        <p14:creationId xmlns:p14="http://schemas.microsoft.com/office/powerpoint/2010/main" val="166615120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inVertic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arn(inVertical)">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0FD5370-C3E0-45D5-A0B9-81F525448982}"/>
              </a:ext>
            </a:extLst>
          </p:cNvPr>
          <p:cNvPicPr>
            <a:picLocks noChangeAspect="1"/>
          </p:cNvPicPr>
          <p:nvPr/>
        </p:nvPicPr>
        <p:blipFill rotWithShape="1">
          <a:blip r:embed="rId4">
            <a:extLst>
              <a:ext uri="{28A0092B-C50C-407E-A947-70E740481C1C}">
                <a14:useLocalDpi xmlns:a14="http://schemas.microsoft.com/office/drawing/2010/main" val="0"/>
              </a:ext>
            </a:extLst>
          </a:blip>
          <a:srcRect l="10698" r="14302"/>
          <a:stretch/>
        </p:blipFill>
        <p:spPr>
          <a:xfrm>
            <a:off x="20" y="10"/>
            <a:ext cx="9143980" cy="6857990"/>
          </a:xfrm>
          <a:prstGeom prst="rect">
            <a:avLst/>
          </a:prstGeom>
        </p:spPr>
      </p:pic>
      <p:sp useBgFill="1">
        <p:nvSpPr>
          <p:cNvPr id="164871" name="Freeform 5">
            <a:extLst>
              <a:ext uri="{FF2B5EF4-FFF2-40B4-BE49-F238E27FC236}">
                <a16:creationId xmlns:a16="http://schemas.microsoft.com/office/drawing/2014/main" id="{37D54B6C-87D0-4C03-8335-3955179D2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4358017" y="1884156"/>
            <a:ext cx="5624423" cy="3075314"/>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Text Box 11"/>
          <p:cNvSpPr txBox="1">
            <a:spLocks noChangeArrowheads="1"/>
          </p:cNvSpPr>
          <p:nvPr/>
        </p:nvSpPr>
        <p:spPr bwMode="auto">
          <a:xfrm>
            <a:off x="5410200" y="623975"/>
            <a:ext cx="3297686" cy="5610049"/>
          </a:xfrm>
          <a:prstGeom prst="rect">
            <a:avLst/>
          </a:prstGeom>
        </p:spPr>
        <p:txBody>
          <a:bodyPr vert="horz" lIns="91440" tIns="45720" rIns="91440" bIns="45720" rtlCol="0" anchor="t">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511175" lvl="0" indent="-342900" defTabSz="457200" eaLnBrk="1" hangingPunct="1">
              <a:spcBef>
                <a:spcPct val="20000"/>
              </a:spcBef>
              <a:spcAft>
                <a:spcPts val="600"/>
              </a:spcAft>
              <a:buClr>
                <a:schemeClr val="tx2"/>
              </a:buClr>
              <a:buSzPct val="70000"/>
              <a:buFont typeface="Wingdings" panose="05000000000000000000" pitchFamily="2" charset="2"/>
              <a:buChar char="Ø"/>
              <a:defRPr/>
            </a:pPr>
            <a:r>
              <a:rPr lang="en-US" sz="16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cs typeface="+mn-cs"/>
              </a:rPr>
              <a:t>In ancient China, the people wanted security against the barbaric people to the north, the Mongols. </a:t>
            </a:r>
          </a:p>
          <a:p>
            <a:pPr marL="511175" lvl="0" indent="-342900" defTabSz="457200" eaLnBrk="1" hangingPunct="1">
              <a:spcBef>
                <a:spcPct val="20000"/>
              </a:spcBef>
              <a:spcAft>
                <a:spcPts val="600"/>
              </a:spcAft>
              <a:buClr>
                <a:schemeClr val="tx2"/>
              </a:buClr>
              <a:buSzPct val="70000"/>
              <a:buFont typeface="Wingdings" panose="05000000000000000000" pitchFamily="2" charset="2"/>
              <a:buChar char="Ø"/>
              <a:defRPr/>
            </a:pPr>
            <a:r>
              <a:rPr lang="en-US" sz="16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cs typeface="+mn-cs"/>
              </a:rPr>
              <a:t>They built walls so high that no one could climb over it and built so thick that no one could break it down. So they settled back to enjoy their security. </a:t>
            </a:r>
          </a:p>
          <a:p>
            <a:pPr marL="511175" lvl="0" indent="-342900" defTabSz="457200" eaLnBrk="1" hangingPunct="1">
              <a:spcBef>
                <a:spcPct val="20000"/>
              </a:spcBef>
              <a:spcAft>
                <a:spcPts val="600"/>
              </a:spcAft>
              <a:buClr>
                <a:schemeClr val="tx2"/>
              </a:buClr>
              <a:buSzPct val="70000"/>
              <a:buFont typeface="Wingdings" panose="05000000000000000000" pitchFamily="2" charset="2"/>
              <a:buChar char="Ø"/>
              <a:defRPr/>
            </a:pPr>
            <a:r>
              <a:rPr lang="en-US" sz="16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cs typeface="+mn-cs"/>
              </a:rPr>
              <a:t>During the first 100 years of building the walls, China was invaded three times. </a:t>
            </a:r>
            <a:r>
              <a:rPr lang="en-US" sz="1600" b="1" i="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cs typeface="+mn-cs"/>
              </a:rPr>
              <a:t>How?</a:t>
            </a:r>
            <a:r>
              <a:rPr lang="en-US" sz="16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cs typeface="+mn-cs"/>
              </a:rPr>
              <a:t> </a:t>
            </a:r>
          </a:p>
          <a:p>
            <a:pPr marL="511175" lvl="0" indent="-342900" defTabSz="457200" eaLnBrk="1" hangingPunct="1">
              <a:spcBef>
                <a:spcPct val="20000"/>
              </a:spcBef>
              <a:spcAft>
                <a:spcPts val="600"/>
              </a:spcAft>
              <a:buClr>
                <a:schemeClr val="tx2"/>
              </a:buClr>
              <a:buSzPct val="70000"/>
              <a:buFont typeface="Wingdings" panose="05000000000000000000" pitchFamily="2" charset="2"/>
              <a:buChar char="Ø"/>
              <a:defRPr/>
            </a:pPr>
            <a:r>
              <a:rPr lang="en-US" sz="16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cs typeface="+mn-cs"/>
              </a:rPr>
              <a:t>The gates were left open! The enemy had bribed the gatekeepers. The Chinese spent all their time building a wall, but they neglected on building character and integrity in their children.</a:t>
            </a:r>
            <a:endParaRPr kumimoji="0" lang="en-US" sz="1600" b="0" i="0" u="none" strike="noStrike" cap="none" spc="0" normalizeH="0" baseline="0" noProof="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uLnTx/>
              <a:uFillTx/>
              <a:latin typeface="+mn-lt"/>
              <a:cs typeface="+mn-cs"/>
            </a:endParaRPr>
          </a:p>
        </p:txBody>
      </p:sp>
      <p:sp>
        <p:nvSpPr>
          <p:cNvPr id="5" name="Footer Placeholder 4"/>
          <p:cNvSpPr>
            <a:spLocks noGrp="1"/>
          </p:cNvSpPr>
          <p:nvPr>
            <p:ph type="ftr" sz="quarter" idx="11"/>
          </p:nvPr>
        </p:nvSpPr>
        <p:spPr>
          <a:xfrm>
            <a:off x="20" y="6482037"/>
            <a:ext cx="2697315" cy="365125"/>
          </a:xfrm>
        </p:spPr>
        <p:txBody>
          <a:bodyPr vert="horz" lIns="91440" tIns="45720" rIns="91440" bIns="45720" rtlCol="0" anchor="ctr">
            <a:normAutofit/>
          </a:bodyPr>
          <a:lstStyle/>
          <a:p>
            <a:pPr marR="0" lvl="0" indent="0" fontAlgn="base">
              <a:spcBef>
                <a:spcPct val="0"/>
              </a:spcBef>
              <a:spcAft>
                <a:spcPts val="450"/>
              </a:spcAft>
              <a:buClr>
                <a:srgbClr val="6BA9DA"/>
              </a:buClr>
              <a:buSzPct val="115000"/>
              <a:buFontTx/>
              <a:buNone/>
              <a:tabLst/>
              <a:defRPr/>
            </a:pPr>
            <a:r>
              <a:rPr kumimoji="0" lang="en-US" b="0" i="0" u="none" strike="noStrike" kern="1200" cap="none" spc="0" normalizeH="0" baseline="0" noProof="0" dirty="0">
                <a:ln>
                  <a:noFill/>
                </a:ln>
                <a:solidFill>
                  <a:schemeClr val="tx1">
                    <a:lumMod val="95000"/>
                  </a:schemeClr>
                </a:solidFill>
                <a:effectLst>
                  <a:outerShdw blurRad="50800" dist="38100" dir="2700000" algn="tl" rotWithShape="0">
                    <a:schemeClr val="bg1">
                      <a:alpha val="43000"/>
                    </a:schemeClr>
                  </a:outerShdw>
                </a:effectLst>
                <a:uLnTx/>
                <a:uFillTx/>
                <a:latin typeface="+mn-lt"/>
                <a:ea typeface="+mn-ea"/>
                <a:cs typeface="+mn-cs"/>
              </a:rPr>
              <a:t>Godly Father: Job Prayed For His Children</a:t>
            </a:r>
          </a:p>
        </p:txBody>
      </p:sp>
      <p:sp>
        <p:nvSpPr>
          <p:cNvPr id="164866" name="Rectangle 2"/>
          <p:cNvSpPr>
            <a:spLocks noGrp="1" noChangeArrowheads="1"/>
          </p:cNvSpPr>
          <p:nvPr>
            <p:ph type="title"/>
          </p:nvPr>
        </p:nvSpPr>
        <p:spPr>
          <a:xfrm>
            <a:off x="0" y="11"/>
            <a:ext cx="5486400" cy="685790"/>
          </a:xfrm>
        </p:spPr>
        <p:txBody>
          <a:bodyPr vert="horz" lIns="91440" tIns="45720" rIns="91440" bIns="45720" rtlCol="0" anchor="b">
            <a:normAutofit fontScale="90000"/>
          </a:bodyPr>
          <a:lstStyle/>
          <a:p>
            <a:pPr algn="l">
              <a:lnSpc>
                <a:spcPct val="90000"/>
              </a:lnSpc>
              <a:defRPr/>
            </a:pPr>
            <a:r>
              <a:rPr lang="en-US" sz="4400" b="1" u="sng" dirty="0">
                <a:solidFill>
                  <a:schemeClr val="bg1"/>
                </a:solidFill>
              </a:rPr>
              <a:t>A lesson from China</a:t>
            </a:r>
          </a:p>
        </p:txBody>
      </p:sp>
    </p:spTree>
    <p:extLst>
      <p:ext uri="{BB962C8B-B14F-4D97-AF65-F5344CB8AC3E}">
        <p14:creationId xmlns:p14="http://schemas.microsoft.com/office/powerpoint/2010/main" val="217570296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barn(inVertical)">
                                      <p:cBhvr>
                                        <p:cTn id="11" dur="500"/>
                                        <p:tgtEl>
                                          <p:spTgt spid="8">
                                            <p:txEl>
                                              <p:pRg st="1" end="1"/>
                                            </p:txEl>
                                          </p:spTgt>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barn(inVertical)">
                                      <p:cBhvr>
                                        <p:cTn id="15" dur="500"/>
                                        <p:tgtEl>
                                          <p:spTgt spid="8">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animEffect transition="in" filter="barn(inVertical)">
                                      <p:cBhvr>
                                        <p:cTn id="20"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0FD5370-C3E0-45D5-A0B9-81F525448982}"/>
              </a:ext>
            </a:extLst>
          </p:cNvPr>
          <p:cNvPicPr>
            <a:picLocks noChangeAspect="1"/>
          </p:cNvPicPr>
          <p:nvPr/>
        </p:nvPicPr>
        <p:blipFill>
          <a:blip r:embed="rId4">
            <a:alphaModFix amt="35000"/>
            <a:extLst>
              <a:ext uri="{28A0092B-C50C-407E-A947-70E740481C1C}">
                <a14:useLocalDpi xmlns:a14="http://schemas.microsoft.com/office/drawing/2010/main" val="0"/>
              </a:ext>
            </a:extLst>
          </a:blip>
          <a:srcRect l="5493" r="5493"/>
          <a:stretch/>
        </p:blipFill>
        <p:spPr>
          <a:xfrm>
            <a:off x="20" y="2030"/>
            <a:ext cx="9143980" cy="6855970"/>
          </a:xfrm>
          <a:prstGeom prst="rect">
            <a:avLst/>
          </a:prstGeom>
        </p:spPr>
      </p:pic>
      <p:sp>
        <p:nvSpPr>
          <p:cNvPr id="164871" name="Rectangle 164870">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Arial" charset="0"/>
            </a:endParaRPr>
          </a:p>
        </p:txBody>
      </p:sp>
      <p:sp>
        <p:nvSpPr>
          <p:cNvPr id="164866" name="Rectangle 2"/>
          <p:cNvSpPr>
            <a:spLocks noGrp="1" noChangeArrowheads="1"/>
          </p:cNvSpPr>
          <p:nvPr>
            <p:ph type="title"/>
          </p:nvPr>
        </p:nvSpPr>
        <p:spPr>
          <a:xfrm>
            <a:off x="20" y="1"/>
            <a:ext cx="9144000" cy="1138034"/>
          </a:xfrm>
        </p:spPr>
        <p:txBody>
          <a:bodyPr vert="horz" lIns="91440" tIns="45720" rIns="91440" bIns="45720" rtlCol="0" anchor="ctr">
            <a:normAutofit fontScale="90000"/>
          </a:bodyPr>
          <a:lstStyle/>
          <a:p>
            <a:pPr defTabSz="914400">
              <a:defRPr/>
            </a:pPr>
            <a:r>
              <a:rPr lang="en-US" sz="4000" u="sng" dirty="0"/>
              <a:t>Three Lessons from Job’s Prayer for His Children: Application</a:t>
            </a:r>
          </a:p>
        </p:txBody>
      </p:sp>
      <p:sp>
        <p:nvSpPr>
          <p:cNvPr id="8" name="Text Box 11"/>
          <p:cNvSpPr txBox="1">
            <a:spLocks noChangeArrowheads="1"/>
          </p:cNvSpPr>
          <p:nvPr/>
        </p:nvSpPr>
        <p:spPr bwMode="auto">
          <a:xfrm>
            <a:off x="-20" y="2895600"/>
            <a:ext cx="9143960" cy="3044049"/>
          </a:xfrm>
          <a:prstGeom prst="rect">
            <a:avLst/>
          </a:prstGeom>
        </p:spPr>
        <p:txBody>
          <a:bodyPr vert="horz" lIns="91440" tIns="45720" rIns="91440" bIns="45720" rtlCol="0">
            <a:normAutofit fontScale="92500" lnSpcReduction="10000"/>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53975" lvl="0" indent="0" algn="ctr" eaLnBrk="1" hangingPunct="1">
              <a:lnSpc>
                <a:spcPct val="120000"/>
              </a:lnSpc>
              <a:spcAft>
                <a:spcPts val="450"/>
              </a:spcAft>
              <a:defRPr/>
            </a:pPr>
            <a:r>
              <a:rPr lang="en-US" sz="3800" b="1" dirty="0">
                <a:solidFill>
                  <a:prstClr val="white"/>
                </a:solidFill>
                <a:effectLst>
                  <a:outerShdw blurRad="50800" dist="38100" dir="2700000" algn="tl" rotWithShape="0">
                    <a:srgbClr val="000000">
                      <a:alpha val="48000"/>
                    </a:srgbClr>
                  </a:outerShdw>
                </a:effectLst>
                <a:latin typeface="Tahoma"/>
              </a:rPr>
              <a:t>May we never become so pre-occupied with providing for the financial, athletic, and academic security of our children that we neglect to teach integrity and righteousness!</a:t>
            </a:r>
            <a:endParaRPr kumimoji="0" lang="en-US" sz="3800" b="1" i="1"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p:txBody>
      </p:sp>
      <p:sp>
        <p:nvSpPr>
          <p:cNvPr id="5" name="Footer Placeholder 4"/>
          <p:cNvSpPr>
            <a:spLocks noGrp="1"/>
          </p:cNvSpPr>
          <p:nvPr>
            <p:ph type="ftr" sz="quarter" idx="11"/>
          </p:nvPr>
        </p:nvSpPr>
        <p:spPr>
          <a:xfrm>
            <a:off x="32677" y="6474063"/>
            <a:ext cx="5004649"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a:ln>
                  <a:noFill/>
                </a:ln>
                <a:solidFill>
                  <a:prstClr val="white">
                    <a:tint val="75000"/>
                  </a:prstClr>
                </a:solidFill>
                <a:effectLst/>
                <a:uLnTx/>
                <a:uFillTx/>
                <a:latin typeface="Tahoma"/>
                <a:ea typeface="+mn-ea"/>
                <a:cs typeface="Arial" charset="0"/>
              </a:rPr>
              <a:t>Godly Father: Job Prayed For His Children</a:t>
            </a:r>
            <a:endParaRPr kumimoji="0" lang="en-US" sz="1000" b="0" i="0" u="none" strike="noStrike" kern="1200" cap="none" spc="0" normalizeH="0" baseline="0" noProof="0" dirty="0">
              <a:ln>
                <a:noFill/>
              </a:ln>
              <a:solidFill>
                <a:prstClr val="white">
                  <a:tint val="75000"/>
                </a:prstClr>
              </a:solidFill>
              <a:effectLst/>
              <a:uLnTx/>
              <a:uFillTx/>
              <a:latin typeface="Tahoma"/>
              <a:ea typeface="+mn-ea"/>
              <a:cs typeface="Arial" charset="0"/>
            </a:endParaRPr>
          </a:p>
        </p:txBody>
      </p:sp>
    </p:spTree>
    <p:extLst>
      <p:ext uri="{BB962C8B-B14F-4D97-AF65-F5344CB8AC3E}">
        <p14:creationId xmlns:p14="http://schemas.microsoft.com/office/powerpoint/2010/main" val="47723443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0FD5370-C3E0-45D5-A0B9-81F525448982}"/>
              </a:ext>
            </a:extLst>
          </p:cNvPr>
          <p:cNvPicPr>
            <a:picLocks noChangeAspect="1"/>
          </p:cNvPicPr>
          <p:nvPr/>
        </p:nvPicPr>
        <p:blipFill>
          <a:blip r:embed="rId4">
            <a:alphaModFix amt="35000"/>
            <a:extLst>
              <a:ext uri="{28A0092B-C50C-407E-A947-70E740481C1C}">
                <a14:useLocalDpi xmlns:a14="http://schemas.microsoft.com/office/drawing/2010/main" val="0"/>
              </a:ext>
            </a:extLst>
          </a:blip>
          <a:srcRect l="5320" r="5320"/>
          <a:stretch/>
        </p:blipFill>
        <p:spPr>
          <a:xfrm>
            <a:off x="20" y="2030"/>
            <a:ext cx="9143980" cy="6855970"/>
          </a:xfrm>
          <a:prstGeom prst="rect">
            <a:avLst/>
          </a:prstGeom>
        </p:spPr>
      </p:pic>
      <p:sp>
        <p:nvSpPr>
          <p:cNvPr id="164871" name="Rectangle 164870">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Arial" charset="0"/>
            </a:endParaRPr>
          </a:p>
        </p:txBody>
      </p:sp>
      <p:sp>
        <p:nvSpPr>
          <p:cNvPr id="164866" name="Rectangle 2"/>
          <p:cNvSpPr>
            <a:spLocks noGrp="1" noChangeArrowheads="1"/>
          </p:cNvSpPr>
          <p:nvPr>
            <p:ph type="title"/>
          </p:nvPr>
        </p:nvSpPr>
        <p:spPr>
          <a:xfrm>
            <a:off x="20" y="0"/>
            <a:ext cx="9144000" cy="1144467"/>
          </a:xfrm>
        </p:spPr>
        <p:txBody>
          <a:bodyPr vert="horz" lIns="91440" tIns="45720" rIns="91440" bIns="45720" rtlCol="0" anchor="ctr">
            <a:normAutofit fontScale="90000"/>
          </a:bodyPr>
          <a:lstStyle/>
          <a:p>
            <a:pPr defTabSz="914400">
              <a:defRPr/>
            </a:pPr>
            <a:r>
              <a:rPr lang="en-US" sz="4000" u="sng" dirty="0"/>
              <a:t>Three Lessons from Job’s Prayer for His Children</a:t>
            </a:r>
          </a:p>
        </p:txBody>
      </p:sp>
      <p:sp>
        <p:nvSpPr>
          <p:cNvPr id="8" name="Text Box 11"/>
          <p:cNvSpPr txBox="1">
            <a:spLocks noChangeArrowheads="1"/>
          </p:cNvSpPr>
          <p:nvPr/>
        </p:nvSpPr>
        <p:spPr bwMode="auto">
          <a:xfrm>
            <a:off x="32677" y="1598731"/>
            <a:ext cx="9111303" cy="4114801"/>
          </a:xfrm>
          <a:prstGeom prst="rect">
            <a:avLst/>
          </a:prstGeom>
        </p:spPr>
        <p:txBody>
          <a:bodyPr vert="horz" lIns="91440" tIns="45720" rIns="91440" bIns="45720" rtlCol="0">
            <a:normAutofit fontScale="92500" lnSpcReduction="20000"/>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53975" lvl="0" indent="0" algn="ctr" eaLnBrk="1" hangingPunct="1">
              <a:lnSpc>
                <a:spcPct val="120000"/>
              </a:lnSpc>
              <a:spcAft>
                <a:spcPts val="450"/>
              </a:spcAft>
              <a:defRPr/>
            </a:pPr>
            <a:r>
              <a:rPr lang="en-US" sz="5400" b="1" dirty="0">
                <a:ln w="9525">
                  <a:solidFill>
                    <a:schemeClr val="bg1"/>
                  </a:solidFill>
                  <a:prstDash val="solid"/>
                </a:ln>
                <a:solidFill>
                  <a:schemeClr val="tx1"/>
                </a:solidFill>
                <a:effectLst>
                  <a:outerShdw blurRad="12700" dist="38100" dir="2700000" algn="tl" rotWithShape="0">
                    <a:schemeClr val="bg1">
                      <a:lumMod val="50000"/>
                    </a:schemeClr>
                  </a:outerShdw>
                </a:effectLst>
              </a:rPr>
              <a:t>Job prayed for his children: Fathers, teach &amp; pray for your children that they may turn their hearts to God and be people of integrity!</a:t>
            </a:r>
            <a:endParaRPr kumimoji="0" lang="en-US" sz="5400" b="1" i="0" u="none" strike="noStrike" kern="1200" normalizeH="0" baseline="0" noProof="0" dirty="0">
              <a:ln w="9525">
                <a:solidFill>
                  <a:schemeClr val="bg1"/>
                </a:solidFill>
                <a:prstDash val="solid"/>
              </a:ln>
              <a:solidFill>
                <a:schemeClr val="tx1"/>
              </a:solidFill>
              <a:effectLst>
                <a:outerShdw blurRad="12700" dist="38100" dir="2700000" algn="tl" rotWithShape="0">
                  <a:schemeClr val="bg1">
                    <a:lumMod val="50000"/>
                  </a:schemeClr>
                </a:outerShdw>
              </a:effectLst>
              <a:uLnTx/>
              <a:uFillTx/>
              <a:latin typeface="Tahoma"/>
            </a:endParaRPr>
          </a:p>
        </p:txBody>
      </p:sp>
      <p:sp>
        <p:nvSpPr>
          <p:cNvPr id="5" name="Footer Placeholder 4"/>
          <p:cNvSpPr>
            <a:spLocks noGrp="1"/>
          </p:cNvSpPr>
          <p:nvPr>
            <p:ph type="ftr" sz="quarter" idx="11"/>
          </p:nvPr>
        </p:nvSpPr>
        <p:spPr>
          <a:xfrm>
            <a:off x="32677" y="6474063"/>
            <a:ext cx="5004649"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a:ln>
                  <a:noFill/>
                </a:ln>
                <a:solidFill>
                  <a:prstClr val="white">
                    <a:tint val="75000"/>
                  </a:prstClr>
                </a:solidFill>
                <a:effectLst/>
                <a:uLnTx/>
                <a:uFillTx/>
                <a:latin typeface="Tahoma"/>
                <a:ea typeface="+mn-ea"/>
                <a:cs typeface="Arial" charset="0"/>
              </a:rPr>
              <a:t>Godly Father: Job Prayed For His Children</a:t>
            </a:r>
            <a:endParaRPr kumimoji="0" lang="en-US" sz="1000" b="0" i="0" u="none" strike="noStrike" kern="1200" cap="none" spc="0" normalizeH="0" baseline="0" noProof="0" dirty="0">
              <a:ln>
                <a:noFill/>
              </a:ln>
              <a:solidFill>
                <a:prstClr val="white">
                  <a:tint val="75000"/>
                </a:prstClr>
              </a:solidFill>
              <a:effectLst/>
              <a:uLnTx/>
              <a:uFillTx/>
              <a:latin typeface="Tahoma"/>
              <a:ea typeface="+mn-ea"/>
              <a:cs typeface="Arial" charset="0"/>
            </a:endParaRPr>
          </a:p>
        </p:txBody>
      </p:sp>
    </p:spTree>
    <p:extLst>
      <p:ext uri="{BB962C8B-B14F-4D97-AF65-F5344CB8AC3E}">
        <p14:creationId xmlns:p14="http://schemas.microsoft.com/office/powerpoint/2010/main" val="229581856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rcRect l="23079" r="23079"/>
          <a:stretch/>
        </p:blipFill>
        <p:spPr>
          <a:xfrm>
            <a:off x="5410200" y="1447800"/>
            <a:ext cx="3657600" cy="4525963"/>
          </a:xfrm>
          <a:prstGeom prst="rect">
            <a:avLst/>
          </a:prstGeom>
          <a:no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pic>
      <p:pic>
        <p:nvPicPr>
          <p:cNvPr id="7" name="Picture 6" descr="A person smiling at the camera&#10;&#10;Description automatically generated with low confidence">
            <a:extLst>
              <a:ext uri="{FF2B5EF4-FFF2-40B4-BE49-F238E27FC236}">
                <a16:creationId xmlns:a16="http://schemas.microsoft.com/office/drawing/2014/main" id="{C2D1D4A0-B5CF-E7F9-8233-CCAB363D50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9827" y="1828800"/>
            <a:ext cx="3060928" cy="3870963"/>
          </a:xfrm>
          <a:prstGeom prst="rect">
            <a:avLst/>
          </a:prstGeom>
        </p:spPr>
      </p:pic>
      <p:sp>
        <p:nvSpPr>
          <p:cNvPr id="2050" name="Rectangle 2"/>
          <p:cNvSpPr>
            <a:spLocks noGrp="1" noChangeArrowheads="1"/>
          </p:cNvSpPr>
          <p:nvPr>
            <p:ph type="title"/>
          </p:nvPr>
        </p:nvSpPr>
        <p:spPr>
          <a:xfrm>
            <a:off x="0" y="10886"/>
            <a:ext cx="9144000" cy="838200"/>
          </a:xfrm>
        </p:spPr>
        <p:txBody>
          <a:bodyPr anchor="ctr">
            <a:noAutofit/>
          </a:bodyPr>
          <a:lstStyle/>
          <a:p>
            <a:pPr marL="182880" algn="ctr">
              <a:buClr>
                <a:schemeClr val="accent6">
                  <a:lumMod val="75000"/>
                </a:schemeClr>
              </a:buClr>
              <a:defRPr/>
            </a:pPr>
            <a:r>
              <a:rPr lang="en-US" sz="4000" b="1" u="sng" dirty="0">
                <a:solidFill>
                  <a:srgbClr val="66FFFF"/>
                </a:solidFill>
              </a:rPr>
              <a:t>INTRO</a:t>
            </a:r>
            <a:endParaRPr lang="en-US" sz="4000" b="1" u="sng" dirty="0"/>
          </a:p>
        </p:txBody>
      </p:sp>
      <p:sp>
        <p:nvSpPr>
          <p:cNvPr id="72" name="Footer Placeholder 4">
            <a:extLst>
              <a:ext uri="{FF2B5EF4-FFF2-40B4-BE49-F238E27FC236}">
                <a16:creationId xmlns:a16="http://schemas.microsoft.com/office/drawing/2014/main" id="{01FED674-AE1C-440D-9E11-839865A220F8}"/>
              </a:ext>
            </a:extLst>
          </p:cNvPr>
          <p:cNvSpPr>
            <a:spLocks noGrp="1"/>
          </p:cNvSpPr>
          <p:nvPr>
            <p:ph type="ftr" sz="quarter" idx="11"/>
          </p:nvPr>
        </p:nvSpPr>
        <p:spPr>
          <a:xfrm>
            <a:off x="6248400" y="10886"/>
            <a:ext cx="2819400" cy="365125"/>
          </a:xfrm>
        </p:spPr>
        <p:txBody>
          <a:bodyPr anchor="b">
            <a:normAutofit/>
          </a:bodyPr>
          <a:lstStyle/>
          <a:p>
            <a:pPr marL="0" marR="0" lvl="0" indent="0" algn="r" defTabSz="914400" rtl="0" eaLnBrk="1" fontAlgn="base" latinLnBrk="0" hangingPunct="1">
              <a:lnSpc>
                <a:spcPct val="100000"/>
              </a:lnSpc>
              <a:spcBef>
                <a:spcPct val="0"/>
              </a:spcBef>
              <a:spcAft>
                <a:spcPts val="600"/>
              </a:spcAft>
              <a:buClrTx/>
              <a:buSzTx/>
              <a:buFontTx/>
              <a:buNone/>
              <a:tabLst/>
              <a:defRPr/>
            </a:pPr>
            <a:r>
              <a:rPr kumimoji="0" lang="en-US" sz="1000" b="0" i="0" u="none" strike="noStrike" kern="1200" cap="none" spc="0" normalizeH="0" baseline="0" noProof="0">
                <a:ln>
                  <a:noFill/>
                </a:ln>
                <a:solidFill>
                  <a:srgbClr val="D4D2D0">
                    <a:shade val="50000"/>
                  </a:srgbClr>
                </a:solidFill>
                <a:effectLst/>
                <a:uLnTx/>
                <a:uFillTx/>
                <a:latin typeface="Arial" charset="0"/>
                <a:ea typeface="+mn-ea"/>
                <a:cs typeface="Arial" charset="0"/>
              </a:rPr>
              <a:t>Godly Father: Job Prayed For His Children</a:t>
            </a:r>
            <a:endParaRPr kumimoji="0" lang="en-US" sz="1000" b="0" i="0" u="none" strike="noStrike" kern="1200" cap="none" spc="0" normalizeH="0" baseline="0" noProof="0" dirty="0">
              <a:ln>
                <a:noFill/>
              </a:ln>
              <a:solidFill>
                <a:srgbClr val="D4D2D0">
                  <a:shade val="50000"/>
                </a:srgbClr>
              </a:solidFill>
              <a:effectLst/>
              <a:uLnTx/>
              <a:uFillTx/>
              <a:latin typeface="Arial" charset="0"/>
              <a:ea typeface="+mn-ea"/>
              <a:cs typeface="Arial" charset="0"/>
            </a:endParaRPr>
          </a:p>
        </p:txBody>
      </p:sp>
      <p:pic>
        <p:nvPicPr>
          <p:cNvPr id="5" name="Picture 4" descr="A person smiling at the camera&#10;&#10;Description automatically generated with low confidence">
            <a:extLst>
              <a:ext uri="{FF2B5EF4-FFF2-40B4-BE49-F238E27FC236}">
                <a16:creationId xmlns:a16="http://schemas.microsoft.com/office/drawing/2014/main" id="{55FCCD63-DB30-73EE-AD7F-E15E76CDB8A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86" y="1828800"/>
            <a:ext cx="2783220" cy="3886200"/>
          </a:xfrm>
          <a:prstGeom prst="rect">
            <a:avLst/>
          </a:prstGeom>
        </p:spPr>
      </p:pic>
    </p:spTree>
    <p:extLst>
      <p:ext uri="{BB962C8B-B14F-4D97-AF65-F5344CB8AC3E}">
        <p14:creationId xmlns:p14="http://schemas.microsoft.com/office/powerpoint/2010/main" val="55621404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0FD5370-C3E0-45D5-A0B9-81F525448982}"/>
              </a:ext>
            </a:extLst>
          </p:cNvPr>
          <p:cNvPicPr>
            <a:picLocks noChangeAspect="1"/>
          </p:cNvPicPr>
          <p:nvPr/>
        </p:nvPicPr>
        <p:blipFill>
          <a:blip r:embed="rId4">
            <a:alphaModFix amt="50000"/>
            <a:extLst>
              <a:ext uri="{28A0092B-C50C-407E-A947-70E740481C1C}">
                <a14:useLocalDpi xmlns:a14="http://schemas.microsoft.com/office/drawing/2010/main" val="0"/>
              </a:ext>
            </a:extLst>
          </a:blip>
          <a:srcRect l="888" r="888"/>
          <a:stretch/>
        </p:blipFill>
        <p:spPr>
          <a:xfrm>
            <a:off x="20" y="2030"/>
            <a:ext cx="9143980" cy="6855970"/>
          </a:xfrm>
          <a:prstGeom prst="rect">
            <a:avLst/>
          </a:prstGeom>
        </p:spPr>
      </p:pic>
      <p:sp>
        <p:nvSpPr>
          <p:cNvPr id="164871" name="Rectangle 164870">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Arial" charset="0"/>
            </a:endParaRPr>
          </a:p>
        </p:txBody>
      </p:sp>
      <p:sp>
        <p:nvSpPr>
          <p:cNvPr id="164866" name="Rectangle 2"/>
          <p:cNvSpPr>
            <a:spLocks noGrp="1" noChangeArrowheads="1"/>
          </p:cNvSpPr>
          <p:nvPr>
            <p:ph type="title"/>
          </p:nvPr>
        </p:nvSpPr>
        <p:spPr>
          <a:xfrm>
            <a:off x="20" y="1"/>
            <a:ext cx="9144000" cy="838200"/>
          </a:xfrm>
        </p:spPr>
        <p:txBody>
          <a:bodyPr vert="horz" lIns="91440" tIns="45720" rIns="91440" bIns="45720" rtlCol="0" anchor="ctr">
            <a:normAutofit/>
          </a:bodyPr>
          <a:lstStyle/>
          <a:p>
            <a:pPr defTabSz="914400">
              <a:defRPr/>
            </a:pPr>
            <a:r>
              <a:rPr lang="en-US" sz="4000" u="sng" dirty="0"/>
              <a:t>Conclusion</a:t>
            </a:r>
          </a:p>
        </p:txBody>
      </p:sp>
      <p:sp>
        <p:nvSpPr>
          <p:cNvPr id="8" name="Text Box 11"/>
          <p:cNvSpPr txBox="1">
            <a:spLocks noChangeArrowheads="1"/>
          </p:cNvSpPr>
          <p:nvPr/>
        </p:nvSpPr>
        <p:spPr bwMode="auto">
          <a:xfrm>
            <a:off x="20" y="838201"/>
            <a:ext cx="9143960" cy="5714999"/>
          </a:xfrm>
          <a:prstGeom prst="rect">
            <a:avLst/>
          </a:prstGeom>
        </p:spPr>
        <p:txBody>
          <a:bodyPr vert="horz" lIns="91440" tIns="45720" rIns="91440" bIns="45720" rtlCol="0">
            <a:norm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53975" lvl="0" indent="0" eaLnBrk="1" hangingPunct="1">
              <a:lnSpc>
                <a:spcPct val="120000"/>
              </a:lnSpc>
              <a:spcAft>
                <a:spcPts val="450"/>
              </a:spcAft>
              <a:defRPr/>
            </a:pPr>
            <a:r>
              <a:rPr lang="en-US" sz="3000" b="1" dirty="0">
                <a:solidFill>
                  <a:prstClr val="white"/>
                </a:solidFill>
                <a:effectLst>
                  <a:outerShdw blurRad="50800" dist="38100" dir="2700000" algn="tl" rotWithShape="0">
                    <a:srgbClr val="000000">
                      <a:alpha val="48000"/>
                    </a:srgbClr>
                  </a:outerShdw>
                </a:effectLst>
                <a:latin typeface="Tahoma"/>
              </a:rPr>
              <a:t>Job is a great example in the Scriptures of a godly father</a:t>
            </a:r>
            <a:endParaRPr kumimoji="0" lang="en-US" sz="30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ndParaRPr>
          </a:p>
          <a:p>
            <a:pPr marL="396875" lvl="0" indent="-342900" eaLnBrk="1" hangingPunct="1">
              <a:lnSpc>
                <a:spcPct val="120000"/>
              </a:lnSpc>
              <a:spcAft>
                <a:spcPts val="450"/>
              </a:spcAft>
              <a:buFont typeface="Wingdings" panose="05000000000000000000" pitchFamily="2" charset="2"/>
              <a:buChar char="ü"/>
              <a:defRPr/>
            </a:pPr>
            <a:r>
              <a:rPr lang="en-US" sz="2800" b="1" dirty="0">
                <a:solidFill>
                  <a:prstClr val="white"/>
                </a:solidFill>
                <a:effectLst>
                  <a:outerShdw blurRad="50800" dist="38100" dir="2700000" algn="tl" rotWithShape="0">
                    <a:srgbClr val="000000">
                      <a:alpha val="48000"/>
                    </a:srgbClr>
                  </a:outerShdw>
                </a:effectLst>
                <a:latin typeface="Tahoma"/>
              </a:rPr>
              <a:t>His story is included to instruct us concerning the reason for suffering and how to suffer in a godly way (James 5:11). </a:t>
            </a:r>
          </a:p>
          <a:p>
            <a:pPr marL="396875" lvl="0" indent="-342900" eaLnBrk="1" hangingPunct="1">
              <a:lnSpc>
                <a:spcPct val="120000"/>
              </a:lnSpc>
              <a:spcAft>
                <a:spcPts val="450"/>
              </a:spcAft>
              <a:buFont typeface="Wingdings" panose="05000000000000000000" pitchFamily="2" charset="2"/>
              <a:buChar char="ü"/>
              <a:defRPr/>
            </a:pPr>
            <a:r>
              <a:rPr lang="en-US" sz="2800" b="1" dirty="0">
                <a:solidFill>
                  <a:prstClr val="white"/>
                </a:solidFill>
                <a:effectLst>
                  <a:outerShdw blurRad="50800" dist="38100" dir="2700000" algn="tl" rotWithShape="0">
                    <a:srgbClr val="000000">
                      <a:alpha val="48000"/>
                    </a:srgbClr>
                  </a:outerShdw>
                </a:effectLst>
                <a:latin typeface="Tahoma"/>
              </a:rPr>
              <a:t>But at the heart of the story is a picture of a man who feared God, turned from evil and prayed for his children. </a:t>
            </a:r>
          </a:p>
          <a:p>
            <a:pPr marL="396875" lvl="0" indent="-342900" eaLnBrk="1" hangingPunct="1">
              <a:lnSpc>
                <a:spcPct val="120000"/>
              </a:lnSpc>
              <a:spcAft>
                <a:spcPts val="450"/>
              </a:spcAft>
              <a:buFont typeface="Wingdings" panose="05000000000000000000" pitchFamily="2" charset="2"/>
              <a:buChar char="ü"/>
              <a:defRPr/>
            </a:pPr>
            <a:r>
              <a:rPr lang="en-US" sz="2800" b="1" dirty="0">
                <a:solidFill>
                  <a:prstClr val="white"/>
                </a:solidFill>
                <a:effectLst>
                  <a:outerShdw blurRad="50800" dist="38100" dir="2700000" algn="tl" rotWithShape="0">
                    <a:srgbClr val="000000">
                      <a:alpha val="48000"/>
                    </a:srgbClr>
                  </a:outerShdw>
                </a:effectLst>
                <a:latin typeface="Tahoma"/>
              </a:rPr>
              <a:t>On this Father’s Day I encourage each of us to follow his example! </a:t>
            </a:r>
            <a:endParaRPr kumimoji="0" lang="en-US" sz="28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p:txBody>
      </p:sp>
      <p:sp>
        <p:nvSpPr>
          <p:cNvPr id="5" name="Footer Placeholder 4"/>
          <p:cNvSpPr>
            <a:spLocks noGrp="1"/>
          </p:cNvSpPr>
          <p:nvPr>
            <p:ph type="ftr" sz="quarter" idx="11"/>
          </p:nvPr>
        </p:nvSpPr>
        <p:spPr>
          <a:xfrm>
            <a:off x="32677" y="6474063"/>
            <a:ext cx="5004649"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a:ln>
                  <a:noFill/>
                </a:ln>
                <a:solidFill>
                  <a:prstClr val="white">
                    <a:tint val="75000"/>
                  </a:prstClr>
                </a:solidFill>
                <a:effectLst/>
                <a:uLnTx/>
                <a:uFillTx/>
                <a:latin typeface="Tahoma"/>
                <a:ea typeface="+mn-ea"/>
                <a:cs typeface="Arial" charset="0"/>
              </a:rPr>
              <a:t>Godly Father: Job Prayed For His Children</a:t>
            </a:r>
            <a:endParaRPr kumimoji="0" lang="en-US" sz="1000" b="0" i="0" u="none" strike="noStrike" kern="1200" cap="none" spc="0" normalizeH="0" baseline="0" noProof="0" dirty="0">
              <a:ln>
                <a:noFill/>
              </a:ln>
              <a:solidFill>
                <a:prstClr val="white">
                  <a:tint val="75000"/>
                </a:prstClr>
              </a:solidFill>
              <a:effectLst/>
              <a:uLnTx/>
              <a:uFillTx/>
              <a:latin typeface="Tahoma"/>
              <a:ea typeface="+mn-ea"/>
              <a:cs typeface="Arial" charset="0"/>
            </a:endParaRPr>
          </a:p>
        </p:txBody>
      </p:sp>
    </p:spTree>
    <p:extLst>
      <p:ext uri="{BB962C8B-B14F-4D97-AF65-F5344CB8AC3E}">
        <p14:creationId xmlns:p14="http://schemas.microsoft.com/office/powerpoint/2010/main" val="247470471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inVertic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arn(inVertical)">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barn(inVertical)">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0FD5370-C3E0-45D5-A0B9-81F525448982}"/>
              </a:ext>
            </a:extLst>
          </p:cNvPr>
          <p:cNvPicPr>
            <a:picLocks noChangeAspect="1"/>
          </p:cNvPicPr>
          <p:nvPr/>
        </p:nvPicPr>
        <p:blipFill>
          <a:blip r:embed="rId4">
            <a:alphaModFix amt="50000"/>
            <a:extLst>
              <a:ext uri="{28A0092B-C50C-407E-A947-70E740481C1C}">
                <a14:useLocalDpi xmlns:a14="http://schemas.microsoft.com/office/drawing/2010/main" val="0"/>
              </a:ext>
            </a:extLst>
          </a:blip>
          <a:srcRect t="2546" b="2546"/>
          <a:stretch/>
        </p:blipFill>
        <p:spPr>
          <a:xfrm>
            <a:off x="20" y="2030"/>
            <a:ext cx="9143980" cy="6855970"/>
          </a:xfrm>
          <a:prstGeom prst="rect">
            <a:avLst/>
          </a:prstGeom>
        </p:spPr>
      </p:pic>
      <p:sp>
        <p:nvSpPr>
          <p:cNvPr id="164871" name="Rectangle 164870">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Arial" charset="0"/>
            </a:endParaRPr>
          </a:p>
        </p:txBody>
      </p:sp>
      <p:sp>
        <p:nvSpPr>
          <p:cNvPr id="164866" name="Rectangle 2"/>
          <p:cNvSpPr>
            <a:spLocks noGrp="1" noChangeArrowheads="1"/>
          </p:cNvSpPr>
          <p:nvPr>
            <p:ph type="title"/>
          </p:nvPr>
        </p:nvSpPr>
        <p:spPr>
          <a:xfrm>
            <a:off x="20" y="1"/>
            <a:ext cx="9144000" cy="838200"/>
          </a:xfrm>
        </p:spPr>
        <p:txBody>
          <a:bodyPr vert="horz" lIns="91440" tIns="45720" rIns="91440" bIns="45720" rtlCol="0" anchor="ctr">
            <a:normAutofit/>
          </a:bodyPr>
          <a:lstStyle/>
          <a:p>
            <a:pPr defTabSz="914400">
              <a:defRPr/>
            </a:pPr>
            <a:r>
              <a:rPr lang="en-US" sz="4000" u="sng" dirty="0"/>
              <a:t>Conclusion</a:t>
            </a:r>
          </a:p>
        </p:txBody>
      </p:sp>
      <p:sp>
        <p:nvSpPr>
          <p:cNvPr id="8" name="Text Box 11"/>
          <p:cNvSpPr txBox="1">
            <a:spLocks noChangeArrowheads="1"/>
          </p:cNvSpPr>
          <p:nvPr/>
        </p:nvSpPr>
        <p:spPr bwMode="auto">
          <a:xfrm>
            <a:off x="20" y="1141532"/>
            <a:ext cx="9143960" cy="5029199"/>
          </a:xfrm>
          <a:prstGeom prst="rect">
            <a:avLst/>
          </a:prstGeom>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53975" lvl="0" indent="0" algn="ctr" eaLnBrk="1" hangingPunct="1">
              <a:lnSpc>
                <a:spcPct val="120000"/>
              </a:lnSpc>
              <a:spcAft>
                <a:spcPts val="450"/>
              </a:spcAft>
              <a:defRPr/>
            </a:pPr>
            <a:r>
              <a:rPr lang="en-US" sz="3200" b="1" dirty="0">
                <a:solidFill>
                  <a:prstClr val="white"/>
                </a:solidFill>
                <a:effectLst>
                  <a:outerShdw blurRad="50800" dist="38100" dir="2700000" algn="tl" rotWithShape="0">
                    <a:srgbClr val="000000">
                      <a:alpha val="48000"/>
                    </a:srgbClr>
                  </a:outerShdw>
                </a:effectLst>
                <a:latin typeface="Tahoma"/>
              </a:rPr>
              <a:t>Bring your cares and concerns to God in prayer!</a:t>
            </a:r>
            <a:endParaRPr lang="en-US" sz="3200" b="1" i="1" dirty="0">
              <a:solidFill>
                <a:prstClr val="white"/>
              </a:solidFill>
              <a:effectLst>
                <a:outerShdw blurRad="50800" dist="38100" dir="2700000" algn="tl" rotWithShape="0">
                  <a:srgbClr val="000000">
                    <a:alpha val="48000"/>
                  </a:srgbClr>
                </a:outerShdw>
              </a:effectLst>
              <a:latin typeface="Tahoma"/>
            </a:endParaRPr>
          </a:p>
          <a:p>
            <a:pPr marL="53975" lvl="0" indent="0" algn="ctr" eaLnBrk="1" hangingPunct="1">
              <a:lnSpc>
                <a:spcPct val="120000"/>
              </a:lnSpc>
              <a:spcAft>
                <a:spcPts val="450"/>
              </a:spcAft>
              <a:defRPr/>
            </a:pPr>
            <a:endParaRPr kumimoji="0" lang="en-US" sz="32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ndParaRPr>
          </a:p>
          <a:p>
            <a:pPr marL="53975" lvl="0" indent="0" eaLnBrk="1" hangingPunct="1">
              <a:lnSpc>
                <a:spcPct val="120000"/>
              </a:lnSpc>
              <a:spcAft>
                <a:spcPts val="450"/>
              </a:spcAft>
              <a:defRPr/>
            </a:pPr>
            <a:r>
              <a:rPr lang="en-US" sz="3200" b="1" dirty="0">
                <a:solidFill>
                  <a:prstClr val="white"/>
                </a:solidFill>
                <a:effectLst>
                  <a:outerShdw blurRad="50800" dist="38100" dir="2700000" algn="tl" rotWithShape="0">
                    <a:srgbClr val="000000">
                      <a:alpha val="48000"/>
                    </a:srgbClr>
                  </a:outerShdw>
                </a:effectLst>
                <a:latin typeface="Tahoma"/>
              </a:rPr>
              <a:t>Philippians 4:6</a:t>
            </a:r>
          </a:p>
          <a:p>
            <a:pPr marL="0" lvl="0" indent="53975" algn="ctr" eaLnBrk="1" hangingPunct="1">
              <a:lnSpc>
                <a:spcPct val="120000"/>
              </a:lnSpc>
              <a:spcAft>
                <a:spcPts val="450"/>
              </a:spcAft>
              <a:defRPr/>
            </a:pPr>
            <a:r>
              <a:rPr lang="en-US" sz="3200" b="1" dirty="0">
                <a:solidFill>
                  <a:prstClr val="white"/>
                </a:solidFill>
                <a:effectLst>
                  <a:outerShdw blurRad="50800" dist="38100" dir="2700000" algn="tl" rotWithShape="0">
                    <a:srgbClr val="000000">
                      <a:alpha val="48000"/>
                    </a:srgbClr>
                  </a:outerShdw>
                </a:effectLst>
                <a:latin typeface="Tahoma"/>
              </a:rPr>
              <a:t>Be anxious for nothing, but in everything by prayer and supplication with thanksgiving let your requests be made known to God.</a:t>
            </a:r>
            <a:endParaRPr kumimoji="0" lang="en-US" sz="32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ndParaRPr>
          </a:p>
        </p:txBody>
      </p:sp>
      <p:sp>
        <p:nvSpPr>
          <p:cNvPr id="5" name="Footer Placeholder 4"/>
          <p:cNvSpPr>
            <a:spLocks noGrp="1"/>
          </p:cNvSpPr>
          <p:nvPr>
            <p:ph type="ftr" sz="quarter" idx="11"/>
          </p:nvPr>
        </p:nvSpPr>
        <p:spPr>
          <a:xfrm>
            <a:off x="32677" y="6474063"/>
            <a:ext cx="5004649"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a:ln>
                  <a:noFill/>
                </a:ln>
                <a:solidFill>
                  <a:prstClr val="white">
                    <a:tint val="75000"/>
                  </a:prstClr>
                </a:solidFill>
                <a:effectLst/>
                <a:uLnTx/>
                <a:uFillTx/>
                <a:latin typeface="Tahoma"/>
                <a:ea typeface="+mn-ea"/>
                <a:cs typeface="Arial" charset="0"/>
              </a:rPr>
              <a:t>Godly Father: Job Prayed For His Children</a:t>
            </a:r>
            <a:endParaRPr kumimoji="0" lang="en-US" sz="1000" b="0" i="0" u="none" strike="noStrike" kern="1200" cap="none" spc="0" normalizeH="0" baseline="0" noProof="0" dirty="0">
              <a:ln>
                <a:noFill/>
              </a:ln>
              <a:solidFill>
                <a:prstClr val="white">
                  <a:tint val="75000"/>
                </a:prstClr>
              </a:solidFill>
              <a:effectLst/>
              <a:uLnTx/>
              <a:uFillTx/>
              <a:latin typeface="Tahoma"/>
              <a:ea typeface="+mn-ea"/>
              <a:cs typeface="Arial" charset="0"/>
            </a:endParaRPr>
          </a:p>
        </p:txBody>
      </p:sp>
    </p:spTree>
    <p:extLst>
      <p:ext uri="{BB962C8B-B14F-4D97-AF65-F5344CB8AC3E}">
        <p14:creationId xmlns:p14="http://schemas.microsoft.com/office/powerpoint/2010/main" val="115722722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animEffect transition="in" filter="barn(inVertical)">
                                      <p:cBhvr>
                                        <p:cTn id="11" dur="500"/>
                                        <p:tgtEl>
                                          <p:spTgt spid="8">
                                            <p:txEl>
                                              <p:pRg st="2" end="2"/>
                                            </p:txEl>
                                          </p:spTgt>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animEffect transition="in" filter="barn(inVertical)">
                                      <p:cBhvr>
                                        <p:cTn id="15"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10886"/>
            <a:ext cx="9144000" cy="838200"/>
          </a:xfrm>
        </p:spPr>
        <p:txBody>
          <a:bodyPr anchor="ctr">
            <a:noAutofit/>
          </a:bodyPr>
          <a:lstStyle/>
          <a:p>
            <a:pPr marL="182880" algn="r">
              <a:buClr>
                <a:schemeClr val="accent6">
                  <a:lumMod val="75000"/>
                </a:schemeClr>
              </a:buClr>
              <a:defRPr/>
            </a:pPr>
            <a:r>
              <a:rPr lang="en-US" sz="4000" b="1" u="sng" dirty="0">
                <a:solidFill>
                  <a:srgbClr val="66FFFF"/>
                </a:solidFill>
              </a:rPr>
              <a:t>Conclusion</a:t>
            </a:r>
            <a:endParaRPr lang="en-US" sz="4000" b="1" u="sng" dirty="0"/>
          </a:p>
        </p:txBody>
      </p:sp>
      <p:sp>
        <p:nvSpPr>
          <p:cNvPr id="72" name="Footer Placeholder 4">
            <a:extLst>
              <a:ext uri="{FF2B5EF4-FFF2-40B4-BE49-F238E27FC236}">
                <a16:creationId xmlns:a16="http://schemas.microsoft.com/office/drawing/2014/main" id="{01FED674-AE1C-440D-9E11-839865A220F8}"/>
              </a:ext>
            </a:extLst>
          </p:cNvPr>
          <p:cNvSpPr>
            <a:spLocks noGrp="1"/>
          </p:cNvSpPr>
          <p:nvPr>
            <p:ph type="ftr" sz="quarter" idx="11"/>
          </p:nvPr>
        </p:nvSpPr>
        <p:spPr>
          <a:xfrm>
            <a:off x="6223106" y="6476093"/>
            <a:ext cx="2895600" cy="365125"/>
          </a:xfrm>
        </p:spPr>
        <p:txBody>
          <a:bodyPr anchor="b">
            <a:normAutofit/>
          </a:bodyPr>
          <a:lstStyle/>
          <a:p>
            <a:pPr marL="0" marR="0" lvl="0" indent="0" algn="r" defTabSz="914400" rtl="0" eaLnBrk="1" fontAlgn="base" latinLnBrk="0" hangingPunct="1">
              <a:lnSpc>
                <a:spcPct val="100000"/>
              </a:lnSpc>
              <a:spcBef>
                <a:spcPct val="0"/>
              </a:spcBef>
              <a:spcAft>
                <a:spcPts val="600"/>
              </a:spcAft>
              <a:buClrTx/>
              <a:buSzTx/>
              <a:buFontTx/>
              <a:buNone/>
              <a:tabLst/>
              <a:defRPr/>
            </a:pPr>
            <a:r>
              <a:rPr kumimoji="0" lang="en-US" sz="1000" b="0" i="0" u="none" strike="noStrike" kern="1200" cap="none" spc="0" normalizeH="0" baseline="0" noProof="0">
                <a:ln>
                  <a:noFill/>
                </a:ln>
                <a:solidFill>
                  <a:srgbClr val="D4D2D0">
                    <a:shade val="50000"/>
                  </a:srgbClr>
                </a:solidFill>
                <a:effectLst/>
                <a:uLnTx/>
                <a:uFillTx/>
                <a:latin typeface="Arial" charset="0"/>
                <a:ea typeface="+mn-ea"/>
                <a:cs typeface="Arial" charset="0"/>
              </a:rPr>
              <a:t>Godly Father: Job Prayed For His Children</a:t>
            </a:r>
            <a:endParaRPr kumimoji="0" lang="en-US" sz="1000" b="0" i="0" u="none" strike="noStrike" kern="1200" cap="none" spc="0" normalizeH="0" baseline="0" noProof="0" dirty="0">
              <a:ln>
                <a:noFill/>
              </a:ln>
              <a:solidFill>
                <a:srgbClr val="D4D2D0">
                  <a:shade val="50000"/>
                </a:srgbClr>
              </a:solidFill>
              <a:effectLst/>
              <a:uLnTx/>
              <a:uFillTx/>
              <a:latin typeface="Arial" charset="0"/>
              <a:ea typeface="+mn-ea"/>
              <a:cs typeface="Arial" charset="0"/>
            </a:endParaRPr>
          </a:p>
        </p:txBody>
      </p:sp>
      <p:sp>
        <p:nvSpPr>
          <p:cNvPr id="4" name="Content Placeholder 3">
            <a:extLst>
              <a:ext uri="{FF2B5EF4-FFF2-40B4-BE49-F238E27FC236}">
                <a16:creationId xmlns:a16="http://schemas.microsoft.com/office/drawing/2014/main" id="{1CC84168-49D7-4494-AFA6-92BBF22F4887}"/>
              </a:ext>
            </a:extLst>
          </p:cNvPr>
          <p:cNvSpPr>
            <a:spLocks noGrp="1"/>
          </p:cNvSpPr>
          <p:nvPr>
            <p:ph sz="half" idx="2"/>
          </p:nvPr>
        </p:nvSpPr>
        <p:spPr>
          <a:xfrm>
            <a:off x="3133288" y="2024289"/>
            <a:ext cx="6010712" cy="3276600"/>
          </a:xfrm>
        </p:spPr>
        <p:txBody>
          <a:bodyPr>
            <a:normAutofit/>
          </a:bodyPr>
          <a:lstStyle/>
          <a:p>
            <a:pPr marL="0" indent="0" algn="ctr">
              <a:buClr>
                <a:srgbClr val="CCECFF"/>
              </a:buClr>
              <a:buSzPct val="115000"/>
              <a:buNone/>
              <a:defRPr/>
            </a:pPr>
            <a:r>
              <a:rPr lang="en-US" sz="4000" b="1" dirty="0">
                <a:solidFill>
                  <a:srgbClr val="FFFF00"/>
                </a:solidFill>
                <a:latin typeface="Tahoma" pitchFamily="34" charset="0"/>
                <a:cs typeface="Times New Roman" pitchFamily="18" charset="0"/>
              </a:rPr>
              <a:t>Let us thank God for godly fathers and grandfathers who have helped guide us to God!</a:t>
            </a:r>
            <a:endParaRPr lang="en-US" sz="4000" dirty="0">
              <a:solidFill>
                <a:srgbClr val="FFFF00"/>
              </a:solidFill>
              <a:latin typeface="Tahoma" pitchFamily="34" charset="0"/>
              <a:cs typeface="Times New Roman" pitchFamily="18" charset="0"/>
            </a:endParaRPr>
          </a:p>
        </p:txBody>
      </p:sp>
      <p:pic>
        <p:nvPicPr>
          <p:cNvPr id="5" name="Picture 4">
            <a:extLst>
              <a:ext uri="{FF2B5EF4-FFF2-40B4-BE49-F238E27FC236}">
                <a16:creationId xmlns:a16="http://schemas.microsoft.com/office/drawing/2014/main" id="{1BDF937E-9F73-0714-E266-4C5DD8E170C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6180" y="96362"/>
            <a:ext cx="3060928" cy="4081237"/>
          </a:xfrm>
          <a:prstGeom prst="rect">
            <a:avLst/>
          </a:prstGeom>
        </p:spPr>
      </p:pic>
      <p:pic>
        <p:nvPicPr>
          <p:cNvPr id="3" name="Picture 2">
            <a:extLst>
              <a:ext uri="{FF2B5EF4-FFF2-40B4-BE49-F238E27FC236}">
                <a16:creationId xmlns:a16="http://schemas.microsoft.com/office/drawing/2014/main" id="{FD7F42BC-5B4C-5908-838C-7FA90B1079F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6180" y="3067016"/>
            <a:ext cx="3060928" cy="3677440"/>
          </a:xfrm>
          <a:prstGeom prst="rect">
            <a:avLst/>
          </a:prstGeom>
        </p:spPr>
      </p:pic>
    </p:spTree>
    <p:extLst>
      <p:ext uri="{BB962C8B-B14F-4D97-AF65-F5344CB8AC3E}">
        <p14:creationId xmlns:p14="http://schemas.microsoft.com/office/powerpoint/2010/main" val="315995820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0FD5370-C3E0-45D5-A0B9-81F525448982}"/>
              </a:ext>
            </a:extLst>
          </p:cNvPr>
          <p:cNvPicPr>
            <a:picLocks noChangeAspect="1"/>
          </p:cNvPicPr>
          <p:nvPr/>
        </p:nvPicPr>
        <p:blipFill>
          <a:blip r:embed="rId4">
            <a:alphaModFix amt="50000"/>
            <a:extLst>
              <a:ext uri="{28A0092B-C50C-407E-A947-70E740481C1C}">
                <a14:useLocalDpi xmlns:a14="http://schemas.microsoft.com/office/drawing/2010/main" val="0"/>
              </a:ext>
            </a:extLst>
          </a:blip>
          <a:srcRect l="5443" r="5443"/>
          <a:stretch/>
        </p:blipFill>
        <p:spPr>
          <a:xfrm>
            <a:off x="20" y="2030"/>
            <a:ext cx="9143980" cy="6855970"/>
          </a:xfrm>
          <a:prstGeom prst="rect">
            <a:avLst/>
          </a:prstGeom>
        </p:spPr>
      </p:pic>
      <p:sp>
        <p:nvSpPr>
          <p:cNvPr id="164871" name="Rectangle 164870">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Arial" charset="0"/>
            </a:endParaRPr>
          </a:p>
        </p:txBody>
      </p:sp>
      <p:sp>
        <p:nvSpPr>
          <p:cNvPr id="164866" name="Rectangle 2"/>
          <p:cNvSpPr>
            <a:spLocks noGrp="1" noChangeArrowheads="1"/>
          </p:cNvSpPr>
          <p:nvPr>
            <p:ph type="title"/>
          </p:nvPr>
        </p:nvSpPr>
        <p:spPr>
          <a:xfrm>
            <a:off x="20" y="0"/>
            <a:ext cx="9144000" cy="1144467"/>
          </a:xfrm>
        </p:spPr>
        <p:txBody>
          <a:bodyPr vert="horz" lIns="91440" tIns="45720" rIns="91440" bIns="45720" rtlCol="0" anchor="ctr">
            <a:normAutofit/>
          </a:bodyPr>
          <a:lstStyle/>
          <a:p>
            <a:pPr defTabSz="914400">
              <a:defRPr/>
            </a:pPr>
            <a:r>
              <a:rPr lang="en-US" sz="4000" u="sng" cap="none" dirty="0">
                <a:ln w="9525">
                  <a:solidFill>
                    <a:schemeClr val="bg1"/>
                  </a:solidFill>
                  <a:prstDash val="solid"/>
                </a:ln>
                <a:effectLst>
                  <a:outerShdw blurRad="12700" dist="38100" dir="2700000" algn="tl" rotWithShape="0">
                    <a:schemeClr val="bg1">
                      <a:lumMod val="50000"/>
                    </a:schemeClr>
                  </a:outerShdw>
                </a:effectLst>
              </a:rPr>
              <a:t>Conclusion</a:t>
            </a:r>
          </a:p>
        </p:txBody>
      </p:sp>
      <p:sp>
        <p:nvSpPr>
          <p:cNvPr id="8" name="Text Box 11"/>
          <p:cNvSpPr txBox="1">
            <a:spLocks noChangeArrowheads="1"/>
          </p:cNvSpPr>
          <p:nvPr/>
        </p:nvSpPr>
        <p:spPr bwMode="auto">
          <a:xfrm>
            <a:off x="16348" y="2208330"/>
            <a:ext cx="9111303" cy="3201869"/>
          </a:xfrm>
          <a:prstGeom prst="rect">
            <a:avLst/>
          </a:prstGeom>
        </p:spPr>
        <p:txBody>
          <a:bodyPr vert="horz" lIns="91440" tIns="45720" rIns="91440" bIns="45720" rtlCol="0">
            <a:norm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53975" lvl="0" indent="0" algn="ctr" eaLnBrk="1" hangingPunct="1">
              <a:lnSpc>
                <a:spcPct val="120000"/>
              </a:lnSpc>
              <a:spcAft>
                <a:spcPts val="450"/>
              </a:spcAft>
              <a:defRPr/>
            </a:pPr>
            <a:r>
              <a:rPr lang="en-US" sz="5400" b="1" dirty="0">
                <a:ln w="9525">
                  <a:solidFill>
                    <a:schemeClr val="bg1"/>
                  </a:solidFill>
                  <a:prstDash val="solid"/>
                </a:ln>
                <a:solidFill>
                  <a:schemeClr val="tx1"/>
                </a:solidFill>
                <a:effectLst>
                  <a:outerShdw blurRad="12700" dist="38100" dir="2700000" algn="tl" rotWithShape="0">
                    <a:schemeClr val="bg1">
                      <a:lumMod val="50000"/>
                    </a:schemeClr>
                  </a:outerShdw>
                </a:effectLst>
              </a:rPr>
              <a:t>Pray for your children, no matter what their age or where they live!</a:t>
            </a:r>
            <a:endParaRPr kumimoji="0" lang="en-US" sz="5400" b="1" i="0" u="none" strike="noStrike" kern="1200" normalizeH="0" baseline="0" noProof="0" dirty="0">
              <a:ln w="9525">
                <a:solidFill>
                  <a:schemeClr val="bg1"/>
                </a:solidFill>
                <a:prstDash val="solid"/>
              </a:ln>
              <a:solidFill>
                <a:schemeClr val="tx1"/>
              </a:solidFill>
              <a:effectLst>
                <a:outerShdw blurRad="12700" dist="38100" dir="2700000" algn="tl" rotWithShape="0">
                  <a:schemeClr val="bg1">
                    <a:lumMod val="50000"/>
                  </a:schemeClr>
                </a:outerShdw>
              </a:effectLst>
              <a:uLnTx/>
              <a:uFillTx/>
              <a:latin typeface="Tahoma"/>
            </a:endParaRPr>
          </a:p>
        </p:txBody>
      </p:sp>
      <p:sp>
        <p:nvSpPr>
          <p:cNvPr id="5" name="Footer Placeholder 4"/>
          <p:cNvSpPr>
            <a:spLocks noGrp="1"/>
          </p:cNvSpPr>
          <p:nvPr>
            <p:ph type="ftr" sz="quarter" idx="11"/>
          </p:nvPr>
        </p:nvSpPr>
        <p:spPr>
          <a:xfrm>
            <a:off x="32677" y="6474063"/>
            <a:ext cx="5004649"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a:ln>
                  <a:noFill/>
                </a:ln>
                <a:solidFill>
                  <a:prstClr val="white">
                    <a:tint val="75000"/>
                  </a:prstClr>
                </a:solidFill>
                <a:effectLst/>
                <a:uLnTx/>
                <a:uFillTx/>
                <a:latin typeface="Tahoma"/>
                <a:ea typeface="+mn-ea"/>
                <a:cs typeface="Arial" charset="0"/>
              </a:rPr>
              <a:t>Godly Father: Job Prayed For His Children</a:t>
            </a:r>
            <a:endParaRPr kumimoji="0" lang="en-US" sz="1000" b="0" i="0" u="none" strike="noStrike" kern="1200" cap="none" spc="0" normalizeH="0" baseline="0" noProof="0" dirty="0">
              <a:ln>
                <a:noFill/>
              </a:ln>
              <a:solidFill>
                <a:prstClr val="white">
                  <a:tint val="75000"/>
                </a:prstClr>
              </a:solidFill>
              <a:effectLst/>
              <a:uLnTx/>
              <a:uFillTx/>
              <a:latin typeface="Tahoma"/>
              <a:ea typeface="+mn-ea"/>
              <a:cs typeface="Arial" charset="0"/>
            </a:endParaRPr>
          </a:p>
        </p:txBody>
      </p:sp>
    </p:spTree>
    <p:extLst>
      <p:ext uri="{BB962C8B-B14F-4D97-AF65-F5344CB8AC3E}">
        <p14:creationId xmlns:p14="http://schemas.microsoft.com/office/powerpoint/2010/main" val="120757724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14" name="Picture 13" descr="A close up of a beach&#10;&#10;Description automatically generated">
            <a:extLst>
              <a:ext uri="{FF2B5EF4-FFF2-40B4-BE49-F238E27FC236}">
                <a16:creationId xmlns:a16="http://schemas.microsoft.com/office/drawing/2014/main" id="{065B49C5-561B-4436-86B4-425E830A5478}"/>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20" y="1"/>
            <a:ext cx="9144020" cy="6858000"/>
          </a:xfrm>
          <a:prstGeom prst="rect">
            <a:avLst/>
          </a:prstGeom>
        </p:spPr>
      </p:pic>
      <p:sp>
        <p:nvSpPr>
          <p:cNvPr id="22" name="Rectangle 21">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Arial" charset="0"/>
            </a:endParaRPr>
          </a:p>
        </p:txBody>
      </p:sp>
      <p:sp>
        <p:nvSpPr>
          <p:cNvPr id="9" name="Rectangle 2">
            <a:extLst>
              <a:ext uri="{FF2B5EF4-FFF2-40B4-BE49-F238E27FC236}">
                <a16:creationId xmlns:a16="http://schemas.microsoft.com/office/drawing/2014/main" id="{B5686829-6E24-40BB-918C-C91292B97981}"/>
              </a:ext>
            </a:extLst>
          </p:cNvPr>
          <p:cNvSpPr>
            <a:spLocks noGrp="1" noChangeArrowheads="1"/>
          </p:cNvSpPr>
          <p:nvPr>
            <p:ph type="title"/>
          </p:nvPr>
        </p:nvSpPr>
        <p:spPr>
          <a:xfrm>
            <a:off x="0" y="0"/>
            <a:ext cx="9144000" cy="990600"/>
          </a:xfrm>
          <a:solidFill>
            <a:srgbClr val="FFFF00"/>
          </a:solidFill>
        </p:spPr>
        <p:txBody>
          <a:bodyPr/>
          <a:lstStyle/>
          <a:p>
            <a:pPr marL="0" indent="0" eaLnBrk="1" hangingPunct="1">
              <a:buNone/>
            </a:pPr>
            <a:r>
              <a:rPr lang="en-US" sz="4600" b="1" u="sng" dirty="0">
                <a:solidFill>
                  <a:srgbClr val="0000FF"/>
                </a:solidFill>
                <a:latin typeface="Ameretto"/>
              </a:rPr>
              <a:t>“What Must I Do To Be Saved?”</a:t>
            </a:r>
          </a:p>
        </p:txBody>
      </p:sp>
      <p:sp>
        <p:nvSpPr>
          <p:cNvPr id="11" name="Text Box 3">
            <a:extLst>
              <a:ext uri="{FF2B5EF4-FFF2-40B4-BE49-F238E27FC236}">
                <a16:creationId xmlns:a16="http://schemas.microsoft.com/office/drawing/2014/main" id="{A32E3777-7DC2-4DAF-B259-846442EC4B2C}"/>
              </a:ext>
            </a:extLst>
          </p:cNvPr>
          <p:cNvSpPr txBox="1">
            <a:spLocks noChangeArrowheads="1"/>
          </p:cNvSpPr>
          <p:nvPr/>
        </p:nvSpPr>
        <p:spPr bwMode="auto">
          <a:xfrm>
            <a:off x="0" y="1066800"/>
            <a:ext cx="9144000" cy="3539430"/>
          </a:xfrm>
          <a:prstGeom prst="rect">
            <a:avLst/>
          </a:prstGeom>
          <a:noFill/>
          <a:ln w="9525">
            <a:noFill/>
            <a:miter lim="800000"/>
            <a:headEnd/>
            <a:tailEnd/>
          </a:ln>
          <a:effectLst/>
        </p:spPr>
        <p:txBody>
          <a:bodyPr wrap="square">
            <a:spAutoFit/>
          </a:bodyPr>
          <a:lstStyle/>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Hear The Gospel (Jn. 5:24; Rom. 10:17)</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Believe In Christ (Jn. 3:16-18; Jn. 8:24)</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Repent Of Sins (Lk. 13:3-5; Acts 2:38)</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Confess Christ (Mt. 10:32; Rom. 10:10)</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 Baptized (Mk. 16:16; Acts 22:16)</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Remain Faithful (Jn. 8:31; Rev. 2:10)</a:t>
            </a:r>
          </a:p>
        </p:txBody>
      </p:sp>
      <p:sp>
        <p:nvSpPr>
          <p:cNvPr id="12" name="Text Box 4">
            <a:extLst>
              <a:ext uri="{FF2B5EF4-FFF2-40B4-BE49-F238E27FC236}">
                <a16:creationId xmlns:a16="http://schemas.microsoft.com/office/drawing/2014/main" id="{90A4ACFC-B694-4663-B94E-08EED20972AA}"/>
              </a:ext>
            </a:extLst>
          </p:cNvPr>
          <p:cNvSpPr txBox="1">
            <a:spLocks noChangeArrowheads="1"/>
          </p:cNvSpPr>
          <p:nvPr/>
        </p:nvSpPr>
        <p:spPr bwMode="auto">
          <a:xfrm>
            <a:off x="0" y="5521895"/>
            <a:ext cx="9144000" cy="1077218"/>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Arial" pitchFamily="34" charset="0"/>
                <a:ea typeface="+mn-ea"/>
                <a:cs typeface="Arial" pitchFamily="34" charset="0"/>
              </a:rPr>
              <a:t>Repent (Acts 8:22), Confess (I Jn. 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Arial" pitchFamily="34" charset="0"/>
                <a:ea typeface="+mn-ea"/>
                <a:cs typeface="Arial" pitchFamily="34" charset="0"/>
              </a:rPr>
              <a:t>Pray (Acts 8:22)</a:t>
            </a:r>
          </a:p>
        </p:txBody>
      </p:sp>
      <p:sp>
        <p:nvSpPr>
          <p:cNvPr id="13" name="Rectangle 2">
            <a:extLst>
              <a:ext uri="{FF2B5EF4-FFF2-40B4-BE49-F238E27FC236}">
                <a16:creationId xmlns:a16="http://schemas.microsoft.com/office/drawing/2014/main" id="{3CBD791D-1CC1-4B60-AD84-C69BA18F67BA}"/>
              </a:ext>
            </a:extLst>
          </p:cNvPr>
          <p:cNvSpPr txBox="1">
            <a:spLocks noChangeArrowheads="1"/>
          </p:cNvSpPr>
          <p:nvPr/>
        </p:nvSpPr>
        <p:spPr>
          <a:xfrm>
            <a:off x="-20" y="4836095"/>
            <a:ext cx="9144000" cy="685800"/>
          </a:xfrm>
          <a:prstGeom prst="rect">
            <a:avLst/>
          </a:prstGeom>
          <a:solidFill>
            <a:srgbClr val="FFFF00"/>
          </a:solidFill>
        </p:spPr>
        <p:txBody>
          <a:bodyPr vert="horz" lIns="91440" tIns="45720" rIns="91440" bIns="45720" rtlCol="0" anchor="ctr">
            <a:normAutofit lnSpcReduction="10000"/>
          </a:bodyPr>
          <a:lstStyle>
            <a:lvl1pPr algn="ctr" defTabSz="685800" rtl="0" eaLnBrk="1" latinLnBrk="0" hangingPunct="1">
              <a:lnSpc>
                <a:spcPct val="90000"/>
              </a:lnSpc>
              <a:spcBef>
                <a:spcPct val="0"/>
              </a:spcBef>
              <a:buNone/>
              <a:defRPr sz="255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fontAlgn="auto">
              <a:spcAft>
                <a:spcPts val="0"/>
              </a:spcAft>
            </a:pPr>
            <a:r>
              <a:rPr lang="en-US" sz="4400" u="sng" dirty="0">
                <a:solidFill>
                  <a:srgbClr val="0000FF"/>
                </a:solidFill>
                <a:latin typeface="Ameretto"/>
              </a:rPr>
              <a:t>For The Erring Saint: </a:t>
            </a:r>
          </a:p>
        </p:txBody>
      </p:sp>
    </p:spTree>
    <p:extLst>
      <p:ext uri="{BB962C8B-B14F-4D97-AF65-F5344CB8AC3E}">
        <p14:creationId xmlns:p14="http://schemas.microsoft.com/office/powerpoint/2010/main" val="56485994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ircle(out)">
                                      <p:cBhvr>
                                        <p:cTn id="7" dur="500"/>
                                        <p:tgtEl>
                                          <p:spTgt spid="11">
                                            <p:txEl>
                                              <p:pRg st="0" end="0"/>
                                            </p:txEl>
                                          </p:spTgt>
                                        </p:tgtEl>
                                      </p:cBhvr>
                                    </p:animEffect>
                                  </p:childTnLst>
                                </p:cTn>
                              </p:par>
                            </p:childTnLst>
                          </p:cTn>
                        </p:par>
                        <p:par>
                          <p:cTn id="8" fill="hold">
                            <p:stCondLst>
                              <p:cond delay="500"/>
                            </p:stCondLst>
                            <p:childTnLst>
                              <p:par>
                                <p:cTn id="9" presetID="6" presetClass="entr" presetSubtype="32"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circle(out)">
                                      <p:cBhvr>
                                        <p:cTn id="11" dur="500"/>
                                        <p:tgtEl>
                                          <p:spTgt spid="11">
                                            <p:txEl>
                                              <p:pRg st="1" end="1"/>
                                            </p:txEl>
                                          </p:spTgt>
                                        </p:tgtEl>
                                      </p:cBhvr>
                                    </p:animEffect>
                                  </p:childTnLst>
                                </p:cTn>
                              </p:par>
                            </p:childTnLst>
                          </p:cTn>
                        </p:par>
                        <p:par>
                          <p:cTn id="12" fill="hold">
                            <p:stCondLst>
                              <p:cond delay="1000"/>
                            </p:stCondLst>
                            <p:childTnLst>
                              <p:par>
                                <p:cTn id="13" presetID="6" presetClass="entr" presetSubtype="32"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circle(out)">
                                      <p:cBhvr>
                                        <p:cTn id="15" dur="500"/>
                                        <p:tgtEl>
                                          <p:spTgt spid="11">
                                            <p:txEl>
                                              <p:pRg st="2" end="2"/>
                                            </p:txEl>
                                          </p:spTgt>
                                        </p:tgtEl>
                                      </p:cBhvr>
                                    </p:animEffect>
                                  </p:childTnLst>
                                </p:cTn>
                              </p:par>
                            </p:childTnLst>
                          </p:cTn>
                        </p:par>
                        <p:par>
                          <p:cTn id="16" fill="hold">
                            <p:stCondLst>
                              <p:cond delay="1500"/>
                            </p:stCondLst>
                            <p:childTnLst>
                              <p:par>
                                <p:cTn id="17" presetID="6" presetClass="entr" presetSubtype="32" fill="hold" nodeType="after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Effect transition="in" filter="circle(out)">
                                      <p:cBhvr>
                                        <p:cTn id="19" dur="500"/>
                                        <p:tgtEl>
                                          <p:spTgt spid="11">
                                            <p:txEl>
                                              <p:pRg st="3" end="3"/>
                                            </p:txEl>
                                          </p:spTgt>
                                        </p:tgtEl>
                                      </p:cBhvr>
                                    </p:animEffect>
                                  </p:childTnLst>
                                </p:cTn>
                              </p:par>
                            </p:childTnLst>
                          </p:cTn>
                        </p:par>
                        <p:par>
                          <p:cTn id="20" fill="hold">
                            <p:stCondLst>
                              <p:cond delay="2000"/>
                            </p:stCondLst>
                            <p:childTnLst>
                              <p:par>
                                <p:cTn id="21" presetID="6" presetClass="entr" presetSubtype="32" fill="hold" nodeType="after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circle(out)">
                                      <p:cBhvr>
                                        <p:cTn id="23" dur="500"/>
                                        <p:tgtEl>
                                          <p:spTgt spid="11">
                                            <p:txEl>
                                              <p:pRg st="4" end="4"/>
                                            </p:txEl>
                                          </p:spTgt>
                                        </p:tgtEl>
                                      </p:cBhvr>
                                    </p:animEffect>
                                  </p:childTnLst>
                                </p:cTn>
                              </p:par>
                            </p:childTnLst>
                          </p:cTn>
                        </p:par>
                        <p:par>
                          <p:cTn id="24" fill="hold">
                            <p:stCondLst>
                              <p:cond delay="2500"/>
                            </p:stCondLst>
                            <p:childTnLst>
                              <p:par>
                                <p:cTn id="25" presetID="6" presetClass="entr" presetSubtype="32" fill="hold" nodeType="after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circle(out)">
                                      <p:cBhvr>
                                        <p:cTn id="27" dur="500"/>
                                        <p:tgtEl>
                                          <p:spTgt spid="11">
                                            <p:txEl>
                                              <p:pRg st="5" end="5"/>
                                            </p:txEl>
                                          </p:spTgt>
                                        </p:tgtEl>
                                      </p:cBhvr>
                                    </p:animEffect>
                                  </p:childTnLst>
                                </p:cTn>
                              </p:par>
                            </p:childTnLst>
                          </p:cTn>
                        </p:par>
                        <p:par>
                          <p:cTn id="28" fill="hold">
                            <p:stCondLst>
                              <p:cond delay="3000"/>
                            </p:stCondLst>
                            <p:childTnLst>
                              <p:par>
                                <p:cTn id="29" presetID="6"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circle(in)">
                                      <p:cBhvr>
                                        <p:cTn id="31" dur="1000"/>
                                        <p:tgtEl>
                                          <p:spTgt spid="13"/>
                                        </p:tgtEl>
                                      </p:cBhvr>
                                    </p:animEffect>
                                  </p:childTnLst>
                                </p:cTn>
                              </p:par>
                            </p:childTnLst>
                          </p:cTn>
                        </p:par>
                        <p:par>
                          <p:cTn id="32" fill="hold">
                            <p:stCondLst>
                              <p:cond delay="4000"/>
                            </p:stCondLst>
                            <p:childTnLst>
                              <p:par>
                                <p:cTn id="33" presetID="6" presetClass="entr" presetSubtype="32"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circle(out)">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red and white tie and black text&#10;&#10;Description automatically generated with low confidence">
            <a:extLst>
              <a:ext uri="{FF2B5EF4-FFF2-40B4-BE49-F238E27FC236}">
                <a16:creationId xmlns:a16="http://schemas.microsoft.com/office/drawing/2014/main" id="{F6E65381-27B2-2B97-115A-A29EF328FC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7072" y="-707571"/>
            <a:ext cx="9144000" cy="4800600"/>
          </a:xfrm>
          <a:prstGeom prst="rect">
            <a:avLst/>
          </a:prstGeom>
        </p:spPr>
      </p:pic>
      <p:pic>
        <p:nvPicPr>
          <p:cNvPr id="7" name="Picture 6">
            <a:extLst>
              <a:ext uri="{FF2B5EF4-FFF2-40B4-BE49-F238E27FC236}">
                <a16:creationId xmlns:a16="http://schemas.microsoft.com/office/drawing/2014/main" id="{C2D1D4A0-B5CF-E7F9-8233-CCAB363D507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264228" y="3162277"/>
            <a:ext cx="3082699" cy="3703596"/>
          </a:xfrm>
          <a:prstGeom prst="rect">
            <a:avLst/>
          </a:prstGeom>
        </p:spPr>
      </p:pic>
      <p:sp>
        <p:nvSpPr>
          <p:cNvPr id="2050" name="Rectangle 2"/>
          <p:cNvSpPr>
            <a:spLocks noGrp="1" noChangeArrowheads="1"/>
          </p:cNvSpPr>
          <p:nvPr>
            <p:ph type="title"/>
          </p:nvPr>
        </p:nvSpPr>
        <p:spPr>
          <a:xfrm>
            <a:off x="0" y="10886"/>
            <a:ext cx="8839200" cy="838200"/>
          </a:xfrm>
        </p:spPr>
        <p:txBody>
          <a:bodyPr anchor="ctr">
            <a:noAutofit/>
          </a:bodyPr>
          <a:lstStyle/>
          <a:p>
            <a:pPr marL="182880" algn="ctr">
              <a:buClr>
                <a:schemeClr val="accent6">
                  <a:lumMod val="75000"/>
                </a:schemeClr>
              </a:buClr>
              <a:defRPr/>
            </a:pPr>
            <a:r>
              <a:rPr lang="en-US" sz="4000" b="1" u="sng" dirty="0">
                <a:ln>
                  <a:solidFill>
                    <a:schemeClr val="tx1"/>
                  </a:solidFill>
                </a:ln>
                <a:solidFill>
                  <a:sysClr val="windowText" lastClr="000000"/>
                </a:solidFill>
              </a:rPr>
              <a:t>INTRO</a:t>
            </a:r>
          </a:p>
        </p:txBody>
      </p:sp>
      <p:sp>
        <p:nvSpPr>
          <p:cNvPr id="72" name="Footer Placeholder 4">
            <a:extLst>
              <a:ext uri="{FF2B5EF4-FFF2-40B4-BE49-F238E27FC236}">
                <a16:creationId xmlns:a16="http://schemas.microsoft.com/office/drawing/2014/main" id="{01FED674-AE1C-440D-9E11-839865A220F8}"/>
              </a:ext>
            </a:extLst>
          </p:cNvPr>
          <p:cNvSpPr>
            <a:spLocks noGrp="1"/>
          </p:cNvSpPr>
          <p:nvPr>
            <p:ph type="ftr" sz="quarter" idx="11"/>
          </p:nvPr>
        </p:nvSpPr>
        <p:spPr>
          <a:xfrm>
            <a:off x="6248400" y="10886"/>
            <a:ext cx="2819400" cy="365125"/>
          </a:xfrm>
        </p:spPr>
        <p:txBody>
          <a:bodyPr anchor="b">
            <a:normAutofit/>
          </a:bodyPr>
          <a:lstStyle/>
          <a:p>
            <a:pPr marL="0" marR="0" lvl="0" indent="0" algn="r" defTabSz="914400" rtl="0" eaLnBrk="1" fontAlgn="base" latinLnBrk="0" hangingPunct="1">
              <a:lnSpc>
                <a:spcPct val="100000"/>
              </a:lnSpc>
              <a:spcBef>
                <a:spcPct val="0"/>
              </a:spcBef>
              <a:spcAft>
                <a:spcPts val="600"/>
              </a:spcAft>
              <a:buClrTx/>
              <a:buSzTx/>
              <a:buFontTx/>
              <a:buNone/>
              <a:tabLst/>
              <a:defRPr/>
            </a:pPr>
            <a:r>
              <a:rPr kumimoji="0" lang="en-US" sz="1000" b="0" i="0" u="none" strike="noStrike" kern="1200" cap="none" spc="0" normalizeH="0" baseline="0" noProof="0">
                <a:ln>
                  <a:noFill/>
                </a:ln>
                <a:solidFill>
                  <a:srgbClr val="D4D2D0">
                    <a:shade val="50000"/>
                  </a:srgbClr>
                </a:solidFill>
                <a:effectLst/>
                <a:uLnTx/>
                <a:uFillTx/>
                <a:latin typeface="Arial" charset="0"/>
                <a:ea typeface="+mn-ea"/>
                <a:cs typeface="Arial" charset="0"/>
              </a:rPr>
              <a:t>Godly Father: Job Prayed For His Children</a:t>
            </a:r>
            <a:endParaRPr kumimoji="0" lang="en-US" sz="1000" b="0" i="0" u="none" strike="noStrike" kern="1200" cap="none" spc="0" normalizeH="0" baseline="0" noProof="0" dirty="0">
              <a:ln>
                <a:noFill/>
              </a:ln>
              <a:solidFill>
                <a:srgbClr val="D4D2D0">
                  <a:shade val="50000"/>
                </a:srgbClr>
              </a:solidFill>
              <a:effectLst/>
              <a:uLnTx/>
              <a:uFillTx/>
              <a:latin typeface="Arial" charset="0"/>
              <a:ea typeface="+mn-ea"/>
              <a:cs typeface="Arial" charset="0"/>
            </a:endParaRPr>
          </a:p>
        </p:txBody>
      </p:sp>
      <p:pic>
        <p:nvPicPr>
          <p:cNvPr id="5" name="Picture 4">
            <a:extLst>
              <a:ext uri="{FF2B5EF4-FFF2-40B4-BE49-F238E27FC236}">
                <a16:creationId xmlns:a16="http://schemas.microsoft.com/office/drawing/2014/main" id="{55FCCD63-DB30-73EE-AD7F-E15E76CDB8A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0" y="3162277"/>
            <a:ext cx="2783220" cy="3710960"/>
          </a:xfrm>
          <a:prstGeom prst="rect">
            <a:avLst/>
          </a:prstGeom>
        </p:spPr>
      </p:pic>
      <p:sp>
        <p:nvSpPr>
          <p:cNvPr id="10" name="Content Placeholder 3">
            <a:extLst>
              <a:ext uri="{FF2B5EF4-FFF2-40B4-BE49-F238E27FC236}">
                <a16:creationId xmlns:a16="http://schemas.microsoft.com/office/drawing/2014/main" id="{B635DB31-50CE-5929-059A-423297691649}"/>
              </a:ext>
            </a:extLst>
          </p:cNvPr>
          <p:cNvSpPr>
            <a:spLocks noGrp="1"/>
          </p:cNvSpPr>
          <p:nvPr>
            <p:ph sz="half" idx="2"/>
          </p:nvPr>
        </p:nvSpPr>
        <p:spPr>
          <a:xfrm>
            <a:off x="5346928" y="849086"/>
            <a:ext cx="3797072" cy="6024151"/>
          </a:xfrm>
        </p:spPr>
        <p:txBody>
          <a:bodyPr>
            <a:normAutofit fontScale="92500" lnSpcReduction="20000"/>
          </a:bodyPr>
          <a:lstStyle/>
          <a:p>
            <a:pPr marL="36576" indent="0">
              <a:buNone/>
              <a:defRPr/>
            </a:pPr>
            <a:r>
              <a:rPr lang="en-US" sz="2800" b="1" dirty="0">
                <a:solidFill>
                  <a:srgbClr val="FFFFFF"/>
                </a:solidFill>
                <a:latin typeface="Tahoma" pitchFamily="34" charset="0"/>
                <a:cs typeface="Times New Roman" pitchFamily="18" charset="0"/>
              </a:rPr>
              <a:t>The Month of June!</a:t>
            </a:r>
          </a:p>
          <a:p>
            <a:pPr marL="457200" indent="-457200">
              <a:buClr>
                <a:srgbClr val="CCECFF"/>
              </a:buClr>
              <a:buSzPct val="115000"/>
              <a:buFont typeface="Wingdings" pitchFamily="2" charset="2"/>
              <a:buChar char="Ø"/>
              <a:defRPr/>
            </a:pPr>
            <a:r>
              <a:rPr lang="en-US" sz="2800" b="1" dirty="0">
                <a:solidFill>
                  <a:srgbClr val="FFFF00"/>
                </a:solidFill>
                <a:latin typeface="Tahoma" pitchFamily="34" charset="0"/>
                <a:cs typeface="Times New Roman" pitchFamily="18" charset="0"/>
              </a:rPr>
              <a:t>A time when we reflect on and honor our fathers</a:t>
            </a:r>
          </a:p>
          <a:p>
            <a:pPr marL="457200" indent="-457200">
              <a:buClr>
                <a:srgbClr val="CCECFF"/>
              </a:buClr>
              <a:buSzPct val="115000"/>
              <a:buFont typeface="Wingdings" pitchFamily="2" charset="2"/>
              <a:buChar char="Ø"/>
              <a:defRPr/>
            </a:pPr>
            <a:r>
              <a:rPr lang="en-US" sz="2800" dirty="0">
                <a:solidFill>
                  <a:srgbClr val="FFFF00"/>
                </a:solidFill>
                <a:latin typeface="Tahoma" pitchFamily="34" charset="0"/>
                <a:cs typeface="Times New Roman" pitchFamily="18" charset="0"/>
              </a:rPr>
              <a:t>Let us take a look at a godly father from Scripture this morning</a:t>
            </a:r>
          </a:p>
          <a:p>
            <a:pPr marL="457200" indent="-457200">
              <a:buClr>
                <a:srgbClr val="CCECFF"/>
              </a:buClr>
              <a:buSzPct val="115000"/>
              <a:buFont typeface="Wingdings" pitchFamily="2" charset="2"/>
              <a:buChar char="Ø"/>
              <a:defRPr/>
            </a:pPr>
            <a:r>
              <a:rPr lang="en-US" sz="2800" dirty="0">
                <a:solidFill>
                  <a:srgbClr val="FFFF00"/>
                </a:solidFill>
                <a:latin typeface="Tahoma" pitchFamily="34" charset="0"/>
                <a:cs typeface="Times New Roman" pitchFamily="18" charset="0"/>
              </a:rPr>
              <a:t>Father’s Day is a special one-time event each year, but we should all honor our fathers on a daily basis – especially those who are faithful to God!</a:t>
            </a:r>
          </a:p>
        </p:txBody>
      </p:sp>
    </p:spTree>
    <p:extLst>
      <p:ext uri="{BB962C8B-B14F-4D97-AF65-F5344CB8AC3E}">
        <p14:creationId xmlns:p14="http://schemas.microsoft.com/office/powerpoint/2010/main" val="296831470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 calcmode="lin" valueType="num">
                                      <p:cBhvr additive="base">
                                        <p:cTn id="11" dur="500" fill="hold"/>
                                        <p:tgtEl>
                                          <p:spTgt spid="10">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0">
                                            <p:txEl>
                                              <p:pRg st="1" end="1"/>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10">
                                            <p:txEl>
                                              <p:pRg st="2" end="2"/>
                                            </p:txEl>
                                          </p:spTgt>
                                        </p:tgtEl>
                                        <p:attrNameLst>
                                          <p:attrName>style.visibility</p:attrName>
                                        </p:attrNameLst>
                                      </p:cBhvr>
                                      <p:to>
                                        <p:strVal val="visible"/>
                                      </p:to>
                                    </p:set>
                                    <p:anim calcmode="lin" valueType="num">
                                      <p:cBhvr additive="base">
                                        <p:cTn id="16" dur="500" fill="hold"/>
                                        <p:tgtEl>
                                          <p:spTgt spid="10">
                                            <p:txEl>
                                              <p:pRg st="2" end="2"/>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10">
                                            <p:txEl>
                                              <p:pRg st="2" end="2"/>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anim calcmode="lin" valueType="num">
                                      <p:cBhvr additive="base">
                                        <p:cTn id="21" dur="500" fill="hold"/>
                                        <p:tgtEl>
                                          <p:spTgt spid="10">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0">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0815E9-8819-479B-A11E-0580045EBD7D}"/>
              </a:ext>
            </a:extLst>
          </p:cNvPr>
          <p:cNvPicPr>
            <a:picLocks noChangeAspect="1"/>
          </p:cNvPicPr>
          <p:nvPr/>
        </p:nvPicPr>
        <p:blipFill>
          <a:blip r:embed="rId4">
            <a:alphaModFix amt="55000"/>
            <a:extLst>
              <a:ext uri="{28A0092B-C50C-407E-A947-70E740481C1C}">
                <a14:useLocalDpi xmlns:a14="http://schemas.microsoft.com/office/drawing/2010/main" val="0"/>
              </a:ext>
            </a:extLst>
          </a:blip>
          <a:srcRect t="15" b="15"/>
          <a:stretch/>
        </p:blipFill>
        <p:spPr>
          <a:xfrm>
            <a:off x="20" y="2030"/>
            <a:ext cx="9143980" cy="6855970"/>
          </a:xfrm>
          <a:prstGeom prst="rect">
            <a:avLst/>
          </a:prstGeom>
        </p:spPr>
      </p:pic>
      <p:sp>
        <p:nvSpPr>
          <p:cNvPr id="164871" name="Rectangle 164870">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64866" name="Rectangle 2"/>
          <p:cNvSpPr>
            <a:spLocks noGrp="1" noChangeArrowheads="1"/>
          </p:cNvSpPr>
          <p:nvPr>
            <p:ph type="title"/>
          </p:nvPr>
        </p:nvSpPr>
        <p:spPr>
          <a:xfrm>
            <a:off x="0" y="17077"/>
            <a:ext cx="9143979" cy="897324"/>
          </a:xfrm>
        </p:spPr>
        <p:txBody>
          <a:bodyPr vert="horz" lIns="91440" tIns="45720" rIns="91440" bIns="45720" rtlCol="0" anchor="ctr">
            <a:normAutofit/>
          </a:bodyPr>
          <a:lstStyle/>
          <a:p>
            <a:pPr algn="l" defTabSz="914400">
              <a:defRPr/>
            </a:pPr>
            <a:r>
              <a:rPr lang="en-US" sz="4000" u="sng" dirty="0"/>
              <a:t>Intro </a:t>
            </a:r>
          </a:p>
        </p:txBody>
      </p:sp>
      <p:sp>
        <p:nvSpPr>
          <p:cNvPr id="8" name="Text Box 11"/>
          <p:cNvSpPr txBox="1">
            <a:spLocks noChangeArrowheads="1"/>
          </p:cNvSpPr>
          <p:nvPr/>
        </p:nvSpPr>
        <p:spPr bwMode="auto">
          <a:xfrm>
            <a:off x="-2" y="999409"/>
            <a:ext cx="9143959" cy="827146"/>
          </a:xfrm>
          <a:prstGeom prst="rect">
            <a:avLst/>
          </a:prstGeom>
        </p:spPr>
        <p:txBody>
          <a:bodyPr vert="horz" lIns="91440" tIns="45720" rIns="91440" bIns="45720" rtlCol="0">
            <a:norm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171450" indent="0" algn="ctr" eaLnBrk="1" hangingPunct="1">
              <a:lnSpc>
                <a:spcPct val="120000"/>
              </a:lnSpc>
              <a:spcAft>
                <a:spcPts val="450"/>
              </a:spcAft>
              <a:defRPr/>
            </a:pPr>
            <a:r>
              <a:rPr lang="en-US" sz="3200" b="1" dirty="0">
                <a:solidFill>
                  <a:schemeClr val="tx1"/>
                </a:solidFill>
                <a:effectLst>
                  <a:outerShdw blurRad="50800" dist="38100" dir="2700000" algn="tl" rotWithShape="0">
                    <a:srgbClr val="000000">
                      <a:alpha val="48000"/>
                    </a:srgbClr>
                  </a:outerShdw>
                </a:effectLst>
                <a:latin typeface="+mn-lt"/>
                <a:cs typeface="+mn-cs"/>
              </a:rPr>
              <a:t>When we think of Job, we think of TRIALS!</a:t>
            </a:r>
          </a:p>
        </p:txBody>
      </p:sp>
      <p:sp>
        <p:nvSpPr>
          <p:cNvPr id="5" name="Footer Placeholder 4"/>
          <p:cNvSpPr>
            <a:spLocks noGrp="1"/>
          </p:cNvSpPr>
          <p:nvPr>
            <p:ph type="ftr" sz="quarter" idx="11"/>
          </p:nvPr>
        </p:nvSpPr>
        <p:spPr>
          <a:xfrm>
            <a:off x="20" y="6484949"/>
            <a:ext cx="5004649" cy="365125"/>
          </a:xfrm>
        </p:spPr>
        <p:txBody>
          <a:bodyPr vert="horz" lIns="91440" tIns="45720" rIns="91440" bIns="45720" rtlCol="0" anchor="ctr">
            <a:normAutofit/>
          </a:bodyPr>
          <a:lstStyle/>
          <a:p>
            <a:pPr>
              <a:spcAft>
                <a:spcPts val="450"/>
              </a:spcAft>
              <a:buClr>
                <a:srgbClr val="6BA9DA"/>
              </a:buClr>
              <a:buSzPct val="115000"/>
              <a:defRPr/>
            </a:pPr>
            <a:r>
              <a:rPr lang="en-US" sz="1000" kern="1200">
                <a:solidFill>
                  <a:schemeClr val="tx1">
                    <a:tint val="75000"/>
                  </a:schemeClr>
                </a:solidFill>
                <a:latin typeface="+mn-lt"/>
                <a:ea typeface="+mn-ea"/>
                <a:cs typeface="+mn-cs"/>
              </a:rPr>
              <a:t>Godly Father: Job Prayed For His Children</a:t>
            </a:r>
            <a:endParaRPr lang="en-US" sz="1000" kern="1200" dirty="0">
              <a:solidFill>
                <a:schemeClr val="tx1">
                  <a:tint val="75000"/>
                </a:schemeClr>
              </a:solidFill>
              <a:latin typeface="+mn-lt"/>
              <a:ea typeface="+mn-ea"/>
              <a:cs typeface="+mn-cs"/>
            </a:endParaRPr>
          </a:p>
        </p:txBody>
      </p:sp>
      <p:sp>
        <p:nvSpPr>
          <p:cNvPr id="2" name="Text Box 5">
            <a:extLst>
              <a:ext uri="{FF2B5EF4-FFF2-40B4-BE49-F238E27FC236}">
                <a16:creationId xmlns:a16="http://schemas.microsoft.com/office/drawing/2014/main" id="{1DD51917-9854-2FCB-A611-4530BA8E8573}"/>
              </a:ext>
            </a:extLst>
          </p:cNvPr>
          <p:cNvSpPr txBox="1">
            <a:spLocks noChangeArrowheads="1"/>
          </p:cNvSpPr>
          <p:nvPr/>
        </p:nvSpPr>
        <p:spPr bwMode="auto">
          <a:xfrm>
            <a:off x="114289" y="4805718"/>
            <a:ext cx="8915400" cy="1569660"/>
          </a:xfrm>
          <a:prstGeom prst="rect">
            <a:avLst/>
          </a:prstGeom>
          <a:solidFill>
            <a:schemeClr val="bg1">
              <a:lumMod val="20000"/>
              <a:lumOff val="80000"/>
            </a:schemeClr>
          </a:solidFill>
          <a:ln w="19050">
            <a:solidFill>
              <a:schemeClr val="accent1"/>
            </a:solidFill>
            <a:miter lim="800000"/>
            <a:headEnd/>
            <a:tailEnd/>
          </a:ln>
        </p:spPr>
        <p:txBody>
          <a:bodyPr wrap="square">
            <a:spAutoFit/>
          </a:bodyPr>
          <a:lstStyle/>
          <a:p>
            <a:pPr algn="ctr" defTabSz="685800">
              <a:defRPr/>
            </a:pPr>
            <a:r>
              <a:rPr lang="en-US" sz="3200" b="1" dirty="0">
                <a:solidFill>
                  <a:srgbClr val="006600"/>
                </a:solidFill>
                <a:latin typeface="Tahoma" pitchFamily="34" charset="0"/>
                <a:cs typeface="Times New Roman" pitchFamily="18" charset="0"/>
              </a:rPr>
              <a:t>But there is another lesson that we learn from Job: Job is an example of a godly father that courageously led his family!</a:t>
            </a:r>
          </a:p>
        </p:txBody>
      </p:sp>
      <p:sp>
        <p:nvSpPr>
          <p:cNvPr id="4" name="Text Box 11">
            <a:extLst>
              <a:ext uri="{FF2B5EF4-FFF2-40B4-BE49-F238E27FC236}">
                <a16:creationId xmlns:a16="http://schemas.microsoft.com/office/drawing/2014/main" id="{01390FC3-DB31-A122-D8F1-93D067016A04}"/>
              </a:ext>
            </a:extLst>
          </p:cNvPr>
          <p:cNvSpPr txBox="1">
            <a:spLocks noChangeArrowheads="1"/>
          </p:cNvSpPr>
          <p:nvPr/>
        </p:nvSpPr>
        <p:spPr bwMode="auto">
          <a:xfrm>
            <a:off x="-45" y="1732295"/>
            <a:ext cx="9143959" cy="2590801"/>
          </a:xfrm>
          <a:prstGeom prst="rect">
            <a:avLst/>
          </a:prstGeom>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171450" indent="0" algn="ctr" eaLnBrk="1" hangingPunct="1">
              <a:lnSpc>
                <a:spcPct val="120000"/>
              </a:lnSpc>
              <a:spcAft>
                <a:spcPts val="450"/>
              </a:spcAft>
              <a:defRPr/>
            </a:pPr>
            <a:r>
              <a:rPr lang="en-US" sz="2800" b="1" dirty="0">
                <a:solidFill>
                  <a:schemeClr val="tx1"/>
                </a:solidFill>
                <a:effectLst>
                  <a:outerShdw blurRad="50800" dist="38100" dir="2700000" algn="tl" rotWithShape="0">
                    <a:srgbClr val="000000">
                      <a:alpha val="48000"/>
                    </a:srgbClr>
                  </a:outerShdw>
                </a:effectLst>
                <a:latin typeface="+mn-lt"/>
                <a:cs typeface="+mn-cs"/>
              </a:rPr>
              <a:t>James 5:11: “We count those blessed who endured. You have heard of the endurance of Job and have seen the outcome of the Lord's dealings, that the Lord is full of compassion and is merciful.” </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barn(inVertical)">
                                      <p:cBhvr>
                                        <p:cTn id="11" dur="5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1000" fill="hold"/>
                                        <p:tgtEl>
                                          <p:spTgt spid="2"/>
                                        </p:tgtEl>
                                        <p:attrNameLst>
                                          <p:attrName>ppt_w</p:attrName>
                                        </p:attrNameLst>
                                      </p:cBhvr>
                                      <p:tavLst>
                                        <p:tav tm="0">
                                          <p:val>
                                            <p:fltVal val="0"/>
                                          </p:val>
                                        </p:tav>
                                        <p:tav tm="100000">
                                          <p:val>
                                            <p:strVal val="#ppt_w"/>
                                          </p:val>
                                        </p:tav>
                                      </p:tavLst>
                                    </p:anim>
                                    <p:anim calcmode="lin" valueType="num">
                                      <p:cBhvr>
                                        <p:cTn id="17" dur="1000" fill="hold"/>
                                        <p:tgtEl>
                                          <p:spTgt spid="2"/>
                                        </p:tgtEl>
                                        <p:attrNameLst>
                                          <p:attrName>ppt_h</p:attrName>
                                        </p:attrNameLst>
                                      </p:cBhvr>
                                      <p:tavLst>
                                        <p:tav tm="0">
                                          <p:val>
                                            <p:fltVal val="0"/>
                                          </p:val>
                                        </p:tav>
                                        <p:tav tm="100000">
                                          <p:val>
                                            <p:strVal val="#ppt_h"/>
                                          </p:val>
                                        </p:tav>
                                      </p:tavLst>
                                    </p:anim>
                                    <p:anim calcmode="lin" valueType="num">
                                      <p:cBhvr>
                                        <p:cTn id="18" dur="1000" fill="hold"/>
                                        <p:tgtEl>
                                          <p:spTgt spid="2"/>
                                        </p:tgtEl>
                                        <p:attrNameLst>
                                          <p:attrName>style.rotation</p:attrName>
                                        </p:attrNameLst>
                                      </p:cBhvr>
                                      <p:tavLst>
                                        <p:tav tm="0">
                                          <p:val>
                                            <p:fltVal val="90"/>
                                          </p:val>
                                        </p:tav>
                                        <p:tav tm="100000">
                                          <p:val>
                                            <p:fltVal val="0"/>
                                          </p:val>
                                        </p:tav>
                                      </p:tavLst>
                                    </p:anim>
                                    <p:animEffect transition="in" filter="fade">
                                      <p:cBhvr>
                                        <p:cTn id="1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0FD5370-C3E0-45D5-A0B9-81F525448982}"/>
              </a:ext>
            </a:extLst>
          </p:cNvPr>
          <p:cNvPicPr>
            <a:picLocks noChangeAspect="1"/>
          </p:cNvPicPr>
          <p:nvPr/>
        </p:nvPicPr>
        <p:blipFill>
          <a:blip r:embed="rId3">
            <a:alphaModFix amt="35000"/>
            <a:extLst>
              <a:ext uri="{28A0092B-C50C-407E-A947-70E740481C1C}">
                <a14:useLocalDpi xmlns:a14="http://schemas.microsoft.com/office/drawing/2010/main" val="0"/>
              </a:ext>
            </a:extLst>
          </a:blip>
          <a:srcRect l="5569" r="5569"/>
          <a:stretch/>
        </p:blipFill>
        <p:spPr>
          <a:xfrm>
            <a:off x="20" y="2030"/>
            <a:ext cx="9143980" cy="6855970"/>
          </a:xfrm>
          <a:prstGeom prst="rect">
            <a:avLst/>
          </a:prstGeom>
        </p:spPr>
      </p:pic>
      <p:sp>
        <p:nvSpPr>
          <p:cNvPr id="164871" name="Rectangle 164870">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64866" name="Rectangle 2"/>
          <p:cNvSpPr>
            <a:spLocks noGrp="1" noChangeArrowheads="1"/>
          </p:cNvSpPr>
          <p:nvPr>
            <p:ph type="title"/>
          </p:nvPr>
        </p:nvSpPr>
        <p:spPr>
          <a:xfrm>
            <a:off x="20" y="1"/>
            <a:ext cx="9144000" cy="838200"/>
          </a:xfrm>
        </p:spPr>
        <p:txBody>
          <a:bodyPr vert="horz" lIns="91440" tIns="45720" rIns="91440" bIns="45720" rtlCol="0" anchor="ctr">
            <a:normAutofit/>
          </a:bodyPr>
          <a:lstStyle/>
          <a:p>
            <a:pPr defTabSz="914400">
              <a:defRPr/>
            </a:pPr>
            <a:r>
              <a:rPr lang="en-US" sz="4000" u="sng" dirty="0"/>
              <a:t>Job’s Character</a:t>
            </a:r>
          </a:p>
        </p:txBody>
      </p:sp>
      <p:sp>
        <p:nvSpPr>
          <p:cNvPr id="8" name="Text Box 11"/>
          <p:cNvSpPr txBox="1">
            <a:spLocks noChangeArrowheads="1"/>
          </p:cNvSpPr>
          <p:nvPr/>
        </p:nvSpPr>
        <p:spPr bwMode="auto">
          <a:xfrm>
            <a:off x="20" y="1142999"/>
            <a:ext cx="9143960" cy="5331063"/>
          </a:xfrm>
          <a:prstGeom prst="rect">
            <a:avLst/>
          </a:prstGeom>
        </p:spPr>
        <p:txBody>
          <a:bodyPr vert="horz" lIns="91440" tIns="45720" rIns="91440" bIns="45720" rtlCol="0">
            <a:norm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53975" indent="0" eaLnBrk="1" hangingPunct="1">
              <a:lnSpc>
                <a:spcPct val="120000"/>
              </a:lnSpc>
              <a:spcAft>
                <a:spcPts val="450"/>
              </a:spcAft>
              <a:defRPr/>
            </a:pPr>
            <a:r>
              <a:rPr lang="en-US" sz="2400" b="1" dirty="0">
                <a:solidFill>
                  <a:schemeClr val="tx1"/>
                </a:solidFill>
                <a:effectLst>
                  <a:outerShdw blurRad="50800" dist="38100" dir="2700000" algn="tl" rotWithShape="0">
                    <a:srgbClr val="000000">
                      <a:alpha val="48000"/>
                    </a:srgbClr>
                  </a:outerShdw>
                </a:effectLst>
                <a:latin typeface="+mn-lt"/>
                <a:cs typeface="+mn-cs"/>
              </a:rPr>
              <a:t>Job 1:1: “There was a man in the land of Uz whose name was Job; and that man was blameless, upright, fearing God and turning away from evil”</a:t>
            </a:r>
          </a:p>
          <a:p>
            <a:pPr marL="396875" indent="-342900" eaLnBrk="1" hangingPunct="1">
              <a:lnSpc>
                <a:spcPct val="120000"/>
              </a:lnSpc>
              <a:spcAft>
                <a:spcPts val="450"/>
              </a:spcAft>
              <a:buFont typeface="Wingdings" panose="05000000000000000000" pitchFamily="2" charset="2"/>
              <a:buChar char="ü"/>
              <a:defRPr/>
            </a:pPr>
            <a:r>
              <a:rPr lang="en-US" sz="2800" b="1" dirty="0">
                <a:solidFill>
                  <a:schemeClr val="tx1"/>
                </a:solidFill>
                <a:effectLst>
                  <a:outerShdw blurRad="50800" dist="38100" dir="2700000" algn="tl" rotWithShape="0">
                    <a:srgbClr val="000000">
                      <a:alpha val="48000"/>
                    </a:srgbClr>
                  </a:outerShdw>
                </a:effectLst>
                <a:latin typeface="+mn-lt"/>
                <a:cs typeface="+mn-cs"/>
              </a:rPr>
              <a:t>Blameless (Proverbs 13:6)</a:t>
            </a:r>
          </a:p>
          <a:p>
            <a:pPr marL="396875" indent="-342900" eaLnBrk="1" hangingPunct="1">
              <a:lnSpc>
                <a:spcPct val="120000"/>
              </a:lnSpc>
              <a:spcAft>
                <a:spcPts val="450"/>
              </a:spcAft>
              <a:buFont typeface="Wingdings" panose="05000000000000000000" pitchFamily="2" charset="2"/>
              <a:buChar char="ü"/>
              <a:defRPr/>
            </a:pPr>
            <a:r>
              <a:rPr lang="en-US" sz="2800" b="1" dirty="0">
                <a:solidFill>
                  <a:schemeClr val="tx1"/>
                </a:solidFill>
                <a:effectLst>
                  <a:outerShdw blurRad="50800" dist="38100" dir="2700000" algn="tl" rotWithShape="0">
                    <a:srgbClr val="000000">
                      <a:alpha val="48000"/>
                    </a:srgbClr>
                  </a:outerShdw>
                </a:effectLst>
                <a:latin typeface="+mn-lt"/>
                <a:cs typeface="+mn-cs"/>
              </a:rPr>
              <a:t>Upright (</a:t>
            </a:r>
            <a:r>
              <a:rPr lang="en-US" sz="2800" b="1" dirty="0">
                <a:solidFill>
                  <a:schemeClr val="tx1"/>
                </a:solidFill>
                <a:effectLst>
                  <a:outerShdw blurRad="50800" dist="38100" dir="2700000" algn="tl" rotWithShape="0">
                    <a:srgbClr val="000000">
                      <a:alpha val="48000"/>
                    </a:srgbClr>
                  </a:outerShdw>
                </a:effectLst>
                <a:latin typeface="+mn-lt"/>
              </a:rPr>
              <a:t>Proverbs 2:6-9)</a:t>
            </a:r>
          </a:p>
          <a:p>
            <a:pPr marL="396875" indent="-342900" eaLnBrk="1" hangingPunct="1">
              <a:lnSpc>
                <a:spcPct val="120000"/>
              </a:lnSpc>
              <a:spcAft>
                <a:spcPts val="450"/>
              </a:spcAft>
              <a:buFont typeface="Wingdings" panose="05000000000000000000" pitchFamily="2" charset="2"/>
              <a:buChar char="ü"/>
              <a:defRPr/>
            </a:pPr>
            <a:r>
              <a:rPr lang="en-US" sz="2800" b="1" dirty="0">
                <a:solidFill>
                  <a:schemeClr val="tx1"/>
                </a:solidFill>
                <a:effectLst>
                  <a:outerShdw blurRad="50800" dist="38100" dir="2700000" algn="tl" rotWithShape="0">
                    <a:srgbClr val="000000">
                      <a:alpha val="48000"/>
                    </a:srgbClr>
                  </a:outerShdw>
                </a:effectLst>
                <a:latin typeface="+mn-lt"/>
                <a:cs typeface="+mn-cs"/>
              </a:rPr>
              <a:t>Feared God (Proverbs 1:7)</a:t>
            </a:r>
          </a:p>
          <a:p>
            <a:pPr marL="396875" indent="-342900" eaLnBrk="1" hangingPunct="1">
              <a:lnSpc>
                <a:spcPct val="120000"/>
              </a:lnSpc>
              <a:spcAft>
                <a:spcPts val="450"/>
              </a:spcAft>
              <a:buFont typeface="Wingdings" panose="05000000000000000000" pitchFamily="2" charset="2"/>
              <a:buChar char="ü"/>
              <a:defRPr/>
            </a:pPr>
            <a:r>
              <a:rPr lang="en-US" sz="2800" b="1" dirty="0">
                <a:solidFill>
                  <a:schemeClr val="tx1"/>
                </a:solidFill>
                <a:effectLst>
                  <a:outerShdw blurRad="50800" dist="38100" dir="2700000" algn="tl" rotWithShape="0">
                    <a:srgbClr val="000000">
                      <a:alpha val="48000"/>
                    </a:srgbClr>
                  </a:outerShdw>
                </a:effectLst>
                <a:latin typeface="+mn-lt"/>
                <a:cs typeface="+mn-cs"/>
              </a:rPr>
              <a:t>Turned away from evil (Proverbs 16:6)</a:t>
            </a:r>
          </a:p>
        </p:txBody>
      </p:sp>
      <p:sp>
        <p:nvSpPr>
          <p:cNvPr id="5" name="Footer Placeholder 4"/>
          <p:cNvSpPr>
            <a:spLocks noGrp="1"/>
          </p:cNvSpPr>
          <p:nvPr>
            <p:ph type="ftr" sz="quarter" idx="11"/>
          </p:nvPr>
        </p:nvSpPr>
        <p:spPr>
          <a:xfrm>
            <a:off x="32677" y="6474063"/>
            <a:ext cx="5004649" cy="365125"/>
          </a:xfrm>
        </p:spPr>
        <p:txBody>
          <a:bodyPr vert="horz" lIns="91440" tIns="45720" rIns="91440" bIns="45720" rtlCol="0" anchor="ctr">
            <a:normAutofit/>
          </a:bodyPr>
          <a:lstStyle/>
          <a:p>
            <a:pPr>
              <a:spcAft>
                <a:spcPts val="450"/>
              </a:spcAft>
              <a:buClr>
                <a:srgbClr val="6BA9DA"/>
              </a:buClr>
              <a:buSzPct val="115000"/>
              <a:defRPr/>
            </a:pPr>
            <a:r>
              <a:rPr lang="en-US" sz="1000" kern="1200">
                <a:solidFill>
                  <a:schemeClr val="tx1">
                    <a:tint val="75000"/>
                  </a:schemeClr>
                </a:solidFill>
                <a:latin typeface="+mn-lt"/>
                <a:ea typeface="+mn-ea"/>
                <a:cs typeface="+mn-cs"/>
              </a:rPr>
              <a:t>Godly Father: Job Prayed For His Children</a:t>
            </a:r>
            <a:endParaRPr lang="en-US" sz="1000" kern="1200" dirty="0">
              <a:solidFill>
                <a:schemeClr val="tx1">
                  <a:tint val="75000"/>
                </a:schemeClr>
              </a:solidFill>
              <a:latin typeface="+mn-lt"/>
              <a:ea typeface="+mn-ea"/>
              <a:cs typeface="+mn-cs"/>
            </a:endParaRPr>
          </a:p>
        </p:txBody>
      </p:sp>
    </p:spTree>
    <p:extLst>
      <p:ext uri="{BB962C8B-B14F-4D97-AF65-F5344CB8AC3E}">
        <p14:creationId xmlns:p14="http://schemas.microsoft.com/office/powerpoint/2010/main" val="16138560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inVertic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arn(inVertical)">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barn(inVertical)">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barn(inVertical)">
                                      <p:cBhvr>
                                        <p:cTn id="2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0FD5370-C3E0-45D5-A0B9-81F525448982}"/>
              </a:ext>
            </a:extLst>
          </p:cNvPr>
          <p:cNvPicPr>
            <a:picLocks noChangeAspect="1"/>
          </p:cNvPicPr>
          <p:nvPr/>
        </p:nvPicPr>
        <p:blipFill>
          <a:blip r:embed="rId3">
            <a:alphaModFix amt="35000"/>
            <a:extLst>
              <a:ext uri="{28A0092B-C50C-407E-A947-70E740481C1C}">
                <a14:useLocalDpi xmlns:a14="http://schemas.microsoft.com/office/drawing/2010/main" val="0"/>
              </a:ext>
            </a:extLst>
          </a:blip>
          <a:srcRect l="5569" r="5569"/>
          <a:stretch/>
        </p:blipFill>
        <p:spPr>
          <a:xfrm>
            <a:off x="20" y="2030"/>
            <a:ext cx="9143980" cy="6855970"/>
          </a:xfrm>
          <a:prstGeom prst="rect">
            <a:avLst/>
          </a:prstGeom>
        </p:spPr>
      </p:pic>
      <p:sp>
        <p:nvSpPr>
          <p:cNvPr id="164871" name="Rectangle 164870">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Arial" charset="0"/>
            </a:endParaRPr>
          </a:p>
        </p:txBody>
      </p:sp>
      <p:sp>
        <p:nvSpPr>
          <p:cNvPr id="164866" name="Rectangle 2"/>
          <p:cNvSpPr>
            <a:spLocks noGrp="1" noChangeArrowheads="1"/>
          </p:cNvSpPr>
          <p:nvPr>
            <p:ph type="title"/>
          </p:nvPr>
        </p:nvSpPr>
        <p:spPr>
          <a:xfrm>
            <a:off x="20" y="1"/>
            <a:ext cx="9144000" cy="838200"/>
          </a:xfrm>
        </p:spPr>
        <p:txBody>
          <a:bodyPr vert="horz" lIns="91440" tIns="45720" rIns="91440" bIns="45720" rtlCol="0" anchor="ctr">
            <a:normAutofit/>
          </a:bodyPr>
          <a:lstStyle/>
          <a:p>
            <a:pPr defTabSz="914400">
              <a:defRPr/>
            </a:pPr>
            <a:r>
              <a:rPr lang="en-US" sz="4000" u="sng" dirty="0"/>
              <a:t>Job’s Character</a:t>
            </a:r>
          </a:p>
        </p:txBody>
      </p:sp>
      <p:sp>
        <p:nvSpPr>
          <p:cNvPr id="8" name="Text Box 11"/>
          <p:cNvSpPr txBox="1">
            <a:spLocks noChangeArrowheads="1"/>
          </p:cNvSpPr>
          <p:nvPr/>
        </p:nvSpPr>
        <p:spPr bwMode="auto">
          <a:xfrm>
            <a:off x="60" y="1293931"/>
            <a:ext cx="9143960" cy="4724401"/>
          </a:xfrm>
          <a:prstGeom prst="rect">
            <a:avLst/>
          </a:prstGeom>
        </p:spPr>
        <p:txBody>
          <a:bodyPr vert="horz" lIns="91440" tIns="45720" rIns="91440" bIns="45720" rtlCol="0">
            <a:norm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indent="0" algn="ctr">
              <a:buNone/>
            </a:pPr>
            <a:r>
              <a:rPr lang="en-US" sz="6000" b="1" dirty="0">
                <a:ln w="9525">
                  <a:solidFill>
                    <a:schemeClr val="bg1"/>
                  </a:solidFill>
                  <a:prstDash val="solid"/>
                </a:ln>
                <a:solidFill>
                  <a:schemeClr val="tx1"/>
                </a:solidFill>
                <a:effectLst>
                  <a:outerShdw blurRad="12700" dist="38100" dir="2700000" algn="tl" rotWithShape="0">
                    <a:schemeClr val="bg1">
                      <a:lumMod val="50000"/>
                    </a:schemeClr>
                  </a:outerShdw>
                </a:effectLst>
              </a:rPr>
              <a:t>Job feared God and lived a righteous life and that was his foundation to face trials!</a:t>
            </a:r>
            <a:endParaRPr lang="en-US" sz="66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5" name="Footer Placeholder 4"/>
          <p:cNvSpPr>
            <a:spLocks noGrp="1"/>
          </p:cNvSpPr>
          <p:nvPr>
            <p:ph type="ftr" sz="quarter" idx="11"/>
          </p:nvPr>
        </p:nvSpPr>
        <p:spPr>
          <a:xfrm>
            <a:off x="32677" y="6474063"/>
            <a:ext cx="5004649"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a:ln>
                  <a:noFill/>
                </a:ln>
                <a:solidFill>
                  <a:prstClr val="white">
                    <a:tint val="75000"/>
                  </a:prstClr>
                </a:solidFill>
                <a:effectLst/>
                <a:uLnTx/>
                <a:uFillTx/>
                <a:latin typeface="Tahoma"/>
                <a:ea typeface="+mn-ea"/>
                <a:cs typeface="Arial" charset="0"/>
              </a:rPr>
              <a:t>Godly Father: Job Prayed For His Children</a:t>
            </a:r>
            <a:endParaRPr kumimoji="0" lang="en-US" sz="1000" b="0" i="0" u="none" strike="noStrike" kern="1200" cap="none" spc="0" normalizeH="0" baseline="0" noProof="0" dirty="0">
              <a:ln>
                <a:noFill/>
              </a:ln>
              <a:solidFill>
                <a:prstClr val="white">
                  <a:tint val="75000"/>
                </a:prstClr>
              </a:solidFill>
              <a:effectLst/>
              <a:uLnTx/>
              <a:uFillTx/>
              <a:latin typeface="Tahoma"/>
              <a:ea typeface="+mn-ea"/>
              <a:cs typeface="Arial" charset="0"/>
            </a:endParaRPr>
          </a:p>
        </p:txBody>
      </p:sp>
    </p:spTree>
    <p:extLst>
      <p:ext uri="{BB962C8B-B14F-4D97-AF65-F5344CB8AC3E}">
        <p14:creationId xmlns:p14="http://schemas.microsoft.com/office/powerpoint/2010/main" val="38732886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0FD5370-C3E0-45D5-A0B9-81F525448982}"/>
              </a:ext>
            </a:extLst>
          </p:cNvPr>
          <p:cNvPicPr>
            <a:picLocks noChangeAspect="1"/>
          </p:cNvPicPr>
          <p:nvPr/>
        </p:nvPicPr>
        <p:blipFill>
          <a:blip r:embed="rId4">
            <a:alphaModFix amt="70000"/>
            <a:extLst>
              <a:ext uri="{28A0092B-C50C-407E-A947-70E740481C1C}">
                <a14:useLocalDpi xmlns:a14="http://schemas.microsoft.com/office/drawing/2010/main" val="0"/>
              </a:ext>
            </a:extLst>
          </a:blip>
          <a:srcRect t="15" b="15"/>
          <a:stretch/>
        </p:blipFill>
        <p:spPr>
          <a:xfrm>
            <a:off x="20" y="2030"/>
            <a:ext cx="9143980" cy="6855970"/>
          </a:xfrm>
          <a:prstGeom prst="rect">
            <a:avLst/>
          </a:prstGeom>
        </p:spPr>
      </p:pic>
      <p:sp>
        <p:nvSpPr>
          <p:cNvPr id="164871" name="Rectangle 164870">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Arial" charset="0"/>
            </a:endParaRPr>
          </a:p>
        </p:txBody>
      </p:sp>
      <p:sp>
        <p:nvSpPr>
          <p:cNvPr id="164866" name="Rectangle 2"/>
          <p:cNvSpPr>
            <a:spLocks noGrp="1" noChangeArrowheads="1"/>
          </p:cNvSpPr>
          <p:nvPr>
            <p:ph type="title"/>
          </p:nvPr>
        </p:nvSpPr>
        <p:spPr>
          <a:xfrm>
            <a:off x="20" y="1"/>
            <a:ext cx="9144000" cy="838200"/>
          </a:xfrm>
        </p:spPr>
        <p:txBody>
          <a:bodyPr vert="horz" lIns="91440" tIns="45720" rIns="91440" bIns="45720" rtlCol="0" anchor="ctr">
            <a:normAutofit/>
          </a:bodyPr>
          <a:lstStyle/>
          <a:p>
            <a:pPr defTabSz="914400">
              <a:defRPr/>
            </a:pPr>
            <a:r>
              <a:rPr lang="en-US" sz="4000" u="sng" dirty="0"/>
              <a:t>Job’s Family</a:t>
            </a:r>
          </a:p>
        </p:txBody>
      </p:sp>
      <p:sp>
        <p:nvSpPr>
          <p:cNvPr id="8" name="Text Box 11"/>
          <p:cNvSpPr txBox="1">
            <a:spLocks noChangeArrowheads="1"/>
          </p:cNvSpPr>
          <p:nvPr/>
        </p:nvSpPr>
        <p:spPr bwMode="auto">
          <a:xfrm>
            <a:off x="20" y="990600"/>
            <a:ext cx="9143960" cy="5331063"/>
          </a:xfrm>
          <a:prstGeom prst="rect">
            <a:avLst/>
          </a:prstGeom>
        </p:spPr>
        <p:txBody>
          <a:bodyPr vert="horz" lIns="91440" tIns="45720" rIns="91440" bIns="45720" rtlCol="0">
            <a:normAutofit lnSpcReduction="10000"/>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53975" lvl="0" indent="0" eaLnBrk="1" hangingPunct="1">
              <a:lnSpc>
                <a:spcPct val="120000"/>
              </a:lnSpc>
              <a:spcAft>
                <a:spcPts val="450"/>
              </a:spcAft>
              <a:defRPr/>
            </a:pPr>
            <a:r>
              <a:rPr lang="en-US" sz="2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ahoma"/>
              </a:rPr>
              <a:t>Job 1:2: “Seven sons and three daughters were born to him”</a:t>
            </a:r>
            <a:endParaRPr kumimoji="0" lang="en-US" sz="2400" b="1" i="0" u="none" strike="noStrike" kern="1200" normalizeH="0" baseline="0" noProof="0" dirty="0">
              <a:ln w="9525">
                <a:solidFill>
                  <a:schemeClr val="bg1"/>
                </a:solidFill>
                <a:prstDash val="solid"/>
              </a:ln>
              <a:solidFill>
                <a:schemeClr val="tx1"/>
              </a:solidFill>
              <a:effectLst>
                <a:outerShdw blurRad="12700" dist="38100" dir="2700000" algn="tl" rotWithShape="0">
                  <a:schemeClr val="bg1">
                    <a:lumMod val="50000"/>
                  </a:schemeClr>
                </a:outerShdw>
              </a:effectLst>
              <a:uLnTx/>
              <a:uFillTx/>
              <a:latin typeface="Tahoma"/>
            </a:endParaRPr>
          </a:p>
          <a:p>
            <a:pPr marL="396875" lvl="0" indent="-342900" eaLnBrk="1" hangingPunct="1">
              <a:lnSpc>
                <a:spcPct val="120000"/>
              </a:lnSpc>
              <a:spcAft>
                <a:spcPts val="450"/>
              </a:spcAft>
              <a:buFont typeface="Wingdings" panose="05000000000000000000" pitchFamily="2" charset="2"/>
              <a:buChar char="ü"/>
              <a:defRPr/>
            </a:pPr>
            <a:r>
              <a:rPr lang="en-US" sz="2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ahoma"/>
              </a:rPr>
              <a:t>Job had ten children: 7 Sons and 3 Daughters</a:t>
            </a:r>
          </a:p>
          <a:p>
            <a:pPr marL="396875" lvl="0" indent="-342900" eaLnBrk="1" hangingPunct="1">
              <a:lnSpc>
                <a:spcPct val="120000"/>
              </a:lnSpc>
              <a:spcAft>
                <a:spcPts val="450"/>
              </a:spcAft>
              <a:buFont typeface="Wingdings" panose="05000000000000000000" pitchFamily="2" charset="2"/>
              <a:buChar char="ü"/>
              <a:defRPr/>
            </a:pPr>
            <a:r>
              <a:rPr lang="en-US" sz="2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ahoma"/>
              </a:rPr>
              <a:t>They all liked each other! It is implied they were adults in their own homes as they would invite each other over to their homes for dinner regularly (Job 1:4)</a:t>
            </a:r>
          </a:p>
          <a:p>
            <a:pPr marL="396875" lvl="0" indent="-342900" eaLnBrk="1" hangingPunct="1">
              <a:lnSpc>
                <a:spcPct val="120000"/>
              </a:lnSpc>
              <a:spcAft>
                <a:spcPts val="450"/>
              </a:spcAft>
              <a:buFont typeface="Wingdings" panose="05000000000000000000" pitchFamily="2" charset="2"/>
              <a:buChar char="ü"/>
              <a:defRPr/>
            </a:pPr>
            <a:r>
              <a:rPr lang="en-US" sz="2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ahoma"/>
              </a:rPr>
              <a:t>“His sons used to go and hold a feast in the house of each one on his day…” (Job 1:4) </a:t>
            </a:r>
          </a:p>
          <a:p>
            <a:pPr marL="396875" lvl="0" indent="-342900" eaLnBrk="1" hangingPunct="1">
              <a:lnSpc>
                <a:spcPct val="120000"/>
              </a:lnSpc>
              <a:spcAft>
                <a:spcPts val="450"/>
              </a:spcAft>
              <a:buFont typeface="Wingdings" panose="05000000000000000000" pitchFamily="2" charset="2"/>
              <a:buChar char="ü"/>
              <a:defRPr/>
            </a:pPr>
            <a:r>
              <a:rPr lang="en-US" sz="2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ahoma"/>
              </a:rPr>
              <a:t>Whatever that meant, it shows they all got along with each other!</a:t>
            </a:r>
          </a:p>
          <a:p>
            <a:pPr marL="396875" lvl="0" indent="-342900" eaLnBrk="1" hangingPunct="1">
              <a:lnSpc>
                <a:spcPct val="120000"/>
              </a:lnSpc>
              <a:spcAft>
                <a:spcPts val="450"/>
              </a:spcAft>
              <a:buFont typeface="Wingdings" panose="05000000000000000000" pitchFamily="2" charset="2"/>
              <a:buChar char="ü"/>
              <a:defRPr/>
            </a:pPr>
            <a:r>
              <a:rPr lang="en-US" sz="2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ahoma"/>
              </a:rPr>
              <a:t>Job would intercede to God for his children (Job 1:5). They were the first thing on his mind in the morning.</a:t>
            </a:r>
            <a:endParaRPr kumimoji="0" lang="en-US" sz="2400" b="1" i="0" u="none" strike="noStrike" kern="1200" normalizeH="0" baseline="0" noProof="0" dirty="0">
              <a:ln w="9525">
                <a:solidFill>
                  <a:schemeClr val="bg1"/>
                </a:solidFill>
                <a:prstDash val="solid"/>
              </a:ln>
              <a:solidFill>
                <a:schemeClr val="tx1"/>
              </a:solidFill>
              <a:effectLst>
                <a:outerShdw blurRad="12700" dist="38100" dir="2700000" algn="tl" rotWithShape="0">
                  <a:schemeClr val="bg1">
                    <a:lumMod val="50000"/>
                  </a:schemeClr>
                </a:outerShdw>
              </a:effectLst>
              <a:uLnTx/>
              <a:uFillTx/>
              <a:latin typeface="Tahoma"/>
            </a:endParaRPr>
          </a:p>
        </p:txBody>
      </p:sp>
      <p:sp>
        <p:nvSpPr>
          <p:cNvPr id="5" name="Footer Placeholder 4"/>
          <p:cNvSpPr>
            <a:spLocks noGrp="1"/>
          </p:cNvSpPr>
          <p:nvPr>
            <p:ph type="ftr" sz="quarter" idx="11"/>
          </p:nvPr>
        </p:nvSpPr>
        <p:spPr>
          <a:xfrm>
            <a:off x="32677" y="6474063"/>
            <a:ext cx="5004649"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a:ln>
                  <a:noFill/>
                </a:ln>
                <a:solidFill>
                  <a:prstClr val="white">
                    <a:tint val="75000"/>
                  </a:prstClr>
                </a:solidFill>
                <a:effectLst/>
                <a:uLnTx/>
                <a:uFillTx/>
                <a:latin typeface="Tahoma"/>
                <a:ea typeface="+mn-ea"/>
                <a:cs typeface="Arial" charset="0"/>
              </a:rPr>
              <a:t>Godly Father: Job Prayed For His Children</a:t>
            </a:r>
            <a:endParaRPr kumimoji="0" lang="en-US" sz="1000" b="0" i="0" u="none" strike="noStrike" kern="1200" cap="none" spc="0" normalizeH="0" baseline="0" noProof="0" dirty="0">
              <a:ln>
                <a:noFill/>
              </a:ln>
              <a:solidFill>
                <a:prstClr val="white">
                  <a:tint val="75000"/>
                </a:prstClr>
              </a:solidFill>
              <a:effectLst/>
              <a:uLnTx/>
              <a:uFillTx/>
              <a:latin typeface="Tahoma"/>
              <a:ea typeface="+mn-ea"/>
              <a:cs typeface="Arial" charset="0"/>
            </a:endParaRPr>
          </a:p>
        </p:txBody>
      </p:sp>
    </p:spTree>
    <p:extLst>
      <p:ext uri="{BB962C8B-B14F-4D97-AF65-F5344CB8AC3E}">
        <p14:creationId xmlns:p14="http://schemas.microsoft.com/office/powerpoint/2010/main" val="1218000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inVertic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arn(inVertical)">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barn(inVertical)">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barn(inVertical)">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barn(inVertical)">
                                      <p:cBhvr>
                                        <p:cTn id="3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0FD5370-C3E0-45D5-A0B9-81F525448982}"/>
              </a:ext>
            </a:extLst>
          </p:cNvPr>
          <p:cNvPicPr>
            <a:picLocks noChangeAspect="1"/>
          </p:cNvPicPr>
          <p:nvPr/>
        </p:nvPicPr>
        <p:blipFill>
          <a:blip r:embed="rId4">
            <a:extLst>
              <a:ext uri="{28A0092B-C50C-407E-A947-70E740481C1C}">
                <a14:useLocalDpi xmlns:a14="http://schemas.microsoft.com/office/drawing/2010/main" val="0"/>
              </a:ext>
            </a:extLst>
          </a:blip>
          <a:srcRect t="15" b="15"/>
          <a:stretch/>
        </p:blipFill>
        <p:spPr>
          <a:xfrm>
            <a:off x="20" y="2030"/>
            <a:ext cx="9143980" cy="6855970"/>
          </a:xfrm>
          <a:prstGeom prst="rect">
            <a:avLst/>
          </a:prstGeom>
        </p:spPr>
      </p:pic>
      <p:sp>
        <p:nvSpPr>
          <p:cNvPr id="164871" name="Rectangle 164870">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Arial" charset="0"/>
            </a:endParaRPr>
          </a:p>
        </p:txBody>
      </p:sp>
      <p:sp>
        <p:nvSpPr>
          <p:cNvPr id="164866" name="Rectangle 2"/>
          <p:cNvSpPr>
            <a:spLocks noGrp="1" noChangeArrowheads="1"/>
          </p:cNvSpPr>
          <p:nvPr>
            <p:ph type="title"/>
          </p:nvPr>
        </p:nvSpPr>
        <p:spPr>
          <a:xfrm>
            <a:off x="20" y="1"/>
            <a:ext cx="9144000" cy="838200"/>
          </a:xfrm>
        </p:spPr>
        <p:txBody>
          <a:bodyPr vert="horz" lIns="91440" tIns="45720" rIns="91440" bIns="45720" rtlCol="0" anchor="ctr">
            <a:normAutofit/>
          </a:bodyPr>
          <a:lstStyle/>
          <a:p>
            <a:pPr defTabSz="914400">
              <a:defRPr/>
            </a:pPr>
            <a:r>
              <a:rPr lang="en-US" sz="4000" u="sng" cap="none" dirty="0">
                <a:ln w="9525">
                  <a:solidFill>
                    <a:schemeClr val="bg1"/>
                  </a:solidFill>
                  <a:prstDash val="solid"/>
                </a:ln>
                <a:effectLst>
                  <a:outerShdw blurRad="12700" dist="38100" dir="2700000" algn="tl" rotWithShape="0">
                    <a:schemeClr val="bg1">
                      <a:lumMod val="50000"/>
                    </a:schemeClr>
                  </a:outerShdw>
                </a:effectLst>
              </a:rPr>
              <a:t>Job’s Family</a:t>
            </a:r>
          </a:p>
        </p:txBody>
      </p:sp>
      <p:sp>
        <p:nvSpPr>
          <p:cNvPr id="5" name="Footer Placeholder 4"/>
          <p:cNvSpPr>
            <a:spLocks noGrp="1"/>
          </p:cNvSpPr>
          <p:nvPr>
            <p:ph type="ftr" sz="quarter" idx="11"/>
          </p:nvPr>
        </p:nvSpPr>
        <p:spPr>
          <a:xfrm>
            <a:off x="32677" y="6474063"/>
            <a:ext cx="5004649"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a:ln>
                  <a:noFill/>
                </a:ln>
                <a:solidFill>
                  <a:prstClr val="white">
                    <a:tint val="75000"/>
                  </a:prstClr>
                </a:solidFill>
                <a:effectLst/>
                <a:uLnTx/>
                <a:uFillTx/>
                <a:latin typeface="Tahoma"/>
                <a:ea typeface="+mn-ea"/>
                <a:cs typeface="Arial" charset="0"/>
              </a:rPr>
              <a:t>Godly Father: Job Prayed For His Children</a:t>
            </a:r>
            <a:endParaRPr kumimoji="0" lang="en-US" sz="1000" b="0" i="0" u="none" strike="noStrike" kern="1200" cap="none" spc="0" normalizeH="0" baseline="0" noProof="0" dirty="0">
              <a:ln>
                <a:noFill/>
              </a:ln>
              <a:solidFill>
                <a:prstClr val="white">
                  <a:tint val="75000"/>
                </a:prstClr>
              </a:solidFill>
              <a:effectLst/>
              <a:uLnTx/>
              <a:uFillTx/>
              <a:latin typeface="Tahoma"/>
              <a:ea typeface="+mn-ea"/>
              <a:cs typeface="Arial" charset="0"/>
            </a:endParaRPr>
          </a:p>
        </p:txBody>
      </p:sp>
      <p:sp>
        <p:nvSpPr>
          <p:cNvPr id="3" name="Text Box 11">
            <a:extLst>
              <a:ext uri="{FF2B5EF4-FFF2-40B4-BE49-F238E27FC236}">
                <a16:creationId xmlns:a16="http://schemas.microsoft.com/office/drawing/2014/main" id="{296E505B-2CAD-604C-A70C-EFCF9FF3F02C}"/>
              </a:ext>
            </a:extLst>
          </p:cNvPr>
          <p:cNvSpPr txBox="1">
            <a:spLocks noChangeArrowheads="1"/>
          </p:cNvSpPr>
          <p:nvPr/>
        </p:nvSpPr>
        <p:spPr bwMode="auto">
          <a:xfrm>
            <a:off x="-20" y="3657600"/>
            <a:ext cx="9143960" cy="2743201"/>
          </a:xfrm>
          <a:prstGeom prst="rect">
            <a:avLst/>
          </a:prstGeom>
        </p:spPr>
        <p:txBody>
          <a:bodyPr vert="horz" lIns="91440" tIns="45720" rIns="91440" bIns="45720" rtlCol="0">
            <a:norm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indent="0" algn="ctr">
              <a:buNone/>
            </a:pPr>
            <a:r>
              <a:rPr lang="en-US" altLang="en-US" sz="5400" b="1" dirty="0">
                <a:ln w="9525">
                  <a:solidFill>
                    <a:schemeClr val="bg1"/>
                  </a:solidFill>
                  <a:prstDash val="solid"/>
                </a:ln>
                <a:solidFill>
                  <a:schemeClr val="tx1"/>
                </a:solidFill>
                <a:effectLst>
                  <a:outerShdw blurRad="12700" dist="38100" dir="2700000" algn="tl" rotWithShape="0">
                    <a:schemeClr val="bg1">
                      <a:lumMod val="50000"/>
                    </a:schemeClr>
                  </a:outerShdw>
                </a:effectLst>
                <a:ea typeface="Tahoma" panose="020B0604030504040204" pitchFamily="34" charset="0"/>
                <a:cs typeface="Tahoma" panose="020B0604030504040204" pitchFamily="34" charset="0"/>
              </a:rPr>
              <a:t>Job, a God-fearing man, loved his children and prayed for them!</a:t>
            </a:r>
            <a:endParaRPr lang="en-US" sz="54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92523306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0FD5370-C3E0-45D5-A0B9-81F525448982}"/>
              </a:ext>
            </a:extLst>
          </p:cNvPr>
          <p:cNvPicPr>
            <a:picLocks noChangeAspect="1"/>
          </p:cNvPicPr>
          <p:nvPr/>
        </p:nvPicPr>
        <p:blipFill>
          <a:blip r:embed="rId3">
            <a:alphaModFix amt="35000"/>
            <a:extLst>
              <a:ext uri="{28A0092B-C50C-407E-A947-70E740481C1C}">
                <a14:useLocalDpi xmlns:a14="http://schemas.microsoft.com/office/drawing/2010/main" val="0"/>
              </a:ext>
            </a:extLst>
          </a:blip>
          <a:srcRect l="5586" r="5586"/>
          <a:stretch/>
        </p:blipFill>
        <p:spPr>
          <a:xfrm>
            <a:off x="20" y="2030"/>
            <a:ext cx="9143980" cy="6855970"/>
          </a:xfrm>
          <a:prstGeom prst="rect">
            <a:avLst/>
          </a:prstGeom>
        </p:spPr>
      </p:pic>
      <p:sp>
        <p:nvSpPr>
          <p:cNvPr id="164871" name="Rectangle 164870">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Arial" charset="0"/>
            </a:endParaRPr>
          </a:p>
        </p:txBody>
      </p:sp>
      <p:sp>
        <p:nvSpPr>
          <p:cNvPr id="164866" name="Rectangle 2"/>
          <p:cNvSpPr>
            <a:spLocks noGrp="1" noChangeArrowheads="1"/>
          </p:cNvSpPr>
          <p:nvPr>
            <p:ph type="title"/>
          </p:nvPr>
        </p:nvSpPr>
        <p:spPr>
          <a:xfrm>
            <a:off x="20" y="1"/>
            <a:ext cx="9144000" cy="838200"/>
          </a:xfrm>
        </p:spPr>
        <p:txBody>
          <a:bodyPr vert="horz" lIns="91440" tIns="45720" rIns="91440" bIns="45720" rtlCol="0" anchor="ctr">
            <a:normAutofit/>
          </a:bodyPr>
          <a:lstStyle/>
          <a:p>
            <a:pPr defTabSz="914400">
              <a:defRPr/>
            </a:pPr>
            <a:r>
              <a:rPr lang="en-US" sz="4000" u="sng" dirty="0"/>
              <a:t>Job’s Possessions</a:t>
            </a:r>
          </a:p>
        </p:txBody>
      </p:sp>
      <p:sp>
        <p:nvSpPr>
          <p:cNvPr id="8" name="Text Box 11"/>
          <p:cNvSpPr txBox="1">
            <a:spLocks noChangeArrowheads="1"/>
          </p:cNvSpPr>
          <p:nvPr/>
        </p:nvSpPr>
        <p:spPr bwMode="auto">
          <a:xfrm>
            <a:off x="20" y="914400"/>
            <a:ext cx="9143960" cy="5714999"/>
          </a:xfrm>
          <a:prstGeom prst="rect">
            <a:avLst/>
          </a:prstGeom>
        </p:spPr>
        <p:txBody>
          <a:bodyPr vert="horz" lIns="91440" tIns="45720" rIns="91440" bIns="45720" rtlCol="0">
            <a:normAutofit fontScale="62500" lnSpcReduction="20000"/>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53975" lvl="0" indent="0" eaLnBrk="1" hangingPunct="1">
              <a:lnSpc>
                <a:spcPct val="120000"/>
              </a:lnSpc>
              <a:spcAft>
                <a:spcPts val="450"/>
              </a:spcAft>
              <a:defRPr/>
            </a:pPr>
            <a:r>
              <a:rPr lang="en-US" sz="3600" b="1" dirty="0">
                <a:solidFill>
                  <a:prstClr val="white"/>
                </a:solidFill>
                <a:effectLst>
                  <a:outerShdw blurRad="50800" dist="38100" dir="2700000" algn="tl" rotWithShape="0">
                    <a:srgbClr val="000000">
                      <a:alpha val="48000"/>
                    </a:srgbClr>
                  </a:outerShdw>
                </a:effectLst>
                <a:latin typeface="Tahoma"/>
              </a:rPr>
              <a:t>Job 1:3: “His possessions also were 7,000 sheep, 3,000 camels, 500 yoke of oxen, 500 female donkeys, and very many servants; and that man was the greatest of all the men of the east”</a:t>
            </a:r>
            <a:endParaRPr kumimoji="0" lang="en-US" sz="36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ndParaRPr>
          </a:p>
          <a:p>
            <a:pPr marL="396875" lvl="0" indent="-342900" eaLnBrk="1" hangingPunct="1">
              <a:lnSpc>
                <a:spcPct val="120000"/>
              </a:lnSpc>
              <a:spcAft>
                <a:spcPts val="450"/>
              </a:spcAft>
              <a:buFont typeface="Wingdings" panose="05000000000000000000" pitchFamily="2" charset="2"/>
              <a:buChar char="ü"/>
              <a:defRPr/>
            </a:pPr>
            <a:r>
              <a:rPr lang="en-US" sz="3800" b="1" dirty="0">
                <a:solidFill>
                  <a:prstClr val="white"/>
                </a:solidFill>
                <a:effectLst>
                  <a:outerShdw blurRad="50800" dist="38100" dir="2700000" algn="tl" rotWithShape="0">
                    <a:srgbClr val="000000">
                      <a:alpha val="48000"/>
                    </a:srgbClr>
                  </a:outerShdw>
                </a:effectLst>
                <a:latin typeface="Tahoma"/>
              </a:rPr>
              <a:t>Job was not only the head of a large family but he was a very wealthy man!</a:t>
            </a:r>
          </a:p>
          <a:p>
            <a:pPr marL="396875" lvl="0" indent="-342900" eaLnBrk="1" hangingPunct="1">
              <a:lnSpc>
                <a:spcPct val="120000"/>
              </a:lnSpc>
              <a:spcAft>
                <a:spcPts val="450"/>
              </a:spcAft>
              <a:buFont typeface="Wingdings" panose="05000000000000000000" pitchFamily="2" charset="2"/>
              <a:buChar char="ü"/>
              <a:defRPr/>
            </a:pPr>
            <a:r>
              <a:rPr lang="en-US" sz="3800" b="1" dirty="0">
                <a:solidFill>
                  <a:prstClr val="white"/>
                </a:solidFill>
                <a:effectLst>
                  <a:outerShdw blurRad="50800" dist="38100" dir="2700000" algn="tl" rotWithShape="0">
                    <a:srgbClr val="000000">
                      <a:alpha val="48000"/>
                    </a:srgbClr>
                  </a:outerShdw>
                </a:effectLst>
                <a:latin typeface="Tahoma"/>
              </a:rPr>
              <a:t>In those days, wealth was measured in land, animals and servants. Job was blessed with all three. He was the richest of the rich!</a:t>
            </a:r>
          </a:p>
          <a:p>
            <a:pPr marL="396875" lvl="0" indent="-342900" eaLnBrk="1" hangingPunct="1">
              <a:lnSpc>
                <a:spcPct val="120000"/>
              </a:lnSpc>
              <a:spcAft>
                <a:spcPts val="450"/>
              </a:spcAft>
              <a:buFont typeface="Wingdings" panose="05000000000000000000" pitchFamily="2" charset="2"/>
              <a:buChar char="ü"/>
              <a:defRPr/>
            </a:pPr>
            <a:r>
              <a:rPr lang="en-US" sz="3800" b="1" dirty="0">
                <a:solidFill>
                  <a:prstClr val="white"/>
                </a:solidFill>
                <a:effectLst>
                  <a:outerShdw blurRad="50800" dist="38100" dir="2700000" algn="tl" rotWithShape="0">
                    <a:srgbClr val="000000">
                      <a:alpha val="48000"/>
                    </a:srgbClr>
                  </a:outerShdw>
                </a:effectLst>
                <a:latin typeface="Tahoma"/>
              </a:rPr>
              <a:t>Lamentations 4:21 tells us Uz is in the land of Edom, which means in the land of the descendants of Esau (Genesis 36:8).</a:t>
            </a:r>
          </a:p>
          <a:p>
            <a:pPr marL="396875" lvl="0" indent="-342900" eaLnBrk="1" hangingPunct="1">
              <a:lnSpc>
                <a:spcPct val="120000"/>
              </a:lnSpc>
              <a:spcAft>
                <a:spcPts val="450"/>
              </a:spcAft>
              <a:buFont typeface="Wingdings" panose="05000000000000000000" pitchFamily="2" charset="2"/>
              <a:buChar char="ü"/>
              <a:defRPr/>
            </a:pPr>
            <a:r>
              <a:rPr lang="en-US" sz="3800" b="1" dirty="0">
                <a:solidFill>
                  <a:prstClr val="white"/>
                </a:solidFill>
                <a:effectLst>
                  <a:outerShdw blurRad="50800" dist="38100" dir="2700000" algn="tl" rotWithShape="0">
                    <a:srgbClr val="000000">
                      <a:alpha val="48000"/>
                    </a:srgbClr>
                  </a:outerShdw>
                </a:effectLst>
                <a:latin typeface="Tahoma"/>
              </a:rPr>
              <a:t>To get that wealthy Job overcame many temptations to keep himself blameless and upright before God!</a:t>
            </a:r>
            <a:endParaRPr kumimoji="0" lang="en-US" sz="38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ndParaRPr>
          </a:p>
        </p:txBody>
      </p:sp>
      <p:sp>
        <p:nvSpPr>
          <p:cNvPr id="5" name="Footer Placeholder 4"/>
          <p:cNvSpPr>
            <a:spLocks noGrp="1"/>
          </p:cNvSpPr>
          <p:nvPr>
            <p:ph type="ftr" sz="quarter" idx="11"/>
          </p:nvPr>
        </p:nvSpPr>
        <p:spPr>
          <a:xfrm>
            <a:off x="32677" y="6474063"/>
            <a:ext cx="5004649"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a:ln>
                  <a:noFill/>
                </a:ln>
                <a:solidFill>
                  <a:prstClr val="white">
                    <a:tint val="75000"/>
                  </a:prstClr>
                </a:solidFill>
                <a:effectLst/>
                <a:uLnTx/>
                <a:uFillTx/>
                <a:latin typeface="Tahoma"/>
                <a:ea typeface="+mn-ea"/>
                <a:cs typeface="Arial" charset="0"/>
              </a:rPr>
              <a:t>Godly Father: Job Prayed For His Children</a:t>
            </a:r>
            <a:endParaRPr kumimoji="0" lang="en-US" sz="1000" b="0" i="0" u="none" strike="noStrike" kern="1200" cap="none" spc="0" normalizeH="0" baseline="0" noProof="0" dirty="0">
              <a:ln>
                <a:noFill/>
              </a:ln>
              <a:solidFill>
                <a:prstClr val="white">
                  <a:tint val="75000"/>
                </a:prstClr>
              </a:solidFill>
              <a:effectLst/>
              <a:uLnTx/>
              <a:uFillTx/>
              <a:latin typeface="Tahoma"/>
              <a:ea typeface="+mn-ea"/>
              <a:cs typeface="Arial" charset="0"/>
            </a:endParaRPr>
          </a:p>
        </p:txBody>
      </p:sp>
    </p:spTree>
    <p:extLst>
      <p:ext uri="{BB962C8B-B14F-4D97-AF65-F5344CB8AC3E}">
        <p14:creationId xmlns:p14="http://schemas.microsoft.com/office/powerpoint/2010/main" val="18546804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inVertic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arn(inVertical)">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barn(inVertical)">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barn(inVertical)">
                                      <p:cBhvr>
                                        <p:cTn id="2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_rels/theme7.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Favorite Font Theme">
      <a:majorFont>
        <a:latin typeface="Arial"/>
        <a:ea typeface=""/>
        <a:cs typeface=""/>
      </a:majorFont>
      <a:minorFont>
        <a:latin typeface="Tahoma"/>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5_eye">
  <a:themeElements>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ey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ey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ey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ey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ey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ey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ey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ey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ey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ey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ey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ey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ey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ey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ey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ey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Favorite Font Theme">
      <a:majorFont>
        <a:latin typeface="Arial"/>
        <a:ea typeface=""/>
        <a:cs typeface=""/>
      </a:majorFont>
      <a:minorFont>
        <a:latin typeface="Tahoma"/>
        <a:ea typeface=""/>
        <a:cs typeface=""/>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4.xml><?xml version="1.0" encoding="utf-8"?>
<a:theme xmlns:a="http://schemas.openxmlformats.org/drawingml/2006/main" name="vees">
  <a:themeElements>
    <a:clrScheme name="vees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fontScheme name="ve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vees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vees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vees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vees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vees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vees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vees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vees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vees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vees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vees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vees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vees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vees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vees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vees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Favorite Font Theme">
      <a:majorFont>
        <a:latin typeface="Arial"/>
        <a:ea typeface=""/>
        <a:cs typeface=""/>
      </a:majorFont>
      <a:minorFont>
        <a:latin typeface="Tahoma"/>
        <a:ea typeface=""/>
        <a:cs typeface=""/>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6.xml><?xml version="1.0" encoding="utf-8"?>
<a:theme xmlns:a="http://schemas.openxmlformats.org/drawingml/2006/main" name="1_vees">
  <a:themeElements>
    <a:clrScheme name="vees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fontScheme name="ve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vees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vees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vees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vees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vees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vees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vees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vees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vees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vees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vees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vees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vees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vees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vees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vees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Favorite Font Theme">
      <a:majorFont>
        <a:latin typeface="Arial"/>
        <a:ea typeface=""/>
        <a:cs typeface=""/>
      </a:majorFont>
      <a:minorFont>
        <a:latin typeface="Tahoma"/>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7559</TotalTime>
  <Words>2691</Words>
  <Application>Microsoft Office PowerPoint</Application>
  <PresentationFormat>On-screen Show (4:3)</PresentationFormat>
  <Paragraphs>204</Paragraphs>
  <Slides>24</Slides>
  <Notes>15</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24</vt:i4>
      </vt:variant>
    </vt:vector>
  </HeadingPairs>
  <TitlesOfParts>
    <vt:vector size="38" baseType="lpstr">
      <vt:lpstr>Ameretto</vt:lpstr>
      <vt:lpstr>Arial</vt:lpstr>
      <vt:lpstr>Calibri</vt:lpstr>
      <vt:lpstr>Tahoma</vt:lpstr>
      <vt:lpstr>Times New Roman</vt:lpstr>
      <vt:lpstr>Wingdings</vt:lpstr>
      <vt:lpstr>Wingdings 2</vt:lpstr>
      <vt:lpstr>Technic</vt:lpstr>
      <vt:lpstr>5_eye</vt:lpstr>
      <vt:lpstr>1_Damask</vt:lpstr>
      <vt:lpstr>vees</vt:lpstr>
      <vt:lpstr>Damask</vt:lpstr>
      <vt:lpstr>1_vees</vt:lpstr>
      <vt:lpstr>Slate</vt:lpstr>
      <vt:lpstr>Godly Father:  Job Prayed For His Children</vt:lpstr>
      <vt:lpstr>INTRO</vt:lpstr>
      <vt:lpstr>INTRO</vt:lpstr>
      <vt:lpstr>Intro </vt:lpstr>
      <vt:lpstr>Job’s Character</vt:lpstr>
      <vt:lpstr>Job’s Character</vt:lpstr>
      <vt:lpstr>Job’s Family</vt:lpstr>
      <vt:lpstr>Job’s Family</vt:lpstr>
      <vt:lpstr>Job’s Possessions</vt:lpstr>
      <vt:lpstr>Job’s Character, Family, Possessions: Application</vt:lpstr>
      <vt:lpstr>Job’s Possessions</vt:lpstr>
      <vt:lpstr>Job Prayed For His Children</vt:lpstr>
      <vt:lpstr>Job Prayed For His Children: Application</vt:lpstr>
      <vt:lpstr>Job Prayed For His Children</vt:lpstr>
      <vt:lpstr>Job Prayed For His Children</vt:lpstr>
      <vt:lpstr>Three Lessons from Job’s Prayer for His Children</vt:lpstr>
      <vt:lpstr>A lesson from China</vt:lpstr>
      <vt:lpstr>Three Lessons from Job’s Prayer for His Children: Application</vt:lpstr>
      <vt:lpstr>Three Lessons from Job’s Prayer for His Children</vt:lpstr>
      <vt:lpstr>Conclusion</vt:lpstr>
      <vt:lpstr>Conclusion</vt:lpstr>
      <vt:lpstr>Conclusion</vt:lpstr>
      <vt:lpstr>Conclusion</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Godly Father: Job Prayed For His Children</dc:title>
  <dc:subject>06/18/2023</dc:subject>
  <dc:creator>DarkWolf</dc:creator>
  <cp:lastModifiedBy>Nathan Morrison</cp:lastModifiedBy>
  <cp:revision>52</cp:revision>
  <dcterms:created xsi:type="dcterms:W3CDTF">2005-06-04T23:49:02Z</dcterms:created>
  <dcterms:modified xsi:type="dcterms:W3CDTF">2023-06-17T04:45:08Z</dcterms:modified>
</cp:coreProperties>
</file>