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342" r:id="rId2"/>
    <p:sldId id="256" r:id="rId3"/>
    <p:sldId id="258" r:id="rId4"/>
    <p:sldId id="257" r:id="rId5"/>
    <p:sldId id="259" r:id="rId6"/>
    <p:sldId id="341" r:id="rId7"/>
    <p:sldId id="329" r:id="rId8"/>
    <p:sldId id="336" r:id="rId9"/>
    <p:sldId id="337" r:id="rId10"/>
    <p:sldId id="338" r:id="rId11"/>
    <p:sldId id="339" r:id="rId12"/>
    <p:sldId id="34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9"/>
    <p:restoredTop sz="94740"/>
  </p:normalViewPr>
  <p:slideViewPr>
    <p:cSldViewPr snapToGrid="0" snapToObjects="1">
      <p:cViewPr varScale="1">
        <p:scale>
          <a:sx n="115" d="100"/>
          <a:sy n="115" d="100"/>
        </p:scale>
        <p:origin x="21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EC97-2EE4-6E44-9BAC-AC320BF56370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D0650-0CB0-C84D-B7A2-B8B7B6BFD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5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F55-DAC1-124B-8B2E-AE452E1065B9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A1BD-E286-6A4B-905E-0895852C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9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F55-DAC1-124B-8B2E-AE452E1065B9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A1BD-E286-6A4B-905E-0895852C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9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F55-DAC1-124B-8B2E-AE452E1065B9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A1BD-E286-6A4B-905E-0895852C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1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F55-DAC1-124B-8B2E-AE452E1065B9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A1BD-E286-6A4B-905E-0895852C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F55-DAC1-124B-8B2E-AE452E1065B9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A1BD-E286-6A4B-905E-0895852C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F55-DAC1-124B-8B2E-AE452E1065B9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A1BD-E286-6A4B-905E-0895852C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F55-DAC1-124B-8B2E-AE452E1065B9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A1BD-E286-6A4B-905E-0895852C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0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F55-DAC1-124B-8B2E-AE452E1065B9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A1BD-E286-6A4B-905E-0895852C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F55-DAC1-124B-8B2E-AE452E1065B9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A1BD-E286-6A4B-905E-0895852C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0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F55-DAC1-124B-8B2E-AE452E1065B9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A1BD-E286-6A4B-905E-0895852C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F55-DAC1-124B-8B2E-AE452E1065B9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A1BD-E286-6A4B-905E-0895852C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9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8CF55-DAC1-124B-8B2E-AE452E1065B9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5A1BD-E286-6A4B-905E-0895852C2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9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40745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8D72B9-40B5-14A7-6528-37160D215111}"/>
              </a:ext>
            </a:extLst>
          </p:cNvPr>
          <p:cNvSpPr txBox="1"/>
          <p:nvPr/>
        </p:nvSpPr>
        <p:spPr>
          <a:xfrm>
            <a:off x="555567" y="1298827"/>
            <a:ext cx="803286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32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God’s Answer</a:t>
            </a:r>
            <a:endParaRPr lang="en-US" sz="32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 Chronicles 20:14-30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word of the LORD came to the people. 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They were to listen carefully. 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They were not to be afraid or discouraged. 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battle belonged to the LORD. 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They were to go against their enemies. </a:t>
            </a:r>
          </a:p>
        </p:txBody>
      </p:sp>
    </p:spTree>
    <p:extLst>
      <p:ext uri="{BB962C8B-B14F-4D97-AF65-F5344CB8AC3E}">
        <p14:creationId xmlns:p14="http://schemas.microsoft.com/office/powerpoint/2010/main" val="41629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32BBB1-F55A-C664-2BDF-2D506635A545}"/>
              </a:ext>
            </a:extLst>
          </p:cNvPr>
          <p:cNvSpPr txBox="1"/>
          <p:nvPr/>
        </p:nvSpPr>
        <p:spPr>
          <a:xfrm>
            <a:off x="427329" y="1376885"/>
            <a:ext cx="8289342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32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Application For Us</a:t>
            </a:r>
            <a:endParaRPr lang="en-US" sz="32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“He resolved to seek the LORD.”</a:t>
            </a:r>
          </a:p>
          <a:p>
            <a:pPr>
              <a:spcBef>
                <a:spcPts val="9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“Our eyes are on you.”</a:t>
            </a:r>
          </a:p>
          <a:p>
            <a:pPr>
              <a:spcBef>
                <a:spcPts val="9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“All Judah was standing together.”</a:t>
            </a:r>
          </a:p>
          <a:p>
            <a:pPr>
              <a:spcBef>
                <a:spcPts val="9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“Tomorrow, go out to face them.”</a:t>
            </a:r>
          </a:p>
          <a:p>
            <a:pPr>
              <a:spcBef>
                <a:spcPts val="9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“Believe in His prophets, and you will succeed.”</a:t>
            </a:r>
          </a:p>
        </p:txBody>
      </p:sp>
    </p:spTree>
    <p:extLst>
      <p:ext uri="{BB962C8B-B14F-4D97-AF65-F5344CB8AC3E}">
        <p14:creationId xmlns:p14="http://schemas.microsoft.com/office/powerpoint/2010/main" val="14805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EF200-EE42-5678-4074-1BEEF5C83673}"/>
              </a:ext>
            </a:extLst>
          </p:cNvPr>
          <p:cNvSpPr txBox="1"/>
          <p:nvPr/>
        </p:nvSpPr>
        <p:spPr>
          <a:xfrm>
            <a:off x="1410601" y="1964132"/>
            <a:ext cx="6322797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“Jehoshaphat was afraid, </a:t>
            </a:r>
          </a:p>
          <a:p>
            <a:pPr algn="ctr">
              <a:spcBef>
                <a:spcPts val="45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and he resolved to seek the LORD.”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5B30F-7344-E882-1DB1-C9FB8F923C98}"/>
              </a:ext>
            </a:extLst>
          </p:cNvPr>
          <p:cNvSpPr txBox="1"/>
          <p:nvPr/>
        </p:nvSpPr>
        <p:spPr>
          <a:xfrm>
            <a:off x="981181" y="3758252"/>
            <a:ext cx="7181635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“Then Jehoshaphat’s kingdom was quiet, </a:t>
            </a:r>
          </a:p>
          <a:p>
            <a:pPr algn="ctr">
              <a:spcBef>
                <a:spcPts val="45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for his God gave him rest on every side.”</a:t>
            </a:r>
          </a:p>
        </p:txBody>
      </p:sp>
    </p:spTree>
    <p:extLst>
      <p:ext uri="{BB962C8B-B14F-4D97-AF65-F5344CB8AC3E}">
        <p14:creationId xmlns:p14="http://schemas.microsoft.com/office/powerpoint/2010/main" val="11426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7A00B1-09F8-B424-4244-9D1A21B16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" b="-1"/>
          <a:stretch/>
        </p:blipFill>
        <p:spPr bwMode="auto">
          <a:xfrm>
            <a:off x="-1661281" y="-48957"/>
            <a:ext cx="12418324" cy="698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football player in a white uniform&#10;&#10;Description automatically generated with low confidence">
            <a:extLst>
              <a:ext uri="{FF2B5EF4-FFF2-40B4-BE49-F238E27FC236}">
                <a16:creationId xmlns:a16="http://schemas.microsoft.com/office/drawing/2014/main" id="{AF111EB4-469A-068D-4AAE-37C262F77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66"/>
          <a:stretch/>
        </p:blipFill>
        <p:spPr bwMode="auto">
          <a:xfrm>
            <a:off x="-1592494" y="-56089"/>
            <a:ext cx="12626939" cy="69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5C47FC1-F3E9-BBDE-2839-027A0D1A0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607" y="0"/>
            <a:ext cx="12637213" cy="710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evice, meter, gauge&#10;&#10;Description automatically generated">
            <a:extLst>
              <a:ext uri="{FF2B5EF4-FFF2-40B4-BE49-F238E27FC236}">
                <a16:creationId xmlns:a16="http://schemas.microsoft.com/office/drawing/2014/main" id="{CE5EF423-759C-D0A9-E2E3-47358C6B7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66"/>
          <a:stretch/>
        </p:blipFill>
        <p:spPr>
          <a:xfrm>
            <a:off x="-571553" y="-198587"/>
            <a:ext cx="14626600" cy="80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0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5A8E3F-2744-902C-3FC5-1F7B9D06D7E5}"/>
              </a:ext>
            </a:extLst>
          </p:cNvPr>
          <p:cNvSpPr txBox="1"/>
          <p:nvPr/>
        </p:nvSpPr>
        <p:spPr>
          <a:xfrm>
            <a:off x="655928" y="1328030"/>
            <a:ext cx="783214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32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Jehoshaphat was king in Judah</a:t>
            </a: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 Chronicles 20:31-33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 Chronicles 17:1-11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 sought after God.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 rejoiced in the way of the Lord. 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 had God’s word taught.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 was blessed by God. </a:t>
            </a:r>
          </a:p>
        </p:txBody>
      </p:sp>
    </p:spTree>
    <p:extLst>
      <p:ext uri="{BB962C8B-B14F-4D97-AF65-F5344CB8AC3E}">
        <p14:creationId xmlns:p14="http://schemas.microsoft.com/office/powerpoint/2010/main" val="12115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D2F56E-1E45-424D-0A70-EAB6AFC9DEA7}"/>
              </a:ext>
            </a:extLst>
          </p:cNvPr>
          <p:cNvSpPr txBox="1"/>
          <p:nvPr/>
        </p:nvSpPr>
        <p:spPr>
          <a:xfrm>
            <a:off x="442062" y="1262060"/>
            <a:ext cx="9471372" cy="314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US" sz="32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problem that led to his prayer. </a:t>
            </a:r>
            <a:endParaRPr lang="en-US" sz="32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 Chronicles 20:1-2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Moabites, Ammonites, Meunites came to fight. 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News of this made Jehoshaphat afraid.</a:t>
            </a:r>
          </a:p>
        </p:txBody>
      </p:sp>
    </p:spTree>
    <p:extLst>
      <p:ext uri="{BB962C8B-B14F-4D97-AF65-F5344CB8AC3E}">
        <p14:creationId xmlns:p14="http://schemas.microsoft.com/office/powerpoint/2010/main" val="38121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FC927A-5BCD-42E5-293F-4BD443BC99E5}"/>
              </a:ext>
            </a:extLst>
          </p:cNvPr>
          <p:cNvSpPr txBox="1"/>
          <p:nvPr/>
        </p:nvSpPr>
        <p:spPr>
          <a:xfrm>
            <a:off x="533265" y="1251354"/>
            <a:ext cx="807747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32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prayer of Jehoshaphat</a:t>
            </a:r>
            <a:endParaRPr lang="en-US" sz="32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 Chronicles 20:3-13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 prayed with great confidence. 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 focused on God’s power. 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 rehearsed what God had done in the past. 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 spoke to God about his problem. </a:t>
            </a: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 recognized his total dependence on God. </a:t>
            </a:r>
          </a:p>
        </p:txBody>
      </p:sp>
    </p:spTree>
    <p:extLst>
      <p:ext uri="{BB962C8B-B14F-4D97-AF65-F5344CB8AC3E}">
        <p14:creationId xmlns:p14="http://schemas.microsoft.com/office/powerpoint/2010/main" val="495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6979</TotalTime>
  <Words>231</Words>
  <Application>Microsoft Macintosh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Lee</dc:creator>
  <cp:lastModifiedBy>Cody Chesser</cp:lastModifiedBy>
  <cp:revision>147</cp:revision>
  <dcterms:created xsi:type="dcterms:W3CDTF">2021-02-06T22:29:39Z</dcterms:created>
  <dcterms:modified xsi:type="dcterms:W3CDTF">2023-04-19T03:28:47Z</dcterms:modified>
</cp:coreProperties>
</file>