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36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0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0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0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2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4/14/23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0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4/14/23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3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4/14/23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5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4/14/23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8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4/14/23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4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4/14/23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0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C7AAB-4C20-4A97-BB8A-F48EB4429D16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6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86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1C543F-B28F-0149-9B76-CAB6B264388E}"/>
              </a:ext>
            </a:extLst>
          </p:cNvPr>
          <p:cNvSpPr txBox="1"/>
          <p:nvPr/>
        </p:nvSpPr>
        <p:spPr>
          <a:xfrm>
            <a:off x="123825" y="735806"/>
            <a:ext cx="8896350" cy="4701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Providence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“God seeing a need or desired outcome and arranging things through natural means to meet that need, all without overriding man’s free will.”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English word “Providence” is from the Latin word ‘providentia’ and the word “provide” from the Latin ‘providere.’ Etymologically the latter means to foresee: pro – before: and videre, to see; to see before.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word ”provide” therefore expresses forethought which rests upon foresight, conveying the idea of provident care. We see the word “providence” in Acts 24:2. Same word in Romans 13:14. Consider also (1 Tim 5:8).</a:t>
            </a:r>
          </a:p>
        </p:txBody>
      </p:sp>
    </p:spTree>
    <p:extLst>
      <p:ext uri="{BB962C8B-B14F-4D97-AF65-F5344CB8AC3E}">
        <p14:creationId xmlns:p14="http://schemas.microsoft.com/office/powerpoint/2010/main" val="386942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1C543F-B28F-0149-9B76-CAB6B264388E}"/>
              </a:ext>
            </a:extLst>
          </p:cNvPr>
          <p:cNvSpPr txBox="1"/>
          <p:nvPr/>
        </p:nvSpPr>
        <p:spPr>
          <a:xfrm>
            <a:off x="123825" y="954881"/>
            <a:ext cx="8896350" cy="4181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Providence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Genesis 24:1-5, 12-15: God provided for Abraham’s servant.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Genesis 50:18-20: God provided for Joseph and his people.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Isaiah 38:1-7: God answered Hezekiah’s prayer.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Nehemiah: God provided for Israel and Nehemiah throughout the book.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Acts 9:23-25: Paul was delivered from enemies in a basket. God provided.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Acts 23:15-23: Paul’s nephew intervened for Paul’s safety.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50" dirty="0">
              <a:solidFill>
                <a:srgbClr val="1C3779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40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1C543F-B28F-0149-9B76-CAB6B264388E}"/>
              </a:ext>
            </a:extLst>
          </p:cNvPr>
          <p:cNvSpPr txBox="1"/>
          <p:nvPr/>
        </p:nvSpPr>
        <p:spPr>
          <a:xfrm>
            <a:off x="123825" y="954882"/>
            <a:ext cx="8896350" cy="4701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So, what is the “SO WHAT?”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b="1" i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Consider</a:t>
            </a: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: The awesome nature of God! Nothing is too hard for Him.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b="1" i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Believe</a:t>
            </a: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: The miracles recorded. They are written for us. Write them on your heart.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b="1" i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Understand</a:t>
            </a: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: How God works. God is not absent. He is alive and still works!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b="1" i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Work</a:t>
            </a: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: Consider the providential nature at work in evangelism, Acts 8:26-34, 39. God is waiting for YOU!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b="1" i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Pray</a:t>
            </a: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: Like never before! God will move on behalf of our prayers, Acts 12:5.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50" dirty="0">
              <a:solidFill>
                <a:srgbClr val="1C3779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2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BBCB00-F671-F875-045F-3C7DB5A5BA48}"/>
              </a:ext>
            </a:extLst>
          </p:cNvPr>
          <p:cNvSpPr txBox="1"/>
          <p:nvPr/>
        </p:nvSpPr>
        <p:spPr>
          <a:xfrm>
            <a:off x="774235" y="2045087"/>
            <a:ext cx="7595531" cy="2790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1C3779"/>
                </a:solidFill>
                <a:latin typeface="Century Gothic" panose="020B0502020202020204" pitchFamily="34" charset="0"/>
              </a:rPr>
              <a:t>“Without the miraculous Christianity is false. As Paul argued, Christianity is all a lie without the resurrection of Jesus, 1 Corinthians 15:13-19. And if there is no miraculous, then there is no resurrection.” </a:t>
            </a:r>
          </a:p>
        </p:txBody>
      </p:sp>
    </p:spTree>
    <p:extLst>
      <p:ext uri="{BB962C8B-B14F-4D97-AF65-F5344CB8AC3E}">
        <p14:creationId xmlns:p14="http://schemas.microsoft.com/office/powerpoint/2010/main" val="251373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6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1C543F-B28F-0149-9B76-CAB6B264388E}"/>
              </a:ext>
            </a:extLst>
          </p:cNvPr>
          <p:cNvSpPr txBox="1"/>
          <p:nvPr/>
        </p:nvSpPr>
        <p:spPr>
          <a:xfrm>
            <a:off x="123825" y="935832"/>
            <a:ext cx="8896350" cy="445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Miracles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“An event in which God temporarily makes an exception to the natural order of things, to show that God is acting.”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“Natural laws can be suspended, ‘temporarily and for a particular purpose, by the creator of nature; on this view an exception to the laws of nature can be permitted only by the creator of nature, just as an exception to a legal ordinance can be permitted only by the authority that passed the law (or some higher authority).’”</a:t>
            </a:r>
          </a:p>
        </p:txBody>
      </p:sp>
    </p:spTree>
    <p:extLst>
      <p:ext uri="{BB962C8B-B14F-4D97-AF65-F5344CB8AC3E}">
        <p14:creationId xmlns:p14="http://schemas.microsoft.com/office/powerpoint/2010/main" val="424504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1C543F-B28F-0149-9B76-CAB6B264388E}"/>
              </a:ext>
            </a:extLst>
          </p:cNvPr>
          <p:cNvSpPr txBox="1"/>
          <p:nvPr/>
        </p:nvSpPr>
        <p:spPr>
          <a:xfrm>
            <a:off x="123825" y="935832"/>
            <a:ext cx="8896350" cy="334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Miracles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“An event in which God temporarily makes an exception to the natural order of things, to show that God is acting.”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Bible begins with the miracle of creation, Psalm 90:1-2; Genesis 1-2.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God created all time, space, matter. He is the Uncaused Cause of all things, John 1:1-4. </a:t>
            </a:r>
          </a:p>
        </p:txBody>
      </p:sp>
    </p:spTree>
    <p:extLst>
      <p:ext uri="{BB962C8B-B14F-4D97-AF65-F5344CB8AC3E}">
        <p14:creationId xmlns:p14="http://schemas.microsoft.com/office/powerpoint/2010/main" val="37044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1C543F-B28F-0149-9B76-CAB6B264388E}"/>
              </a:ext>
            </a:extLst>
          </p:cNvPr>
          <p:cNvSpPr txBox="1"/>
          <p:nvPr/>
        </p:nvSpPr>
        <p:spPr>
          <a:xfrm>
            <a:off x="123825" y="935832"/>
            <a:ext cx="8896350" cy="2792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Miracles: Some More Examples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Belief: Exodus 4:2-9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Power: Exodus 8:18-20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Distinction: Exodus 9:14; Exodus 14:21-22, 27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Wonder: Exodus 15:11</a:t>
            </a:r>
          </a:p>
        </p:txBody>
      </p:sp>
    </p:spTree>
    <p:extLst>
      <p:ext uri="{BB962C8B-B14F-4D97-AF65-F5344CB8AC3E}">
        <p14:creationId xmlns:p14="http://schemas.microsoft.com/office/powerpoint/2010/main" val="250619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1C543F-B28F-0149-9B76-CAB6B264388E}"/>
              </a:ext>
            </a:extLst>
          </p:cNvPr>
          <p:cNvSpPr txBox="1"/>
          <p:nvPr/>
        </p:nvSpPr>
        <p:spPr>
          <a:xfrm>
            <a:off x="123825" y="935832"/>
            <a:ext cx="8896350" cy="2792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Jesus and Miracles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Signs: John 20:30-31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Wonder: John 4:48; Mark 1:27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Power: Mark 6:47-49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Power given to the apostles, Mark 16:19-20; Acts 2:43; Acts 6:6-8</a:t>
            </a:r>
          </a:p>
        </p:txBody>
      </p:sp>
    </p:spTree>
    <p:extLst>
      <p:ext uri="{BB962C8B-B14F-4D97-AF65-F5344CB8AC3E}">
        <p14:creationId xmlns:p14="http://schemas.microsoft.com/office/powerpoint/2010/main" val="31410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1C543F-B28F-0149-9B76-CAB6B264388E}"/>
              </a:ext>
            </a:extLst>
          </p:cNvPr>
          <p:cNvSpPr txBox="1"/>
          <p:nvPr/>
        </p:nvSpPr>
        <p:spPr>
          <a:xfrm>
            <a:off x="123825" y="935832"/>
            <a:ext cx="8896350" cy="3662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Miracles were not constant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six days of creation were eventually completed.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10 plagues in Egypt eventually stopped.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Red Sea returned to normal.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Manna stopped once Israel reached its destination, Joshua 5:12.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Revelation was often rare, 1 Samuel 3:1; 1 Kings 3:5, 9:2.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There was a purpose behind the miracles, Mark 1:37; John 5:1-8; Mark 16:20.</a:t>
            </a:r>
          </a:p>
        </p:txBody>
      </p:sp>
    </p:spTree>
    <p:extLst>
      <p:ext uri="{BB962C8B-B14F-4D97-AF65-F5344CB8AC3E}">
        <p14:creationId xmlns:p14="http://schemas.microsoft.com/office/powerpoint/2010/main" val="148181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1C543F-B28F-0149-9B76-CAB6B264388E}"/>
              </a:ext>
            </a:extLst>
          </p:cNvPr>
          <p:cNvSpPr txBox="1"/>
          <p:nvPr/>
        </p:nvSpPr>
        <p:spPr>
          <a:xfrm>
            <a:off x="123825" y="735807"/>
            <a:ext cx="8896350" cy="4701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Do miracles continue today?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 don’t believe so. I don’t believe the Bible teaches they do today.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Could they? Yes! God has not lost His power.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Have you considered: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 faith has been delivered once for all, Jude 3. 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Jesus is our final spokesmen, Hebrews 1:1-2. 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We have the miracles of Jesus to believe, John 20:30-31. 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What is missing for faith? 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1C377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What continues? False teachers who claim to have power, Acts 8:9-11.</a:t>
            </a:r>
          </a:p>
        </p:txBody>
      </p:sp>
    </p:spTree>
    <p:extLst>
      <p:ext uri="{BB962C8B-B14F-4D97-AF65-F5344CB8AC3E}">
        <p14:creationId xmlns:p14="http://schemas.microsoft.com/office/powerpoint/2010/main" val="355312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67</TotalTime>
  <Words>696</Words>
  <Application>Microsoft Macintosh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Chesser</dc:creator>
  <cp:lastModifiedBy>Cody Chesser</cp:lastModifiedBy>
  <cp:revision>23</cp:revision>
  <dcterms:created xsi:type="dcterms:W3CDTF">2018-09-27T13:36:01Z</dcterms:created>
  <dcterms:modified xsi:type="dcterms:W3CDTF">2023-04-14T15:15:54Z</dcterms:modified>
</cp:coreProperties>
</file>