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  <p:sldMasterId id="2147483817" r:id="rId2"/>
    <p:sldMasterId id="2147483835" r:id="rId3"/>
    <p:sldMasterId id="2147483848" r:id="rId4"/>
  </p:sldMasterIdLst>
  <p:notesMasterIdLst>
    <p:notesMasterId r:id="rId21"/>
  </p:notesMasterIdLst>
  <p:handoutMasterIdLst>
    <p:handoutMasterId r:id="rId22"/>
  </p:handoutMasterIdLst>
  <p:sldIdLst>
    <p:sldId id="521" r:id="rId5"/>
    <p:sldId id="1094" r:id="rId6"/>
    <p:sldId id="1053" r:id="rId7"/>
    <p:sldId id="1092" r:id="rId8"/>
    <p:sldId id="1098" r:id="rId9"/>
    <p:sldId id="1099" r:id="rId10"/>
    <p:sldId id="1100" r:id="rId11"/>
    <p:sldId id="1101" r:id="rId12"/>
    <p:sldId id="1105" r:id="rId13"/>
    <p:sldId id="1108" r:id="rId14"/>
    <p:sldId id="1112" r:id="rId15"/>
    <p:sldId id="1113" r:id="rId16"/>
    <p:sldId id="1114" r:id="rId17"/>
    <p:sldId id="1117" r:id="rId18"/>
    <p:sldId id="1118" r:id="rId19"/>
    <p:sldId id="72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6600"/>
    <a:srgbClr val="FFFFFF"/>
    <a:srgbClr val="FF0066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Objects="1">
      <p:cViewPr varScale="1">
        <p:scale>
          <a:sx n="88" d="100"/>
          <a:sy n="88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0A090-B1D9-493C-AE37-1CF018206E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6A0E70-E04B-4A9F-AB4B-95ACE5D2F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925750-979D-4CA6-B23D-834D8B9CA2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364DF44-B8FA-418F-800A-D17679620D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D29B5F-8A5C-4C57-8B57-252C324534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2A1E5F-623C-461C-B77D-546487C4F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058D2F-4AC3-4DA6-BC56-C596C5181A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207EBB-CB31-4AED-9B45-A17453E46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A4DD59-DF5A-4C4C-9316-2CC71E747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F6850C-C330-4D03-8C10-A2C137F56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1D4A18-2F7D-4AA5-A6D0-E62BE4CC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EA81A-27FE-46E0-8EDF-3CFF116ECE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 for Sunday March 19, 2023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99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561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2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84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22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1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9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C1CEB8A-2731-4374-84A4-BC277269121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2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5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32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52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47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75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59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D0AF61-A318-4EE1-8FA4-75CD8981339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119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D5338DE-6221-4721-99FD-F8792077832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148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62336"/>
      </p:ext>
    </p:extLst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0038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1EF9ADB-1FF4-42B9-8AD0-D01507B9C40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00043"/>
      </p:ext>
    </p:extLst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07816"/>
      </p:ext>
    </p:extLst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0460"/>
      </p:ext>
    </p:extLst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85726"/>
      </p:ext>
    </p:extLst>
  </p:cSld>
  <p:clrMapOvr>
    <a:masterClrMapping/>
  </p:clrMapOvr>
  <p:transition spd="slow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5055"/>
      </p:ext>
    </p:extLst>
  </p:cSld>
  <p:clrMapOvr>
    <a:masterClrMapping/>
  </p:clrMapOvr>
  <p:transition spd="slow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7983"/>
      </p:ext>
    </p:extLst>
  </p:cSld>
  <p:clrMapOvr>
    <a:masterClrMapping/>
  </p:clrMapOvr>
  <p:transition spd="slow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54266"/>
      </p:ext>
    </p:extLst>
  </p:cSld>
  <p:clrMapOvr>
    <a:masterClrMapping/>
  </p:clrMapOvr>
  <p:transition spd="slow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8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41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909330B-CE83-4A2D-BB5A-B81286DB4A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023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68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2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66655"/>
      </p:ext>
    </p:extLst>
  </p:cSld>
  <p:clrMapOvr>
    <a:masterClrMapping/>
  </p:clrMapOvr>
  <p:transition spd="slow"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33791"/>
      </p:ext>
    </p:extLst>
  </p:cSld>
  <p:clrMapOvr>
    <a:masterClrMapping/>
  </p:clrMapOvr>
  <p:transition spd="slow"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950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12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64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17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7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F9B46DD-7F33-45BC-9B90-E633C18999E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835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12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87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08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94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18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51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2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1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7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3ABC0F6-B36E-4588-B7F6-31C1FCD9802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000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5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6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2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5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57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8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3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367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C963069-4372-4CC7-8644-7ADD44E3857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443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9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2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0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0567628-51C3-419B-AA4B-755F508FE5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95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F58A79D-28ED-4BE4-BDE4-2A1C724E337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03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D36A5D9-7242-4E6D-B5BE-705B309FA92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02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The Measuring Line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5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6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ransition spd="slow">
    <p:split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Thankful For God's Righteous Judgment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0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Thankful For God's Righteous Judgment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1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" b="1"/>
          <a:stretch/>
        </p:blipFill>
        <p:spPr>
          <a:xfrm>
            <a:off x="-10866" y="10"/>
            <a:ext cx="9143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2B65E6B8-0D17-4912-97E4-60B47A51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733" y="1295400"/>
            <a:ext cx="3702476" cy="3773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7AA2-6AFC-4D74-8303-2C3ADD32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733" y="1295400"/>
            <a:ext cx="3702475" cy="374468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49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Measuring Line</a:t>
            </a:r>
            <a:b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2:16; Ephesians 4:11-13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083"/>
          <a:stretch/>
        </p:blipFill>
        <p:spPr>
          <a:xfrm rot="5400000">
            <a:off x="-1722618" y="1714633"/>
            <a:ext cx="6858000" cy="342873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750" y="24297"/>
            <a:ext cx="5723250" cy="6809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Work of the Church</a:t>
            </a:r>
          </a:p>
          <a:p>
            <a:pPr marL="342900" lvl="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Measuring the Organization of the Church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Elders: Eph. 4:11; Phil. 1:1; Acts 14:23; 20:17, 28;            I Timothy 3:1-7; Titus 1:5-9; I Peter 5:2 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Deacons – Philippians 1:1;    I Timothy 3:8-13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 </a:t>
            </a:r>
          </a:p>
          <a:p>
            <a:pPr marL="571500" marR="0" lvl="1" indent="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3F07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57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6" y="0"/>
            <a:ext cx="3428736" cy="114299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5282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083"/>
          <a:stretch/>
        </p:blipFill>
        <p:spPr>
          <a:xfrm rot="5400000">
            <a:off x="-1722618" y="1714633"/>
            <a:ext cx="6858000" cy="342873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750" y="24297"/>
            <a:ext cx="5723250" cy="6809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Work of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Organization of the Church</a:t>
            </a:r>
          </a:p>
          <a:p>
            <a:pPr marL="342900" lvl="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Measuring the Assembly of the Church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Singing a cappella: Ephesians 5:19; Colossians 3:16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Lord’s Supper on Sunday: Acts 20:7; I Corinthians 11:26; 16:2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Giving as we have prospered &amp; purposed in our hearts: I Cor. 16:2; II Cor. 9:7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Preaching: Colossians 4:16;          II Timothy 4:2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Praying: Ephesians 6:18-20;          I Timothy 2:8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571500" marR="0" lvl="1" indent="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3F07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57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6" y="0"/>
            <a:ext cx="3428736" cy="114299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2179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083"/>
          <a:stretch/>
        </p:blipFill>
        <p:spPr>
          <a:xfrm rot="5400000">
            <a:off x="-1722618" y="1714633"/>
            <a:ext cx="6858000" cy="342873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750" y="152400"/>
            <a:ext cx="5723250" cy="668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Work of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Organization of the Church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Assembly of the Church</a:t>
            </a:r>
          </a:p>
          <a:p>
            <a:pPr marL="342900" lvl="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Measuring Our Steadfastness &amp; Faithfulness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II Corinthians 13:5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Corinthians 15:58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Corinthians 4:2; Revelation 2:10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Colossians 1:23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571500" marR="0" lvl="1" indent="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3F07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57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6" y="0"/>
            <a:ext cx="3428736" cy="114299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2262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091-D653-D758-4AE7-4070E3E1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9146"/>
            <a:ext cx="9141713" cy="6981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5DC2E-14C2-43D4-C470-395EC6DD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b="25706"/>
          <a:stretch/>
        </p:blipFill>
        <p:spPr>
          <a:xfrm>
            <a:off x="518660" y="691546"/>
            <a:ext cx="8104342" cy="28745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21060-71C0-DBE7-0824-4DDEA66C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0955" y="0"/>
            <a:ext cx="4010757" cy="385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1468784-9953-6560-8AA5-B6B961E1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4" y="3810000"/>
            <a:ext cx="915488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Tahoma" pitchFamily="34" charset="0"/>
                <a:cs typeface="Times New Roman" pitchFamily="18" charset="0"/>
              </a:rPr>
              <a:t>As Zechariah saw “a man with a measuring line” to measure Jerusalem, one day we will stand before God and will be measured to the standard of Christ! (II Corinthians 5:10)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Conclusion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144000" cy="3477875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Pay close attention to yourself and to your teaching; persevere in these things, for as you do this you will ensure salvation both for yourself and for those who hear you.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 Timothy 4:16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A2B78E3-A069-28BA-BE8B-F2BFC8DE6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14990"/>
            <a:ext cx="3453283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4657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091-D653-D758-4AE7-4070E3E1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9146"/>
            <a:ext cx="9141713" cy="6981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Conclusion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5DC2E-14C2-43D4-C470-395EC6DD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22800"/>
          <a:stretch/>
        </p:blipFill>
        <p:spPr>
          <a:xfrm>
            <a:off x="518660" y="691546"/>
            <a:ext cx="8104342" cy="28745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21060-71C0-DBE7-0824-4DDEA66C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0955" y="0"/>
            <a:ext cx="4010757" cy="385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1468784-9953-6560-8AA5-B6B961E1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4" y="3678079"/>
            <a:ext cx="915488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imes New Roman" pitchFamily="18" charset="0"/>
              </a:rPr>
              <a:t>Just as in building anything it is important to measure, so in living for Christ it is important we measure ourselves to His standard!              (Romans 2:16; Ephesians 4:13)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6AF8C3-029C-E1DE-BE31-3B1D390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" y="5843288"/>
            <a:ext cx="91407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How do you measure up?</a:t>
            </a:r>
            <a:endParaRPr kumimoji="0" lang="en-US" sz="5400" b="1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1"/>
            <a:ext cx="914402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89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803437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5648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550920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1.  Then I lifted up my eyes and looked, and behold, there was a man with a measuring line in his hand. </a:t>
            </a:r>
          </a:p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2.  So I said, "Where are you going?" And he said to me, "To measure Jerusalem, to see how wide it is and how long it is."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Zechariah 2:1-2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A2B78E3-A069-28BA-BE8B-F2BFC8DE6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14990"/>
            <a:ext cx="3453283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9532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-4934" y="0"/>
            <a:ext cx="4571980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612" y="1"/>
            <a:ext cx="4534368" cy="838199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0239"/>
            <a:ext cx="45719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 fontAlgn="base"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defRPr/>
            </a:pPr>
            <a:r>
              <a:rPr lang="en-US" dirty="0">
                <a:solidFill>
                  <a:prstClr val="white">
                    <a:tint val="75000"/>
                  </a:prstClr>
                </a:solidFill>
                <a:effectLst/>
                <a:cs typeface="Arial" charset="0"/>
              </a:rPr>
              <a:t>The Measuring Line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838199"/>
            <a:ext cx="4571980" cy="6019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Zechariah 2:1-2: Zechariah saw “a man with a measuring line”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God was saying He would measure Jerusalem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0" lvl="0" indent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God often ordered structures and items to be measured to see if they were to His pattern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347663" lvl="0" indent="-347663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Gen. 6:14-16: Noah’s Ark </a:t>
            </a:r>
          </a:p>
          <a:p>
            <a:pPr marL="347663" lvl="0" indent="-347663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Ex. 25:8-40: Tabernacle &amp; Ark of the Covenant </a:t>
            </a:r>
          </a:p>
          <a:p>
            <a:pPr marL="347663" lvl="0" indent="-347663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Chr. 28:11-12, 19: Temple </a:t>
            </a:r>
          </a:p>
          <a:p>
            <a:pPr marL="347663" marR="0" lvl="0" indent="-347663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6</a:t>
            </a:r>
          </a:p>
          <a:p>
            <a:pPr marL="5715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091-D653-D758-4AE7-4070E3E1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9146"/>
            <a:ext cx="9141713" cy="6981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5DC2E-14C2-43D4-C470-395EC6DD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22800"/>
          <a:stretch/>
        </p:blipFill>
        <p:spPr>
          <a:xfrm>
            <a:off x="518660" y="691546"/>
            <a:ext cx="8104342" cy="28745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21060-71C0-DBE7-0824-4DDEA66C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7383" y="6469786"/>
            <a:ext cx="4010757" cy="385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1468784-9953-6560-8AA5-B6B961E1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86" y="4702964"/>
            <a:ext cx="9154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ahoma" pitchFamily="34" charset="0"/>
                <a:cs typeface="Times New Roman" pitchFamily="18" charset="0"/>
              </a:rPr>
              <a:t>Do we recognize the standard (pattern) we are to measure up to?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216539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  For when Gentiles who do not have the Law do instinctively the things of the Law, these, not having the Law, are a law to themselves, </a:t>
            </a:r>
          </a:p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  in that they show the work of the Law written in their hearts, their conscience bearing witness and their thoughts alternately accusing or else defending them, </a:t>
            </a:r>
          </a:p>
          <a:p>
            <a:pPr marL="1033463" marR="0" lvl="0" indent="-1033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16.  on the day when, according to my gospel, God will judge the secrets of men through Christ Jesus.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Romans 2:14-16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A2B78E3-A069-28BA-BE8B-F2BFC8DE6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14990"/>
            <a:ext cx="3453283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47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0971"/>
            <a:ext cx="9144000" cy="5262979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804863" marR="0" lvl="0" indent="-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11.  And He gave some as apostles, and some as prophets, and some as evangelists, and some as pastors and teachers, </a:t>
            </a:r>
          </a:p>
          <a:p>
            <a:pPr marL="804863" marR="0" lvl="0" indent="-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12.  for the equipping of the saints for the work of service, to the building up of the body of Christ; </a:t>
            </a:r>
          </a:p>
          <a:p>
            <a:pPr marL="804863" marR="0" lvl="0" indent="-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13.  until we all attain to the unity of the faith, and of the knowledge of the Son of God, to a mature man, to the measure of the stature which belongs to the fullness of Christ.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Ephesians 4:11-13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A2B78E3-A069-28BA-BE8B-F2BFC8DE6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14990"/>
            <a:ext cx="3453283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20478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091-D653-D758-4AE7-4070E3E1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9146"/>
            <a:ext cx="9141713" cy="6981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5DC2E-14C2-43D4-C470-395EC6DD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22800"/>
          <a:stretch/>
        </p:blipFill>
        <p:spPr>
          <a:xfrm>
            <a:off x="518660" y="691546"/>
            <a:ext cx="8104342" cy="28745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21060-71C0-DBE7-0824-4DDEA66C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0955" y="0"/>
            <a:ext cx="4010757" cy="385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1468784-9953-6560-8AA5-B6B961E1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4" y="3678079"/>
            <a:ext cx="91548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Tahoma" pitchFamily="34" charset="0"/>
                <a:cs typeface="Times New Roman" pitchFamily="18" charset="0"/>
              </a:rPr>
              <a:t>The only true standard of what matters is in God’s word (Jn. 8:32; 17:17; II Tim. 3:16-17)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6AF8C3-029C-E1DE-BE31-3B1D390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4" y="4953000"/>
            <a:ext cx="91407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Tahoma" pitchFamily="34" charset="0"/>
                <a:cs typeface="Times New Roman" pitchFamily="18" charset="0"/>
              </a:rPr>
              <a:t>The church and the saints that make it up are God’s temple today (I Cor. 6:19-20) – How do we measure up?</a:t>
            </a:r>
            <a:endParaRPr kumimoji="0" lang="en-US" sz="3600" b="1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083"/>
          <a:stretch/>
        </p:blipFill>
        <p:spPr>
          <a:xfrm rot="5400000">
            <a:off x="-1722618" y="1714633"/>
            <a:ext cx="6858000" cy="342873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750" y="24297"/>
            <a:ext cx="5723250" cy="6809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lvl="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Measuring the Church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2:19-22; 4:11-13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Matthew 18:20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Right place: Jerusalem – Isaiah 2:2-3; Acts 2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Right time: last days, when all nations flow into it – Is. 2:1-2; Dan. 2:44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Built by Jesus: Mt. 15:13; 16:18; Ps. 127:1 </a:t>
            </a:r>
          </a:p>
          <a:p>
            <a:pPr marL="571500" marR="0" lvl="1" indent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3F07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b="1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57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base"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Measuring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6" y="0"/>
            <a:ext cx="3428736" cy="114299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3027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1083"/>
          <a:stretch/>
        </p:blipFill>
        <p:spPr>
          <a:xfrm rot="5400000">
            <a:off x="-1722618" y="1714633"/>
            <a:ext cx="6858000" cy="342873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750" y="24297"/>
            <a:ext cx="5723250" cy="6809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Measuring the Church</a:t>
            </a:r>
          </a:p>
          <a:p>
            <a:pPr marL="342900" lvl="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Measuring the Work of the Church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Evangelism: Romans 10:14; Ephesians 4:11-12, 16; I Thessalonians 1:8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Benevolence towards the saints: Romans 15:25-26</a:t>
            </a:r>
          </a:p>
          <a:p>
            <a:pPr marL="628650" lvl="1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Edification of the saints:    I Corinthians 14:12; Ephesians 4:11-12, 16 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571500" marR="0" lvl="1" indent="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3F078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857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Measuring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986" y="0"/>
            <a:ext cx="3428736" cy="114299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Measuring Line</a:t>
            </a:r>
          </a:p>
        </p:txBody>
      </p:sp>
    </p:spTree>
    <p:extLst>
      <p:ext uri="{BB962C8B-B14F-4D97-AF65-F5344CB8AC3E}">
        <p14:creationId xmlns:p14="http://schemas.microsoft.com/office/powerpoint/2010/main" val="19197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1028</Words>
  <Application>Microsoft Office PowerPoint</Application>
  <PresentationFormat>On-screen Show (4:3)</PresentationFormat>
  <Paragraphs>121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Ameretto</vt:lpstr>
      <vt:lpstr>Arial</vt:lpstr>
      <vt:lpstr>Calibri</vt:lpstr>
      <vt:lpstr>Tahoma</vt:lpstr>
      <vt:lpstr>Times New Roman</vt:lpstr>
      <vt:lpstr>Wingdings</vt:lpstr>
      <vt:lpstr>Wingdings 2</vt:lpstr>
      <vt:lpstr>Wingdings 3</vt:lpstr>
      <vt:lpstr>Ion Boardroom</vt:lpstr>
      <vt:lpstr>Slate</vt:lpstr>
      <vt:lpstr>Theme1</vt:lpstr>
      <vt:lpstr>Damask</vt:lpstr>
      <vt:lpstr>The Measuring Line   Text:  Romans 2:16; Ephesians 4:11-13 </vt:lpstr>
      <vt:lpstr>Intro</vt:lpstr>
      <vt:lpstr>Intro</vt:lpstr>
      <vt:lpstr>Intro</vt:lpstr>
      <vt:lpstr>Intro</vt:lpstr>
      <vt:lpstr>Intro</vt:lpstr>
      <vt:lpstr>Intro</vt:lpstr>
      <vt:lpstr>The Measuring Line</vt:lpstr>
      <vt:lpstr>The Measuring Line</vt:lpstr>
      <vt:lpstr>The Measuring Line</vt:lpstr>
      <vt:lpstr>The Measuring Line</vt:lpstr>
      <vt:lpstr>The Measuring Line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Measuring Line</dc:title>
  <dc:subject>03/19/2023</dc:subject>
  <dc:creator>DarkWolf</dc:creator>
  <cp:lastModifiedBy>Nathan Morrison</cp:lastModifiedBy>
  <cp:revision>12</cp:revision>
  <dcterms:created xsi:type="dcterms:W3CDTF">2019-08-30T00:21:55Z</dcterms:created>
  <dcterms:modified xsi:type="dcterms:W3CDTF">2023-03-23T21:02:49Z</dcterms:modified>
</cp:coreProperties>
</file>