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29" r:id="rId1"/>
    <p:sldMasterId id="2147483871" r:id="rId2"/>
    <p:sldMasterId id="2147483883" r:id="rId3"/>
    <p:sldMasterId id="2147484003" r:id="rId4"/>
  </p:sldMasterIdLst>
  <p:notesMasterIdLst>
    <p:notesMasterId r:id="rId27"/>
  </p:notesMasterIdLst>
  <p:handoutMasterIdLst>
    <p:handoutMasterId r:id="rId28"/>
  </p:handoutMasterIdLst>
  <p:sldIdLst>
    <p:sldId id="695" r:id="rId5"/>
    <p:sldId id="852" r:id="rId6"/>
    <p:sldId id="856" r:id="rId7"/>
    <p:sldId id="888" r:id="rId8"/>
    <p:sldId id="897" r:id="rId9"/>
    <p:sldId id="893" r:id="rId10"/>
    <p:sldId id="898" r:id="rId11"/>
    <p:sldId id="899" r:id="rId12"/>
    <p:sldId id="904" r:id="rId13"/>
    <p:sldId id="905" r:id="rId14"/>
    <p:sldId id="906" r:id="rId15"/>
    <p:sldId id="907" r:id="rId16"/>
    <p:sldId id="911" r:id="rId17"/>
    <p:sldId id="912" r:id="rId18"/>
    <p:sldId id="913" r:id="rId19"/>
    <p:sldId id="918" r:id="rId20"/>
    <p:sldId id="919" r:id="rId21"/>
    <p:sldId id="858" r:id="rId22"/>
    <p:sldId id="922" r:id="rId23"/>
    <p:sldId id="925" r:id="rId24"/>
    <p:sldId id="926" r:id="rId25"/>
    <p:sldId id="728" r:id="rId2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00FF"/>
    <a:srgbClr val="66FFFF"/>
    <a:srgbClr val="FFFFFF"/>
    <a:srgbClr val="006600"/>
    <a:srgbClr val="FFCCFF"/>
    <a:srgbClr val="FF0066"/>
    <a:srgbClr val="FFCC00"/>
    <a:srgbClr val="CCFF33"/>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93" autoAdjust="0"/>
    <p:restoredTop sz="86391" autoAdjust="0"/>
  </p:normalViewPr>
  <p:slideViewPr>
    <p:cSldViewPr snapToObjects="1">
      <p:cViewPr varScale="1">
        <p:scale>
          <a:sx n="88" d="100"/>
          <a:sy n="88" d="100"/>
        </p:scale>
        <p:origin x="179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54" d="100"/>
          <a:sy n="54" d="100"/>
        </p:scale>
        <p:origin x="-1902"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Times New Roman" pitchFamily="18" charset="0"/>
                <a:cs typeface="+mn-cs"/>
              </a:defRPr>
            </a:lvl1pPr>
          </a:lstStyle>
          <a:p>
            <a:pPr>
              <a:defRPr/>
            </a:pPr>
            <a:r>
              <a:rPr lang="en-US" dirty="0"/>
              <a:t>A Specific Request</a:t>
            </a:r>
          </a:p>
        </p:txBody>
      </p:sp>
      <p:sp>
        <p:nvSpPr>
          <p:cNvPr id="22531"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Times New Roman" pitchFamily="18" charset="0"/>
                <a:cs typeface="+mn-cs"/>
              </a:defRPr>
            </a:lvl1pPr>
          </a:lstStyle>
          <a:p>
            <a:pPr>
              <a:defRPr/>
            </a:pPr>
            <a:endParaRPr lang="en-US" dirty="0"/>
          </a:p>
        </p:txBody>
      </p:sp>
      <p:sp>
        <p:nvSpPr>
          <p:cNvPr id="22532"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Times New Roman" pitchFamily="18" charset="0"/>
                <a:cs typeface="+mn-cs"/>
              </a:defRPr>
            </a:lvl1pPr>
          </a:lstStyle>
          <a:p>
            <a:pPr>
              <a:defRPr/>
            </a:pPr>
            <a:r>
              <a:rPr lang="en-US" dirty="0"/>
              <a:t>Prepared by Nathan L Morrison / 05-14-06</a:t>
            </a:r>
          </a:p>
        </p:txBody>
      </p:sp>
      <p:sp>
        <p:nvSpPr>
          <p:cNvPr id="22533"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Times New Roman" pitchFamily="18" charset="0"/>
                <a:cs typeface="+mn-cs"/>
              </a:defRPr>
            </a:lvl1pPr>
          </a:lstStyle>
          <a:p>
            <a:pPr>
              <a:defRPr/>
            </a:pPr>
            <a:fld id="{4162D817-5D5D-4DE6-931C-DC3C17584EA8}" type="slidenum">
              <a:rPr lang="en-US"/>
              <a:pPr>
                <a:defRPr/>
              </a:pPr>
              <a:t>‹#›</a:t>
            </a:fld>
            <a:endParaRPr lang="en-US" dirty="0"/>
          </a:p>
        </p:txBody>
      </p:sp>
    </p:spTree>
    <p:extLst>
      <p:ext uri="{BB962C8B-B14F-4D97-AF65-F5344CB8AC3E}">
        <p14:creationId xmlns:p14="http://schemas.microsoft.com/office/powerpoint/2010/main" val="40490582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Times New Roman" pitchFamily="18" charset="0"/>
                <a:cs typeface="+mn-cs"/>
              </a:defRPr>
            </a:lvl1pPr>
          </a:lstStyle>
          <a:p>
            <a:pPr>
              <a:defRPr/>
            </a:pPr>
            <a:r>
              <a:rPr lang="en-US" dirty="0"/>
              <a:t>A Specific Request</a:t>
            </a:r>
          </a:p>
        </p:txBody>
      </p:sp>
      <p:sp>
        <p:nvSpPr>
          <p:cNvPr id="3075"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Times New Roman" pitchFamily="18" charset="0"/>
                <a:cs typeface="+mn-cs"/>
              </a:defRPr>
            </a:lvl1pPr>
          </a:lstStyle>
          <a:p>
            <a:pPr>
              <a:defRPr/>
            </a:pPr>
            <a:endParaRPr lang="en-US" dirty="0"/>
          </a:p>
        </p:txBody>
      </p:sp>
      <p:sp>
        <p:nvSpPr>
          <p:cNvPr id="163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Times New Roman" pitchFamily="18" charset="0"/>
                <a:cs typeface="+mn-cs"/>
              </a:defRPr>
            </a:lvl1pPr>
          </a:lstStyle>
          <a:p>
            <a:pPr>
              <a:defRPr/>
            </a:pPr>
            <a:r>
              <a:rPr lang="en-US" dirty="0"/>
              <a:t>Prepared by Nathan L Morrison / 05-14-06</a:t>
            </a:r>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Times New Roman" pitchFamily="18" charset="0"/>
                <a:cs typeface="+mn-cs"/>
              </a:defRPr>
            </a:lvl1pPr>
          </a:lstStyle>
          <a:p>
            <a:pPr>
              <a:defRPr/>
            </a:pPr>
            <a:fld id="{6E4354BE-CA62-4BE3-94F8-F4E4D20857CD}" type="slidenum">
              <a:rPr lang="en-US"/>
              <a:pPr>
                <a:defRPr/>
              </a:pPr>
              <a:t>‹#›</a:t>
            </a:fld>
            <a:endParaRPr lang="en-US" dirty="0"/>
          </a:p>
        </p:txBody>
      </p:sp>
    </p:spTree>
    <p:extLst>
      <p:ext uri="{BB962C8B-B14F-4D97-AF65-F5344CB8AC3E}">
        <p14:creationId xmlns:p14="http://schemas.microsoft.com/office/powerpoint/2010/main" val="2546643643"/>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latin typeface="Times New Roman" panose="02020603050405020304" pitchFamily="18" charset="0"/>
                <a:cs typeface="Times New Roman" panose="02020603050405020304" pitchFamily="18" charset="0"/>
              </a:rPr>
              <a:t>By Nathan L Morrison for Sunday 02/12/2023</a:t>
            </a:r>
          </a:p>
          <a:p>
            <a:r>
              <a:rPr lang="en-US" sz="1100" dirty="0">
                <a:latin typeface="Times New Roman" panose="02020603050405020304" pitchFamily="18" charset="0"/>
                <a:cs typeface="Times New Roman" panose="02020603050405020304" pitchFamily="18" charset="0"/>
              </a:rPr>
              <a:t>All Scripture given is from NASB unless otherwise stated</a:t>
            </a:r>
          </a:p>
          <a:p>
            <a:endParaRPr lang="en-US" sz="1100" dirty="0">
              <a:latin typeface="Times New Roman" panose="02020603050405020304" pitchFamily="18" charset="0"/>
              <a:cs typeface="Times New Roman" panose="02020603050405020304" pitchFamily="18" charset="0"/>
            </a:endParaRPr>
          </a:p>
          <a:p>
            <a:r>
              <a:rPr lang="en-US" sz="1100" dirty="0">
                <a:latin typeface="Times New Roman" panose="02020603050405020304" pitchFamily="18" charset="0"/>
                <a:cs typeface="Times New Roman" panose="02020603050405020304" pitchFamily="18" charset="0"/>
              </a:rPr>
              <a:t>For further study, or if questions, please Call: 804-277-1983 or Visit: www.courthousechurchofchrist.com</a:t>
            </a:r>
          </a:p>
          <a:p>
            <a:endParaRPr lang="en-US" sz="1100" dirty="0">
              <a:latin typeface="Times New Roman" panose="02020603050405020304" pitchFamily="18" charset="0"/>
              <a:cs typeface="Times New Roman" panose="02020603050405020304" pitchFamily="18" charset="0"/>
            </a:endParaRPr>
          </a:p>
          <a:p>
            <a:r>
              <a:rPr lang="en-US" dirty="0"/>
              <a:t>Adapted from a lesson done by Richie Thetford</a:t>
            </a:r>
          </a:p>
          <a:p>
            <a:endParaRPr lang="en-US" dirty="0"/>
          </a:p>
          <a:p>
            <a:r>
              <a:rPr lang="en-US" dirty="0"/>
              <a:t>Image: Album Cover art by King 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D7A46A-5B9B-4924-BFE6-1272D18F77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55284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41ACCD1-E27A-4661-89F2-C44C5A43509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A Specific Request</a:t>
            </a:r>
          </a:p>
        </p:txBody>
      </p:sp>
      <p:sp>
        <p:nvSpPr>
          <p:cNvPr id="20483" name="Rectangle 6">
            <a:extLst>
              <a:ext uri="{FF2B5EF4-FFF2-40B4-BE49-F238E27FC236}">
                <a16:creationId xmlns:a16="http://schemas.microsoft.com/office/drawing/2014/main" id="{7CBA211B-9A1B-4203-994E-639930042BF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Prepared by Nathan L Morrison / 05-14-06</a:t>
            </a:r>
          </a:p>
        </p:txBody>
      </p:sp>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marR="0" lvl="0" indent="-342900">
              <a:spcBef>
                <a:spcPts val="0"/>
              </a:spcBef>
              <a:spcAft>
                <a:spcPts val="0"/>
              </a:spcAft>
              <a:buFont typeface="+mj-lt"/>
              <a:buAutoNum type="romanUcPeriod"/>
              <a:tabLst>
                <a:tab pos="685800" algn="l"/>
              </a:tabLst>
            </a:pPr>
            <a:r>
              <a:rPr lang="en-US" sz="1400" b="1" dirty="0">
                <a:effectLst/>
                <a:latin typeface="Times New Roman" panose="02020603050405020304" pitchFamily="18" charset="0"/>
              </a:rPr>
              <a:t>“Who is on the Lord’s Side?” in Situations Like: </a:t>
            </a: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Moses and the Levites vs. Israelites – the Golden Calf incident</a:t>
            </a: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Joshua vs. Israelites – his farewell address</a:t>
            </a: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Elijah vs. 450 prophets of Baal</a:t>
            </a: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Jeremiah vs. a king and the nation’s false prophets</a:t>
            </a: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Paul – Arrested </a:t>
            </a: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Jesus – Arrested</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Mark 14:48-50: At His arrest His followers scattered. (Isaiah 53:3)</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Jesus stood alone through His trial when He faced Pilate and the high priests!</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endParaRPr lang="en-US" altLang="en-US" dirty="0"/>
          </a:p>
        </p:txBody>
      </p:sp>
    </p:spTree>
    <p:extLst>
      <p:ext uri="{BB962C8B-B14F-4D97-AF65-F5344CB8AC3E}">
        <p14:creationId xmlns:p14="http://schemas.microsoft.com/office/powerpoint/2010/main" val="1133606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A Specific Request</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5" name="Footer Placeholder 4"/>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Prepared by Nathan L Morrison / 05-14-06</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E4354BE-CA62-4BE3-94F8-F4E4D20857C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6607464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41ACCD1-E27A-4661-89F2-C44C5A43509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A Specific Request</a:t>
            </a:r>
          </a:p>
        </p:txBody>
      </p:sp>
      <p:sp>
        <p:nvSpPr>
          <p:cNvPr id="20483" name="Rectangle 6">
            <a:extLst>
              <a:ext uri="{FF2B5EF4-FFF2-40B4-BE49-F238E27FC236}">
                <a16:creationId xmlns:a16="http://schemas.microsoft.com/office/drawing/2014/main" id="{7CBA211B-9A1B-4203-994E-639930042BF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Prepared by Nathan L Morrison / 05-14-06</a:t>
            </a:r>
          </a:p>
        </p:txBody>
      </p:sp>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marR="0" lvl="0" indent="-342900">
              <a:spcBef>
                <a:spcPts val="0"/>
              </a:spcBef>
              <a:spcAft>
                <a:spcPts val="0"/>
              </a:spcAft>
              <a:buFont typeface="+mj-lt"/>
              <a:buAutoNum type="romanUcPeriod"/>
              <a:tabLst>
                <a:tab pos="685800" algn="l"/>
              </a:tabLst>
            </a:pPr>
            <a:r>
              <a:rPr lang="en-US" sz="1400" b="1" dirty="0">
                <a:effectLst/>
                <a:latin typeface="Times New Roman" panose="02020603050405020304" pitchFamily="18" charset="0"/>
              </a:rPr>
              <a:t>“Who is on the Lord’s Side?” in Situations Like</a:t>
            </a:r>
          </a:p>
          <a:p>
            <a:pPr marL="342900" marR="0" lvl="0" indent="-342900">
              <a:spcBef>
                <a:spcPts val="0"/>
              </a:spcBef>
              <a:spcAft>
                <a:spcPts val="0"/>
              </a:spcAft>
              <a:buFont typeface="+mj-lt"/>
              <a:buAutoNum type="romanUcPeriod"/>
              <a:tabLst>
                <a:tab pos="685800" algn="l"/>
              </a:tabLst>
            </a:pPr>
            <a:r>
              <a:rPr lang="en-US" sz="1400" b="1" dirty="0">
                <a:effectLst/>
                <a:latin typeface="Times New Roman" panose="02020603050405020304" pitchFamily="18" charset="0"/>
              </a:rPr>
              <a:t>“Who Is On The Lord’s Side” Against Worldliness?</a:t>
            </a: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Saints must choose to follow Jesus and stand for what’s right (on the Lord’s side).</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II Cor. 6:14-18: Like the Israelites of old, Christians are called to be separate from the world, to step over the dividing line (so to speak) to the Lord’s side!</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Christ warned against bowing to worldliness.</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Luke 21:34-36: The cares of this life can distract us from watching and being ready for His coming! </a:t>
            </a:r>
            <a:r>
              <a:rPr lang="en-US" sz="1100" i="1" dirty="0">
                <a:effectLst/>
                <a:latin typeface="Times New Roman" panose="02020603050405020304" pitchFamily="18" charset="0"/>
                <a:ea typeface="Times New Roman" panose="02020603050405020304" pitchFamily="18" charset="0"/>
              </a:rPr>
              <a:t>(II Jn. 2:15-17: Not to love the world!)</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Mt. 13:22: Christians can get so distracted by worldly cares they fall away!</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Paul warned Timothy about the distractions of the world.</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II Timothy 2:3-4: The analogy of a soldier: soldiers concern themselves with the affairs of the one who enlisted him, not the concerns of the world.</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Not to surrender convictions for compromise with the world!</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Daniel 1:3-8; 6:10-11: Daniel’s courage is required!</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As a youth he stood for what was right, even though the majority of his countrymen did not!</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As an old man, even knowing that the decree was signed, he continued praying to God, not in secret but just as before – windows open!</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Courage is faith at work – II Peter 1:5: “In your faith supply moral excellence.”</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To “follow Jesus” “on the Lord’s side” we must often stand against the world!</a:t>
            </a:r>
            <a:endParaRPr lang="en-US" sz="1200" dirty="0">
              <a:effectLst/>
              <a:latin typeface="Times New Roman" panose="02020603050405020304" pitchFamily="18" charset="0"/>
              <a:ea typeface="Times New Roman" panose="02020603050405020304" pitchFamily="18" charset="0"/>
            </a:endParaRPr>
          </a:p>
          <a:p>
            <a:pPr eaLnBrk="1" hangingPunct="1"/>
            <a:endParaRPr lang="en-US" altLang="en-US" dirty="0"/>
          </a:p>
        </p:txBody>
      </p:sp>
    </p:spTree>
    <p:extLst>
      <p:ext uri="{BB962C8B-B14F-4D97-AF65-F5344CB8AC3E}">
        <p14:creationId xmlns:p14="http://schemas.microsoft.com/office/powerpoint/2010/main" val="21910145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A Specific Request</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5" name="Footer Placeholder 4"/>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Prepared by Nathan L Morrison / 05-14-06</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E4354BE-CA62-4BE3-94F8-F4E4D20857C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5339819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41ACCD1-E27A-4661-89F2-C44C5A43509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A Specific Request</a:t>
            </a:r>
          </a:p>
        </p:txBody>
      </p:sp>
      <p:sp>
        <p:nvSpPr>
          <p:cNvPr id="20483" name="Rectangle 6">
            <a:extLst>
              <a:ext uri="{FF2B5EF4-FFF2-40B4-BE49-F238E27FC236}">
                <a16:creationId xmlns:a16="http://schemas.microsoft.com/office/drawing/2014/main" id="{7CBA211B-9A1B-4203-994E-639930042BF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Prepared by Nathan L Morrison / 05-14-06</a:t>
            </a:r>
          </a:p>
        </p:txBody>
      </p:sp>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marR="0" lvl="0" indent="-342900">
              <a:spcBef>
                <a:spcPts val="0"/>
              </a:spcBef>
              <a:spcAft>
                <a:spcPts val="0"/>
              </a:spcAft>
              <a:buFont typeface="+mj-lt"/>
              <a:buAutoNum type="romanUcPeriod"/>
              <a:tabLst>
                <a:tab pos="685800" algn="l"/>
              </a:tabLst>
            </a:pPr>
            <a:r>
              <a:rPr lang="en-US" sz="1400" b="1" dirty="0">
                <a:effectLst/>
                <a:latin typeface="Times New Roman" panose="02020603050405020304" pitchFamily="18" charset="0"/>
              </a:rPr>
              <a:t>“Who is on the Lord’s Side?” in Situations Like</a:t>
            </a:r>
          </a:p>
          <a:p>
            <a:pPr marL="342900" marR="0" lvl="0" indent="-342900">
              <a:spcBef>
                <a:spcPts val="0"/>
              </a:spcBef>
              <a:spcAft>
                <a:spcPts val="0"/>
              </a:spcAft>
              <a:buFont typeface="+mj-lt"/>
              <a:buAutoNum type="romanUcPeriod"/>
              <a:tabLst>
                <a:tab pos="685800" algn="l"/>
              </a:tabLst>
            </a:pPr>
            <a:r>
              <a:rPr lang="en-US" sz="1400" b="1" dirty="0">
                <a:effectLst/>
                <a:latin typeface="Times New Roman" panose="02020603050405020304" pitchFamily="18" charset="0"/>
              </a:rPr>
              <a:t>“Who Is On The Lord’s Side” Against Worldliness?</a:t>
            </a:r>
          </a:p>
          <a:p>
            <a:pPr marL="342900" marR="0" lvl="0" indent="-342900">
              <a:spcBef>
                <a:spcPts val="0"/>
              </a:spcBef>
              <a:spcAft>
                <a:spcPts val="0"/>
              </a:spcAft>
              <a:buFont typeface="+mj-lt"/>
              <a:buAutoNum type="romanUcPeriod"/>
              <a:tabLst>
                <a:tab pos="685800" algn="l"/>
              </a:tabLst>
            </a:pPr>
            <a:r>
              <a:rPr lang="en-US" sz="1400" b="1" dirty="0">
                <a:effectLst/>
                <a:latin typeface="Times New Roman" panose="02020603050405020304" pitchFamily="18" charset="0"/>
              </a:rPr>
              <a:t>“Who Will Follow Jesus” to God’s Promised Rewards? </a:t>
            </a:r>
          </a:p>
          <a:p>
            <a:pPr marL="742950" marR="0" lvl="1" indent="-285750">
              <a:spcBef>
                <a:spcPts val="0"/>
              </a:spcBef>
              <a:spcAft>
                <a:spcPts val="0"/>
              </a:spcAft>
              <a:buFont typeface="+mj-lt"/>
              <a:buAutoNum type="alphaUcPeriod"/>
              <a:tabLst>
                <a:tab pos="2743200" algn="ctr"/>
                <a:tab pos="5486400" algn="r"/>
                <a:tab pos="914400" algn="l"/>
              </a:tabLst>
            </a:pPr>
            <a:r>
              <a:rPr lang="en-US" sz="1100" dirty="0">
                <a:effectLst/>
                <a:latin typeface="Times New Roman" panose="02020603050405020304" pitchFamily="18" charset="0"/>
                <a:ea typeface="Times New Roman" panose="02020603050405020304" pitchFamily="18" charset="0"/>
              </a:rPr>
              <a:t>Those who obey God will enter Heaven! (Matthew 7:21; Hebrews 5:9; I Peter 1:3-4)</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2743200" algn="ctr"/>
                <a:tab pos="5486400" algn="r"/>
                <a:tab pos="914400" algn="l"/>
              </a:tabLst>
            </a:pPr>
            <a:r>
              <a:rPr lang="en-US" sz="1100" dirty="0">
                <a:effectLst/>
                <a:latin typeface="Times New Roman" panose="02020603050405020304" pitchFamily="18" charset="0"/>
                <a:ea typeface="Times New Roman" panose="02020603050405020304" pitchFamily="18" charset="0"/>
              </a:rPr>
              <a:t>God has said, “I am with you” to those who choose the Lord’s side (ancient and today)!</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2743200" algn="ctr"/>
                <a:tab pos="5486400" algn="r"/>
                <a:tab pos="1485900" algn="l"/>
              </a:tabLst>
            </a:pPr>
            <a:r>
              <a:rPr lang="en-US" sz="1100" dirty="0">
                <a:effectLst/>
                <a:latin typeface="Times New Roman" panose="02020603050405020304" pitchFamily="18" charset="0"/>
                <a:ea typeface="Times New Roman" panose="02020603050405020304" pitchFamily="18" charset="0"/>
              </a:rPr>
              <a:t>Jeremiah 42:11: In obedience to God concerning the king of Babylon!</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2743200" algn="ctr"/>
                <a:tab pos="5486400" algn="r"/>
                <a:tab pos="1485900" algn="l"/>
              </a:tabLst>
            </a:pPr>
            <a:r>
              <a:rPr lang="en-US" sz="1100" dirty="0">
                <a:effectLst/>
                <a:latin typeface="Times New Roman" panose="02020603050405020304" pitchFamily="18" charset="0"/>
                <a:ea typeface="Times New Roman" panose="02020603050405020304" pitchFamily="18" charset="0"/>
              </a:rPr>
              <a:t>Haggai 1:13; 2:4: In rebuilding the Temple!</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2743200" algn="ctr"/>
                <a:tab pos="5486400" algn="r"/>
                <a:tab pos="1485900" algn="l"/>
              </a:tabLst>
            </a:pPr>
            <a:r>
              <a:rPr lang="en-US" sz="1100" dirty="0">
                <a:effectLst/>
                <a:latin typeface="Times New Roman" panose="02020603050405020304" pitchFamily="18" charset="0"/>
                <a:ea typeface="Times New Roman" panose="02020603050405020304" pitchFamily="18" charset="0"/>
              </a:rPr>
              <a:t>Matthew 28:18-20: In teaching the gospel!</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2743200" algn="ctr"/>
                <a:tab pos="5486400" algn="r"/>
                <a:tab pos="1485900" algn="l"/>
              </a:tabLst>
            </a:pPr>
            <a:r>
              <a:rPr lang="en-US" sz="1100" dirty="0">
                <a:effectLst/>
                <a:latin typeface="Times New Roman" panose="02020603050405020304" pitchFamily="18" charset="0"/>
                <a:ea typeface="Times New Roman" panose="02020603050405020304" pitchFamily="18" charset="0"/>
              </a:rPr>
              <a:t>Hebrews 2:18: In times of temptation!</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2743200" algn="ctr"/>
                <a:tab pos="5486400" algn="r"/>
                <a:tab pos="914400" algn="l"/>
              </a:tabLst>
            </a:pPr>
            <a:r>
              <a:rPr lang="en-US" sz="1100" dirty="0">
                <a:effectLst/>
                <a:latin typeface="Times New Roman" panose="02020603050405020304" pitchFamily="18" charset="0"/>
                <a:ea typeface="Times New Roman" panose="02020603050405020304" pitchFamily="18" charset="0"/>
              </a:rPr>
              <a:t>God has said, “Be faithful” despite what the world around us does!</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2743200" algn="ctr"/>
                <a:tab pos="5486400" algn="r"/>
                <a:tab pos="1485900" algn="l"/>
              </a:tabLst>
            </a:pPr>
            <a:r>
              <a:rPr lang="en-US" sz="1100" dirty="0">
                <a:effectLst/>
                <a:latin typeface="Times New Roman" panose="02020603050405020304" pitchFamily="18" charset="0"/>
                <a:ea typeface="Times New Roman" panose="02020603050405020304" pitchFamily="18" charset="0"/>
              </a:rPr>
              <a:t>Revelation 2:10: “Be faithful until death, and I will give you the crown of life.”</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2743200" algn="ctr"/>
                <a:tab pos="5486400" algn="r"/>
                <a:tab pos="914400" algn="l"/>
              </a:tabLst>
            </a:pPr>
            <a:r>
              <a:rPr lang="en-US" sz="1100" dirty="0">
                <a:effectLst/>
                <a:latin typeface="Times New Roman" panose="02020603050405020304" pitchFamily="18" charset="0"/>
                <a:ea typeface="Times New Roman" panose="02020603050405020304" pitchFamily="18" charset="0"/>
              </a:rPr>
              <a:t>Those who follow Jesus will enter Heaven, where man will never stand alone again!</a:t>
            </a:r>
            <a:endParaRPr lang="en-US" sz="1200" dirty="0">
              <a:effectLst/>
              <a:latin typeface="Times New Roman" panose="02020603050405020304" pitchFamily="18" charset="0"/>
              <a:ea typeface="Times New Roman" panose="02020603050405020304" pitchFamily="18" charset="0"/>
            </a:endParaRPr>
          </a:p>
          <a:p>
            <a:pPr eaLnBrk="1" hangingPunct="1"/>
            <a:endParaRPr lang="en-US" altLang="en-US" dirty="0"/>
          </a:p>
        </p:txBody>
      </p:sp>
    </p:spTree>
    <p:extLst>
      <p:ext uri="{BB962C8B-B14F-4D97-AF65-F5344CB8AC3E}">
        <p14:creationId xmlns:p14="http://schemas.microsoft.com/office/powerpoint/2010/main" val="7536859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41ACCD1-E27A-4661-89F2-C44C5A43509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A Specific Request</a:t>
            </a:r>
          </a:p>
        </p:txBody>
      </p:sp>
      <p:sp>
        <p:nvSpPr>
          <p:cNvPr id="20483" name="Rectangle 6">
            <a:extLst>
              <a:ext uri="{FF2B5EF4-FFF2-40B4-BE49-F238E27FC236}">
                <a16:creationId xmlns:a16="http://schemas.microsoft.com/office/drawing/2014/main" id="{7CBA211B-9A1B-4203-994E-639930042BF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Prepared by Nathan L Morrison / 05-14-06</a:t>
            </a:r>
          </a:p>
        </p:txBody>
      </p:sp>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marR="0" lvl="0" indent="-342900">
              <a:spcBef>
                <a:spcPts val="0"/>
              </a:spcBef>
              <a:spcAft>
                <a:spcPts val="0"/>
              </a:spcAft>
              <a:buFont typeface="+mj-lt"/>
              <a:buAutoNum type="romanUcPeriod"/>
              <a:tabLst>
                <a:tab pos="685800" algn="l"/>
              </a:tabLst>
            </a:pPr>
            <a:r>
              <a:rPr lang="en-US" sz="1400" b="1" dirty="0">
                <a:effectLst/>
                <a:latin typeface="Times New Roman" panose="02020603050405020304" pitchFamily="18" charset="0"/>
              </a:rPr>
              <a:t>“Who is on the Lord’s Side?” in Situations Like</a:t>
            </a:r>
          </a:p>
          <a:p>
            <a:pPr marL="342900" marR="0" lvl="0" indent="-342900">
              <a:spcBef>
                <a:spcPts val="0"/>
              </a:spcBef>
              <a:spcAft>
                <a:spcPts val="0"/>
              </a:spcAft>
              <a:buFont typeface="+mj-lt"/>
              <a:buAutoNum type="romanUcPeriod"/>
              <a:tabLst>
                <a:tab pos="685800" algn="l"/>
              </a:tabLst>
            </a:pPr>
            <a:r>
              <a:rPr lang="en-US" sz="1400" b="1" dirty="0">
                <a:effectLst/>
                <a:latin typeface="Times New Roman" panose="02020603050405020304" pitchFamily="18" charset="0"/>
              </a:rPr>
              <a:t>“Who Is On The Lord’s Side” Against Worldliness?</a:t>
            </a:r>
          </a:p>
          <a:p>
            <a:pPr marL="342900" marR="0" lvl="0" indent="-342900">
              <a:spcBef>
                <a:spcPts val="0"/>
              </a:spcBef>
              <a:spcAft>
                <a:spcPts val="0"/>
              </a:spcAft>
              <a:buFont typeface="+mj-lt"/>
              <a:buAutoNum type="romanUcPeriod"/>
              <a:tabLst>
                <a:tab pos="685800" algn="l"/>
              </a:tabLst>
            </a:pPr>
            <a:r>
              <a:rPr lang="en-US" sz="1400" b="1" dirty="0">
                <a:effectLst/>
                <a:latin typeface="Times New Roman" panose="02020603050405020304" pitchFamily="18" charset="0"/>
              </a:rPr>
              <a:t>“Who Will Follow Jesus” to God’s Promised Rewards? </a:t>
            </a:r>
          </a:p>
          <a:p>
            <a:pPr marL="742950" marR="0" lvl="1" indent="-285750">
              <a:spcBef>
                <a:spcPts val="0"/>
              </a:spcBef>
              <a:spcAft>
                <a:spcPts val="0"/>
              </a:spcAft>
              <a:buFont typeface="+mj-lt"/>
              <a:buAutoNum type="alphaUcPeriod"/>
              <a:tabLst>
                <a:tab pos="2743200" algn="ctr"/>
                <a:tab pos="5486400" algn="r"/>
                <a:tab pos="914400" algn="l"/>
              </a:tabLst>
            </a:pPr>
            <a:r>
              <a:rPr lang="en-US" sz="1100" dirty="0">
                <a:effectLst/>
                <a:latin typeface="Times New Roman" panose="02020603050405020304" pitchFamily="18" charset="0"/>
                <a:ea typeface="Times New Roman" panose="02020603050405020304" pitchFamily="18" charset="0"/>
              </a:rPr>
              <a:t>Those who obey God will enter Heaven! (Matthew 7:21; Hebrews 5:9; I Peter 1:3-4)</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2743200" algn="ctr"/>
                <a:tab pos="5486400" algn="r"/>
                <a:tab pos="914400" algn="l"/>
              </a:tabLst>
            </a:pPr>
            <a:r>
              <a:rPr lang="en-US" sz="1100" dirty="0">
                <a:effectLst/>
                <a:latin typeface="Times New Roman" panose="02020603050405020304" pitchFamily="18" charset="0"/>
                <a:ea typeface="Times New Roman" panose="02020603050405020304" pitchFamily="18" charset="0"/>
              </a:rPr>
              <a:t>God has said, “I am with you” to those who choose the Lord’s side (ancient and today)!</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2743200" algn="ctr"/>
                <a:tab pos="5486400" algn="r"/>
                <a:tab pos="1485900" algn="l"/>
              </a:tabLst>
            </a:pPr>
            <a:r>
              <a:rPr lang="en-US" sz="1100" dirty="0">
                <a:effectLst/>
                <a:latin typeface="Times New Roman" panose="02020603050405020304" pitchFamily="18" charset="0"/>
                <a:ea typeface="Times New Roman" panose="02020603050405020304" pitchFamily="18" charset="0"/>
              </a:rPr>
              <a:t>Jeremiah 42:11: In obedience to God concerning the king of Babylon!</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2743200" algn="ctr"/>
                <a:tab pos="5486400" algn="r"/>
                <a:tab pos="1485900" algn="l"/>
              </a:tabLst>
            </a:pPr>
            <a:r>
              <a:rPr lang="en-US" sz="1100" dirty="0">
                <a:effectLst/>
                <a:latin typeface="Times New Roman" panose="02020603050405020304" pitchFamily="18" charset="0"/>
                <a:ea typeface="Times New Roman" panose="02020603050405020304" pitchFamily="18" charset="0"/>
              </a:rPr>
              <a:t>Haggai 1:13; 2:4: In rebuilding the Temple!</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2743200" algn="ctr"/>
                <a:tab pos="5486400" algn="r"/>
                <a:tab pos="1485900" algn="l"/>
              </a:tabLst>
            </a:pPr>
            <a:r>
              <a:rPr lang="en-US" sz="1100" dirty="0">
                <a:effectLst/>
                <a:latin typeface="Times New Roman" panose="02020603050405020304" pitchFamily="18" charset="0"/>
                <a:ea typeface="Times New Roman" panose="02020603050405020304" pitchFamily="18" charset="0"/>
              </a:rPr>
              <a:t>Matthew 28:18-20: In teaching the gospel!</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2743200" algn="ctr"/>
                <a:tab pos="5486400" algn="r"/>
                <a:tab pos="1485900" algn="l"/>
              </a:tabLst>
            </a:pPr>
            <a:r>
              <a:rPr lang="en-US" sz="1100" dirty="0">
                <a:effectLst/>
                <a:latin typeface="Times New Roman" panose="02020603050405020304" pitchFamily="18" charset="0"/>
                <a:ea typeface="Times New Roman" panose="02020603050405020304" pitchFamily="18" charset="0"/>
              </a:rPr>
              <a:t>Hebrews 2:18: In times of temptation!</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2743200" algn="ctr"/>
                <a:tab pos="5486400" algn="r"/>
                <a:tab pos="914400" algn="l"/>
              </a:tabLst>
            </a:pPr>
            <a:r>
              <a:rPr lang="en-US" sz="1100" dirty="0">
                <a:effectLst/>
                <a:latin typeface="Times New Roman" panose="02020603050405020304" pitchFamily="18" charset="0"/>
                <a:ea typeface="Times New Roman" panose="02020603050405020304" pitchFamily="18" charset="0"/>
              </a:rPr>
              <a:t>God has said, “Be faithful” despite what the world around us does!</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2743200" algn="ctr"/>
                <a:tab pos="5486400" algn="r"/>
                <a:tab pos="1485900" algn="l"/>
              </a:tabLst>
            </a:pPr>
            <a:r>
              <a:rPr lang="en-US" sz="1100" dirty="0">
                <a:effectLst/>
                <a:latin typeface="Times New Roman" panose="02020603050405020304" pitchFamily="18" charset="0"/>
                <a:ea typeface="Times New Roman" panose="02020603050405020304" pitchFamily="18" charset="0"/>
              </a:rPr>
              <a:t>Revelation 2:10: “Be faithful until death, and I will give you the crown of life.”</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2743200" algn="ctr"/>
                <a:tab pos="5486400" algn="r"/>
                <a:tab pos="914400" algn="l"/>
              </a:tabLst>
            </a:pPr>
            <a:r>
              <a:rPr lang="en-US" sz="1100" dirty="0">
                <a:effectLst/>
                <a:latin typeface="Times New Roman" panose="02020603050405020304" pitchFamily="18" charset="0"/>
                <a:ea typeface="Times New Roman" panose="02020603050405020304" pitchFamily="18" charset="0"/>
              </a:rPr>
              <a:t>Those who follow Jesus will enter Heaven, where man will never stand alone again!</a:t>
            </a:r>
            <a:endParaRPr lang="en-US" sz="1200" dirty="0">
              <a:effectLst/>
              <a:latin typeface="Times New Roman" panose="02020603050405020304" pitchFamily="18" charset="0"/>
              <a:ea typeface="Times New Roman" panose="02020603050405020304" pitchFamily="18" charset="0"/>
            </a:endParaRPr>
          </a:p>
          <a:p>
            <a:pPr eaLnBrk="1" hangingPunct="1"/>
            <a:endParaRPr lang="en-US" altLang="en-US" dirty="0"/>
          </a:p>
        </p:txBody>
      </p:sp>
    </p:spTree>
    <p:extLst>
      <p:ext uri="{BB962C8B-B14F-4D97-AF65-F5344CB8AC3E}">
        <p14:creationId xmlns:p14="http://schemas.microsoft.com/office/powerpoint/2010/main" val="10334042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41ACCD1-E27A-4661-89F2-C44C5A43509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A Specific Request</a:t>
            </a:r>
          </a:p>
        </p:txBody>
      </p:sp>
      <p:sp>
        <p:nvSpPr>
          <p:cNvPr id="20483" name="Rectangle 6">
            <a:extLst>
              <a:ext uri="{FF2B5EF4-FFF2-40B4-BE49-F238E27FC236}">
                <a16:creationId xmlns:a16="http://schemas.microsoft.com/office/drawing/2014/main" id="{7CBA211B-9A1B-4203-994E-639930042BF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Prepared by Nathan L Morrison / 05-14-06</a:t>
            </a:r>
          </a:p>
        </p:txBody>
      </p:sp>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marR="0" lvl="0" indent="-342900">
              <a:spcBef>
                <a:spcPts val="0"/>
              </a:spcBef>
              <a:spcAft>
                <a:spcPts val="0"/>
              </a:spcAft>
              <a:buFont typeface="+mj-lt"/>
              <a:buAutoNum type="romanUcPeriod"/>
              <a:tabLst>
                <a:tab pos="685800" algn="l"/>
              </a:tabLst>
            </a:pPr>
            <a:r>
              <a:rPr lang="en-US" sz="1400" b="1" dirty="0">
                <a:effectLst/>
                <a:latin typeface="Times New Roman" panose="02020603050405020304" pitchFamily="18" charset="0"/>
              </a:rPr>
              <a:t>“Who is on the Lord’s Side?” in Situations Like</a:t>
            </a:r>
          </a:p>
          <a:p>
            <a:pPr marL="342900" marR="0" lvl="0" indent="-342900">
              <a:spcBef>
                <a:spcPts val="0"/>
              </a:spcBef>
              <a:spcAft>
                <a:spcPts val="0"/>
              </a:spcAft>
              <a:buFont typeface="+mj-lt"/>
              <a:buAutoNum type="romanUcPeriod"/>
              <a:tabLst>
                <a:tab pos="685800" algn="l"/>
              </a:tabLst>
            </a:pPr>
            <a:r>
              <a:rPr lang="en-US" sz="1400" b="1" dirty="0">
                <a:effectLst/>
                <a:latin typeface="Times New Roman" panose="02020603050405020304" pitchFamily="18" charset="0"/>
              </a:rPr>
              <a:t>“Who Is On The Lord’s Side” Against Worldliness?</a:t>
            </a:r>
          </a:p>
          <a:p>
            <a:pPr marL="342900" marR="0" lvl="0" indent="-342900">
              <a:spcBef>
                <a:spcPts val="0"/>
              </a:spcBef>
              <a:spcAft>
                <a:spcPts val="0"/>
              </a:spcAft>
              <a:buFont typeface="+mj-lt"/>
              <a:buAutoNum type="romanUcPeriod"/>
              <a:tabLst>
                <a:tab pos="685800" algn="l"/>
              </a:tabLst>
            </a:pPr>
            <a:r>
              <a:rPr lang="en-US" sz="1400" b="1" dirty="0">
                <a:effectLst/>
                <a:latin typeface="Times New Roman" panose="02020603050405020304" pitchFamily="18" charset="0"/>
              </a:rPr>
              <a:t>“Who Will Follow Jesus” to God’s Promised Rewards? </a:t>
            </a:r>
          </a:p>
          <a:p>
            <a:pPr marL="742950" marR="0" lvl="1" indent="-285750">
              <a:spcBef>
                <a:spcPts val="0"/>
              </a:spcBef>
              <a:spcAft>
                <a:spcPts val="0"/>
              </a:spcAft>
              <a:buFont typeface="+mj-lt"/>
              <a:buAutoNum type="alphaUcPeriod"/>
              <a:tabLst>
                <a:tab pos="2743200" algn="ctr"/>
                <a:tab pos="5486400" algn="r"/>
                <a:tab pos="914400" algn="l"/>
              </a:tabLst>
            </a:pPr>
            <a:r>
              <a:rPr lang="en-US" sz="1100" dirty="0">
                <a:effectLst/>
                <a:latin typeface="Times New Roman" panose="02020603050405020304" pitchFamily="18" charset="0"/>
                <a:ea typeface="Times New Roman" panose="02020603050405020304" pitchFamily="18" charset="0"/>
              </a:rPr>
              <a:t>Those who obey God will enter Heaven! (Matthew 7:21; Hebrews 5:9; I Peter 1:3-4)</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2743200" algn="ctr"/>
                <a:tab pos="5486400" algn="r"/>
                <a:tab pos="914400" algn="l"/>
              </a:tabLst>
            </a:pPr>
            <a:r>
              <a:rPr lang="en-US" sz="1100" dirty="0">
                <a:effectLst/>
                <a:latin typeface="Times New Roman" panose="02020603050405020304" pitchFamily="18" charset="0"/>
                <a:ea typeface="Times New Roman" panose="02020603050405020304" pitchFamily="18" charset="0"/>
              </a:rPr>
              <a:t>God has said, “I am with you” to those who choose the Lord’s side (ancient and today)!</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2743200" algn="ctr"/>
                <a:tab pos="5486400" algn="r"/>
                <a:tab pos="1485900" algn="l"/>
              </a:tabLst>
            </a:pPr>
            <a:r>
              <a:rPr lang="en-US" sz="1100" dirty="0">
                <a:effectLst/>
                <a:latin typeface="Times New Roman" panose="02020603050405020304" pitchFamily="18" charset="0"/>
                <a:ea typeface="Times New Roman" panose="02020603050405020304" pitchFamily="18" charset="0"/>
              </a:rPr>
              <a:t>Jeremiah 42:11: In obedience to God concerning the king of Babylon!</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2743200" algn="ctr"/>
                <a:tab pos="5486400" algn="r"/>
                <a:tab pos="1485900" algn="l"/>
              </a:tabLst>
            </a:pPr>
            <a:r>
              <a:rPr lang="en-US" sz="1100" dirty="0">
                <a:effectLst/>
                <a:latin typeface="Times New Roman" panose="02020603050405020304" pitchFamily="18" charset="0"/>
                <a:ea typeface="Times New Roman" panose="02020603050405020304" pitchFamily="18" charset="0"/>
              </a:rPr>
              <a:t>Haggai 1:13; 2:4: In rebuilding the Temple!</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2743200" algn="ctr"/>
                <a:tab pos="5486400" algn="r"/>
                <a:tab pos="1485900" algn="l"/>
              </a:tabLst>
            </a:pPr>
            <a:r>
              <a:rPr lang="en-US" sz="1100" dirty="0">
                <a:effectLst/>
                <a:latin typeface="Times New Roman" panose="02020603050405020304" pitchFamily="18" charset="0"/>
                <a:ea typeface="Times New Roman" panose="02020603050405020304" pitchFamily="18" charset="0"/>
              </a:rPr>
              <a:t>Matthew 28:18-20: In teaching the gospel!</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2743200" algn="ctr"/>
                <a:tab pos="5486400" algn="r"/>
                <a:tab pos="1485900" algn="l"/>
              </a:tabLst>
            </a:pPr>
            <a:r>
              <a:rPr lang="en-US" sz="1100" dirty="0">
                <a:effectLst/>
                <a:latin typeface="Times New Roman" panose="02020603050405020304" pitchFamily="18" charset="0"/>
                <a:ea typeface="Times New Roman" panose="02020603050405020304" pitchFamily="18" charset="0"/>
              </a:rPr>
              <a:t>Hebrews 2:18: In times of temptation!</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2743200" algn="ctr"/>
                <a:tab pos="5486400" algn="r"/>
                <a:tab pos="914400" algn="l"/>
              </a:tabLst>
            </a:pPr>
            <a:r>
              <a:rPr lang="en-US" sz="1100" dirty="0">
                <a:effectLst/>
                <a:latin typeface="Times New Roman" panose="02020603050405020304" pitchFamily="18" charset="0"/>
                <a:ea typeface="Times New Roman" panose="02020603050405020304" pitchFamily="18" charset="0"/>
              </a:rPr>
              <a:t>God has said, “Be faithful” despite what the world around us does!</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2743200" algn="ctr"/>
                <a:tab pos="5486400" algn="r"/>
                <a:tab pos="1485900" algn="l"/>
              </a:tabLst>
            </a:pPr>
            <a:r>
              <a:rPr lang="en-US" sz="1100" dirty="0">
                <a:effectLst/>
                <a:latin typeface="Times New Roman" panose="02020603050405020304" pitchFamily="18" charset="0"/>
                <a:ea typeface="Times New Roman" panose="02020603050405020304" pitchFamily="18" charset="0"/>
              </a:rPr>
              <a:t>Revelation 2:10: “Be faithful until death, and I will give you the crown of life.”</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2743200" algn="ctr"/>
                <a:tab pos="5486400" algn="r"/>
                <a:tab pos="914400" algn="l"/>
              </a:tabLst>
            </a:pPr>
            <a:r>
              <a:rPr lang="en-US" sz="1100" dirty="0">
                <a:effectLst/>
                <a:latin typeface="Times New Roman" panose="02020603050405020304" pitchFamily="18" charset="0"/>
                <a:ea typeface="Times New Roman" panose="02020603050405020304" pitchFamily="18" charset="0"/>
              </a:rPr>
              <a:t>Those who follow Jesus will enter Heaven, where man will never stand alone again!</a:t>
            </a:r>
            <a:endParaRPr lang="en-US" sz="1200" dirty="0">
              <a:effectLst/>
              <a:latin typeface="Times New Roman" panose="02020603050405020304" pitchFamily="18" charset="0"/>
              <a:ea typeface="Times New Roman" panose="02020603050405020304" pitchFamily="18" charset="0"/>
            </a:endParaRPr>
          </a:p>
          <a:p>
            <a:pPr eaLnBrk="1" hangingPunct="1"/>
            <a:endParaRPr lang="en-US" altLang="en-US" dirty="0"/>
          </a:p>
        </p:txBody>
      </p:sp>
    </p:spTree>
    <p:extLst>
      <p:ext uri="{BB962C8B-B14F-4D97-AF65-F5344CB8AC3E}">
        <p14:creationId xmlns:p14="http://schemas.microsoft.com/office/powerpoint/2010/main" val="41572276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A Specific Request</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5" name="Footer Placeholder 4"/>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Prepared by Nathan L Morrison / 05-14-06</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E4354BE-CA62-4BE3-94F8-F4E4D20857C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918670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Heb 10:36  For you have need of endurance, so that when you have done the will of God, you may receive what was promised. </a:t>
            </a:r>
          </a:p>
          <a:p>
            <a:r>
              <a:rPr lang="en-US" dirty="0"/>
              <a:t>Heb 10:37  FOR YET IN A VERY LITTLE WHILE, HE WHO IS COMING WILL COME, AND WILL NOT DELAY. </a:t>
            </a:r>
          </a:p>
          <a:p>
            <a:r>
              <a:rPr lang="en-US" dirty="0"/>
              <a:t>Heb 10:38  BUT MY RIGHTEOUS ONE SHALL LIVE BY FAITH; AND IF HE SHRINKS BACK, MY SOUL HAS NO PLEASURE IN HIM. </a:t>
            </a:r>
          </a:p>
          <a:p>
            <a:r>
              <a:rPr lang="en-US" dirty="0"/>
              <a:t>Heb 10:39  But we are not of those who shrink back to destruction, but of those who have faith to the preserving of the soul. </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A Specific Request</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5" name="Footer Placeholder 4"/>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Prepared by Nathan L Morrison / 05-14-06</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E4354BE-CA62-4BE3-94F8-F4E4D20857C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9809677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41ACCD1-E27A-4661-89F2-C44C5A43509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A Specific Request</a:t>
            </a:r>
          </a:p>
        </p:txBody>
      </p:sp>
      <p:sp>
        <p:nvSpPr>
          <p:cNvPr id="20483" name="Rectangle 6">
            <a:extLst>
              <a:ext uri="{FF2B5EF4-FFF2-40B4-BE49-F238E27FC236}">
                <a16:creationId xmlns:a16="http://schemas.microsoft.com/office/drawing/2014/main" id="{7CBA211B-9A1B-4203-994E-639930042BF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Prepared by Nathan L Morrison / 05-14-06</a:t>
            </a:r>
          </a:p>
        </p:txBody>
      </p:sp>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4475386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A Specific Request</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5" name="Footer Placeholder 4"/>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Prepared by Nathan L Morrison / 05-14-06</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E4354BE-CA62-4BE3-94F8-F4E4D20857C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9814762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Heb 3:12  Take care, brethren, that there not be in any one of you an evil, unbelieving heart that falls away from the living God. </a:t>
            </a:r>
          </a:p>
          <a:p>
            <a:r>
              <a:rPr lang="en-US" dirty="0"/>
              <a:t>Heb 3:13  But encourage one another day after day, as long as it is still called "Today," so that none of you will be hardened by the deceitfulness of sin. </a:t>
            </a:r>
          </a:p>
          <a:p>
            <a:r>
              <a:rPr lang="en-US" dirty="0"/>
              <a:t>Heb 3:14  For we have become partakers of Christ, if we hold fast the beginning of our assurance firm until the end, </a:t>
            </a:r>
          </a:p>
          <a:p>
            <a:r>
              <a:rPr lang="en-US" dirty="0"/>
              <a:t>Heb 3:15  while it is said, "TODAY IF YOU HEAR HIS VOICE, DO NOT HARDEN YOUR HEARTS, AS WHEN THEY PROVOKED ME." </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A Specific Request</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5" name="Footer Placeholder 4"/>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Prepared by Nathan L Morrison / 05-14-06</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E4354BE-CA62-4BE3-94F8-F4E4D20857C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0385638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41ACCD1-E27A-4661-89F2-C44C5A43509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A Specific Request</a:t>
            </a:r>
          </a:p>
        </p:txBody>
      </p:sp>
      <p:sp>
        <p:nvSpPr>
          <p:cNvPr id="20483" name="Rectangle 6">
            <a:extLst>
              <a:ext uri="{FF2B5EF4-FFF2-40B4-BE49-F238E27FC236}">
                <a16:creationId xmlns:a16="http://schemas.microsoft.com/office/drawing/2014/main" id="{7CBA211B-9A1B-4203-994E-639930042BF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Prepared by Nathan L Morrison / 05-14-06</a:t>
            </a:r>
          </a:p>
        </p:txBody>
      </p:sp>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8905663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ctr">
              <a:spcBef>
                <a:spcPts val="0"/>
              </a:spcBef>
              <a:spcAft>
                <a:spcPts val="0"/>
              </a:spcAft>
            </a:pPr>
            <a:r>
              <a:rPr lang="en-US" sz="1400" b="1" dirty="0">
                <a:effectLst/>
                <a:latin typeface="Times New Roman" panose="02020603050405020304" pitchFamily="18" charset="0"/>
              </a:rPr>
              <a:t>Intro</a:t>
            </a:r>
          </a:p>
          <a:p>
            <a:pPr marL="342900" marR="0" lvl="0" indent="-342900">
              <a:spcBef>
                <a:spcPts val="0"/>
              </a:spcBef>
              <a:spcAft>
                <a:spcPts val="0"/>
              </a:spcAft>
              <a:buFont typeface="+mj-lt"/>
              <a:buAutoNum type="romanUcPeriod"/>
              <a:tabLst>
                <a:tab pos="571500" algn="l"/>
              </a:tabLst>
            </a:pPr>
            <a:r>
              <a:rPr lang="en-US" sz="1100" dirty="0">
                <a:effectLst/>
                <a:latin typeface="Times New Roman" panose="02020603050405020304" pitchFamily="18" charset="0"/>
                <a:ea typeface="Times New Roman" panose="02020603050405020304" pitchFamily="18" charset="0"/>
              </a:rPr>
              <a:t>Does it ever feel like you stand alone in your faith sometimes?</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romanUcPeriod"/>
              <a:tabLst>
                <a:tab pos="571500" algn="l"/>
              </a:tabLst>
            </a:pPr>
            <a:r>
              <a:rPr lang="en-US" sz="1100" dirty="0">
                <a:effectLst/>
                <a:latin typeface="Times New Roman" panose="02020603050405020304" pitchFamily="18" charset="0"/>
                <a:ea typeface="Times New Roman" panose="02020603050405020304" pitchFamily="18" charset="0"/>
              </a:rPr>
              <a:t>Hebrews 13:5: We have the promise of Christ to not ever leave or forsake us!</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romanUcPeriod"/>
              <a:tabLst>
                <a:tab pos="571500" algn="l"/>
              </a:tabLst>
            </a:pPr>
            <a:r>
              <a:rPr lang="en-US" sz="1100" dirty="0">
                <a:effectLst/>
                <a:latin typeface="Times New Roman" panose="02020603050405020304" pitchFamily="18" charset="0"/>
                <a:ea typeface="Times New Roman" panose="02020603050405020304" pitchFamily="18" charset="0"/>
              </a:rPr>
              <a:t>Yet there are times in life that it feels we stand alone.</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romanUcPeriod"/>
              <a:tabLst>
                <a:tab pos="571500" algn="l"/>
              </a:tabLst>
            </a:pPr>
            <a:r>
              <a:rPr lang="en-US" sz="1100" dirty="0">
                <a:effectLst/>
                <a:latin typeface="Times New Roman" panose="02020603050405020304" pitchFamily="18" charset="0"/>
                <a:ea typeface="Times New Roman" panose="02020603050405020304" pitchFamily="18" charset="0"/>
              </a:rPr>
              <a:t>Sometimes the pressures of life make it seem as if we are all alone, and sometimes we will be, but we also need to remember there are others who are going through the same thing!</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I Kings 19:18 (NKJV): Elijah felt alone against the idolatry and covenant-breaking Israelites of the Northern Ten Tribes, and God reminded him there were 7,000 people that had not bowed to Baal. </a:t>
            </a:r>
            <a:r>
              <a:rPr lang="en-US" sz="1100" i="1" dirty="0">
                <a:effectLst/>
                <a:latin typeface="Times New Roman" panose="02020603050405020304" pitchFamily="18" charset="0"/>
                <a:ea typeface="Times New Roman" panose="02020603050405020304" pitchFamily="18" charset="0"/>
              </a:rPr>
              <a:t>7,000 is few in relation to the nation, but were more than Elijah!</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I Peter 5:8-9: We may sometimes feel we stand alone against the schemes of Satan, but we have brethren in the world who are and have suffered the same. </a:t>
            </a:r>
            <a:r>
              <a:rPr lang="en-US" sz="1100" i="1" dirty="0">
                <a:effectLst/>
                <a:latin typeface="Times New Roman" panose="02020603050405020304" pitchFamily="18" charset="0"/>
                <a:ea typeface="Times New Roman" panose="02020603050405020304" pitchFamily="18" charset="0"/>
              </a:rPr>
              <a:t>While our brethren are few in contrast to the world (Matthew 7:14), they are more than me!</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romanUcPeriod"/>
              <a:tabLst>
                <a:tab pos="571500" algn="l"/>
              </a:tabLst>
            </a:pPr>
            <a:r>
              <a:rPr lang="en-US" sz="1100" dirty="0">
                <a:effectLst/>
                <a:latin typeface="Times New Roman" panose="02020603050405020304" pitchFamily="18" charset="0"/>
                <a:ea typeface="Times New Roman" panose="02020603050405020304" pitchFamily="18" charset="0"/>
              </a:rPr>
              <a:t>In those moments when we feel we stand alone against the sin and temptations of life, we may wonder, “Who will follow Jesus?,” “Who is on the Lord’s side?” </a:t>
            </a:r>
            <a:r>
              <a:rPr lang="en-US" sz="1100" i="1" dirty="0">
                <a:effectLst/>
                <a:latin typeface="Times New Roman" panose="02020603050405020304" pitchFamily="18" charset="0"/>
                <a:ea typeface="Times New Roman" panose="02020603050405020304" pitchFamily="18" charset="0"/>
              </a:rPr>
              <a:t>(I Peter 5:9!)</a:t>
            </a:r>
            <a:endParaRPr lang="en-US" sz="1200" dirty="0">
              <a:effectLst/>
              <a:latin typeface="Times New Roman" panose="02020603050405020304" pitchFamily="18" charset="0"/>
              <a:ea typeface="Times New Roman" panose="02020603050405020304" pitchFamily="18" charset="0"/>
            </a:endParaRP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A Specific Request</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5" name="Footer Placeholder 4"/>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Prepared by Nathan L Morrison / 05-14-06</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E4354BE-CA62-4BE3-94F8-F4E4D20857C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939298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A Specific Request</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5" name="Footer Placeholder 4"/>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Prepared by Nathan L Morrison / 05-14-06</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E4354BE-CA62-4BE3-94F8-F4E4D20857C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4450376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41ACCD1-E27A-4661-89F2-C44C5A43509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A Specific Request</a:t>
            </a:r>
          </a:p>
        </p:txBody>
      </p:sp>
      <p:sp>
        <p:nvSpPr>
          <p:cNvPr id="20483" name="Rectangle 6">
            <a:extLst>
              <a:ext uri="{FF2B5EF4-FFF2-40B4-BE49-F238E27FC236}">
                <a16:creationId xmlns:a16="http://schemas.microsoft.com/office/drawing/2014/main" id="{7CBA211B-9A1B-4203-994E-639930042BF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Prepared by Nathan L Morrison / 05-14-06</a:t>
            </a:r>
          </a:p>
        </p:txBody>
      </p:sp>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marR="0" lvl="0" indent="-342900">
              <a:spcBef>
                <a:spcPts val="0"/>
              </a:spcBef>
              <a:spcAft>
                <a:spcPts val="0"/>
              </a:spcAft>
              <a:buFont typeface="+mj-lt"/>
              <a:buAutoNum type="romanUcPeriod"/>
              <a:tabLst>
                <a:tab pos="685800" algn="l"/>
              </a:tabLst>
            </a:pPr>
            <a:r>
              <a:rPr lang="en-US" sz="1400" b="1" dirty="0">
                <a:effectLst/>
                <a:latin typeface="Times New Roman" panose="02020603050405020304" pitchFamily="18" charset="0"/>
              </a:rPr>
              <a:t>“Who is on the Lord’s Side?” in Situations Like: </a:t>
            </a: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Moses and the Levites vs. Israelites – the Golden Calf incident</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i="1" dirty="0">
                <a:effectLst/>
                <a:latin typeface="Times New Roman" panose="02020603050405020304" pitchFamily="18" charset="0"/>
                <a:ea typeface="Times New Roman" panose="02020603050405020304" pitchFamily="18" charset="0"/>
              </a:rPr>
              <a:t>Exodus 32:17-26:</a:t>
            </a:r>
            <a:r>
              <a:rPr lang="en-US" sz="1100" dirty="0">
                <a:effectLst/>
                <a:latin typeface="Times New Roman" panose="02020603050405020304" pitchFamily="18" charset="0"/>
                <a:ea typeface="Times New Roman" panose="02020603050405020304" pitchFamily="18" charset="0"/>
              </a:rPr>
              <a:t> (32:26) “Who is on the Lord’s side?” (ESV)</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Moses forced them to choose, to make an unpopular decision – Levites stepped forward and carried out the command of the Lord </a:t>
            </a:r>
            <a:r>
              <a:rPr lang="en-US" sz="1100" i="1" dirty="0">
                <a:effectLst/>
                <a:latin typeface="Times New Roman" panose="02020603050405020304" pitchFamily="18" charset="0"/>
                <a:ea typeface="Times New Roman" panose="02020603050405020304" pitchFamily="18" charset="0"/>
              </a:rPr>
              <a:t>(32:26f).</a:t>
            </a:r>
            <a:r>
              <a:rPr lang="en-US" sz="1100" dirty="0">
                <a:effectLst/>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They stood alone against the 11 other tribes! </a:t>
            </a:r>
            <a:r>
              <a:rPr lang="en-US" sz="1100" i="1" dirty="0">
                <a:effectLst/>
                <a:latin typeface="Times New Roman" panose="02020603050405020304" pitchFamily="18" charset="0"/>
                <a:ea typeface="Times New Roman" panose="02020603050405020304" pitchFamily="18" charset="0"/>
              </a:rPr>
              <a:t>(Though few in number they were more than Moses alone!)</a:t>
            </a:r>
            <a:endParaRPr lang="en-US" sz="1200" dirty="0">
              <a:effectLst/>
              <a:latin typeface="Times New Roman" panose="02020603050405020304" pitchFamily="18" charset="0"/>
              <a:ea typeface="Times New Roman" panose="02020603050405020304" pitchFamily="18" charset="0"/>
            </a:endParaRPr>
          </a:p>
          <a:p>
            <a:pPr eaLnBrk="1" hangingPunct="1"/>
            <a:endParaRPr lang="en-US" altLang="en-US" dirty="0"/>
          </a:p>
        </p:txBody>
      </p:sp>
    </p:spTree>
    <p:extLst>
      <p:ext uri="{BB962C8B-B14F-4D97-AF65-F5344CB8AC3E}">
        <p14:creationId xmlns:p14="http://schemas.microsoft.com/office/powerpoint/2010/main" val="20366045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41ACCD1-E27A-4661-89F2-C44C5A43509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A Specific Request</a:t>
            </a:r>
          </a:p>
        </p:txBody>
      </p:sp>
      <p:sp>
        <p:nvSpPr>
          <p:cNvPr id="20483" name="Rectangle 6">
            <a:extLst>
              <a:ext uri="{FF2B5EF4-FFF2-40B4-BE49-F238E27FC236}">
                <a16:creationId xmlns:a16="http://schemas.microsoft.com/office/drawing/2014/main" id="{7CBA211B-9A1B-4203-994E-639930042BF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Prepared by Nathan L Morrison / 05-14-06</a:t>
            </a:r>
          </a:p>
        </p:txBody>
      </p:sp>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marR="0" lvl="0" indent="-342900">
              <a:spcBef>
                <a:spcPts val="0"/>
              </a:spcBef>
              <a:spcAft>
                <a:spcPts val="0"/>
              </a:spcAft>
              <a:buFont typeface="+mj-lt"/>
              <a:buAutoNum type="romanUcPeriod"/>
              <a:tabLst>
                <a:tab pos="685800" algn="l"/>
              </a:tabLst>
            </a:pPr>
            <a:r>
              <a:rPr lang="en-US" sz="1400" b="1" dirty="0">
                <a:effectLst/>
                <a:latin typeface="Times New Roman" panose="02020603050405020304" pitchFamily="18" charset="0"/>
              </a:rPr>
              <a:t>“Who is on the Lord’s Side?” in Situations Like: </a:t>
            </a: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Moses and the Levites vs. Israelites – the Golden Calf incident</a:t>
            </a: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Joshua vs. Israelites – his farewell address</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Joshua 24:14-15: He made a stand: “Choose whom you will serve;” “As for me and my house we will serve the Lord.”</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Down through their history, this choice was ever before them, and Joshua’s choice proved to be the unpopular one time and again (The book of Judges)!</a:t>
            </a:r>
            <a:endParaRPr lang="en-US" sz="1200" dirty="0">
              <a:effectLst/>
              <a:latin typeface="Times New Roman" panose="02020603050405020304" pitchFamily="18" charset="0"/>
              <a:ea typeface="Times New Roman" panose="02020603050405020304" pitchFamily="18" charset="0"/>
            </a:endParaRPr>
          </a:p>
          <a:p>
            <a:pPr eaLnBrk="1" hangingPunct="1"/>
            <a:endParaRPr lang="en-US" altLang="en-US" dirty="0"/>
          </a:p>
        </p:txBody>
      </p:sp>
    </p:spTree>
    <p:extLst>
      <p:ext uri="{BB962C8B-B14F-4D97-AF65-F5344CB8AC3E}">
        <p14:creationId xmlns:p14="http://schemas.microsoft.com/office/powerpoint/2010/main" val="18539825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41ACCD1-E27A-4661-89F2-C44C5A43509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A Specific Request</a:t>
            </a:r>
          </a:p>
        </p:txBody>
      </p:sp>
      <p:sp>
        <p:nvSpPr>
          <p:cNvPr id="20483" name="Rectangle 6">
            <a:extLst>
              <a:ext uri="{FF2B5EF4-FFF2-40B4-BE49-F238E27FC236}">
                <a16:creationId xmlns:a16="http://schemas.microsoft.com/office/drawing/2014/main" id="{7CBA211B-9A1B-4203-994E-639930042BF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Prepared by Nathan L Morrison / 05-14-06</a:t>
            </a:r>
          </a:p>
        </p:txBody>
      </p:sp>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marR="0" lvl="0" indent="-342900">
              <a:spcBef>
                <a:spcPts val="0"/>
              </a:spcBef>
              <a:spcAft>
                <a:spcPts val="0"/>
              </a:spcAft>
              <a:buFont typeface="+mj-lt"/>
              <a:buAutoNum type="romanUcPeriod"/>
              <a:tabLst>
                <a:tab pos="685800" algn="l"/>
              </a:tabLst>
            </a:pPr>
            <a:r>
              <a:rPr lang="en-US" sz="1400" b="1" dirty="0">
                <a:effectLst/>
                <a:latin typeface="Times New Roman" panose="02020603050405020304" pitchFamily="18" charset="0"/>
              </a:rPr>
              <a:t>“Who is on the Lord’s Side?” in Situations Like: </a:t>
            </a: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Moses and the Levites vs. Israelites – the Golden Calf incident</a:t>
            </a: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Joshua vs. Israelites – his farewell address</a:t>
            </a: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Elijah vs. 450 prophets of Baal</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I Kings 18:21-22: Elijah made the choice of Joshua and stood alone against not only the 450 false prophets of Baal, but against the nation and its king!</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I Kings 19:1-3: Jezebel sought his life for his act against her false prophets – she had killed the prophets of the Lord before (I Kings 18:3-4).</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Elijah stood against a nation for its idolatry (I Kings 19:9-10: He felt alone!) and God showed them that He was with him (I Kings 18:36-40)</a:t>
            </a:r>
            <a:endParaRPr lang="en-US" altLang="en-US" dirty="0"/>
          </a:p>
        </p:txBody>
      </p:sp>
    </p:spTree>
    <p:extLst>
      <p:ext uri="{BB962C8B-B14F-4D97-AF65-F5344CB8AC3E}">
        <p14:creationId xmlns:p14="http://schemas.microsoft.com/office/powerpoint/2010/main" val="22253894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41ACCD1-E27A-4661-89F2-C44C5A43509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A Specific Request</a:t>
            </a:r>
          </a:p>
        </p:txBody>
      </p:sp>
      <p:sp>
        <p:nvSpPr>
          <p:cNvPr id="20483" name="Rectangle 6">
            <a:extLst>
              <a:ext uri="{FF2B5EF4-FFF2-40B4-BE49-F238E27FC236}">
                <a16:creationId xmlns:a16="http://schemas.microsoft.com/office/drawing/2014/main" id="{7CBA211B-9A1B-4203-994E-639930042BF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Prepared by Nathan L Morrison / 05-14-06</a:t>
            </a:r>
          </a:p>
        </p:txBody>
      </p:sp>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marR="0" lvl="0" indent="-342900">
              <a:spcBef>
                <a:spcPts val="0"/>
              </a:spcBef>
              <a:spcAft>
                <a:spcPts val="0"/>
              </a:spcAft>
              <a:buFont typeface="+mj-lt"/>
              <a:buAutoNum type="romanUcPeriod"/>
              <a:tabLst>
                <a:tab pos="685800" algn="l"/>
              </a:tabLst>
            </a:pPr>
            <a:r>
              <a:rPr lang="en-US" sz="1400" b="1" dirty="0">
                <a:effectLst/>
                <a:latin typeface="Times New Roman" panose="02020603050405020304" pitchFamily="18" charset="0"/>
              </a:rPr>
              <a:t>“Who is on the Lord’s Side?” in Situations Like: </a:t>
            </a: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Moses and the Levites vs. Israelites – the Golden Calf incident</a:t>
            </a: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Joshua vs. Israelites – his farewell address</a:t>
            </a: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Elijah vs. 450 prophets of Baal</a:t>
            </a: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Jeremiah vs. a king and the nation’s false prophets</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Jeremiah 15:15-18: Because of the truth of God’s word, Jeremiah was alone against the king and the mockery of false prophets. </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His advice to the king from God was unpopular: Do not rely on Egypt for help, surrender to Nebuchadnezzar and live, and do not flee the city, nor go to Egypt.</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Jer. 15:19-21: God promised him if he trusted in Him, He would protect him.</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He stood alone against the king, false prophets, and his nation! </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endParaRPr lang="en-US" altLang="en-US" dirty="0"/>
          </a:p>
        </p:txBody>
      </p:sp>
    </p:spTree>
    <p:extLst>
      <p:ext uri="{BB962C8B-B14F-4D97-AF65-F5344CB8AC3E}">
        <p14:creationId xmlns:p14="http://schemas.microsoft.com/office/powerpoint/2010/main" val="38598964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41ACCD1-E27A-4661-89F2-C44C5A43509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A Specific Request</a:t>
            </a:r>
          </a:p>
        </p:txBody>
      </p:sp>
      <p:sp>
        <p:nvSpPr>
          <p:cNvPr id="20483" name="Rectangle 6">
            <a:extLst>
              <a:ext uri="{FF2B5EF4-FFF2-40B4-BE49-F238E27FC236}">
                <a16:creationId xmlns:a16="http://schemas.microsoft.com/office/drawing/2014/main" id="{7CBA211B-9A1B-4203-994E-639930042BF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Prepared by Nathan L Morrison / 05-14-06</a:t>
            </a:r>
          </a:p>
        </p:txBody>
      </p:sp>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marR="0" lvl="0" indent="-342900">
              <a:spcBef>
                <a:spcPts val="0"/>
              </a:spcBef>
              <a:spcAft>
                <a:spcPts val="0"/>
              </a:spcAft>
              <a:buFont typeface="+mj-lt"/>
              <a:buAutoNum type="romanUcPeriod"/>
              <a:tabLst>
                <a:tab pos="685800" algn="l"/>
              </a:tabLst>
            </a:pPr>
            <a:r>
              <a:rPr lang="en-US" sz="1400" b="1" dirty="0">
                <a:effectLst/>
                <a:latin typeface="Times New Roman" panose="02020603050405020304" pitchFamily="18" charset="0"/>
              </a:rPr>
              <a:t>“Who is on the Lord’s Side?” in Situations Like: </a:t>
            </a: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Moses and the Levites vs. Israelites – the Golden Calf incident</a:t>
            </a: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Joshua vs. Israelites – his farewell address</a:t>
            </a: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Elijah vs. 450 prophets of Baal</a:t>
            </a: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Jeremiah vs. a king and the nation’s false prophets</a:t>
            </a: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Paul – Arrested </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II Timothy 4:16-17: Paul was deserted by his friends at his arrest and suffering, but acknowledged God was with him, and gave him strength!</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Paul stood alone before the authorities declaring the gospel! </a:t>
            </a:r>
            <a:r>
              <a:rPr lang="en-US" sz="1100" i="1" dirty="0">
                <a:effectLst/>
                <a:latin typeface="Times New Roman" panose="02020603050405020304" pitchFamily="18" charset="0"/>
                <a:ea typeface="Times New Roman" panose="02020603050405020304" pitchFamily="18" charset="0"/>
              </a:rPr>
              <a:t>(Acts 9:15-16)</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endParaRPr lang="en-US" altLang="en-US" dirty="0"/>
          </a:p>
        </p:txBody>
      </p:sp>
    </p:spTree>
    <p:extLst>
      <p:ext uri="{BB962C8B-B14F-4D97-AF65-F5344CB8AC3E}">
        <p14:creationId xmlns:p14="http://schemas.microsoft.com/office/powerpoint/2010/main" val="22007861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“Who Is On The Lord’s Side?”</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620F48D-CA39-4A30-899D-CCDCF0AB1A99}" type="slidenum">
              <a:rPr lang="en-US"/>
              <a:pPr>
                <a:defRPr/>
              </a:pPr>
              <a:t>‹#›</a:t>
            </a:fld>
            <a:endParaRPr lang="en-US" dirty="0"/>
          </a:p>
        </p:txBody>
      </p:sp>
    </p:spTree>
    <p:extLst>
      <p:ext uri="{BB962C8B-B14F-4D97-AF65-F5344CB8AC3E}">
        <p14:creationId xmlns:p14="http://schemas.microsoft.com/office/powerpoint/2010/main" val="4260112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“Who Is On The Lord’s Side?”</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21A611F-4085-4BBC-A244-5346EB145DC5}" type="slidenum">
              <a:rPr lang="en-US"/>
              <a:pPr>
                <a:defRPr/>
              </a:pPr>
              <a:t>‹#›</a:t>
            </a:fld>
            <a:endParaRPr lang="en-US" dirty="0"/>
          </a:p>
        </p:txBody>
      </p:sp>
    </p:spTree>
    <p:extLst>
      <p:ext uri="{BB962C8B-B14F-4D97-AF65-F5344CB8AC3E}">
        <p14:creationId xmlns:p14="http://schemas.microsoft.com/office/powerpoint/2010/main" val="4266880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“Who Is On The Lord’s Side?”</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725183C-689C-4A71-B8A9-6BB94A09FEA6}" type="slidenum">
              <a:rPr lang="en-US"/>
              <a:pPr>
                <a:defRPr/>
              </a:pPr>
              <a:t>‹#›</a:t>
            </a:fld>
            <a:endParaRPr lang="en-US" dirty="0"/>
          </a:p>
        </p:txBody>
      </p:sp>
    </p:spTree>
    <p:extLst>
      <p:ext uri="{BB962C8B-B14F-4D97-AF65-F5344CB8AC3E}">
        <p14:creationId xmlns:p14="http://schemas.microsoft.com/office/powerpoint/2010/main" val="4710143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25406-77E4-48CD-9C76-84D796D1AC69}"/>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C9B35740-90B0-45D4-A5C1-6E8448EF965F}"/>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1D25AC9B-2C10-4C63-81AD-A69B9C285A53}"/>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40C88957-C0FB-4BAA-A0A8-3F803C3D6CD7}"/>
              </a:ext>
            </a:extLst>
          </p:cNvPr>
          <p:cNvSpPr>
            <a:spLocks noGrp="1"/>
          </p:cNvSpPr>
          <p:nvPr>
            <p:ph type="ftr" sz="quarter" idx="11"/>
          </p:nvPr>
        </p:nvSpPr>
        <p:spPr/>
        <p:txBody>
          <a:bodyPr/>
          <a:lstStyle>
            <a:lvl1pPr>
              <a:defRPr/>
            </a:lvl1pPr>
          </a:lstStyle>
          <a:p>
            <a:pPr>
              <a:defRPr/>
            </a:pPr>
            <a:r>
              <a:rPr lang="en-US"/>
              <a:t>“Who Is On The Lord’s Side?”</a:t>
            </a:r>
          </a:p>
        </p:txBody>
      </p:sp>
      <p:sp>
        <p:nvSpPr>
          <p:cNvPr id="6" name="Slide Number Placeholder 5">
            <a:extLst>
              <a:ext uri="{FF2B5EF4-FFF2-40B4-BE49-F238E27FC236}">
                <a16:creationId xmlns:a16="http://schemas.microsoft.com/office/drawing/2014/main" id="{4F4F74AE-C4E8-4731-81E8-897BF5EAE0DD}"/>
              </a:ext>
            </a:extLst>
          </p:cNvPr>
          <p:cNvSpPr>
            <a:spLocks noGrp="1"/>
          </p:cNvSpPr>
          <p:nvPr>
            <p:ph type="sldNum" sz="quarter" idx="12"/>
          </p:nvPr>
        </p:nvSpPr>
        <p:spPr/>
        <p:txBody>
          <a:bodyPr/>
          <a:lstStyle>
            <a:lvl1pPr>
              <a:defRPr/>
            </a:lvl1pPr>
          </a:lstStyle>
          <a:p>
            <a:pPr>
              <a:defRPr/>
            </a:pPr>
            <a:fld id="{B7671442-D263-4E57-8794-6D8B84C3E12E}" type="slidenum">
              <a:rPr lang="en-US" smtClean="0"/>
              <a:pPr>
                <a:defRPr/>
              </a:pPr>
              <a:t>‹#›</a:t>
            </a:fld>
            <a:endParaRPr lang="en-US"/>
          </a:p>
        </p:txBody>
      </p:sp>
    </p:spTree>
    <p:extLst>
      <p:ext uri="{BB962C8B-B14F-4D97-AF65-F5344CB8AC3E}">
        <p14:creationId xmlns:p14="http://schemas.microsoft.com/office/powerpoint/2010/main" val="3982151547"/>
      </p:ext>
    </p:extLst>
  </p:cSld>
  <p:clrMapOvr>
    <a:masterClrMapping/>
  </p:clrMapOvr>
  <p:transition spd="med">
    <p:wipe di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6A0EC-AA4D-4148-8BA5-C2FC47EEE5E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0C97A37-DF4C-4C4F-8B77-ADE1E804A2B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0536A0-39FC-49C9-A22B-BF0F8908AB4C}"/>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09BA7392-403E-4B2B-A755-92D17CD04A57}"/>
              </a:ext>
            </a:extLst>
          </p:cNvPr>
          <p:cNvSpPr>
            <a:spLocks noGrp="1"/>
          </p:cNvSpPr>
          <p:nvPr>
            <p:ph type="ftr" sz="quarter" idx="11"/>
          </p:nvPr>
        </p:nvSpPr>
        <p:spPr/>
        <p:txBody>
          <a:bodyPr/>
          <a:lstStyle>
            <a:lvl1pPr>
              <a:defRPr/>
            </a:lvl1pPr>
          </a:lstStyle>
          <a:p>
            <a:pPr>
              <a:defRPr/>
            </a:pPr>
            <a:r>
              <a:rPr lang="en-US"/>
              <a:t>“Who Is On The Lord’s Side?”</a:t>
            </a:r>
          </a:p>
        </p:txBody>
      </p:sp>
      <p:sp>
        <p:nvSpPr>
          <p:cNvPr id="6" name="Slide Number Placeholder 5">
            <a:extLst>
              <a:ext uri="{FF2B5EF4-FFF2-40B4-BE49-F238E27FC236}">
                <a16:creationId xmlns:a16="http://schemas.microsoft.com/office/drawing/2014/main" id="{E9205572-5A6B-46B7-BD9D-03258CB46BDF}"/>
              </a:ext>
            </a:extLst>
          </p:cNvPr>
          <p:cNvSpPr>
            <a:spLocks noGrp="1"/>
          </p:cNvSpPr>
          <p:nvPr>
            <p:ph type="sldNum" sz="quarter" idx="12"/>
          </p:nvPr>
        </p:nvSpPr>
        <p:spPr/>
        <p:txBody>
          <a:bodyPr/>
          <a:lstStyle>
            <a:lvl1pPr>
              <a:defRPr/>
            </a:lvl1pPr>
          </a:lstStyle>
          <a:p>
            <a:pPr>
              <a:defRPr/>
            </a:pPr>
            <a:fld id="{4CF1D40F-CDE9-4878-9B49-DEF543D30983}" type="slidenum">
              <a:rPr lang="en-US" smtClean="0"/>
              <a:pPr>
                <a:defRPr/>
              </a:pPr>
              <a:t>‹#›</a:t>
            </a:fld>
            <a:endParaRPr lang="en-US"/>
          </a:p>
        </p:txBody>
      </p:sp>
    </p:spTree>
    <p:extLst>
      <p:ext uri="{BB962C8B-B14F-4D97-AF65-F5344CB8AC3E}">
        <p14:creationId xmlns:p14="http://schemas.microsoft.com/office/powerpoint/2010/main" val="3144909423"/>
      </p:ext>
    </p:extLst>
  </p:cSld>
  <p:clrMapOvr>
    <a:masterClrMapping/>
  </p:clrMapOvr>
  <p:transition spd="med">
    <p:wipe dir="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A2E86-6286-461B-8DAB-0F05F500B505}"/>
              </a:ext>
            </a:extLst>
          </p:cNvPr>
          <p:cNvSpPr>
            <a:spLocks noGrp="1"/>
          </p:cNvSpPr>
          <p:nvPr>
            <p:ph type="title"/>
          </p:nvPr>
        </p:nvSpPr>
        <p:spPr>
          <a:xfrm>
            <a:off x="623888" y="1709740"/>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5947DCF1-3269-4A61-B590-D2820F35398C}"/>
              </a:ext>
            </a:extLst>
          </p:cNvPr>
          <p:cNvSpPr>
            <a:spLocks noGrp="1"/>
          </p:cNvSpPr>
          <p:nvPr>
            <p:ph type="body" idx="1"/>
          </p:nvPr>
        </p:nvSpPr>
        <p:spPr>
          <a:xfrm>
            <a:off x="623888" y="4589465"/>
            <a:ext cx="7886700" cy="1500187"/>
          </a:xfrm>
        </p:spPr>
        <p:txBody>
          <a:bodyPr/>
          <a:lstStyle>
            <a:lvl1pPr marL="0" indent="0">
              <a:buNone/>
              <a:defRPr sz="1800"/>
            </a:lvl1pPr>
            <a:lvl2pPr marL="342900" indent="0">
              <a:buNone/>
              <a:defRPr sz="1500"/>
            </a:lvl2pPr>
            <a:lvl3pPr marL="685800" indent="0">
              <a:buNone/>
              <a:defRPr sz="135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a:t>Edit Master text styles</a:t>
            </a:r>
          </a:p>
        </p:txBody>
      </p:sp>
      <p:sp>
        <p:nvSpPr>
          <p:cNvPr id="4" name="Date Placeholder 3">
            <a:extLst>
              <a:ext uri="{FF2B5EF4-FFF2-40B4-BE49-F238E27FC236}">
                <a16:creationId xmlns:a16="http://schemas.microsoft.com/office/drawing/2014/main" id="{575C319F-C24B-48E7-ABA4-748B6D917346}"/>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829B98FD-31B2-4A7E-9D2F-907CA05A77BA}"/>
              </a:ext>
            </a:extLst>
          </p:cNvPr>
          <p:cNvSpPr>
            <a:spLocks noGrp="1"/>
          </p:cNvSpPr>
          <p:nvPr>
            <p:ph type="ftr" sz="quarter" idx="11"/>
          </p:nvPr>
        </p:nvSpPr>
        <p:spPr/>
        <p:txBody>
          <a:bodyPr/>
          <a:lstStyle>
            <a:lvl1pPr>
              <a:defRPr/>
            </a:lvl1pPr>
          </a:lstStyle>
          <a:p>
            <a:pPr>
              <a:defRPr/>
            </a:pPr>
            <a:r>
              <a:rPr lang="en-US"/>
              <a:t>“Who Is On The Lord’s Side?”</a:t>
            </a:r>
          </a:p>
        </p:txBody>
      </p:sp>
      <p:sp>
        <p:nvSpPr>
          <p:cNvPr id="6" name="Slide Number Placeholder 5">
            <a:extLst>
              <a:ext uri="{FF2B5EF4-FFF2-40B4-BE49-F238E27FC236}">
                <a16:creationId xmlns:a16="http://schemas.microsoft.com/office/drawing/2014/main" id="{D691420E-2DC4-464C-A046-CC875A1AF3BC}"/>
              </a:ext>
            </a:extLst>
          </p:cNvPr>
          <p:cNvSpPr>
            <a:spLocks noGrp="1"/>
          </p:cNvSpPr>
          <p:nvPr>
            <p:ph type="sldNum" sz="quarter" idx="12"/>
          </p:nvPr>
        </p:nvSpPr>
        <p:spPr/>
        <p:txBody>
          <a:bodyPr/>
          <a:lstStyle>
            <a:lvl1pPr>
              <a:defRPr/>
            </a:lvl1pPr>
          </a:lstStyle>
          <a:p>
            <a:pPr>
              <a:defRPr/>
            </a:pPr>
            <a:fld id="{B96EB038-009F-4C6B-B703-04AD144E7BF9}" type="slidenum">
              <a:rPr lang="en-US" smtClean="0"/>
              <a:pPr>
                <a:defRPr/>
              </a:pPr>
              <a:t>‹#›</a:t>
            </a:fld>
            <a:endParaRPr lang="en-US"/>
          </a:p>
        </p:txBody>
      </p:sp>
    </p:spTree>
    <p:extLst>
      <p:ext uri="{BB962C8B-B14F-4D97-AF65-F5344CB8AC3E}">
        <p14:creationId xmlns:p14="http://schemas.microsoft.com/office/powerpoint/2010/main" val="381776866"/>
      </p:ext>
    </p:extLst>
  </p:cSld>
  <p:clrMapOvr>
    <a:masterClrMapping/>
  </p:clrMapOvr>
  <p:transition spd="med">
    <p:wipe dir="d"/>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5F40F-E48E-4638-9FD0-26200CAD45E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540DBC4-A3BC-4D79-9CE7-A98628EA6E79}"/>
              </a:ext>
            </a:extLst>
          </p:cNvPr>
          <p:cNvSpPr>
            <a:spLocks noGrp="1"/>
          </p:cNvSpPr>
          <p:nvPr>
            <p:ph sz="half" idx="1"/>
          </p:nvPr>
        </p:nvSpPr>
        <p:spPr>
          <a:xfrm>
            <a:off x="457200" y="1600202"/>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27373EF-FE2B-4809-B915-05B363FBECA3}"/>
              </a:ext>
            </a:extLst>
          </p:cNvPr>
          <p:cNvSpPr>
            <a:spLocks noGrp="1"/>
          </p:cNvSpPr>
          <p:nvPr>
            <p:ph sz="half" idx="2"/>
          </p:nvPr>
        </p:nvSpPr>
        <p:spPr>
          <a:xfrm>
            <a:off x="4648200" y="1600202"/>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5F3F4E3-1873-425E-B88F-4AC62BAA2000}"/>
              </a:ext>
            </a:extLst>
          </p:cNvPr>
          <p:cNvSpPr>
            <a:spLocks noGrp="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8B9E0C7E-2F62-4724-B434-0E2F2F46F7AC}"/>
              </a:ext>
            </a:extLst>
          </p:cNvPr>
          <p:cNvSpPr>
            <a:spLocks noGrp="1"/>
          </p:cNvSpPr>
          <p:nvPr>
            <p:ph type="ftr" sz="quarter" idx="11"/>
          </p:nvPr>
        </p:nvSpPr>
        <p:spPr/>
        <p:txBody>
          <a:bodyPr/>
          <a:lstStyle>
            <a:lvl1pPr>
              <a:defRPr/>
            </a:lvl1pPr>
          </a:lstStyle>
          <a:p>
            <a:pPr>
              <a:defRPr/>
            </a:pPr>
            <a:r>
              <a:rPr lang="en-US"/>
              <a:t>“Who Is On The Lord’s Side?”</a:t>
            </a:r>
          </a:p>
        </p:txBody>
      </p:sp>
      <p:sp>
        <p:nvSpPr>
          <p:cNvPr id="7" name="Slide Number Placeholder 6">
            <a:extLst>
              <a:ext uri="{FF2B5EF4-FFF2-40B4-BE49-F238E27FC236}">
                <a16:creationId xmlns:a16="http://schemas.microsoft.com/office/drawing/2014/main" id="{0A16970A-0FE5-4299-89E2-16170C250AE0}"/>
              </a:ext>
            </a:extLst>
          </p:cNvPr>
          <p:cNvSpPr>
            <a:spLocks noGrp="1"/>
          </p:cNvSpPr>
          <p:nvPr>
            <p:ph type="sldNum" sz="quarter" idx="12"/>
          </p:nvPr>
        </p:nvSpPr>
        <p:spPr/>
        <p:txBody>
          <a:bodyPr/>
          <a:lstStyle>
            <a:lvl1pPr>
              <a:defRPr/>
            </a:lvl1pPr>
          </a:lstStyle>
          <a:p>
            <a:pPr>
              <a:defRPr/>
            </a:pPr>
            <a:fld id="{6E659E4D-00B4-481C-AB13-19EB45667ED9}" type="slidenum">
              <a:rPr lang="en-US" smtClean="0"/>
              <a:pPr>
                <a:defRPr/>
              </a:pPr>
              <a:t>‹#›</a:t>
            </a:fld>
            <a:endParaRPr lang="en-US"/>
          </a:p>
        </p:txBody>
      </p:sp>
    </p:spTree>
    <p:extLst>
      <p:ext uri="{BB962C8B-B14F-4D97-AF65-F5344CB8AC3E}">
        <p14:creationId xmlns:p14="http://schemas.microsoft.com/office/powerpoint/2010/main" val="3795377249"/>
      </p:ext>
    </p:extLst>
  </p:cSld>
  <p:clrMapOvr>
    <a:masterClrMapping/>
  </p:clrMapOvr>
  <p:transition spd="med">
    <p:wipe dir="d"/>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1FF16-3F31-48C7-B908-3BB5F1A438C8}"/>
              </a:ext>
            </a:extLst>
          </p:cNvPr>
          <p:cNvSpPr>
            <a:spLocks noGrp="1"/>
          </p:cNvSpPr>
          <p:nvPr>
            <p:ph type="title"/>
          </p:nvPr>
        </p:nvSpPr>
        <p:spPr>
          <a:xfrm>
            <a:off x="630238" y="365127"/>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62A22E5-6F78-481F-B1B2-8A199A37403A}"/>
              </a:ext>
            </a:extLst>
          </p:cNvPr>
          <p:cNvSpPr>
            <a:spLocks noGrp="1"/>
          </p:cNvSpPr>
          <p:nvPr>
            <p:ph type="body" idx="1"/>
          </p:nvPr>
        </p:nvSpPr>
        <p:spPr>
          <a:xfrm>
            <a:off x="630239" y="1681163"/>
            <a:ext cx="386873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37682010-1489-477F-AA32-0AFF93C4D336}"/>
              </a:ext>
            </a:extLst>
          </p:cNvPr>
          <p:cNvSpPr>
            <a:spLocks noGrp="1"/>
          </p:cNvSpPr>
          <p:nvPr>
            <p:ph sz="half" idx="2"/>
          </p:nvPr>
        </p:nvSpPr>
        <p:spPr>
          <a:xfrm>
            <a:off x="630239"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F832678-60D2-408B-81BE-D6C94612FA28}"/>
              </a:ext>
            </a:extLst>
          </p:cNvPr>
          <p:cNvSpPr>
            <a:spLocks noGrp="1"/>
          </p:cNvSpPr>
          <p:nvPr>
            <p:ph type="body" sz="quarter" idx="3"/>
          </p:nvPr>
        </p:nvSpPr>
        <p:spPr>
          <a:xfrm>
            <a:off x="4629150" y="1681163"/>
            <a:ext cx="38877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BD77517B-9235-455E-9809-23B5557135B0}"/>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6FEB42F-BA1F-456D-802B-C8BBBB885AD0}"/>
              </a:ext>
            </a:extLst>
          </p:cNvPr>
          <p:cNvSpPr>
            <a:spLocks noGrp="1"/>
          </p:cNvSpPr>
          <p:nvPr>
            <p:ph type="dt" sz="half" idx="10"/>
          </p:nvPr>
        </p:nvSpPr>
        <p:spPr/>
        <p:txBody>
          <a:bodyPr/>
          <a:lstStyle>
            <a:lvl1pPr>
              <a:defRPr/>
            </a:lvl1pPr>
          </a:lstStyle>
          <a:p>
            <a:pPr>
              <a:defRPr/>
            </a:pPr>
            <a:endParaRPr lang="en-US"/>
          </a:p>
        </p:txBody>
      </p:sp>
      <p:sp>
        <p:nvSpPr>
          <p:cNvPr id="8" name="Footer Placeholder 7">
            <a:extLst>
              <a:ext uri="{FF2B5EF4-FFF2-40B4-BE49-F238E27FC236}">
                <a16:creationId xmlns:a16="http://schemas.microsoft.com/office/drawing/2014/main" id="{69B004E9-EDB4-4F10-B664-B7462980D476}"/>
              </a:ext>
            </a:extLst>
          </p:cNvPr>
          <p:cNvSpPr>
            <a:spLocks noGrp="1"/>
          </p:cNvSpPr>
          <p:nvPr>
            <p:ph type="ftr" sz="quarter" idx="11"/>
          </p:nvPr>
        </p:nvSpPr>
        <p:spPr/>
        <p:txBody>
          <a:bodyPr/>
          <a:lstStyle>
            <a:lvl1pPr>
              <a:defRPr/>
            </a:lvl1pPr>
          </a:lstStyle>
          <a:p>
            <a:pPr>
              <a:defRPr/>
            </a:pPr>
            <a:r>
              <a:rPr lang="en-US"/>
              <a:t>“Who Is On The Lord’s Side?”</a:t>
            </a:r>
          </a:p>
        </p:txBody>
      </p:sp>
      <p:sp>
        <p:nvSpPr>
          <p:cNvPr id="9" name="Slide Number Placeholder 8">
            <a:extLst>
              <a:ext uri="{FF2B5EF4-FFF2-40B4-BE49-F238E27FC236}">
                <a16:creationId xmlns:a16="http://schemas.microsoft.com/office/drawing/2014/main" id="{C07BA785-C51C-443C-985B-013BA2CC8D7D}"/>
              </a:ext>
            </a:extLst>
          </p:cNvPr>
          <p:cNvSpPr>
            <a:spLocks noGrp="1"/>
          </p:cNvSpPr>
          <p:nvPr>
            <p:ph type="sldNum" sz="quarter" idx="12"/>
          </p:nvPr>
        </p:nvSpPr>
        <p:spPr/>
        <p:txBody>
          <a:bodyPr/>
          <a:lstStyle>
            <a:lvl1pPr>
              <a:defRPr/>
            </a:lvl1pPr>
          </a:lstStyle>
          <a:p>
            <a:pPr>
              <a:defRPr/>
            </a:pPr>
            <a:fld id="{4BC5EFCD-9C6C-4147-B06A-DCF40698C362}" type="slidenum">
              <a:rPr lang="en-US" smtClean="0"/>
              <a:pPr>
                <a:defRPr/>
              </a:pPr>
              <a:t>‹#›</a:t>
            </a:fld>
            <a:endParaRPr lang="en-US"/>
          </a:p>
        </p:txBody>
      </p:sp>
    </p:spTree>
    <p:extLst>
      <p:ext uri="{BB962C8B-B14F-4D97-AF65-F5344CB8AC3E}">
        <p14:creationId xmlns:p14="http://schemas.microsoft.com/office/powerpoint/2010/main" val="3320582980"/>
      </p:ext>
    </p:extLst>
  </p:cSld>
  <p:clrMapOvr>
    <a:masterClrMapping/>
  </p:clrMapOvr>
  <p:transition spd="med">
    <p:wipe dir="d"/>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69020-6BB8-4C61-8E8F-9BB2DCD0876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891BA77-C5F5-4C11-BF37-927C158BB594}"/>
              </a:ext>
            </a:extLst>
          </p:cNvPr>
          <p:cNvSpPr>
            <a:spLocks noGrp="1"/>
          </p:cNvSpPr>
          <p:nvPr>
            <p:ph type="dt" sz="half" idx="10"/>
          </p:nvPr>
        </p:nvSpPr>
        <p:spPr/>
        <p:txBody>
          <a:bodyPr/>
          <a:lstStyle>
            <a:lvl1pPr>
              <a:defRPr/>
            </a:lvl1pPr>
          </a:lstStyle>
          <a:p>
            <a:pPr>
              <a:defRPr/>
            </a:pPr>
            <a:endParaRPr lang="en-US"/>
          </a:p>
        </p:txBody>
      </p:sp>
      <p:sp>
        <p:nvSpPr>
          <p:cNvPr id="4" name="Footer Placeholder 3">
            <a:extLst>
              <a:ext uri="{FF2B5EF4-FFF2-40B4-BE49-F238E27FC236}">
                <a16:creationId xmlns:a16="http://schemas.microsoft.com/office/drawing/2014/main" id="{DC384660-BC3A-45A7-B8F0-7E4BE2255F51}"/>
              </a:ext>
            </a:extLst>
          </p:cNvPr>
          <p:cNvSpPr>
            <a:spLocks noGrp="1"/>
          </p:cNvSpPr>
          <p:nvPr>
            <p:ph type="ftr" sz="quarter" idx="11"/>
          </p:nvPr>
        </p:nvSpPr>
        <p:spPr/>
        <p:txBody>
          <a:bodyPr/>
          <a:lstStyle>
            <a:lvl1pPr>
              <a:defRPr/>
            </a:lvl1pPr>
          </a:lstStyle>
          <a:p>
            <a:pPr>
              <a:defRPr/>
            </a:pPr>
            <a:r>
              <a:rPr lang="en-US"/>
              <a:t>“Who Is On The Lord’s Side?”</a:t>
            </a:r>
          </a:p>
        </p:txBody>
      </p:sp>
      <p:sp>
        <p:nvSpPr>
          <p:cNvPr id="5" name="Slide Number Placeholder 4">
            <a:extLst>
              <a:ext uri="{FF2B5EF4-FFF2-40B4-BE49-F238E27FC236}">
                <a16:creationId xmlns:a16="http://schemas.microsoft.com/office/drawing/2014/main" id="{5D26B310-1541-426E-9AF2-0E2C881BC99D}"/>
              </a:ext>
            </a:extLst>
          </p:cNvPr>
          <p:cNvSpPr>
            <a:spLocks noGrp="1"/>
          </p:cNvSpPr>
          <p:nvPr>
            <p:ph type="sldNum" sz="quarter" idx="12"/>
          </p:nvPr>
        </p:nvSpPr>
        <p:spPr/>
        <p:txBody>
          <a:bodyPr/>
          <a:lstStyle>
            <a:lvl1pPr>
              <a:defRPr/>
            </a:lvl1pPr>
          </a:lstStyle>
          <a:p>
            <a:pPr>
              <a:defRPr/>
            </a:pPr>
            <a:fld id="{E309DE35-FD20-4B5F-B8A9-510BB00B70F7}" type="slidenum">
              <a:rPr lang="en-US" smtClean="0"/>
              <a:pPr>
                <a:defRPr/>
              </a:pPr>
              <a:t>‹#›</a:t>
            </a:fld>
            <a:endParaRPr lang="en-US"/>
          </a:p>
        </p:txBody>
      </p:sp>
    </p:spTree>
    <p:extLst>
      <p:ext uri="{BB962C8B-B14F-4D97-AF65-F5344CB8AC3E}">
        <p14:creationId xmlns:p14="http://schemas.microsoft.com/office/powerpoint/2010/main" val="1260021173"/>
      </p:ext>
    </p:extLst>
  </p:cSld>
  <p:clrMapOvr>
    <a:masterClrMapping/>
  </p:clrMapOvr>
  <p:transition spd="med">
    <p:wipe dir="d"/>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447A3B3-5501-4B85-B52E-4F9752278C77}"/>
              </a:ext>
            </a:extLst>
          </p:cNvPr>
          <p:cNvSpPr>
            <a:spLocks noGrp="1"/>
          </p:cNvSpPr>
          <p:nvPr>
            <p:ph type="dt" sz="half" idx="10"/>
          </p:nvPr>
        </p:nvSpPr>
        <p:spPr/>
        <p:txBody>
          <a:bodyPr/>
          <a:lstStyle>
            <a:lvl1pPr>
              <a:defRPr/>
            </a:lvl1pPr>
          </a:lstStyle>
          <a:p>
            <a:pPr>
              <a:defRPr/>
            </a:pPr>
            <a:endParaRPr lang="en-US"/>
          </a:p>
        </p:txBody>
      </p:sp>
      <p:sp>
        <p:nvSpPr>
          <p:cNvPr id="3" name="Footer Placeholder 2">
            <a:extLst>
              <a:ext uri="{FF2B5EF4-FFF2-40B4-BE49-F238E27FC236}">
                <a16:creationId xmlns:a16="http://schemas.microsoft.com/office/drawing/2014/main" id="{8948FFF5-A7DD-41FD-9D21-D618D3BF6B6B}"/>
              </a:ext>
            </a:extLst>
          </p:cNvPr>
          <p:cNvSpPr>
            <a:spLocks noGrp="1"/>
          </p:cNvSpPr>
          <p:nvPr>
            <p:ph type="ftr" sz="quarter" idx="11"/>
          </p:nvPr>
        </p:nvSpPr>
        <p:spPr/>
        <p:txBody>
          <a:bodyPr/>
          <a:lstStyle>
            <a:lvl1pPr>
              <a:defRPr/>
            </a:lvl1pPr>
          </a:lstStyle>
          <a:p>
            <a:pPr>
              <a:defRPr/>
            </a:pPr>
            <a:r>
              <a:rPr lang="en-US"/>
              <a:t>“Who Is On The Lord’s Side?”</a:t>
            </a:r>
          </a:p>
        </p:txBody>
      </p:sp>
      <p:sp>
        <p:nvSpPr>
          <p:cNvPr id="4" name="Slide Number Placeholder 3">
            <a:extLst>
              <a:ext uri="{FF2B5EF4-FFF2-40B4-BE49-F238E27FC236}">
                <a16:creationId xmlns:a16="http://schemas.microsoft.com/office/drawing/2014/main" id="{383DCA12-CA14-40EB-942F-839736FB763C}"/>
              </a:ext>
            </a:extLst>
          </p:cNvPr>
          <p:cNvSpPr>
            <a:spLocks noGrp="1"/>
          </p:cNvSpPr>
          <p:nvPr>
            <p:ph type="sldNum" sz="quarter" idx="12"/>
          </p:nvPr>
        </p:nvSpPr>
        <p:spPr/>
        <p:txBody>
          <a:bodyPr/>
          <a:lstStyle>
            <a:lvl1pPr>
              <a:defRPr/>
            </a:lvl1pPr>
          </a:lstStyle>
          <a:p>
            <a:pPr>
              <a:defRPr/>
            </a:pPr>
            <a:fld id="{00ABDCCD-7977-4C8B-AA80-4E1BC3994A0A}" type="slidenum">
              <a:rPr lang="en-US" smtClean="0"/>
              <a:pPr>
                <a:defRPr/>
              </a:pPr>
              <a:t>‹#›</a:t>
            </a:fld>
            <a:endParaRPr lang="en-US"/>
          </a:p>
        </p:txBody>
      </p:sp>
    </p:spTree>
    <p:extLst>
      <p:ext uri="{BB962C8B-B14F-4D97-AF65-F5344CB8AC3E}">
        <p14:creationId xmlns:p14="http://schemas.microsoft.com/office/powerpoint/2010/main" val="1943772582"/>
      </p:ext>
    </p:extLst>
  </p:cSld>
  <p:clrMapOvr>
    <a:masterClrMapping/>
  </p:clrMapOvr>
  <p:transition spd="med">
    <p:wipe dir="d"/>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5D28C-A86D-45C8-A02F-8ECB120CE6A7}"/>
              </a:ext>
            </a:extLst>
          </p:cNvPr>
          <p:cNvSpPr>
            <a:spLocks noGrp="1"/>
          </p:cNvSpPr>
          <p:nvPr>
            <p:ph type="title"/>
          </p:nvPr>
        </p:nvSpPr>
        <p:spPr>
          <a:xfrm>
            <a:off x="630239" y="457200"/>
            <a:ext cx="2949575"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9E78C22C-83A8-4B9A-AD84-7FC6040D7FFB}"/>
              </a:ext>
            </a:extLst>
          </p:cNvPr>
          <p:cNvSpPr>
            <a:spLocks noGrp="1"/>
          </p:cNvSpPr>
          <p:nvPr>
            <p:ph idx="1"/>
          </p:nvPr>
        </p:nvSpPr>
        <p:spPr>
          <a:xfrm>
            <a:off x="3887788" y="987427"/>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9AE1AE-BE49-4C93-BA44-36E16F83B6F1}"/>
              </a:ext>
            </a:extLst>
          </p:cNvPr>
          <p:cNvSpPr>
            <a:spLocks noGrp="1"/>
          </p:cNvSpPr>
          <p:nvPr>
            <p:ph type="body" sz="half" idx="2"/>
          </p:nvPr>
        </p:nvSpPr>
        <p:spPr>
          <a:xfrm>
            <a:off x="630239" y="2057400"/>
            <a:ext cx="2949575"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6ED48BCB-CC84-4CAE-B69B-B447A0089F0B}"/>
              </a:ext>
            </a:extLst>
          </p:cNvPr>
          <p:cNvSpPr>
            <a:spLocks noGrp="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1666AD90-249C-4493-8C60-D34E075EBE18}"/>
              </a:ext>
            </a:extLst>
          </p:cNvPr>
          <p:cNvSpPr>
            <a:spLocks noGrp="1"/>
          </p:cNvSpPr>
          <p:nvPr>
            <p:ph type="ftr" sz="quarter" idx="11"/>
          </p:nvPr>
        </p:nvSpPr>
        <p:spPr/>
        <p:txBody>
          <a:bodyPr/>
          <a:lstStyle>
            <a:lvl1pPr>
              <a:defRPr/>
            </a:lvl1pPr>
          </a:lstStyle>
          <a:p>
            <a:pPr>
              <a:defRPr/>
            </a:pPr>
            <a:r>
              <a:rPr lang="en-US"/>
              <a:t>“Who Is On The Lord’s Side?”</a:t>
            </a:r>
          </a:p>
        </p:txBody>
      </p:sp>
      <p:sp>
        <p:nvSpPr>
          <p:cNvPr id="7" name="Slide Number Placeholder 6">
            <a:extLst>
              <a:ext uri="{FF2B5EF4-FFF2-40B4-BE49-F238E27FC236}">
                <a16:creationId xmlns:a16="http://schemas.microsoft.com/office/drawing/2014/main" id="{7152DE1B-0B52-41AD-9735-E9244073D6FB}"/>
              </a:ext>
            </a:extLst>
          </p:cNvPr>
          <p:cNvSpPr>
            <a:spLocks noGrp="1"/>
          </p:cNvSpPr>
          <p:nvPr>
            <p:ph type="sldNum" sz="quarter" idx="12"/>
          </p:nvPr>
        </p:nvSpPr>
        <p:spPr/>
        <p:txBody>
          <a:bodyPr/>
          <a:lstStyle>
            <a:lvl1pPr>
              <a:defRPr/>
            </a:lvl1pPr>
          </a:lstStyle>
          <a:p>
            <a:pPr>
              <a:defRPr/>
            </a:pPr>
            <a:fld id="{CDDFA57C-8961-4C81-B634-71EE8D25A6E3}" type="slidenum">
              <a:rPr lang="en-US" smtClean="0"/>
              <a:pPr>
                <a:defRPr/>
              </a:pPr>
              <a:t>‹#›</a:t>
            </a:fld>
            <a:endParaRPr lang="en-US"/>
          </a:p>
        </p:txBody>
      </p:sp>
    </p:spTree>
    <p:extLst>
      <p:ext uri="{BB962C8B-B14F-4D97-AF65-F5344CB8AC3E}">
        <p14:creationId xmlns:p14="http://schemas.microsoft.com/office/powerpoint/2010/main" val="3299892489"/>
      </p:ext>
    </p:extLst>
  </p:cSld>
  <p:clrMapOvr>
    <a:masterClrMapping/>
  </p:clrMapOvr>
  <p:transition spd="med">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“Who Is On The Lord’s Side?”</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8CBEB07-E1CC-484F-9BBE-EA7D902740F6}" type="slidenum">
              <a:rPr lang="en-US"/>
              <a:pPr>
                <a:defRPr/>
              </a:pPr>
              <a:t>‹#›</a:t>
            </a:fld>
            <a:endParaRPr lang="en-US" dirty="0"/>
          </a:p>
        </p:txBody>
      </p:sp>
    </p:spTree>
    <p:extLst>
      <p:ext uri="{BB962C8B-B14F-4D97-AF65-F5344CB8AC3E}">
        <p14:creationId xmlns:p14="http://schemas.microsoft.com/office/powerpoint/2010/main" val="42199774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64E62-3E53-4D96-BD5C-DD82B83F1733}"/>
              </a:ext>
            </a:extLst>
          </p:cNvPr>
          <p:cNvSpPr>
            <a:spLocks noGrp="1"/>
          </p:cNvSpPr>
          <p:nvPr>
            <p:ph type="title"/>
          </p:nvPr>
        </p:nvSpPr>
        <p:spPr>
          <a:xfrm>
            <a:off x="630239" y="457200"/>
            <a:ext cx="2949575"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82FD71DC-147E-454F-B7AC-6843D03F70D1}"/>
              </a:ext>
            </a:extLst>
          </p:cNvPr>
          <p:cNvSpPr>
            <a:spLocks noGrp="1"/>
          </p:cNvSpPr>
          <p:nvPr>
            <p:ph type="pic" idx="1"/>
          </p:nvPr>
        </p:nvSpPr>
        <p:spPr>
          <a:xfrm>
            <a:off x="3887788" y="987427"/>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3F64A219-2B30-46E4-BC14-24D6EFE723A7}"/>
              </a:ext>
            </a:extLst>
          </p:cNvPr>
          <p:cNvSpPr>
            <a:spLocks noGrp="1"/>
          </p:cNvSpPr>
          <p:nvPr>
            <p:ph type="body" sz="half" idx="2"/>
          </p:nvPr>
        </p:nvSpPr>
        <p:spPr>
          <a:xfrm>
            <a:off x="630239" y="2057400"/>
            <a:ext cx="2949575"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8DE8DB5B-D7C5-4BC8-BC4C-4C477C4D014D}"/>
              </a:ext>
            </a:extLst>
          </p:cNvPr>
          <p:cNvSpPr>
            <a:spLocks noGrp="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E08E5F96-2244-4064-A4CB-4E95F7D3E3E7}"/>
              </a:ext>
            </a:extLst>
          </p:cNvPr>
          <p:cNvSpPr>
            <a:spLocks noGrp="1"/>
          </p:cNvSpPr>
          <p:nvPr>
            <p:ph type="ftr" sz="quarter" idx="11"/>
          </p:nvPr>
        </p:nvSpPr>
        <p:spPr/>
        <p:txBody>
          <a:bodyPr/>
          <a:lstStyle>
            <a:lvl1pPr>
              <a:defRPr/>
            </a:lvl1pPr>
          </a:lstStyle>
          <a:p>
            <a:pPr>
              <a:defRPr/>
            </a:pPr>
            <a:r>
              <a:rPr lang="en-US"/>
              <a:t>“Who Is On The Lord’s Side?”</a:t>
            </a:r>
          </a:p>
        </p:txBody>
      </p:sp>
      <p:sp>
        <p:nvSpPr>
          <p:cNvPr id="7" name="Slide Number Placeholder 6">
            <a:extLst>
              <a:ext uri="{FF2B5EF4-FFF2-40B4-BE49-F238E27FC236}">
                <a16:creationId xmlns:a16="http://schemas.microsoft.com/office/drawing/2014/main" id="{F4278097-4C83-4EBE-8A04-D7B42C49166E}"/>
              </a:ext>
            </a:extLst>
          </p:cNvPr>
          <p:cNvSpPr>
            <a:spLocks noGrp="1"/>
          </p:cNvSpPr>
          <p:nvPr>
            <p:ph type="sldNum" sz="quarter" idx="12"/>
          </p:nvPr>
        </p:nvSpPr>
        <p:spPr/>
        <p:txBody>
          <a:bodyPr/>
          <a:lstStyle>
            <a:lvl1pPr>
              <a:defRPr/>
            </a:lvl1pPr>
          </a:lstStyle>
          <a:p>
            <a:pPr>
              <a:defRPr/>
            </a:pPr>
            <a:fld id="{91B7F478-5094-4801-A65A-CD2212D39FC7}" type="slidenum">
              <a:rPr lang="en-US" smtClean="0"/>
              <a:pPr>
                <a:defRPr/>
              </a:pPr>
              <a:t>‹#›</a:t>
            </a:fld>
            <a:endParaRPr lang="en-US"/>
          </a:p>
        </p:txBody>
      </p:sp>
    </p:spTree>
    <p:extLst>
      <p:ext uri="{BB962C8B-B14F-4D97-AF65-F5344CB8AC3E}">
        <p14:creationId xmlns:p14="http://schemas.microsoft.com/office/powerpoint/2010/main" val="3767447572"/>
      </p:ext>
    </p:extLst>
  </p:cSld>
  <p:clrMapOvr>
    <a:masterClrMapping/>
  </p:clrMapOvr>
  <p:transition spd="med">
    <p:wipe dir="d"/>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09036-70EE-454F-ACFC-DA70BD954CF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121F70A-0E95-4B6A-BD76-BFDC8FD3346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4525DF-F579-43F5-A10C-FD8DECD927F8}"/>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97CBCFB2-1A7D-48F6-9C0E-1174A7E86CE7}"/>
              </a:ext>
            </a:extLst>
          </p:cNvPr>
          <p:cNvSpPr>
            <a:spLocks noGrp="1"/>
          </p:cNvSpPr>
          <p:nvPr>
            <p:ph type="ftr" sz="quarter" idx="11"/>
          </p:nvPr>
        </p:nvSpPr>
        <p:spPr/>
        <p:txBody>
          <a:bodyPr/>
          <a:lstStyle>
            <a:lvl1pPr>
              <a:defRPr/>
            </a:lvl1pPr>
          </a:lstStyle>
          <a:p>
            <a:pPr>
              <a:defRPr/>
            </a:pPr>
            <a:r>
              <a:rPr lang="en-US"/>
              <a:t>“Who Is On The Lord’s Side?”</a:t>
            </a:r>
          </a:p>
        </p:txBody>
      </p:sp>
      <p:sp>
        <p:nvSpPr>
          <p:cNvPr id="6" name="Slide Number Placeholder 5">
            <a:extLst>
              <a:ext uri="{FF2B5EF4-FFF2-40B4-BE49-F238E27FC236}">
                <a16:creationId xmlns:a16="http://schemas.microsoft.com/office/drawing/2014/main" id="{5ADE85C4-04E3-4FB0-A785-472C3A6C00A2}"/>
              </a:ext>
            </a:extLst>
          </p:cNvPr>
          <p:cNvSpPr>
            <a:spLocks noGrp="1"/>
          </p:cNvSpPr>
          <p:nvPr>
            <p:ph type="sldNum" sz="quarter" idx="12"/>
          </p:nvPr>
        </p:nvSpPr>
        <p:spPr/>
        <p:txBody>
          <a:bodyPr/>
          <a:lstStyle>
            <a:lvl1pPr>
              <a:defRPr/>
            </a:lvl1pPr>
          </a:lstStyle>
          <a:p>
            <a:pPr>
              <a:defRPr/>
            </a:pPr>
            <a:fld id="{E538610F-BE18-4CA2-AB88-48EB84BB551A}" type="slidenum">
              <a:rPr lang="en-US" smtClean="0"/>
              <a:pPr>
                <a:defRPr/>
              </a:pPr>
              <a:t>‹#›</a:t>
            </a:fld>
            <a:endParaRPr lang="en-US"/>
          </a:p>
        </p:txBody>
      </p:sp>
    </p:spTree>
    <p:extLst>
      <p:ext uri="{BB962C8B-B14F-4D97-AF65-F5344CB8AC3E}">
        <p14:creationId xmlns:p14="http://schemas.microsoft.com/office/powerpoint/2010/main" val="2321564470"/>
      </p:ext>
    </p:extLst>
  </p:cSld>
  <p:clrMapOvr>
    <a:masterClrMapping/>
  </p:clrMapOvr>
  <p:transition spd="med">
    <p:wipe dir="d"/>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5A970A6-C1E8-47CA-9563-EF9BD8820FD8}"/>
              </a:ext>
            </a:extLst>
          </p:cNvPr>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FE4F433-D373-4C7C-A12D-E5B105B92DD5}"/>
              </a:ext>
            </a:extLst>
          </p:cNvPr>
          <p:cNvSpPr>
            <a:spLocks noGrp="1"/>
          </p:cNvSpPr>
          <p:nvPr>
            <p:ph type="body" orient="vert" idx="1"/>
          </p:nvPr>
        </p:nvSpPr>
        <p:spPr>
          <a:xfrm>
            <a:off x="457200" y="274640"/>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ABFDB9-0EE2-4996-8054-65061B88BE22}"/>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97137882-812A-46BF-88F0-0C7F6B312141}"/>
              </a:ext>
            </a:extLst>
          </p:cNvPr>
          <p:cNvSpPr>
            <a:spLocks noGrp="1"/>
          </p:cNvSpPr>
          <p:nvPr>
            <p:ph type="ftr" sz="quarter" idx="11"/>
          </p:nvPr>
        </p:nvSpPr>
        <p:spPr/>
        <p:txBody>
          <a:bodyPr/>
          <a:lstStyle>
            <a:lvl1pPr>
              <a:defRPr/>
            </a:lvl1pPr>
          </a:lstStyle>
          <a:p>
            <a:pPr>
              <a:defRPr/>
            </a:pPr>
            <a:r>
              <a:rPr lang="en-US"/>
              <a:t>“Who Is On The Lord’s Side?”</a:t>
            </a:r>
          </a:p>
        </p:txBody>
      </p:sp>
      <p:sp>
        <p:nvSpPr>
          <p:cNvPr id="6" name="Slide Number Placeholder 5">
            <a:extLst>
              <a:ext uri="{FF2B5EF4-FFF2-40B4-BE49-F238E27FC236}">
                <a16:creationId xmlns:a16="http://schemas.microsoft.com/office/drawing/2014/main" id="{B226184B-005E-4D86-B733-4419D8CB7B56}"/>
              </a:ext>
            </a:extLst>
          </p:cNvPr>
          <p:cNvSpPr>
            <a:spLocks noGrp="1"/>
          </p:cNvSpPr>
          <p:nvPr>
            <p:ph type="sldNum" sz="quarter" idx="12"/>
          </p:nvPr>
        </p:nvSpPr>
        <p:spPr/>
        <p:txBody>
          <a:bodyPr/>
          <a:lstStyle>
            <a:lvl1pPr>
              <a:defRPr/>
            </a:lvl1pPr>
          </a:lstStyle>
          <a:p>
            <a:pPr>
              <a:defRPr/>
            </a:pPr>
            <a:fld id="{1B0A3452-29A0-44AD-BE32-40D6AEBC7410}" type="slidenum">
              <a:rPr lang="en-US" smtClean="0"/>
              <a:pPr>
                <a:defRPr/>
              </a:pPr>
              <a:t>‹#›</a:t>
            </a:fld>
            <a:endParaRPr lang="en-US"/>
          </a:p>
        </p:txBody>
      </p:sp>
    </p:spTree>
    <p:extLst>
      <p:ext uri="{BB962C8B-B14F-4D97-AF65-F5344CB8AC3E}">
        <p14:creationId xmlns:p14="http://schemas.microsoft.com/office/powerpoint/2010/main" val="4224043426"/>
      </p:ext>
    </p:extLst>
  </p:cSld>
  <p:clrMapOvr>
    <a:masterClrMapping/>
  </p:clrMapOvr>
  <p:transition spd="med">
    <p:wipe dir="d"/>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96452" y="1122363"/>
            <a:ext cx="6751097" cy="2387600"/>
          </a:xfrm>
        </p:spPr>
        <p:txBody>
          <a:bodyPr anchor="b">
            <a:normAutofit/>
          </a:bodyPr>
          <a:lstStyle>
            <a:lvl1pPr algn="ctr">
              <a:defRPr sz="3600"/>
            </a:lvl1pPr>
          </a:lstStyle>
          <a:p>
            <a:r>
              <a:rPr lang="en-US"/>
              <a:t>Click to edit Master title style</a:t>
            </a:r>
            <a:endParaRPr lang="en-US" dirty="0"/>
          </a:p>
        </p:txBody>
      </p:sp>
      <p:sp>
        <p:nvSpPr>
          <p:cNvPr id="3" name="Subtitle 2"/>
          <p:cNvSpPr>
            <a:spLocks noGrp="1"/>
          </p:cNvSpPr>
          <p:nvPr>
            <p:ph type="subTitle" idx="1"/>
          </p:nvPr>
        </p:nvSpPr>
        <p:spPr>
          <a:xfrm>
            <a:off x="1196452" y="3602038"/>
            <a:ext cx="6751097"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“Who Is On The Lord’s Side?”</a:t>
            </a:r>
          </a:p>
        </p:txBody>
      </p:sp>
      <p:sp>
        <p:nvSpPr>
          <p:cNvPr id="6" name="Slide Number Placeholder 5"/>
          <p:cNvSpPr>
            <a:spLocks noGrp="1"/>
          </p:cNvSpPr>
          <p:nvPr>
            <p:ph type="sldNum" sz="quarter" idx="12"/>
          </p:nvPr>
        </p:nvSpPr>
        <p:spPr/>
        <p:txBody>
          <a:bodyPr/>
          <a:lstStyle/>
          <a:p>
            <a:pPr>
              <a:defRPr/>
            </a:pPr>
            <a:fld id="{8A4E7ED5-CF95-4C13-AA55-619F184D4DD8}" type="slidenum">
              <a:rPr lang="en-US" smtClean="0"/>
              <a:pPr>
                <a:defRPr/>
              </a:pPr>
              <a:t>‹#›</a:t>
            </a:fld>
            <a:endParaRPr lang="en-US"/>
          </a:p>
        </p:txBody>
      </p:sp>
    </p:spTree>
    <p:extLst>
      <p:ext uri="{BB962C8B-B14F-4D97-AF65-F5344CB8AC3E}">
        <p14:creationId xmlns:p14="http://schemas.microsoft.com/office/powerpoint/2010/main" val="11435114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“Who Is On The Lord’s Side?”</a:t>
            </a:r>
          </a:p>
        </p:txBody>
      </p:sp>
      <p:sp>
        <p:nvSpPr>
          <p:cNvPr id="6" name="Slide Number Placeholder 5"/>
          <p:cNvSpPr>
            <a:spLocks noGrp="1"/>
          </p:cNvSpPr>
          <p:nvPr>
            <p:ph type="sldNum" sz="quarter" idx="12"/>
          </p:nvPr>
        </p:nvSpPr>
        <p:spPr/>
        <p:txBody>
          <a:bodyPr/>
          <a:lstStyle/>
          <a:p>
            <a:pPr>
              <a:defRPr/>
            </a:pPr>
            <a:fld id="{EA638222-18C8-4BAC-B2B4-59B8227B8617}" type="slidenum">
              <a:rPr lang="en-US" smtClean="0"/>
              <a:pPr>
                <a:defRPr/>
              </a:pPr>
              <a:t>‹#›</a:t>
            </a:fld>
            <a:endParaRPr lang="en-US"/>
          </a:p>
        </p:txBody>
      </p:sp>
    </p:spTree>
    <p:extLst>
      <p:ext uri="{BB962C8B-B14F-4D97-AF65-F5344CB8AC3E}">
        <p14:creationId xmlns:p14="http://schemas.microsoft.com/office/powerpoint/2010/main" val="10544551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21933" y="657227"/>
            <a:ext cx="7300134" cy="2852737"/>
          </a:xfrm>
        </p:spPr>
        <p:txBody>
          <a:bodyPr anchor="b">
            <a:normAutofit/>
          </a:bodyPr>
          <a:lstStyle>
            <a:lvl1pPr>
              <a:defRPr sz="2550"/>
            </a:lvl1pPr>
          </a:lstStyle>
          <a:p>
            <a:r>
              <a:rPr lang="en-US"/>
              <a:t>Click to edit Master title style</a:t>
            </a:r>
            <a:endParaRPr lang="en-US" dirty="0"/>
          </a:p>
        </p:txBody>
      </p:sp>
      <p:sp>
        <p:nvSpPr>
          <p:cNvPr id="3" name="Text Placeholder 2"/>
          <p:cNvSpPr>
            <a:spLocks noGrp="1"/>
          </p:cNvSpPr>
          <p:nvPr>
            <p:ph type="body" idx="1"/>
          </p:nvPr>
        </p:nvSpPr>
        <p:spPr>
          <a:xfrm>
            <a:off x="921933" y="3602039"/>
            <a:ext cx="7300134" cy="1500187"/>
          </a:xfrm>
        </p:spPr>
        <p:txBody>
          <a:bodyPr/>
          <a:lstStyle>
            <a:lvl1pPr marL="0" indent="0" algn="ctr">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“Who Is On The Lord’s Side?”</a:t>
            </a:r>
          </a:p>
        </p:txBody>
      </p:sp>
      <p:sp>
        <p:nvSpPr>
          <p:cNvPr id="6" name="Slide Number Placeholder 5"/>
          <p:cNvSpPr>
            <a:spLocks noGrp="1"/>
          </p:cNvSpPr>
          <p:nvPr>
            <p:ph type="sldNum" sz="quarter" idx="12"/>
          </p:nvPr>
        </p:nvSpPr>
        <p:spPr/>
        <p:txBody>
          <a:bodyPr/>
          <a:lstStyle/>
          <a:p>
            <a:pPr>
              <a:defRPr/>
            </a:pPr>
            <a:fld id="{13C893ED-A361-4345-A651-BFEB03FD9BB6}" type="slidenum">
              <a:rPr lang="en-US" smtClean="0"/>
              <a:pPr>
                <a:defRPr/>
              </a:pPr>
              <a:t>‹#›</a:t>
            </a:fld>
            <a:endParaRPr lang="en-US"/>
          </a:p>
        </p:txBody>
      </p:sp>
    </p:spTree>
    <p:extLst>
      <p:ext uri="{BB962C8B-B14F-4D97-AF65-F5344CB8AC3E}">
        <p14:creationId xmlns:p14="http://schemas.microsoft.com/office/powerpoint/2010/main" val="8016762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85346" y="2088320"/>
            <a:ext cx="3829503"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30052" y="2088320"/>
            <a:ext cx="3820616"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“Who Is On The Lord’s Side?”</a:t>
            </a:r>
          </a:p>
        </p:txBody>
      </p:sp>
      <p:sp>
        <p:nvSpPr>
          <p:cNvPr id="7" name="Slide Number Placeholder 6"/>
          <p:cNvSpPr>
            <a:spLocks noGrp="1"/>
          </p:cNvSpPr>
          <p:nvPr>
            <p:ph type="sldNum" sz="quarter" idx="12"/>
          </p:nvPr>
        </p:nvSpPr>
        <p:spPr/>
        <p:txBody>
          <a:bodyPr/>
          <a:lstStyle/>
          <a:p>
            <a:pPr>
              <a:defRPr/>
            </a:pPr>
            <a:fld id="{9237328D-E705-4ACB-BB38-D7CEF2B08115}" type="slidenum">
              <a:rPr lang="en-US" smtClean="0"/>
              <a:pPr>
                <a:defRPr/>
              </a:pPr>
              <a:t>‹#›</a:t>
            </a:fld>
            <a:endParaRPr lang="en-US"/>
          </a:p>
        </p:txBody>
      </p:sp>
    </p:spTree>
    <p:extLst>
      <p:ext uri="{BB962C8B-B14F-4D97-AF65-F5344CB8AC3E}">
        <p14:creationId xmlns:p14="http://schemas.microsoft.com/office/powerpoint/2010/main" val="6595069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56354" y="2088320"/>
            <a:ext cx="3659399" cy="823912"/>
          </a:xfrm>
        </p:spPr>
        <p:txBody>
          <a:bodyPr anchor="b"/>
          <a:lstStyle>
            <a:lvl1pPr marL="0" indent="0">
              <a:lnSpc>
                <a:spcPct val="100000"/>
              </a:lnSpc>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85346" y="2912232"/>
            <a:ext cx="3830406"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01502" y="2088320"/>
            <a:ext cx="3649166" cy="823912"/>
          </a:xfrm>
        </p:spPr>
        <p:txBody>
          <a:bodyPr anchor="b"/>
          <a:lstStyle>
            <a:lvl1pPr marL="0" indent="0">
              <a:lnSpc>
                <a:spcPct val="100000"/>
              </a:lnSpc>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912232"/>
            <a:ext cx="3821518"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a:t>“Who Is On The Lord’s Side?”</a:t>
            </a:r>
          </a:p>
        </p:txBody>
      </p:sp>
      <p:sp>
        <p:nvSpPr>
          <p:cNvPr id="9" name="Slide Number Placeholder 8"/>
          <p:cNvSpPr>
            <a:spLocks noGrp="1"/>
          </p:cNvSpPr>
          <p:nvPr>
            <p:ph type="sldNum" sz="quarter" idx="12"/>
          </p:nvPr>
        </p:nvSpPr>
        <p:spPr/>
        <p:txBody>
          <a:bodyPr/>
          <a:lstStyle/>
          <a:p>
            <a:pPr>
              <a:defRPr/>
            </a:pPr>
            <a:fld id="{1DCD60BD-94C3-40A1-929B-47B4994C576B}" type="slidenum">
              <a:rPr lang="en-US" smtClean="0"/>
              <a:pPr>
                <a:defRPr/>
              </a:pPr>
              <a:t>‹#›</a:t>
            </a:fld>
            <a:endParaRPr lang="en-US"/>
          </a:p>
        </p:txBody>
      </p:sp>
    </p:spTree>
    <p:extLst>
      <p:ext uri="{BB962C8B-B14F-4D97-AF65-F5344CB8AC3E}">
        <p14:creationId xmlns:p14="http://schemas.microsoft.com/office/powerpoint/2010/main" val="30911592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“Who Is On The Lord’s Side?”</a:t>
            </a:r>
          </a:p>
        </p:txBody>
      </p:sp>
      <p:sp>
        <p:nvSpPr>
          <p:cNvPr id="5" name="Slide Number Placeholder 4"/>
          <p:cNvSpPr>
            <a:spLocks noGrp="1"/>
          </p:cNvSpPr>
          <p:nvPr>
            <p:ph type="sldNum" sz="quarter" idx="12"/>
          </p:nvPr>
        </p:nvSpPr>
        <p:spPr/>
        <p:txBody>
          <a:bodyPr/>
          <a:lstStyle/>
          <a:p>
            <a:pPr>
              <a:defRPr/>
            </a:pPr>
            <a:fld id="{E2A9F118-CCD4-471B-B7B3-6D87ACD5D2B1}" type="slidenum">
              <a:rPr lang="en-US" smtClean="0"/>
              <a:pPr>
                <a:defRPr/>
              </a:pPr>
              <a:t>‹#›</a:t>
            </a:fld>
            <a:endParaRPr lang="en-US"/>
          </a:p>
        </p:txBody>
      </p:sp>
    </p:spTree>
    <p:extLst>
      <p:ext uri="{BB962C8B-B14F-4D97-AF65-F5344CB8AC3E}">
        <p14:creationId xmlns:p14="http://schemas.microsoft.com/office/powerpoint/2010/main" val="37885028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r>
              <a:rPr lang="en-US"/>
              <a:t>“Who Is On The Lord’s Side?”</a:t>
            </a:r>
          </a:p>
        </p:txBody>
      </p:sp>
      <p:sp>
        <p:nvSpPr>
          <p:cNvPr id="4" name="Slide Number Placeholder 3"/>
          <p:cNvSpPr>
            <a:spLocks noGrp="1"/>
          </p:cNvSpPr>
          <p:nvPr>
            <p:ph type="sldNum" sz="quarter" idx="12"/>
          </p:nvPr>
        </p:nvSpPr>
        <p:spPr/>
        <p:txBody>
          <a:bodyPr/>
          <a:lstStyle/>
          <a:p>
            <a:pPr>
              <a:defRPr/>
            </a:pPr>
            <a:fld id="{1F3AF8C1-3D1F-4D9C-AAE9-20E0A3A7B1DB}" type="slidenum">
              <a:rPr lang="en-US" smtClean="0"/>
              <a:pPr>
                <a:defRPr/>
              </a:pPr>
              <a:t>‹#›</a:t>
            </a:fld>
            <a:endParaRPr lang="en-US"/>
          </a:p>
        </p:txBody>
      </p:sp>
    </p:spTree>
    <p:extLst>
      <p:ext uri="{BB962C8B-B14F-4D97-AF65-F5344CB8AC3E}">
        <p14:creationId xmlns:p14="http://schemas.microsoft.com/office/powerpoint/2010/main" val="3767770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“Who Is On The Lord’s Side?”</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3BBA8525-0A72-4C05-B223-7EDA2B48B231}" type="slidenum">
              <a:rPr lang="en-US"/>
              <a:pPr>
                <a:defRPr/>
              </a:pPr>
              <a:t>‹#›</a:t>
            </a:fld>
            <a:endParaRPr lang="en-US" dirty="0"/>
          </a:p>
        </p:txBody>
      </p:sp>
    </p:spTree>
    <p:extLst>
      <p:ext uri="{BB962C8B-B14F-4D97-AF65-F5344CB8AC3E}">
        <p14:creationId xmlns:p14="http://schemas.microsoft.com/office/powerpoint/2010/main" val="193564781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2949178" cy="2362200"/>
          </a:xfrm>
        </p:spPr>
        <p:txBody>
          <a:bodyPr anchor="b">
            <a:normAutofit/>
          </a:bodyPr>
          <a:lstStyle>
            <a:lvl1pPr>
              <a:defRPr sz="2100"/>
            </a:lvl1pPr>
          </a:lstStyle>
          <a:p>
            <a:r>
              <a:rPr lang="en-US"/>
              <a:t>Click to edit Master title style</a:t>
            </a:r>
            <a:endParaRPr lang="en-US" dirty="0"/>
          </a:p>
        </p:txBody>
      </p:sp>
      <p:sp>
        <p:nvSpPr>
          <p:cNvPr id="3" name="Content Placeholder 2"/>
          <p:cNvSpPr>
            <a:spLocks noGrp="1"/>
          </p:cNvSpPr>
          <p:nvPr>
            <p:ph idx="1"/>
          </p:nvPr>
        </p:nvSpPr>
        <p:spPr>
          <a:xfrm>
            <a:off x="3808548" y="609600"/>
            <a:ext cx="4642119" cy="518160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7921" y="2971801"/>
            <a:ext cx="2949178" cy="2819399"/>
          </a:xfrm>
        </p:spPr>
        <p:txBody>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“Who Is On The Lord’s Side?”</a:t>
            </a:r>
          </a:p>
        </p:txBody>
      </p:sp>
      <p:sp>
        <p:nvSpPr>
          <p:cNvPr id="7" name="Slide Number Placeholder 6"/>
          <p:cNvSpPr>
            <a:spLocks noGrp="1"/>
          </p:cNvSpPr>
          <p:nvPr>
            <p:ph type="sldNum" sz="quarter" idx="12"/>
          </p:nvPr>
        </p:nvSpPr>
        <p:spPr/>
        <p:txBody>
          <a:bodyPr/>
          <a:lstStyle/>
          <a:p>
            <a:pPr>
              <a:defRPr/>
            </a:pPr>
            <a:fld id="{A84B9AC9-BDE0-4F09-B9B7-760F90D3271E}" type="slidenum">
              <a:rPr lang="en-US" smtClean="0"/>
              <a:pPr>
                <a:defRPr/>
              </a:pPr>
              <a:t>‹#›</a:t>
            </a:fld>
            <a:endParaRPr lang="en-US"/>
          </a:p>
        </p:txBody>
      </p:sp>
    </p:spTree>
    <p:extLst>
      <p:ext uri="{BB962C8B-B14F-4D97-AF65-F5344CB8AC3E}">
        <p14:creationId xmlns:p14="http://schemas.microsoft.com/office/powerpoint/2010/main" val="28760245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4447330" cy="2362200"/>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68603" y="758881"/>
            <a:ext cx="2441517"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85345" y="2971800"/>
            <a:ext cx="4451213" cy="2819400"/>
          </a:xfrm>
        </p:spPr>
        <p:txBody>
          <a:bodyPr>
            <a:normAutofit/>
          </a:bodyPr>
          <a:lstStyle>
            <a:lvl1pPr marL="0" indent="0" algn="ctr">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“Who Is On The Lord’s Side?”</a:t>
            </a:r>
          </a:p>
        </p:txBody>
      </p:sp>
      <p:sp>
        <p:nvSpPr>
          <p:cNvPr id="7" name="Slide Number Placeholder 6"/>
          <p:cNvSpPr>
            <a:spLocks noGrp="1"/>
          </p:cNvSpPr>
          <p:nvPr>
            <p:ph type="sldNum" sz="quarter" idx="12"/>
          </p:nvPr>
        </p:nvSpPr>
        <p:spPr/>
        <p:txBody>
          <a:bodyPr/>
          <a:lstStyle/>
          <a:p>
            <a:pPr>
              <a:defRPr/>
            </a:pPr>
            <a:fld id="{F89C81D4-8897-4F76-A834-5FC55F8FE265}" type="slidenum">
              <a:rPr lang="en-US" smtClean="0"/>
              <a:pPr>
                <a:defRPr/>
              </a:pPr>
              <a:t>‹#›</a:t>
            </a:fld>
            <a:endParaRPr lang="en-US"/>
          </a:p>
        </p:txBody>
      </p:sp>
    </p:spTree>
    <p:extLst>
      <p:ext uri="{BB962C8B-B14F-4D97-AF65-F5344CB8AC3E}">
        <p14:creationId xmlns:p14="http://schemas.microsoft.com/office/powerpoint/2010/main" val="33565509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55" y="4289373"/>
            <a:ext cx="7775673" cy="819355"/>
          </a:xfrm>
        </p:spPr>
        <p:txBody>
          <a:bodyPr anchor="b">
            <a:normAutofit/>
          </a:bodyPr>
          <a:lstStyle>
            <a:lvl1pPr>
              <a:defRPr sz="21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355" y="621322"/>
            <a:ext cx="7775673"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85346" y="5108728"/>
            <a:ext cx="7774499" cy="682472"/>
          </a:xfrm>
        </p:spPr>
        <p:txBody>
          <a:bodyPr>
            <a:normAutofit/>
          </a:bodyPr>
          <a:lstStyle>
            <a:lvl1pPr marL="0" indent="0" algn="ctr">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“Who Is On The Lord’s Side?”</a:t>
            </a:r>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a:p>
        </p:txBody>
      </p:sp>
    </p:spTree>
    <p:extLst>
      <p:ext uri="{BB962C8B-B14F-4D97-AF65-F5344CB8AC3E}">
        <p14:creationId xmlns:p14="http://schemas.microsoft.com/office/powerpoint/2010/main" val="32955897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9601"/>
            <a:ext cx="7765322" cy="3424859"/>
          </a:xfrm>
        </p:spPr>
        <p:txBody>
          <a:bodyPr anchor="ctr"/>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85347" y="4204820"/>
            <a:ext cx="7765321" cy="1592186"/>
          </a:xfrm>
        </p:spPr>
        <p:txBody>
          <a:bodyPr anchor="ct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“Who Is On The Lord’s Side?”</a:t>
            </a:r>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a:p>
        </p:txBody>
      </p:sp>
    </p:spTree>
    <p:extLst>
      <p:ext uri="{BB962C8B-B14F-4D97-AF65-F5344CB8AC3E}">
        <p14:creationId xmlns:p14="http://schemas.microsoft.com/office/powerpoint/2010/main" val="339623405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24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2"/>
            <a:ext cx="6564224" cy="426812"/>
          </a:xfrm>
        </p:spPr>
        <p:txBody>
          <a:bodyPr anchor="t">
            <a:normAutofit/>
          </a:bodyPr>
          <a:lstStyle>
            <a:lvl1pPr marL="0" indent="0" algn="r">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4" name="Text Placeholder 3"/>
          <p:cNvSpPr>
            <a:spLocks noGrp="1"/>
          </p:cNvSpPr>
          <p:nvPr>
            <p:ph type="body" sz="half" idx="2"/>
          </p:nvPr>
        </p:nvSpPr>
        <p:spPr>
          <a:xfrm>
            <a:off x="685345" y="4204821"/>
            <a:ext cx="7765322" cy="1586380"/>
          </a:xfrm>
        </p:spPr>
        <p:txBody>
          <a:bodyPr anchor="ctr">
            <a:normAutofit/>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“Who Is On The Lord’s Side?”</a:t>
            </a:r>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a:p>
        </p:txBody>
      </p:sp>
      <p:sp>
        <p:nvSpPr>
          <p:cNvPr id="11" name="TextBox 10"/>
          <p:cNvSpPr txBox="1"/>
          <p:nvPr/>
        </p:nvSpPr>
        <p:spPr>
          <a:xfrm>
            <a:off x="627459" y="735241"/>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3" name="TextBox 12"/>
          <p:cNvSpPr txBox="1"/>
          <p:nvPr/>
        </p:nvSpPr>
        <p:spPr>
          <a:xfrm>
            <a:off x="7993467" y="2972093"/>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167029534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55" y="2126943"/>
            <a:ext cx="7766495" cy="2511835"/>
          </a:xfrm>
        </p:spPr>
        <p:txBody>
          <a:bodyPr anchor="b"/>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85346" y="4650556"/>
            <a:ext cx="7765322" cy="1140644"/>
          </a:xfrm>
        </p:spPr>
        <p:txBody>
          <a:bodyPr anchor="t"/>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“Who Is On The Lord’s Side?”</a:t>
            </a:r>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a:p>
        </p:txBody>
      </p:sp>
    </p:spTree>
    <p:extLst>
      <p:ext uri="{BB962C8B-B14F-4D97-AF65-F5344CB8AC3E}">
        <p14:creationId xmlns:p14="http://schemas.microsoft.com/office/powerpoint/2010/main" val="63918498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5" y="609601"/>
            <a:ext cx="776532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2088320"/>
            <a:ext cx="2474217" cy="823305"/>
          </a:xfrm>
        </p:spPr>
        <p:txBody>
          <a:bodyPr anchor="b">
            <a:noAutofit/>
          </a:bodyPr>
          <a:lstStyle>
            <a:lvl1pPr marL="0" indent="0" algn="ctr">
              <a:lnSpc>
                <a:spcPct val="100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8" name="Text Placeholder 3"/>
          <p:cNvSpPr>
            <a:spLocks noGrp="1"/>
          </p:cNvSpPr>
          <p:nvPr>
            <p:ph type="body" sz="half" idx="15"/>
          </p:nvPr>
        </p:nvSpPr>
        <p:spPr>
          <a:xfrm>
            <a:off x="685346" y="2911624"/>
            <a:ext cx="2474217" cy="2879576"/>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9" name="Text Placeholder 4"/>
          <p:cNvSpPr>
            <a:spLocks noGrp="1"/>
          </p:cNvSpPr>
          <p:nvPr>
            <p:ph type="body" sz="quarter" idx="3"/>
          </p:nvPr>
        </p:nvSpPr>
        <p:spPr>
          <a:xfrm>
            <a:off x="3333658" y="2088320"/>
            <a:ext cx="2473919" cy="823304"/>
          </a:xfrm>
        </p:spPr>
        <p:txBody>
          <a:bodyPr anchor="b">
            <a:noAutofit/>
          </a:bodyPr>
          <a:lstStyle>
            <a:lvl1pPr marL="0" indent="0" algn="ctr">
              <a:lnSpc>
                <a:spcPct val="100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0" name="Text Placeholder 3"/>
          <p:cNvSpPr>
            <a:spLocks noGrp="1"/>
          </p:cNvSpPr>
          <p:nvPr>
            <p:ph type="body" sz="half" idx="16"/>
          </p:nvPr>
        </p:nvSpPr>
        <p:spPr>
          <a:xfrm>
            <a:off x="3333659" y="2911624"/>
            <a:ext cx="2474866" cy="2879576"/>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11" name="Text Placeholder 4"/>
          <p:cNvSpPr>
            <a:spLocks noGrp="1"/>
          </p:cNvSpPr>
          <p:nvPr>
            <p:ph type="body" sz="quarter" idx="13"/>
          </p:nvPr>
        </p:nvSpPr>
        <p:spPr>
          <a:xfrm>
            <a:off x="5979974" y="2088320"/>
            <a:ext cx="2468408" cy="823304"/>
          </a:xfrm>
        </p:spPr>
        <p:txBody>
          <a:bodyPr anchor="b">
            <a:noAutofit/>
          </a:bodyPr>
          <a:lstStyle>
            <a:lvl1pPr marL="0" indent="0" algn="ctr">
              <a:lnSpc>
                <a:spcPct val="100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2" name="Text Placeholder 3"/>
          <p:cNvSpPr>
            <a:spLocks noGrp="1"/>
          </p:cNvSpPr>
          <p:nvPr>
            <p:ph type="body" sz="half" idx="17"/>
          </p:nvPr>
        </p:nvSpPr>
        <p:spPr>
          <a:xfrm>
            <a:off x="5982260" y="2911624"/>
            <a:ext cx="2468408" cy="2879576"/>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“Who Is On The Lord’s Side?”</a:t>
            </a:r>
          </a:p>
        </p:txBody>
      </p:sp>
      <p:sp>
        <p:nvSpPr>
          <p:cNvPr id="5" name="Slide Number Placeholder 4"/>
          <p:cNvSpPr>
            <a:spLocks noGrp="1"/>
          </p:cNvSpPr>
          <p:nvPr>
            <p:ph type="sldNum" sz="quarter" idx="12"/>
          </p:nvPr>
        </p:nvSpPr>
        <p:spPr/>
        <p:txBody>
          <a:bodyPr/>
          <a:lstStyle/>
          <a:p>
            <a:pPr>
              <a:defRPr/>
            </a:pPr>
            <a:fld id="{313759CD-3552-4ADB-A7E5-A13533B614AC}" type="slidenum">
              <a:rPr lang="en-US" smtClean="0"/>
              <a:pPr>
                <a:defRPr/>
              </a:pPr>
              <a:t>‹#›</a:t>
            </a:fld>
            <a:endParaRPr lang="en-US"/>
          </a:p>
        </p:txBody>
      </p:sp>
    </p:spTree>
    <p:extLst>
      <p:ext uri="{BB962C8B-B14F-4D97-AF65-F5344CB8AC3E}">
        <p14:creationId xmlns:p14="http://schemas.microsoft.com/office/powerpoint/2010/main" val="18945450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346" y="609601"/>
            <a:ext cx="776532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7" y="4195899"/>
            <a:ext cx="2474216" cy="576262"/>
          </a:xfrm>
        </p:spPr>
        <p:txBody>
          <a:bodyPr anchor="b">
            <a:noAutofit/>
          </a:bodyPr>
          <a:lstStyle>
            <a:lvl1pPr marL="0" indent="0" algn="ctr">
              <a:lnSpc>
                <a:spcPct val="100000"/>
              </a:lnSpc>
              <a:buNone/>
              <a:defRPr sz="15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0" name="Picture Placeholder 2"/>
          <p:cNvSpPr>
            <a:spLocks noGrp="1" noChangeAspect="1"/>
          </p:cNvSpPr>
          <p:nvPr>
            <p:ph type="pic" idx="15"/>
          </p:nvPr>
        </p:nvSpPr>
        <p:spPr>
          <a:xfrm>
            <a:off x="819015" y="2298987"/>
            <a:ext cx="2205038"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1" name="Text Placeholder 3"/>
          <p:cNvSpPr>
            <a:spLocks noGrp="1"/>
          </p:cNvSpPr>
          <p:nvPr>
            <p:ph type="body" sz="half" idx="18"/>
          </p:nvPr>
        </p:nvSpPr>
        <p:spPr>
          <a:xfrm>
            <a:off x="685347" y="4772161"/>
            <a:ext cx="2474216" cy="1019038"/>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22" name="Text Placeholder 4"/>
          <p:cNvSpPr>
            <a:spLocks noGrp="1"/>
          </p:cNvSpPr>
          <p:nvPr>
            <p:ph type="body" sz="quarter" idx="3"/>
          </p:nvPr>
        </p:nvSpPr>
        <p:spPr>
          <a:xfrm>
            <a:off x="3332026" y="4195899"/>
            <a:ext cx="2474237" cy="576262"/>
          </a:xfrm>
        </p:spPr>
        <p:txBody>
          <a:bodyPr anchor="b">
            <a:noAutofit/>
          </a:bodyPr>
          <a:lstStyle>
            <a:lvl1pPr marL="0" indent="0" algn="ctr">
              <a:lnSpc>
                <a:spcPct val="100000"/>
              </a:lnSpc>
              <a:buNone/>
              <a:defRPr sz="15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3" name="Picture Placeholder 2"/>
          <p:cNvSpPr>
            <a:spLocks noGrp="1" noChangeAspect="1"/>
          </p:cNvSpPr>
          <p:nvPr>
            <p:ph type="pic" idx="21"/>
          </p:nvPr>
        </p:nvSpPr>
        <p:spPr>
          <a:xfrm>
            <a:off x="3426747" y="2298987"/>
            <a:ext cx="2197894"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19"/>
          </p:nvPr>
        </p:nvSpPr>
        <p:spPr>
          <a:xfrm>
            <a:off x="3331011" y="4772160"/>
            <a:ext cx="2475252" cy="1019038"/>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25" name="Text Placeholder 4"/>
          <p:cNvSpPr>
            <a:spLocks noGrp="1"/>
          </p:cNvSpPr>
          <p:nvPr>
            <p:ph type="body" sz="quarter" idx="13"/>
          </p:nvPr>
        </p:nvSpPr>
        <p:spPr>
          <a:xfrm>
            <a:off x="5980067" y="4195899"/>
            <a:ext cx="2467425" cy="576262"/>
          </a:xfrm>
        </p:spPr>
        <p:txBody>
          <a:bodyPr anchor="b">
            <a:noAutofit/>
          </a:bodyPr>
          <a:lstStyle>
            <a:lvl1pPr marL="0" indent="0" algn="ctr">
              <a:lnSpc>
                <a:spcPct val="100000"/>
              </a:lnSpc>
              <a:buNone/>
              <a:defRPr sz="15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6" name="Picture Placeholder 2"/>
          <p:cNvSpPr>
            <a:spLocks noGrp="1" noChangeAspect="1"/>
          </p:cNvSpPr>
          <p:nvPr>
            <p:ph type="pic" idx="22"/>
          </p:nvPr>
        </p:nvSpPr>
        <p:spPr>
          <a:xfrm>
            <a:off x="6114603" y="2298987"/>
            <a:ext cx="219908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7" name="Text Placeholder 3"/>
          <p:cNvSpPr>
            <a:spLocks noGrp="1"/>
          </p:cNvSpPr>
          <p:nvPr>
            <p:ph type="body" sz="half" idx="20"/>
          </p:nvPr>
        </p:nvSpPr>
        <p:spPr>
          <a:xfrm>
            <a:off x="5979973" y="4772162"/>
            <a:ext cx="2470694" cy="1019037"/>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“Who Is On The Lord’s Side?”</a:t>
            </a:r>
          </a:p>
        </p:txBody>
      </p:sp>
      <p:sp>
        <p:nvSpPr>
          <p:cNvPr id="5" name="Slide Number Placeholder 4"/>
          <p:cNvSpPr>
            <a:spLocks noGrp="1"/>
          </p:cNvSpPr>
          <p:nvPr>
            <p:ph type="sldNum" sz="quarter" idx="12"/>
          </p:nvPr>
        </p:nvSpPr>
        <p:spPr/>
        <p:txBody>
          <a:bodyPr/>
          <a:lstStyle/>
          <a:p>
            <a:pPr>
              <a:defRPr/>
            </a:pPr>
            <a:fld id="{313759CD-3552-4ADB-A7E5-A13533B614AC}" type="slidenum">
              <a:rPr lang="en-US" smtClean="0"/>
              <a:pPr>
                <a:defRPr/>
              </a:pPr>
              <a:t>‹#›</a:t>
            </a:fld>
            <a:endParaRPr lang="en-US"/>
          </a:p>
        </p:txBody>
      </p:sp>
    </p:spTree>
    <p:extLst>
      <p:ext uri="{BB962C8B-B14F-4D97-AF65-F5344CB8AC3E}">
        <p14:creationId xmlns:p14="http://schemas.microsoft.com/office/powerpoint/2010/main" val="100516659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“Who Is On The Lord’s Side?”</a:t>
            </a:r>
          </a:p>
        </p:txBody>
      </p:sp>
      <p:sp>
        <p:nvSpPr>
          <p:cNvPr id="6" name="Slide Number Placeholder 5"/>
          <p:cNvSpPr>
            <a:spLocks noGrp="1"/>
          </p:cNvSpPr>
          <p:nvPr>
            <p:ph type="sldNum" sz="quarter" idx="12"/>
          </p:nvPr>
        </p:nvSpPr>
        <p:spPr/>
        <p:txBody>
          <a:bodyPr/>
          <a:lstStyle/>
          <a:p>
            <a:pPr>
              <a:defRPr/>
            </a:pPr>
            <a:fld id="{F91BDD13-BA7F-4309-9165-8140AFAE102F}" type="slidenum">
              <a:rPr lang="en-US" smtClean="0"/>
              <a:pPr>
                <a:defRPr/>
              </a:pPr>
              <a:t>‹#›</a:t>
            </a:fld>
            <a:endParaRPr lang="en-US"/>
          </a:p>
        </p:txBody>
      </p:sp>
    </p:spTree>
    <p:extLst>
      <p:ext uri="{BB962C8B-B14F-4D97-AF65-F5344CB8AC3E}">
        <p14:creationId xmlns:p14="http://schemas.microsoft.com/office/powerpoint/2010/main" val="280027875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609600"/>
            <a:ext cx="1906993"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6" y="609600"/>
            <a:ext cx="5744029"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“Who Is On The Lord’s Side?”</a:t>
            </a:r>
          </a:p>
        </p:txBody>
      </p:sp>
      <p:sp>
        <p:nvSpPr>
          <p:cNvPr id="6" name="Slide Number Placeholder 5"/>
          <p:cNvSpPr>
            <a:spLocks noGrp="1"/>
          </p:cNvSpPr>
          <p:nvPr>
            <p:ph type="sldNum" sz="quarter" idx="12"/>
          </p:nvPr>
        </p:nvSpPr>
        <p:spPr/>
        <p:txBody>
          <a:bodyPr/>
          <a:lstStyle/>
          <a:p>
            <a:pPr>
              <a:defRPr/>
            </a:pPr>
            <a:fld id="{B2FB9779-47DD-4952-B7D3-D942BF9054F8}" type="slidenum">
              <a:rPr lang="en-US" smtClean="0"/>
              <a:pPr>
                <a:defRPr/>
              </a:pPr>
              <a:t>‹#›</a:t>
            </a:fld>
            <a:endParaRPr lang="en-US"/>
          </a:p>
        </p:txBody>
      </p:sp>
    </p:spTree>
    <p:extLst>
      <p:ext uri="{BB962C8B-B14F-4D97-AF65-F5344CB8AC3E}">
        <p14:creationId xmlns:p14="http://schemas.microsoft.com/office/powerpoint/2010/main" val="2590454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t>“Who Is On The Lord’s Side?”</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5041AFF3-16D9-4048-963C-74B13CD744BB}" type="slidenum">
              <a:rPr lang="en-US"/>
              <a:pPr>
                <a:defRPr/>
              </a:pPr>
              <a:t>‹#›</a:t>
            </a:fld>
            <a:endParaRPr lang="en-US" dirty="0"/>
          </a:p>
        </p:txBody>
      </p:sp>
    </p:spTree>
    <p:extLst>
      <p:ext uri="{BB962C8B-B14F-4D97-AF65-F5344CB8AC3E}">
        <p14:creationId xmlns:p14="http://schemas.microsoft.com/office/powerpoint/2010/main" val="338957969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8020" y="1769541"/>
            <a:ext cx="7080026"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028020" y="3598339"/>
            <a:ext cx="7080026"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“Who Is On The Lord’s Side?”</a:t>
            </a:r>
            <a:endParaRPr lang="en-US" dirty="0"/>
          </a:p>
        </p:txBody>
      </p:sp>
      <p:sp>
        <p:nvSpPr>
          <p:cNvPr id="6" name="Slide Number Placeholder 5"/>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2261384570"/>
      </p:ext>
    </p:extLst>
  </p:cSld>
  <p:clrMapOvr>
    <a:masterClrMapping/>
  </p:clrMapOvr>
  <p:transition spd="slow">
    <p:split/>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“Who Is On The Lord’s Side?”</a:t>
            </a:r>
            <a:endParaRPr lang="en-US" dirty="0"/>
          </a:p>
        </p:txBody>
      </p:sp>
      <p:sp>
        <p:nvSpPr>
          <p:cNvPr id="6" name="Slide Number Placeholder 5"/>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3956949038"/>
      </p:ext>
    </p:extLst>
  </p:cSld>
  <p:clrMapOvr>
    <a:masterClrMapping/>
  </p:clrMapOvr>
  <p:transition spd="slow">
    <p:split/>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71551" y="1761068"/>
            <a:ext cx="7192913"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971551" y="3589879"/>
            <a:ext cx="7192913"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“Who Is On The Lord’s Side?”</a:t>
            </a:r>
            <a:endParaRPr lang="en-US" dirty="0"/>
          </a:p>
        </p:txBody>
      </p:sp>
      <p:sp>
        <p:nvSpPr>
          <p:cNvPr id="6" name="Slide Number Placeholder 5"/>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2811351140"/>
      </p:ext>
    </p:extLst>
  </p:cSld>
  <p:clrMapOvr>
    <a:masterClrMapping/>
  </p:clrMapOvr>
  <p:transition spd="slow">
    <p:split/>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347" y="1732449"/>
            <a:ext cx="3795373"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52169" y="1732450"/>
            <a:ext cx="3798499"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“Who Is On The Lord’s Side?”</a:t>
            </a:r>
            <a:endParaRPr lang="en-US" dirty="0"/>
          </a:p>
        </p:txBody>
      </p:sp>
      <p:sp>
        <p:nvSpPr>
          <p:cNvPr id="7" name="Slide Number Placeholder 6"/>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482922371"/>
      </p:ext>
    </p:extLst>
  </p:cSld>
  <p:clrMapOvr>
    <a:masterClrMapping/>
  </p:clrMapOvr>
  <p:transition spd="slow">
    <p:split/>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345" y="1770323"/>
            <a:ext cx="3787423" cy="4112953"/>
          </a:xfrm>
          <a:prstGeom prst="rect">
            <a:avLst/>
          </a:prstGeom>
        </p:spPr>
      </p:pic>
      <p:pic>
        <p:nvPicPr>
          <p:cNvPr id="14" name="Picture 13"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3245" y="1770323"/>
            <a:ext cx="3787423" cy="4112953"/>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54404" y="1835254"/>
            <a:ext cx="3657258"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54404" y="2380138"/>
            <a:ext cx="365725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21225" y="1835255"/>
            <a:ext cx="3671498"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1225" y="2380138"/>
            <a:ext cx="367149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r>
              <a:rPr lang="en-US"/>
              <a:t>“Who Is On The Lord’s Side?”</a:t>
            </a:r>
            <a:endParaRPr lang="en-US" dirty="0"/>
          </a:p>
        </p:txBody>
      </p:sp>
      <p:sp>
        <p:nvSpPr>
          <p:cNvPr id="9" name="Slide Number Placeholder 8"/>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3207487908"/>
      </p:ext>
    </p:extLst>
  </p:cSld>
  <p:clrMapOvr>
    <a:masterClrMapping/>
  </p:clrMapOvr>
  <p:transition spd="slow">
    <p:split/>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a:t>“Who Is On The Lord’s Side?”</a:t>
            </a:r>
            <a:endParaRPr lang="en-US" dirty="0"/>
          </a:p>
        </p:txBody>
      </p:sp>
      <p:sp>
        <p:nvSpPr>
          <p:cNvPr id="5" name="Slide Number Placeholder 4"/>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951702815"/>
      </p:ext>
    </p:extLst>
  </p:cSld>
  <p:clrMapOvr>
    <a:masterClrMapping/>
  </p:clrMapOvr>
  <p:transition spd="slow">
    <p:split/>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r>
              <a:rPr lang="en-US"/>
              <a:t>“Who Is On The Lord’s Side?”</a:t>
            </a:r>
            <a:endParaRPr lang="en-US" dirty="0"/>
          </a:p>
        </p:txBody>
      </p:sp>
      <p:sp>
        <p:nvSpPr>
          <p:cNvPr id="4" name="Slide Number Placeholder 3"/>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1099368630"/>
      </p:ext>
    </p:extLst>
  </p:cSld>
  <p:clrMapOvr>
    <a:masterClrMapping/>
  </p:clrMapOvr>
  <p:transition spd="slow">
    <p:split/>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0"/>
            <a:ext cx="2780167"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3641725" y="609600"/>
            <a:ext cx="4808943"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347" y="2431518"/>
            <a:ext cx="2780167"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“Who Is On The Lord’s Side?”</a:t>
            </a:r>
            <a:endParaRPr lang="en-US" dirty="0"/>
          </a:p>
        </p:txBody>
      </p:sp>
      <p:sp>
        <p:nvSpPr>
          <p:cNvPr id="7" name="Slide Number Placeholder 6"/>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2739635870"/>
      </p:ext>
    </p:extLst>
  </p:cSld>
  <p:clrMapOvr>
    <a:masterClrMapping/>
  </p:clrMapOvr>
  <p:transition spd="slow">
    <p:split/>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2" name="Picture 11" descr="Slate-V2-S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4987" y="609923"/>
            <a:ext cx="3428146" cy="5205472"/>
          </a:xfrm>
          <a:prstGeom prst="rect">
            <a:avLst/>
          </a:prstGeom>
        </p:spPr>
      </p:pic>
      <p:sp>
        <p:nvSpPr>
          <p:cNvPr id="2" name="Title 1"/>
          <p:cNvSpPr>
            <a:spLocks noGrp="1"/>
          </p:cNvSpPr>
          <p:nvPr>
            <p:ph type="title"/>
          </p:nvPr>
        </p:nvSpPr>
        <p:spPr>
          <a:xfrm>
            <a:off x="685347" y="609923"/>
            <a:ext cx="3924676"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976728" y="743989"/>
            <a:ext cx="3165375"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347" y="2439261"/>
            <a:ext cx="3924676"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“Who Is On The Lord’s Side?”</a:t>
            </a:r>
            <a:endParaRPr lang="en-US" dirty="0"/>
          </a:p>
        </p:txBody>
      </p:sp>
      <p:sp>
        <p:nvSpPr>
          <p:cNvPr id="7" name="Slide Number Placeholder 6"/>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2245774530"/>
      </p:ext>
    </p:extLst>
  </p:cSld>
  <p:clrMapOvr>
    <a:masterClrMapping/>
  </p:clrMapOvr>
  <p:transition spd="slow">
    <p:split/>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Slate-V2-S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995" y="540085"/>
            <a:ext cx="7656010" cy="3834374"/>
          </a:xfrm>
          <a:prstGeom prst="rect">
            <a:avLst/>
          </a:prstGeom>
        </p:spPr>
      </p:pic>
      <p:sp>
        <p:nvSpPr>
          <p:cNvPr id="2" name="Title 1"/>
          <p:cNvSpPr>
            <a:spLocks noGrp="1"/>
          </p:cNvSpPr>
          <p:nvPr>
            <p:ph type="title"/>
          </p:nvPr>
        </p:nvSpPr>
        <p:spPr>
          <a:xfrm>
            <a:off x="685354" y="4565255"/>
            <a:ext cx="7766495"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26217" y="695010"/>
            <a:ext cx="7285600"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5108728"/>
            <a:ext cx="776532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“Who Is On The Lord’s Side?”</a:t>
            </a:r>
            <a:endParaRPr lang="en-US" dirty="0"/>
          </a:p>
        </p:txBody>
      </p:sp>
      <p:sp>
        <p:nvSpPr>
          <p:cNvPr id="7" name="Slide Number Placeholder 6"/>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34340228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r>
              <a:rPr lang="en-US"/>
              <a:t>“Who Is On The Lord’s Side?”</a:t>
            </a: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B58C8994-46C1-46C4-BBC7-F13DDF24DE2E}" type="slidenum">
              <a:rPr lang="en-US"/>
              <a:pPr>
                <a:defRPr/>
              </a:pPr>
              <a:t>‹#›</a:t>
            </a:fld>
            <a:endParaRPr lang="en-US" dirty="0"/>
          </a:p>
        </p:txBody>
      </p:sp>
    </p:spTree>
    <p:extLst>
      <p:ext uri="{BB962C8B-B14F-4D97-AF65-F5344CB8AC3E}">
        <p14:creationId xmlns:p14="http://schemas.microsoft.com/office/powerpoint/2010/main" val="71457069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8437"/>
            <a:ext cx="776532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6" y="4295180"/>
            <a:ext cx="7765322"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“Who Is On The Lord’s Side?”</a:t>
            </a:r>
            <a:endParaRPr lang="en-US" dirty="0"/>
          </a:p>
        </p:txBody>
      </p:sp>
      <p:sp>
        <p:nvSpPr>
          <p:cNvPr id="7" name="Slide Number Placeholder 6"/>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134490652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3"/>
            <a:ext cx="6564224"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346" y="4304353"/>
            <a:ext cx="7765322"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“Who Is On The Lord’s Side?”</a:t>
            </a:r>
            <a:endParaRPr lang="en-US" dirty="0"/>
          </a:p>
        </p:txBody>
      </p:sp>
      <p:sp>
        <p:nvSpPr>
          <p:cNvPr id="7" name="Slide Number Placeholder 6"/>
          <p:cNvSpPr>
            <a:spLocks noGrp="1"/>
          </p:cNvSpPr>
          <p:nvPr>
            <p:ph type="sldNum" sz="quarter" idx="12"/>
          </p:nvPr>
        </p:nvSpPr>
        <p:spPr/>
        <p:txBody>
          <a:bodyPr/>
          <a:lstStyle/>
          <a:p>
            <a:fld id="{2880034E-B079-40B5-9DD8-2305C112A9F4}" type="slidenum">
              <a:rPr lang="en-US" smtClean="0"/>
              <a:pPr/>
              <a:t>‹#›</a:t>
            </a:fld>
            <a:endParaRPr lang="en-US" dirty="0"/>
          </a:p>
        </p:txBody>
      </p:sp>
      <p:sp>
        <p:nvSpPr>
          <p:cNvPr id="11" name="TextBox 10"/>
          <p:cNvSpPr txBox="1"/>
          <p:nvPr/>
        </p:nvSpPr>
        <p:spPr>
          <a:xfrm>
            <a:off x="627459" y="87391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7828359" y="2933245"/>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94292754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46" y="2126943"/>
            <a:ext cx="7765322"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9" y="4650556"/>
            <a:ext cx="776414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“Who Is On The Lord’s Side?”</a:t>
            </a:r>
            <a:endParaRPr lang="en-US" dirty="0"/>
          </a:p>
        </p:txBody>
      </p:sp>
      <p:sp>
        <p:nvSpPr>
          <p:cNvPr id="7" name="Slide Number Placeholder 6"/>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29865781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34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35033"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3107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74929"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74929"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a:t>“Who Is On The Lord’s Side?”</a:t>
            </a:r>
            <a:endParaRPr lang="en-US" dirty="0"/>
          </a:p>
        </p:txBody>
      </p:sp>
      <p:sp>
        <p:nvSpPr>
          <p:cNvPr id="5" name="Slide Number Placeholder 4"/>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5692020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6" name="Picture 5"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239" y="1826045"/>
            <a:ext cx="2529046" cy="1833558"/>
          </a:xfrm>
          <a:prstGeom prst="rect">
            <a:avLst/>
          </a:prstGeom>
        </p:spPr>
      </p:pic>
      <p:pic>
        <p:nvPicPr>
          <p:cNvPr id="28" name="Picture 27"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3813" y="1826045"/>
            <a:ext cx="2529046" cy="1833558"/>
          </a:xfrm>
          <a:prstGeom prst="rect">
            <a:avLst/>
          </a:prstGeom>
        </p:spPr>
      </p:pic>
      <p:pic>
        <p:nvPicPr>
          <p:cNvPr id="29" name="Picture 28"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1715" y="1826045"/>
            <a:ext cx="2529046" cy="1833558"/>
          </a:xfrm>
          <a:prstGeom prst="rect">
            <a:avLst/>
          </a:prstGeom>
        </p:spPr>
      </p:pic>
      <p:sp>
        <p:nvSpPr>
          <p:cNvPr id="30"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6"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763577" y="1938918"/>
            <a:ext cx="2319276"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46" y="4480369"/>
            <a:ext cx="2475738"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32091"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409307" y="1939094"/>
            <a:ext cx="2319276"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75" y="4480368"/>
            <a:ext cx="2476753"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75023"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6056774" y="1934432"/>
            <a:ext cx="2319276"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4929" y="4480366"/>
            <a:ext cx="2475738"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a:t>“Who Is On The Lord’s Side?”</a:t>
            </a:r>
            <a:endParaRPr lang="en-US" dirty="0"/>
          </a:p>
        </p:txBody>
      </p:sp>
      <p:sp>
        <p:nvSpPr>
          <p:cNvPr id="5" name="Slide Number Placeholder 4"/>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271454457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“Who Is On The Lord’s Side?”</a:t>
            </a:r>
            <a:endParaRPr lang="en-US" dirty="0"/>
          </a:p>
        </p:txBody>
      </p:sp>
      <p:sp>
        <p:nvSpPr>
          <p:cNvPr id="6" name="Slide Number Placeholder 5"/>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2240765435"/>
      </p:ext>
    </p:extLst>
  </p:cSld>
  <p:clrMapOvr>
    <a:masterClrMapping/>
  </p:clrMapOvr>
  <p:transition spd="slow">
    <p:split/>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7302" y="609600"/>
            <a:ext cx="1713365"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7" y="609600"/>
            <a:ext cx="5937654"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“Who Is On The Lord’s Side?”</a:t>
            </a:r>
            <a:endParaRPr lang="en-US" dirty="0"/>
          </a:p>
        </p:txBody>
      </p:sp>
      <p:sp>
        <p:nvSpPr>
          <p:cNvPr id="6" name="Slide Number Placeholder 5"/>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3048110717"/>
      </p:ext>
    </p:extLst>
  </p:cSld>
  <p:clrMapOvr>
    <a:masterClrMapping/>
  </p:clrMapOvr>
  <p:transition spd="slow">
    <p:spli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r>
              <a:rPr lang="en-US"/>
              <a:t>“Who Is On The Lord’s Side?”</a:t>
            </a: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3E36B4CC-5D46-473D-ABCA-5FF63C6E6FB4}" type="slidenum">
              <a:rPr lang="en-US"/>
              <a:pPr>
                <a:defRPr/>
              </a:pPr>
              <a:t>‹#›</a:t>
            </a:fld>
            <a:endParaRPr lang="en-US" dirty="0"/>
          </a:p>
        </p:txBody>
      </p:sp>
    </p:spTree>
    <p:extLst>
      <p:ext uri="{BB962C8B-B14F-4D97-AF65-F5344CB8AC3E}">
        <p14:creationId xmlns:p14="http://schemas.microsoft.com/office/powerpoint/2010/main" val="28423667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r>
              <a:rPr lang="en-US"/>
              <a:t>“Who Is On The Lord’s Side?”</a:t>
            </a: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94C90D3B-95B3-4CAC-81D8-800069D7D6BE}" type="slidenum">
              <a:rPr lang="en-US"/>
              <a:pPr>
                <a:defRPr/>
              </a:pPr>
              <a:t>‹#›</a:t>
            </a:fld>
            <a:endParaRPr lang="en-US" dirty="0"/>
          </a:p>
        </p:txBody>
      </p:sp>
    </p:spTree>
    <p:extLst>
      <p:ext uri="{BB962C8B-B14F-4D97-AF65-F5344CB8AC3E}">
        <p14:creationId xmlns:p14="http://schemas.microsoft.com/office/powerpoint/2010/main" val="13345604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t>“Who Is On The Lord’s Side?”</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888A0E2-5A4F-4F36-BA79-F3AA56B017BF}" type="slidenum">
              <a:rPr lang="en-US"/>
              <a:pPr>
                <a:defRPr/>
              </a:pPr>
              <a:t>‹#›</a:t>
            </a:fld>
            <a:endParaRPr lang="en-US" dirty="0"/>
          </a:p>
        </p:txBody>
      </p:sp>
    </p:spTree>
    <p:extLst>
      <p:ext uri="{BB962C8B-B14F-4D97-AF65-F5344CB8AC3E}">
        <p14:creationId xmlns:p14="http://schemas.microsoft.com/office/powerpoint/2010/main" val="4102563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t>“Who Is On The Lord’s Side?”</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39C8912B-0483-491E-ABB6-A3E9449F6109}" type="slidenum">
              <a:rPr lang="en-US"/>
              <a:pPr>
                <a:defRPr/>
              </a:pPr>
              <a:t>‹#›</a:t>
            </a:fld>
            <a:endParaRPr lang="en-US" dirty="0"/>
          </a:p>
        </p:txBody>
      </p:sp>
    </p:spTree>
    <p:extLst>
      <p:ext uri="{BB962C8B-B14F-4D97-AF65-F5344CB8AC3E}">
        <p14:creationId xmlns:p14="http://schemas.microsoft.com/office/powerpoint/2010/main" val="3482038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18" Type="http://schemas.openxmlformats.org/officeDocument/2006/relationships/theme" Target="../theme/theme4.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slideLayout" Target="../slideLayouts/slideLayout56.xml"/><Relationship Id="rId2" Type="http://schemas.openxmlformats.org/officeDocument/2006/relationships/slideLayout" Target="../slideLayouts/slideLayout41.xml"/><Relationship Id="rId16" Type="http://schemas.openxmlformats.org/officeDocument/2006/relationships/slideLayout" Target="../slideLayouts/slideLayout55.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“Who Is On The Lord’s Side?”</a:t>
            </a: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3A419474-60A1-45E7-A891-F9F7ABF5CADC}" type="slidenum">
              <a:rPr lang="en-US"/>
              <a:pPr>
                <a:defRPr/>
              </a:pPr>
              <a:t>‹#›</a:t>
            </a:fld>
            <a:endParaRPr lang="en-US" dirty="0"/>
          </a:p>
        </p:txBody>
      </p:sp>
    </p:spTree>
    <p:extLst>
      <p:ext uri="{BB962C8B-B14F-4D97-AF65-F5344CB8AC3E}">
        <p14:creationId xmlns:p14="http://schemas.microsoft.com/office/powerpoint/2010/main" val="4188449507"/>
      </p:ext>
    </p:extLst>
  </p:cSld>
  <p:clrMap bg1="dk2" tx1="lt1" bg2="dk1" tx2="lt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F218FEF1-9804-44AF-8490-3A1860587E69}"/>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1556D38A-BDD1-4E91-80E8-065C321B0E8F}"/>
              </a:ext>
            </a:extLst>
          </p:cNvPr>
          <p:cNvSpPr>
            <a:spLocks noGrp="1" noChangeArrowheads="1"/>
          </p:cNvSpPr>
          <p:nvPr>
            <p:ph type="body" idx="1"/>
          </p:nvPr>
        </p:nvSpPr>
        <p:spPr bwMode="auto">
          <a:xfrm>
            <a:off x="457200" y="1600202"/>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B0F83921-56FD-47CC-871B-20A6F6EC06EC}"/>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50"/>
            </a:lvl1pPr>
          </a:lstStyle>
          <a:p>
            <a:pPr>
              <a:defRPr/>
            </a:pPr>
            <a:endParaRPr lang="en-US"/>
          </a:p>
        </p:txBody>
      </p:sp>
      <p:sp>
        <p:nvSpPr>
          <p:cNvPr id="1029" name="Rectangle 5">
            <a:extLst>
              <a:ext uri="{FF2B5EF4-FFF2-40B4-BE49-F238E27FC236}">
                <a16:creationId xmlns:a16="http://schemas.microsoft.com/office/drawing/2014/main" id="{3D4B4F5D-B47B-4D57-8313-6070A44CBC58}"/>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50"/>
            </a:lvl1pPr>
          </a:lstStyle>
          <a:p>
            <a:pPr>
              <a:defRPr/>
            </a:pPr>
            <a:r>
              <a:rPr lang="en-US"/>
              <a:t>“Who Is On The Lord’s Side?”</a:t>
            </a:r>
          </a:p>
        </p:txBody>
      </p:sp>
      <p:sp>
        <p:nvSpPr>
          <p:cNvPr id="1030" name="Rectangle 6">
            <a:extLst>
              <a:ext uri="{FF2B5EF4-FFF2-40B4-BE49-F238E27FC236}">
                <a16:creationId xmlns:a16="http://schemas.microsoft.com/office/drawing/2014/main" id="{4403A29A-FEC4-464A-8EA9-299446581E25}"/>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50"/>
            </a:lvl1pPr>
          </a:lstStyle>
          <a:p>
            <a:pPr>
              <a:defRPr/>
            </a:pPr>
            <a:fld id="{F9E30777-CF0B-4E0A-871B-B8F88C650BD0}" type="slidenum">
              <a:rPr lang="en-US" smtClean="0"/>
              <a:pPr>
                <a:defRPr/>
              </a:pPr>
              <a:t>‹#›</a:t>
            </a:fld>
            <a:endParaRPr lang="en-US"/>
          </a:p>
        </p:txBody>
      </p:sp>
    </p:spTree>
    <p:extLst>
      <p:ext uri="{BB962C8B-B14F-4D97-AF65-F5344CB8AC3E}">
        <p14:creationId xmlns:p14="http://schemas.microsoft.com/office/powerpoint/2010/main" val="1360758782"/>
      </p:ext>
    </p:extLst>
  </p:cSld>
  <p:clrMap bg1="lt1" tx1="dk1" bg2="lt2" tx2="dk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 id="2147483877" r:id="rId6"/>
    <p:sldLayoutId id="2147483878" r:id="rId7"/>
    <p:sldLayoutId id="2147483879" r:id="rId8"/>
    <p:sldLayoutId id="2147483880" r:id="rId9"/>
    <p:sldLayoutId id="2147483881" r:id="rId10"/>
    <p:sldLayoutId id="2147483882" r:id="rId11"/>
  </p:sldLayoutIdLst>
  <p:transition spd="med">
    <p:wipe dir="d"/>
  </p:transition>
  <p:hf sldNum="0" hdr="0" dt="0"/>
  <p:txStyles>
    <p:titleStyle>
      <a:lvl1pPr algn="ctr" rtl="0" eaLnBrk="1" fontAlgn="base" hangingPunct="1">
        <a:spcBef>
          <a:spcPct val="0"/>
        </a:spcBef>
        <a:spcAft>
          <a:spcPct val="0"/>
        </a:spcAft>
        <a:defRPr sz="3300" kern="1200">
          <a:solidFill>
            <a:schemeClr val="tx2"/>
          </a:solidFill>
          <a:latin typeface="+mj-lt"/>
          <a:ea typeface="+mj-ea"/>
          <a:cs typeface="+mj-cs"/>
        </a:defRPr>
      </a:lvl1pPr>
      <a:lvl2pPr algn="ctr" rtl="0" eaLnBrk="1" fontAlgn="base" hangingPunct="1">
        <a:spcBef>
          <a:spcPct val="0"/>
        </a:spcBef>
        <a:spcAft>
          <a:spcPct val="0"/>
        </a:spcAft>
        <a:defRPr sz="3300">
          <a:solidFill>
            <a:schemeClr val="tx2"/>
          </a:solidFill>
          <a:latin typeface="Arial" panose="020B0604020202020204" pitchFamily="34" charset="0"/>
        </a:defRPr>
      </a:lvl2pPr>
      <a:lvl3pPr algn="ctr" rtl="0" eaLnBrk="1" fontAlgn="base" hangingPunct="1">
        <a:spcBef>
          <a:spcPct val="0"/>
        </a:spcBef>
        <a:spcAft>
          <a:spcPct val="0"/>
        </a:spcAft>
        <a:defRPr sz="3300">
          <a:solidFill>
            <a:schemeClr val="tx2"/>
          </a:solidFill>
          <a:latin typeface="Arial" panose="020B0604020202020204" pitchFamily="34" charset="0"/>
        </a:defRPr>
      </a:lvl3pPr>
      <a:lvl4pPr algn="ctr" rtl="0" eaLnBrk="1" fontAlgn="base" hangingPunct="1">
        <a:spcBef>
          <a:spcPct val="0"/>
        </a:spcBef>
        <a:spcAft>
          <a:spcPct val="0"/>
        </a:spcAft>
        <a:defRPr sz="3300">
          <a:solidFill>
            <a:schemeClr val="tx2"/>
          </a:solidFill>
          <a:latin typeface="Arial" panose="020B0604020202020204" pitchFamily="34" charset="0"/>
        </a:defRPr>
      </a:lvl4pPr>
      <a:lvl5pPr algn="ctr" rtl="0" eaLnBrk="1" fontAlgn="base" hangingPunct="1">
        <a:spcBef>
          <a:spcPct val="0"/>
        </a:spcBef>
        <a:spcAft>
          <a:spcPct val="0"/>
        </a:spcAft>
        <a:defRPr sz="3300">
          <a:solidFill>
            <a:schemeClr val="tx2"/>
          </a:solidFill>
          <a:latin typeface="Arial" panose="020B0604020202020204" pitchFamily="34" charset="0"/>
        </a:defRPr>
      </a:lvl5pPr>
      <a:lvl6pPr marL="342900" algn="ctr" rtl="0" eaLnBrk="1" fontAlgn="base" hangingPunct="1">
        <a:spcBef>
          <a:spcPct val="0"/>
        </a:spcBef>
        <a:spcAft>
          <a:spcPct val="0"/>
        </a:spcAft>
        <a:defRPr sz="3300">
          <a:solidFill>
            <a:schemeClr val="tx2"/>
          </a:solidFill>
          <a:latin typeface="Arial" panose="020B0604020202020204" pitchFamily="34" charset="0"/>
        </a:defRPr>
      </a:lvl6pPr>
      <a:lvl7pPr marL="685800" algn="ctr" rtl="0" eaLnBrk="1" fontAlgn="base" hangingPunct="1">
        <a:spcBef>
          <a:spcPct val="0"/>
        </a:spcBef>
        <a:spcAft>
          <a:spcPct val="0"/>
        </a:spcAft>
        <a:defRPr sz="3300">
          <a:solidFill>
            <a:schemeClr val="tx2"/>
          </a:solidFill>
          <a:latin typeface="Arial" panose="020B0604020202020204" pitchFamily="34" charset="0"/>
        </a:defRPr>
      </a:lvl7pPr>
      <a:lvl8pPr marL="1028700" algn="ctr" rtl="0" eaLnBrk="1" fontAlgn="base" hangingPunct="1">
        <a:spcBef>
          <a:spcPct val="0"/>
        </a:spcBef>
        <a:spcAft>
          <a:spcPct val="0"/>
        </a:spcAft>
        <a:defRPr sz="3300">
          <a:solidFill>
            <a:schemeClr val="tx2"/>
          </a:solidFill>
          <a:latin typeface="Arial" panose="020B0604020202020204" pitchFamily="34" charset="0"/>
        </a:defRPr>
      </a:lvl8pPr>
      <a:lvl9pPr marL="1371600" algn="ctr" rtl="0" eaLnBrk="1" fontAlgn="base" hangingPunct="1">
        <a:spcBef>
          <a:spcPct val="0"/>
        </a:spcBef>
        <a:spcAft>
          <a:spcPct val="0"/>
        </a:spcAft>
        <a:defRPr sz="3300">
          <a:solidFill>
            <a:schemeClr val="tx2"/>
          </a:solidFill>
          <a:latin typeface="Arial" panose="020B0604020202020204" pitchFamily="34" charset="0"/>
        </a:defRPr>
      </a:lvl9pPr>
    </p:titleStyle>
    <p:bodyStyle>
      <a:lvl1pPr marL="257175" indent="-257175" algn="l" rtl="0" eaLnBrk="1" fontAlgn="base" hangingPunct="1">
        <a:spcBef>
          <a:spcPct val="20000"/>
        </a:spcBef>
        <a:spcAft>
          <a:spcPct val="0"/>
        </a:spcAft>
        <a:buChar char="•"/>
        <a:defRPr sz="2400" kern="1200">
          <a:solidFill>
            <a:schemeClr val="tx1"/>
          </a:solidFill>
          <a:latin typeface="+mn-lt"/>
          <a:ea typeface="+mn-ea"/>
          <a:cs typeface="+mn-cs"/>
        </a:defRPr>
      </a:lvl1pPr>
      <a:lvl2pPr marL="557213" indent="-214313" algn="l" rtl="0" eaLnBrk="1" fontAlgn="base" hangingPunct="1">
        <a:spcBef>
          <a:spcPct val="20000"/>
        </a:spcBef>
        <a:spcAft>
          <a:spcPct val="0"/>
        </a:spcAft>
        <a:buChar char="–"/>
        <a:defRPr sz="2100" kern="1200">
          <a:solidFill>
            <a:schemeClr val="tx1"/>
          </a:solidFill>
          <a:latin typeface="+mn-lt"/>
          <a:ea typeface="+mn-ea"/>
          <a:cs typeface="+mn-cs"/>
        </a:defRPr>
      </a:lvl2pPr>
      <a:lvl3pPr marL="857250" indent="-171450" algn="l" rtl="0" eaLnBrk="1" fontAlgn="base" hangingPunct="1">
        <a:spcBef>
          <a:spcPct val="20000"/>
        </a:spcBef>
        <a:spcAft>
          <a:spcPct val="0"/>
        </a:spcAft>
        <a:buChar char="•"/>
        <a:defRPr sz="1800" kern="1200">
          <a:solidFill>
            <a:schemeClr val="tx1"/>
          </a:solidFill>
          <a:latin typeface="+mn-lt"/>
          <a:ea typeface="+mn-ea"/>
          <a:cs typeface="+mn-cs"/>
        </a:defRPr>
      </a:lvl3pPr>
      <a:lvl4pPr marL="1200150" indent="-171450" algn="l" rtl="0" eaLnBrk="1" fontAlgn="base" hangingPunct="1">
        <a:spcBef>
          <a:spcPct val="20000"/>
        </a:spcBef>
        <a:spcAft>
          <a:spcPct val="0"/>
        </a:spcAft>
        <a:buChar char="–"/>
        <a:defRPr sz="1500" kern="1200">
          <a:solidFill>
            <a:schemeClr val="tx1"/>
          </a:solidFill>
          <a:latin typeface="+mn-lt"/>
          <a:ea typeface="+mn-ea"/>
          <a:cs typeface="+mn-cs"/>
        </a:defRPr>
      </a:lvl4pPr>
      <a:lvl5pPr marL="1543050" indent="-171450" algn="l" rtl="0" eaLnBrk="1" fontAlgn="base" hangingPunct="1">
        <a:spcBef>
          <a:spcPct val="20000"/>
        </a:spcBef>
        <a:spcAft>
          <a:spcPct val="0"/>
        </a:spcAft>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7" y="609601"/>
            <a:ext cx="776532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46" y="2096064"/>
            <a:ext cx="7765322" cy="369513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75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685346" y="5883276"/>
            <a:ext cx="5004649" cy="365125"/>
          </a:xfrm>
          <a:prstGeom prst="rect">
            <a:avLst/>
          </a:prstGeom>
        </p:spPr>
        <p:txBody>
          <a:bodyPr vert="horz" lIns="91440" tIns="45720" rIns="91440" bIns="45720" rtlCol="0" anchor="ctr"/>
          <a:lstStyle>
            <a:lvl1pPr algn="l">
              <a:defRPr sz="750">
                <a:solidFill>
                  <a:schemeClr val="tx1">
                    <a:tint val="75000"/>
                  </a:schemeClr>
                </a:solidFill>
              </a:defRPr>
            </a:lvl1pPr>
          </a:lstStyle>
          <a:p>
            <a:pPr>
              <a:defRPr/>
            </a:pPr>
            <a:r>
              <a:rPr lang="en-US"/>
              <a:t>“Who Is On The Lord’s Side?”</a:t>
            </a:r>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750">
                <a:solidFill>
                  <a:schemeClr val="tx1">
                    <a:tint val="75000"/>
                  </a:schemeClr>
                </a:solidFill>
              </a:defRPr>
            </a:lvl1pPr>
          </a:lstStyle>
          <a:p>
            <a:pPr>
              <a:defRPr/>
            </a:pPr>
            <a:fld id="{313759CD-3552-4ADB-A7E5-A13533B614AC}" type="slidenum">
              <a:rPr lang="en-US" smtClean="0"/>
              <a:pPr>
                <a:defRPr/>
              </a:pPr>
              <a:t>‹#›</a:t>
            </a:fld>
            <a:endParaRPr lang="en-US"/>
          </a:p>
        </p:txBody>
      </p:sp>
    </p:spTree>
    <p:extLst>
      <p:ext uri="{BB962C8B-B14F-4D97-AF65-F5344CB8AC3E}">
        <p14:creationId xmlns:p14="http://schemas.microsoft.com/office/powerpoint/2010/main" val="3252709226"/>
      </p:ext>
    </p:extLst>
  </p:cSld>
  <p:clrMap bg1="dk1" tx1="lt1" bg2="dk2" tx2="lt2" accent1="accent1" accent2="accent2" accent3="accent3" accent4="accent4" accent5="accent5" accent6="accent6" hlink="hlink" folHlink="folHlink"/>
  <p:sldLayoutIdLst>
    <p:sldLayoutId id="2147483884" r:id="rId1"/>
    <p:sldLayoutId id="2147483885" r:id="rId2"/>
    <p:sldLayoutId id="2147483886" r:id="rId3"/>
    <p:sldLayoutId id="2147483887" r:id="rId4"/>
    <p:sldLayoutId id="2147483888" r:id="rId5"/>
    <p:sldLayoutId id="2147483889" r:id="rId6"/>
    <p:sldLayoutId id="2147483890" r:id="rId7"/>
    <p:sldLayoutId id="2147483891" r:id="rId8"/>
    <p:sldLayoutId id="2147483892" r:id="rId9"/>
    <p:sldLayoutId id="2147483893" r:id="rId10"/>
    <p:sldLayoutId id="2147483894" r:id="rId11"/>
    <p:sldLayoutId id="2147483895" r:id="rId12"/>
    <p:sldLayoutId id="2147483896" r:id="rId13"/>
    <p:sldLayoutId id="2147483897" r:id="rId14"/>
    <p:sldLayoutId id="2147483898" r:id="rId15"/>
    <p:sldLayoutId id="2147483899" r:id="rId16"/>
    <p:sldLayoutId id="2147483900" r:id="rId17"/>
  </p:sldLayoutIdLst>
  <p:hf sldNum="0" hdr="0" dt="0"/>
  <p:txStyles>
    <p:titleStyle>
      <a:lvl1pPr algn="ctr" defTabSz="685800" rtl="0" eaLnBrk="1" latinLnBrk="0" hangingPunct="1">
        <a:lnSpc>
          <a:spcPct val="90000"/>
        </a:lnSpc>
        <a:spcBef>
          <a:spcPct val="0"/>
        </a:spcBef>
        <a:buNone/>
        <a:defRPr sz="255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171450" indent="-171450" algn="l" defTabSz="685800" rtl="0" eaLnBrk="1" latinLnBrk="0" hangingPunct="1">
        <a:lnSpc>
          <a:spcPct val="120000"/>
        </a:lnSpc>
        <a:spcBef>
          <a:spcPts val="750"/>
        </a:spcBef>
        <a:buFont typeface="Arial" panose="020B0604020202020204" pitchFamily="34" charset="0"/>
        <a:buChar char="•"/>
        <a:defRPr sz="1500" kern="1200">
          <a:solidFill>
            <a:schemeClr val="tx1"/>
          </a:solidFill>
          <a:effectLst>
            <a:outerShdw blurRad="50800" dist="38100" dir="2700000" algn="tl" rotWithShape="0">
              <a:srgbClr val="000000">
                <a:alpha val="48000"/>
              </a:srgbClr>
            </a:outerShdw>
          </a:effectLst>
          <a:latin typeface="+mn-lt"/>
          <a:ea typeface="+mn-ea"/>
          <a:cs typeface="+mn-cs"/>
        </a:defRPr>
      </a:lvl1pPr>
      <a:lvl2pPr marL="514350" indent="-171450" algn="l" defTabSz="685800" rtl="0" eaLnBrk="1" latinLnBrk="0" hangingPunct="1">
        <a:lnSpc>
          <a:spcPct val="120000"/>
        </a:lnSpc>
        <a:spcBef>
          <a:spcPts val="375"/>
        </a:spcBef>
        <a:buFont typeface="Arial" panose="020B0604020202020204" pitchFamily="34" charset="0"/>
        <a:buChar char="•"/>
        <a:defRPr sz="1350" kern="1200">
          <a:solidFill>
            <a:schemeClr val="tx1"/>
          </a:solidFill>
          <a:effectLst>
            <a:outerShdw blurRad="50800" dist="38100" dir="2700000" algn="tl" rotWithShape="0">
              <a:srgbClr val="000000">
                <a:alpha val="48000"/>
              </a:srgbClr>
            </a:outerShdw>
          </a:effectLst>
          <a:latin typeface="+mn-lt"/>
          <a:ea typeface="+mn-ea"/>
          <a:cs typeface="+mn-cs"/>
        </a:defRPr>
      </a:lvl2pPr>
      <a:lvl3pPr marL="857250" indent="-171450" algn="l" defTabSz="685800" rtl="0" eaLnBrk="1" latinLnBrk="0" hangingPunct="1">
        <a:lnSpc>
          <a:spcPct val="120000"/>
        </a:lnSpc>
        <a:spcBef>
          <a:spcPts val="375"/>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200150" indent="-171450" algn="l" defTabSz="685800" rtl="0" eaLnBrk="1" latinLnBrk="0" hangingPunct="1">
        <a:lnSpc>
          <a:spcPct val="120000"/>
        </a:lnSpc>
        <a:spcBef>
          <a:spcPts val="375"/>
        </a:spcBef>
        <a:buFont typeface="Arial" panose="020B0604020202020204" pitchFamily="34" charset="0"/>
        <a:buChar char="•"/>
        <a:defRPr sz="1050" kern="1200">
          <a:solidFill>
            <a:schemeClr val="tx1"/>
          </a:solidFill>
          <a:effectLst>
            <a:outerShdw blurRad="50800" dist="38100" dir="2700000" algn="tl" rotWithShape="0">
              <a:srgbClr val="000000">
                <a:alpha val="48000"/>
              </a:srgbClr>
            </a:outerShdw>
          </a:effectLst>
          <a:latin typeface="+mn-lt"/>
          <a:ea typeface="+mn-ea"/>
          <a:cs typeface="+mn-cs"/>
        </a:defRPr>
      </a:lvl4pPr>
      <a:lvl5pPr marL="15430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5pPr>
      <a:lvl6pPr marL="18859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2288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7pPr>
      <a:lvl8pPr marL="25717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8pPr>
      <a:lvl9pPr marL="29146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6" y="609600"/>
            <a:ext cx="776532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46" y="1732450"/>
            <a:ext cx="776532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pPr>
              <a:defRPr/>
            </a:pPr>
            <a:endParaRPr lang="en-US" dirty="0"/>
          </a:p>
        </p:txBody>
      </p:sp>
      <p:sp>
        <p:nvSpPr>
          <p:cNvPr id="5" name="Footer Placeholder 4"/>
          <p:cNvSpPr>
            <a:spLocks noGrp="1"/>
          </p:cNvSpPr>
          <p:nvPr>
            <p:ph type="ftr" sz="quarter" idx="3"/>
          </p:nvPr>
        </p:nvSpPr>
        <p:spPr>
          <a:xfrm>
            <a:off x="685347" y="5883276"/>
            <a:ext cx="5004649"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pPr>
              <a:defRPr/>
            </a:pPr>
            <a:r>
              <a:rPr lang="en-US"/>
              <a:t>“Who Is On The Lord’s Side?”</a:t>
            </a:r>
            <a:endParaRPr lang="en-US" dirty="0"/>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pPr>
              <a:defRPr/>
            </a:pPr>
            <a:fld id="{04B0798E-18FA-405A-BBA8-BB823BBECDE2}" type="slidenum">
              <a:rPr lang="en-US" smtClean="0"/>
              <a:pPr>
                <a:defRPr/>
              </a:pPr>
              <a:t>‹#›</a:t>
            </a:fld>
            <a:endParaRPr lang="en-US" dirty="0"/>
          </a:p>
        </p:txBody>
      </p:sp>
    </p:spTree>
    <p:extLst>
      <p:ext uri="{BB962C8B-B14F-4D97-AF65-F5344CB8AC3E}">
        <p14:creationId xmlns:p14="http://schemas.microsoft.com/office/powerpoint/2010/main" val="1494543771"/>
      </p:ext>
    </p:extLst>
  </p:cSld>
  <p:clrMap bg1="dk1" tx1="lt1" bg2="dk2" tx2="lt2" accent1="accent1" accent2="accent2" accent3="accent3" accent4="accent4" accent5="accent5" accent6="accent6" hlink="hlink" folHlink="folHlink"/>
  <p:sldLayoutIdLst>
    <p:sldLayoutId id="2147484004" r:id="rId1"/>
    <p:sldLayoutId id="2147484005" r:id="rId2"/>
    <p:sldLayoutId id="2147484006" r:id="rId3"/>
    <p:sldLayoutId id="2147484007" r:id="rId4"/>
    <p:sldLayoutId id="2147484008" r:id="rId5"/>
    <p:sldLayoutId id="2147484009" r:id="rId6"/>
    <p:sldLayoutId id="2147484010" r:id="rId7"/>
    <p:sldLayoutId id="2147484011" r:id="rId8"/>
    <p:sldLayoutId id="2147484012" r:id="rId9"/>
    <p:sldLayoutId id="2147484013" r:id="rId10"/>
    <p:sldLayoutId id="2147484014" r:id="rId11"/>
    <p:sldLayoutId id="2147484015" r:id="rId12"/>
    <p:sldLayoutId id="2147484016" r:id="rId13"/>
    <p:sldLayoutId id="2147484017" r:id="rId14"/>
    <p:sldLayoutId id="2147484018" r:id="rId15"/>
    <p:sldLayoutId id="2147484019" r:id="rId16"/>
    <p:sldLayoutId id="2147484020" r:id="rId17"/>
  </p:sldLayoutIdLst>
  <p:transition spd="slow">
    <p:split/>
  </p:transition>
  <p:hf sldNum="0" hd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40.xml"/><Relationship Id="rId5" Type="http://schemas.openxmlformats.org/officeDocument/2006/relationships/image" Target="../media/image11.jp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41.xml"/><Relationship Id="rId5" Type="http://schemas.openxmlformats.org/officeDocument/2006/relationships/image" Target="../media/image14.png"/><Relationship Id="rId4" Type="http://schemas.openxmlformats.org/officeDocument/2006/relationships/image" Target="../media/image21.jp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41.xml"/><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41.xml"/><Relationship Id="rId5" Type="http://schemas.openxmlformats.org/officeDocument/2006/relationships/image" Target="../media/image14.png"/><Relationship Id="rId4" Type="http://schemas.openxmlformats.org/officeDocument/2006/relationships/image" Target="../media/image22.tif"/></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41.xml"/><Relationship Id="rId4" Type="http://schemas.openxmlformats.org/officeDocument/2006/relationships/image" Target="../media/image23.gif"/></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41.xml"/><Relationship Id="rId5" Type="http://schemas.openxmlformats.org/officeDocument/2006/relationships/image" Target="../media/image14.png"/><Relationship Id="rId4" Type="http://schemas.openxmlformats.org/officeDocument/2006/relationships/image" Target="../media/image24.jpg"/></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41.xml"/><Relationship Id="rId5" Type="http://schemas.openxmlformats.org/officeDocument/2006/relationships/image" Target="../media/image14.png"/><Relationship Id="rId4" Type="http://schemas.openxmlformats.org/officeDocument/2006/relationships/image" Target="../media/image24.jpg"/></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41.xml"/><Relationship Id="rId5" Type="http://schemas.openxmlformats.org/officeDocument/2006/relationships/image" Target="../media/image14.png"/><Relationship Id="rId4" Type="http://schemas.openxmlformats.org/officeDocument/2006/relationships/image" Target="../media/image24.jp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41.xml"/><Relationship Id="rId4" Type="http://schemas.openxmlformats.org/officeDocument/2006/relationships/image" Target="../media/image25.jpg"/></Relationships>
</file>

<file path=ppt/slides/_rels/slide1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8.xml"/><Relationship Id="rId1" Type="http://schemas.openxmlformats.org/officeDocument/2006/relationships/slideLayout" Target="../slideLayouts/slideLayout41.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9.xml"/><Relationship Id="rId1" Type="http://schemas.openxmlformats.org/officeDocument/2006/relationships/slideLayout" Target="../slideLayouts/slideLayout4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41.xml"/><Relationship Id="rId4" Type="http://schemas.openxmlformats.org/officeDocument/2006/relationships/image" Target="../media/image12.jpg"/></Relationships>
</file>

<file path=ppt/slides/_rels/slide2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0.xml"/><Relationship Id="rId1" Type="http://schemas.openxmlformats.org/officeDocument/2006/relationships/slideLayout" Target="../slideLayouts/slideLayout41.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1.xml"/><Relationship Id="rId1" Type="http://schemas.openxmlformats.org/officeDocument/2006/relationships/slideLayout" Target="../slideLayouts/slideLayout41.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3.jpe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41.xml"/><Relationship Id="rId5" Type="http://schemas.openxmlformats.org/officeDocument/2006/relationships/image" Target="../media/image14.png"/><Relationship Id="rId4" Type="http://schemas.openxmlformats.org/officeDocument/2006/relationships/image" Target="../media/image13.jp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41.xml"/><Relationship Id="rId4" Type="http://schemas.openxmlformats.org/officeDocument/2006/relationships/image" Target="../media/image15.jp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41.xml"/><Relationship Id="rId5" Type="http://schemas.openxmlformats.org/officeDocument/2006/relationships/image" Target="../media/image14.png"/><Relationship Id="rId4" Type="http://schemas.openxmlformats.org/officeDocument/2006/relationships/image" Target="../media/image16.jp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41.xml"/><Relationship Id="rId5" Type="http://schemas.openxmlformats.org/officeDocument/2006/relationships/image" Target="../media/image14.png"/><Relationship Id="rId4" Type="http://schemas.openxmlformats.org/officeDocument/2006/relationships/image" Target="../media/image17.jp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41.xml"/><Relationship Id="rId5" Type="http://schemas.openxmlformats.org/officeDocument/2006/relationships/image" Target="../media/image14.png"/><Relationship Id="rId4" Type="http://schemas.openxmlformats.org/officeDocument/2006/relationships/image" Target="../media/image18.jp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41.xml"/><Relationship Id="rId5" Type="http://schemas.openxmlformats.org/officeDocument/2006/relationships/image" Target="../media/image14.png"/><Relationship Id="rId4" Type="http://schemas.openxmlformats.org/officeDocument/2006/relationships/image" Target="../media/image19.jp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41.xml"/><Relationship Id="rId5" Type="http://schemas.openxmlformats.org/officeDocument/2006/relationships/image" Target="../media/image14.png"/><Relationship Id="rId4" Type="http://schemas.openxmlformats.org/officeDocument/2006/relationships/image" Target="../media/image2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3BA23-BA40-42C1-93BE-5D2019916FFB}"/>
              </a:ext>
            </a:extLst>
          </p:cNvPr>
          <p:cNvSpPr>
            <a:spLocks noGrp="1"/>
          </p:cNvSpPr>
          <p:nvPr>
            <p:ph type="ctrTitle"/>
          </p:nvPr>
        </p:nvSpPr>
        <p:spPr>
          <a:xfrm>
            <a:off x="20" y="4406537"/>
            <a:ext cx="9143979" cy="851263"/>
          </a:xfrm>
        </p:spPr>
        <p:txBody>
          <a:bodyPr>
            <a:noAutofit/>
          </a:bodyPr>
          <a:lstStyle/>
          <a:p>
            <a:r>
              <a:rPr lang="en-US" sz="4800" b="1" spc="50" dirty="0">
                <a:ln w="0"/>
                <a:solidFill>
                  <a:schemeClr val="tx1"/>
                </a:solidFill>
                <a:effectLst>
                  <a:innerShdw blurRad="63500" dist="50800" dir="13500000">
                    <a:srgbClr val="000000">
                      <a:alpha val="50000"/>
                    </a:srgbClr>
                  </a:innerShdw>
                </a:effectLst>
              </a:rPr>
              <a:t>“Who Is On The Lord’s Side?”</a:t>
            </a:r>
            <a:endParaRPr lang="en-US" sz="4800" dirty="0">
              <a:solidFill>
                <a:schemeClr val="tx1"/>
              </a:solidFill>
            </a:endParaRPr>
          </a:p>
        </p:txBody>
      </p:sp>
      <p:sp>
        <p:nvSpPr>
          <p:cNvPr id="3" name="Subtitle 2">
            <a:extLst>
              <a:ext uri="{FF2B5EF4-FFF2-40B4-BE49-F238E27FC236}">
                <a16:creationId xmlns:a16="http://schemas.microsoft.com/office/drawing/2014/main" id="{81062C60-0211-4AC4-B7FF-55DC838AA986}"/>
              </a:ext>
            </a:extLst>
          </p:cNvPr>
          <p:cNvSpPr>
            <a:spLocks noGrp="1"/>
          </p:cNvSpPr>
          <p:nvPr>
            <p:ph type="subTitle" idx="1"/>
          </p:nvPr>
        </p:nvSpPr>
        <p:spPr>
          <a:xfrm>
            <a:off x="20" y="5638800"/>
            <a:ext cx="9143978" cy="1219200"/>
          </a:xfrm>
        </p:spPr>
        <p:txBody>
          <a:bodyPr>
            <a:normAutofit lnSpcReduction="10000"/>
          </a:bodyPr>
          <a:lstStyle/>
          <a:p>
            <a:pPr>
              <a:lnSpc>
                <a:spcPct val="90000"/>
              </a:lnSpc>
            </a:pPr>
            <a:r>
              <a:rPr lang="en-US" sz="2800" b="1" dirty="0">
                <a:ln w="6600">
                  <a:noFill/>
                  <a:prstDash val="solid"/>
                </a:ln>
                <a:solidFill>
                  <a:srgbClr val="FFFF00"/>
                </a:solidFill>
                <a:effectLst/>
              </a:rPr>
              <a:t>Text:</a:t>
            </a:r>
          </a:p>
          <a:p>
            <a:pPr>
              <a:lnSpc>
                <a:spcPct val="90000"/>
              </a:lnSpc>
            </a:pPr>
            <a:r>
              <a:rPr lang="en-US" sz="4000" b="1" dirty="0">
                <a:ln w="6600">
                  <a:noFill/>
                  <a:prstDash val="solid"/>
                </a:ln>
                <a:solidFill>
                  <a:srgbClr val="FFFF00"/>
                </a:solidFill>
                <a:effectLst/>
              </a:rPr>
              <a:t>Exodus 32:26</a:t>
            </a:r>
            <a:endParaRPr lang="en-US" sz="4000" b="1" dirty="0">
              <a:ln w="6600">
                <a:noFill/>
                <a:prstDash val="solid"/>
              </a:ln>
              <a:solidFill>
                <a:srgbClr val="F5CE94"/>
              </a:solidFill>
              <a:effectLst/>
            </a:endParaRPr>
          </a:p>
        </p:txBody>
      </p:sp>
      <p:pic>
        <p:nvPicPr>
          <p:cNvPr id="21" name="Picture 20">
            <a:extLst>
              <a:ext uri="{FF2B5EF4-FFF2-40B4-BE49-F238E27FC236}">
                <a16:creationId xmlns:a16="http://schemas.microsoft.com/office/drawing/2014/main" id="{2BFB581C-2142-4222-9A3B-905AD6C0953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798" t="2669" r="616"/>
          <a:stretch/>
        </p:blipFill>
        <p:spPr>
          <a:xfrm>
            <a:off x="0" y="0"/>
            <a:ext cx="9144000" cy="4322278"/>
          </a:xfrm>
          <a:prstGeom prst="rect">
            <a:avLst/>
          </a:prstGeom>
        </p:spPr>
      </p:pic>
      <p:pic>
        <p:nvPicPr>
          <p:cNvPr id="7" name="Picture 6">
            <a:extLst>
              <a:ext uri="{FF2B5EF4-FFF2-40B4-BE49-F238E27FC236}">
                <a16:creationId xmlns:a16="http://schemas.microsoft.com/office/drawing/2014/main" id="{06ECC711-AAFB-FDCA-56C0-A7BEE371F5BE}"/>
              </a:ext>
            </a:extLst>
          </p:cNvPr>
          <p:cNvPicPr>
            <a:picLocks noChangeAspect="1"/>
          </p:cNvPicPr>
          <p:nvPr/>
        </p:nvPicPr>
        <p:blipFill>
          <a:blip r:embed="rId5">
            <a:extLst>
              <a:ext uri="{28A0092B-C50C-407E-A947-70E740481C1C}">
                <a14:useLocalDpi xmlns:a14="http://schemas.microsoft.com/office/drawing/2010/main" val="0"/>
              </a:ext>
            </a:extLst>
          </a:blip>
          <a:srcRect t="15238" b="15238"/>
          <a:stretch/>
        </p:blipFill>
        <p:spPr>
          <a:xfrm>
            <a:off x="20" y="-1"/>
            <a:ext cx="9149165" cy="4220682"/>
          </a:xfrm>
          <a:prstGeom prst="rect">
            <a:avLst/>
          </a:prstGeom>
        </p:spPr>
      </p:pic>
    </p:spTree>
    <p:extLst>
      <p:ext uri="{BB962C8B-B14F-4D97-AF65-F5344CB8AC3E}">
        <p14:creationId xmlns:p14="http://schemas.microsoft.com/office/powerpoint/2010/main" val="31966959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C366EE1-AED1-2822-AD87-13231440C3AC}"/>
              </a:ext>
            </a:extLst>
          </p:cNvPr>
          <p:cNvPicPr>
            <a:picLocks noChangeAspect="1"/>
          </p:cNvPicPr>
          <p:nvPr/>
        </p:nvPicPr>
        <p:blipFill>
          <a:blip r:embed="rId4">
            <a:extLst>
              <a:ext uri="{28A0092B-C50C-407E-A947-70E740481C1C}">
                <a14:useLocalDpi xmlns:a14="http://schemas.microsoft.com/office/drawing/2010/main" val="0"/>
              </a:ext>
            </a:extLst>
          </a:blip>
          <a:srcRect l="8203" r="8203"/>
          <a:stretch/>
        </p:blipFill>
        <p:spPr>
          <a:xfrm>
            <a:off x="-6466" y="10"/>
            <a:ext cx="4571999" cy="6857990"/>
          </a:xfrm>
          <a:prstGeom prst="rect">
            <a:avLst/>
          </a:prstGeom>
        </p:spPr>
      </p:pic>
      <p:sp>
        <p:nvSpPr>
          <p:cNvPr id="5" name="Footer Placeholder 4">
            <a:extLst>
              <a:ext uri="{FF2B5EF4-FFF2-40B4-BE49-F238E27FC236}">
                <a16:creationId xmlns:a16="http://schemas.microsoft.com/office/drawing/2014/main" id="{1DC66042-BF4A-43D2-9C57-FAD7517D581C}"/>
              </a:ext>
            </a:extLst>
          </p:cNvPr>
          <p:cNvSpPr>
            <a:spLocks noGrp="1"/>
          </p:cNvSpPr>
          <p:nvPr>
            <p:ph type="ftr" sz="quarter" idx="11"/>
          </p:nvPr>
        </p:nvSpPr>
        <p:spPr>
          <a:xfrm>
            <a:off x="0" y="6492865"/>
            <a:ext cx="2697315" cy="365125"/>
          </a:xfrm>
        </p:spPr>
        <p:txBody>
          <a:bodyPr vert="horz" lIns="91440" tIns="45720" rIns="91440" bIns="45720" rtlCol="0"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000" b="0" i="0" u="none" strike="noStrike" kern="1200" cap="all" spc="0" normalizeH="0" baseline="0" noProof="0" dirty="0">
                <a:ln>
                  <a:noFill/>
                </a:ln>
                <a:solidFill>
                  <a:prstClr val="white"/>
                </a:solidFill>
                <a:effectLst>
                  <a:outerShdw blurRad="50800" dist="38100" dir="2700000" algn="tl" rotWithShape="0">
                    <a:prstClr val="black">
                      <a:alpha val="43000"/>
                    </a:prstClr>
                  </a:outerShdw>
                </a:effectLst>
                <a:uLnTx/>
                <a:uFillTx/>
                <a:latin typeface="Tahoma"/>
                <a:ea typeface="+mn-ea"/>
                <a:cs typeface="Arial" charset="0"/>
              </a:rPr>
              <a:t>“Who Is On The Lord’s Side?”</a:t>
            </a:r>
          </a:p>
        </p:txBody>
      </p:sp>
      <p:pic>
        <p:nvPicPr>
          <p:cNvPr id="15" name="Picture 14">
            <a:extLst>
              <a:ext uri="{FF2B5EF4-FFF2-40B4-BE49-F238E27FC236}">
                <a16:creationId xmlns:a16="http://schemas.microsoft.com/office/drawing/2014/main" id="{B536FA4E-0152-4E27-91DA-0FC22D1846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964" r="2807" b="1446"/>
          <a:stretch/>
        </p:blipFill>
        <p:spPr>
          <a:xfrm>
            <a:off x="4692769" y="1"/>
            <a:ext cx="4451230" cy="6858000"/>
          </a:xfrm>
          <a:prstGeom prst="rect">
            <a:avLst/>
          </a:prstGeom>
        </p:spPr>
      </p:pic>
      <p:sp>
        <p:nvSpPr>
          <p:cNvPr id="7" name="Title 6">
            <a:extLst>
              <a:ext uri="{FF2B5EF4-FFF2-40B4-BE49-F238E27FC236}">
                <a16:creationId xmlns:a16="http://schemas.microsoft.com/office/drawing/2014/main" id="{649D4D68-AEF3-41E9-8D90-703928B93664}"/>
              </a:ext>
            </a:extLst>
          </p:cNvPr>
          <p:cNvSpPr>
            <a:spLocks noGrp="1"/>
          </p:cNvSpPr>
          <p:nvPr>
            <p:ph type="title"/>
          </p:nvPr>
        </p:nvSpPr>
        <p:spPr>
          <a:xfrm>
            <a:off x="4578469" y="10"/>
            <a:ext cx="4565530" cy="1066790"/>
          </a:xfrm>
        </p:spPr>
        <p:txBody>
          <a:bodyPr vert="horz" lIns="91440" tIns="45720" rIns="91440" bIns="45720" rtlCol="0" anchor="b">
            <a:noAutofit/>
          </a:bodyPr>
          <a:lstStyle/>
          <a:p>
            <a:r>
              <a:rPr lang="en-US" sz="3200" b="1" spc="-300" dirty="0">
                <a:solidFill>
                  <a:schemeClr val="tx1"/>
                </a:solidFill>
                <a:cs typeface="Arial" panose="020B0604020202020204" pitchFamily="34" charset="0"/>
              </a:rPr>
              <a:t>“Who is on the Lord’s Side?” in Situations Like: </a:t>
            </a:r>
          </a:p>
        </p:txBody>
      </p:sp>
      <p:sp>
        <p:nvSpPr>
          <p:cNvPr id="2" name="Text Box 11">
            <a:extLst>
              <a:ext uri="{FF2B5EF4-FFF2-40B4-BE49-F238E27FC236}">
                <a16:creationId xmlns:a16="http://schemas.microsoft.com/office/drawing/2014/main" id="{DB313A06-7FD2-F769-F0BF-2A598FA8175B}"/>
              </a:ext>
            </a:extLst>
          </p:cNvPr>
          <p:cNvSpPr txBox="1">
            <a:spLocks noChangeArrowheads="1"/>
          </p:cNvSpPr>
          <p:nvPr/>
        </p:nvSpPr>
        <p:spPr bwMode="auto">
          <a:xfrm>
            <a:off x="4578469" y="1066800"/>
            <a:ext cx="4565530" cy="5791199"/>
          </a:xfrm>
          <a:prstGeom prst="rect">
            <a:avLst/>
          </a:prstGeom>
        </p:spPr>
        <p:txBody>
          <a:bodyPr vert="horz" lIns="91440" tIns="45720" rIns="91440" bIns="45720" rtlCol="0" anchor="t">
            <a:norm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marR="0" lvl="0" indent="0" algn="l" defTabSz="457200" rtl="0" eaLnBrk="1" fontAlgn="base" latinLnBrk="0" hangingPunct="1">
              <a:lnSpc>
                <a:spcPct val="100000"/>
              </a:lnSpc>
              <a:spcBef>
                <a:spcPct val="20000"/>
              </a:spcBef>
              <a:spcAft>
                <a:spcPts val="600"/>
              </a:spcAft>
              <a:buClr>
                <a:srgbClr val="DADADA"/>
              </a:buClr>
              <a:buSzPct val="70000"/>
              <a:buFontTx/>
              <a:buNone/>
              <a:tabLst/>
              <a:defRPr/>
            </a:pPr>
            <a:r>
              <a:rPr kumimoji="0" lang="en-US" sz="24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Times New Roman" pitchFamily="18" charset="0"/>
              </a:rPr>
              <a:t>Jesus: Arrested! (Mark 14:48-50)</a:t>
            </a:r>
          </a:p>
          <a:p>
            <a:pPr marL="347663" lvl="0" indent="-347663" defTabSz="457200" eaLnBrk="1" hangingPunct="1">
              <a:spcBef>
                <a:spcPct val="20000"/>
              </a:spcBef>
              <a:spcAft>
                <a:spcPts val="600"/>
              </a:spcAft>
              <a:buClr>
                <a:srgbClr val="DADADA"/>
              </a:buClr>
              <a:buSzPct val="70000"/>
              <a:buFont typeface="Wingdings" panose="05000000000000000000" pitchFamily="2" charset="2"/>
              <a:buChar char="v"/>
              <a:defRPr/>
            </a:pPr>
            <a:r>
              <a:rPr lang="en-US" sz="24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At His arrest His followers scattered (Isaiah 53:3)</a:t>
            </a:r>
            <a:endParaRPr kumimoji="0" lang="en-US" sz="24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Times New Roman" pitchFamily="18" charset="0"/>
            </a:endParaRPr>
          </a:p>
          <a:p>
            <a:pPr marL="347663" lvl="0" indent="-347663" defTabSz="457200" eaLnBrk="1" hangingPunct="1">
              <a:spcBef>
                <a:spcPct val="20000"/>
              </a:spcBef>
              <a:spcAft>
                <a:spcPts val="600"/>
              </a:spcAft>
              <a:buClr>
                <a:srgbClr val="DADADA"/>
              </a:buClr>
              <a:buSzPct val="70000"/>
              <a:buFont typeface="Wingdings" panose="05000000000000000000" pitchFamily="2" charset="2"/>
              <a:buChar char="v"/>
              <a:defRPr/>
            </a:pPr>
            <a:r>
              <a:rPr lang="en-US" sz="24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Jesus stood alone through His trial when He faced Pilate and the high priests</a:t>
            </a:r>
            <a:endParaRPr kumimoji="0" lang="en-US" sz="2400" b="1" i="1" u="sng"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Times New Roman" pitchFamily="18" charset="0"/>
            </a:endParaRPr>
          </a:p>
        </p:txBody>
      </p:sp>
    </p:spTree>
    <p:extLst>
      <p:ext uri="{BB962C8B-B14F-4D97-AF65-F5344CB8AC3E}">
        <p14:creationId xmlns:p14="http://schemas.microsoft.com/office/powerpoint/2010/main" val="9825713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additive="base">
                                        <p:cTn id="17"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BB19801-B626-494A-4B6C-E98E8F399788}"/>
              </a:ext>
            </a:extLst>
          </p:cNvPr>
          <p:cNvPicPr>
            <a:picLocks noChangeAspect="1"/>
          </p:cNvPicPr>
          <p:nvPr/>
        </p:nvPicPr>
        <p:blipFill>
          <a:blip r:embed="rId4">
            <a:extLst>
              <a:ext uri="{28A0092B-C50C-407E-A947-70E740481C1C}">
                <a14:useLocalDpi xmlns:a14="http://schemas.microsoft.com/office/drawing/2010/main" val="0"/>
              </a:ext>
            </a:extLst>
          </a:blip>
          <a:srcRect l="27945" r="27945"/>
          <a:stretch/>
        </p:blipFill>
        <p:spPr>
          <a:xfrm>
            <a:off x="20" y="10"/>
            <a:ext cx="4571980" cy="6857990"/>
          </a:xfrm>
          <a:prstGeom prst="rect">
            <a:avLst/>
          </a:prstGeom>
        </p:spPr>
      </p:pic>
      <p:sp>
        <p:nvSpPr>
          <p:cNvPr id="10" name="Rectangle 2">
            <a:extLst>
              <a:ext uri="{FF2B5EF4-FFF2-40B4-BE49-F238E27FC236}">
                <a16:creationId xmlns:a16="http://schemas.microsoft.com/office/drawing/2014/main" id="{0EE34ECA-984F-AFE9-DC72-BF480BC4F5D3}"/>
              </a:ext>
            </a:extLst>
          </p:cNvPr>
          <p:cNvSpPr>
            <a:spLocks noGrp="1" noChangeArrowheads="1"/>
          </p:cNvSpPr>
          <p:nvPr>
            <p:ph type="title"/>
          </p:nvPr>
        </p:nvSpPr>
        <p:spPr>
          <a:xfrm>
            <a:off x="4609612" y="0"/>
            <a:ext cx="4534368" cy="1066799"/>
          </a:xfrm>
        </p:spPr>
        <p:style>
          <a:lnRef idx="0">
            <a:scrgbClr r="0" g="0" b="0"/>
          </a:lnRef>
          <a:fillRef idx="0">
            <a:scrgbClr r="0" g="0" b="0"/>
          </a:fillRef>
          <a:effectRef idx="0">
            <a:scrgbClr r="0" g="0" b="0"/>
          </a:effectRef>
          <a:fontRef idx="minor">
            <a:schemeClr val="lt1"/>
          </a:fontRef>
        </p:style>
        <p:txBody>
          <a:bodyPr vert="horz" lIns="91440" tIns="45720" rIns="91440" bIns="45720" rtlCol="0" anchor="ctr">
            <a:normAutofit fontScale="90000"/>
          </a:bodyPr>
          <a:lstStyle/>
          <a:p>
            <a:pPr defTabSz="914400">
              <a:defRPr/>
            </a:pPr>
            <a:r>
              <a:rPr lang="en-US" sz="4000" u="sng" dirty="0">
                <a:solidFill>
                  <a:schemeClr val="tx1"/>
                </a:solidFill>
                <a:latin typeface="+mj-lt"/>
                <a:ea typeface="+mj-ea"/>
                <a:cs typeface="+mj-cs"/>
              </a:rPr>
              <a:t>“Who is on the Lord’s Side?” </a:t>
            </a:r>
          </a:p>
        </p:txBody>
      </p:sp>
      <p:sp>
        <p:nvSpPr>
          <p:cNvPr id="3" name="Footer Placeholder 4">
            <a:extLst>
              <a:ext uri="{FF2B5EF4-FFF2-40B4-BE49-F238E27FC236}">
                <a16:creationId xmlns:a16="http://schemas.microsoft.com/office/drawing/2014/main" id="{EF5FD864-6C83-DFAC-D6FC-45E71BDC9E2A}"/>
              </a:ext>
            </a:extLst>
          </p:cNvPr>
          <p:cNvSpPr>
            <a:spLocks noGrp="1"/>
          </p:cNvSpPr>
          <p:nvPr>
            <p:ph type="ftr" sz="quarter" idx="11"/>
          </p:nvPr>
        </p:nvSpPr>
        <p:spPr>
          <a:xfrm>
            <a:off x="20" y="15876"/>
            <a:ext cx="4571980" cy="365125"/>
          </a:xfrm>
        </p:spPr>
        <p:txBody>
          <a:bodyPr vert="horz" lIns="91440" tIns="45720" rIns="91440" bIns="45720" rtlCol="0" anchor="ctr">
            <a:normAutofit/>
          </a:bodyPr>
          <a:lstStyle/>
          <a:p>
            <a:pPr marL="0" marR="0" lvl="0" indent="0" algn="l" defTabSz="914400" rtl="0" eaLnBrk="1" fontAlgn="base" latinLnBrk="0" hangingPunct="1">
              <a:lnSpc>
                <a:spcPct val="100000"/>
              </a:lnSpc>
              <a:spcBef>
                <a:spcPct val="0"/>
              </a:spcBef>
              <a:spcAft>
                <a:spcPts val="450"/>
              </a:spcAft>
              <a:buClr>
                <a:srgbClr val="6BA9DA"/>
              </a:buClr>
              <a:buSzPct val="115000"/>
              <a:buFontTx/>
              <a:buNone/>
              <a:tabLst/>
              <a:defRPr/>
            </a:pPr>
            <a:r>
              <a:rPr kumimoji="0" lang="en-US" sz="1000" b="0" i="0" u="none" strike="noStrike" kern="1200" cap="none" spc="0" normalizeH="0" baseline="0" noProof="0" dirty="0">
                <a:ln>
                  <a:noFill/>
                </a:ln>
                <a:solidFill>
                  <a:prstClr val="white">
                    <a:tint val="75000"/>
                  </a:prstClr>
                </a:solidFill>
                <a:effectLst/>
                <a:uLnTx/>
                <a:uFillTx/>
                <a:latin typeface="Tahoma"/>
                <a:ea typeface="+mn-ea"/>
                <a:cs typeface="Arial" charset="0"/>
              </a:rPr>
              <a:t>“Who Is On The Lord’s Side?”</a:t>
            </a:r>
          </a:p>
        </p:txBody>
      </p:sp>
      <p:sp>
        <p:nvSpPr>
          <p:cNvPr id="11" name="Text Box 11">
            <a:extLst>
              <a:ext uri="{FF2B5EF4-FFF2-40B4-BE49-F238E27FC236}">
                <a16:creationId xmlns:a16="http://schemas.microsoft.com/office/drawing/2014/main" id="{58A8A522-9A08-16DA-1FEE-DA9B79ACD016}"/>
              </a:ext>
            </a:extLst>
          </p:cNvPr>
          <p:cNvSpPr txBox="1">
            <a:spLocks noChangeArrowheads="1"/>
          </p:cNvSpPr>
          <p:nvPr/>
        </p:nvSpPr>
        <p:spPr bwMode="auto">
          <a:xfrm>
            <a:off x="4572000" y="1143000"/>
            <a:ext cx="4571980" cy="5318123"/>
          </a:xfrm>
          <a:prstGeom prst="rect">
            <a:avLst/>
          </a:prstGeom>
        </p:spPr>
        <p:style>
          <a:lnRef idx="0">
            <a:schemeClr val="dk1"/>
          </a:lnRef>
          <a:fillRef idx="3">
            <a:schemeClr val="dk1"/>
          </a:fillRef>
          <a:effectRef idx="3">
            <a:schemeClr val="dk1"/>
          </a:effectRef>
          <a:fontRef idx="minor">
            <a:schemeClr val="lt1"/>
          </a:fontRef>
        </p:style>
        <p:txBody>
          <a:bodyPr vert="horz" lIns="91440" tIns="45720" rIns="91440" bIns="45720" rtlCol="0">
            <a:no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119063" lvl="1" indent="0" algn="ctr" eaLnBrk="1" hangingPunct="1">
              <a:lnSpc>
                <a:spcPct val="120000"/>
              </a:lnSpc>
              <a:spcAft>
                <a:spcPts val="450"/>
              </a:spcAft>
              <a:defRPr/>
            </a:pPr>
            <a:r>
              <a:rPr lang="en-US" sz="4800" b="1" dirty="0">
                <a:solidFill>
                  <a:prstClr val="white"/>
                </a:solidFill>
                <a:effectLst>
                  <a:outerShdw blurRad="50800" dist="38100" dir="2700000" algn="tl" rotWithShape="0">
                    <a:srgbClr val="000000">
                      <a:alpha val="48000"/>
                    </a:srgbClr>
                  </a:outerShdw>
                </a:effectLst>
                <a:latin typeface="Tahoma"/>
              </a:rPr>
              <a:t>There are times when we must stand alone! </a:t>
            </a:r>
            <a:r>
              <a:rPr lang="en-US" sz="3600" b="1" dirty="0">
                <a:solidFill>
                  <a:prstClr val="white"/>
                </a:solidFill>
                <a:effectLst>
                  <a:outerShdw blurRad="50800" dist="38100" dir="2700000" algn="tl" rotWithShape="0">
                    <a:srgbClr val="000000">
                      <a:alpha val="48000"/>
                    </a:srgbClr>
                  </a:outerShdw>
                </a:effectLst>
                <a:latin typeface="Tahoma"/>
              </a:rPr>
              <a:t>(in God we are never truly alone)</a:t>
            </a:r>
            <a:endParaRPr kumimoji="0" lang="en-US" sz="4000" b="1" i="1"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ndParaRPr>
          </a:p>
          <a:p>
            <a:pPr marL="571500" marR="0" lvl="1" indent="0" algn="l" defTabSz="914400" rtl="0" eaLnBrk="1" fontAlgn="base" latinLnBrk="0" hangingPunct="1">
              <a:lnSpc>
                <a:spcPct val="120000"/>
              </a:lnSpc>
              <a:spcBef>
                <a:spcPct val="0"/>
              </a:spcBef>
              <a:spcAft>
                <a:spcPts val="450"/>
              </a:spcAft>
              <a:buClrTx/>
              <a:buSzTx/>
              <a:buFontTx/>
              <a:buNone/>
              <a:tabLst/>
              <a:defRPr/>
            </a:pPr>
            <a:endParaRPr kumimoji="0" lang="en-US" sz="3200" b="1" i="0"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a typeface="+mn-ea"/>
              <a:cs typeface="Times New Roman" pitchFamily="18" charset="0"/>
            </a:endParaRPr>
          </a:p>
        </p:txBody>
      </p:sp>
    </p:spTree>
    <p:extLst>
      <p:ext uri="{BB962C8B-B14F-4D97-AF65-F5344CB8AC3E}">
        <p14:creationId xmlns:p14="http://schemas.microsoft.com/office/powerpoint/2010/main" val="42183267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C366EE1-AED1-2822-AD87-13231440C3AC}"/>
              </a:ext>
            </a:extLst>
          </p:cNvPr>
          <p:cNvPicPr>
            <a:picLocks noChangeAspect="1"/>
          </p:cNvPicPr>
          <p:nvPr/>
        </p:nvPicPr>
        <p:blipFill>
          <a:blip r:embed="rId4">
            <a:extLst>
              <a:ext uri="{28A0092B-C50C-407E-A947-70E740481C1C}">
                <a14:useLocalDpi xmlns:a14="http://schemas.microsoft.com/office/drawing/2010/main" val="0"/>
              </a:ext>
            </a:extLst>
          </a:blip>
          <a:srcRect l="25011" r="25011"/>
          <a:stretch/>
        </p:blipFill>
        <p:spPr>
          <a:xfrm>
            <a:off x="-6466" y="10"/>
            <a:ext cx="4571999" cy="6857990"/>
          </a:xfrm>
          <a:prstGeom prst="rect">
            <a:avLst/>
          </a:prstGeom>
        </p:spPr>
      </p:pic>
      <p:sp>
        <p:nvSpPr>
          <p:cNvPr id="5" name="Footer Placeholder 4">
            <a:extLst>
              <a:ext uri="{FF2B5EF4-FFF2-40B4-BE49-F238E27FC236}">
                <a16:creationId xmlns:a16="http://schemas.microsoft.com/office/drawing/2014/main" id="{1DC66042-BF4A-43D2-9C57-FAD7517D581C}"/>
              </a:ext>
            </a:extLst>
          </p:cNvPr>
          <p:cNvSpPr>
            <a:spLocks noGrp="1"/>
          </p:cNvSpPr>
          <p:nvPr>
            <p:ph type="ftr" sz="quarter" idx="11"/>
          </p:nvPr>
        </p:nvSpPr>
        <p:spPr>
          <a:xfrm>
            <a:off x="0" y="6492865"/>
            <a:ext cx="2697315" cy="365125"/>
          </a:xfrm>
        </p:spPr>
        <p:txBody>
          <a:bodyPr vert="horz" lIns="91440" tIns="45720" rIns="91440" bIns="45720" rtlCol="0"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000" b="0" i="0" u="none" strike="noStrike" kern="1200" cap="all" spc="0" normalizeH="0" baseline="0" noProof="0" dirty="0">
                <a:ln>
                  <a:noFill/>
                </a:ln>
                <a:solidFill>
                  <a:prstClr val="black"/>
                </a:solidFill>
                <a:effectLst>
                  <a:outerShdw blurRad="50800" dist="38100" dir="2700000" algn="tl" rotWithShape="0">
                    <a:prstClr val="black">
                      <a:alpha val="43000"/>
                    </a:prstClr>
                  </a:outerShdw>
                </a:effectLst>
                <a:uLnTx/>
                <a:uFillTx/>
                <a:latin typeface="Tahoma"/>
                <a:ea typeface="+mn-ea"/>
                <a:cs typeface="Arial" charset="0"/>
              </a:rPr>
              <a:t>“Who Is On The Lord’s Side?”</a:t>
            </a:r>
          </a:p>
        </p:txBody>
      </p:sp>
      <p:pic>
        <p:nvPicPr>
          <p:cNvPr id="15" name="Picture 14">
            <a:extLst>
              <a:ext uri="{FF2B5EF4-FFF2-40B4-BE49-F238E27FC236}">
                <a16:creationId xmlns:a16="http://schemas.microsoft.com/office/drawing/2014/main" id="{B536FA4E-0152-4E27-91DA-0FC22D1846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964" r="2807" b="1446"/>
          <a:stretch/>
        </p:blipFill>
        <p:spPr>
          <a:xfrm>
            <a:off x="4692769" y="1"/>
            <a:ext cx="4451230" cy="6858000"/>
          </a:xfrm>
          <a:prstGeom prst="rect">
            <a:avLst/>
          </a:prstGeom>
        </p:spPr>
      </p:pic>
      <p:sp>
        <p:nvSpPr>
          <p:cNvPr id="7" name="Title 6">
            <a:extLst>
              <a:ext uri="{FF2B5EF4-FFF2-40B4-BE49-F238E27FC236}">
                <a16:creationId xmlns:a16="http://schemas.microsoft.com/office/drawing/2014/main" id="{649D4D68-AEF3-41E9-8D90-703928B93664}"/>
              </a:ext>
            </a:extLst>
          </p:cNvPr>
          <p:cNvSpPr>
            <a:spLocks noGrp="1"/>
          </p:cNvSpPr>
          <p:nvPr>
            <p:ph type="title"/>
          </p:nvPr>
        </p:nvSpPr>
        <p:spPr>
          <a:xfrm>
            <a:off x="4578469" y="10"/>
            <a:ext cx="4565530" cy="1066790"/>
          </a:xfrm>
        </p:spPr>
        <p:txBody>
          <a:bodyPr vert="horz" lIns="91440" tIns="45720" rIns="91440" bIns="45720" rtlCol="0" anchor="b">
            <a:noAutofit/>
          </a:bodyPr>
          <a:lstStyle/>
          <a:p>
            <a:r>
              <a:rPr lang="en-US" sz="3200" b="1" spc="-300" dirty="0">
                <a:solidFill>
                  <a:schemeClr val="tx1"/>
                </a:solidFill>
                <a:cs typeface="Arial" panose="020B0604020202020204" pitchFamily="34" charset="0"/>
              </a:rPr>
              <a:t>“Who Is On The Lord’s Side” Against Worldliness? </a:t>
            </a:r>
          </a:p>
        </p:txBody>
      </p:sp>
      <p:sp>
        <p:nvSpPr>
          <p:cNvPr id="2" name="Text Box 11">
            <a:extLst>
              <a:ext uri="{FF2B5EF4-FFF2-40B4-BE49-F238E27FC236}">
                <a16:creationId xmlns:a16="http://schemas.microsoft.com/office/drawing/2014/main" id="{DB313A06-7FD2-F769-F0BF-2A598FA8175B}"/>
              </a:ext>
            </a:extLst>
          </p:cNvPr>
          <p:cNvSpPr txBox="1">
            <a:spLocks noChangeArrowheads="1"/>
          </p:cNvSpPr>
          <p:nvPr/>
        </p:nvSpPr>
        <p:spPr bwMode="auto">
          <a:xfrm>
            <a:off x="4578469" y="1066800"/>
            <a:ext cx="4565530" cy="5791199"/>
          </a:xfrm>
          <a:prstGeom prst="rect">
            <a:avLst/>
          </a:prstGeom>
        </p:spPr>
        <p:txBody>
          <a:bodyPr vert="horz" lIns="91440" tIns="45720" rIns="91440" bIns="45720" rtlCol="0" anchor="t">
            <a:norm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347663" lvl="0" indent="-347663" defTabSz="457200" eaLnBrk="1" hangingPunct="1">
              <a:spcBef>
                <a:spcPct val="20000"/>
              </a:spcBef>
              <a:spcAft>
                <a:spcPts val="600"/>
              </a:spcAft>
              <a:buClr>
                <a:srgbClr val="DADADA"/>
              </a:buClr>
              <a:buSzPct val="70000"/>
              <a:buFont typeface="Wingdings" panose="05000000000000000000" pitchFamily="2" charset="2"/>
              <a:buChar char="v"/>
              <a:defRPr/>
            </a:pPr>
            <a:r>
              <a:rPr lang="en-US" sz="24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Choose to follow Jesus  (II Cor. 6:14-18)</a:t>
            </a:r>
            <a:endParaRPr kumimoji="0" lang="en-US" sz="24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Times New Roman" pitchFamily="18" charset="0"/>
            </a:endParaRPr>
          </a:p>
          <a:p>
            <a:pPr marL="347663" lvl="0" indent="-347663" defTabSz="457200" eaLnBrk="1" hangingPunct="1">
              <a:spcBef>
                <a:spcPct val="20000"/>
              </a:spcBef>
              <a:spcAft>
                <a:spcPts val="600"/>
              </a:spcAft>
              <a:buClr>
                <a:srgbClr val="DADADA"/>
              </a:buClr>
              <a:buSzPct val="70000"/>
              <a:buFont typeface="Wingdings" panose="05000000000000000000" pitchFamily="2" charset="2"/>
              <a:buChar char="v"/>
              <a:defRPr/>
            </a:pPr>
            <a:r>
              <a:rPr lang="en-US" sz="24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Jesus warned against bowing to worldliness (Luke 21:34-36) </a:t>
            </a:r>
            <a:endParaRPr kumimoji="0" lang="en-US" sz="24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Times New Roman" pitchFamily="18" charset="0"/>
            </a:endParaRPr>
          </a:p>
          <a:p>
            <a:pPr marL="347663" lvl="0" indent="-347663" defTabSz="457200" eaLnBrk="1" hangingPunct="1">
              <a:spcBef>
                <a:spcPct val="20000"/>
              </a:spcBef>
              <a:spcAft>
                <a:spcPts val="600"/>
              </a:spcAft>
              <a:buClr>
                <a:srgbClr val="DADADA"/>
              </a:buClr>
              <a:buSzPct val="70000"/>
              <a:buFont typeface="Wingdings" panose="05000000000000000000" pitchFamily="2" charset="2"/>
              <a:buChar char="v"/>
              <a:defRPr/>
            </a:pPr>
            <a:r>
              <a:rPr lang="en-US" sz="24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Paul warned Timothy about the distractions of the world (II Tim. 2:3-4) </a:t>
            </a:r>
            <a:endParaRPr kumimoji="0" lang="en-US" sz="24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Times New Roman" pitchFamily="18" charset="0"/>
            </a:endParaRPr>
          </a:p>
          <a:p>
            <a:pPr marL="347663" lvl="0" indent="-347663" defTabSz="457200" eaLnBrk="1" hangingPunct="1">
              <a:spcBef>
                <a:spcPct val="20000"/>
              </a:spcBef>
              <a:spcAft>
                <a:spcPts val="600"/>
              </a:spcAft>
              <a:buClr>
                <a:srgbClr val="DADADA"/>
              </a:buClr>
              <a:buSzPct val="70000"/>
              <a:buFont typeface="Wingdings" panose="05000000000000000000" pitchFamily="2" charset="2"/>
              <a:buChar char="v"/>
              <a:defRPr/>
            </a:pPr>
            <a:r>
              <a:rPr lang="en-US" sz="24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Not to compromise with the world (Daniel 1:3-8; 6:10-11; II Peter 1:5)</a:t>
            </a:r>
          </a:p>
          <a:p>
            <a:pPr marL="347663" lvl="0" indent="-347663" defTabSz="457200" eaLnBrk="1" hangingPunct="1">
              <a:spcBef>
                <a:spcPct val="20000"/>
              </a:spcBef>
              <a:spcAft>
                <a:spcPts val="600"/>
              </a:spcAft>
              <a:buClr>
                <a:srgbClr val="DADADA"/>
              </a:buClr>
              <a:buSzPct val="70000"/>
              <a:buFont typeface="Wingdings" panose="05000000000000000000" pitchFamily="2" charset="2"/>
              <a:buChar char="v"/>
              <a:defRPr/>
            </a:pPr>
            <a:endParaRPr kumimoji="0" lang="en-US" sz="2400" b="1"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Times New Roman" pitchFamily="18" charset="0"/>
            </a:endParaRPr>
          </a:p>
        </p:txBody>
      </p:sp>
    </p:spTree>
    <p:extLst>
      <p:ext uri="{BB962C8B-B14F-4D97-AF65-F5344CB8AC3E}">
        <p14:creationId xmlns:p14="http://schemas.microsoft.com/office/powerpoint/2010/main" val="307784422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BB19801-B626-494A-4B6C-E98E8F399788}"/>
              </a:ext>
            </a:extLst>
          </p:cNvPr>
          <p:cNvPicPr>
            <a:picLocks noChangeAspect="1"/>
          </p:cNvPicPr>
          <p:nvPr/>
        </p:nvPicPr>
        <p:blipFill>
          <a:blip r:embed="rId4">
            <a:extLst>
              <a:ext uri="{28A0092B-C50C-407E-A947-70E740481C1C}">
                <a14:useLocalDpi xmlns:a14="http://schemas.microsoft.com/office/drawing/2010/main" val="0"/>
              </a:ext>
            </a:extLst>
          </a:blip>
          <a:srcRect l="16667" r="16667"/>
          <a:stretch/>
        </p:blipFill>
        <p:spPr>
          <a:xfrm>
            <a:off x="20" y="10"/>
            <a:ext cx="4571980" cy="6857990"/>
          </a:xfrm>
          <a:prstGeom prst="rect">
            <a:avLst/>
          </a:prstGeom>
        </p:spPr>
      </p:pic>
      <p:sp>
        <p:nvSpPr>
          <p:cNvPr id="10" name="Rectangle 2">
            <a:extLst>
              <a:ext uri="{FF2B5EF4-FFF2-40B4-BE49-F238E27FC236}">
                <a16:creationId xmlns:a16="http://schemas.microsoft.com/office/drawing/2014/main" id="{0EE34ECA-984F-AFE9-DC72-BF480BC4F5D3}"/>
              </a:ext>
            </a:extLst>
          </p:cNvPr>
          <p:cNvSpPr>
            <a:spLocks noGrp="1" noChangeArrowheads="1"/>
          </p:cNvSpPr>
          <p:nvPr>
            <p:ph type="title"/>
          </p:nvPr>
        </p:nvSpPr>
        <p:spPr>
          <a:xfrm>
            <a:off x="4609612" y="0"/>
            <a:ext cx="4534368" cy="1736724"/>
          </a:xfrm>
        </p:spPr>
        <p:style>
          <a:lnRef idx="0">
            <a:scrgbClr r="0" g="0" b="0"/>
          </a:lnRef>
          <a:fillRef idx="0">
            <a:scrgbClr r="0" g="0" b="0"/>
          </a:fillRef>
          <a:effectRef idx="0">
            <a:scrgbClr r="0" g="0" b="0"/>
          </a:effectRef>
          <a:fontRef idx="minor">
            <a:schemeClr val="lt1"/>
          </a:fontRef>
        </p:style>
        <p:txBody>
          <a:bodyPr vert="horz" lIns="91440" tIns="45720" rIns="91440" bIns="45720" rtlCol="0" anchor="ctr">
            <a:normAutofit fontScale="90000"/>
          </a:bodyPr>
          <a:lstStyle/>
          <a:p>
            <a:pPr defTabSz="914400">
              <a:defRPr/>
            </a:pPr>
            <a:r>
              <a:rPr lang="en-US" sz="4000" u="sng" dirty="0">
                <a:solidFill>
                  <a:schemeClr val="tx1"/>
                </a:solidFill>
                <a:latin typeface="+mj-lt"/>
                <a:ea typeface="+mj-ea"/>
                <a:cs typeface="+mj-cs"/>
              </a:rPr>
              <a:t>“Who Is On The Lord’s Side” Against Worldliness? </a:t>
            </a:r>
          </a:p>
        </p:txBody>
      </p:sp>
      <p:sp>
        <p:nvSpPr>
          <p:cNvPr id="3" name="Footer Placeholder 4">
            <a:extLst>
              <a:ext uri="{FF2B5EF4-FFF2-40B4-BE49-F238E27FC236}">
                <a16:creationId xmlns:a16="http://schemas.microsoft.com/office/drawing/2014/main" id="{EF5FD864-6C83-DFAC-D6FC-45E71BDC9E2A}"/>
              </a:ext>
            </a:extLst>
          </p:cNvPr>
          <p:cNvSpPr>
            <a:spLocks noGrp="1"/>
          </p:cNvSpPr>
          <p:nvPr>
            <p:ph type="ftr" sz="quarter" idx="11"/>
          </p:nvPr>
        </p:nvSpPr>
        <p:spPr>
          <a:xfrm>
            <a:off x="20" y="15876"/>
            <a:ext cx="4571980" cy="365125"/>
          </a:xfrm>
        </p:spPr>
        <p:txBody>
          <a:bodyPr vert="horz" lIns="91440" tIns="45720" rIns="91440" bIns="45720" rtlCol="0" anchor="ctr">
            <a:normAutofit/>
          </a:bodyPr>
          <a:lstStyle/>
          <a:p>
            <a:pPr marL="0" marR="0" lvl="0" indent="0" algn="l" defTabSz="914400" rtl="0" eaLnBrk="1" fontAlgn="base" latinLnBrk="0" hangingPunct="1">
              <a:lnSpc>
                <a:spcPct val="100000"/>
              </a:lnSpc>
              <a:spcBef>
                <a:spcPct val="0"/>
              </a:spcBef>
              <a:spcAft>
                <a:spcPts val="450"/>
              </a:spcAft>
              <a:buClr>
                <a:srgbClr val="6BA9DA"/>
              </a:buClr>
              <a:buSzPct val="115000"/>
              <a:buFontTx/>
              <a:buNone/>
              <a:tabLst/>
              <a:defRPr/>
            </a:pPr>
            <a:r>
              <a:rPr kumimoji="0" lang="en-US" sz="1000" b="0" i="0" u="none" strike="noStrike" kern="1200" cap="none" spc="0" normalizeH="0" baseline="0" noProof="0" dirty="0">
                <a:ln>
                  <a:noFill/>
                </a:ln>
                <a:solidFill>
                  <a:prstClr val="white">
                    <a:tint val="75000"/>
                  </a:prstClr>
                </a:solidFill>
                <a:effectLst/>
                <a:uLnTx/>
                <a:uFillTx/>
                <a:latin typeface="Tahoma"/>
                <a:ea typeface="+mn-ea"/>
                <a:cs typeface="Arial" charset="0"/>
              </a:rPr>
              <a:t>“Who Is On The Lord’s Side?”</a:t>
            </a:r>
          </a:p>
        </p:txBody>
      </p:sp>
      <p:sp>
        <p:nvSpPr>
          <p:cNvPr id="11" name="Text Box 11">
            <a:extLst>
              <a:ext uri="{FF2B5EF4-FFF2-40B4-BE49-F238E27FC236}">
                <a16:creationId xmlns:a16="http://schemas.microsoft.com/office/drawing/2014/main" id="{58A8A522-9A08-16DA-1FEE-DA9B79ACD016}"/>
              </a:ext>
            </a:extLst>
          </p:cNvPr>
          <p:cNvSpPr txBox="1">
            <a:spLocks noChangeArrowheads="1"/>
          </p:cNvSpPr>
          <p:nvPr/>
        </p:nvSpPr>
        <p:spPr bwMode="auto">
          <a:xfrm>
            <a:off x="4572000" y="1752600"/>
            <a:ext cx="4571980" cy="5089524"/>
          </a:xfrm>
          <a:prstGeom prst="rect">
            <a:avLst/>
          </a:prstGeom>
        </p:spPr>
        <p:style>
          <a:lnRef idx="0">
            <a:schemeClr val="dk1"/>
          </a:lnRef>
          <a:fillRef idx="3">
            <a:schemeClr val="dk1"/>
          </a:fillRef>
          <a:effectRef idx="3">
            <a:schemeClr val="dk1"/>
          </a:effectRef>
          <a:fontRef idx="minor">
            <a:schemeClr val="lt1"/>
          </a:fontRef>
        </p:style>
        <p:txBody>
          <a:bodyPr vert="horz" lIns="91440" tIns="45720" rIns="91440" bIns="45720" rtlCol="0">
            <a:no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119063" lvl="1" indent="0" algn="ctr" eaLnBrk="1" hangingPunct="1">
              <a:lnSpc>
                <a:spcPct val="120000"/>
              </a:lnSpc>
              <a:spcAft>
                <a:spcPts val="450"/>
              </a:spcAft>
              <a:defRPr/>
            </a:pPr>
            <a:r>
              <a:rPr lang="en-US" sz="4400" b="1" dirty="0">
                <a:solidFill>
                  <a:prstClr val="white"/>
                </a:solidFill>
                <a:effectLst>
                  <a:outerShdw blurRad="50800" dist="38100" dir="2700000" algn="tl" rotWithShape="0">
                    <a:srgbClr val="000000">
                      <a:alpha val="48000"/>
                    </a:srgbClr>
                  </a:outerShdw>
                </a:effectLst>
                <a:latin typeface="Tahoma"/>
              </a:rPr>
              <a:t>To “follow Jesus” “on the Lord’s side” we must often stand against the world!</a:t>
            </a:r>
            <a:endParaRPr kumimoji="0" lang="en-US" sz="4400" b="1" i="1"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ndParaRPr>
          </a:p>
          <a:p>
            <a:pPr marL="571500" marR="0" lvl="1" indent="0" algn="l" defTabSz="914400" rtl="0" eaLnBrk="1" fontAlgn="base" latinLnBrk="0" hangingPunct="1">
              <a:lnSpc>
                <a:spcPct val="120000"/>
              </a:lnSpc>
              <a:spcBef>
                <a:spcPct val="0"/>
              </a:spcBef>
              <a:spcAft>
                <a:spcPts val="450"/>
              </a:spcAft>
              <a:buClrTx/>
              <a:buSzTx/>
              <a:buFontTx/>
              <a:buNone/>
              <a:tabLst/>
              <a:defRPr/>
            </a:pPr>
            <a:endParaRPr kumimoji="0" lang="en-US" sz="3200" b="1" i="0"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a typeface="+mn-ea"/>
              <a:cs typeface="Times New Roman" pitchFamily="18" charset="0"/>
            </a:endParaRPr>
          </a:p>
        </p:txBody>
      </p:sp>
    </p:spTree>
    <p:extLst>
      <p:ext uri="{BB962C8B-B14F-4D97-AF65-F5344CB8AC3E}">
        <p14:creationId xmlns:p14="http://schemas.microsoft.com/office/powerpoint/2010/main" val="392711919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C366EE1-AED1-2822-AD87-13231440C3AC}"/>
              </a:ext>
            </a:extLst>
          </p:cNvPr>
          <p:cNvPicPr>
            <a:picLocks noChangeAspect="1"/>
          </p:cNvPicPr>
          <p:nvPr/>
        </p:nvPicPr>
        <p:blipFill>
          <a:blip r:embed="rId4">
            <a:extLst>
              <a:ext uri="{28A0092B-C50C-407E-A947-70E740481C1C}">
                <a14:useLocalDpi xmlns:a14="http://schemas.microsoft.com/office/drawing/2010/main" val="0"/>
              </a:ext>
            </a:extLst>
          </a:blip>
          <a:srcRect l="27411" r="27411"/>
          <a:stretch/>
        </p:blipFill>
        <p:spPr>
          <a:xfrm>
            <a:off x="-6466" y="10"/>
            <a:ext cx="4571999" cy="6857990"/>
          </a:xfrm>
          <a:prstGeom prst="rect">
            <a:avLst/>
          </a:prstGeom>
        </p:spPr>
      </p:pic>
      <p:sp>
        <p:nvSpPr>
          <p:cNvPr id="5" name="Footer Placeholder 4">
            <a:extLst>
              <a:ext uri="{FF2B5EF4-FFF2-40B4-BE49-F238E27FC236}">
                <a16:creationId xmlns:a16="http://schemas.microsoft.com/office/drawing/2014/main" id="{1DC66042-BF4A-43D2-9C57-FAD7517D581C}"/>
              </a:ext>
            </a:extLst>
          </p:cNvPr>
          <p:cNvSpPr>
            <a:spLocks noGrp="1"/>
          </p:cNvSpPr>
          <p:nvPr>
            <p:ph type="ftr" sz="quarter" idx="11"/>
          </p:nvPr>
        </p:nvSpPr>
        <p:spPr>
          <a:xfrm>
            <a:off x="0" y="6492865"/>
            <a:ext cx="2697315" cy="365125"/>
          </a:xfrm>
        </p:spPr>
        <p:txBody>
          <a:bodyPr vert="horz" lIns="91440" tIns="45720" rIns="91440" bIns="45720" rtlCol="0"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000" b="0" i="0" u="none" strike="noStrike" kern="1200" cap="all" spc="0" normalizeH="0" baseline="0" noProof="0" dirty="0">
                <a:ln>
                  <a:noFill/>
                </a:ln>
                <a:solidFill>
                  <a:prstClr val="black"/>
                </a:solidFill>
                <a:effectLst>
                  <a:outerShdw blurRad="50800" dist="38100" dir="2700000" algn="tl" rotWithShape="0">
                    <a:prstClr val="black">
                      <a:alpha val="43000"/>
                    </a:prstClr>
                  </a:outerShdw>
                </a:effectLst>
                <a:uLnTx/>
                <a:uFillTx/>
                <a:latin typeface="Tahoma"/>
                <a:ea typeface="+mn-ea"/>
                <a:cs typeface="Arial" charset="0"/>
              </a:rPr>
              <a:t>“Who Is On The Lord’s Side?”</a:t>
            </a:r>
          </a:p>
        </p:txBody>
      </p:sp>
      <p:pic>
        <p:nvPicPr>
          <p:cNvPr id="15" name="Picture 14">
            <a:extLst>
              <a:ext uri="{FF2B5EF4-FFF2-40B4-BE49-F238E27FC236}">
                <a16:creationId xmlns:a16="http://schemas.microsoft.com/office/drawing/2014/main" id="{B536FA4E-0152-4E27-91DA-0FC22D1846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964" r="2807" b="1446"/>
          <a:stretch/>
        </p:blipFill>
        <p:spPr>
          <a:xfrm>
            <a:off x="4692769" y="1"/>
            <a:ext cx="4451230" cy="6858000"/>
          </a:xfrm>
          <a:prstGeom prst="rect">
            <a:avLst/>
          </a:prstGeom>
        </p:spPr>
      </p:pic>
      <p:sp>
        <p:nvSpPr>
          <p:cNvPr id="7" name="Title 6">
            <a:extLst>
              <a:ext uri="{FF2B5EF4-FFF2-40B4-BE49-F238E27FC236}">
                <a16:creationId xmlns:a16="http://schemas.microsoft.com/office/drawing/2014/main" id="{649D4D68-AEF3-41E9-8D90-703928B93664}"/>
              </a:ext>
            </a:extLst>
          </p:cNvPr>
          <p:cNvSpPr>
            <a:spLocks noGrp="1"/>
          </p:cNvSpPr>
          <p:nvPr>
            <p:ph type="title"/>
          </p:nvPr>
        </p:nvSpPr>
        <p:spPr>
          <a:xfrm>
            <a:off x="4578469" y="10"/>
            <a:ext cx="4565530" cy="1066790"/>
          </a:xfrm>
        </p:spPr>
        <p:txBody>
          <a:bodyPr vert="horz" lIns="91440" tIns="45720" rIns="91440" bIns="45720" rtlCol="0" anchor="b">
            <a:noAutofit/>
          </a:bodyPr>
          <a:lstStyle/>
          <a:p>
            <a:r>
              <a:rPr lang="en-US" sz="3200" b="1" spc="-300" dirty="0">
                <a:solidFill>
                  <a:schemeClr val="tx1"/>
                </a:solidFill>
                <a:cs typeface="Arial" panose="020B0604020202020204" pitchFamily="34" charset="0"/>
              </a:rPr>
              <a:t>“Who Will Follow Jesus” to God’s Promised Rewards? </a:t>
            </a:r>
          </a:p>
        </p:txBody>
      </p:sp>
      <p:sp>
        <p:nvSpPr>
          <p:cNvPr id="2" name="Text Box 11">
            <a:extLst>
              <a:ext uri="{FF2B5EF4-FFF2-40B4-BE49-F238E27FC236}">
                <a16:creationId xmlns:a16="http://schemas.microsoft.com/office/drawing/2014/main" id="{DB313A06-7FD2-F769-F0BF-2A598FA8175B}"/>
              </a:ext>
            </a:extLst>
          </p:cNvPr>
          <p:cNvSpPr txBox="1">
            <a:spLocks noChangeArrowheads="1"/>
          </p:cNvSpPr>
          <p:nvPr/>
        </p:nvSpPr>
        <p:spPr bwMode="auto">
          <a:xfrm>
            <a:off x="4578469" y="1066800"/>
            <a:ext cx="4565530" cy="5791199"/>
          </a:xfrm>
          <a:prstGeom prst="rect">
            <a:avLst/>
          </a:prstGeom>
        </p:spPr>
        <p:txBody>
          <a:bodyPr vert="horz" lIns="91440" tIns="45720" rIns="91440" bIns="45720" rtlCol="0" anchor="t">
            <a:norm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347663" lvl="0" indent="-347663" defTabSz="457200" eaLnBrk="1" hangingPunct="1">
              <a:spcBef>
                <a:spcPct val="20000"/>
              </a:spcBef>
              <a:spcAft>
                <a:spcPts val="600"/>
              </a:spcAft>
              <a:buClr>
                <a:srgbClr val="DADADA"/>
              </a:buClr>
              <a:buSzPct val="70000"/>
              <a:buFont typeface="Wingdings" panose="05000000000000000000" pitchFamily="2" charset="2"/>
              <a:buChar char="v"/>
              <a:defRPr/>
            </a:pPr>
            <a:r>
              <a:rPr lang="en-US" sz="24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Those who obey God will enter Heaven! (Matthew 7:21; Heb. 5:9; I Pet. 1:3-4)</a:t>
            </a:r>
            <a:endParaRPr kumimoji="0" lang="en-US" sz="24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Times New Roman" pitchFamily="18" charset="0"/>
            </a:endParaRPr>
          </a:p>
        </p:txBody>
      </p:sp>
    </p:spTree>
    <p:extLst>
      <p:ext uri="{BB962C8B-B14F-4D97-AF65-F5344CB8AC3E}">
        <p14:creationId xmlns:p14="http://schemas.microsoft.com/office/powerpoint/2010/main" val="404929015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C366EE1-AED1-2822-AD87-13231440C3AC}"/>
              </a:ext>
            </a:extLst>
          </p:cNvPr>
          <p:cNvPicPr>
            <a:picLocks noChangeAspect="1"/>
          </p:cNvPicPr>
          <p:nvPr/>
        </p:nvPicPr>
        <p:blipFill>
          <a:blip r:embed="rId4">
            <a:extLst>
              <a:ext uri="{28A0092B-C50C-407E-A947-70E740481C1C}">
                <a14:useLocalDpi xmlns:a14="http://schemas.microsoft.com/office/drawing/2010/main" val="0"/>
              </a:ext>
            </a:extLst>
          </a:blip>
          <a:srcRect l="27411" r="27411"/>
          <a:stretch/>
        </p:blipFill>
        <p:spPr>
          <a:xfrm>
            <a:off x="-6466" y="10"/>
            <a:ext cx="4571999" cy="6857990"/>
          </a:xfrm>
          <a:prstGeom prst="rect">
            <a:avLst/>
          </a:prstGeom>
        </p:spPr>
      </p:pic>
      <p:sp>
        <p:nvSpPr>
          <p:cNvPr id="5" name="Footer Placeholder 4">
            <a:extLst>
              <a:ext uri="{FF2B5EF4-FFF2-40B4-BE49-F238E27FC236}">
                <a16:creationId xmlns:a16="http://schemas.microsoft.com/office/drawing/2014/main" id="{1DC66042-BF4A-43D2-9C57-FAD7517D581C}"/>
              </a:ext>
            </a:extLst>
          </p:cNvPr>
          <p:cNvSpPr>
            <a:spLocks noGrp="1"/>
          </p:cNvSpPr>
          <p:nvPr>
            <p:ph type="ftr" sz="quarter" idx="11"/>
          </p:nvPr>
        </p:nvSpPr>
        <p:spPr>
          <a:xfrm>
            <a:off x="0" y="6492865"/>
            <a:ext cx="2697315" cy="365125"/>
          </a:xfrm>
        </p:spPr>
        <p:txBody>
          <a:bodyPr vert="horz" lIns="91440" tIns="45720" rIns="91440" bIns="45720" rtlCol="0"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000" b="0" i="0" u="none" strike="noStrike" kern="1200" cap="all" spc="0" normalizeH="0" baseline="0" noProof="0" dirty="0">
                <a:ln>
                  <a:noFill/>
                </a:ln>
                <a:solidFill>
                  <a:prstClr val="black"/>
                </a:solidFill>
                <a:effectLst>
                  <a:outerShdw blurRad="50800" dist="38100" dir="2700000" algn="tl" rotWithShape="0">
                    <a:prstClr val="black">
                      <a:alpha val="43000"/>
                    </a:prstClr>
                  </a:outerShdw>
                </a:effectLst>
                <a:uLnTx/>
                <a:uFillTx/>
                <a:latin typeface="Tahoma"/>
                <a:ea typeface="+mn-ea"/>
                <a:cs typeface="Arial" charset="0"/>
              </a:rPr>
              <a:t>“Who Is On The Lord’s Side?”</a:t>
            </a:r>
          </a:p>
        </p:txBody>
      </p:sp>
      <p:pic>
        <p:nvPicPr>
          <p:cNvPr id="15" name="Picture 14">
            <a:extLst>
              <a:ext uri="{FF2B5EF4-FFF2-40B4-BE49-F238E27FC236}">
                <a16:creationId xmlns:a16="http://schemas.microsoft.com/office/drawing/2014/main" id="{B536FA4E-0152-4E27-91DA-0FC22D1846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964" r="2807" b="1446"/>
          <a:stretch/>
        </p:blipFill>
        <p:spPr>
          <a:xfrm>
            <a:off x="4692769" y="1"/>
            <a:ext cx="4451230" cy="6858000"/>
          </a:xfrm>
          <a:prstGeom prst="rect">
            <a:avLst/>
          </a:prstGeom>
        </p:spPr>
      </p:pic>
      <p:sp>
        <p:nvSpPr>
          <p:cNvPr id="7" name="Title 6">
            <a:extLst>
              <a:ext uri="{FF2B5EF4-FFF2-40B4-BE49-F238E27FC236}">
                <a16:creationId xmlns:a16="http://schemas.microsoft.com/office/drawing/2014/main" id="{649D4D68-AEF3-41E9-8D90-703928B93664}"/>
              </a:ext>
            </a:extLst>
          </p:cNvPr>
          <p:cNvSpPr>
            <a:spLocks noGrp="1"/>
          </p:cNvSpPr>
          <p:nvPr>
            <p:ph type="title"/>
          </p:nvPr>
        </p:nvSpPr>
        <p:spPr>
          <a:xfrm>
            <a:off x="4578469" y="10"/>
            <a:ext cx="4565530" cy="1066790"/>
          </a:xfrm>
        </p:spPr>
        <p:txBody>
          <a:bodyPr vert="horz" lIns="91440" tIns="45720" rIns="91440" bIns="45720" rtlCol="0" anchor="b">
            <a:noAutofit/>
          </a:bodyPr>
          <a:lstStyle/>
          <a:p>
            <a:r>
              <a:rPr lang="en-US" sz="3200" b="1" spc="-300" dirty="0">
                <a:solidFill>
                  <a:schemeClr val="tx1"/>
                </a:solidFill>
                <a:cs typeface="Arial" panose="020B0604020202020204" pitchFamily="34" charset="0"/>
              </a:rPr>
              <a:t>“Who Will Follow Jesus” to God’s Promised Rewards? </a:t>
            </a:r>
          </a:p>
        </p:txBody>
      </p:sp>
      <p:sp>
        <p:nvSpPr>
          <p:cNvPr id="2" name="Text Box 11">
            <a:extLst>
              <a:ext uri="{FF2B5EF4-FFF2-40B4-BE49-F238E27FC236}">
                <a16:creationId xmlns:a16="http://schemas.microsoft.com/office/drawing/2014/main" id="{DB313A06-7FD2-F769-F0BF-2A598FA8175B}"/>
              </a:ext>
            </a:extLst>
          </p:cNvPr>
          <p:cNvSpPr txBox="1">
            <a:spLocks noChangeArrowheads="1"/>
          </p:cNvSpPr>
          <p:nvPr/>
        </p:nvSpPr>
        <p:spPr bwMode="auto">
          <a:xfrm>
            <a:off x="4578469" y="1066800"/>
            <a:ext cx="4565530" cy="5791199"/>
          </a:xfrm>
          <a:prstGeom prst="rect">
            <a:avLst/>
          </a:prstGeom>
        </p:spPr>
        <p:txBody>
          <a:bodyPr vert="horz" lIns="91440" tIns="45720" rIns="91440" bIns="45720" rtlCol="0" anchor="t">
            <a:normAutofit lnSpcReduction="10000"/>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347663" marR="0" lvl="0" indent="-347663" algn="l" defTabSz="457200" rtl="0" eaLnBrk="1" fontAlgn="base" latinLnBrk="0" hangingPunct="1">
              <a:lnSpc>
                <a:spcPct val="100000"/>
              </a:lnSpc>
              <a:spcBef>
                <a:spcPct val="20000"/>
              </a:spcBef>
              <a:spcAft>
                <a:spcPts val="600"/>
              </a:spcAft>
              <a:buClr>
                <a:srgbClr val="DADADA"/>
              </a:buClr>
              <a:buSzPct val="70000"/>
              <a:buFont typeface="Wingdings" panose="05000000000000000000" pitchFamily="2" charset="2"/>
              <a:buChar char="v"/>
              <a:tabLst/>
              <a:defRPr/>
            </a:pPr>
            <a:r>
              <a:rPr kumimoji="0" lang="en-US" sz="24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Times New Roman" pitchFamily="18" charset="0"/>
              </a:rPr>
              <a:t>God has said, “I am with you” to those who choose the Lord’s side (ancient and today)! </a:t>
            </a:r>
          </a:p>
          <a:p>
            <a:pPr marL="347663" lvl="0" indent="-347663" defTabSz="457200" eaLnBrk="1" hangingPunct="1">
              <a:spcBef>
                <a:spcPct val="20000"/>
              </a:spcBef>
              <a:spcAft>
                <a:spcPts val="600"/>
              </a:spcAft>
              <a:buClr>
                <a:srgbClr val="DADADA"/>
              </a:buClr>
              <a:buSzPct val="70000"/>
              <a:buFont typeface="Wingdings" panose="05000000000000000000" pitchFamily="2" charset="2"/>
              <a:buChar char="ü"/>
              <a:defRPr/>
            </a:pPr>
            <a:r>
              <a:rPr lang="en-US" sz="24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Jeremiah 42:11: In obedience to God concerning the king of Babylon!</a:t>
            </a:r>
          </a:p>
          <a:p>
            <a:pPr marL="347663" lvl="0" indent="-347663" defTabSz="457200" eaLnBrk="1" hangingPunct="1">
              <a:spcBef>
                <a:spcPct val="20000"/>
              </a:spcBef>
              <a:spcAft>
                <a:spcPts val="600"/>
              </a:spcAft>
              <a:buClr>
                <a:srgbClr val="DADADA"/>
              </a:buClr>
              <a:buSzPct val="70000"/>
              <a:buFont typeface="Wingdings" panose="05000000000000000000" pitchFamily="2" charset="2"/>
              <a:buChar char="ü"/>
              <a:defRPr/>
            </a:pPr>
            <a:r>
              <a:rPr lang="en-US" sz="24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Haggai 1:13; 2:4: In rebuilding the Temple!</a:t>
            </a:r>
          </a:p>
          <a:p>
            <a:pPr marL="347663" lvl="0" indent="-347663" defTabSz="457200" eaLnBrk="1" hangingPunct="1">
              <a:spcBef>
                <a:spcPct val="20000"/>
              </a:spcBef>
              <a:spcAft>
                <a:spcPts val="600"/>
              </a:spcAft>
              <a:buClr>
                <a:srgbClr val="DADADA"/>
              </a:buClr>
              <a:buSzPct val="70000"/>
              <a:buFont typeface="Wingdings" panose="05000000000000000000" pitchFamily="2" charset="2"/>
              <a:buChar char="ü"/>
              <a:defRPr/>
            </a:pPr>
            <a:r>
              <a:rPr lang="en-US" sz="24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Matthew 28:18-20: In teaching the gospel!</a:t>
            </a:r>
          </a:p>
          <a:p>
            <a:pPr marL="347663" lvl="0" indent="-347663" defTabSz="457200" eaLnBrk="1" hangingPunct="1">
              <a:spcBef>
                <a:spcPct val="20000"/>
              </a:spcBef>
              <a:spcAft>
                <a:spcPts val="600"/>
              </a:spcAft>
              <a:buClr>
                <a:srgbClr val="DADADA"/>
              </a:buClr>
              <a:buSzPct val="70000"/>
              <a:buFont typeface="Wingdings" panose="05000000000000000000" pitchFamily="2" charset="2"/>
              <a:buChar char="ü"/>
              <a:defRPr/>
            </a:pPr>
            <a:r>
              <a:rPr lang="en-US" sz="24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Hebrews 2:18: In times of temptation!</a:t>
            </a:r>
            <a:endParaRPr kumimoji="0" lang="en-US" sz="24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Times New Roman" pitchFamily="18" charset="0"/>
            </a:endParaRPr>
          </a:p>
          <a:p>
            <a:pPr marL="347663" marR="0" lvl="0" indent="-347663" algn="l" defTabSz="457200" rtl="0" eaLnBrk="1" fontAlgn="base" latinLnBrk="0" hangingPunct="1">
              <a:lnSpc>
                <a:spcPct val="100000"/>
              </a:lnSpc>
              <a:spcBef>
                <a:spcPct val="20000"/>
              </a:spcBef>
              <a:spcAft>
                <a:spcPts val="600"/>
              </a:spcAft>
              <a:buClr>
                <a:srgbClr val="DADADA"/>
              </a:buClr>
              <a:buSzPct val="70000"/>
              <a:buFont typeface="Wingdings" panose="05000000000000000000" pitchFamily="2" charset="2"/>
              <a:buChar char="v"/>
              <a:tabLst/>
              <a:defRPr/>
            </a:pPr>
            <a:endParaRPr kumimoji="0" lang="en-US" sz="24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Times New Roman" pitchFamily="18" charset="0"/>
            </a:endParaRPr>
          </a:p>
        </p:txBody>
      </p:sp>
    </p:spTree>
    <p:extLst>
      <p:ext uri="{BB962C8B-B14F-4D97-AF65-F5344CB8AC3E}">
        <p14:creationId xmlns:p14="http://schemas.microsoft.com/office/powerpoint/2010/main" val="2227015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 calcmode="lin" valueType="num">
                                      <p:cBhvr additive="base">
                                        <p:cTn id="12"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additive="base">
                                        <p:cTn id="17"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nodeType="after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 calcmode="lin" valueType="num">
                                      <p:cBhvr additive="base">
                                        <p:cTn id="22" dur="5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nodeType="after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 calcmode="lin" valueType="num">
                                      <p:cBhvr additive="base">
                                        <p:cTn id="27" dur="500" fill="hold"/>
                                        <p:tgtEl>
                                          <p:spTgt spid="2">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2">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C366EE1-AED1-2822-AD87-13231440C3AC}"/>
              </a:ext>
            </a:extLst>
          </p:cNvPr>
          <p:cNvPicPr>
            <a:picLocks noChangeAspect="1"/>
          </p:cNvPicPr>
          <p:nvPr/>
        </p:nvPicPr>
        <p:blipFill>
          <a:blip r:embed="rId4">
            <a:extLst>
              <a:ext uri="{28A0092B-C50C-407E-A947-70E740481C1C}">
                <a14:useLocalDpi xmlns:a14="http://schemas.microsoft.com/office/drawing/2010/main" val="0"/>
              </a:ext>
            </a:extLst>
          </a:blip>
          <a:srcRect l="27411" r="27411"/>
          <a:stretch/>
        </p:blipFill>
        <p:spPr>
          <a:xfrm>
            <a:off x="-6466" y="10"/>
            <a:ext cx="4571999" cy="6857990"/>
          </a:xfrm>
          <a:prstGeom prst="rect">
            <a:avLst/>
          </a:prstGeom>
        </p:spPr>
      </p:pic>
      <p:sp>
        <p:nvSpPr>
          <p:cNvPr id="5" name="Footer Placeholder 4">
            <a:extLst>
              <a:ext uri="{FF2B5EF4-FFF2-40B4-BE49-F238E27FC236}">
                <a16:creationId xmlns:a16="http://schemas.microsoft.com/office/drawing/2014/main" id="{1DC66042-BF4A-43D2-9C57-FAD7517D581C}"/>
              </a:ext>
            </a:extLst>
          </p:cNvPr>
          <p:cNvSpPr>
            <a:spLocks noGrp="1"/>
          </p:cNvSpPr>
          <p:nvPr>
            <p:ph type="ftr" sz="quarter" idx="11"/>
          </p:nvPr>
        </p:nvSpPr>
        <p:spPr>
          <a:xfrm>
            <a:off x="0" y="6492865"/>
            <a:ext cx="2697315" cy="365125"/>
          </a:xfrm>
        </p:spPr>
        <p:txBody>
          <a:bodyPr vert="horz" lIns="91440" tIns="45720" rIns="91440" bIns="45720" rtlCol="0"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000" b="0" i="0" u="none" strike="noStrike" kern="1200" cap="all" spc="0" normalizeH="0" baseline="0" noProof="0" dirty="0">
                <a:ln>
                  <a:noFill/>
                </a:ln>
                <a:solidFill>
                  <a:prstClr val="black"/>
                </a:solidFill>
                <a:effectLst>
                  <a:outerShdw blurRad="50800" dist="38100" dir="2700000" algn="tl" rotWithShape="0">
                    <a:prstClr val="black">
                      <a:alpha val="43000"/>
                    </a:prstClr>
                  </a:outerShdw>
                </a:effectLst>
                <a:uLnTx/>
                <a:uFillTx/>
                <a:latin typeface="Tahoma"/>
                <a:ea typeface="+mn-ea"/>
                <a:cs typeface="Arial" charset="0"/>
              </a:rPr>
              <a:t>“Who Is On The Lord’s Side?”</a:t>
            </a:r>
          </a:p>
        </p:txBody>
      </p:sp>
      <p:pic>
        <p:nvPicPr>
          <p:cNvPr id="15" name="Picture 14">
            <a:extLst>
              <a:ext uri="{FF2B5EF4-FFF2-40B4-BE49-F238E27FC236}">
                <a16:creationId xmlns:a16="http://schemas.microsoft.com/office/drawing/2014/main" id="{B536FA4E-0152-4E27-91DA-0FC22D1846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964" r="2807" b="1446"/>
          <a:stretch/>
        </p:blipFill>
        <p:spPr>
          <a:xfrm>
            <a:off x="4692769" y="1"/>
            <a:ext cx="4451230" cy="6858000"/>
          </a:xfrm>
          <a:prstGeom prst="rect">
            <a:avLst/>
          </a:prstGeom>
        </p:spPr>
      </p:pic>
      <p:sp>
        <p:nvSpPr>
          <p:cNvPr id="7" name="Title 6">
            <a:extLst>
              <a:ext uri="{FF2B5EF4-FFF2-40B4-BE49-F238E27FC236}">
                <a16:creationId xmlns:a16="http://schemas.microsoft.com/office/drawing/2014/main" id="{649D4D68-AEF3-41E9-8D90-703928B93664}"/>
              </a:ext>
            </a:extLst>
          </p:cNvPr>
          <p:cNvSpPr>
            <a:spLocks noGrp="1"/>
          </p:cNvSpPr>
          <p:nvPr>
            <p:ph type="title"/>
          </p:nvPr>
        </p:nvSpPr>
        <p:spPr>
          <a:xfrm>
            <a:off x="4578469" y="10"/>
            <a:ext cx="4565530" cy="1066790"/>
          </a:xfrm>
        </p:spPr>
        <p:txBody>
          <a:bodyPr vert="horz" lIns="91440" tIns="45720" rIns="91440" bIns="45720" rtlCol="0" anchor="b">
            <a:noAutofit/>
          </a:bodyPr>
          <a:lstStyle/>
          <a:p>
            <a:r>
              <a:rPr lang="en-US" sz="3200" b="1" spc="-300" dirty="0">
                <a:solidFill>
                  <a:schemeClr val="tx1"/>
                </a:solidFill>
                <a:cs typeface="Arial" panose="020B0604020202020204" pitchFamily="34" charset="0"/>
              </a:rPr>
              <a:t>“Who Will Follow Jesus” to God’s Promised Rewards? </a:t>
            </a:r>
          </a:p>
        </p:txBody>
      </p:sp>
      <p:sp>
        <p:nvSpPr>
          <p:cNvPr id="2" name="Text Box 11">
            <a:extLst>
              <a:ext uri="{FF2B5EF4-FFF2-40B4-BE49-F238E27FC236}">
                <a16:creationId xmlns:a16="http://schemas.microsoft.com/office/drawing/2014/main" id="{DB313A06-7FD2-F769-F0BF-2A598FA8175B}"/>
              </a:ext>
            </a:extLst>
          </p:cNvPr>
          <p:cNvSpPr txBox="1">
            <a:spLocks noChangeArrowheads="1"/>
          </p:cNvSpPr>
          <p:nvPr/>
        </p:nvSpPr>
        <p:spPr bwMode="auto">
          <a:xfrm>
            <a:off x="4578469" y="1066800"/>
            <a:ext cx="4565530" cy="5791199"/>
          </a:xfrm>
          <a:prstGeom prst="rect">
            <a:avLst/>
          </a:prstGeom>
        </p:spPr>
        <p:txBody>
          <a:bodyPr vert="horz" lIns="91440" tIns="45720" rIns="91440" bIns="45720" rtlCol="0" anchor="t">
            <a:norm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347663" marR="0" lvl="0" indent="-347663" algn="l" defTabSz="457200" rtl="0" eaLnBrk="1" fontAlgn="base" latinLnBrk="0" hangingPunct="1">
              <a:lnSpc>
                <a:spcPct val="100000"/>
              </a:lnSpc>
              <a:spcBef>
                <a:spcPct val="20000"/>
              </a:spcBef>
              <a:spcAft>
                <a:spcPts val="600"/>
              </a:spcAft>
              <a:buClr>
                <a:srgbClr val="DADADA"/>
              </a:buClr>
              <a:buSzPct val="70000"/>
              <a:buFont typeface="Wingdings" panose="05000000000000000000" pitchFamily="2" charset="2"/>
              <a:buChar char="v"/>
              <a:tabLst/>
              <a:defRPr/>
            </a:pPr>
            <a:r>
              <a:rPr kumimoji="0" lang="en-US" sz="24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Times New Roman" pitchFamily="18" charset="0"/>
              </a:rPr>
              <a:t>Those who obey God will enter Heaven! (Matthew 7:21; Heb. 5:9; I Pet. 1:3-4)</a:t>
            </a:r>
          </a:p>
          <a:p>
            <a:pPr marL="347663" marR="0" lvl="0" indent="-347663" algn="l" defTabSz="457200" rtl="0" eaLnBrk="1" fontAlgn="base" latinLnBrk="0" hangingPunct="1">
              <a:lnSpc>
                <a:spcPct val="100000"/>
              </a:lnSpc>
              <a:spcBef>
                <a:spcPct val="20000"/>
              </a:spcBef>
              <a:spcAft>
                <a:spcPts val="600"/>
              </a:spcAft>
              <a:buClr>
                <a:srgbClr val="DADADA"/>
              </a:buClr>
              <a:buSzPct val="70000"/>
              <a:buFont typeface="Wingdings" panose="05000000000000000000" pitchFamily="2" charset="2"/>
              <a:buChar char="v"/>
              <a:tabLst/>
              <a:defRPr/>
            </a:pPr>
            <a:r>
              <a:rPr kumimoji="0" lang="en-US" sz="24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Times New Roman" pitchFamily="18" charset="0"/>
              </a:rPr>
              <a:t>God has said, “I am with you” to those who choose the Lord’s side (ancient and today)! </a:t>
            </a:r>
          </a:p>
          <a:p>
            <a:pPr marL="347663" marR="0" lvl="0" indent="-347663" algn="l" defTabSz="457200" rtl="0" eaLnBrk="1" fontAlgn="base" latinLnBrk="0" hangingPunct="1">
              <a:lnSpc>
                <a:spcPct val="100000"/>
              </a:lnSpc>
              <a:spcBef>
                <a:spcPct val="20000"/>
              </a:spcBef>
              <a:spcAft>
                <a:spcPts val="600"/>
              </a:spcAft>
              <a:buClr>
                <a:srgbClr val="DADADA"/>
              </a:buClr>
              <a:buSzPct val="70000"/>
              <a:buFont typeface="Wingdings" panose="05000000000000000000" pitchFamily="2" charset="2"/>
              <a:buChar char="v"/>
              <a:tabLst/>
              <a:defRPr/>
            </a:pPr>
            <a:r>
              <a:rPr kumimoji="0" lang="en-US" sz="24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Times New Roman" pitchFamily="18" charset="0"/>
              </a:rPr>
              <a:t>God has said, “Be faithful” despite what the world around us does (Rev. 2:10)</a:t>
            </a:r>
          </a:p>
          <a:p>
            <a:pPr marL="347663" marR="0" lvl="0" indent="-347663" algn="l" defTabSz="457200" rtl="0" eaLnBrk="1" fontAlgn="base" latinLnBrk="0" hangingPunct="1">
              <a:lnSpc>
                <a:spcPct val="100000"/>
              </a:lnSpc>
              <a:spcBef>
                <a:spcPct val="20000"/>
              </a:spcBef>
              <a:spcAft>
                <a:spcPts val="600"/>
              </a:spcAft>
              <a:buClr>
                <a:srgbClr val="DADADA"/>
              </a:buClr>
              <a:buSzPct val="70000"/>
              <a:buFont typeface="Wingdings" panose="05000000000000000000" pitchFamily="2" charset="2"/>
              <a:buChar char="v"/>
              <a:tabLst/>
              <a:defRPr/>
            </a:pPr>
            <a:endParaRPr kumimoji="0" lang="en-US" sz="24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Times New Roman" pitchFamily="18" charset="0"/>
            </a:endParaRPr>
          </a:p>
        </p:txBody>
      </p:sp>
    </p:spTree>
    <p:extLst>
      <p:ext uri="{BB962C8B-B14F-4D97-AF65-F5344CB8AC3E}">
        <p14:creationId xmlns:p14="http://schemas.microsoft.com/office/powerpoint/2010/main" val="223659421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BB19801-B626-494A-4B6C-E98E8F399788}"/>
              </a:ext>
            </a:extLst>
          </p:cNvPr>
          <p:cNvPicPr>
            <a:picLocks noChangeAspect="1"/>
          </p:cNvPicPr>
          <p:nvPr/>
        </p:nvPicPr>
        <p:blipFill>
          <a:blip r:embed="rId4">
            <a:extLst>
              <a:ext uri="{28A0092B-C50C-407E-A947-70E740481C1C}">
                <a14:useLocalDpi xmlns:a14="http://schemas.microsoft.com/office/drawing/2010/main" val="0"/>
              </a:ext>
            </a:extLst>
          </a:blip>
          <a:srcRect l="24063" r="24063"/>
          <a:stretch/>
        </p:blipFill>
        <p:spPr>
          <a:xfrm>
            <a:off x="20" y="10"/>
            <a:ext cx="4571980" cy="6857990"/>
          </a:xfrm>
          <a:prstGeom prst="rect">
            <a:avLst/>
          </a:prstGeom>
        </p:spPr>
      </p:pic>
      <p:sp>
        <p:nvSpPr>
          <p:cNvPr id="10" name="Rectangle 2">
            <a:extLst>
              <a:ext uri="{FF2B5EF4-FFF2-40B4-BE49-F238E27FC236}">
                <a16:creationId xmlns:a16="http://schemas.microsoft.com/office/drawing/2014/main" id="{0EE34ECA-984F-AFE9-DC72-BF480BC4F5D3}"/>
              </a:ext>
            </a:extLst>
          </p:cNvPr>
          <p:cNvSpPr>
            <a:spLocks noGrp="1" noChangeArrowheads="1"/>
          </p:cNvSpPr>
          <p:nvPr>
            <p:ph type="title"/>
          </p:nvPr>
        </p:nvSpPr>
        <p:spPr>
          <a:xfrm>
            <a:off x="4609612" y="0"/>
            <a:ext cx="4534368" cy="1736724"/>
          </a:xfrm>
        </p:spPr>
        <p:style>
          <a:lnRef idx="0">
            <a:scrgbClr r="0" g="0" b="0"/>
          </a:lnRef>
          <a:fillRef idx="0">
            <a:scrgbClr r="0" g="0" b="0"/>
          </a:fillRef>
          <a:effectRef idx="0">
            <a:scrgbClr r="0" g="0" b="0"/>
          </a:effectRef>
          <a:fontRef idx="minor">
            <a:schemeClr val="lt1"/>
          </a:fontRef>
        </p:style>
        <p:txBody>
          <a:bodyPr vert="horz" lIns="91440" tIns="45720" rIns="91440" bIns="45720" rtlCol="0" anchor="ctr">
            <a:normAutofit fontScale="90000"/>
          </a:bodyPr>
          <a:lstStyle/>
          <a:p>
            <a:pPr defTabSz="914400">
              <a:defRPr/>
            </a:pPr>
            <a:r>
              <a:rPr lang="en-US" sz="4000" u="sng" dirty="0">
                <a:solidFill>
                  <a:schemeClr val="tx1"/>
                </a:solidFill>
                <a:latin typeface="+mj-lt"/>
                <a:ea typeface="+mj-ea"/>
                <a:cs typeface="+mj-cs"/>
              </a:rPr>
              <a:t>“Who Is On The Lord’s Side” Against Worldliness? </a:t>
            </a:r>
          </a:p>
        </p:txBody>
      </p:sp>
      <p:sp>
        <p:nvSpPr>
          <p:cNvPr id="3" name="Footer Placeholder 4">
            <a:extLst>
              <a:ext uri="{FF2B5EF4-FFF2-40B4-BE49-F238E27FC236}">
                <a16:creationId xmlns:a16="http://schemas.microsoft.com/office/drawing/2014/main" id="{EF5FD864-6C83-DFAC-D6FC-45E71BDC9E2A}"/>
              </a:ext>
            </a:extLst>
          </p:cNvPr>
          <p:cNvSpPr>
            <a:spLocks noGrp="1"/>
          </p:cNvSpPr>
          <p:nvPr>
            <p:ph type="ftr" sz="quarter" idx="11"/>
          </p:nvPr>
        </p:nvSpPr>
        <p:spPr>
          <a:xfrm>
            <a:off x="20" y="15876"/>
            <a:ext cx="4571980" cy="365125"/>
          </a:xfrm>
        </p:spPr>
        <p:txBody>
          <a:bodyPr vert="horz" lIns="91440" tIns="45720" rIns="91440" bIns="45720" rtlCol="0" anchor="ctr">
            <a:normAutofit/>
          </a:bodyPr>
          <a:lstStyle/>
          <a:p>
            <a:pPr marL="0" marR="0" lvl="0" indent="0" algn="l" defTabSz="914400" rtl="0" eaLnBrk="1" fontAlgn="base" latinLnBrk="0" hangingPunct="1">
              <a:lnSpc>
                <a:spcPct val="100000"/>
              </a:lnSpc>
              <a:spcBef>
                <a:spcPct val="0"/>
              </a:spcBef>
              <a:spcAft>
                <a:spcPts val="450"/>
              </a:spcAft>
              <a:buClr>
                <a:srgbClr val="6BA9DA"/>
              </a:buClr>
              <a:buSzPct val="115000"/>
              <a:buFontTx/>
              <a:buNone/>
              <a:tabLst/>
              <a:defRPr/>
            </a:pPr>
            <a:r>
              <a:rPr kumimoji="0" lang="en-US" sz="1000" b="0" i="0" u="none" strike="noStrike" kern="1200" cap="none" spc="0" normalizeH="0" baseline="0" noProof="0" dirty="0">
                <a:ln>
                  <a:noFill/>
                </a:ln>
                <a:solidFill>
                  <a:prstClr val="white">
                    <a:tint val="75000"/>
                  </a:prstClr>
                </a:solidFill>
                <a:effectLst/>
                <a:uLnTx/>
                <a:uFillTx/>
                <a:latin typeface="Tahoma"/>
                <a:ea typeface="+mn-ea"/>
                <a:cs typeface="Arial" charset="0"/>
              </a:rPr>
              <a:t>“Who Is On The Lord’s Side?”</a:t>
            </a:r>
          </a:p>
        </p:txBody>
      </p:sp>
      <p:sp>
        <p:nvSpPr>
          <p:cNvPr id="11" name="Text Box 11">
            <a:extLst>
              <a:ext uri="{FF2B5EF4-FFF2-40B4-BE49-F238E27FC236}">
                <a16:creationId xmlns:a16="http://schemas.microsoft.com/office/drawing/2014/main" id="{58A8A522-9A08-16DA-1FEE-DA9B79ACD016}"/>
              </a:ext>
            </a:extLst>
          </p:cNvPr>
          <p:cNvSpPr txBox="1">
            <a:spLocks noChangeArrowheads="1"/>
          </p:cNvSpPr>
          <p:nvPr/>
        </p:nvSpPr>
        <p:spPr bwMode="auto">
          <a:xfrm>
            <a:off x="4572000" y="2286000"/>
            <a:ext cx="4571980" cy="3794124"/>
          </a:xfrm>
          <a:prstGeom prst="rect">
            <a:avLst/>
          </a:prstGeom>
        </p:spPr>
        <p:style>
          <a:lnRef idx="0">
            <a:schemeClr val="dk1"/>
          </a:lnRef>
          <a:fillRef idx="3">
            <a:schemeClr val="dk1"/>
          </a:fillRef>
          <a:effectRef idx="3">
            <a:schemeClr val="dk1"/>
          </a:effectRef>
          <a:fontRef idx="minor">
            <a:schemeClr val="lt1"/>
          </a:fontRef>
        </p:style>
        <p:txBody>
          <a:bodyPr vert="horz" lIns="91440" tIns="45720" rIns="91440" bIns="45720" rtlCol="0">
            <a:no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119063" lvl="1" indent="0" algn="ctr" eaLnBrk="1" hangingPunct="1">
              <a:lnSpc>
                <a:spcPct val="120000"/>
              </a:lnSpc>
              <a:spcAft>
                <a:spcPts val="450"/>
              </a:spcAft>
              <a:defRPr/>
            </a:pPr>
            <a:r>
              <a:rPr lang="en-US" sz="3600" b="1" dirty="0">
                <a:solidFill>
                  <a:prstClr val="white"/>
                </a:solidFill>
                <a:effectLst>
                  <a:outerShdw blurRad="50800" dist="38100" dir="2700000" algn="tl" rotWithShape="0">
                    <a:srgbClr val="000000">
                      <a:alpha val="48000"/>
                    </a:srgbClr>
                  </a:outerShdw>
                </a:effectLst>
                <a:latin typeface="Tahoma"/>
              </a:rPr>
              <a:t>Those who follow Jesus will enter Heaven, where man will never stand alone again!</a:t>
            </a:r>
            <a:endParaRPr kumimoji="0" lang="en-US" sz="3600" b="1" i="1"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ndParaRPr>
          </a:p>
          <a:p>
            <a:pPr marL="571500" marR="0" lvl="1" indent="0" algn="l" defTabSz="914400" rtl="0" eaLnBrk="1" fontAlgn="base" latinLnBrk="0" hangingPunct="1">
              <a:lnSpc>
                <a:spcPct val="120000"/>
              </a:lnSpc>
              <a:spcBef>
                <a:spcPct val="0"/>
              </a:spcBef>
              <a:spcAft>
                <a:spcPts val="450"/>
              </a:spcAft>
              <a:buClrTx/>
              <a:buSzTx/>
              <a:buFontTx/>
              <a:buNone/>
              <a:tabLst/>
              <a:defRPr/>
            </a:pPr>
            <a:endParaRPr kumimoji="0" lang="en-US" sz="3200" b="1" i="0"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a typeface="+mn-ea"/>
              <a:cs typeface="Times New Roman" pitchFamily="18" charset="0"/>
            </a:endParaRPr>
          </a:p>
        </p:txBody>
      </p:sp>
    </p:spTree>
    <p:extLst>
      <p:ext uri="{BB962C8B-B14F-4D97-AF65-F5344CB8AC3E}">
        <p14:creationId xmlns:p14="http://schemas.microsoft.com/office/powerpoint/2010/main" val="163335336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BB19801-B626-494A-4B6C-E98E8F399788}"/>
              </a:ext>
            </a:extLst>
          </p:cNvPr>
          <p:cNvPicPr>
            <a:picLocks noChangeAspect="1"/>
          </p:cNvPicPr>
          <p:nvPr/>
        </p:nvPicPr>
        <p:blipFill>
          <a:blip r:embed="rId3">
            <a:extLst>
              <a:ext uri="{28A0092B-C50C-407E-A947-70E740481C1C}">
                <a14:useLocalDpi xmlns:a14="http://schemas.microsoft.com/office/drawing/2010/main" val="0"/>
              </a:ext>
            </a:extLst>
          </a:blip>
          <a:srcRect t="12500" b="12500"/>
          <a:stretch/>
        </p:blipFill>
        <p:spPr>
          <a:xfrm>
            <a:off x="20" y="10"/>
            <a:ext cx="9143980" cy="6857990"/>
          </a:xfrm>
          <a:prstGeom prst="rect">
            <a:avLst/>
          </a:prstGeom>
        </p:spPr>
      </p:pic>
      <p:sp>
        <p:nvSpPr>
          <p:cNvPr id="10" name="Rectangle 2">
            <a:extLst>
              <a:ext uri="{FF2B5EF4-FFF2-40B4-BE49-F238E27FC236}">
                <a16:creationId xmlns:a16="http://schemas.microsoft.com/office/drawing/2014/main" id="{0EE34ECA-984F-AFE9-DC72-BF480BC4F5D3}"/>
              </a:ext>
            </a:extLst>
          </p:cNvPr>
          <p:cNvSpPr>
            <a:spLocks noGrp="1" noChangeArrowheads="1"/>
          </p:cNvSpPr>
          <p:nvPr>
            <p:ph type="title"/>
          </p:nvPr>
        </p:nvSpPr>
        <p:spPr>
          <a:xfrm>
            <a:off x="20" y="0"/>
            <a:ext cx="9143960" cy="762000"/>
          </a:xfrm>
        </p:spPr>
        <p:style>
          <a:lnRef idx="0">
            <a:scrgbClr r="0" g="0" b="0"/>
          </a:lnRef>
          <a:fillRef idx="0">
            <a:scrgbClr r="0" g="0" b="0"/>
          </a:fillRef>
          <a:effectRef idx="0">
            <a:scrgbClr r="0" g="0" b="0"/>
          </a:effectRef>
          <a:fontRef idx="minor">
            <a:schemeClr val="lt1"/>
          </a:fontRef>
        </p:style>
        <p:txBody>
          <a:bodyPr vert="horz" lIns="91440" tIns="45720" rIns="91440" bIns="45720" rtlCol="0" anchor="ctr">
            <a:normAutofit/>
          </a:bodyPr>
          <a:lstStyle/>
          <a:p>
            <a:pPr>
              <a:defRPr/>
            </a:pPr>
            <a:r>
              <a:rPr lang="en-US" b="1" u="sng" dirty="0">
                <a:solidFill>
                  <a:schemeClr val="bg1"/>
                </a:solidFill>
                <a:latin typeface="+mj-lt"/>
                <a:ea typeface="+mj-ea"/>
                <a:cs typeface="+mj-cs"/>
              </a:rPr>
              <a:t>Conclusion</a:t>
            </a:r>
          </a:p>
        </p:txBody>
      </p:sp>
      <p:sp>
        <p:nvSpPr>
          <p:cNvPr id="11" name="Text Box 11">
            <a:extLst>
              <a:ext uri="{FF2B5EF4-FFF2-40B4-BE49-F238E27FC236}">
                <a16:creationId xmlns:a16="http://schemas.microsoft.com/office/drawing/2014/main" id="{58A8A522-9A08-16DA-1FEE-DA9B79ACD016}"/>
              </a:ext>
            </a:extLst>
          </p:cNvPr>
          <p:cNvSpPr txBox="1">
            <a:spLocks noChangeArrowheads="1"/>
          </p:cNvSpPr>
          <p:nvPr/>
        </p:nvSpPr>
        <p:spPr bwMode="auto">
          <a:xfrm>
            <a:off x="20" y="762001"/>
            <a:ext cx="9143960" cy="6091010"/>
          </a:xfrm>
          <a:prstGeom prst="rect">
            <a:avLst/>
          </a:prstGeom>
        </p:spPr>
        <p:txBody>
          <a:bodyPr vert="horz" lIns="91440" tIns="45720" rIns="91440" bIns="45720" rtlCol="0" anchor="ctr">
            <a:norm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lvl="1" indent="0" defTabSz="457200" eaLnBrk="1" hangingPunct="1">
              <a:spcBef>
                <a:spcPct val="20000"/>
              </a:spcBef>
              <a:spcAft>
                <a:spcPts val="600"/>
              </a:spcAft>
              <a:buClr>
                <a:schemeClr val="tx2"/>
              </a:buClr>
              <a:buSzPct val="70000"/>
              <a:defRPr/>
            </a:pPr>
            <a:r>
              <a:rPr lang="en-US" sz="2800" b="1" dirty="0">
                <a:ln>
                  <a:solidFill>
                    <a:schemeClr val="bg1">
                      <a:lumMod val="75000"/>
                      <a:lumOff val="25000"/>
                      <a:alpha val="10000"/>
                    </a:schemeClr>
                  </a:solidFill>
                </a:ln>
                <a:solidFill>
                  <a:schemeClr val="bg1"/>
                </a:solidFill>
                <a:effectLst>
                  <a:outerShdw blurRad="9525" dist="25400" dir="14640000" algn="tl" rotWithShape="0">
                    <a:schemeClr val="bg1">
                      <a:alpha val="30000"/>
                    </a:schemeClr>
                  </a:outerShdw>
                </a:effectLst>
                <a:latin typeface="+mn-lt"/>
                <a:cs typeface="+mn-cs"/>
              </a:rPr>
              <a:t>Hebrews 10:36-39</a:t>
            </a:r>
          </a:p>
          <a:p>
            <a:pPr marL="576263" lvl="1" indent="-576263" defTabSz="457200" eaLnBrk="1" hangingPunct="1">
              <a:spcBef>
                <a:spcPct val="20000"/>
              </a:spcBef>
              <a:spcAft>
                <a:spcPts val="600"/>
              </a:spcAft>
              <a:buClr>
                <a:schemeClr val="tx2"/>
              </a:buClr>
              <a:buSzPct val="70000"/>
              <a:defRPr/>
            </a:pPr>
            <a:r>
              <a:rPr lang="en-US" sz="2400" b="1" dirty="0">
                <a:ln>
                  <a:solidFill>
                    <a:schemeClr val="bg1">
                      <a:lumMod val="75000"/>
                      <a:lumOff val="25000"/>
                      <a:alpha val="10000"/>
                    </a:schemeClr>
                  </a:solidFill>
                </a:ln>
                <a:solidFill>
                  <a:schemeClr val="bg1"/>
                </a:solidFill>
                <a:effectLst>
                  <a:outerShdw blurRad="9525" dist="25400" dir="14640000" algn="tl" rotWithShape="0">
                    <a:schemeClr val="bg1">
                      <a:alpha val="30000"/>
                    </a:schemeClr>
                  </a:outerShdw>
                </a:effectLst>
                <a:latin typeface="+mn-lt"/>
                <a:cs typeface="+mn-cs"/>
              </a:rPr>
              <a:t>36.  For you have need of endurance, so that when you have done the will of God, you may receive what was promised. </a:t>
            </a:r>
          </a:p>
          <a:p>
            <a:pPr marL="576263" lvl="1" indent="-576263" defTabSz="457200" eaLnBrk="1" hangingPunct="1">
              <a:spcBef>
                <a:spcPct val="20000"/>
              </a:spcBef>
              <a:spcAft>
                <a:spcPts val="600"/>
              </a:spcAft>
              <a:buClr>
                <a:schemeClr val="tx2"/>
              </a:buClr>
              <a:buSzPct val="70000"/>
              <a:defRPr/>
            </a:pPr>
            <a:r>
              <a:rPr lang="en-US" sz="2400" b="1" dirty="0">
                <a:ln>
                  <a:solidFill>
                    <a:schemeClr val="bg1">
                      <a:lumMod val="75000"/>
                      <a:lumOff val="25000"/>
                      <a:alpha val="10000"/>
                    </a:schemeClr>
                  </a:solidFill>
                </a:ln>
                <a:solidFill>
                  <a:schemeClr val="bg1"/>
                </a:solidFill>
                <a:effectLst>
                  <a:outerShdw blurRad="9525" dist="25400" dir="14640000" algn="tl" rotWithShape="0">
                    <a:schemeClr val="bg1">
                      <a:alpha val="30000"/>
                    </a:schemeClr>
                  </a:outerShdw>
                </a:effectLst>
                <a:latin typeface="+mn-lt"/>
                <a:cs typeface="+mn-cs"/>
              </a:rPr>
              <a:t>37.  FOR YET IN A VERY LITTLE WHILE, HE WHO IS COMING WILL COME, AND WILL NOT DELAY. </a:t>
            </a:r>
          </a:p>
          <a:p>
            <a:pPr marL="576263" lvl="1" indent="-576263" defTabSz="457200" eaLnBrk="1" hangingPunct="1">
              <a:spcBef>
                <a:spcPct val="20000"/>
              </a:spcBef>
              <a:spcAft>
                <a:spcPts val="600"/>
              </a:spcAft>
              <a:buClr>
                <a:schemeClr val="tx2"/>
              </a:buClr>
              <a:buSzPct val="70000"/>
              <a:defRPr/>
            </a:pPr>
            <a:r>
              <a:rPr lang="en-US" sz="2400" b="1" dirty="0">
                <a:ln>
                  <a:solidFill>
                    <a:schemeClr val="bg1">
                      <a:lumMod val="75000"/>
                      <a:lumOff val="25000"/>
                      <a:alpha val="10000"/>
                    </a:schemeClr>
                  </a:solidFill>
                </a:ln>
                <a:solidFill>
                  <a:schemeClr val="bg1"/>
                </a:solidFill>
                <a:effectLst>
                  <a:outerShdw blurRad="9525" dist="25400" dir="14640000" algn="tl" rotWithShape="0">
                    <a:schemeClr val="bg1">
                      <a:alpha val="30000"/>
                    </a:schemeClr>
                  </a:outerShdw>
                </a:effectLst>
                <a:latin typeface="+mn-lt"/>
                <a:cs typeface="+mn-cs"/>
              </a:rPr>
              <a:t>38.  BUT MY RIGHTEOUS ONE SHALL LIVE BY FAITH; AND IF HE SHRINKS BACK, MY SOUL HAS NO PLEASURE IN HIM. </a:t>
            </a:r>
          </a:p>
          <a:p>
            <a:pPr marL="576263" lvl="1" indent="-576263" defTabSz="457200" eaLnBrk="1" hangingPunct="1">
              <a:spcBef>
                <a:spcPct val="20000"/>
              </a:spcBef>
              <a:spcAft>
                <a:spcPts val="600"/>
              </a:spcAft>
              <a:buClr>
                <a:schemeClr val="tx2"/>
              </a:buClr>
              <a:buSzPct val="70000"/>
              <a:defRPr/>
            </a:pPr>
            <a:r>
              <a:rPr lang="en-US" sz="2400" b="1" dirty="0">
                <a:ln>
                  <a:solidFill>
                    <a:schemeClr val="bg1">
                      <a:lumMod val="75000"/>
                      <a:lumOff val="25000"/>
                      <a:alpha val="10000"/>
                    </a:schemeClr>
                  </a:solidFill>
                </a:ln>
                <a:solidFill>
                  <a:schemeClr val="bg1"/>
                </a:solidFill>
                <a:effectLst>
                  <a:outerShdw blurRad="9525" dist="25400" dir="14640000" algn="tl" rotWithShape="0">
                    <a:schemeClr val="bg1">
                      <a:alpha val="30000"/>
                    </a:schemeClr>
                  </a:outerShdw>
                </a:effectLst>
                <a:latin typeface="+mn-lt"/>
                <a:cs typeface="+mn-cs"/>
              </a:rPr>
              <a:t>39.  But we are not of those who shrink back to destruction, but of those who have faith to the preserving of the soul. </a:t>
            </a:r>
          </a:p>
        </p:txBody>
      </p:sp>
      <p:sp>
        <p:nvSpPr>
          <p:cNvPr id="3" name="Footer Placeholder 4">
            <a:extLst>
              <a:ext uri="{FF2B5EF4-FFF2-40B4-BE49-F238E27FC236}">
                <a16:creationId xmlns:a16="http://schemas.microsoft.com/office/drawing/2014/main" id="{EF5FD864-6C83-DFAC-D6FC-45E71BDC9E2A}"/>
              </a:ext>
            </a:extLst>
          </p:cNvPr>
          <p:cNvSpPr>
            <a:spLocks noGrp="1"/>
          </p:cNvSpPr>
          <p:nvPr>
            <p:ph type="ftr" sz="quarter" idx="11"/>
          </p:nvPr>
        </p:nvSpPr>
        <p:spPr>
          <a:xfrm>
            <a:off x="21791" y="4989"/>
            <a:ext cx="5004649" cy="365125"/>
          </a:xfrm>
        </p:spPr>
        <p:txBody>
          <a:bodyPr vert="horz" lIns="91440" tIns="45720" rIns="91440" bIns="45720" rtlCol="0" anchor="ctr">
            <a:normAutofit/>
          </a:bodyPr>
          <a:lstStyle/>
          <a:p>
            <a:pPr marR="0" lvl="0" indent="0" fontAlgn="base">
              <a:spcBef>
                <a:spcPct val="0"/>
              </a:spcBef>
              <a:spcAft>
                <a:spcPts val="450"/>
              </a:spcAft>
              <a:buClr>
                <a:srgbClr val="6BA9DA"/>
              </a:buClr>
              <a:buSzPct val="115000"/>
              <a:buFontTx/>
              <a:buNone/>
              <a:tabLst/>
              <a:defRPr/>
            </a:pPr>
            <a:r>
              <a:rPr kumimoji="0" lang="en-US" b="0" i="0" u="none" strike="noStrike" kern="1200" cap="none" spc="0" normalizeH="0" baseline="0" noProof="0" dirty="0">
                <a:solidFill>
                  <a:schemeClr val="tx1">
                    <a:lumMod val="95000"/>
                  </a:schemeClr>
                </a:solidFill>
                <a:effectLst>
                  <a:outerShdw blurRad="50800" dist="38100" dir="2700000" algn="tl" rotWithShape="0">
                    <a:schemeClr val="bg1">
                      <a:alpha val="43000"/>
                    </a:schemeClr>
                  </a:outerShdw>
                </a:effectLst>
                <a:uLnTx/>
                <a:uFillTx/>
                <a:latin typeface="+mn-lt"/>
                <a:ea typeface="+mn-ea"/>
                <a:cs typeface="+mn-cs"/>
              </a:rPr>
              <a:t>“</a:t>
            </a:r>
            <a:r>
              <a:rPr kumimoji="0" lang="en-US" b="0" i="0" u="none" strike="noStrike" kern="1200" cap="none" spc="0" normalizeH="0" baseline="0" noProof="0" dirty="0">
                <a:solidFill>
                  <a:schemeClr val="bg1"/>
                </a:solidFill>
                <a:effectLst>
                  <a:outerShdw blurRad="50800" dist="38100" dir="2700000" algn="tl" rotWithShape="0">
                    <a:schemeClr val="bg1">
                      <a:alpha val="43000"/>
                    </a:schemeClr>
                  </a:outerShdw>
                </a:effectLst>
                <a:uLnTx/>
                <a:uFillTx/>
                <a:latin typeface="+mn-lt"/>
                <a:ea typeface="+mn-ea"/>
                <a:cs typeface="+mn-cs"/>
              </a:rPr>
              <a:t>Who Is On The Lord’s Side?”</a:t>
            </a:r>
          </a:p>
        </p:txBody>
      </p:sp>
    </p:spTree>
    <p:extLst>
      <p:ext uri="{BB962C8B-B14F-4D97-AF65-F5344CB8AC3E}">
        <p14:creationId xmlns:p14="http://schemas.microsoft.com/office/powerpoint/2010/main" val="188589928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3DEA647-5781-48E6-9ECA-1D3B084B16FF}"/>
              </a:ext>
            </a:extLst>
          </p:cNvPr>
          <p:cNvPicPr>
            <a:picLocks noChangeAspect="1"/>
          </p:cNvPicPr>
          <p:nvPr/>
        </p:nvPicPr>
        <p:blipFill>
          <a:blip r:embed="rId3">
            <a:extLst>
              <a:ext uri="{28A0092B-C50C-407E-A947-70E740481C1C}">
                <a14:useLocalDpi xmlns:a14="http://schemas.microsoft.com/office/drawing/2010/main" val="0"/>
              </a:ext>
            </a:extLst>
          </a:blip>
          <a:srcRect t="18019" b="18019"/>
          <a:stretch/>
        </p:blipFill>
        <p:spPr>
          <a:xfrm>
            <a:off x="20" y="-1"/>
            <a:ext cx="9149165" cy="4220682"/>
          </a:xfrm>
          <a:prstGeom prst="rect">
            <a:avLst/>
          </a:prstGeom>
        </p:spPr>
      </p:pic>
      <p:sp>
        <p:nvSpPr>
          <p:cNvPr id="7" name="Title 6">
            <a:extLst>
              <a:ext uri="{FF2B5EF4-FFF2-40B4-BE49-F238E27FC236}">
                <a16:creationId xmlns:a16="http://schemas.microsoft.com/office/drawing/2014/main" id="{649D4D68-AEF3-41E9-8D90-703928B93664}"/>
              </a:ext>
            </a:extLst>
          </p:cNvPr>
          <p:cNvSpPr>
            <a:spLocks noGrp="1"/>
          </p:cNvSpPr>
          <p:nvPr>
            <p:ph type="title"/>
          </p:nvPr>
        </p:nvSpPr>
        <p:spPr>
          <a:xfrm>
            <a:off x="0" y="-28133"/>
            <a:ext cx="3276600" cy="924868"/>
          </a:xfrm>
        </p:spPr>
        <p:txBody>
          <a:bodyPr vert="horz" wrap="none" lIns="91440" tIns="45720" rIns="91440" bIns="45720" rtlCol="0" anchor="t">
            <a:normAutofit/>
          </a:bodyPr>
          <a:lstStyle/>
          <a:p>
            <a:pPr defTabSz="914400"/>
            <a:r>
              <a:rPr lang="en-US" sz="4000" spc="-300" dirty="0">
                <a:ln w="12700">
                  <a:solidFill>
                    <a:sysClr val="windowText" lastClr="000000"/>
                  </a:solidFill>
                </a:ln>
                <a:solidFill>
                  <a:schemeClr val="tx1"/>
                </a:solidFill>
                <a:effectLst>
                  <a:outerShdw blurRad="469900" dist="342900" dir="5400000" sy="-20000" rotWithShape="0">
                    <a:prstClr val="black">
                      <a:alpha val="66000"/>
                    </a:prstClr>
                  </a:outerShdw>
                </a:effectLst>
                <a:latin typeface="Arial" panose="020B0604020202020204" pitchFamily="34" charset="0"/>
                <a:cs typeface="Arial" panose="020B0604020202020204" pitchFamily="34" charset="0"/>
              </a:rPr>
              <a:t>Conclusion</a:t>
            </a:r>
          </a:p>
        </p:txBody>
      </p:sp>
      <p:sp>
        <p:nvSpPr>
          <p:cNvPr id="2" name="Text Box 11">
            <a:extLst>
              <a:ext uri="{FF2B5EF4-FFF2-40B4-BE49-F238E27FC236}">
                <a16:creationId xmlns:a16="http://schemas.microsoft.com/office/drawing/2014/main" id="{DB313A06-7FD2-F769-F0BF-2A598FA8175B}"/>
              </a:ext>
            </a:extLst>
          </p:cNvPr>
          <p:cNvSpPr txBox="1">
            <a:spLocks noChangeArrowheads="1"/>
          </p:cNvSpPr>
          <p:nvPr/>
        </p:nvSpPr>
        <p:spPr bwMode="auto">
          <a:xfrm>
            <a:off x="0" y="4248813"/>
            <a:ext cx="9144000" cy="2587416"/>
          </a:xfrm>
          <a:prstGeom prst="rect">
            <a:avLst/>
          </a:prstGeom>
        </p:spPr>
        <p:txBody>
          <a:bodyPr vert="horz" lIns="91440" tIns="45720" rIns="91440" bIns="45720" rtlCol="0">
            <a:no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347663" lvl="0" indent="-347663" defTabSz="457200" eaLnBrk="1" hangingPunct="1">
              <a:spcBef>
                <a:spcPct val="20000"/>
              </a:spcBef>
              <a:spcAft>
                <a:spcPts val="600"/>
              </a:spcAft>
              <a:buClr>
                <a:srgbClr val="DADADA"/>
              </a:buClr>
              <a:buSzPct val="70000"/>
              <a:buFont typeface="Wingdings" panose="05000000000000000000" pitchFamily="2" charset="2"/>
              <a:buChar char="ü"/>
              <a:defRPr/>
            </a:pPr>
            <a:r>
              <a:rPr lang="en-US" sz="24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It was never promised to be easy, but it is possible to live righteously! (Titus 2:11-14)</a:t>
            </a:r>
          </a:p>
          <a:p>
            <a:pPr marL="347663" lvl="0" indent="-347663" defTabSz="457200" eaLnBrk="1" hangingPunct="1">
              <a:spcBef>
                <a:spcPct val="20000"/>
              </a:spcBef>
              <a:spcAft>
                <a:spcPts val="600"/>
              </a:spcAft>
              <a:buClr>
                <a:srgbClr val="DADADA"/>
              </a:buClr>
              <a:buSzPct val="70000"/>
              <a:buFont typeface="Wingdings" panose="05000000000000000000" pitchFamily="2" charset="2"/>
              <a:buChar char="ü"/>
              <a:defRPr/>
            </a:pPr>
            <a:r>
              <a:rPr lang="en-US" sz="24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We are small in number in relation to the world around us, and the world is against us.</a:t>
            </a:r>
          </a:p>
          <a:p>
            <a:pPr marL="347663" lvl="0" indent="-347663" defTabSz="457200" eaLnBrk="1" hangingPunct="1">
              <a:spcBef>
                <a:spcPct val="20000"/>
              </a:spcBef>
              <a:spcAft>
                <a:spcPts val="600"/>
              </a:spcAft>
              <a:buClr>
                <a:srgbClr val="DADADA"/>
              </a:buClr>
              <a:buSzPct val="70000"/>
              <a:buFont typeface="Wingdings" panose="05000000000000000000" pitchFamily="2" charset="2"/>
              <a:buChar char="ü"/>
              <a:defRPr/>
            </a:pPr>
            <a:r>
              <a:rPr lang="en-US" sz="24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The reward is great in comparison to the scorn of the world! (Luke 6:22-23)</a:t>
            </a:r>
            <a:endParaRPr kumimoji="0" lang="en-US" sz="24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Times New Roman" pitchFamily="18" charset="0"/>
            </a:endParaRPr>
          </a:p>
        </p:txBody>
      </p:sp>
      <p:sp>
        <p:nvSpPr>
          <p:cNvPr id="4" name="Footer Placeholder 3">
            <a:extLst>
              <a:ext uri="{FF2B5EF4-FFF2-40B4-BE49-F238E27FC236}">
                <a16:creationId xmlns:a16="http://schemas.microsoft.com/office/drawing/2014/main" id="{B7A1192F-2431-A1A0-6653-34548B02BFF3}"/>
              </a:ext>
            </a:extLst>
          </p:cNvPr>
          <p:cNvSpPr>
            <a:spLocks noGrp="1"/>
          </p:cNvSpPr>
          <p:nvPr>
            <p:ph type="ftr" sz="quarter" idx="11"/>
          </p:nvPr>
        </p:nvSpPr>
        <p:spPr>
          <a:xfrm>
            <a:off x="4144536" y="23138"/>
            <a:ext cx="5004649"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Arial" charset="0"/>
                <a:ea typeface="+mn-ea"/>
                <a:cs typeface="Arial" charset="0"/>
              </a:rPr>
              <a:t>“Who Is On The Lord’s Side?”</a:t>
            </a:r>
          </a:p>
        </p:txBody>
      </p:sp>
    </p:spTree>
    <p:extLst>
      <p:ext uri="{BB962C8B-B14F-4D97-AF65-F5344CB8AC3E}">
        <p14:creationId xmlns:p14="http://schemas.microsoft.com/office/powerpoint/2010/main" val="2729800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p:cTn id="21"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BB19801-B626-494A-4B6C-E98E8F399788}"/>
              </a:ext>
            </a:extLst>
          </p:cNvPr>
          <p:cNvPicPr>
            <a:picLocks noChangeAspect="1"/>
          </p:cNvPicPr>
          <p:nvPr/>
        </p:nvPicPr>
        <p:blipFill>
          <a:blip r:embed="rId4">
            <a:extLst>
              <a:ext uri="{28A0092B-C50C-407E-A947-70E740481C1C}">
                <a14:useLocalDpi xmlns:a14="http://schemas.microsoft.com/office/drawing/2010/main" val="0"/>
              </a:ext>
            </a:extLst>
          </a:blip>
          <a:srcRect l="27945" r="27945"/>
          <a:stretch/>
        </p:blipFill>
        <p:spPr>
          <a:xfrm>
            <a:off x="20" y="10"/>
            <a:ext cx="4571980" cy="6857990"/>
          </a:xfrm>
          <a:prstGeom prst="rect">
            <a:avLst/>
          </a:prstGeom>
        </p:spPr>
      </p:pic>
      <p:sp>
        <p:nvSpPr>
          <p:cNvPr id="10" name="Rectangle 2">
            <a:extLst>
              <a:ext uri="{FF2B5EF4-FFF2-40B4-BE49-F238E27FC236}">
                <a16:creationId xmlns:a16="http://schemas.microsoft.com/office/drawing/2014/main" id="{0EE34ECA-984F-AFE9-DC72-BF480BC4F5D3}"/>
              </a:ext>
            </a:extLst>
          </p:cNvPr>
          <p:cNvSpPr>
            <a:spLocks noGrp="1" noChangeArrowheads="1"/>
          </p:cNvSpPr>
          <p:nvPr>
            <p:ph type="title"/>
          </p:nvPr>
        </p:nvSpPr>
        <p:spPr>
          <a:xfrm>
            <a:off x="4609612" y="1"/>
            <a:ext cx="4534368" cy="762000"/>
          </a:xfrm>
        </p:spPr>
        <p:style>
          <a:lnRef idx="0">
            <a:scrgbClr r="0" g="0" b="0"/>
          </a:lnRef>
          <a:fillRef idx="0">
            <a:scrgbClr r="0" g="0" b="0"/>
          </a:fillRef>
          <a:effectRef idx="0">
            <a:scrgbClr r="0" g="0" b="0"/>
          </a:effectRef>
          <a:fontRef idx="minor">
            <a:schemeClr val="lt1"/>
          </a:fontRef>
        </p:style>
        <p:txBody>
          <a:bodyPr vert="horz" lIns="91440" tIns="45720" rIns="91440" bIns="45720" rtlCol="0" anchor="ctr">
            <a:normAutofit/>
          </a:bodyPr>
          <a:lstStyle/>
          <a:p>
            <a:pPr defTabSz="914400">
              <a:defRPr/>
            </a:pPr>
            <a:r>
              <a:rPr lang="en-US" sz="4000" u="sng" dirty="0">
                <a:solidFill>
                  <a:schemeClr val="tx1"/>
                </a:solidFill>
                <a:latin typeface="+mj-lt"/>
                <a:ea typeface="+mj-ea"/>
                <a:cs typeface="+mj-cs"/>
              </a:rPr>
              <a:t>Intro</a:t>
            </a:r>
          </a:p>
        </p:txBody>
      </p:sp>
      <p:sp>
        <p:nvSpPr>
          <p:cNvPr id="3" name="Footer Placeholder 4">
            <a:extLst>
              <a:ext uri="{FF2B5EF4-FFF2-40B4-BE49-F238E27FC236}">
                <a16:creationId xmlns:a16="http://schemas.microsoft.com/office/drawing/2014/main" id="{EF5FD864-6C83-DFAC-D6FC-45E71BDC9E2A}"/>
              </a:ext>
            </a:extLst>
          </p:cNvPr>
          <p:cNvSpPr>
            <a:spLocks noGrp="1"/>
          </p:cNvSpPr>
          <p:nvPr>
            <p:ph type="ftr" sz="quarter" idx="11"/>
          </p:nvPr>
        </p:nvSpPr>
        <p:spPr>
          <a:xfrm>
            <a:off x="20" y="15876"/>
            <a:ext cx="4571980" cy="365125"/>
          </a:xfrm>
        </p:spPr>
        <p:txBody>
          <a:bodyPr vert="horz" lIns="91440" tIns="45720" rIns="91440" bIns="45720" rtlCol="0" anchor="ctr">
            <a:normAutofit/>
          </a:bodyPr>
          <a:lstStyle/>
          <a:p>
            <a:pPr marL="0" marR="0" lvl="0" indent="0" algn="l" defTabSz="914400" rtl="0" eaLnBrk="1" fontAlgn="base" latinLnBrk="0" hangingPunct="1">
              <a:lnSpc>
                <a:spcPct val="100000"/>
              </a:lnSpc>
              <a:spcBef>
                <a:spcPct val="0"/>
              </a:spcBef>
              <a:spcAft>
                <a:spcPts val="450"/>
              </a:spcAft>
              <a:buClr>
                <a:srgbClr val="6BA9DA"/>
              </a:buClr>
              <a:buSzPct val="115000"/>
              <a:buFontTx/>
              <a:buNone/>
              <a:tabLst/>
              <a:defRPr/>
            </a:pPr>
            <a:r>
              <a:rPr kumimoji="0" lang="en-US" sz="1000" b="0" i="0" u="none" strike="noStrike" kern="1200" cap="none" spc="0" normalizeH="0" baseline="0" noProof="0" dirty="0">
                <a:ln>
                  <a:noFill/>
                </a:ln>
                <a:solidFill>
                  <a:prstClr val="white">
                    <a:tint val="75000"/>
                  </a:prstClr>
                </a:solidFill>
                <a:effectLst/>
                <a:uLnTx/>
                <a:uFillTx/>
                <a:latin typeface="Tahoma"/>
                <a:ea typeface="+mn-ea"/>
                <a:cs typeface="Arial" charset="0"/>
              </a:rPr>
              <a:t>“Who Is On The Lord’s Side?”</a:t>
            </a:r>
          </a:p>
        </p:txBody>
      </p:sp>
      <p:sp>
        <p:nvSpPr>
          <p:cNvPr id="11" name="Text Box 11">
            <a:extLst>
              <a:ext uri="{FF2B5EF4-FFF2-40B4-BE49-F238E27FC236}">
                <a16:creationId xmlns:a16="http://schemas.microsoft.com/office/drawing/2014/main" id="{58A8A522-9A08-16DA-1FEE-DA9B79ACD016}"/>
              </a:ext>
            </a:extLst>
          </p:cNvPr>
          <p:cNvSpPr txBox="1">
            <a:spLocks noChangeArrowheads="1"/>
          </p:cNvSpPr>
          <p:nvPr/>
        </p:nvSpPr>
        <p:spPr bwMode="auto">
          <a:xfrm>
            <a:off x="4572000" y="1714501"/>
            <a:ext cx="4571980" cy="3809999"/>
          </a:xfrm>
          <a:prstGeom prst="rect">
            <a:avLst/>
          </a:prstGeom>
        </p:spPr>
        <p:txBody>
          <a:bodyPr vert="horz" lIns="91440" tIns="45720" rIns="91440" bIns="45720" rtlCol="0">
            <a:no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119063" lvl="1" indent="0" algn="ctr" eaLnBrk="1" hangingPunct="1">
              <a:lnSpc>
                <a:spcPct val="120000"/>
              </a:lnSpc>
              <a:spcAft>
                <a:spcPts val="450"/>
              </a:spcAft>
              <a:defRPr/>
            </a:pPr>
            <a:r>
              <a:rPr lang="en-US" sz="4000" b="1" dirty="0">
                <a:solidFill>
                  <a:prstClr val="white"/>
                </a:solidFill>
                <a:effectLst>
                  <a:outerShdw blurRad="50800" dist="38100" dir="2700000" algn="tl" rotWithShape="0">
                    <a:srgbClr val="000000">
                      <a:alpha val="48000"/>
                    </a:srgbClr>
                  </a:outerShdw>
                </a:effectLst>
                <a:latin typeface="Tahoma"/>
              </a:rPr>
              <a:t>Does it ever feel like you stand alone in your faith?   </a:t>
            </a:r>
            <a:r>
              <a:rPr lang="en-US" sz="4000" b="1" i="1" dirty="0">
                <a:solidFill>
                  <a:prstClr val="white"/>
                </a:solidFill>
                <a:effectLst>
                  <a:outerShdw blurRad="50800" dist="38100" dir="2700000" algn="tl" rotWithShape="0">
                    <a:srgbClr val="000000">
                      <a:alpha val="48000"/>
                    </a:srgbClr>
                  </a:outerShdw>
                </a:effectLst>
                <a:latin typeface="Tahoma"/>
              </a:rPr>
              <a:t>(Hebrews 13:5</a:t>
            </a:r>
            <a:r>
              <a:rPr kumimoji="0" lang="en-US" sz="3600" b="1" i="1"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rPr>
              <a:t>)</a:t>
            </a:r>
          </a:p>
          <a:p>
            <a:pPr marL="571500" marR="0" lvl="1" indent="0" algn="l" defTabSz="914400" rtl="0" eaLnBrk="1" fontAlgn="base" latinLnBrk="0" hangingPunct="1">
              <a:lnSpc>
                <a:spcPct val="120000"/>
              </a:lnSpc>
              <a:spcBef>
                <a:spcPct val="0"/>
              </a:spcBef>
              <a:spcAft>
                <a:spcPts val="450"/>
              </a:spcAft>
              <a:buClrTx/>
              <a:buSzTx/>
              <a:buFontTx/>
              <a:buNone/>
              <a:tabLst/>
              <a:defRPr/>
            </a:pPr>
            <a:endParaRPr kumimoji="0" lang="en-US" sz="3200" b="1" i="0"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a typeface="+mn-ea"/>
              <a:cs typeface="Times New Roman" pitchFamily="18" charset="0"/>
            </a:endParaRPr>
          </a:p>
        </p:txBody>
      </p:sp>
    </p:spTree>
    <p:extLst>
      <p:ext uri="{BB962C8B-B14F-4D97-AF65-F5344CB8AC3E}">
        <p14:creationId xmlns:p14="http://schemas.microsoft.com/office/powerpoint/2010/main" val="7496941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BB19801-B626-494A-4B6C-E98E8F399788}"/>
              </a:ext>
            </a:extLst>
          </p:cNvPr>
          <p:cNvPicPr>
            <a:picLocks noChangeAspect="1"/>
          </p:cNvPicPr>
          <p:nvPr/>
        </p:nvPicPr>
        <p:blipFill>
          <a:blip r:embed="rId3">
            <a:extLst>
              <a:ext uri="{28A0092B-C50C-407E-A947-70E740481C1C}">
                <a14:useLocalDpi xmlns:a14="http://schemas.microsoft.com/office/drawing/2010/main" val="0"/>
              </a:ext>
            </a:extLst>
          </a:blip>
          <a:srcRect t="12500" b="12500"/>
          <a:stretch/>
        </p:blipFill>
        <p:spPr>
          <a:xfrm>
            <a:off x="20" y="10"/>
            <a:ext cx="9143980" cy="6857990"/>
          </a:xfrm>
          <a:prstGeom prst="rect">
            <a:avLst/>
          </a:prstGeom>
        </p:spPr>
      </p:pic>
      <p:sp>
        <p:nvSpPr>
          <p:cNvPr id="10" name="Rectangle 2">
            <a:extLst>
              <a:ext uri="{FF2B5EF4-FFF2-40B4-BE49-F238E27FC236}">
                <a16:creationId xmlns:a16="http://schemas.microsoft.com/office/drawing/2014/main" id="{0EE34ECA-984F-AFE9-DC72-BF480BC4F5D3}"/>
              </a:ext>
            </a:extLst>
          </p:cNvPr>
          <p:cNvSpPr>
            <a:spLocks noGrp="1" noChangeArrowheads="1"/>
          </p:cNvSpPr>
          <p:nvPr>
            <p:ph type="title"/>
          </p:nvPr>
        </p:nvSpPr>
        <p:spPr>
          <a:xfrm>
            <a:off x="20" y="0"/>
            <a:ext cx="9143960" cy="762000"/>
          </a:xfrm>
        </p:spPr>
        <p:style>
          <a:lnRef idx="0">
            <a:scrgbClr r="0" g="0" b="0"/>
          </a:lnRef>
          <a:fillRef idx="0">
            <a:scrgbClr r="0" g="0" b="0"/>
          </a:fillRef>
          <a:effectRef idx="0">
            <a:scrgbClr r="0" g="0" b="0"/>
          </a:effectRef>
          <a:fontRef idx="minor">
            <a:schemeClr val="lt1"/>
          </a:fontRef>
        </p:style>
        <p:txBody>
          <a:bodyPr vert="horz" lIns="91440" tIns="45720" rIns="91440" bIns="45720" rtlCol="0" anchor="ctr">
            <a:normAutofit/>
          </a:bodyPr>
          <a:lstStyle/>
          <a:p>
            <a:pPr>
              <a:defRPr/>
            </a:pPr>
            <a:r>
              <a:rPr lang="en-US" b="1" u="sng" dirty="0">
                <a:solidFill>
                  <a:schemeClr val="bg1"/>
                </a:solidFill>
                <a:latin typeface="+mj-lt"/>
                <a:ea typeface="+mj-ea"/>
                <a:cs typeface="+mj-cs"/>
              </a:rPr>
              <a:t>Conclusion</a:t>
            </a:r>
          </a:p>
        </p:txBody>
      </p:sp>
      <p:sp>
        <p:nvSpPr>
          <p:cNvPr id="11" name="Text Box 11">
            <a:extLst>
              <a:ext uri="{FF2B5EF4-FFF2-40B4-BE49-F238E27FC236}">
                <a16:creationId xmlns:a16="http://schemas.microsoft.com/office/drawing/2014/main" id="{58A8A522-9A08-16DA-1FEE-DA9B79ACD016}"/>
              </a:ext>
            </a:extLst>
          </p:cNvPr>
          <p:cNvSpPr txBox="1">
            <a:spLocks noChangeArrowheads="1"/>
          </p:cNvSpPr>
          <p:nvPr/>
        </p:nvSpPr>
        <p:spPr bwMode="auto">
          <a:xfrm>
            <a:off x="20" y="762001"/>
            <a:ext cx="9143960" cy="6091010"/>
          </a:xfrm>
          <a:prstGeom prst="rect">
            <a:avLst/>
          </a:prstGeom>
        </p:spPr>
        <p:txBody>
          <a:bodyPr vert="horz" lIns="91440" tIns="45720" rIns="91440" bIns="45720" rtlCol="0" anchor="ctr">
            <a:norm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marR="0" lvl="1" indent="0" algn="l" defTabSz="457200" rtl="0" eaLnBrk="1" fontAlgn="base" latinLnBrk="0" hangingPunct="1">
              <a:lnSpc>
                <a:spcPct val="100000"/>
              </a:lnSpc>
              <a:spcBef>
                <a:spcPct val="20000"/>
              </a:spcBef>
              <a:spcAft>
                <a:spcPts val="600"/>
              </a:spcAft>
              <a:buClr>
                <a:srgbClr val="DADADA"/>
              </a:buClr>
              <a:buSzPct val="70000"/>
              <a:buFontTx/>
              <a:buNone/>
              <a:tabLst/>
              <a:defRPr/>
            </a:pPr>
            <a:r>
              <a:rPr kumimoji="0" lang="en-US" sz="2800" b="1" i="0" u="none" strike="noStrike" kern="1200" cap="none" spc="0" normalizeH="0" baseline="0" noProof="0" dirty="0">
                <a:ln>
                  <a:solidFill>
                    <a:prstClr val="black">
                      <a:lumMod val="75000"/>
                      <a:lumOff val="25000"/>
                      <a:alpha val="10000"/>
                    </a:prstClr>
                  </a:solidFill>
                </a:ln>
                <a:solidFill>
                  <a:prstClr val="black"/>
                </a:solidFill>
                <a:effectLst>
                  <a:outerShdw blurRad="9525" dist="25400" dir="14640000" algn="tl" rotWithShape="0">
                    <a:prstClr val="black">
                      <a:alpha val="30000"/>
                    </a:prstClr>
                  </a:outerShdw>
                </a:effectLst>
                <a:uLnTx/>
                <a:uFillTx/>
                <a:latin typeface="Tahoma"/>
                <a:ea typeface="+mn-ea"/>
                <a:cs typeface="Times New Roman" pitchFamily="18" charset="0"/>
              </a:rPr>
              <a:t>Hebrews 3:12-15</a:t>
            </a:r>
          </a:p>
          <a:p>
            <a:pPr marL="576263" marR="0" lvl="1" indent="-576263" algn="l" defTabSz="457200" rtl="0" eaLnBrk="1" fontAlgn="base" latinLnBrk="0" hangingPunct="1">
              <a:lnSpc>
                <a:spcPct val="100000"/>
              </a:lnSpc>
              <a:spcBef>
                <a:spcPct val="20000"/>
              </a:spcBef>
              <a:spcAft>
                <a:spcPts val="600"/>
              </a:spcAft>
              <a:buClr>
                <a:srgbClr val="DADADA"/>
              </a:buClr>
              <a:buSzPct val="70000"/>
              <a:buFontTx/>
              <a:buNone/>
              <a:tabLst/>
              <a:defRPr/>
            </a:pPr>
            <a:r>
              <a:rPr kumimoji="0" lang="en-US" sz="2400" b="1" i="0" u="none" strike="noStrike" kern="1200" cap="none" spc="0" normalizeH="0" baseline="0" noProof="0" dirty="0">
                <a:ln>
                  <a:solidFill>
                    <a:prstClr val="black">
                      <a:lumMod val="75000"/>
                      <a:lumOff val="25000"/>
                      <a:alpha val="10000"/>
                    </a:prstClr>
                  </a:solidFill>
                </a:ln>
                <a:solidFill>
                  <a:prstClr val="black"/>
                </a:solidFill>
                <a:effectLst>
                  <a:outerShdw blurRad="9525" dist="25400" dir="14640000" algn="tl" rotWithShape="0">
                    <a:prstClr val="black">
                      <a:alpha val="30000"/>
                    </a:prstClr>
                  </a:outerShdw>
                </a:effectLst>
                <a:uLnTx/>
                <a:uFillTx/>
                <a:latin typeface="Tahoma"/>
                <a:ea typeface="+mn-ea"/>
                <a:cs typeface="Times New Roman" pitchFamily="18" charset="0"/>
              </a:rPr>
              <a:t>12.  Take care, brethren, that there not be in any one of you an evil, unbelieving heart that falls away from the living God. </a:t>
            </a:r>
          </a:p>
          <a:p>
            <a:pPr marL="576263" marR="0" lvl="1" indent="-576263" algn="l" defTabSz="457200" rtl="0" eaLnBrk="1" fontAlgn="base" latinLnBrk="0" hangingPunct="1">
              <a:lnSpc>
                <a:spcPct val="100000"/>
              </a:lnSpc>
              <a:spcBef>
                <a:spcPct val="20000"/>
              </a:spcBef>
              <a:spcAft>
                <a:spcPts val="600"/>
              </a:spcAft>
              <a:buClr>
                <a:srgbClr val="DADADA"/>
              </a:buClr>
              <a:buSzPct val="70000"/>
              <a:buFontTx/>
              <a:buNone/>
              <a:tabLst/>
              <a:defRPr/>
            </a:pPr>
            <a:r>
              <a:rPr kumimoji="0" lang="en-US" sz="2400" b="1" i="0" u="none" strike="noStrike" kern="1200" cap="none" spc="0" normalizeH="0" baseline="0" noProof="0" dirty="0">
                <a:ln>
                  <a:solidFill>
                    <a:prstClr val="black">
                      <a:lumMod val="75000"/>
                      <a:lumOff val="25000"/>
                      <a:alpha val="10000"/>
                    </a:prstClr>
                  </a:solidFill>
                </a:ln>
                <a:solidFill>
                  <a:prstClr val="black"/>
                </a:solidFill>
                <a:effectLst>
                  <a:outerShdw blurRad="9525" dist="25400" dir="14640000" algn="tl" rotWithShape="0">
                    <a:prstClr val="black">
                      <a:alpha val="30000"/>
                    </a:prstClr>
                  </a:outerShdw>
                </a:effectLst>
                <a:uLnTx/>
                <a:uFillTx/>
                <a:latin typeface="Tahoma"/>
                <a:ea typeface="+mn-ea"/>
                <a:cs typeface="Times New Roman" pitchFamily="18" charset="0"/>
              </a:rPr>
              <a:t>13.  But encourage one another day after day, as long as it is still called "Today," so that none of you will be hardened by the deceitfulness of sin. </a:t>
            </a:r>
          </a:p>
          <a:p>
            <a:pPr marL="576263" marR="0" lvl="1" indent="-576263" algn="l" defTabSz="457200" rtl="0" eaLnBrk="1" fontAlgn="base" latinLnBrk="0" hangingPunct="1">
              <a:lnSpc>
                <a:spcPct val="100000"/>
              </a:lnSpc>
              <a:spcBef>
                <a:spcPct val="20000"/>
              </a:spcBef>
              <a:spcAft>
                <a:spcPts val="600"/>
              </a:spcAft>
              <a:buClr>
                <a:srgbClr val="DADADA"/>
              </a:buClr>
              <a:buSzPct val="70000"/>
              <a:buFontTx/>
              <a:buNone/>
              <a:tabLst/>
              <a:defRPr/>
            </a:pPr>
            <a:r>
              <a:rPr kumimoji="0" lang="en-US" sz="2400" b="1" i="0" u="none" strike="noStrike" kern="1200" cap="none" spc="0" normalizeH="0" baseline="0" noProof="0" dirty="0">
                <a:ln>
                  <a:solidFill>
                    <a:prstClr val="black">
                      <a:lumMod val="75000"/>
                      <a:lumOff val="25000"/>
                      <a:alpha val="10000"/>
                    </a:prstClr>
                  </a:solidFill>
                </a:ln>
                <a:solidFill>
                  <a:prstClr val="black"/>
                </a:solidFill>
                <a:effectLst>
                  <a:outerShdw blurRad="9525" dist="25400" dir="14640000" algn="tl" rotWithShape="0">
                    <a:prstClr val="black">
                      <a:alpha val="30000"/>
                    </a:prstClr>
                  </a:outerShdw>
                </a:effectLst>
                <a:uLnTx/>
                <a:uFillTx/>
                <a:latin typeface="Tahoma"/>
                <a:ea typeface="+mn-ea"/>
                <a:cs typeface="Times New Roman" pitchFamily="18" charset="0"/>
              </a:rPr>
              <a:t>14.  For we have become partakers of Christ, if we hold fast the beginning of our assurance firm until the end, </a:t>
            </a:r>
          </a:p>
          <a:p>
            <a:pPr marL="576263" marR="0" lvl="1" indent="-576263" algn="l" defTabSz="457200" rtl="0" eaLnBrk="1" fontAlgn="base" latinLnBrk="0" hangingPunct="1">
              <a:lnSpc>
                <a:spcPct val="100000"/>
              </a:lnSpc>
              <a:spcBef>
                <a:spcPct val="20000"/>
              </a:spcBef>
              <a:spcAft>
                <a:spcPts val="600"/>
              </a:spcAft>
              <a:buClr>
                <a:srgbClr val="DADADA"/>
              </a:buClr>
              <a:buSzPct val="70000"/>
              <a:buFontTx/>
              <a:buNone/>
              <a:tabLst/>
              <a:defRPr/>
            </a:pPr>
            <a:r>
              <a:rPr kumimoji="0" lang="en-US" sz="2400" b="1" i="0" u="none" strike="noStrike" kern="1200" cap="none" spc="0" normalizeH="0" baseline="0" noProof="0" dirty="0">
                <a:ln>
                  <a:solidFill>
                    <a:prstClr val="black">
                      <a:lumMod val="75000"/>
                      <a:lumOff val="25000"/>
                      <a:alpha val="10000"/>
                    </a:prstClr>
                  </a:solidFill>
                </a:ln>
                <a:solidFill>
                  <a:prstClr val="black"/>
                </a:solidFill>
                <a:effectLst>
                  <a:outerShdw blurRad="9525" dist="25400" dir="14640000" algn="tl" rotWithShape="0">
                    <a:prstClr val="black">
                      <a:alpha val="30000"/>
                    </a:prstClr>
                  </a:outerShdw>
                </a:effectLst>
                <a:uLnTx/>
                <a:uFillTx/>
                <a:latin typeface="Tahoma"/>
                <a:ea typeface="+mn-ea"/>
                <a:cs typeface="Times New Roman" pitchFamily="18" charset="0"/>
              </a:rPr>
              <a:t>15.  while it is said, "TODAY IF YOU HEAR HIS VOICE, DO NOT HARDEN YOUR HEARTS, AS WHEN THEY PROVOKED ME." </a:t>
            </a:r>
          </a:p>
        </p:txBody>
      </p:sp>
      <p:sp>
        <p:nvSpPr>
          <p:cNvPr id="3" name="Footer Placeholder 4">
            <a:extLst>
              <a:ext uri="{FF2B5EF4-FFF2-40B4-BE49-F238E27FC236}">
                <a16:creationId xmlns:a16="http://schemas.microsoft.com/office/drawing/2014/main" id="{EF5FD864-6C83-DFAC-D6FC-45E71BDC9E2A}"/>
              </a:ext>
            </a:extLst>
          </p:cNvPr>
          <p:cNvSpPr>
            <a:spLocks noGrp="1"/>
          </p:cNvSpPr>
          <p:nvPr>
            <p:ph type="ftr" sz="quarter" idx="11"/>
          </p:nvPr>
        </p:nvSpPr>
        <p:spPr>
          <a:xfrm>
            <a:off x="21791" y="4989"/>
            <a:ext cx="5004649" cy="365125"/>
          </a:xfrm>
        </p:spPr>
        <p:txBody>
          <a:bodyPr vert="horz" lIns="91440" tIns="45720" rIns="91440" bIns="45720" rtlCol="0" anchor="ctr">
            <a:normAutofit/>
          </a:bodyPr>
          <a:lstStyle/>
          <a:p>
            <a:pPr marL="0" marR="0" lvl="0" indent="0" algn="l" defTabSz="914400" rtl="0" eaLnBrk="1" fontAlgn="base" latinLnBrk="0" hangingPunct="1">
              <a:lnSpc>
                <a:spcPct val="100000"/>
              </a:lnSpc>
              <a:spcBef>
                <a:spcPct val="0"/>
              </a:spcBef>
              <a:spcAft>
                <a:spcPts val="450"/>
              </a:spcAft>
              <a:buClr>
                <a:srgbClr val="6BA9DA"/>
              </a:buClr>
              <a:buSzPct val="115000"/>
              <a:buFontTx/>
              <a:buNone/>
              <a:tabLst/>
              <a:defRPr/>
            </a:pPr>
            <a:r>
              <a:rPr kumimoji="0" lang="en-US" sz="1000" b="0" i="0" u="none" strike="noStrike" kern="1200" cap="none"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Tahoma"/>
                <a:ea typeface="+mn-ea"/>
                <a:cs typeface="Arial" charset="0"/>
              </a:rPr>
              <a:t>“</a:t>
            </a:r>
            <a:r>
              <a:rPr kumimoji="0" lang="en-US" sz="1000" b="0" i="0" u="none" strike="noStrike" kern="1200" cap="none" spc="0" normalizeH="0" baseline="0" noProof="0" dirty="0">
                <a:ln>
                  <a:noFill/>
                </a:ln>
                <a:solidFill>
                  <a:prstClr val="black"/>
                </a:solidFill>
                <a:effectLst>
                  <a:outerShdw blurRad="50800" dist="38100" dir="2700000" algn="tl" rotWithShape="0">
                    <a:prstClr val="black">
                      <a:alpha val="43000"/>
                    </a:prstClr>
                  </a:outerShdw>
                </a:effectLst>
                <a:uLnTx/>
                <a:uFillTx/>
                <a:latin typeface="Tahoma"/>
                <a:ea typeface="+mn-ea"/>
                <a:cs typeface="Arial" charset="0"/>
              </a:rPr>
              <a:t>Who Is On The Lord’s Side?”</a:t>
            </a:r>
          </a:p>
        </p:txBody>
      </p:sp>
    </p:spTree>
    <p:extLst>
      <p:ext uri="{BB962C8B-B14F-4D97-AF65-F5344CB8AC3E}">
        <p14:creationId xmlns:p14="http://schemas.microsoft.com/office/powerpoint/2010/main" val="28911207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29A6341-4419-EBC0-4C90-3C0579D2C9B4}"/>
              </a:ext>
            </a:extLst>
          </p:cNvPr>
          <p:cNvPicPr>
            <a:picLocks noChangeAspect="1"/>
          </p:cNvPicPr>
          <p:nvPr/>
        </p:nvPicPr>
        <p:blipFill>
          <a:blip r:embed="rId3">
            <a:extLst>
              <a:ext uri="{28A0092B-C50C-407E-A947-70E740481C1C}">
                <a14:useLocalDpi xmlns:a14="http://schemas.microsoft.com/office/drawing/2010/main" val="0"/>
              </a:ext>
            </a:extLst>
          </a:blip>
          <a:srcRect t="14540" b="14540"/>
          <a:stretch/>
        </p:blipFill>
        <p:spPr>
          <a:xfrm>
            <a:off x="20" y="-1"/>
            <a:ext cx="9149165" cy="4220682"/>
          </a:xfrm>
          <a:prstGeom prst="rect">
            <a:avLst/>
          </a:prstGeom>
        </p:spPr>
      </p:pic>
      <p:sp>
        <p:nvSpPr>
          <p:cNvPr id="7" name="Title 6">
            <a:extLst>
              <a:ext uri="{FF2B5EF4-FFF2-40B4-BE49-F238E27FC236}">
                <a16:creationId xmlns:a16="http://schemas.microsoft.com/office/drawing/2014/main" id="{649D4D68-AEF3-41E9-8D90-703928B93664}"/>
              </a:ext>
            </a:extLst>
          </p:cNvPr>
          <p:cNvSpPr>
            <a:spLocks noGrp="1"/>
          </p:cNvSpPr>
          <p:nvPr>
            <p:ph type="title"/>
          </p:nvPr>
        </p:nvSpPr>
        <p:spPr>
          <a:xfrm>
            <a:off x="0" y="-28133"/>
            <a:ext cx="3276600" cy="924868"/>
          </a:xfrm>
        </p:spPr>
        <p:txBody>
          <a:bodyPr vert="horz" wrap="none" lIns="91440" tIns="45720" rIns="91440" bIns="45720" rtlCol="0" anchor="t">
            <a:normAutofit/>
          </a:bodyPr>
          <a:lstStyle/>
          <a:p>
            <a:pPr defTabSz="914400"/>
            <a:r>
              <a:rPr lang="en-US" sz="4000" spc="-300" dirty="0">
                <a:ln w="12700">
                  <a:solidFill>
                    <a:sysClr val="windowText" lastClr="000000"/>
                  </a:solidFill>
                </a:ln>
                <a:solidFill>
                  <a:schemeClr val="tx1"/>
                </a:solidFill>
                <a:effectLst>
                  <a:outerShdw blurRad="469900" dist="342900" dir="5400000" sy="-20000" rotWithShape="0">
                    <a:prstClr val="black">
                      <a:alpha val="66000"/>
                    </a:prstClr>
                  </a:outerShdw>
                </a:effectLst>
                <a:latin typeface="Arial" panose="020B0604020202020204" pitchFamily="34" charset="0"/>
                <a:cs typeface="Arial" panose="020B0604020202020204" pitchFamily="34" charset="0"/>
              </a:rPr>
              <a:t>Conclusion</a:t>
            </a:r>
          </a:p>
        </p:txBody>
      </p:sp>
      <p:sp>
        <p:nvSpPr>
          <p:cNvPr id="5" name="Text Box 11">
            <a:extLst>
              <a:ext uri="{FF2B5EF4-FFF2-40B4-BE49-F238E27FC236}">
                <a16:creationId xmlns:a16="http://schemas.microsoft.com/office/drawing/2014/main" id="{048E2353-F2B8-2AF2-9DFE-E03FCB081C16}"/>
              </a:ext>
            </a:extLst>
          </p:cNvPr>
          <p:cNvSpPr txBox="1">
            <a:spLocks noChangeArrowheads="1"/>
          </p:cNvSpPr>
          <p:nvPr/>
        </p:nvSpPr>
        <p:spPr bwMode="auto">
          <a:xfrm>
            <a:off x="-20" y="1625764"/>
            <a:ext cx="9144000" cy="2587416"/>
          </a:xfrm>
          <a:prstGeom prst="rect">
            <a:avLst/>
          </a:prstGeom>
        </p:spPr>
        <p:txBody>
          <a:bodyPr vert="horz" lIns="91440" tIns="45720" rIns="91440" bIns="45720" rtlCol="0">
            <a:no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lvl="0" indent="0" algn="ctr" defTabSz="457200" eaLnBrk="1" hangingPunct="1">
              <a:spcBef>
                <a:spcPct val="20000"/>
              </a:spcBef>
              <a:spcAft>
                <a:spcPts val="600"/>
              </a:spcAft>
              <a:buClr>
                <a:srgbClr val="DADADA"/>
              </a:buClr>
              <a:buSzPct val="70000"/>
              <a:defRPr/>
            </a:pPr>
            <a:r>
              <a:rPr lang="en-US" sz="4800" b="1" dirty="0">
                <a:ln>
                  <a:solidFill>
                    <a:schemeClr val="bg1">
                      <a:alpha val="10000"/>
                    </a:schemeClr>
                  </a:solidFill>
                </a:ln>
                <a:solidFill>
                  <a:sysClr val="windowText" lastClr="000000"/>
                </a:solidFill>
                <a:effectLst>
                  <a:outerShdw blurRad="9525" dist="25400" dir="14640000" algn="tl" rotWithShape="0">
                    <a:prstClr val="black">
                      <a:alpha val="30000"/>
                    </a:prstClr>
                  </a:outerShdw>
                </a:effectLst>
                <a:latin typeface="Tahoma"/>
              </a:rPr>
              <a:t>“Who will follow Jesus?”</a:t>
            </a:r>
          </a:p>
          <a:p>
            <a:pPr marL="0" lvl="0" indent="0" algn="ctr" defTabSz="457200" eaLnBrk="1" hangingPunct="1">
              <a:spcBef>
                <a:spcPct val="20000"/>
              </a:spcBef>
              <a:spcAft>
                <a:spcPts val="600"/>
              </a:spcAft>
              <a:buClr>
                <a:srgbClr val="DADADA"/>
              </a:buClr>
              <a:buSzPct val="70000"/>
              <a:defRPr/>
            </a:pPr>
            <a:r>
              <a:rPr lang="en-US" sz="4800" b="1" dirty="0">
                <a:ln>
                  <a:solidFill>
                    <a:schemeClr val="bg1">
                      <a:alpha val="10000"/>
                    </a:schemeClr>
                  </a:solidFill>
                </a:ln>
                <a:solidFill>
                  <a:sysClr val="windowText" lastClr="000000"/>
                </a:solidFill>
                <a:effectLst>
                  <a:outerShdw blurRad="9525" dist="25400" dir="14640000" algn="tl" rotWithShape="0">
                    <a:prstClr val="black">
                      <a:alpha val="30000"/>
                    </a:prstClr>
                  </a:outerShdw>
                </a:effectLst>
                <a:latin typeface="Tahoma"/>
              </a:rPr>
              <a:t> “Who is on the Lord’s side?” </a:t>
            </a:r>
            <a:endParaRPr kumimoji="0" lang="en-US" sz="4800" b="1" i="0" u="none" strike="noStrike" kern="1200" cap="none" spc="0" normalizeH="0" baseline="0" noProof="0" dirty="0">
              <a:ln>
                <a:solidFill>
                  <a:schemeClr val="bg1">
                    <a:alpha val="10000"/>
                  </a:schemeClr>
                </a:solidFill>
              </a:ln>
              <a:solidFill>
                <a:sysClr val="windowText" lastClr="000000"/>
              </a:solidFill>
              <a:effectLst>
                <a:outerShdw blurRad="9525" dist="25400" dir="14640000" algn="tl" rotWithShape="0">
                  <a:prstClr val="black">
                    <a:alpha val="30000"/>
                  </a:prstClr>
                </a:outerShdw>
              </a:effectLst>
              <a:uLnTx/>
              <a:uFillTx/>
              <a:latin typeface="Tahoma"/>
            </a:endParaRPr>
          </a:p>
        </p:txBody>
      </p:sp>
      <p:sp>
        <p:nvSpPr>
          <p:cNvPr id="6" name="Text Box 11">
            <a:extLst>
              <a:ext uri="{FF2B5EF4-FFF2-40B4-BE49-F238E27FC236}">
                <a16:creationId xmlns:a16="http://schemas.microsoft.com/office/drawing/2014/main" id="{88F8E65C-0515-E635-38D6-A43D50E943DA}"/>
              </a:ext>
            </a:extLst>
          </p:cNvPr>
          <p:cNvSpPr txBox="1">
            <a:spLocks noChangeArrowheads="1"/>
          </p:cNvSpPr>
          <p:nvPr/>
        </p:nvSpPr>
        <p:spPr bwMode="auto">
          <a:xfrm>
            <a:off x="10886" y="4275110"/>
            <a:ext cx="9133115" cy="2514600"/>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t">
            <a:no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53975" lvl="1" indent="0" algn="ctr" eaLnBrk="1" hangingPunct="1">
              <a:lnSpc>
                <a:spcPct val="120000"/>
              </a:lnSpc>
              <a:spcAft>
                <a:spcPts val="450"/>
              </a:spcAft>
              <a:defRPr/>
            </a:pPr>
            <a:r>
              <a:rPr lang="en-US" sz="4400" b="1" dirty="0">
                <a:solidFill>
                  <a:srgbClr val="FFFFCC"/>
                </a:solidFill>
                <a:effectLst>
                  <a:outerShdw blurRad="50800" dist="38100" dir="2700000" algn="tl" rotWithShape="0">
                    <a:srgbClr val="000000">
                      <a:alpha val="48000"/>
                    </a:srgbClr>
                  </a:outerShdw>
                </a:effectLst>
                <a:latin typeface="Tahoma"/>
              </a:rPr>
              <a:t>Our eternal destiny depends on the answer – So it better be, “Master, here am I!”</a:t>
            </a:r>
            <a:endParaRPr kumimoji="0" lang="en-US" sz="4400" b="1" i="0" u="none" strike="noStrike" kern="1200" cap="none" spc="0" normalizeH="0" baseline="0" noProof="0" dirty="0">
              <a:ln>
                <a:noFill/>
              </a:ln>
              <a:solidFill>
                <a:srgbClr val="FFFFCC"/>
              </a:solidFill>
              <a:effectLst>
                <a:outerShdw blurRad="50800" dist="38100" dir="2700000" algn="tl" rotWithShape="0">
                  <a:srgbClr val="000000">
                    <a:alpha val="48000"/>
                  </a:srgbClr>
                </a:outerShdw>
              </a:effectLst>
              <a:uLnTx/>
              <a:uFillTx/>
              <a:latin typeface="Tahoma"/>
              <a:ea typeface="+mn-ea"/>
              <a:cs typeface="Times New Roman" pitchFamily="18" charset="0"/>
            </a:endParaRPr>
          </a:p>
        </p:txBody>
      </p:sp>
    </p:spTree>
    <p:extLst>
      <p:ext uri="{BB962C8B-B14F-4D97-AF65-F5344CB8AC3E}">
        <p14:creationId xmlns:p14="http://schemas.microsoft.com/office/powerpoint/2010/main" val="52047467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p:cTn id="13"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 calcmode="lin" valueType="num">
                                      <p:cBhvr>
                                        <p:cTn id="20"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21"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22" dur="10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23" dur="1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14" name="Picture 13" descr="A close up of a beach&#10;&#10;Description automatically generated">
            <a:extLst>
              <a:ext uri="{FF2B5EF4-FFF2-40B4-BE49-F238E27FC236}">
                <a16:creationId xmlns:a16="http://schemas.microsoft.com/office/drawing/2014/main" id="{065B49C5-561B-4436-86B4-425E830A5478}"/>
              </a:ext>
            </a:extLst>
          </p:cNvPr>
          <p:cNvPicPr>
            <a:picLocks noChangeAspect="1"/>
          </p:cNvPicPr>
          <p:nvPr/>
        </p:nvPicPr>
        <p:blipFill>
          <a:blip r:embed="rId3">
            <a:alphaModFix/>
            <a:extLst>
              <a:ext uri="{28A0092B-C50C-407E-A947-70E740481C1C}">
                <a14:useLocalDpi xmlns:a14="http://schemas.microsoft.com/office/drawing/2010/main" val="0"/>
              </a:ext>
            </a:extLst>
          </a:blip>
          <a:stretch>
            <a:fillRect/>
          </a:stretch>
        </p:blipFill>
        <p:spPr>
          <a:xfrm>
            <a:off x="-20" y="1"/>
            <a:ext cx="9144020" cy="6858000"/>
          </a:xfrm>
          <a:prstGeom prst="rect">
            <a:avLst/>
          </a:prstGeom>
        </p:spPr>
      </p:pic>
      <p:sp>
        <p:nvSpPr>
          <p:cNvPr id="22" name="Rectangle 21">
            <a:extLst>
              <a:ext uri="{FF2B5EF4-FFF2-40B4-BE49-F238E27FC236}">
                <a16:creationId xmlns:a16="http://schemas.microsoft.com/office/drawing/2014/main" id="{4DE0D6BE-330A-422D-9BD9-1E18F73C6E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flip="none" rotWithShape="1">
            <a:gsLst>
              <a:gs pos="32000">
                <a:schemeClr val="bg2">
                  <a:lumMod val="75000"/>
                  <a:alpha val="3000"/>
                </a:schemeClr>
              </a:gs>
              <a:gs pos="100000">
                <a:sysClr val="windowText" lastClr="000000">
                  <a:alpha val="70000"/>
                </a:sysClr>
              </a:gs>
            </a:gsLst>
            <a:path path="circle">
              <a:fillToRect l="50000" t="5000" r="50000" b="95000"/>
            </a:path>
            <a:tileRect/>
          </a:gradFill>
          <a:ln w="9525" cap="flat" cmpd="sng" algn="ctr">
            <a:no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Arial" charset="0"/>
            </a:endParaRPr>
          </a:p>
        </p:txBody>
      </p:sp>
      <p:sp>
        <p:nvSpPr>
          <p:cNvPr id="9" name="Rectangle 2">
            <a:extLst>
              <a:ext uri="{FF2B5EF4-FFF2-40B4-BE49-F238E27FC236}">
                <a16:creationId xmlns:a16="http://schemas.microsoft.com/office/drawing/2014/main" id="{B5686829-6E24-40BB-918C-C91292B97981}"/>
              </a:ext>
            </a:extLst>
          </p:cNvPr>
          <p:cNvSpPr>
            <a:spLocks noGrp="1" noChangeArrowheads="1"/>
          </p:cNvSpPr>
          <p:nvPr>
            <p:ph type="title"/>
          </p:nvPr>
        </p:nvSpPr>
        <p:spPr>
          <a:xfrm>
            <a:off x="0" y="0"/>
            <a:ext cx="9144000" cy="990600"/>
          </a:xfrm>
          <a:solidFill>
            <a:srgbClr val="FFFF00"/>
          </a:solidFill>
        </p:spPr>
        <p:txBody>
          <a:bodyPr/>
          <a:lstStyle/>
          <a:p>
            <a:pPr marL="0" indent="0" eaLnBrk="1" hangingPunct="1">
              <a:buNone/>
            </a:pPr>
            <a:r>
              <a:rPr lang="en-US" sz="4600" b="1" u="sng" dirty="0">
                <a:solidFill>
                  <a:srgbClr val="0000FF"/>
                </a:solidFill>
                <a:latin typeface="Ameretto"/>
              </a:rPr>
              <a:t>“What Must I Do To Be Saved?”</a:t>
            </a:r>
          </a:p>
        </p:txBody>
      </p:sp>
      <p:sp>
        <p:nvSpPr>
          <p:cNvPr id="11" name="Text Box 3">
            <a:extLst>
              <a:ext uri="{FF2B5EF4-FFF2-40B4-BE49-F238E27FC236}">
                <a16:creationId xmlns:a16="http://schemas.microsoft.com/office/drawing/2014/main" id="{A32E3777-7DC2-4DAF-B259-846442EC4B2C}"/>
              </a:ext>
            </a:extLst>
          </p:cNvPr>
          <p:cNvSpPr txBox="1">
            <a:spLocks noChangeArrowheads="1"/>
          </p:cNvSpPr>
          <p:nvPr/>
        </p:nvSpPr>
        <p:spPr bwMode="auto">
          <a:xfrm>
            <a:off x="0" y="1066800"/>
            <a:ext cx="9144000" cy="3539430"/>
          </a:xfrm>
          <a:prstGeom prst="rect">
            <a:avLst/>
          </a:prstGeom>
          <a:noFill/>
          <a:ln w="9525">
            <a:noFill/>
            <a:miter lim="800000"/>
            <a:headEnd/>
            <a:tailEnd/>
          </a:ln>
          <a:effectLst/>
        </p:spPr>
        <p:txBody>
          <a:bodyPr wrap="square">
            <a:spAutoFit/>
          </a:bodyPr>
          <a:lstStyle/>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Hear The Gospel (Jn. 5:24; Rom. 10:17)</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Believe In Christ (Jn. 3:16-18; Jn. 8:24)</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Repent Of Sins (Lk. 13:3-5; Acts 2:38)</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Confess Christ (Mt. 10:32; Rom. 10:10)</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Be Baptized (Mk. 16:16; Acts 22:16)</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Remain Faithful (Jn. 8:31; Rev. 2:10)</a:t>
            </a:r>
          </a:p>
        </p:txBody>
      </p:sp>
      <p:sp>
        <p:nvSpPr>
          <p:cNvPr id="12" name="Text Box 4">
            <a:extLst>
              <a:ext uri="{FF2B5EF4-FFF2-40B4-BE49-F238E27FC236}">
                <a16:creationId xmlns:a16="http://schemas.microsoft.com/office/drawing/2014/main" id="{90A4ACFC-B694-4663-B94E-08EED20972AA}"/>
              </a:ext>
            </a:extLst>
          </p:cNvPr>
          <p:cNvSpPr txBox="1">
            <a:spLocks noChangeArrowheads="1"/>
          </p:cNvSpPr>
          <p:nvPr/>
        </p:nvSpPr>
        <p:spPr bwMode="auto">
          <a:xfrm>
            <a:off x="0" y="5521895"/>
            <a:ext cx="9144000" cy="1077218"/>
          </a:xfrm>
          <a:prstGeom prst="rect">
            <a:avLst/>
          </a:prstGeom>
          <a:noFill/>
          <a:ln w="9525">
            <a:noFill/>
            <a:miter lim="800000"/>
            <a:headEnd/>
            <a:tailEn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bg1"/>
                </a:solidFill>
                <a:effectLst/>
                <a:uLnTx/>
                <a:uFillTx/>
                <a:latin typeface="Arial" pitchFamily="34" charset="0"/>
                <a:ea typeface="+mn-ea"/>
                <a:cs typeface="Arial" pitchFamily="34" charset="0"/>
              </a:rPr>
              <a:t>Repent (Acts 8:22), Confess (I Jn. 1:9),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bg1"/>
                </a:solidFill>
                <a:effectLst/>
                <a:uLnTx/>
                <a:uFillTx/>
                <a:latin typeface="Arial" pitchFamily="34" charset="0"/>
                <a:ea typeface="+mn-ea"/>
                <a:cs typeface="Arial" pitchFamily="34" charset="0"/>
              </a:rPr>
              <a:t>Pray (Acts 8:22)</a:t>
            </a:r>
          </a:p>
        </p:txBody>
      </p:sp>
      <p:sp>
        <p:nvSpPr>
          <p:cNvPr id="13" name="Rectangle 2">
            <a:extLst>
              <a:ext uri="{FF2B5EF4-FFF2-40B4-BE49-F238E27FC236}">
                <a16:creationId xmlns:a16="http://schemas.microsoft.com/office/drawing/2014/main" id="{3CBD791D-1CC1-4B60-AD84-C69BA18F67BA}"/>
              </a:ext>
            </a:extLst>
          </p:cNvPr>
          <p:cNvSpPr txBox="1">
            <a:spLocks noChangeArrowheads="1"/>
          </p:cNvSpPr>
          <p:nvPr/>
        </p:nvSpPr>
        <p:spPr>
          <a:xfrm>
            <a:off x="0" y="4803437"/>
            <a:ext cx="9144000" cy="685800"/>
          </a:xfrm>
          <a:prstGeom prst="rect">
            <a:avLst/>
          </a:prstGeom>
          <a:solidFill>
            <a:srgbClr val="FFFF00"/>
          </a:solidFill>
        </p:spPr>
        <p:txBody>
          <a:bodyPr vert="horz" lIns="91440" tIns="45720" rIns="91440" bIns="45720" rtlCol="0" anchor="ctr">
            <a:normAutofit lnSpcReduction="10000"/>
          </a:bodyPr>
          <a:lstStyle>
            <a:lvl1pPr algn="ctr" defTabSz="685800" rtl="0" eaLnBrk="1" latinLnBrk="0" hangingPunct="1">
              <a:lnSpc>
                <a:spcPct val="90000"/>
              </a:lnSpc>
              <a:spcBef>
                <a:spcPct val="0"/>
              </a:spcBef>
              <a:buNone/>
              <a:defRPr sz="255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pPr fontAlgn="auto">
              <a:spcAft>
                <a:spcPts val="0"/>
              </a:spcAft>
            </a:pPr>
            <a:r>
              <a:rPr lang="en-US" sz="4400" u="sng" dirty="0">
                <a:solidFill>
                  <a:srgbClr val="0000FF"/>
                </a:solidFill>
                <a:latin typeface="Ameretto"/>
              </a:rPr>
              <a:t>For The Erring Saint: </a:t>
            </a:r>
          </a:p>
        </p:txBody>
      </p:sp>
    </p:spTree>
    <p:extLst>
      <p:ext uri="{BB962C8B-B14F-4D97-AF65-F5344CB8AC3E}">
        <p14:creationId xmlns:p14="http://schemas.microsoft.com/office/powerpoint/2010/main" val="564859948"/>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circle(out)">
                                      <p:cBhvr>
                                        <p:cTn id="7" dur="500"/>
                                        <p:tgtEl>
                                          <p:spTgt spid="11">
                                            <p:txEl>
                                              <p:pRg st="0" end="0"/>
                                            </p:txEl>
                                          </p:spTgt>
                                        </p:tgtEl>
                                      </p:cBhvr>
                                    </p:animEffect>
                                  </p:childTnLst>
                                </p:cTn>
                              </p:par>
                            </p:childTnLst>
                          </p:cTn>
                        </p:par>
                        <p:par>
                          <p:cTn id="8" fill="hold">
                            <p:stCondLst>
                              <p:cond delay="500"/>
                            </p:stCondLst>
                            <p:childTnLst>
                              <p:par>
                                <p:cTn id="9" presetID="6" presetClass="entr" presetSubtype="32" fill="hold" nodeType="after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animEffect transition="in" filter="circle(out)">
                                      <p:cBhvr>
                                        <p:cTn id="11" dur="500"/>
                                        <p:tgtEl>
                                          <p:spTgt spid="11">
                                            <p:txEl>
                                              <p:pRg st="1" end="1"/>
                                            </p:txEl>
                                          </p:spTgt>
                                        </p:tgtEl>
                                      </p:cBhvr>
                                    </p:animEffect>
                                  </p:childTnLst>
                                </p:cTn>
                              </p:par>
                            </p:childTnLst>
                          </p:cTn>
                        </p:par>
                        <p:par>
                          <p:cTn id="12" fill="hold">
                            <p:stCondLst>
                              <p:cond delay="1000"/>
                            </p:stCondLst>
                            <p:childTnLst>
                              <p:par>
                                <p:cTn id="13" presetID="6" presetClass="entr" presetSubtype="32" fill="hold" nodeType="after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Effect transition="in" filter="circle(out)">
                                      <p:cBhvr>
                                        <p:cTn id="15" dur="500"/>
                                        <p:tgtEl>
                                          <p:spTgt spid="11">
                                            <p:txEl>
                                              <p:pRg st="2" end="2"/>
                                            </p:txEl>
                                          </p:spTgt>
                                        </p:tgtEl>
                                      </p:cBhvr>
                                    </p:animEffect>
                                  </p:childTnLst>
                                </p:cTn>
                              </p:par>
                            </p:childTnLst>
                          </p:cTn>
                        </p:par>
                        <p:par>
                          <p:cTn id="16" fill="hold">
                            <p:stCondLst>
                              <p:cond delay="1500"/>
                            </p:stCondLst>
                            <p:childTnLst>
                              <p:par>
                                <p:cTn id="17" presetID="6" presetClass="entr" presetSubtype="32" fill="hold" nodeType="after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animEffect transition="in" filter="circle(out)">
                                      <p:cBhvr>
                                        <p:cTn id="19" dur="500"/>
                                        <p:tgtEl>
                                          <p:spTgt spid="11">
                                            <p:txEl>
                                              <p:pRg st="3" end="3"/>
                                            </p:txEl>
                                          </p:spTgt>
                                        </p:tgtEl>
                                      </p:cBhvr>
                                    </p:animEffect>
                                  </p:childTnLst>
                                </p:cTn>
                              </p:par>
                            </p:childTnLst>
                          </p:cTn>
                        </p:par>
                        <p:par>
                          <p:cTn id="20" fill="hold">
                            <p:stCondLst>
                              <p:cond delay="2000"/>
                            </p:stCondLst>
                            <p:childTnLst>
                              <p:par>
                                <p:cTn id="21" presetID="6" presetClass="entr" presetSubtype="32" fill="hold" nodeType="after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animEffect transition="in" filter="circle(out)">
                                      <p:cBhvr>
                                        <p:cTn id="23" dur="500"/>
                                        <p:tgtEl>
                                          <p:spTgt spid="11">
                                            <p:txEl>
                                              <p:pRg st="4" end="4"/>
                                            </p:txEl>
                                          </p:spTgt>
                                        </p:tgtEl>
                                      </p:cBhvr>
                                    </p:animEffect>
                                  </p:childTnLst>
                                </p:cTn>
                              </p:par>
                            </p:childTnLst>
                          </p:cTn>
                        </p:par>
                        <p:par>
                          <p:cTn id="24" fill="hold">
                            <p:stCondLst>
                              <p:cond delay="2500"/>
                            </p:stCondLst>
                            <p:childTnLst>
                              <p:par>
                                <p:cTn id="25" presetID="6" presetClass="entr" presetSubtype="32" fill="hold" nodeType="afterEffect">
                                  <p:stCondLst>
                                    <p:cond delay="0"/>
                                  </p:stCondLst>
                                  <p:childTnLst>
                                    <p:set>
                                      <p:cBhvr>
                                        <p:cTn id="26" dur="1" fill="hold">
                                          <p:stCondLst>
                                            <p:cond delay="0"/>
                                          </p:stCondLst>
                                        </p:cTn>
                                        <p:tgtEl>
                                          <p:spTgt spid="11">
                                            <p:txEl>
                                              <p:pRg st="5" end="5"/>
                                            </p:txEl>
                                          </p:spTgt>
                                        </p:tgtEl>
                                        <p:attrNameLst>
                                          <p:attrName>style.visibility</p:attrName>
                                        </p:attrNameLst>
                                      </p:cBhvr>
                                      <p:to>
                                        <p:strVal val="visible"/>
                                      </p:to>
                                    </p:set>
                                    <p:animEffect transition="in" filter="circle(out)">
                                      <p:cBhvr>
                                        <p:cTn id="27" dur="500"/>
                                        <p:tgtEl>
                                          <p:spTgt spid="11">
                                            <p:txEl>
                                              <p:pRg st="5" end="5"/>
                                            </p:txEl>
                                          </p:spTgt>
                                        </p:tgtEl>
                                      </p:cBhvr>
                                    </p:animEffect>
                                  </p:childTnLst>
                                </p:cTn>
                              </p:par>
                            </p:childTnLst>
                          </p:cTn>
                        </p:par>
                        <p:par>
                          <p:cTn id="28" fill="hold">
                            <p:stCondLst>
                              <p:cond delay="3000"/>
                            </p:stCondLst>
                            <p:childTnLst>
                              <p:par>
                                <p:cTn id="29" presetID="6" presetClass="entr" presetSubtype="16"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circle(in)">
                                      <p:cBhvr>
                                        <p:cTn id="31" dur="1000"/>
                                        <p:tgtEl>
                                          <p:spTgt spid="13"/>
                                        </p:tgtEl>
                                      </p:cBhvr>
                                    </p:animEffect>
                                  </p:childTnLst>
                                </p:cTn>
                              </p:par>
                            </p:childTnLst>
                          </p:cTn>
                        </p:par>
                        <p:par>
                          <p:cTn id="32" fill="hold">
                            <p:stCondLst>
                              <p:cond delay="4000"/>
                            </p:stCondLst>
                            <p:childTnLst>
                              <p:par>
                                <p:cTn id="33" presetID="6" presetClass="entr" presetSubtype="32"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circle(out)">
                                      <p:cBhvr>
                                        <p:cTn id="3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BB19801-B626-494A-4B6C-E98E8F399788}"/>
              </a:ext>
            </a:extLst>
          </p:cNvPr>
          <p:cNvPicPr>
            <a:picLocks noChangeAspect="1"/>
          </p:cNvPicPr>
          <p:nvPr/>
        </p:nvPicPr>
        <p:blipFill>
          <a:blip r:embed="rId4">
            <a:extLst>
              <a:ext uri="{28A0092B-C50C-407E-A947-70E740481C1C}">
                <a14:useLocalDpi xmlns:a14="http://schemas.microsoft.com/office/drawing/2010/main" val="0"/>
              </a:ext>
            </a:extLst>
          </a:blip>
          <a:srcRect l="23045" r="23045"/>
          <a:stretch/>
        </p:blipFill>
        <p:spPr>
          <a:xfrm>
            <a:off x="3490721" y="10"/>
            <a:ext cx="5653279" cy="6857990"/>
          </a:xfrm>
          <a:prstGeom prst="rect">
            <a:avLst/>
          </a:prstGeom>
        </p:spPr>
      </p:pic>
      <p:sp>
        <p:nvSpPr>
          <p:cNvPr id="10" name="Rectangle 2">
            <a:extLst>
              <a:ext uri="{FF2B5EF4-FFF2-40B4-BE49-F238E27FC236}">
                <a16:creationId xmlns:a16="http://schemas.microsoft.com/office/drawing/2014/main" id="{0EE34ECA-984F-AFE9-DC72-BF480BC4F5D3}"/>
              </a:ext>
            </a:extLst>
          </p:cNvPr>
          <p:cNvSpPr>
            <a:spLocks noGrp="1" noChangeArrowheads="1"/>
          </p:cNvSpPr>
          <p:nvPr>
            <p:ph type="title"/>
          </p:nvPr>
        </p:nvSpPr>
        <p:spPr>
          <a:xfrm>
            <a:off x="-1" y="0"/>
            <a:ext cx="3490721" cy="762000"/>
          </a:xfrm>
        </p:spPr>
        <p:style>
          <a:lnRef idx="0">
            <a:scrgbClr r="0" g="0" b="0"/>
          </a:lnRef>
          <a:fillRef idx="0">
            <a:scrgbClr r="0" g="0" b="0"/>
          </a:fillRef>
          <a:effectRef idx="0">
            <a:scrgbClr r="0" g="0" b="0"/>
          </a:effectRef>
          <a:fontRef idx="minor">
            <a:schemeClr val="lt1"/>
          </a:fontRef>
        </p:style>
        <p:txBody>
          <a:bodyPr vert="horz" lIns="91440" tIns="45720" rIns="91440" bIns="45720" rtlCol="0" anchor="b">
            <a:normAutofit/>
          </a:bodyPr>
          <a:lstStyle/>
          <a:p>
            <a:pPr algn="l">
              <a:defRPr/>
            </a:pPr>
            <a:r>
              <a:rPr lang="en-US" b="1" u="sng" dirty="0">
                <a:solidFill>
                  <a:schemeClr val="tx2"/>
                </a:solidFill>
                <a:latin typeface="+mj-lt"/>
                <a:ea typeface="+mj-ea"/>
                <a:cs typeface="+mj-cs"/>
              </a:rPr>
              <a:t>Intro</a:t>
            </a:r>
          </a:p>
        </p:txBody>
      </p:sp>
      <p:sp>
        <p:nvSpPr>
          <p:cNvPr id="11" name="Text Box 11">
            <a:extLst>
              <a:ext uri="{FF2B5EF4-FFF2-40B4-BE49-F238E27FC236}">
                <a16:creationId xmlns:a16="http://schemas.microsoft.com/office/drawing/2014/main" id="{58A8A522-9A08-16DA-1FEE-DA9B79ACD016}"/>
              </a:ext>
            </a:extLst>
          </p:cNvPr>
          <p:cNvSpPr txBox="1">
            <a:spLocks noChangeArrowheads="1"/>
          </p:cNvSpPr>
          <p:nvPr/>
        </p:nvSpPr>
        <p:spPr bwMode="auto">
          <a:xfrm>
            <a:off x="-1" y="762000"/>
            <a:ext cx="3490721" cy="6079217"/>
          </a:xfrm>
          <a:prstGeom prst="rect">
            <a:avLst/>
          </a:prstGeom>
        </p:spPr>
        <p:txBody>
          <a:bodyPr vert="horz" lIns="91440" tIns="45720" rIns="91440" bIns="45720" rtlCol="0" anchor="t">
            <a:no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53975" lvl="1" indent="0" algn="ctr" eaLnBrk="1" hangingPunct="1">
              <a:lnSpc>
                <a:spcPct val="120000"/>
              </a:lnSpc>
              <a:spcAft>
                <a:spcPts val="450"/>
              </a:spcAft>
              <a:defRPr/>
            </a:pPr>
            <a:r>
              <a:rPr lang="en-US" sz="2800" b="1" dirty="0">
                <a:solidFill>
                  <a:prstClr val="white"/>
                </a:solidFill>
                <a:effectLst>
                  <a:outerShdw blurRad="50800" dist="38100" dir="2700000" algn="tl" rotWithShape="0">
                    <a:srgbClr val="000000">
                      <a:alpha val="48000"/>
                    </a:srgbClr>
                  </a:outerShdw>
                </a:effectLst>
                <a:latin typeface="Tahoma"/>
              </a:rPr>
              <a:t>When we feel alone we need to remember there are others who are going through the same thing</a:t>
            </a:r>
          </a:p>
          <a:p>
            <a:pPr marL="511175" lvl="1" indent="-457200" eaLnBrk="1" hangingPunct="1">
              <a:lnSpc>
                <a:spcPct val="120000"/>
              </a:lnSpc>
              <a:spcAft>
                <a:spcPts val="450"/>
              </a:spcAft>
              <a:buFont typeface="Wingdings" panose="05000000000000000000" pitchFamily="2" charset="2"/>
              <a:buChar char="ü"/>
              <a:defRPr/>
            </a:pPr>
            <a:r>
              <a:rPr lang="en-US" sz="2800" b="1" dirty="0">
                <a:solidFill>
                  <a:prstClr val="white"/>
                </a:solidFill>
                <a:effectLst>
                  <a:outerShdw blurRad="50800" dist="38100" dir="2700000" algn="tl" rotWithShape="0">
                    <a:srgbClr val="000000">
                      <a:alpha val="48000"/>
                    </a:srgbClr>
                  </a:outerShdw>
                </a:effectLst>
                <a:latin typeface="Tahoma"/>
              </a:rPr>
              <a:t>Elijah (	I Kings 19:18 )</a:t>
            </a:r>
          </a:p>
          <a:p>
            <a:pPr marL="511175" lvl="1" indent="-457200" eaLnBrk="1" hangingPunct="1">
              <a:lnSpc>
                <a:spcPct val="120000"/>
              </a:lnSpc>
              <a:spcAft>
                <a:spcPts val="450"/>
              </a:spcAft>
              <a:buFont typeface="Wingdings" panose="05000000000000000000" pitchFamily="2" charset="2"/>
              <a:buChar char="ü"/>
              <a:defRPr/>
            </a:pPr>
            <a:r>
              <a:rPr lang="en-US" sz="2800" b="1" dirty="0">
                <a:solidFill>
                  <a:prstClr val="white"/>
                </a:solidFill>
                <a:effectLst>
                  <a:outerShdw blurRad="50800" dist="38100" dir="2700000" algn="tl" rotWithShape="0">
                    <a:srgbClr val="000000">
                      <a:alpha val="48000"/>
                    </a:srgbClr>
                  </a:outerShdw>
                </a:effectLst>
                <a:latin typeface="Tahoma"/>
              </a:rPr>
              <a:t>You (I Peter 5:8-9)</a:t>
            </a:r>
            <a:endParaRPr lang="en-US" sz="3200" b="1" dirty="0">
              <a:solidFill>
                <a:prstClr val="white"/>
              </a:solidFill>
              <a:effectLst>
                <a:outerShdw blurRad="50800" dist="38100" dir="2700000" algn="tl" rotWithShape="0">
                  <a:srgbClr val="000000">
                    <a:alpha val="48000"/>
                  </a:srgbClr>
                </a:outerShdw>
              </a:effectLst>
              <a:latin typeface="Tahoma"/>
            </a:endParaRPr>
          </a:p>
        </p:txBody>
      </p:sp>
      <p:sp>
        <p:nvSpPr>
          <p:cNvPr id="3" name="Footer Placeholder 4">
            <a:extLst>
              <a:ext uri="{FF2B5EF4-FFF2-40B4-BE49-F238E27FC236}">
                <a16:creationId xmlns:a16="http://schemas.microsoft.com/office/drawing/2014/main" id="{EF5FD864-6C83-DFAC-D6FC-45E71BDC9E2A}"/>
              </a:ext>
            </a:extLst>
          </p:cNvPr>
          <p:cNvSpPr>
            <a:spLocks noGrp="1"/>
          </p:cNvSpPr>
          <p:nvPr>
            <p:ph type="ftr" sz="quarter" idx="11"/>
          </p:nvPr>
        </p:nvSpPr>
        <p:spPr>
          <a:xfrm>
            <a:off x="6446685" y="42635"/>
            <a:ext cx="2697315" cy="365125"/>
          </a:xfrm>
        </p:spPr>
        <p:txBody>
          <a:bodyPr vert="horz" lIns="91440" tIns="45720" rIns="91440" bIns="45720" rtlCol="0" anchor="ctr">
            <a:normAutofit/>
          </a:bodyPr>
          <a:lstStyle/>
          <a:p>
            <a:pPr marR="0" lvl="0" indent="0" algn="r" fontAlgn="base">
              <a:spcBef>
                <a:spcPct val="0"/>
              </a:spcBef>
              <a:spcAft>
                <a:spcPts val="450"/>
              </a:spcAft>
              <a:buClr>
                <a:srgbClr val="6BA9DA"/>
              </a:buClr>
              <a:buSzPct val="115000"/>
              <a:buFontTx/>
              <a:buNone/>
              <a:tabLst/>
              <a:defRPr/>
            </a:pPr>
            <a:r>
              <a:rPr kumimoji="0" lang="en-US" b="0" i="0" u="none" strike="noStrike" kern="1200" cap="none" spc="0" normalizeH="0" baseline="0" noProof="0" dirty="0">
                <a:ln>
                  <a:noFill/>
                </a:ln>
                <a:solidFill>
                  <a:schemeClr val="tx1">
                    <a:lumMod val="95000"/>
                  </a:schemeClr>
                </a:solidFill>
                <a:effectLst>
                  <a:outerShdw blurRad="50800" dist="38100" dir="2700000" algn="tl" rotWithShape="0">
                    <a:schemeClr val="bg1">
                      <a:alpha val="43000"/>
                    </a:schemeClr>
                  </a:outerShdw>
                </a:effectLst>
                <a:uLnTx/>
                <a:uFillTx/>
                <a:latin typeface="+mn-lt"/>
                <a:ea typeface="+mn-ea"/>
                <a:cs typeface="+mn-cs"/>
              </a:rPr>
              <a:t>“Who Is On The Lord’s Side?”</a:t>
            </a:r>
          </a:p>
        </p:txBody>
      </p:sp>
      <p:pic>
        <p:nvPicPr>
          <p:cNvPr id="16" name="Picture 15">
            <a:extLst>
              <a:ext uri="{FF2B5EF4-FFF2-40B4-BE49-F238E27FC236}">
                <a16:creationId xmlns:a16="http://schemas.microsoft.com/office/drawing/2014/main" id="{B536FA4E-0152-4E27-91DA-0FC22D1846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964" r="2807" b="1446"/>
          <a:stretch/>
        </p:blipFill>
        <p:spPr>
          <a:xfrm>
            <a:off x="3414712" y="1"/>
            <a:ext cx="5729288" cy="6858000"/>
          </a:xfrm>
          <a:prstGeom prst="rect">
            <a:avLst/>
          </a:prstGeom>
        </p:spPr>
      </p:pic>
      <p:sp>
        <p:nvSpPr>
          <p:cNvPr id="2" name="Text Box 11">
            <a:extLst>
              <a:ext uri="{FF2B5EF4-FFF2-40B4-BE49-F238E27FC236}">
                <a16:creationId xmlns:a16="http://schemas.microsoft.com/office/drawing/2014/main" id="{DF6C977F-CDD7-5A42-7223-4BEEBD170A5A}"/>
              </a:ext>
            </a:extLst>
          </p:cNvPr>
          <p:cNvSpPr txBox="1">
            <a:spLocks noChangeArrowheads="1"/>
          </p:cNvSpPr>
          <p:nvPr/>
        </p:nvSpPr>
        <p:spPr bwMode="auto">
          <a:xfrm>
            <a:off x="3490722" y="3886200"/>
            <a:ext cx="5653278" cy="2971800"/>
          </a:xfrm>
          <a:prstGeom prst="rect">
            <a:avLst/>
          </a:prstGeom>
        </p:spPr>
        <p:txBody>
          <a:bodyPr vert="horz" lIns="91440" tIns="45720" rIns="91440" bIns="45720" rtlCol="0" anchor="t">
            <a:norm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347663" lvl="0" indent="-347663" defTabSz="457200" eaLnBrk="1" hangingPunct="1">
              <a:spcBef>
                <a:spcPct val="20000"/>
              </a:spcBef>
              <a:spcAft>
                <a:spcPts val="600"/>
              </a:spcAft>
              <a:buClr>
                <a:schemeClr val="tx2"/>
              </a:buClr>
              <a:buSzPct val="70000"/>
              <a:buFont typeface="Wingdings" panose="05000000000000000000" pitchFamily="2" charset="2"/>
              <a:buChar char="v"/>
              <a:defRPr/>
            </a:pPr>
            <a:r>
              <a:rPr lang="en-US" sz="24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mn-lt"/>
                <a:cs typeface="+mn-cs"/>
              </a:rPr>
              <a:t>Elijah (7,000 is few in relation to the nation, but were more than Elijah!)</a:t>
            </a:r>
          </a:p>
          <a:p>
            <a:pPr marL="347663" lvl="0" indent="-347663" defTabSz="457200" eaLnBrk="1" hangingPunct="1">
              <a:spcBef>
                <a:spcPct val="20000"/>
              </a:spcBef>
              <a:spcAft>
                <a:spcPts val="600"/>
              </a:spcAft>
              <a:buClr>
                <a:schemeClr val="tx2"/>
              </a:buClr>
              <a:buSzPct val="70000"/>
              <a:buFont typeface="Wingdings" panose="05000000000000000000" pitchFamily="2" charset="2"/>
              <a:buChar char="v"/>
              <a:defRPr/>
            </a:pPr>
            <a:r>
              <a:rPr lang="en-US" sz="24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mn-lt"/>
                <a:cs typeface="+mn-cs"/>
              </a:rPr>
              <a:t>You (While our brethren are few in contrast to the world, they are more than you!)</a:t>
            </a:r>
          </a:p>
        </p:txBody>
      </p:sp>
    </p:spTree>
    <p:extLst>
      <p:ext uri="{BB962C8B-B14F-4D97-AF65-F5344CB8AC3E}">
        <p14:creationId xmlns:p14="http://schemas.microsoft.com/office/powerpoint/2010/main" val="343497018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arn(inVertical)">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wipe(left)">
                                      <p:cBhvr>
                                        <p:cTn id="12" dur="500"/>
                                        <p:tgtEl>
                                          <p:spTgt spid="11">
                                            <p:txEl>
                                              <p:pRg st="1" end="1"/>
                                            </p:txEl>
                                          </p:spTgt>
                                        </p:tgtEl>
                                      </p:cBhvr>
                                    </p:animEffect>
                                  </p:childTnLst>
                                </p:cTn>
                              </p:par>
                            </p:childTnLst>
                          </p:cTn>
                        </p:par>
                        <p:par>
                          <p:cTn id="13" fill="hold">
                            <p:stCondLst>
                              <p:cond delay="500"/>
                            </p:stCondLst>
                            <p:childTnLst>
                              <p:par>
                                <p:cTn id="14" presetID="2" presetClass="entr" presetSubtype="8" fill="hold" nodeType="afterEffect">
                                  <p:stCondLst>
                                    <p:cond delay="0"/>
                                  </p:stCondLst>
                                  <p:childTnLst>
                                    <p:set>
                                      <p:cBhvr>
                                        <p:cTn id="15" dur="1" fill="hold">
                                          <p:stCondLst>
                                            <p:cond delay="0"/>
                                          </p:stCondLst>
                                        </p:cTn>
                                        <p:tgtEl>
                                          <p:spTgt spid="2">
                                            <p:txEl>
                                              <p:pRg st="0" end="0"/>
                                            </p:txEl>
                                          </p:spTgt>
                                        </p:tgtEl>
                                        <p:attrNameLst>
                                          <p:attrName>style.visibility</p:attrName>
                                        </p:attrNameLst>
                                      </p:cBhvr>
                                      <p:to>
                                        <p:strVal val="visible"/>
                                      </p:to>
                                    </p:set>
                                    <p:anim calcmode="lin" valueType="num">
                                      <p:cBhvr additive="base">
                                        <p:cTn id="16"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1">
                                            <p:txEl>
                                              <p:pRg st="2" end="2"/>
                                            </p:txEl>
                                          </p:spTgt>
                                        </p:tgtEl>
                                        <p:attrNameLst>
                                          <p:attrName>style.visibility</p:attrName>
                                        </p:attrNameLst>
                                      </p:cBhvr>
                                      <p:to>
                                        <p:strVal val="visible"/>
                                      </p:to>
                                    </p:set>
                                    <p:animEffect transition="in" filter="wipe(left)">
                                      <p:cBhvr>
                                        <p:cTn id="22" dur="500"/>
                                        <p:tgtEl>
                                          <p:spTgt spid="11">
                                            <p:txEl>
                                              <p:pRg st="2" end="2"/>
                                            </p:txEl>
                                          </p:spTgt>
                                        </p:tgtEl>
                                      </p:cBhvr>
                                    </p:animEffect>
                                  </p:childTnLst>
                                </p:cTn>
                              </p:par>
                            </p:childTnLst>
                          </p:cTn>
                        </p:par>
                        <p:par>
                          <p:cTn id="23" fill="hold">
                            <p:stCondLst>
                              <p:cond delay="500"/>
                            </p:stCondLst>
                            <p:childTnLst>
                              <p:par>
                                <p:cTn id="24" presetID="2" presetClass="entr" presetSubtype="8" fill="hold" nodeType="afterEffect">
                                  <p:stCondLst>
                                    <p:cond delay="0"/>
                                  </p:stCondLst>
                                  <p:childTnLst>
                                    <p:set>
                                      <p:cBhvr>
                                        <p:cTn id="25" dur="1" fill="hold">
                                          <p:stCondLst>
                                            <p:cond delay="0"/>
                                          </p:stCondLst>
                                        </p:cTn>
                                        <p:tgtEl>
                                          <p:spTgt spid="2">
                                            <p:txEl>
                                              <p:pRg st="1" end="1"/>
                                            </p:txEl>
                                          </p:spTgt>
                                        </p:tgtEl>
                                        <p:attrNameLst>
                                          <p:attrName>style.visibility</p:attrName>
                                        </p:attrNameLst>
                                      </p:cBhvr>
                                      <p:to>
                                        <p:strVal val="visible"/>
                                      </p:to>
                                    </p:set>
                                    <p:anim calcmode="lin" valueType="num">
                                      <p:cBhvr additive="base">
                                        <p:cTn id="26"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27"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BB19801-B626-494A-4B6C-E98E8F399788}"/>
              </a:ext>
            </a:extLst>
          </p:cNvPr>
          <p:cNvPicPr>
            <a:picLocks noChangeAspect="1"/>
          </p:cNvPicPr>
          <p:nvPr/>
        </p:nvPicPr>
        <p:blipFill>
          <a:blip r:embed="rId4">
            <a:extLst>
              <a:ext uri="{28A0092B-C50C-407E-A947-70E740481C1C}">
                <a14:useLocalDpi xmlns:a14="http://schemas.microsoft.com/office/drawing/2010/main" val="0"/>
              </a:ext>
            </a:extLst>
          </a:blip>
          <a:srcRect l="30000" r="30000"/>
          <a:stretch/>
        </p:blipFill>
        <p:spPr>
          <a:xfrm>
            <a:off x="20" y="10"/>
            <a:ext cx="4571980" cy="6857990"/>
          </a:xfrm>
          <a:prstGeom prst="rect">
            <a:avLst/>
          </a:prstGeom>
        </p:spPr>
      </p:pic>
      <p:sp>
        <p:nvSpPr>
          <p:cNvPr id="10" name="Rectangle 2">
            <a:extLst>
              <a:ext uri="{FF2B5EF4-FFF2-40B4-BE49-F238E27FC236}">
                <a16:creationId xmlns:a16="http://schemas.microsoft.com/office/drawing/2014/main" id="{0EE34ECA-984F-AFE9-DC72-BF480BC4F5D3}"/>
              </a:ext>
            </a:extLst>
          </p:cNvPr>
          <p:cNvSpPr>
            <a:spLocks noGrp="1" noChangeArrowheads="1"/>
          </p:cNvSpPr>
          <p:nvPr>
            <p:ph type="title"/>
          </p:nvPr>
        </p:nvSpPr>
        <p:spPr>
          <a:xfrm>
            <a:off x="4609612" y="1"/>
            <a:ext cx="4534368" cy="762000"/>
          </a:xfrm>
        </p:spPr>
        <p:style>
          <a:lnRef idx="0">
            <a:scrgbClr r="0" g="0" b="0"/>
          </a:lnRef>
          <a:fillRef idx="0">
            <a:scrgbClr r="0" g="0" b="0"/>
          </a:fillRef>
          <a:effectRef idx="0">
            <a:scrgbClr r="0" g="0" b="0"/>
          </a:effectRef>
          <a:fontRef idx="minor">
            <a:schemeClr val="lt1"/>
          </a:fontRef>
        </p:style>
        <p:txBody>
          <a:bodyPr vert="horz" lIns="91440" tIns="45720" rIns="91440" bIns="45720" rtlCol="0" anchor="ctr">
            <a:normAutofit/>
          </a:bodyPr>
          <a:lstStyle/>
          <a:p>
            <a:pPr defTabSz="914400">
              <a:defRPr/>
            </a:pPr>
            <a:r>
              <a:rPr lang="en-US" sz="4000" u="sng" dirty="0">
                <a:solidFill>
                  <a:schemeClr val="tx1"/>
                </a:solidFill>
                <a:latin typeface="+mj-lt"/>
                <a:ea typeface="+mj-ea"/>
                <a:cs typeface="+mj-cs"/>
              </a:rPr>
              <a:t>Intro</a:t>
            </a:r>
          </a:p>
        </p:txBody>
      </p:sp>
      <p:sp>
        <p:nvSpPr>
          <p:cNvPr id="3" name="Footer Placeholder 4">
            <a:extLst>
              <a:ext uri="{FF2B5EF4-FFF2-40B4-BE49-F238E27FC236}">
                <a16:creationId xmlns:a16="http://schemas.microsoft.com/office/drawing/2014/main" id="{EF5FD864-6C83-DFAC-D6FC-45E71BDC9E2A}"/>
              </a:ext>
            </a:extLst>
          </p:cNvPr>
          <p:cNvSpPr>
            <a:spLocks noGrp="1"/>
          </p:cNvSpPr>
          <p:nvPr>
            <p:ph type="ftr" sz="quarter" idx="11"/>
          </p:nvPr>
        </p:nvSpPr>
        <p:spPr>
          <a:xfrm>
            <a:off x="20" y="15876"/>
            <a:ext cx="4571980" cy="365125"/>
          </a:xfrm>
        </p:spPr>
        <p:txBody>
          <a:bodyPr vert="horz" lIns="91440" tIns="45720" rIns="91440" bIns="45720" rtlCol="0" anchor="ctr">
            <a:normAutofit/>
          </a:bodyPr>
          <a:lstStyle/>
          <a:p>
            <a:pPr marL="0" marR="0" lvl="0" indent="0" algn="l" defTabSz="914400" rtl="0" eaLnBrk="1" fontAlgn="base" latinLnBrk="0" hangingPunct="1">
              <a:lnSpc>
                <a:spcPct val="100000"/>
              </a:lnSpc>
              <a:spcBef>
                <a:spcPct val="0"/>
              </a:spcBef>
              <a:spcAft>
                <a:spcPts val="450"/>
              </a:spcAft>
              <a:buClr>
                <a:srgbClr val="6BA9DA"/>
              </a:buClr>
              <a:buSzPct val="115000"/>
              <a:buFontTx/>
              <a:buNone/>
              <a:tabLst/>
              <a:defRPr/>
            </a:pPr>
            <a:r>
              <a:rPr kumimoji="0" lang="en-US" sz="1000" b="0" i="0" u="none" strike="noStrike" kern="1200" cap="none" spc="0" normalizeH="0" baseline="0" noProof="0" dirty="0">
                <a:ln>
                  <a:noFill/>
                </a:ln>
                <a:solidFill>
                  <a:prstClr val="white">
                    <a:tint val="75000"/>
                  </a:prstClr>
                </a:solidFill>
                <a:effectLst/>
                <a:uLnTx/>
                <a:uFillTx/>
                <a:latin typeface="Tahoma"/>
                <a:ea typeface="+mn-ea"/>
                <a:cs typeface="Arial" charset="0"/>
              </a:rPr>
              <a:t>“Who Is On The Lord’s Side?”</a:t>
            </a:r>
          </a:p>
        </p:txBody>
      </p:sp>
      <p:sp>
        <p:nvSpPr>
          <p:cNvPr id="11" name="Text Box 11">
            <a:extLst>
              <a:ext uri="{FF2B5EF4-FFF2-40B4-BE49-F238E27FC236}">
                <a16:creationId xmlns:a16="http://schemas.microsoft.com/office/drawing/2014/main" id="{58A8A522-9A08-16DA-1FEE-DA9B79ACD016}"/>
              </a:ext>
            </a:extLst>
          </p:cNvPr>
          <p:cNvSpPr txBox="1">
            <a:spLocks noChangeArrowheads="1"/>
          </p:cNvSpPr>
          <p:nvPr/>
        </p:nvSpPr>
        <p:spPr bwMode="auto">
          <a:xfrm>
            <a:off x="4572000" y="777866"/>
            <a:ext cx="4571980" cy="6064257"/>
          </a:xfrm>
          <a:prstGeom prst="rect">
            <a:avLst/>
          </a:prstGeom>
        </p:spPr>
        <p:style>
          <a:lnRef idx="0">
            <a:schemeClr val="dk1"/>
          </a:lnRef>
          <a:fillRef idx="3">
            <a:schemeClr val="dk1"/>
          </a:fillRef>
          <a:effectRef idx="3">
            <a:schemeClr val="dk1"/>
          </a:effectRef>
          <a:fontRef idx="minor">
            <a:schemeClr val="lt1"/>
          </a:fontRef>
        </p:style>
        <p:txBody>
          <a:bodyPr vert="horz" lIns="91440" tIns="45720" rIns="91440" bIns="45720" rtlCol="0">
            <a:no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119063" lvl="1" indent="0" algn="ctr" eaLnBrk="1" hangingPunct="1">
              <a:lnSpc>
                <a:spcPct val="120000"/>
              </a:lnSpc>
              <a:spcAft>
                <a:spcPts val="450"/>
              </a:spcAft>
              <a:defRPr/>
            </a:pPr>
            <a:r>
              <a:rPr lang="en-US" sz="3200" b="1" dirty="0">
                <a:solidFill>
                  <a:prstClr val="white"/>
                </a:solidFill>
                <a:effectLst>
                  <a:outerShdw blurRad="50800" dist="38100" dir="2700000" algn="tl" rotWithShape="0">
                    <a:srgbClr val="000000">
                      <a:alpha val="48000"/>
                    </a:srgbClr>
                  </a:outerShdw>
                </a:effectLst>
                <a:latin typeface="Tahoma"/>
              </a:rPr>
              <a:t>In those moments when we feel we stand alone against the sin and temptations of life, we may wonder, “Who will follow Jesus?,” “Who is on the Lord’s side?”     (I Peter 5:9!)</a:t>
            </a:r>
            <a:endParaRPr kumimoji="0" lang="en-US" sz="3200" b="1" i="1"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ndParaRPr>
          </a:p>
          <a:p>
            <a:pPr marL="571500" marR="0" lvl="1" indent="0" algn="l" defTabSz="914400" rtl="0" eaLnBrk="1" fontAlgn="base" latinLnBrk="0" hangingPunct="1">
              <a:lnSpc>
                <a:spcPct val="120000"/>
              </a:lnSpc>
              <a:spcBef>
                <a:spcPct val="0"/>
              </a:spcBef>
              <a:spcAft>
                <a:spcPts val="450"/>
              </a:spcAft>
              <a:buClrTx/>
              <a:buSzTx/>
              <a:buFontTx/>
              <a:buNone/>
              <a:tabLst/>
              <a:defRPr/>
            </a:pPr>
            <a:endParaRPr kumimoji="0" lang="en-US" sz="3200" b="1" i="0"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a typeface="+mn-ea"/>
              <a:cs typeface="Times New Roman" pitchFamily="18" charset="0"/>
            </a:endParaRPr>
          </a:p>
        </p:txBody>
      </p:sp>
    </p:spTree>
    <p:extLst>
      <p:ext uri="{BB962C8B-B14F-4D97-AF65-F5344CB8AC3E}">
        <p14:creationId xmlns:p14="http://schemas.microsoft.com/office/powerpoint/2010/main" val="7093446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C366EE1-AED1-2822-AD87-13231440C3AC}"/>
              </a:ext>
            </a:extLst>
          </p:cNvPr>
          <p:cNvPicPr>
            <a:picLocks noChangeAspect="1"/>
          </p:cNvPicPr>
          <p:nvPr/>
        </p:nvPicPr>
        <p:blipFill>
          <a:blip r:embed="rId4">
            <a:extLst>
              <a:ext uri="{28A0092B-C50C-407E-A947-70E740481C1C}">
                <a14:useLocalDpi xmlns:a14="http://schemas.microsoft.com/office/drawing/2010/main" val="0"/>
              </a:ext>
            </a:extLst>
          </a:blip>
          <a:srcRect l="12293" r="12293"/>
          <a:stretch/>
        </p:blipFill>
        <p:spPr>
          <a:xfrm>
            <a:off x="-6466" y="10"/>
            <a:ext cx="4571999" cy="6857990"/>
          </a:xfrm>
          <a:prstGeom prst="rect">
            <a:avLst/>
          </a:prstGeom>
        </p:spPr>
      </p:pic>
      <p:sp>
        <p:nvSpPr>
          <p:cNvPr id="5" name="Footer Placeholder 4">
            <a:extLst>
              <a:ext uri="{FF2B5EF4-FFF2-40B4-BE49-F238E27FC236}">
                <a16:creationId xmlns:a16="http://schemas.microsoft.com/office/drawing/2014/main" id="{1DC66042-BF4A-43D2-9C57-FAD7517D581C}"/>
              </a:ext>
            </a:extLst>
          </p:cNvPr>
          <p:cNvSpPr>
            <a:spLocks noGrp="1"/>
          </p:cNvSpPr>
          <p:nvPr>
            <p:ph type="ftr" sz="quarter" idx="11"/>
          </p:nvPr>
        </p:nvSpPr>
        <p:spPr>
          <a:xfrm>
            <a:off x="0" y="6492865"/>
            <a:ext cx="2697315" cy="365125"/>
          </a:xfrm>
        </p:spPr>
        <p:txBody>
          <a:bodyPr vert="horz" lIns="91440" tIns="45720" rIns="91440" bIns="45720" rtlCol="0"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000" b="0" i="0" u="none" strike="noStrike" kern="1200" cap="all" spc="0" normalizeH="0" baseline="0" noProof="0" dirty="0">
                <a:ln>
                  <a:noFill/>
                </a:ln>
                <a:solidFill>
                  <a:prstClr val="black"/>
                </a:solidFill>
                <a:effectLst>
                  <a:outerShdw blurRad="50800" dist="38100" dir="2700000" algn="tl" rotWithShape="0">
                    <a:prstClr val="black">
                      <a:alpha val="43000"/>
                    </a:prstClr>
                  </a:outerShdw>
                </a:effectLst>
                <a:uLnTx/>
                <a:uFillTx/>
                <a:latin typeface="Tahoma"/>
                <a:ea typeface="+mn-ea"/>
                <a:cs typeface="Arial" charset="0"/>
              </a:rPr>
              <a:t>“Who Is On The Lord’s Side?”</a:t>
            </a:r>
          </a:p>
        </p:txBody>
      </p:sp>
      <p:pic>
        <p:nvPicPr>
          <p:cNvPr id="15" name="Picture 14">
            <a:extLst>
              <a:ext uri="{FF2B5EF4-FFF2-40B4-BE49-F238E27FC236}">
                <a16:creationId xmlns:a16="http://schemas.microsoft.com/office/drawing/2014/main" id="{B536FA4E-0152-4E27-91DA-0FC22D1846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964" r="2807" b="1446"/>
          <a:stretch/>
        </p:blipFill>
        <p:spPr>
          <a:xfrm>
            <a:off x="4692769" y="1"/>
            <a:ext cx="4451230" cy="6858000"/>
          </a:xfrm>
          <a:prstGeom prst="rect">
            <a:avLst/>
          </a:prstGeom>
        </p:spPr>
      </p:pic>
      <p:sp>
        <p:nvSpPr>
          <p:cNvPr id="7" name="Title 6">
            <a:extLst>
              <a:ext uri="{FF2B5EF4-FFF2-40B4-BE49-F238E27FC236}">
                <a16:creationId xmlns:a16="http://schemas.microsoft.com/office/drawing/2014/main" id="{649D4D68-AEF3-41E9-8D90-703928B93664}"/>
              </a:ext>
            </a:extLst>
          </p:cNvPr>
          <p:cNvSpPr>
            <a:spLocks noGrp="1"/>
          </p:cNvSpPr>
          <p:nvPr>
            <p:ph type="title"/>
          </p:nvPr>
        </p:nvSpPr>
        <p:spPr>
          <a:xfrm>
            <a:off x="4578469" y="10"/>
            <a:ext cx="4565530" cy="1066790"/>
          </a:xfrm>
        </p:spPr>
        <p:txBody>
          <a:bodyPr vert="horz" lIns="91440" tIns="45720" rIns="91440" bIns="45720" rtlCol="0" anchor="b">
            <a:noAutofit/>
          </a:bodyPr>
          <a:lstStyle/>
          <a:p>
            <a:r>
              <a:rPr lang="en-US" sz="3200" b="1" spc="-300" dirty="0">
                <a:solidFill>
                  <a:schemeClr val="tx1"/>
                </a:solidFill>
                <a:cs typeface="Arial" panose="020B0604020202020204" pitchFamily="34" charset="0"/>
              </a:rPr>
              <a:t>“Who is on the Lord’s Side?” in Situations Like: </a:t>
            </a:r>
          </a:p>
        </p:txBody>
      </p:sp>
      <p:sp>
        <p:nvSpPr>
          <p:cNvPr id="2" name="Text Box 11">
            <a:extLst>
              <a:ext uri="{FF2B5EF4-FFF2-40B4-BE49-F238E27FC236}">
                <a16:creationId xmlns:a16="http://schemas.microsoft.com/office/drawing/2014/main" id="{DB313A06-7FD2-F769-F0BF-2A598FA8175B}"/>
              </a:ext>
            </a:extLst>
          </p:cNvPr>
          <p:cNvSpPr txBox="1">
            <a:spLocks noChangeArrowheads="1"/>
          </p:cNvSpPr>
          <p:nvPr/>
        </p:nvSpPr>
        <p:spPr bwMode="auto">
          <a:xfrm>
            <a:off x="4578469" y="1066800"/>
            <a:ext cx="4565530" cy="5791199"/>
          </a:xfrm>
          <a:prstGeom prst="rect">
            <a:avLst/>
          </a:prstGeom>
        </p:spPr>
        <p:txBody>
          <a:bodyPr vert="horz" lIns="91440" tIns="45720" rIns="91440" bIns="45720" rtlCol="0" anchor="t">
            <a:normAutofit lnSpcReduction="10000"/>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marR="0" lvl="0" indent="0" algn="l" defTabSz="457200" rtl="0" eaLnBrk="1" fontAlgn="base" latinLnBrk="0" hangingPunct="1">
              <a:lnSpc>
                <a:spcPct val="100000"/>
              </a:lnSpc>
              <a:spcBef>
                <a:spcPct val="20000"/>
              </a:spcBef>
              <a:spcAft>
                <a:spcPts val="600"/>
              </a:spcAft>
              <a:buClr>
                <a:srgbClr val="DADADA"/>
              </a:buClr>
              <a:buSzPct val="70000"/>
              <a:tabLst/>
              <a:defRPr/>
            </a:pPr>
            <a:r>
              <a:rPr kumimoji="0" lang="en-US" sz="24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Times New Roman" pitchFamily="18" charset="0"/>
              </a:rPr>
              <a:t>Moses and the Levites vs. Israelites – the Golden Calf incident (Exodus 32:26)</a:t>
            </a:r>
          </a:p>
          <a:p>
            <a:pPr marL="347663" marR="0" lvl="0" indent="-347663" algn="l" defTabSz="457200" rtl="0" eaLnBrk="1" fontAlgn="base" latinLnBrk="0" hangingPunct="1">
              <a:lnSpc>
                <a:spcPct val="100000"/>
              </a:lnSpc>
              <a:spcBef>
                <a:spcPct val="20000"/>
              </a:spcBef>
              <a:spcAft>
                <a:spcPts val="600"/>
              </a:spcAft>
              <a:buClr>
                <a:srgbClr val="DADADA"/>
              </a:buClr>
              <a:buSzPct val="70000"/>
              <a:buFont typeface="Wingdings" panose="05000000000000000000" pitchFamily="2" charset="2"/>
              <a:buChar char="v"/>
              <a:tabLst/>
              <a:defRPr/>
            </a:pPr>
            <a:r>
              <a:rPr kumimoji="0" lang="en-US" sz="24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Times New Roman" pitchFamily="18" charset="0"/>
              </a:rPr>
              <a:t>“Who is on the Lord’s side?” (ESV)</a:t>
            </a:r>
          </a:p>
          <a:p>
            <a:pPr marL="347663" marR="0" lvl="0" indent="-347663" algn="l" defTabSz="457200" rtl="0" eaLnBrk="1" fontAlgn="base" latinLnBrk="0" hangingPunct="1">
              <a:lnSpc>
                <a:spcPct val="100000"/>
              </a:lnSpc>
              <a:spcBef>
                <a:spcPct val="20000"/>
              </a:spcBef>
              <a:spcAft>
                <a:spcPts val="600"/>
              </a:spcAft>
              <a:buClr>
                <a:srgbClr val="DADADA"/>
              </a:buClr>
              <a:buSzPct val="70000"/>
              <a:buFont typeface="Wingdings" panose="05000000000000000000" pitchFamily="2" charset="2"/>
              <a:buChar char="v"/>
              <a:tabLst/>
              <a:defRPr/>
            </a:pPr>
            <a:r>
              <a:rPr kumimoji="0" lang="en-US" sz="24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Times New Roman" pitchFamily="18" charset="0"/>
              </a:rPr>
              <a:t>Levites stepped forward and carried out the command of the Lord (Exodus 32:26f) </a:t>
            </a:r>
          </a:p>
          <a:p>
            <a:pPr marL="347663" marR="0" lvl="0" indent="-347663" algn="l" defTabSz="457200" rtl="0" eaLnBrk="1" fontAlgn="base" latinLnBrk="0" hangingPunct="1">
              <a:lnSpc>
                <a:spcPct val="100000"/>
              </a:lnSpc>
              <a:spcBef>
                <a:spcPct val="20000"/>
              </a:spcBef>
              <a:spcAft>
                <a:spcPts val="600"/>
              </a:spcAft>
              <a:buClr>
                <a:srgbClr val="DADADA"/>
              </a:buClr>
              <a:buSzPct val="70000"/>
              <a:buFont typeface="Wingdings" panose="05000000000000000000" pitchFamily="2" charset="2"/>
              <a:buChar char="v"/>
              <a:tabLst/>
              <a:defRPr/>
            </a:pPr>
            <a:r>
              <a:rPr kumimoji="0" lang="en-US" sz="24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Times New Roman" pitchFamily="18" charset="0"/>
              </a:rPr>
              <a:t>They stood alone against the 11 other tribes! </a:t>
            </a:r>
          </a:p>
          <a:p>
            <a:pPr marL="347663" marR="0" lvl="0" indent="-347663" algn="l" defTabSz="457200" rtl="0" eaLnBrk="1" fontAlgn="base" latinLnBrk="0" hangingPunct="1">
              <a:lnSpc>
                <a:spcPct val="100000"/>
              </a:lnSpc>
              <a:spcBef>
                <a:spcPct val="20000"/>
              </a:spcBef>
              <a:spcAft>
                <a:spcPts val="600"/>
              </a:spcAft>
              <a:buClr>
                <a:srgbClr val="DADADA"/>
              </a:buClr>
              <a:buSzPct val="70000"/>
              <a:buFont typeface="Wingdings" panose="05000000000000000000" pitchFamily="2" charset="2"/>
              <a:buChar char="v"/>
              <a:tabLst/>
              <a:defRPr/>
            </a:pPr>
            <a:r>
              <a:rPr kumimoji="0" lang="en-US" sz="2400" b="1" i="1" u="sng"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Times New Roman" pitchFamily="18" charset="0"/>
              </a:rPr>
              <a:t>Though few in number they were more than Moses alone!</a:t>
            </a:r>
          </a:p>
        </p:txBody>
      </p:sp>
    </p:spTree>
    <p:extLst>
      <p:ext uri="{BB962C8B-B14F-4D97-AF65-F5344CB8AC3E}">
        <p14:creationId xmlns:p14="http://schemas.microsoft.com/office/powerpoint/2010/main" val="303378332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 calcmode="lin" valueType="num">
                                      <p:cBhvr additive="base">
                                        <p:cTn id="16"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 calcmode="lin" valueType="num">
                                      <p:cBhvr additive="base">
                                        <p:cTn id="22" dur="5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par>
                          <p:cTn id="24" fill="hold">
                            <p:stCondLst>
                              <p:cond delay="500"/>
                            </p:stCondLst>
                            <p:childTnLst>
                              <p:par>
                                <p:cTn id="25" presetID="2" presetClass="entr" presetSubtype="8" fill="hold" nodeType="after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 calcmode="lin" valueType="num">
                                      <p:cBhvr additive="base">
                                        <p:cTn id="27" dur="500" fill="hold"/>
                                        <p:tgtEl>
                                          <p:spTgt spid="2">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2">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C366EE1-AED1-2822-AD87-13231440C3AC}"/>
              </a:ext>
            </a:extLst>
          </p:cNvPr>
          <p:cNvPicPr>
            <a:picLocks noChangeAspect="1"/>
          </p:cNvPicPr>
          <p:nvPr/>
        </p:nvPicPr>
        <p:blipFill>
          <a:blip r:embed="rId4">
            <a:extLst>
              <a:ext uri="{28A0092B-C50C-407E-A947-70E740481C1C}">
                <a14:useLocalDpi xmlns:a14="http://schemas.microsoft.com/office/drawing/2010/main" val="0"/>
              </a:ext>
            </a:extLst>
          </a:blip>
          <a:srcRect l="25000" r="25000"/>
          <a:stretch/>
        </p:blipFill>
        <p:spPr>
          <a:xfrm>
            <a:off x="-6466" y="10"/>
            <a:ext cx="4571999" cy="6857990"/>
          </a:xfrm>
          <a:prstGeom prst="rect">
            <a:avLst/>
          </a:prstGeom>
        </p:spPr>
      </p:pic>
      <p:sp>
        <p:nvSpPr>
          <p:cNvPr id="5" name="Footer Placeholder 4">
            <a:extLst>
              <a:ext uri="{FF2B5EF4-FFF2-40B4-BE49-F238E27FC236}">
                <a16:creationId xmlns:a16="http://schemas.microsoft.com/office/drawing/2014/main" id="{1DC66042-BF4A-43D2-9C57-FAD7517D581C}"/>
              </a:ext>
            </a:extLst>
          </p:cNvPr>
          <p:cNvSpPr>
            <a:spLocks noGrp="1"/>
          </p:cNvSpPr>
          <p:nvPr>
            <p:ph type="ftr" sz="quarter" idx="11"/>
          </p:nvPr>
        </p:nvSpPr>
        <p:spPr>
          <a:xfrm>
            <a:off x="0" y="6492865"/>
            <a:ext cx="2697315" cy="365125"/>
          </a:xfrm>
        </p:spPr>
        <p:txBody>
          <a:bodyPr vert="horz" lIns="91440" tIns="45720" rIns="91440" bIns="45720" rtlCol="0"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000" b="0" i="0" u="none" strike="noStrike" kern="1200" cap="all" spc="0" normalizeH="0" baseline="0" noProof="0" dirty="0">
                <a:ln>
                  <a:noFill/>
                </a:ln>
                <a:solidFill>
                  <a:prstClr val="black"/>
                </a:solidFill>
                <a:effectLst>
                  <a:outerShdw blurRad="50800" dist="38100" dir="2700000" algn="tl" rotWithShape="0">
                    <a:prstClr val="black">
                      <a:alpha val="43000"/>
                    </a:prstClr>
                  </a:outerShdw>
                </a:effectLst>
                <a:uLnTx/>
                <a:uFillTx/>
                <a:latin typeface="Tahoma"/>
                <a:ea typeface="+mn-ea"/>
                <a:cs typeface="Arial" charset="0"/>
              </a:rPr>
              <a:t>“Who Is On The Lord’s Side?”</a:t>
            </a:r>
          </a:p>
        </p:txBody>
      </p:sp>
      <p:pic>
        <p:nvPicPr>
          <p:cNvPr id="15" name="Picture 14">
            <a:extLst>
              <a:ext uri="{FF2B5EF4-FFF2-40B4-BE49-F238E27FC236}">
                <a16:creationId xmlns:a16="http://schemas.microsoft.com/office/drawing/2014/main" id="{B536FA4E-0152-4E27-91DA-0FC22D1846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964" r="2807" b="1446"/>
          <a:stretch/>
        </p:blipFill>
        <p:spPr>
          <a:xfrm>
            <a:off x="4692769" y="1"/>
            <a:ext cx="4451230" cy="6858000"/>
          </a:xfrm>
          <a:prstGeom prst="rect">
            <a:avLst/>
          </a:prstGeom>
        </p:spPr>
      </p:pic>
      <p:sp>
        <p:nvSpPr>
          <p:cNvPr id="7" name="Title 6">
            <a:extLst>
              <a:ext uri="{FF2B5EF4-FFF2-40B4-BE49-F238E27FC236}">
                <a16:creationId xmlns:a16="http://schemas.microsoft.com/office/drawing/2014/main" id="{649D4D68-AEF3-41E9-8D90-703928B93664}"/>
              </a:ext>
            </a:extLst>
          </p:cNvPr>
          <p:cNvSpPr>
            <a:spLocks noGrp="1"/>
          </p:cNvSpPr>
          <p:nvPr>
            <p:ph type="title"/>
          </p:nvPr>
        </p:nvSpPr>
        <p:spPr>
          <a:xfrm>
            <a:off x="4578469" y="10"/>
            <a:ext cx="4565530" cy="1066790"/>
          </a:xfrm>
        </p:spPr>
        <p:txBody>
          <a:bodyPr vert="horz" lIns="91440" tIns="45720" rIns="91440" bIns="45720" rtlCol="0" anchor="b">
            <a:noAutofit/>
          </a:bodyPr>
          <a:lstStyle/>
          <a:p>
            <a:r>
              <a:rPr lang="en-US" sz="3200" b="1" spc="-300" dirty="0">
                <a:solidFill>
                  <a:schemeClr val="tx1"/>
                </a:solidFill>
                <a:cs typeface="Arial" panose="020B0604020202020204" pitchFamily="34" charset="0"/>
              </a:rPr>
              <a:t>“Who is on the Lord’s Side?” in Situations Like: </a:t>
            </a:r>
          </a:p>
        </p:txBody>
      </p:sp>
      <p:sp>
        <p:nvSpPr>
          <p:cNvPr id="2" name="Text Box 11">
            <a:extLst>
              <a:ext uri="{FF2B5EF4-FFF2-40B4-BE49-F238E27FC236}">
                <a16:creationId xmlns:a16="http://schemas.microsoft.com/office/drawing/2014/main" id="{DB313A06-7FD2-F769-F0BF-2A598FA8175B}"/>
              </a:ext>
            </a:extLst>
          </p:cNvPr>
          <p:cNvSpPr txBox="1">
            <a:spLocks noChangeArrowheads="1"/>
          </p:cNvSpPr>
          <p:nvPr/>
        </p:nvSpPr>
        <p:spPr bwMode="auto">
          <a:xfrm>
            <a:off x="4578469" y="1066800"/>
            <a:ext cx="4565530" cy="5791199"/>
          </a:xfrm>
          <a:prstGeom prst="rect">
            <a:avLst/>
          </a:prstGeom>
        </p:spPr>
        <p:txBody>
          <a:bodyPr vert="horz" lIns="91440" tIns="45720" rIns="91440" bIns="45720" rtlCol="0" anchor="t">
            <a:norm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lvl="0" indent="0" defTabSz="457200" eaLnBrk="1" hangingPunct="1">
              <a:spcBef>
                <a:spcPct val="20000"/>
              </a:spcBef>
              <a:spcAft>
                <a:spcPts val="600"/>
              </a:spcAft>
              <a:buClr>
                <a:srgbClr val="DADADA"/>
              </a:buClr>
              <a:buSzPct val="70000"/>
              <a:defRPr/>
            </a:pPr>
            <a:r>
              <a:rPr lang="en-US" sz="24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Joshua vs. Israelites – his farewell address </a:t>
            </a:r>
            <a:r>
              <a:rPr kumimoji="0" lang="en-US" sz="24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Times New Roman" pitchFamily="18" charset="0"/>
              </a:rPr>
              <a:t>(Joshua 24:14-15)</a:t>
            </a:r>
          </a:p>
          <a:p>
            <a:pPr marL="347663" lvl="0" indent="-347663" defTabSz="457200" eaLnBrk="1" hangingPunct="1">
              <a:spcBef>
                <a:spcPct val="20000"/>
              </a:spcBef>
              <a:spcAft>
                <a:spcPts val="600"/>
              </a:spcAft>
              <a:buClr>
                <a:srgbClr val="DADADA"/>
              </a:buClr>
              <a:buSzPct val="70000"/>
              <a:buFont typeface="Wingdings" panose="05000000000000000000" pitchFamily="2" charset="2"/>
              <a:buChar char="v"/>
              <a:defRPr/>
            </a:pPr>
            <a:r>
              <a:rPr lang="en-US" sz="24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“Choose whom you will serve?” </a:t>
            </a:r>
            <a:endParaRPr kumimoji="0" lang="en-US" sz="24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Times New Roman" pitchFamily="18" charset="0"/>
            </a:endParaRPr>
          </a:p>
          <a:p>
            <a:pPr marL="347663" lvl="0" indent="-347663" defTabSz="457200" eaLnBrk="1" hangingPunct="1">
              <a:spcBef>
                <a:spcPct val="20000"/>
              </a:spcBef>
              <a:spcAft>
                <a:spcPts val="600"/>
              </a:spcAft>
              <a:buClr>
                <a:srgbClr val="DADADA"/>
              </a:buClr>
              <a:buSzPct val="70000"/>
              <a:buFont typeface="Wingdings" panose="05000000000000000000" pitchFamily="2" charset="2"/>
              <a:buChar char="v"/>
              <a:defRPr/>
            </a:pPr>
            <a:r>
              <a:rPr lang="en-US" sz="24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“As for me and my house we will serve the Lord” </a:t>
            </a:r>
            <a:endParaRPr kumimoji="0" lang="en-US" sz="24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Times New Roman" pitchFamily="18" charset="0"/>
            </a:endParaRPr>
          </a:p>
          <a:p>
            <a:pPr marL="347663" lvl="0" indent="-347663" defTabSz="457200" eaLnBrk="1" hangingPunct="1">
              <a:spcBef>
                <a:spcPct val="20000"/>
              </a:spcBef>
              <a:spcAft>
                <a:spcPts val="600"/>
              </a:spcAft>
              <a:buClr>
                <a:srgbClr val="DADADA"/>
              </a:buClr>
              <a:buSzPct val="70000"/>
              <a:buFont typeface="Wingdings" panose="05000000000000000000" pitchFamily="2" charset="2"/>
              <a:buChar char="v"/>
              <a:defRPr/>
            </a:pPr>
            <a:r>
              <a:rPr lang="en-US" sz="24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This choice was ever before them, and Joshua’s choice proved to be the unpopular one time and again </a:t>
            </a:r>
            <a:r>
              <a:rPr lang="en-US" sz="2400" b="1" i="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(The book of Judges)!</a:t>
            </a:r>
            <a:endParaRPr kumimoji="0" lang="en-US" sz="2400" b="1" i="1" u="sng"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ndParaRPr>
          </a:p>
        </p:txBody>
      </p:sp>
    </p:spTree>
    <p:extLst>
      <p:ext uri="{BB962C8B-B14F-4D97-AF65-F5344CB8AC3E}">
        <p14:creationId xmlns:p14="http://schemas.microsoft.com/office/powerpoint/2010/main" val="100849204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 calcmode="lin" valueType="num">
                                      <p:cBhvr additive="base">
                                        <p:cTn id="16"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 calcmode="lin" valueType="num">
                                      <p:cBhvr additive="base">
                                        <p:cTn id="22" dur="5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C366EE1-AED1-2822-AD87-13231440C3AC}"/>
              </a:ext>
            </a:extLst>
          </p:cNvPr>
          <p:cNvPicPr>
            <a:picLocks noChangeAspect="1"/>
          </p:cNvPicPr>
          <p:nvPr/>
        </p:nvPicPr>
        <p:blipFill>
          <a:blip r:embed="rId4">
            <a:extLst>
              <a:ext uri="{28A0092B-C50C-407E-A947-70E740481C1C}">
                <a14:useLocalDpi xmlns:a14="http://schemas.microsoft.com/office/drawing/2010/main" val="0"/>
              </a:ext>
            </a:extLst>
          </a:blip>
          <a:srcRect l="29942" r="29942"/>
          <a:stretch/>
        </p:blipFill>
        <p:spPr>
          <a:xfrm>
            <a:off x="-6466" y="10"/>
            <a:ext cx="4571999" cy="6857990"/>
          </a:xfrm>
          <a:prstGeom prst="rect">
            <a:avLst/>
          </a:prstGeom>
        </p:spPr>
      </p:pic>
      <p:sp>
        <p:nvSpPr>
          <p:cNvPr id="5" name="Footer Placeholder 4">
            <a:extLst>
              <a:ext uri="{FF2B5EF4-FFF2-40B4-BE49-F238E27FC236}">
                <a16:creationId xmlns:a16="http://schemas.microsoft.com/office/drawing/2014/main" id="{1DC66042-BF4A-43D2-9C57-FAD7517D581C}"/>
              </a:ext>
            </a:extLst>
          </p:cNvPr>
          <p:cNvSpPr>
            <a:spLocks noGrp="1"/>
          </p:cNvSpPr>
          <p:nvPr>
            <p:ph type="ftr" sz="quarter" idx="11"/>
          </p:nvPr>
        </p:nvSpPr>
        <p:spPr>
          <a:xfrm>
            <a:off x="0" y="6492865"/>
            <a:ext cx="2697315" cy="365125"/>
          </a:xfrm>
        </p:spPr>
        <p:txBody>
          <a:bodyPr vert="horz" lIns="91440" tIns="45720" rIns="91440" bIns="45720" rtlCol="0"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000" b="0" i="0" u="none" strike="noStrike" kern="1200" cap="all" spc="0" normalizeH="0" baseline="0" noProof="0" dirty="0">
                <a:ln>
                  <a:noFill/>
                </a:ln>
                <a:solidFill>
                  <a:schemeClr val="tx1"/>
                </a:solidFill>
                <a:effectLst>
                  <a:outerShdw blurRad="50800" dist="38100" dir="2700000" algn="tl" rotWithShape="0">
                    <a:prstClr val="black">
                      <a:alpha val="43000"/>
                    </a:prstClr>
                  </a:outerShdw>
                </a:effectLst>
                <a:uLnTx/>
                <a:uFillTx/>
                <a:latin typeface="Tahoma"/>
                <a:ea typeface="+mn-ea"/>
                <a:cs typeface="Arial" charset="0"/>
              </a:rPr>
              <a:t>“Who Is On The Lord’s Side?”</a:t>
            </a:r>
          </a:p>
        </p:txBody>
      </p:sp>
      <p:pic>
        <p:nvPicPr>
          <p:cNvPr id="15" name="Picture 14">
            <a:extLst>
              <a:ext uri="{FF2B5EF4-FFF2-40B4-BE49-F238E27FC236}">
                <a16:creationId xmlns:a16="http://schemas.microsoft.com/office/drawing/2014/main" id="{B536FA4E-0152-4E27-91DA-0FC22D1846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964" r="2807" b="1446"/>
          <a:stretch/>
        </p:blipFill>
        <p:spPr>
          <a:xfrm>
            <a:off x="4692769" y="1"/>
            <a:ext cx="4451230" cy="6858000"/>
          </a:xfrm>
          <a:prstGeom prst="rect">
            <a:avLst/>
          </a:prstGeom>
        </p:spPr>
      </p:pic>
      <p:sp>
        <p:nvSpPr>
          <p:cNvPr id="7" name="Title 6">
            <a:extLst>
              <a:ext uri="{FF2B5EF4-FFF2-40B4-BE49-F238E27FC236}">
                <a16:creationId xmlns:a16="http://schemas.microsoft.com/office/drawing/2014/main" id="{649D4D68-AEF3-41E9-8D90-703928B93664}"/>
              </a:ext>
            </a:extLst>
          </p:cNvPr>
          <p:cNvSpPr>
            <a:spLocks noGrp="1"/>
          </p:cNvSpPr>
          <p:nvPr>
            <p:ph type="title"/>
          </p:nvPr>
        </p:nvSpPr>
        <p:spPr>
          <a:xfrm>
            <a:off x="4578469" y="10"/>
            <a:ext cx="4565530" cy="1066790"/>
          </a:xfrm>
        </p:spPr>
        <p:txBody>
          <a:bodyPr vert="horz" lIns="91440" tIns="45720" rIns="91440" bIns="45720" rtlCol="0" anchor="b">
            <a:noAutofit/>
          </a:bodyPr>
          <a:lstStyle/>
          <a:p>
            <a:r>
              <a:rPr lang="en-US" sz="3200" b="1" spc="-300" dirty="0">
                <a:solidFill>
                  <a:schemeClr val="tx1"/>
                </a:solidFill>
                <a:cs typeface="Arial" panose="020B0604020202020204" pitchFamily="34" charset="0"/>
              </a:rPr>
              <a:t>“Who is on the Lord’s Side?” in Situations Like: </a:t>
            </a:r>
          </a:p>
        </p:txBody>
      </p:sp>
      <p:sp>
        <p:nvSpPr>
          <p:cNvPr id="2" name="Text Box 11">
            <a:extLst>
              <a:ext uri="{FF2B5EF4-FFF2-40B4-BE49-F238E27FC236}">
                <a16:creationId xmlns:a16="http://schemas.microsoft.com/office/drawing/2014/main" id="{DB313A06-7FD2-F769-F0BF-2A598FA8175B}"/>
              </a:ext>
            </a:extLst>
          </p:cNvPr>
          <p:cNvSpPr txBox="1">
            <a:spLocks noChangeArrowheads="1"/>
          </p:cNvSpPr>
          <p:nvPr/>
        </p:nvSpPr>
        <p:spPr bwMode="auto">
          <a:xfrm>
            <a:off x="4578469" y="1066800"/>
            <a:ext cx="4565530" cy="5791199"/>
          </a:xfrm>
          <a:prstGeom prst="rect">
            <a:avLst/>
          </a:prstGeom>
        </p:spPr>
        <p:txBody>
          <a:bodyPr vert="horz" lIns="91440" tIns="45720" rIns="91440" bIns="45720" rtlCol="0" anchor="t">
            <a:norm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lvl="0" indent="0" defTabSz="457200" eaLnBrk="1" hangingPunct="1">
              <a:spcBef>
                <a:spcPct val="20000"/>
              </a:spcBef>
              <a:spcAft>
                <a:spcPts val="600"/>
              </a:spcAft>
              <a:buClr>
                <a:srgbClr val="DADADA"/>
              </a:buClr>
              <a:buSzPct val="70000"/>
              <a:defRPr/>
            </a:pPr>
            <a:r>
              <a:rPr lang="en-US" sz="24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Elijah vs. 450 prophets of Baal (I Kings 18:21-22)</a:t>
            </a:r>
            <a:endParaRPr kumimoji="0" lang="en-US" sz="24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Times New Roman" pitchFamily="18" charset="0"/>
            </a:endParaRPr>
          </a:p>
          <a:p>
            <a:pPr marL="347663" lvl="0" indent="-347663" defTabSz="457200" eaLnBrk="1" hangingPunct="1">
              <a:spcBef>
                <a:spcPct val="20000"/>
              </a:spcBef>
              <a:spcAft>
                <a:spcPts val="600"/>
              </a:spcAft>
              <a:buClr>
                <a:srgbClr val="DADADA"/>
              </a:buClr>
              <a:buSzPct val="70000"/>
              <a:buFont typeface="Wingdings" panose="05000000000000000000" pitchFamily="2" charset="2"/>
              <a:buChar char="v"/>
              <a:defRPr/>
            </a:pPr>
            <a:r>
              <a:rPr lang="en-US" sz="24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Elijah stood alone against the 450 false prophets of Baal, against the nation and its king! </a:t>
            </a:r>
            <a:endParaRPr kumimoji="0" lang="en-US" sz="24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Times New Roman" pitchFamily="18" charset="0"/>
            </a:endParaRPr>
          </a:p>
          <a:p>
            <a:pPr marL="347663" lvl="0" indent="-347663" defTabSz="457200" eaLnBrk="1" hangingPunct="1">
              <a:spcBef>
                <a:spcPct val="20000"/>
              </a:spcBef>
              <a:spcAft>
                <a:spcPts val="600"/>
              </a:spcAft>
              <a:buClr>
                <a:srgbClr val="DADADA"/>
              </a:buClr>
              <a:buSzPct val="70000"/>
              <a:buFont typeface="Wingdings" panose="05000000000000000000" pitchFamily="2" charset="2"/>
              <a:buChar char="v"/>
              <a:defRPr/>
            </a:pPr>
            <a:r>
              <a:rPr lang="en-US" sz="24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I Kings 19:1-3: Queen Jezebel sought his life </a:t>
            </a:r>
            <a:endParaRPr kumimoji="0" lang="en-US" sz="24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Times New Roman" pitchFamily="18" charset="0"/>
            </a:endParaRPr>
          </a:p>
          <a:p>
            <a:pPr marL="347663" lvl="0" indent="-347663" defTabSz="457200" eaLnBrk="1" hangingPunct="1">
              <a:spcBef>
                <a:spcPct val="20000"/>
              </a:spcBef>
              <a:spcAft>
                <a:spcPts val="600"/>
              </a:spcAft>
              <a:buClr>
                <a:srgbClr val="DADADA"/>
              </a:buClr>
              <a:buSzPct val="70000"/>
              <a:buFont typeface="Wingdings" panose="05000000000000000000" pitchFamily="2" charset="2"/>
              <a:buChar char="v"/>
              <a:defRPr/>
            </a:pPr>
            <a:r>
              <a:rPr lang="en-US" sz="24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Elijah stood against a nation for its idolatry and God showed them that He was with him! (I Kings 18:36-40)</a:t>
            </a:r>
            <a:endParaRPr kumimoji="0" lang="en-US" sz="2400" b="1" i="1" u="sng"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Times New Roman" pitchFamily="18" charset="0"/>
            </a:endParaRPr>
          </a:p>
        </p:txBody>
      </p:sp>
    </p:spTree>
    <p:extLst>
      <p:ext uri="{BB962C8B-B14F-4D97-AF65-F5344CB8AC3E}">
        <p14:creationId xmlns:p14="http://schemas.microsoft.com/office/powerpoint/2010/main" val="6802469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 calcmode="lin" valueType="num">
                                      <p:cBhvr additive="base">
                                        <p:cTn id="16"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 calcmode="lin" valueType="num">
                                      <p:cBhvr additive="base">
                                        <p:cTn id="22" dur="5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C366EE1-AED1-2822-AD87-13231440C3AC}"/>
              </a:ext>
            </a:extLst>
          </p:cNvPr>
          <p:cNvPicPr>
            <a:picLocks noChangeAspect="1"/>
          </p:cNvPicPr>
          <p:nvPr/>
        </p:nvPicPr>
        <p:blipFill>
          <a:blip r:embed="rId4">
            <a:extLst>
              <a:ext uri="{28A0092B-C50C-407E-A947-70E740481C1C}">
                <a14:useLocalDpi xmlns:a14="http://schemas.microsoft.com/office/drawing/2010/main" val="0"/>
              </a:ext>
            </a:extLst>
          </a:blip>
          <a:srcRect l="27687" r="27687"/>
          <a:stretch/>
        </p:blipFill>
        <p:spPr>
          <a:xfrm>
            <a:off x="-6466" y="10"/>
            <a:ext cx="4571999" cy="6857990"/>
          </a:xfrm>
          <a:prstGeom prst="rect">
            <a:avLst/>
          </a:prstGeom>
        </p:spPr>
      </p:pic>
      <p:sp>
        <p:nvSpPr>
          <p:cNvPr id="5" name="Footer Placeholder 4">
            <a:extLst>
              <a:ext uri="{FF2B5EF4-FFF2-40B4-BE49-F238E27FC236}">
                <a16:creationId xmlns:a16="http://schemas.microsoft.com/office/drawing/2014/main" id="{1DC66042-BF4A-43D2-9C57-FAD7517D581C}"/>
              </a:ext>
            </a:extLst>
          </p:cNvPr>
          <p:cNvSpPr>
            <a:spLocks noGrp="1"/>
          </p:cNvSpPr>
          <p:nvPr>
            <p:ph type="ftr" sz="quarter" idx="11"/>
          </p:nvPr>
        </p:nvSpPr>
        <p:spPr>
          <a:xfrm>
            <a:off x="0" y="6492865"/>
            <a:ext cx="2697315" cy="365125"/>
          </a:xfrm>
        </p:spPr>
        <p:txBody>
          <a:bodyPr vert="horz" lIns="91440" tIns="45720" rIns="91440" bIns="45720" rtlCol="0"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000" b="0" i="0" u="none" strike="noStrike" kern="1200" cap="all" spc="0" normalizeH="0" baseline="0" noProof="0" dirty="0">
                <a:ln>
                  <a:noFill/>
                </a:ln>
                <a:solidFill>
                  <a:schemeClr val="tx1"/>
                </a:solidFill>
                <a:effectLst>
                  <a:outerShdw blurRad="50800" dist="38100" dir="2700000" algn="tl" rotWithShape="0">
                    <a:prstClr val="black">
                      <a:alpha val="43000"/>
                    </a:prstClr>
                  </a:outerShdw>
                </a:effectLst>
                <a:uLnTx/>
                <a:uFillTx/>
                <a:latin typeface="Tahoma"/>
                <a:ea typeface="+mn-ea"/>
                <a:cs typeface="Arial" charset="0"/>
              </a:rPr>
              <a:t>“Who Is On The Lord’s Side?”</a:t>
            </a:r>
          </a:p>
        </p:txBody>
      </p:sp>
      <p:pic>
        <p:nvPicPr>
          <p:cNvPr id="15" name="Picture 14">
            <a:extLst>
              <a:ext uri="{FF2B5EF4-FFF2-40B4-BE49-F238E27FC236}">
                <a16:creationId xmlns:a16="http://schemas.microsoft.com/office/drawing/2014/main" id="{B536FA4E-0152-4E27-91DA-0FC22D1846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964" r="2807" b="1446"/>
          <a:stretch/>
        </p:blipFill>
        <p:spPr>
          <a:xfrm>
            <a:off x="4692769" y="1"/>
            <a:ext cx="4451230" cy="6858000"/>
          </a:xfrm>
          <a:prstGeom prst="rect">
            <a:avLst/>
          </a:prstGeom>
        </p:spPr>
      </p:pic>
      <p:sp>
        <p:nvSpPr>
          <p:cNvPr id="7" name="Title 6">
            <a:extLst>
              <a:ext uri="{FF2B5EF4-FFF2-40B4-BE49-F238E27FC236}">
                <a16:creationId xmlns:a16="http://schemas.microsoft.com/office/drawing/2014/main" id="{649D4D68-AEF3-41E9-8D90-703928B93664}"/>
              </a:ext>
            </a:extLst>
          </p:cNvPr>
          <p:cNvSpPr>
            <a:spLocks noGrp="1"/>
          </p:cNvSpPr>
          <p:nvPr>
            <p:ph type="title"/>
          </p:nvPr>
        </p:nvSpPr>
        <p:spPr>
          <a:xfrm>
            <a:off x="4578469" y="10"/>
            <a:ext cx="4565530" cy="1066790"/>
          </a:xfrm>
        </p:spPr>
        <p:txBody>
          <a:bodyPr vert="horz" lIns="91440" tIns="45720" rIns="91440" bIns="45720" rtlCol="0" anchor="b">
            <a:noAutofit/>
          </a:bodyPr>
          <a:lstStyle/>
          <a:p>
            <a:r>
              <a:rPr lang="en-US" sz="3200" b="1" spc="-300" dirty="0">
                <a:solidFill>
                  <a:schemeClr val="tx1"/>
                </a:solidFill>
                <a:cs typeface="Arial" panose="020B0604020202020204" pitchFamily="34" charset="0"/>
              </a:rPr>
              <a:t>“Who is on the Lord’s Side?” in Situations Like: </a:t>
            </a:r>
          </a:p>
        </p:txBody>
      </p:sp>
      <p:sp>
        <p:nvSpPr>
          <p:cNvPr id="2" name="Text Box 11">
            <a:extLst>
              <a:ext uri="{FF2B5EF4-FFF2-40B4-BE49-F238E27FC236}">
                <a16:creationId xmlns:a16="http://schemas.microsoft.com/office/drawing/2014/main" id="{DB313A06-7FD2-F769-F0BF-2A598FA8175B}"/>
              </a:ext>
            </a:extLst>
          </p:cNvPr>
          <p:cNvSpPr txBox="1">
            <a:spLocks noChangeArrowheads="1"/>
          </p:cNvSpPr>
          <p:nvPr/>
        </p:nvSpPr>
        <p:spPr bwMode="auto">
          <a:xfrm>
            <a:off x="4578469" y="1066800"/>
            <a:ext cx="4565530" cy="5791199"/>
          </a:xfrm>
          <a:prstGeom prst="rect">
            <a:avLst/>
          </a:prstGeom>
        </p:spPr>
        <p:txBody>
          <a:bodyPr vert="horz" lIns="91440" tIns="45720" rIns="91440" bIns="45720" rtlCol="0" anchor="t">
            <a:norm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lvl="0" indent="0" defTabSz="457200" eaLnBrk="1" hangingPunct="1">
              <a:spcBef>
                <a:spcPct val="20000"/>
              </a:spcBef>
              <a:spcAft>
                <a:spcPts val="600"/>
              </a:spcAft>
              <a:buClr>
                <a:srgbClr val="DADADA"/>
              </a:buClr>
              <a:buSzPct val="70000"/>
              <a:defRPr/>
            </a:pPr>
            <a:r>
              <a:rPr lang="en-US" sz="24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Jeremiah vs. a king and the nation’s false prophets (Jeremiah 15:15-18)</a:t>
            </a:r>
            <a:endParaRPr kumimoji="0" lang="en-US" sz="24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Times New Roman" pitchFamily="18" charset="0"/>
            </a:endParaRPr>
          </a:p>
          <a:p>
            <a:pPr marL="347663" lvl="0" indent="-347663" defTabSz="457200" eaLnBrk="1" hangingPunct="1">
              <a:spcBef>
                <a:spcPct val="20000"/>
              </a:spcBef>
              <a:spcAft>
                <a:spcPts val="600"/>
              </a:spcAft>
              <a:buClr>
                <a:srgbClr val="DADADA"/>
              </a:buClr>
              <a:buSzPct val="70000"/>
              <a:buFont typeface="Wingdings" panose="05000000000000000000" pitchFamily="2" charset="2"/>
              <a:buChar char="v"/>
              <a:defRPr/>
            </a:pPr>
            <a:r>
              <a:rPr lang="en-US" sz="24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His advice to the king from God was unpopular! </a:t>
            </a:r>
            <a:endParaRPr kumimoji="0" lang="en-US" sz="24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Times New Roman" pitchFamily="18" charset="0"/>
            </a:endParaRPr>
          </a:p>
          <a:p>
            <a:pPr marL="347663" lvl="0" indent="-347663" defTabSz="457200" eaLnBrk="1" hangingPunct="1">
              <a:spcBef>
                <a:spcPct val="20000"/>
              </a:spcBef>
              <a:spcAft>
                <a:spcPts val="600"/>
              </a:spcAft>
              <a:buClr>
                <a:srgbClr val="DADADA"/>
              </a:buClr>
              <a:buSzPct val="70000"/>
              <a:buFont typeface="Wingdings" panose="05000000000000000000" pitchFamily="2" charset="2"/>
              <a:buChar char="v"/>
              <a:defRPr/>
            </a:pPr>
            <a:r>
              <a:rPr lang="en-US" sz="24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Jeremiah 15:19-21: God promised him if he trusted in Him, He would protect him </a:t>
            </a:r>
            <a:endParaRPr kumimoji="0" lang="en-US" sz="24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Times New Roman" pitchFamily="18" charset="0"/>
            </a:endParaRPr>
          </a:p>
          <a:p>
            <a:pPr marL="347663" lvl="0" indent="-347663" defTabSz="457200" eaLnBrk="1" hangingPunct="1">
              <a:spcBef>
                <a:spcPct val="20000"/>
              </a:spcBef>
              <a:spcAft>
                <a:spcPts val="600"/>
              </a:spcAft>
              <a:buClr>
                <a:srgbClr val="DADADA"/>
              </a:buClr>
              <a:buSzPct val="70000"/>
              <a:buFont typeface="Wingdings" panose="05000000000000000000" pitchFamily="2" charset="2"/>
              <a:buChar char="v"/>
              <a:defRPr/>
            </a:pPr>
            <a:r>
              <a:rPr lang="en-US" sz="24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Jeremiah stood alone against the king, false prophets, and his nation!</a:t>
            </a:r>
            <a:endParaRPr kumimoji="0" lang="en-US" sz="2400" b="1" i="1" u="sng"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Times New Roman" pitchFamily="18" charset="0"/>
            </a:endParaRPr>
          </a:p>
        </p:txBody>
      </p:sp>
    </p:spTree>
    <p:extLst>
      <p:ext uri="{BB962C8B-B14F-4D97-AF65-F5344CB8AC3E}">
        <p14:creationId xmlns:p14="http://schemas.microsoft.com/office/powerpoint/2010/main" val="192122055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 calcmode="lin" valueType="num">
                                      <p:cBhvr additive="base">
                                        <p:cTn id="16"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 calcmode="lin" valueType="num">
                                      <p:cBhvr additive="base">
                                        <p:cTn id="22" dur="5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C366EE1-AED1-2822-AD87-13231440C3AC}"/>
              </a:ext>
            </a:extLst>
          </p:cNvPr>
          <p:cNvPicPr>
            <a:picLocks noChangeAspect="1"/>
          </p:cNvPicPr>
          <p:nvPr/>
        </p:nvPicPr>
        <p:blipFill>
          <a:blip r:embed="rId4">
            <a:extLst>
              <a:ext uri="{28A0092B-C50C-407E-A947-70E740481C1C}">
                <a14:useLocalDpi xmlns:a14="http://schemas.microsoft.com/office/drawing/2010/main" val="0"/>
              </a:ext>
            </a:extLst>
          </a:blip>
          <a:srcRect l="27767" r="27767"/>
          <a:stretch/>
        </p:blipFill>
        <p:spPr>
          <a:xfrm>
            <a:off x="-6466" y="10"/>
            <a:ext cx="4571999" cy="6857990"/>
          </a:xfrm>
          <a:prstGeom prst="rect">
            <a:avLst/>
          </a:prstGeom>
        </p:spPr>
      </p:pic>
      <p:sp>
        <p:nvSpPr>
          <p:cNvPr id="5" name="Footer Placeholder 4">
            <a:extLst>
              <a:ext uri="{FF2B5EF4-FFF2-40B4-BE49-F238E27FC236}">
                <a16:creationId xmlns:a16="http://schemas.microsoft.com/office/drawing/2014/main" id="{1DC66042-BF4A-43D2-9C57-FAD7517D581C}"/>
              </a:ext>
            </a:extLst>
          </p:cNvPr>
          <p:cNvSpPr>
            <a:spLocks noGrp="1"/>
          </p:cNvSpPr>
          <p:nvPr>
            <p:ph type="ftr" sz="quarter" idx="11"/>
          </p:nvPr>
        </p:nvSpPr>
        <p:spPr>
          <a:xfrm>
            <a:off x="0" y="6492865"/>
            <a:ext cx="2697315" cy="365125"/>
          </a:xfrm>
        </p:spPr>
        <p:txBody>
          <a:bodyPr vert="horz" lIns="91440" tIns="45720" rIns="91440" bIns="45720" rtlCol="0"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000" b="0" i="0" u="none" strike="noStrike" kern="1200" cap="all" spc="0" normalizeH="0" baseline="0" noProof="0" dirty="0">
                <a:ln>
                  <a:noFill/>
                </a:ln>
                <a:solidFill>
                  <a:prstClr val="white"/>
                </a:solidFill>
                <a:effectLst>
                  <a:outerShdw blurRad="50800" dist="38100" dir="2700000" algn="tl" rotWithShape="0">
                    <a:prstClr val="black">
                      <a:alpha val="43000"/>
                    </a:prstClr>
                  </a:outerShdw>
                </a:effectLst>
                <a:uLnTx/>
                <a:uFillTx/>
                <a:latin typeface="Tahoma"/>
                <a:ea typeface="+mn-ea"/>
                <a:cs typeface="Arial" charset="0"/>
              </a:rPr>
              <a:t>“Who Is On The Lord’s Side?”</a:t>
            </a:r>
          </a:p>
        </p:txBody>
      </p:sp>
      <p:pic>
        <p:nvPicPr>
          <p:cNvPr id="15" name="Picture 14">
            <a:extLst>
              <a:ext uri="{FF2B5EF4-FFF2-40B4-BE49-F238E27FC236}">
                <a16:creationId xmlns:a16="http://schemas.microsoft.com/office/drawing/2014/main" id="{B536FA4E-0152-4E27-91DA-0FC22D1846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964" r="2807" b="1446"/>
          <a:stretch/>
        </p:blipFill>
        <p:spPr>
          <a:xfrm>
            <a:off x="4692769" y="1"/>
            <a:ext cx="4451230" cy="6858000"/>
          </a:xfrm>
          <a:prstGeom prst="rect">
            <a:avLst/>
          </a:prstGeom>
        </p:spPr>
      </p:pic>
      <p:sp>
        <p:nvSpPr>
          <p:cNvPr id="7" name="Title 6">
            <a:extLst>
              <a:ext uri="{FF2B5EF4-FFF2-40B4-BE49-F238E27FC236}">
                <a16:creationId xmlns:a16="http://schemas.microsoft.com/office/drawing/2014/main" id="{649D4D68-AEF3-41E9-8D90-703928B93664}"/>
              </a:ext>
            </a:extLst>
          </p:cNvPr>
          <p:cNvSpPr>
            <a:spLocks noGrp="1"/>
          </p:cNvSpPr>
          <p:nvPr>
            <p:ph type="title"/>
          </p:nvPr>
        </p:nvSpPr>
        <p:spPr>
          <a:xfrm>
            <a:off x="4578469" y="10"/>
            <a:ext cx="4565530" cy="1066790"/>
          </a:xfrm>
        </p:spPr>
        <p:txBody>
          <a:bodyPr vert="horz" lIns="91440" tIns="45720" rIns="91440" bIns="45720" rtlCol="0" anchor="b">
            <a:noAutofit/>
          </a:bodyPr>
          <a:lstStyle/>
          <a:p>
            <a:r>
              <a:rPr lang="en-US" sz="3200" b="1" spc="-300" dirty="0">
                <a:solidFill>
                  <a:schemeClr val="tx1"/>
                </a:solidFill>
                <a:cs typeface="Arial" panose="020B0604020202020204" pitchFamily="34" charset="0"/>
              </a:rPr>
              <a:t>“Who is on the Lord’s Side?” in Situations Like: </a:t>
            </a:r>
          </a:p>
        </p:txBody>
      </p:sp>
      <p:sp>
        <p:nvSpPr>
          <p:cNvPr id="2" name="Text Box 11">
            <a:extLst>
              <a:ext uri="{FF2B5EF4-FFF2-40B4-BE49-F238E27FC236}">
                <a16:creationId xmlns:a16="http://schemas.microsoft.com/office/drawing/2014/main" id="{DB313A06-7FD2-F769-F0BF-2A598FA8175B}"/>
              </a:ext>
            </a:extLst>
          </p:cNvPr>
          <p:cNvSpPr txBox="1">
            <a:spLocks noChangeArrowheads="1"/>
          </p:cNvSpPr>
          <p:nvPr/>
        </p:nvSpPr>
        <p:spPr bwMode="auto">
          <a:xfrm>
            <a:off x="4578469" y="1066800"/>
            <a:ext cx="4565530" cy="5791199"/>
          </a:xfrm>
          <a:prstGeom prst="rect">
            <a:avLst/>
          </a:prstGeom>
        </p:spPr>
        <p:txBody>
          <a:bodyPr vert="horz" lIns="91440" tIns="45720" rIns="91440" bIns="45720" rtlCol="0" anchor="t">
            <a:norm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marR="0" lvl="0" indent="0" algn="l" defTabSz="457200" rtl="0" eaLnBrk="1" fontAlgn="base" latinLnBrk="0" hangingPunct="1">
              <a:lnSpc>
                <a:spcPct val="100000"/>
              </a:lnSpc>
              <a:spcBef>
                <a:spcPct val="20000"/>
              </a:spcBef>
              <a:spcAft>
                <a:spcPts val="600"/>
              </a:spcAft>
              <a:buClr>
                <a:srgbClr val="DADADA"/>
              </a:buClr>
              <a:buSzPct val="70000"/>
              <a:buFontTx/>
              <a:buNone/>
              <a:tabLst/>
              <a:defRPr/>
            </a:pPr>
            <a:r>
              <a:rPr kumimoji="0" lang="en-US" sz="24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Times New Roman" pitchFamily="18" charset="0"/>
              </a:rPr>
              <a:t>Paul: Arrested! (II Timothy 4:16-17)</a:t>
            </a:r>
          </a:p>
          <a:p>
            <a:pPr marL="347663" lvl="0" indent="-347663" defTabSz="457200" eaLnBrk="1" hangingPunct="1">
              <a:spcBef>
                <a:spcPct val="20000"/>
              </a:spcBef>
              <a:spcAft>
                <a:spcPts val="600"/>
              </a:spcAft>
              <a:buClr>
                <a:srgbClr val="DADADA"/>
              </a:buClr>
              <a:buSzPct val="70000"/>
              <a:buFont typeface="Wingdings" panose="05000000000000000000" pitchFamily="2" charset="2"/>
              <a:buChar char="v"/>
              <a:defRPr/>
            </a:pPr>
            <a:r>
              <a:rPr lang="en-US" sz="24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Paul was deserted by his friends at his arrest and suffering, but acknowledged God was with him, and gave him strength</a:t>
            </a:r>
            <a:endParaRPr kumimoji="0" lang="en-US" sz="24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Times New Roman" pitchFamily="18" charset="0"/>
            </a:endParaRPr>
          </a:p>
          <a:p>
            <a:pPr marL="347663" lvl="0" indent="-347663" defTabSz="457200" eaLnBrk="1" hangingPunct="1">
              <a:spcBef>
                <a:spcPct val="20000"/>
              </a:spcBef>
              <a:spcAft>
                <a:spcPts val="600"/>
              </a:spcAft>
              <a:buClr>
                <a:srgbClr val="DADADA"/>
              </a:buClr>
              <a:buSzPct val="70000"/>
              <a:buFont typeface="Wingdings" panose="05000000000000000000" pitchFamily="2" charset="2"/>
              <a:buChar char="v"/>
              <a:defRPr/>
            </a:pPr>
            <a:r>
              <a:rPr lang="en-US" sz="24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Paul stood alone before the authorities declaring the gospel! (Acts 9:15-16)</a:t>
            </a:r>
            <a:endParaRPr kumimoji="0" lang="en-US" sz="2400" b="1" i="1" u="sng"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Times New Roman" pitchFamily="18" charset="0"/>
            </a:endParaRPr>
          </a:p>
        </p:txBody>
      </p:sp>
    </p:spTree>
    <p:extLst>
      <p:ext uri="{BB962C8B-B14F-4D97-AF65-F5344CB8AC3E}">
        <p14:creationId xmlns:p14="http://schemas.microsoft.com/office/powerpoint/2010/main" val="360888202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additive="base">
                                        <p:cTn id="17"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_rels/theme4.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5_eye">
  <a:themeElements>
    <a:clrScheme name="eye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fontScheme name="ey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ye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eye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eye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eye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eye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eye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eye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eye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eye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eye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eye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eye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eye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eye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eye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eye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vees">
  <a:themeElements>
    <a:clrScheme name="vees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fontScheme name="ve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vees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vees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vees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vees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vees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vees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vees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vees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vees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vees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vees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vees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vees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vees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vees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vees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Favorite Font Theme">
      <a:majorFont>
        <a:latin typeface="Arial"/>
        <a:ea typeface=""/>
        <a:cs typeface=""/>
      </a:majorFont>
      <a:minorFont>
        <a:latin typeface="Tahoma"/>
        <a:ea typeface=""/>
        <a:cs typeface=""/>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4.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Favorite Font Theme">
      <a:majorFont>
        <a:latin typeface="Arial"/>
        <a:ea typeface=""/>
        <a:cs typeface=""/>
      </a:majorFont>
      <a:minorFont>
        <a:latin typeface="Tahoma"/>
        <a:ea typeface=""/>
        <a:cs typeface=""/>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7882</TotalTime>
  <Words>3522</Words>
  <Application>Microsoft Office PowerPoint</Application>
  <PresentationFormat>On-screen Show (4:3)</PresentationFormat>
  <Paragraphs>293</Paragraphs>
  <Slides>22</Slides>
  <Notes>21</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22</vt:i4>
      </vt:variant>
    </vt:vector>
  </HeadingPairs>
  <TitlesOfParts>
    <vt:vector size="33" baseType="lpstr">
      <vt:lpstr>Ameretto</vt:lpstr>
      <vt:lpstr>Arial</vt:lpstr>
      <vt:lpstr>Calibri</vt:lpstr>
      <vt:lpstr>Tahoma</vt:lpstr>
      <vt:lpstr>Times New Roman</vt:lpstr>
      <vt:lpstr>Wingdings</vt:lpstr>
      <vt:lpstr>Wingdings 2</vt:lpstr>
      <vt:lpstr>5_eye</vt:lpstr>
      <vt:lpstr>vees</vt:lpstr>
      <vt:lpstr>Damask</vt:lpstr>
      <vt:lpstr>Slate</vt:lpstr>
      <vt:lpstr>“Who Is On The Lord’s Side?”</vt:lpstr>
      <vt:lpstr>Intro</vt:lpstr>
      <vt:lpstr>Intro</vt:lpstr>
      <vt:lpstr>Intro</vt:lpstr>
      <vt:lpstr>“Who is on the Lord’s Side?” in Situations Like: </vt:lpstr>
      <vt:lpstr>“Who is on the Lord’s Side?” in Situations Like: </vt:lpstr>
      <vt:lpstr>“Who is on the Lord’s Side?” in Situations Like: </vt:lpstr>
      <vt:lpstr>“Who is on the Lord’s Side?” in Situations Like: </vt:lpstr>
      <vt:lpstr>“Who is on the Lord’s Side?” in Situations Like: </vt:lpstr>
      <vt:lpstr>“Who is on the Lord’s Side?” in Situations Like: </vt:lpstr>
      <vt:lpstr>“Who is on the Lord’s Side?” </vt:lpstr>
      <vt:lpstr>“Who Is On The Lord’s Side” Against Worldliness? </vt:lpstr>
      <vt:lpstr>“Who Is On The Lord’s Side” Against Worldliness? </vt:lpstr>
      <vt:lpstr>“Who Will Follow Jesus” to God’s Promised Rewards? </vt:lpstr>
      <vt:lpstr>“Who Will Follow Jesus” to God’s Promised Rewards? </vt:lpstr>
      <vt:lpstr>“Who Will Follow Jesus” to God’s Promised Rewards? </vt:lpstr>
      <vt:lpstr>“Who Is On The Lord’s Side” Against Worldliness? </vt:lpstr>
      <vt:lpstr>Conclusion</vt:lpstr>
      <vt:lpstr>Conclusion</vt:lpstr>
      <vt:lpstr>Conclusion</vt:lpstr>
      <vt:lpstr>Conclusion</vt:lpstr>
      <vt:lpstr>“What Must I Do To Be Saved?”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Who Is On The Lord’s Side?</dc:title>
  <dc:subject>02/12/2023</dc:subject>
  <dc:creator>DarkWolf</dc:creator>
  <dc:description>Adapted from a lesson done by Richie Thetford</dc:description>
  <cp:lastModifiedBy>Nathan Morrison</cp:lastModifiedBy>
  <cp:revision>16</cp:revision>
  <dcterms:created xsi:type="dcterms:W3CDTF">2005-06-04T23:49:02Z</dcterms:created>
  <dcterms:modified xsi:type="dcterms:W3CDTF">2023-02-17T19:00:42Z</dcterms:modified>
</cp:coreProperties>
</file>