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71" r:id="rId2"/>
    <p:sldMasterId id="2147483883" r:id="rId3"/>
    <p:sldMasterId id="2147484003" r:id="rId4"/>
  </p:sldMasterIdLst>
  <p:notesMasterIdLst>
    <p:notesMasterId r:id="rId24"/>
  </p:notesMasterIdLst>
  <p:handoutMasterIdLst>
    <p:handoutMasterId r:id="rId25"/>
  </p:handoutMasterIdLst>
  <p:sldIdLst>
    <p:sldId id="695" r:id="rId5"/>
    <p:sldId id="852" r:id="rId6"/>
    <p:sldId id="856" r:id="rId7"/>
    <p:sldId id="858" r:id="rId8"/>
    <p:sldId id="862" r:id="rId9"/>
    <p:sldId id="863" r:id="rId10"/>
    <p:sldId id="865" r:id="rId11"/>
    <p:sldId id="869" r:id="rId12"/>
    <p:sldId id="870" r:id="rId13"/>
    <p:sldId id="871" r:id="rId14"/>
    <p:sldId id="872" r:id="rId15"/>
    <p:sldId id="875" r:id="rId16"/>
    <p:sldId id="879" r:id="rId17"/>
    <p:sldId id="880" r:id="rId18"/>
    <p:sldId id="881" r:id="rId19"/>
    <p:sldId id="882" r:id="rId20"/>
    <p:sldId id="884" r:id="rId21"/>
    <p:sldId id="886" r:id="rId22"/>
    <p:sldId id="72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66FFFF"/>
    <a:srgbClr val="FFFFFF"/>
    <a:srgbClr val="006600"/>
    <a:srgbClr val="FFCCFF"/>
    <a:srgbClr val="FF0066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88" d="100"/>
          <a:sy n="88" d="100"/>
        </p:scale>
        <p:origin x="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Nathan L Morrison for Sunday 02/05/2023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Scripture given is from NASB unless otherwise stated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further study, or if questions, please Call: 804-277-1983 or Visit: www.courthousechurchofchrist.com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Adapted from a lesson done by Joe Price</a:t>
            </a:r>
          </a:p>
          <a:p>
            <a:endParaRPr lang="en-US" dirty="0"/>
          </a:p>
          <a:p>
            <a:r>
              <a:rPr lang="en-US" dirty="0"/>
              <a:t>Image: Album Cover art by King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A46A-5B9B-4924-BFE6-1272D18F7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2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98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0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9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90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819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45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032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05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81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7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 1:1  The Revelation of Jesus Christ, which God gave Him to show to His bond-servants, the things which must soon take place; and He sent and communicated it by His angel to His bond-servant John, </a:t>
            </a:r>
          </a:p>
          <a:p>
            <a:r>
              <a:rPr lang="en-US" dirty="0"/>
              <a:t>Rev 1:2  who testified to the word of God and to the testimony of Jesus Christ, even to all that he saw. </a:t>
            </a:r>
          </a:p>
          <a:p>
            <a:endParaRPr lang="en-US" dirty="0"/>
          </a:p>
          <a:p>
            <a:r>
              <a:rPr lang="en-US" dirty="0"/>
              <a:t>Rev 1:7  BEHOLD, HE IS COMING WITH THE CLOUDS, and every eye will see Him, even those who pierced Him; and all the tribes of the earth will mourn over Him. So it is to be. Amen. </a:t>
            </a:r>
          </a:p>
          <a:p>
            <a:r>
              <a:rPr lang="en-US" dirty="0"/>
              <a:t>Rev 1:8  "I am the Alpha and the Omega," says the Lord God, "who is and who was and who is to come, the Almighty."</a:t>
            </a:r>
          </a:p>
          <a:p>
            <a:endParaRPr lang="en-US" dirty="0"/>
          </a:p>
          <a:p>
            <a:r>
              <a:rPr lang="en-US" dirty="0"/>
              <a:t>Rev 5:5  and one of the elders *said to me, "Stop weeping; behold, the Lion that is from the tribe of Judah, the Root of David, has overcome so as to open the book and its seven seals." </a:t>
            </a:r>
          </a:p>
          <a:p>
            <a:endParaRPr lang="en-US" dirty="0"/>
          </a:p>
          <a:p>
            <a:r>
              <a:rPr lang="en-US" dirty="0"/>
              <a:t>Rev 15:3  And they sang the song of Moses, the bond-servant of God, and the song of the Lamb, saying, "Great and marvelous are Your works, O Lord God, the Almighty; Righteous and true are Your ways, King of the nations! 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 19:11  And I saw heaven opened, and behold, a white horse, and He who sat on it is called Faithful and True, and in righteousness He judges and wages war. </a:t>
            </a:r>
          </a:p>
          <a:p>
            <a:r>
              <a:rPr lang="en-US" dirty="0"/>
              <a:t>Rev 19:12  His eyes are a flame of fire, and on His head are many diadems; and He has a name written on Him which no one knows except Himself. </a:t>
            </a:r>
          </a:p>
          <a:p>
            <a:r>
              <a:rPr lang="en-US" dirty="0"/>
              <a:t>Rev 19:13  He is clothed with a robe dipped in blood, and His name is called The Word of God. </a:t>
            </a:r>
          </a:p>
          <a:p>
            <a:r>
              <a:rPr lang="en-US" dirty="0"/>
              <a:t>Rev 19:14  And the armies which are in heaven, clothed in fine linen, white and clean, were following Him on white horses. </a:t>
            </a:r>
          </a:p>
          <a:p>
            <a:r>
              <a:rPr lang="en-US" dirty="0"/>
              <a:t>Rev 19:15  From His mouth comes a sharp sword, so that with it He may strike down the nations, and He will rule them with a rod of iron; and He treads the wine press of the fierce wrath of God, the Almighty. </a:t>
            </a:r>
          </a:p>
          <a:p>
            <a:r>
              <a:rPr lang="en-US" dirty="0"/>
              <a:t>Rev 19:16  And on His robe and on His thigh He has a name written, "KING OF KINGS, AND LORD OF LORDS." 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6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II.	The return of the King was promised by:</a:t>
            </a:r>
          </a:p>
          <a:p>
            <a:r>
              <a:rPr lang="en-US" dirty="0"/>
              <a:t>A.	Jesus (Jn. 14:1-6), Angels (Acts 1:9-11), &amp; Apostles (I Thess. 4:16; II Pet. 3:10; Rev. 1:7)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1Ti 6:11  But flee from these things, you man of God, and pursue righteousness, godliness, faith, love, perseverance and gentleness. </a:t>
            </a:r>
          </a:p>
          <a:p>
            <a:r>
              <a:rPr lang="en-US" dirty="0"/>
              <a:t>1Ti 6:12  Fight the good fight of faith; take hold of the eternal life to which you were called, and you made the good confession in the presence of many witnesses. </a:t>
            </a:r>
          </a:p>
          <a:p>
            <a:r>
              <a:rPr lang="en-US" dirty="0"/>
              <a:t>1Ti 6:13  I charge you in the presence of God, who gives life to all things, and of Christ Jesus, who testified the good confession before Pontius Pilate, </a:t>
            </a:r>
          </a:p>
          <a:p>
            <a:r>
              <a:rPr lang="en-US" dirty="0"/>
              <a:t>1Ti 6:14  that you keep the commandment without stain or reproach until the appearing of our Lord Jesus Christ, </a:t>
            </a:r>
          </a:p>
          <a:p>
            <a:r>
              <a:rPr lang="en-US" dirty="0"/>
              <a:t>1Ti 6:15  which He will bring about at the proper time—He who is the blessed and only Sovereign, the King of kings and Lord of lords, </a:t>
            </a:r>
          </a:p>
          <a:p>
            <a:r>
              <a:rPr lang="en-US" dirty="0"/>
              <a:t>1Ti 6:16  who alone possesses immortality and dwells in unapproachable light, whom no man has seen or can see. To Him be honor and eternal dominion! Amen. 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7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7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43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1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5406-77E4-48CD-9C76-84D796D1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35740-90B0-45D4-A5C1-6E8448EF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AC9B-2C10-4C63-81AD-A69B9C2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8957-C0FB-4BAA-A0A8-3F803C3D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74AE-C4E8-4731-81E8-897BF5EA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154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A0EC-AA4D-4148-8BA5-C2FC47EE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7A37-DF4C-4C4F-8B77-ADE1E804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36A0-39FC-49C9-A22B-BF0F8908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392-403E-4B2B-A755-92D17CD0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5572-5A6B-46B7-BD9D-03258CB4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9423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E86-6286-461B-8DAB-0F05F500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DCF1-3269-4A61-B590-D2820F35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319F-C24B-48E7-ABA4-748B6D91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98FD-31B2-4A7E-9D2F-907CA05A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420E-2DC4-464C-A046-CC875A1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866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F40F-E48E-4638-9FD0-26200CAD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BC4-A3BC-4D79-9CE7-A98628EA6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373EF-FE2B-4809-B915-05B363FBE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3F4E3-1873-425E-B88F-4AC62BAA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0C7E-2F62-4724-B434-0E2F2F4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6970A-0FE5-4299-89E2-16170C25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7249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FF16-3F31-48C7-B908-3BB5F1A4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22E5-6F78-481F-B1B2-8A199A37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2010-1489-477F-AA32-0AFF93C4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2678-60D2-408B-81BE-D6C94612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7517B-9235-455E-9809-23B555713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EB42F-BA1F-456D-802B-C8BBBB88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004E9-EDB4-4F10-B664-B7462980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BA785-C51C-443C-985B-013BA2CC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298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020-6BB8-4C61-8E8F-9BB2DCD0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BA77-C5F5-4C11-BF37-927C158B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84660-BC3A-45A7-B8F0-7E4BE225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6B310-1541-426E-9AF2-0E2C881B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1173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7A3B3-5501-4B85-B52E-4F975227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8FFF5-A7DD-41FD-9D21-D618D3BF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CA12-CA14-40EB-942F-839736FB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2582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D28C-A86D-45C8-A02F-8ECB120C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C22C-83A8-4B9A-AD84-7FC6040D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AE1AE-BE49-4C93-BA44-36E16F83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8BCB-CC84-4CAE-B69B-B447A008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AD90-249C-4493-8C60-D34E075E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2DE1B-0B52-41AD-9735-E9244073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2489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7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4E62-3E53-4D96-BD5C-DD82B83F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D71DC-147E-454F-B7AC-6843D03F7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4A219-2B30-46E4-BC14-24D6EFE72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DB5B-D7C5-4BC8-BC4C-4C477C4D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5F96-2244-4064-A4CB-4E95F7D3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78097-4C83-4EBE-8A04-D7B42C49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7572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9036-70EE-454F-ACFC-DA70BD95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1F70A-0E95-4B6A-BD76-BFDC8FD3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25DF-F579-43F5-A10C-FD8DECD9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BCFB2-1A7D-48F6-9C0E-1174A7E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85C4-04E3-4FB0-A785-472C3A6C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4470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970A6-C1E8-47CA-9563-EF9BD8820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4F433-D373-4C7C-A12D-E5B105B92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BFDB9-0EE2-4996-8054-65061B88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7882-812A-46BF-88F0-0C7F6B31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184B-005E-4D86-B733-4419D8CB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43426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6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9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7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4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5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9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4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295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4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6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8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9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84570"/>
      </p:ext>
    </p:extLst>
  </p:cSld>
  <p:clrMapOvr>
    <a:masterClrMapping/>
  </p:clrMapOvr>
  <p:transition spd="slow"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9038"/>
      </p:ext>
    </p:extLst>
  </p:cSld>
  <p:clrMapOvr>
    <a:masterClrMapping/>
  </p:clrMapOvr>
  <p:transition spd="slow"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51140"/>
      </p:ext>
    </p:extLst>
  </p:cSld>
  <p:clrMapOvr>
    <a:masterClrMapping/>
  </p:clrMapOvr>
  <p:transition spd="slow"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22371"/>
      </p:ext>
    </p:extLst>
  </p:cSld>
  <p:clrMapOvr>
    <a:masterClrMapping/>
  </p:clrMapOvr>
  <p:transition spd="slow"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87908"/>
      </p:ext>
    </p:extLst>
  </p:cSld>
  <p:clrMapOvr>
    <a:masterClrMapping/>
  </p:clrMapOvr>
  <p:transition spd="slow"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02815"/>
      </p:ext>
    </p:extLst>
  </p:cSld>
  <p:clrMapOvr>
    <a:masterClrMapping/>
  </p:clrMapOvr>
  <p:transition spd="slow"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8630"/>
      </p:ext>
    </p:extLst>
  </p:cSld>
  <p:clrMapOvr>
    <a:masterClrMapping/>
  </p:clrMapOvr>
  <p:transition spd="slow"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35870"/>
      </p:ext>
    </p:extLst>
  </p:cSld>
  <p:clrMapOvr>
    <a:masterClrMapping/>
  </p:clrMapOvr>
  <p:transition spd="slow"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74530"/>
      </p:ext>
    </p:extLst>
  </p:cSld>
  <p:clrMapOvr>
    <a:masterClrMapping/>
  </p:clrMapOvr>
  <p:transition spd="slow"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0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06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927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0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4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65435"/>
      </p:ext>
    </p:extLst>
  </p:cSld>
  <p:clrMapOvr>
    <a:masterClrMapping/>
  </p:clrMapOvr>
  <p:transition spd="slow"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34E-B079-40B5-9DD8-2305C112A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10717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6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9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18FEF1-9804-44AF-8490-3A1860587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56D38A-BDD1-4E91-80E8-065C321B0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F83921-56FD-47CC-871B-20A6F6EC0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4B4F5D-B47B-4D57-8313-6070A44CBC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03A29A-FEC4-464A-8EA9-299446581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The Return Of The 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9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The Return Of The 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4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transition spd="slow">
    <p:split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BA23-BA40-42C1-93BE-5D2019916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" y="4406537"/>
            <a:ext cx="9143979" cy="851263"/>
          </a:xfrm>
        </p:spPr>
        <p:txBody>
          <a:bodyPr>
            <a:noAutofit/>
          </a:bodyPr>
          <a:lstStyle/>
          <a:p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Return Of The King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62C60-0211-4AC4-B7FF-55DC838AA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" y="5638800"/>
            <a:ext cx="9143978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/>
              </a:rPr>
              <a:t>Text:</a:t>
            </a:r>
          </a:p>
          <a:p>
            <a:pPr>
              <a:lnSpc>
                <a:spcPct val="90000"/>
              </a:lnSpc>
            </a:pPr>
            <a:r>
              <a:rPr lang="en-US" sz="4000" b="1">
                <a:ln w="6600">
                  <a:noFill/>
                  <a:prstDash val="solid"/>
                </a:ln>
                <a:solidFill>
                  <a:srgbClr val="FFFF00"/>
                </a:solidFill>
                <a:effectLst/>
              </a:rPr>
              <a:t>Revelation 1:7-8</a:t>
            </a:r>
            <a:endParaRPr lang="en-US" sz="4000" b="1" dirty="0">
              <a:ln w="6600">
                <a:noFill/>
                <a:prstDash val="solid"/>
              </a:ln>
              <a:solidFill>
                <a:srgbClr val="F5CE94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9144000" cy="432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CC711-AAFB-FDCA-56C0-A7BEE371F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20" y="-1"/>
            <a:ext cx="914916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3" r="24670" b="1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6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Return Of The 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69" y="10"/>
            <a:ext cx="4451230" cy="1066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spc="-300" dirty="0">
                <a:cs typeface="Arial" panose="020B0604020202020204" pitchFamily="34" charset="0"/>
              </a:rPr>
              <a:t>Events of Christ’s Return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1219200"/>
            <a:ext cx="4451230" cy="5638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The end of all things sounded (I Thess. 4:16)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Resurrection of all the Dead (I Thess. 4:16-17; Jn. 5:28-29)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All people bow, praise God, and confess Jesus Christ (Rom. 14:11-12; Phil. 2:9-11)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Judgment of All People (Books opened – Rev. 20:12)</a:t>
            </a:r>
            <a:endParaRPr kumimoji="0" lang="en-US" sz="2400" b="1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3" r="24670" b="1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6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69" y="10"/>
            <a:ext cx="4451230" cy="1066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spc="-300" dirty="0">
                <a:cs typeface="Arial" panose="020B0604020202020204" pitchFamily="34" charset="0"/>
              </a:rPr>
              <a:t>Events of Christ’s Return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1066800"/>
            <a:ext cx="4451230" cy="5791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Sentence will be Carried Out (Reward – </a:t>
            </a:r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Mt. 25:34, 46; Rom. 2:7;</a:t>
            </a: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 Punishment – </a:t>
            </a:r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Mt. 25:41, 46; II Thess. 1:8-9)</a:t>
            </a:r>
            <a:endParaRPr kumimoji="0" lang="en-US" sz="320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Material World Burned Up (II Pet. 3:10-12)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42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-1664998"/>
            <a:ext cx="9144000" cy="60989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133"/>
            <a:ext cx="9144000" cy="924868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z="4000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Events of Christ’s Return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-14725"/>
            <a:ext cx="1904980" cy="2433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Return Of The King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7386"/>
            <a:ext cx="9144000" cy="2388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285750" lvl="0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Knowing how it all ends we are to be looking forward in readiness to that day!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84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6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69" y="10"/>
            <a:ext cx="4451230" cy="15239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spc="-300" dirty="0">
                <a:cs typeface="Arial" panose="020B0604020202020204" pitchFamily="34" charset="0"/>
              </a:rPr>
              <a:t>Will King Jesus Come to Earth or Take Us To Heaven (or Both)?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1752600"/>
            <a:ext cx="4451230" cy="5105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Jesus promised to take His disciples to Heaven! (John 14:1-6)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His 2</a:t>
            </a:r>
            <a:r>
              <a:rPr lang="en-US" sz="3200" b="1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nd</a:t>
            </a: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 Coming is for judgment &amp; to destroy the world (Heb. 9:27-28;     II Pet. 3:11-13)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6" y="-1664998"/>
            <a:ext cx="9144000" cy="60989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37160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King Jesus Come to Earth </a:t>
            </a:r>
            <a:b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Take Us To Heaven (or Both)?</a:t>
            </a:r>
            <a:endParaRPr lang="en-US" sz="4000" spc="-300" dirty="0">
              <a:ln w="1270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-14725"/>
            <a:ext cx="1904980" cy="2433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Return Of The King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7386"/>
            <a:ext cx="9144000" cy="2388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285750" lvl="0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Ready saints will be with Jesus in Heaven, not on Earth! (Jn. 14:2-3; I Thess. 4:17)!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4667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6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69" y="10"/>
            <a:ext cx="4451230" cy="12953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spc="-300" dirty="0">
                <a:cs typeface="Arial" panose="020B0604020202020204" pitchFamily="34" charset="0"/>
              </a:rPr>
              <a:t>Comfort of His Promise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1752600"/>
            <a:ext cx="4451230" cy="5105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Our hope is secure (I Thess. 4:13-15; Heb. 6:19; I John 3:1-3)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Faith and hope will be realized when we “see Him face to face” “just as He is” (I Cor. 13:12-13; I John 3:2-3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1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366EE1-AED1-2822-AD87-13231440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64998"/>
            <a:ext cx="9143980" cy="60989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3733800" cy="137160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Comfort of </a:t>
            </a:r>
            <a:b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Promise</a:t>
            </a:r>
            <a:endParaRPr lang="en-US" sz="4000" spc="-300" dirty="0">
              <a:ln w="1270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-14725"/>
            <a:ext cx="1904980" cy="24332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Return Of The King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7386"/>
            <a:ext cx="9144000" cy="2388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285750" lvl="0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Love will continue forever as we dwell in the presence of God Almighty for eternity!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EA647-5781-48E6-9ECA-1D3B084B1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20" y="-1"/>
            <a:ext cx="9149165" cy="42206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133"/>
            <a:ext cx="3276600" cy="924868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z="4000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DB313A06-7FD2-F769-F0BF-2A598FA8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8813"/>
            <a:ext cx="9144000" cy="258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Though death comes to us here, an eternal life awaits those who “have loved His appearing” (II Tim. 4:8), and death will be the last enemy abolished (I Cor. 15:26)!</a:t>
            </a:r>
          </a:p>
          <a:p>
            <a:pPr marL="347663" lvl="0" indent="-3476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To be with Jesus in eternity: Love His (future, promised) Appearing like Paul did (II Tim. 4:7)</a:t>
            </a:r>
          </a:p>
        </p:txBody>
      </p:sp>
    </p:spTree>
    <p:extLst>
      <p:ext uri="{BB962C8B-B14F-4D97-AF65-F5344CB8AC3E}">
        <p14:creationId xmlns:p14="http://schemas.microsoft.com/office/powerpoint/2010/main" val="31635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A6341-4419-EBC0-4C90-3C0579D2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20" y="-1"/>
            <a:ext cx="9149165" cy="42206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133"/>
            <a:ext cx="3276600" cy="924868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z="4000" spc="-300" dirty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E676114-0462-ED21-23EF-2D6200F11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" y="4275110"/>
            <a:ext cx="9133115" cy="2514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3975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400" b="1" dirty="0">
                <a:solidFill>
                  <a:srgbClr val="FFFFCC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Live in “holy conduct &amp; godliness” and look forward to the return of the King!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1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1"/>
            <a:ext cx="914402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89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803437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u="sng" dirty="0">
                <a:solidFill>
                  <a:srgbClr val="0000FF"/>
                </a:solidFill>
                <a:latin typeface="Ameretto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5648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r="27505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612" y="1"/>
            <a:ext cx="4534368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40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0" y="6466750"/>
            <a:ext cx="4474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362" y="1066800"/>
            <a:ext cx="5007409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The Book of Revelation is the “Unveiling” of Jesus Christ 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(Revelation = “Unveiling”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Tahoma"/>
              </a:rPr>
              <a:t>)</a:t>
            </a:r>
          </a:p>
          <a:p>
            <a:pPr marL="5715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r="19088"/>
          <a:stretch/>
        </p:blipFill>
        <p:spPr>
          <a:xfrm>
            <a:off x="3490721" y="10"/>
            <a:ext cx="5653279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3490721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62000"/>
            <a:ext cx="3490721" cy="607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3975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Jesus revealed to John (Rev. 1:1-2, 7-8) His true nature and what would happen when He returns! </a:t>
            </a:r>
          </a:p>
          <a:p>
            <a:pPr marL="0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Jesus, Lion of Judah, Lamb of God is the King of the nations (Rev. 5:5; 15:3)</a:t>
            </a: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Tahoma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6685" y="6476093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base"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Return Of The King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 r="-1" b="1262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0"/>
            <a:ext cx="9143960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762001"/>
            <a:ext cx="9143960" cy="609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1" indent="0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Revelation 19:11-16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11.  And I saw heaven opened, and behold, a white horse, and He who sat on it is called Faithful and True, and in righteousness He judges and wages war.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12.  His eyes are a flame of fire, and on His head are many diadems; and He has a name written on Him which no one knows except Himself.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13.  He is clothed with a robe dipped in blood, and His name is called The Word of God.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14.  And the armies which are in heaven, clothed in fine linen, white and clean, were following Him on white horses.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15.  From His mouth comes a sharp sword, so that with it He may strike down the nations, and He will rule them with a rod of iron; and He treads the wine press of the fierce wrath of God, the Almighty.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16.  And on His robe and on His thigh He has a name written, "KING OF KINGS, AND LORD OF LORDS." 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1" y="4989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Return Of The King</a:t>
            </a:r>
          </a:p>
        </p:txBody>
      </p:sp>
    </p:spTree>
    <p:extLst>
      <p:ext uri="{BB962C8B-B14F-4D97-AF65-F5344CB8AC3E}">
        <p14:creationId xmlns:p14="http://schemas.microsoft.com/office/powerpoint/2010/main" val="1885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1718"/>
          <a:stretch/>
        </p:blipFill>
        <p:spPr>
          <a:xfrm>
            <a:off x="3490721" y="10"/>
            <a:ext cx="5653279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3490721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62000"/>
            <a:ext cx="3490721" cy="607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3975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The return of the King was promised by: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  <a:p>
            <a:pPr marL="457200" lvl="1" indent="-457200" eaLnBrk="1" hangingPunct="1">
              <a:lnSpc>
                <a:spcPct val="120000"/>
              </a:lnSpc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Jesus (Jn. 14:1-6)</a:t>
            </a:r>
          </a:p>
          <a:p>
            <a:pPr marL="457200" lvl="1" indent="-457200" eaLnBrk="1" hangingPunct="1">
              <a:lnSpc>
                <a:spcPct val="120000"/>
              </a:lnSpc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Angels (Acts 1:9-11)</a:t>
            </a:r>
          </a:p>
          <a:p>
            <a:pPr marL="457200" lvl="1" indent="-457200" eaLnBrk="1" hangingPunct="1">
              <a:lnSpc>
                <a:spcPct val="120000"/>
              </a:lnSpc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Apostles          (I Thess. 4:16; II Pet. 3:10; Rev. 1:7)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6685" y="6476093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 r="-1" b="1262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0"/>
            <a:ext cx="9143960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762001"/>
            <a:ext cx="9143960" cy="609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I Timothy</a:t>
            </a:r>
            <a:r>
              <a:rPr kumimoji="0" lang="en-US" sz="2800" b="1" i="0" u="none" strike="noStrike" kern="1200" cap="none" spc="0" normalizeH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 6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:11-16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11.  But flee from these things, you man of God, and pursue righteousness, godliness, faith, love, perseverance and gentleness.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12.  Fight the good fight of faith; take hold of the eternal life to which you were called, and you made the good confession in the presence of many witnesses.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13.  I charge you in the presence of God, who gives life to all things, and of Christ Jesus, who testified the good confession before Pontius Pilate,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14.  that you keep the commandment without stain or reproach until the appearing of our Lord Jesus Christ,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15.  which He will bring about at the proper time—He who is the blessed and only Sovereign, the King of kings and Lord of lords, </a:t>
            </a:r>
          </a:p>
          <a:p>
            <a:pPr marL="576263" lvl="1" indent="-576263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16.  who alone possesses immortality and dwells in unapproachable light, whom no man has seen or can see. To Him be honor and eternal dominion! Amen.  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1" y="4989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</p:spTree>
    <p:extLst>
      <p:ext uri="{BB962C8B-B14F-4D97-AF65-F5344CB8AC3E}">
        <p14:creationId xmlns:p14="http://schemas.microsoft.com/office/powerpoint/2010/main" val="38399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791955" y="1884155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256" y="630465"/>
            <a:ext cx="3042658" cy="75117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402503"/>
            <a:ext cx="3042658" cy="4825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1" indent="0"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3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Peter said there would be mockers asking, “Where is the promise of His coming?”</a:t>
            </a:r>
          </a:p>
          <a:p>
            <a:pPr marL="0" lvl="1" indent="0"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2800" b="1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(II Peter 3:3-4, 9)</a:t>
            </a:r>
            <a:endParaRPr kumimoji="0" lang="en-US" sz="2800" b="1" i="1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571500" marR="0" lvl="1" indent="0" defTabSz="45720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1400" b="1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466443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Return Of The King</a:t>
            </a:r>
          </a:p>
        </p:txBody>
      </p:sp>
    </p:spTree>
    <p:extLst>
      <p:ext uri="{BB962C8B-B14F-4D97-AF65-F5344CB8AC3E}">
        <p14:creationId xmlns:p14="http://schemas.microsoft.com/office/powerpoint/2010/main" val="2548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791955" y="1884155"/>
            <a:ext cx="5624423" cy="3075314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256" y="630465"/>
            <a:ext cx="3042658" cy="75117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209799"/>
            <a:ext cx="3042658" cy="4017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1" indent="0"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People should ask, “What is the promise of His coming?” </a:t>
            </a:r>
            <a:r>
              <a:rPr lang="en-US" sz="3200" b="1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Wrath or Glory?           </a:t>
            </a:r>
            <a:r>
              <a:rPr lang="en-US" sz="2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(I Thess. 5:1-3, 9)</a:t>
            </a:r>
            <a:endParaRPr kumimoji="0" lang="en-US" sz="2400" b="1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  <a:p>
            <a:pPr marL="5715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466443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</p:spTree>
    <p:extLst>
      <p:ext uri="{BB962C8B-B14F-4D97-AF65-F5344CB8AC3E}">
        <p14:creationId xmlns:p14="http://schemas.microsoft.com/office/powerpoint/2010/main" val="42023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19801-B626-494A-4B6C-E98E8F39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" b="8460"/>
          <a:stretch/>
        </p:blipFill>
        <p:spPr>
          <a:xfrm>
            <a:off x="3490721" y="10"/>
            <a:ext cx="5653279" cy="685799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EE34ECA-984F-AFE9-DC72-BF480BC4F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3490721" cy="7620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8A8A522-9A08-16DA-1FEE-DA9B79AC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56191"/>
            <a:ext cx="3490721" cy="47076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3975" lvl="1" indent="0" algn="ctr" eaLnBrk="1" hangingPunct="1">
              <a:lnSpc>
                <a:spcPct val="120000"/>
              </a:lnSpc>
              <a:spcAft>
                <a:spcPts val="450"/>
              </a:spcAft>
              <a:defRPr/>
            </a:pPr>
            <a:r>
              <a:rPr lang="en-US" sz="3600" b="1" dirty="0">
                <a:solidFill>
                  <a:srgbClr val="FFFFCC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Jesus Christ’s 2</a:t>
            </a:r>
            <a:r>
              <a:rPr lang="en-US" sz="3600" b="1" baseline="30000" dirty="0">
                <a:solidFill>
                  <a:srgbClr val="FFFFCC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nd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 Coming is for judgment &amp; reward! (Heb. 9:27-28; Rev. 11:18; 22:12)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5FD864-6C83-DFAC-D6FC-45E71BDC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6685" y="6476093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6BA9DA"/>
              </a:buClr>
              <a:buSzPct val="115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The Return Of The King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5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7730</TotalTime>
  <Words>1988</Words>
  <Application>Microsoft Office PowerPoint</Application>
  <PresentationFormat>On-screen Show (4:3)</PresentationFormat>
  <Paragraphs>169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Ameretto</vt:lpstr>
      <vt:lpstr>Arial</vt:lpstr>
      <vt:lpstr>Calibri</vt:lpstr>
      <vt:lpstr>Tahoma</vt:lpstr>
      <vt:lpstr>Times New Roman</vt:lpstr>
      <vt:lpstr>Wingdings</vt:lpstr>
      <vt:lpstr>Wingdings 2</vt:lpstr>
      <vt:lpstr>5_eye</vt:lpstr>
      <vt:lpstr>vees</vt:lpstr>
      <vt:lpstr>Damask</vt:lpstr>
      <vt:lpstr>Slate</vt:lpstr>
      <vt:lpstr>The Return Of The King</vt:lpstr>
      <vt:lpstr>Intro</vt:lpstr>
      <vt:lpstr>Intro</vt:lpstr>
      <vt:lpstr>Intro</vt:lpstr>
      <vt:lpstr>Intro</vt:lpstr>
      <vt:lpstr>Intro</vt:lpstr>
      <vt:lpstr>Intro</vt:lpstr>
      <vt:lpstr>Intro</vt:lpstr>
      <vt:lpstr>Intro</vt:lpstr>
      <vt:lpstr>Events of Christ’s Return</vt:lpstr>
      <vt:lpstr>Events of Christ’s Return</vt:lpstr>
      <vt:lpstr>Events of Christ’s Return</vt:lpstr>
      <vt:lpstr>Will King Jesus Come to Earth or Take Us To Heaven (or Both)?</vt:lpstr>
      <vt:lpstr>Will King Jesus Come to Earth  or Take Us To Heaven (or Both)?</vt:lpstr>
      <vt:lpstr>Comfort of His Promise</vt:lpstr>
      <vt:lpstr>Comfort of  His Promise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Return Of The King</dc:title>
  <dc:subject>02/05/2023</dc:subject>
  <dc:creator>DarkWolf</dc:creator>
  <dc:description>Based on a lesson by Joe Price</dc:description>
  <cp:lastModifiedBy>Nathan Morrison</cp:lastModifiedBy>
  <cp:revision>11</cp:revision>
  <dcterms:created xsi:type="dcterms:W3CDTF">2005-06-04T23:49:02Z</dcterms:created>
  <dcterms:modified xsi:type="dcterms:W3CDTF">2023-02-03T23:35:05Z</dcterms:modified>
</cp:coreProperties>
</file>