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5.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6.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17" r:id="rId1"/>
    <p:sldMasterId id="2147483829" r:id="rId2"/>
    <p:sldMasterId id="2147483853" r:id="rId3"/>
    <p:sldMasterId id="2147483871" r:id="rId4"/>
    <p:sldMasterId id="2147483883" r:id="rId5"/>
    <p:sldMasterId id="2147483991" r:id="rId6"/>
    <p:sldMasterId id="2147484003" r:id="rId7"/>
  </p:sldMasterIdLst>
  <p:notesMasterIdLst>
    <p:notesMasterId r:id="rId23"/>
  </p:notesMasterIdLst>
  <p:handoutMasterIdLst>
    <p:handoutMasterId r:id="rId24"/>
  </p:handoutMasterIdLst>
  <p:sldIdLst>
    <p:sldId id="695" r:id="rId8"/>
    <p:sldId id="663" r:id="rId9"/>
    <p:sldId id="786" r:id="rId10"/>
    <p:sldId id="806" r:id="rId11"/>
    <p:sldId id="349" r:id="rId12"/>
    <p:sldId id="788" r:id="rId13"/>
    <p:sldId id="425" r:id="rId14"/>
    <p:sldId id="790" r:id="rId15"/>
    <p:sldId id="797" r:id="rId16"/>
    <p:sldId id="793" r:id="rId17"/>
    <p:sldId id="798" r:id="rId18"/>
    <p:sldId id="799" r:id="rId19"/>
    <p:sldId id="800" r:id="rId20"/>
    <p:sldId id="804" r:id="rId21"/>
    <p:sldId id="728" r:id="rId2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66FFFF"/>
    <a:srgbClr val="FFFFFF"/>
    <a:srgbClr val="006600"/>
    <a:srgbClr val="FFCCFF"/>
    <a:srgbClr val="FFFFCC"/>
    <a:srgbClr val="FF0066"/>
    <a:srgbClr val="FFCC00"/>
    <a:srgbClr val="CCFF33"/>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93" autoAdjust="0"/>
    <p:restoredTop sz="86391" autoAdjust="0"/>
  </p:normalViewPr>
  <p:slideViewPr>
    <p:cSldViewPr snapToObjects="1">
      <p:cViewPr varScale="1">
        <p:scale>
          <a:sx n="88" d="100"/>
          <a:sy n="88" d="100"/>
        </p:scale>
        <p:origin x="1794"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54" d="100"/>
          <a:sy n="54" d="100"/>
        </p:scale>
        <p:origin x="-1902"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Times New Roman" pitchFamily="18" charset="0"/>
                <a:cs typeface="+mn-cs"/>
              </a:defRPr>
            </a:lvl1pPr>
          </a:lstStyle>
          <a:p>
            <a:pPr>
              <a:defRPr/>
            </a:pPr>
            <a:r>
              <a:rPr lang="en-US" dirty="0"/>
              <a:t>A Specific Request</a:t>
            </a:r>
          </a:p>
        </p:txBody>
      </p:sp>
      <p:sp>
        <p:nvSpPr>
          <p:cNvPr id="22531"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Times New Roman" pitchFamily="18" charset="0"/>
                <a:cs typeface="+mn-cs"/>
              </a:defRPr>
            </a:lvl1pPr>
          </a:lstStyle>
          <a:p>
            <a:pPr>
              <a:defRPr/>
            </a:pPr>
            <a:endParaRPr lang="en-US" dirty="0"/>
          </a:p>
        </p:txBody>
      </p:sp>
      <p:sp>
        <p:nvSpPr>
          <p:cNvPr id="22532"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Times New Roman" pitchFamily="18" charset="0"/>
                <a:cs typeface="+mn-cs"/>
              </a:defRPr>
            </a:lvl1pPr>
          </a:lstStyle>
          <a:p>
            <a:pPr>
              <a:defRPr/>
            </a:pPr>
            <a:r>
              <a:rPr lang="en-US" dirty="0"/>
              <a:t>Prepared by Nathan L Morrison / 05-14-06</a:t>
            </a:r>
          </a:p>
        </p:txBody>
      </p:sp>
      <p:sp>
        <p:nvSpPr>
          <p:cNvPr id="22533"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Times New Roman" pitchFamily="18" charset="0"/>
                <a:cs typeface="+mn-cs"/>
              </a:defRPr>
            </a:lvl1pPr>
          </a:lstStyle>
          <a:p>
            <a:pPr>
              <a:defRPr/>
            </a:pPr>
            <a:fld id="{4162D817-5D5D-4DE6-931C-DC3C17584EA8}" type="slidenum">
              <a:rPr lang="en-US"/>
              <a:pPr>
                <a:defRPr/>
              </a:pPr>
              <a:t>‹#›</a:t>
            </a:fld>
            <a:endParaRPr lang="en-US" dirty="0"/>
          </a:p>
        </p:txBody>
      </p:sp>
    </p:spTree>
    <p:extLst>
      <p:ext uri="{BB962C8B-B14F-4D97-AF65-F5344CB8AC3E}">
        <p14:creationId xmlns:p14="http://schemas.microsoft.com/office/powerpoint/2010/main" val="40490582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Times New Roman" pitchFamily="18" charset="0"/>
                <a:cs typeface="+mn-cs"/>
              </a:defRPr>
            </a:lvl1pPr>
          </a:lstStyle>
          <a:p>
            <a:pPr>
              <a:defRPr/>
            </a:pPr>
            <a:r>
              <a:rPr lang="en-US" dirty="0"/>
              <a:t>A Specific Request</a:t>
            </a:r>
          </a:p>
        </p:txBody>
      </p:sp>
      <p:sp>
        <p:nvSpPr>
          <p:cNvPr id="3075"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Times New Roman" pitchFamily="18" charset="0"/>
                <a:cs typeface="+mn-cs"/>
              </a:defRPr>
            </a:lvl1pPr>
          </a:lstStyle>
          <a:p>
            <a:pPr>
              <a:defRPr/>
            </a:pPr>
            <a:endParaRPr lang="en-US" dirty="0"/>
          </a:p>
        </p:txBody>
      </p:sp>
      <p:sp>
        <p:nvSpPr>
          <p:cNvPr id="163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Times New Roman" pitchFamily="18" charset="0"/>
                <a:cs typeface="+mn-cs"/>
              </a:defRPr>
            </a:lvl1pPr>
          </a:lstStyle>
          <a:p>
            <a:pPr>
              <a:defRPr/>
            </a:pPr>
            <a:r>
              <a:rPr lang="en-US" dirty="0"/>
              <a:t>Prepared by Nathan L Morrison / 05-14-06</a:t>
            </a:r>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Times New Roman" pitchFamily="18" charset="0"/>
                <a:cs typeface="+mn-cs"/>
              </a:defRPr>
            </a:lvl1pPr>
          </a:lstStyle>
          <a:p>
            <a:pPr>
              <a:defRPr/>
            </a:pPr>
            <a:fld id="{6E4354BE-CA62-4BE3-94F8-F4E4D20857CD}" type="slidenum">
              <a:rPr lang="en-US"/>
              <a:pPr>
                <a:defRPr/>
              </a:pPr>
              <a:t>‹#›</a:t>
            </a:fld>
            <a:endParaRPr lang="en-US" dirty="0"/>
          </a:p>
        </p:txBody>
      </p:sp>
    </p:spTree>
    <p:extLst>
      <p:ext uri="{BB962C8B-B14F-4D97-AF65-F5344CB8AC3E}">
        <p14:creationId xmlns:p14="http://schemas.microsoft.com/office/powerpoint/2010/main" val="2546643643"/>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latin typeface="Times New Roman" panose="02020603050405020304" pitchFamily="18" charset="0"/>
                <a:cs typeface="Times New Roman" panose="02020603050405020304" pitchFamily="18" charset="0"/>
              </a:rPr>
              <a:t>By Nathan L Morrison for Sunday 01/08/2023</a:t>
            </a:r>
          </a:p>
          <a:p>
            <a:r>
              <a:rPr lang="en-US" sz="1100" dirty="0">
                <a:latin typeface="Times New Roman" panose="02020603050405020304" pitchFamily="18" charset="0"/>
                <a:cs typeface="Times New Roman" panose="02020603050405020304" pitchFamily="18" charset="0"/>
              </a:rPr>
              <a:t>All Scripture given is from NASB unless otherwise stated</a:t>
            </a:r>
          </a:p>
          <a:p>
            <a:endParaRPr lang="en-US" sz="1100" dirty="0">
              <a:latin typeface="Times New Roman" panose="02020603050405020304" pitchFamily="18" charset="0"/>
              <a:cs typeface="Times New Roman" panose="02020603050405020304" pitchFamily="18" charset="0"/>
            </a:endParaRPr>
          </a:p>
          <a:p>
            <a:r>
              <a:rPr lang="en-US" sz="1100" dirty="0">
                <a:latin typeface="Times New Roman" panose="02020603050405020304" pitchFamily="18" charset="0"/>
                <a:cs typeface="Times New Roman" panose="02020603050405020304" pitchFamily="18" charset="0"/>
              </a:rPr>
              <a:t>For further study, or if questions, please Call: 804-277-1983 or Visit: www.courthousechurchofchrist.com</a:t>
            </a:r>
          </a:p>
          <a:p>
            <a:endParaRPr lang="en-US" sz="1100" dirty="0">
              <a:latin typeface="Times New Roman" panose="02020603050405020304" pitchFamily="18" charset="0"/>
              <a:cs typeface="Times New Roman" panose="02020603050405020304" pitchFamily="18" charset="0"/>
            </a:endParaRPr>
          </a:p>
          <a:p>
            <a:endParaRPr lang="en-US" sz="1100" dirty="0">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D7A46A-5B9B-4924-BFE6-1272D18F77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55284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mj-lt"/>
              <a:buAutoNum type="romanUcPeriod"/>
            </a:pPr>
            <a:r>
              <a:rPr lang="en-US" sz="1400" spc="-55" dirty="0">
                <a:solidFill>
                  <a:srgbClr val="000000"/>
                </a:solidFill>
                <a:effectLst/>
                <a:latin typeface="Times New Roman" panose="02020603050405020304" pitchFamily="18" charset="0"/>
                <a:ea typeface="Times New Roman" panose="02020603050405020304" pitchFamily="18" charset="0"/>
              </a:rPr>
              <a:t>A Servant </a:t>
            </a:r>
          </a:p>
          <a:p>
            <a:pPr marL="342900" marR="0" lvl="0" indent="-342900">
              <a:lnSpc>
                <a:spcPts val="1200"/>
              </a:lnSpc>
              <a:spcBef>
                <a:spcPts val="0"/>
              </a:spcBef>
              <a:spcAft>
                <a:spcPts val="0"/>
              </a:spcAft>
              <a:buFont typeface="+mj-lt"/>
              <a:buAutoNum type="romanUcPeriod"/>
            </a:pPr>
            <a:r>
              <a:rPr lang="en-US" sz="1400" b="1" spc="-100" dirty="0">
                <a:solidFill>
                  <a:srgbClr val="000000"/>
                </a:solidFill>
                <a:effectLst/>
                <a:latin typeface="Times New Roman" panose="02020603050405020304" pitchFamily="18" charset="0"/>
              </a:rPr>
              <a:t>Deacons</a:t>
            </a:r>
            <a:endParaRPr lang="en-US" sz="1400" b="1" spc="-100" dirty="0">
              <a:effectLst/>
              <a:latin typeface="Times New Roman" panose="02020603050405020304" pitchFamily="18" charset="0"/>
            </a:endParaRPr>
          </a:p>
          <a:p>
            <a:pPr marL="1600200" marR="0" lvl="3" indent="-228600">
              <a:lnSpc>
                <a:spcPts val="1200"/>
              </a:lnSpc>
              <a:spcBef>
                <a:spcPts val="0"/>
              </a:spcBef>
              <a:spcAft>
                <a:spcPts val="0"/>
              </a:spcAft>
              <a:buFont typeface="+mj-lt"/>
              <a:buAutoNum type="alphaUcPeriod"/>
              <a:tabLst>
                <a:tab pos="2267585" algn="l"/>
                <a:tab pos="457200" algn="l"/>
              </a:tabLst>
            </a:pPr>
            <a:r>
              <a:rPr lang="en-US" sz="1100" b="1" spc="-40" dirty="0">
                <a:solidFill>
                  <a:srgbClr val="000000"/>
                </a:solidFill>
                <a:effectLst/>
                <a:latin typeface="Times New Roman" panose="02020603050405020304" pitchFamily="18" charset="0"/>
              </a:rPr>
              <a:t>The Greek word </a:t>
            </a:r>
            <a:r>
              <a:rPr lang="en-US" sz="1100" b="1" i="1" spc="-40" dirty="0" err="1">
                <a:solidFill>
                  <a:srgbClr val="000000"/>
                </a:solidFill>
                <a:effectLst/>
                <a:latin typeface="Times New Roman" panose="02020603050405020304" pitchFamily="18" charset="0"/>
              </a:rPr>
              <a:t>diakonos</a:t>
            </a:r>
            <a:r>
              <a:rPr lang="en-US" sz="1100" b="1" i="1" spc="-40" dirty="0">
                <a:solidFill>
                  <a:srgbClr val="000000"/>
                </a:solidFill>
                <a:effectLst/>
                <a:latin typeface="Times New Roman" panose="02020603050405020304" pitchFamily="18" charset="0"/>
              </a:rPr>
              <a:t> (G1249)</a:t>
            </a:r>
            <a:r>
              <a:rPr lang="en-US" sz="1100" b="1" spc="-40" dirty="0">
                <a:solidFill>
                  <a:srgbClr val="000000"/>
                </a:solidFill>
                <a:effectLst/>
                <a:latin typeface="Times New Roman" panose="02020603050405020304" pitchFamily="18" charset="0"/>
              </a:rPr>
              <a:t> has a special meaning in Philippians 1:1 &amp; I Timothy 3:8-13</a:t>
            </a:r>
            <a:endParaRPr lang="en-US" sz="1200" b="1" spc="-40" dirty="0">
              <a:effectLst/>
              <a:latin typeface="Times New Roman" panose="02020603050405020304" pitchFamily="18" charset="0"/>
            </a:endParaRPr>
          </a:p>
          <a:p>
            <a:pPr marL="342900" marR="0" lvl="0" indent="-342900">
              <a:spcBef>
                <a:spcPts val="0"/>
              </a:spcBef>
              <a:spcAft>
                <a:spcPts val="0"/>
              </a:spcAft>
              <a:buFont typeface="+mj-lt"/>
              <a:buAutoNum type="arabicPeriod"/>
              <a:tabLst>
                <a:tab pos="883920" algn="l"/>
              </a:tabLst>
            </a:pPr>
            <a:r>
              <a:rPr lang="en-US" sz="1100" spc="-50" dirty="0">
                <a:solidFill>
                  <a:srgbClr val="000000"/>
                </a:solidFill>
                <a:effectLst/>
                <a:latin typeface="Times New Roman" panose="02020603050405020304" pitchFamily="18" charset="0"/>
                <a:ea typeface="Times New Roman" panose="02020603050405020304" pitchFamily="18" charset="0"/>
              </a:rPr>
              <a:t>“Deacons” = an attendant, a servant, a minister, one who waits tables.</a:t>
            </a:r>
            <a:endParaRPr lang="en-US" sz="10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tabLst>
                <a:tab pos="883920" algn="l"/>
              </a:tabLst>
            </a:pPr>
            <a:r>
              <a:rPr lang="en-US" sz="1100" spc="-50" dirty="0">
                <a:solidFill>
                  <a:srgbClr val="000000"/>
                </a:solidFill>
                <a:effectLst/>
                <a:latin typeface="Times New Roman" panose="02020603050405020304" pitchFamily="18" charset="0"/>
                <a:ea typeface="Times New Roman" panose="02020603050405020304" pitchFamily="18" charset="0"/>
              </a:rPr>
              <a:t>While it is also used of all Christians, here it has a special meaning: the office of “deacon,” an office that has qualifications similar to that of the elders.</a:t>
            </a:r>
            <a:endParaRPr lang="en-US" sz="10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tabLst>
                <a:tab pos="883920" algn="l"/>
              </a:tabLst>
            </a:pPr>
            <a:r>
              <a:rPr lang="en-US" sz="1100" spc="-50" dirty="0">
                <a:solidFill>
                  <a:srgbClr val="000000"/>
                </a:solidFill>
                <a:effectLst/>
                <a:latin typeface="Times New Roman" panose="02020603050405020304" pitchFamily="18" charset="0"/>
                <a:ea typeface="Times New Roman" panose="02020603050405020304" pitchFamily="18" charset="0"/>
              </a:rPr>
              <a:t>While there isn’t a specific example of appointment of elders or deacons in the Scriptures, the most Biblical example we have is from Acts 6 where the congregation selected and put forth the men.</a:t>
            </a:r>
            <a:endParaRPr lang="en-US" sz="10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tabLst>
                <a:tab pos="883920" algn="l"/>
              </a:tabLst>
            </a:pPr>
            <a:r>
              <a:rPr lang="en-US" sz="1100" spc="-50" dirty="0">
                <a:solidFill>
                  <a:srgbClr val="000000"/>
                </a:solidFill>
                <a:effectLst/>
                <a:latin typeface="Times New Roman" panose="02020603050405020304" pitchFamily="18" charset="0"/>
                <a:ea typeface="Times New Roman" panose="02020603050405020304" pitchFamily="18" charset="0"/>
              </a:rPr>
              <a:t>Above all other men, the apostles would be most qualified to choose men to serve. They could read hearts and minds. But they told the congregation to look among their own and put forth the men to serve.</a:t>
            </a:r>
            <a:endParaRPr lang="en-US" sz="10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tabLst>
                <a:tab pos="883920" algn="l"/>
              </a:tabLst>
            </a:pPr>
            <a:r>
              <a:rPr lang="en-US" sz="1100" spc="-50" dirty="0">
                <a:solidFill>
                  <a:srgbClr val="000000"/>
                </a:solidFill>
                <a:effectLst/>
                <a:latin typeface="Times New Roman" panose="02020603050405020304" pitchFamily="18" charset="0"/>
                <a:ea typeface="Times New Roman" panose="02020603050405020304" pitchFamily="18" charset="0"/>
              </a:rPr>
              <a:t>We did that with the elders selection, and we want to hear from you as we select men to serve as deacons.</a:t>
            </a:r>
            <a:endParaRPr lang="en-US" sz="10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tabLst>
                <a:tab pos="883920" algn="l"/>
              </a:tabLst>
            </a:pPr>
            <a:r>
              <a:rPr lang="en-US" sz="1100" spc="-50" dirty="0">
                <a:solidFill>
                  <a:srgbClr val="000000"/>
                </a:solidFill>
                <a:effectLst/>
                <a:latin typeface="Times New Roman" panose="02020603050405020304" pitchFamily="18" charset="0"/>
                <a:ea typeface="Times New Roman" panose="02020603050405020304" pitchFamily="18" charset="0"/>
              </a:rPr>
              <a:t>The deacons don’t serve the elders, that is they don’t do the job of elders, but they serve you!</a:t>
            </a:r>
            <a:endParaRPr lang="en-US" sz="1000" dirty="0">
              <a:effectLst/>
              <a:latin typeface="Times New Roman" panose="02020603050405020304" pitchFamily="18" charset="0"/>
              <a:ea typeface="Times New Roman" panose="02020603050405020304" pitchFamily="18" charset="0"/>
            </a:endParaRPr>
          </a:p>
          <a:p>
            <a:pPr marL="1600200" marR="0" lvl="3" indent="-228600">
              <a:lnSpc>
                <a:spcPts val="1200"/>
              </a:lnSpc>
              <a:spcBef>
                <a:spcPts val="0"/>
              </a:spcBef>
              <a:spcAft>
                <a:spcPts val="0"/>
              </a:spcAft>
              <a:buFont typeface="+mj-lt"/>
              <a:buAutoNum type="alphaUcPeriod"/>
              <a:tabLst>
                <a:tab pos="2267585" algn="l"/>
                <a:tab pos="457200" algn="l"/>
              </a:tabLst>
            </a:pPr>
            <a:r>
              <a:rPr lang="en-US" sz="1100" b="1" spc="-40" dirty="0">
                <a:solidFill>
                  <a:srgbClr val="000000"/>
                </a:solidFill>
                <a:effectLst/>
                <a:latin typeface="Times New Roman" panose="02020603050405020304" pitchFamily="18" charset="0"/>
              </a:rPr>
              <a:t>Deacons are special servants of God who serve under the elders and serve the congregation’s needs!</a:t>
            </a:r>
            <a:endParaRPr lang="en-US" sz="1200" b="1" spc="-40" dirty="0">
              <a:effectLst/>
              <a:latin typeface="Times New Roman" panose="02020603050405020304" pitchFamily="18" charset="0"/>
            </a:endParaRPr>
          </a:p>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A Specific Request</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5" name="Footer Placeholder 4"/>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Prepared by Nathan L Morrison / 05-14-06</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E4354BE-CA62-4BE3-94F8-F4E4D20857C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8321660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mj-lt"/>
              <a:buAutoNum type="romanUcPeriod"/>
            </a:pPr>
            <a:r>
              <a:rPr lang="en-US" sz="1400" spc="-55" dirty="0">
                <a:solidFill>
                  <a:srgbClr val="000000"/>
                </a:solidFill>
                <a:effectLst/>
                <a:latin typeface="Times New Roman" panose="02020603050405020304" pitchFamily="18" charset="0"/>
                <a:ea typeface="Times New Roman" panose="02020603050405020304" pitchFamily="18" charset="0"/>
              </a:rPr>
              <a:t>A Servant </a:t>
            </a:r>
          </a:p>
          <a:p>
            <a:pPr marL="342900" marR="0" lvl="0" indent="-342900">
              <a:lnSpc>
                <a:spcPts val="1200"/>
              </a:lnSpc>
              <a:spcBef>
                <a:spcPts val="0"/>
              </a:spcBef>
              <a:spcAft>
                <a:spcPts val="0"/>
              </a:spcAft>
              <a:buFont typeface="+mj-lt"/>
              <a:buAutoNum type="romanUcPeriod"/>
            </a:pPr>
            <a:r>
              <a:rPr lang="en-US" sz="1400" b="1" spc="-100" dirty="0">
                <a:solidFill>
                  <a:srgbClr val="000000"/>
                </a:solidFill>
                <a:effectLst/>
                <a:latin typeface="Times New Roman" panose="02020603050405020304" pitchFamily="18" charset="0"/>
              </a:rPr>
              <a:t>Deacons</a:t>
            </a:r>
          </a:p>
          <a:p>
            <a:pPr marL="342900" marR="0" lvl="0" indent="-342900">
              <a:spcBef>
                <a:spcPts val="0"/>
              </a:spcBef>
              <a:spcAft>
                <a:spcPts val="0"/>
              </a:spcAft>
              <a:buFont typeface="+mj-lt"/>
              <a:buAutoNum type="romanUcPeriod"/>
              <a:tabLst>
                <a:tab pos="571500" algn="l"/>
              </a:tabLst>
            </a:pPr>
            <a:r>
              <a:rPr lang="en-US" sz="1400" spc="-85" dirty="0">
                <a:solidFill>
                  <a:srgbClr val="000000"/>
                </a:solidFill>
                <a:effectLst/>
                <a:latin typeface="Times New Roman" panose="02020603050405020304" pitchFamily="18" charset="0"/>
                <a:ea typeface="Times New Roman" panose="02020603050405020304" pitchFamily="18" charset="0"/>
              </a:rPr>
              <a:t>Qualities of Deacons</a:t>
            </a:r>
            <a:endParaRPr lang="en-US" sz="10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SzPts val="1200"/>
              <a:buFont typeface="+mj-lt"/>
              <a:buAutoNum type="alphaUcPeriod"/>
            </a:pPr>
            <a:r>
              <a:rPr lang="en-US" sz="1100" spc="-65" dirty="0">
                <a:solidFill>
                  <a:srgbClr val="000000"/>
                </a:solidFill>
                <a:effectLst/>
                <a:latin typeface="Times New Roman" panose="02020603050405020304" pitchFamily="18" charset="0"/>
                <a:ea typeface="Times New Roman" panose="02020603050405020304" pitchFamily="18" charset="0"/>
              </a:rPr>
              <a:t>I Timothy 3:8-13: Deacons must…</a:t>
            </a:r>
            <a:endParaRPr lang="en-US" sz="10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SzPts val="1200"/>
              <a:buFont typeface="+mj-lt"/>
              <a:buAutoNum type="alphaUcPeriod"/>
            </a:pPr>
            <a:r>
              <a:rPr lang="en-US" sz="1100" dirty="0">
                <a:effectLst/>
                <a:latin typeface="Times New Roman" panose="02020603050405020304" pitchFamily="18" charset="0"/>
                <a:ea typeface="Times New Roman" panose="02020603050405020304" pitchFamily="18" charset="0"/>
              </a:rPr>
              <a:t>Character is important: Modeling the Word is important – Some Notes:</a:t>
            </a:r>
            <a:endParaRPr lang="en-US" sz="10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971550" algn="l"/>
              </a:tabLst>
            </a:pPr>
            <a:r>
              <a:rPr lang="en-US" sz="1100" b="1" dirty="0">
                <a:solidFill>
                  <a:srgbClr val="000000"/>
                </a:solidFill>
                <a:effectLst/>
                <a:latin typeface="Times New Roman" panose="02020603050405020304" pitchFamily="18" charset="0"/>
                <a:ea typeface="Times New Roman" panose="02020603050405020304" pitchFamily="18" charset="0"/>
              </a:rPr>
              <a:t>Not be greedy for money:</a:t>
            </a:r>
            <a:r>
              <a:rPr lang="en-US" sz="1100" dirty="0">
                <a:solidFill>
                  <a:srgbClr val="000000"/>
                </a:solidFill>
                <a:effectLst/>
                <a:latin typeface="Times New Roman" panose="02020603050405020304" pitchFamily="18" charset="0"/>
                <a:ea typeface="Times New Roman" panose="02020603050405020304" pitchFamily="18" charset="0"/>
              </a:rPr>
              <a:t> One of the functions of a deacon might be to handle the funds of the local church. This exposes him to special temptation if he has a lust for money. He might be tempted to help himself. Judas was not the last treasurer (John 12:6) to betray his Lord for mere money!</a:t>
            </a:r>
            <a:endParaRPr lang="en-US" sz="10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971550" algn="l"/>
              </a:tabLst>
            </a:pPr>
            <a:r>
              <a:rPr lang="en-US" sz="1100" b="1" dirty="0">
                <a:solidFill>
                  <a:srgbClr val="000000"/>
                </a:solidFill>
                <a:effectLst/>
                <a:latin typeface="Times New Roman" panose="02020603050405020304" pitchFamily="18" charset="0"/>
                <a:ea typeface="Times New Roman" panose="02020603050405020304" pitchFamily="18" charset="0"/>
              </a:rPr>
              <a:t>Holding to the mystery of the faith with a clear conscience:</a:t>
            </a:r>
            <a:r>
              <a:rPr lang="en-US" sz="1100" dirty="0">
                <a:solidFill>
                  <a:srgbClr val="000000"/>
                </a:solidFill>
                <a:effectLst/>
                <a:latin typeface="Times New Roman" panose="02020603050405020304" pitchFamily="18" charset="0"/>
                <a:ea typeface="Times New Roman" panose="02020603050405020304" pitchFamily="18" charset="0"/>
              </a:rPr>
              <a:t> He cannot be a man with a seared conscience (I Timothy 4:1-2). The word “holding” indicates a pattern of life. Does he exemplify a student of God’s word?</a:t>
            </a:r>
            <a:endParaRPr lang="en-US" sz="10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971550" algn="l"/>
              </a:tabLst>
            </a:pPr>
            <a:r>
              <a:rPr lang="en-US" sz="1100" b="1" dirty="0">
                <a:solidFill>
                  <a:srgbClr val="000000"/>
                </a:solidFill>
                <a:effectLst/>
                <a:latin typeface="Times New Roman" panose="02020603050405020304" pitchFamily="18" charset="0"/>
                <a:ea typeface="Times New Roman" panose="02020603050405020304" pitchFamily="18" charset="0"/>
              </a:rPr>
              <a:t>Tested:</a:t>
            </a:r>
            <a:r>
              <a:rPr lang="en-US" sz="1100" dirty="0">
                <a:solidFill>
                  <a:srgbClr val="000000"/>
                </a:solidFill>
                <a:effectLst/>
                <a:latin typeface="Times New Roman" panose="02020603050405020304" pitchFamily="18" charset="0"/>
                <a:ea typeface="Times New Roman" panose="02020603050405020304" pitchFamily="18" charset="0"/>
              </a:rPr>
              <a:t> Luke 14:19: In this parable of people making excuses for not attending a big dinner they were invited to, one said he bought oxen and said he wanted to “try” them out. The NET says, “examine” and the Greek word means “to approve, to discern.” Peter uses the word to liken our character being tested as though “tested” by fire (I Peter 1:7).</a:t>
            </a:r>
            <a:endParaRPr lang="en-US" sz="10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971550" algn="l"/>
              </a:tabLst>
            </a:pPr>
            <a:r>
              <a:rPr lang="en-US" sz="1100" b="1" dirty="0">
                <a:solidFill>
                  <a:srgbClr val="000000"/>
                </a:solidFill>
                <a:effectLst/>
                <a:latin typeface="Times New Roman" panose="02020603050405020304" pitchFamily="18" charset="0"/>
                <a:ea typeface="Times New Roman" panose="02020603050405020304" pitchFamily="18" charset="0"/>
              </a:rPr>
              <a:t>Husband of one wife:</a:t>
            </a:r>
            <a:r>
              <a:rPr lang="en-US" sz="1100" dirty="0">
                <a:solidFill>
                  <a:srgbClr val="000000"/>
                </a:solidFill>
                <a:effectLst/>
                <a:latin typeface="Times New Roman" panose="02020603050405020304" pitchFamily="18" charset="0"/>
                <a:ea typeface="Times New Roman" panose="02020603050405020304" pitchFamily="18" charset="0"/>
              </a:rPr>
              <a:t> To be Scripturally lawfully married to one woman: </a:t>
            </a:r>
            <a:endParaRPr lang="en-US" sz="10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Symbol" panose="05050102010706020507" pitchFamily="18" charset="2"/>
              <a:buChar char=""/>
              <a:tabLst>
                <a:tab pos="971550" algn="l"/>
              </a:tabLst>
            </a:pPr>
            <a:r>
              <a:rPr lang="en-US" sz="1100" dirty="0">
                <a:solidFill>
                  <a:srgbClr val="000000"/>
                </a:solidFill>
                <a:effectLst/>
                <a:latin typeface="Times New Roman" panose="02020603050405020304" pitchFamily="18" charset="0"/>
                <a:ea typeface="Times New Roman" panose="02020603050405020304" pitchFamily="18" charset="0"/>
              </a:rPr>
              <a:t>Lawfully married if married to a woman – Mt. 19:4-6</a:t>
            </a:r>
            <a:endParaRPr lang="en-US" sz="10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Symbol" panose="05050102010706020507" pitchFamily="18" charset="2"/>
              <a:buChar char=""/>
              <a:tabLst>
                <a:tab pos="971550" algn="l"/>
              </a:tabLst>
            </a:pPr>
            <a:r>
              <a:rPr lang="en-US" sz="1100" dirty="0">
                <a:solidFill>
                  <a:srgbClr val="000000"/>
                </a:solidFill>
                <a:effectLst/>
                <a:latin typeface="Times New Roman" panose="02020603050405020304" pitchFamily="18" charset="0"/>
                <a:ea typeface="Times New Roman" panose="02020603050405020304" pitchFamily="18" charset="0"/>
              </a:rPr>
              <a:t>Lawfully married if any previous marriage ended in the death of his wife, thus he was a widower – Rom. 7:1-3; I Cor. 7:39</a:t>
            </a:r>
            <a:endParaRPr lang="en-US" sz="10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Symbol" panose="05050102010706020507" pitchFamily="18" charset="2"/>
              <a:buChar char=""/>
              <a:tabLst>
                <a:tab pos="971550" algn="l"/>
              </a:tabLst>
            </a:pPr>
            <a:r>
              <a:rPr lang="en-US" sz="1100" dirty="0">
                <a:solidFill>
                  <a:srgbClr val="000000"/>
                </a:solidFill>
                <a:effectLst/>
                <a:latin typeface="Times New Roman" panose="02020603050405020304" pitchFamily="18" charset="0"/>
                <a:ea typeface="Times New Roman" panose="02020603050405020304" pitchFamily="18" charset="0"/>
              </a:rPr>
              <a:t>Lawfully married if any previous marriage ended with putting his wife away for adultery – Mt. 19:8-9</a:t>
            </a:r>
            <a:endParaRPr lang="en-US" sz="10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Symbol" panose="05050102010706020507" pitchFamily="18" charset="2"/>
              <a:buChar char=""/>
              <a:tabLst>
                <a:tab pos="971550" algn="l"/>
              </a:tabLst>
            </a:pPr>
            <a:r>
              <a:rPr lang="en-US" sz="1100" dirty="0">
                <a:solidFill>
                  <a:srgbClr val="000000"/>
                </a:solidFill>
                <a:effectLst/>
                <a:latin typeface="Times New Roman" panose="02020603050405020304" pitchFamily="18" charset="0"/>
                <a:ea typeface="Times New Roman" panose="02020603050405020304" pitchFamily="18" charset="0"/>
              </a:rPr>
              <a:t>Lawfully married if married to a woman who was previously married and the marriage ended with her putting away an adulterous husband or she is a widow – Mt. 19:8-9; Rom. 7:1-3</a:t>
            </a:r>
            <a:endParaRPr lang="en-US" sz="10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971550" algn="l"/>
              </a:tabLst>
            </a:pPr>
            <a:r>
              <a:rPr lang="en-US" sz="1100" b="1" dirty="0">
                <a:solidFill>
                  <a:srgbClr val="000000"/>
                </a:solidFill>
                <a:effectLst/>
                <a:latin typeface="Times New Roman" panose="02020603050405020304" pitchFamily="18" charset="0"/>
                <a:ea typeface="Times New Roman" panose="02020603050405020304" pitchFamily="18" charset="0"/>
              </a:rPr>
              <a:t>Manages his house well:</a:t>
            </a:r>
            <a:r>
              <a:rPr lang="en-US" sz="1100" dirty="0">
                <a:solidFill>
                  <a:srgbClr val="000000"/>
                </a:solidFill>
                <a:effectLst/>
                <a:latin typeface="Times New Roman" panose="02020603050405020304" pitchFamily="18" charset="0"/>
                <a:ea typeface="Times New Roman" panose="02020603050405020304" pitchFamily="18" charset="0"/>
              </a:rPr>
              <a:t> That he has children and his house is in order. Children can be of any age as it doesn’t specify a qualifier. The qualifier is that his house is under control.</a:t>
            </a:r>
            <a:endParaRPr lang="en-US" sz="10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SzPts val="1200"/>
              <a:buFont typeface="+mj-lt"/>
              <a:buAutoNum type="alphaUcPeriod"/>
            </a:pPr>
            <a:r>
              <a:rPr lang="en-US" sz="1100" dirty="0">
                <a:solidFill>
                  <a:srgbClr val="000000"/>
                </a:solidFill>
                <a:effectLst/>
                <a:latin typeface="Times New Roman" panose="02020603050405020304" pitchFamily="18" charset="0"/>
                <a:ea typeface="Times New Roman" panose="02020603050405020304" pitchFamily="18" charset="0"/>
              </a:rPr>
              <a:t>The men with these qualities are selected to do the tasks that need to be done.</a:t>
            </a:r>
            <a:endParaRPr lang="en-US" sz="10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pPr>
            <a:r>
              <a:rPr lang="en-US" sz="1100" dirty="0">
                <a:solidFill>
                  <a:srgbClr val="000000"/>
                </a:solidFill>
                <a:effectLst/>
                <a:latin typeface="Times New Roman" panose="02020603050405020304" pitchFamily="18" charset="0"/>
                <a:ea typeface="Times New Roman" panose="02020603050405020304" pitchFamily="18" charset="0"/>
              </a:rPr>
              <a:t>Not necessarily within their skill set, but within their character strengths!</a:t>
            </a:r>
            <a:endParaRPr lang="en-US" sz="10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SzPts val="1200"/>
              <a:buFont typeface="+mj-lt"/>
              <a:buAutoNum type="alphaUcPeriod"/>
            </a:pPr>
            <a:r>
              <a:rPr lang="en-US" sz="1100" dirty="0">
                <a:solidFill>
                  <a:srgbClr val="000000"/>
                </a:solidFill>
                <a:effectLst/>
                <a:latin typeface="Times New Roman" panose="02020603050405020304" pitchFamily="18" charset="0"/>
                <a:ea typeface="Times New Roman" panose="02020603050405020304" pitchFamily="18" charset="0"/>
              </a:rPr>
              <a:t> Deacons obtain a high standing by their service – I Timothy 3:13 </a:t>
            </a:r>
            <a:endParaRPr lang="en-US" sz="1000" dirty="0">
              <a:effectLst/>
              <a:latin typeface="Times New Roman" panose="02020603050405020304" pitchFamily="18" charset="0"/>
              <a:ea typeface="Times New Roman" panose="02020603050405020304" pitchFamily="18" charset="0"/>
            </a:endParaRPr>
          </a:p>
          <a:p>
            <a:pPr marL="742950" marR="0" lvl="1" indent="-285750">
              <a:lnSpc>
                <a:spcPts val="1200"/>
              </a:lnSpc>
              <a:spcBef>
                <a:spcPts val="0"/>
              </a:spcBef>
              <a:spcAft>
                <a:spcPts val="0"/>
              </a:spcAft>
              <a:buSzPts val="1200"/>
              <a:buFont typeface="+mj-lt"/>
              <a:buAutoNum type="alphaUcPeriod"/>
              <a:tabLst>
                <a:tab pos="2267585" algn="l"/>
                <a:tab pos="457200" algn="l"/>
              </a:tabLst>
            </a:pPr>
            <a:r>
              <a:rPr lang="en-US" sz="1100" b="1" spc="-40">
                <a:solidFill>
                  <a:srgbClr val="000000"/>
                </a:solidFill>
                <a:effectLst/>
                <a:latin typeface="Times New Roman" panose="02020603050405020304" pitchFamily="18" charset="0"/>
              </a:rPr>
              <a:t>The greatest in the kingdom is a servant!</a:t>
            </a:r>
            <a:endParaRPr lang="en-US" sz="1200" b="1" spc="-40">
              <a:effectLst/>
              <a:latin typeface="Times New Roman" panose="02020603050405020304" pitchFamily="18" charset="0"/>
            </a:endParaRPr>
          </a:p>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A Specific Request</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5" name="Footer Placeholder 4"/>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Prepared by Nathan L Morrison / 05-14-06</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E4354BE-CA62-4BE3-94F8-F4E4D20857C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653681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A Specific Request</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5" name="Footer Placeholder 4"/>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Prepared by Nathan L Morrison / 05-14-06</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E4354BE-CA62-4BE3-94F8-F4E4D20857C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218152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24130" algn="ctr">
              <a:lnSpc>
                <a:spcPts val="1175"/>
              </a:lnSpc>
              <a:spcBef>
                <a:spcPts val="0"/>
              </a:spcBef>
              <a:spcAft>
                <a:spcPts val="0"/>
              </a:spcAft>
            </a:pPr>
            <a:r>
              <a:rPr lang="en-US" sz="1200" b="1" spc="-50" dirty="0">
                <a:solidFill>
                  <a:srgbClr val="000000"/>
                </a:solidFill>
                <a:effectLst/>
                <a:latin typeface="Times New Roman" panose="02020603050405020304" pitchFamily="18" charset="0"/>
              </a:rPr>
              <a:t>Conclusion</a:t>
            </a:r>
            <a:endParaRPr lang="en-US" sz="1200" b="1" spc="-50" dirty="0">
              <a:effectLst/>
              <a:latin typeface="Times New Roman" panose="02020603050405020304" pitchFamily="18" charset="0"/>
            </a:endParaRPr>
          </a:p>
          <a:p>
            <a:pPr marL="342900" marR="0" lvl="0" indent="-342900">
              <a:spcBef>
                <a:spcPts val="0"/>
              </a:spcBef>
              <a:spcAft>
                <a:spcPts val="0"/>
              </a:spcAft>
              <a:buFont typeface="+mj-lt"/>
              <a:buAutoNum type="romanUcPeriod"/>
              <a:tabLst>
                <a:tab pos="552450" algn="l"/>
              </a:tabLst>
            </a:pPr>
            <a:r>
              <a:rPr lang="en-US" sz="1200" dirty="0">
                <a:effectLst/>
                <a:latin typeface="Times New Roman" panose="02020603050405020304" pitchFamily="18" charset="0"/>
                <a:ea typeface="Times New Roman" panose="02020603050405020304" pitchFamily="18" charset="0"/>
              </a:rPr>
              <a:t>Jesus taught His apostles that to be great, one must serve (Matthew 20:25-28).</a:t>
            </a:r>
          </a:p>
          <a:p>
            <a:pPr marL="342900" marR="0" lvl="0" indent="-342900">
              <a:spcBef>
                <a:spcPts val="0"/>
              </a:spcBef>
              <a:spcAft>
                <a:spcPts val="0"/>
              </a:spcAft>
              <a:buFont typeface="+mj-lt"/>
              <a:buAutoNum type="romanUcPeriod"/>
              <a:tabLst>
                <a:tab pos="552450" algn="l"/>
              </a:tabLst>
            </a:pPr>
            <a:r>
              <a:rPr lang="en-US" sz="1200" dirty="0">
                <a:effectLst/>
                <a:latin typeface="Times New Roman" panose="02020603050405020304" pitchFamily="18" charset="0"/>
                <a:ea typeface="Times New Roman" panose="02020603050405020304" pitchFamily="18" charset="0"/>
              </a:rPr>
              <a:t>There is greatness in being a servant of the Lord for if we remain faithful until death &amp; overcome the trials of life, we will spend eternity with our Lord and Savior!</a:t>
            </a:r>
          </a:p>
          <a:p>
            <a:pPr marL="342900" marR="0" lvl="0" indent="-342900">
              <a:spcBef>
                <a:spcPts val="0"/>
              </a:spcBef>
              <a:spcAft>
                <a:spcPts val="0"/>
              </a:spcAft>
              <a:buFont typeface="+mj-lt"/>
              <a:buAutoNum type="romanUcPeriod"/>
              <a:tabLst>
                <a:tab pos="552450" algn="l"/>
              </a:tabLst>
            </a:pPr>
            <a:r>
              <a:rPr lang="en-US" sz="1200" dirty="0">
                <a:effectLst/>
                <a:latin typeface="Times New Roman" panose="02020603050405020304" pitchFamily="18" charset="0"/>
                <a:ea typeface="Times New Roman" panose="02020603050405020304" pitchFamily="18" charset="0"/>
              </a:rPr>
              <a:t>There is greatness in serving as a Deacon, for you will obtain for yourself “high standing and great confidence in the faith that is in Christ Jesus” (I Timothy 3:13).</a:t>
            </a:r>
          </a:p>
          <a:p>
            <a:pPr marL="342900" marR="0" lvl="0" indent="-342900">
              <a:spcBef>
                <a:spcPts val="0"/>
              </a:spcBef>
              <a:spcAft>
                <a:spcPts val="0"/>
              </a:spcAft>
              <a:buFont typeface="+mj-lt"/>
              <a:buAutoNum type="romanUcPeriod"/>
              <a:tabLst>
                <a:tab pos="552450" algn="l"/>
              </a:tabLst>
            </a:pPr>
            <a:r>
              <a:rPr lang="en-US" sz="1200" dirty="0">
                <a:effectLst/>
                <a:latin typeface="Times New Roman" panose="02020603050405020304" pitchFamily="18" charset="0"/>
                <a:ea typeface="Times New Roman" panose="02020603050405020304" pitchFamily="18" charset="0"/>
              </a:rPr>
              <a:t>If you have not obeyed the gospel, </a:t>
            </a:r>
            <a:r>
              <a:rPr lang="en-US" sz="1200" b="1" i="1" u="sng" dirty="0">
                <a:effectLst/>
                <a:latin typeface="Times New Roman" panose="02020603050405020304" pitchFamily="18" charset="0"/>
                <a:ea typeface="Times New Roman" panose="02020603050405020304" pitchFamily="18" charset="0"/>
              </a:rPr>
              <a:t>NOW’s</a:t>
            </a:r>
            <a:r>
              <a:rPr lang="en-US" sz="1200" dirty="0">
                <a:effectLst/>
                <a:latin typeface="Times New Roman" panose="02020603050405020304" pitchFamily="18" charset="0"/>
                <a:ea typeface="Times New Roman" panose="02020603050405020304" pitchFamily="18" charset="0"/>
              </a:rPr>
              <a:t> the chance. You are a servant, but not the Lord’s. Serving Self is serving Satan. Repent of your sins and be baptized and serve the Lord!  </a:t>
            </a:r>
          </a:p>
          <a:p>
            <a:pPr marL="342900" marR="0" lvl="0" indent="-342900">
              <a:spcBef>
                <a:spcPts val="0"/>
              </a:spcBef>
              <a:spcAft>
                <a:spcPts val="0"/>
              </a:spcAft>
              <a:buFont typeface="+mj-lt"/>
              <a:buAutoNum type="romanUcPeriod"/>
              <a:tabLst>
                <a:tab pos="552450" algn="l"/>
              </a:tabLst>
            </a:pPr>
            <a:r>
              <a:rPr lang="en-US" sz="1200" dirty="0">
                <a:effectLst/>
                <a:latin typeface="Times New Roman" panose="02020603050405020304" pitchFamily="18" charset="0"/>
                <a:ea typeface="Times New Roman" panose="02020603050405020304" pitchFamily="18" charset="0"/>
              </a:rPr>
              <a:t>If a Christian who has wandered your own path, </a:t>
            </a:r>
            <a:r>
              <a:rPr lang="en-US" sz="1200" b="1" i="1" u="sng" dirty="0">
                <a:effectLst/>
                <a:latin typeface="Times New Roman" panose="02020603050405020304" pitchFamily="18" charset="0"/>
                <a:ea typeface="Times New Roman" panose="02020603050405020304" pitchFamily="18" charset="0"/>
              </a:rPr>
              <a:t>NOW’s</a:t>
            </a:r>
            <a:r>
              <a:rPr lang="en-US" sz="1200" dirty="0">
                <a:effectLst/>
                <a:latin typeface="Times New Roman" panose="02020603050405020304" pitchFamily="18" charset="0"/>
                <a:ea typeface="Times New Roman" panose="02020603050405020304" pitchFamily="18" charset="0"/>
              </a:rPr>
              <a:t> the time to come home. If not serving Christ, you are serving another. Repent of your sins and ask God for forgiveness!</a:t>
            </a:r>
          </a:p>
          <a:p>
            <a:pPr marL="342900" marR="0" lvl="0" indent="-342900">
              <a:spcBef>
                <a:spcPts val="0"/>
              </a:spcBef>
              <a:spcAft>
                <a:spcPts val="0"/>
              </a:spcAft>
              <a:buFont typeface="+mj-lt"/>
              <a:buAutoNum type="romanUcPeriod"/>
              <a:tabLst>
                <a:tab pos="552450" algn="l"/>
              </a:tabLst>
            </a:pPr>
            <a:r>
              <a:rPr lang="en-US" sz="1200" dirty="0">
                <a:effectLst/>
                <a:latin typeface="Times New Roman" panose="02020603050405020304" pitchFamily="18" charset="0"/>
                <a:ea typeface="Times New Roman" panose="02020603050405020304" pitchFamily="18" charset="0"/>
              </a:rPr>
              <a:t>Whatever your requests, come forward </a:t>
            </a:r>
            <a:r>
              <a:rPr lang="en-US" sz="1200" b="1" i="1" u="sng" dirty="0">
                <a:effectLst/>
                <a:latin typeface="Times New Roman" panose="02020603050405020304" pitchFamily="18" charset="0"/>
                <a:ea typeface="Times New Roman" panose="02020603050405020304" pitchFamily="18" charset="0"/>
              </a:rPr>
              <a:t>NOW</a:t>
            </a:r>
            <a:r>
              <a:rPr lang="en-US" sz="1200" dirty="0">
                <a:effectLst/>
                <a:latin typeface="Times New Roman" panose="02020603050405020304" pitchFamily="18" charset="0"/>
                <a:ea typeface="Times New Roman" panose="02020603050405020304" pitchFamily="18" charset="0"/>
              </a:rPr>
              <a:t> while we stand and sing!</a:t>
            </a:r>
          </a:p>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A Specific Request</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5" name="Footer Placeholder 4"/>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Prepared by Nathan L Morrison / 05-14-06</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E4354BE-CA62-4BE3-94F8-F4E4D20857C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0556215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24130" algn="ctr">
              <a:lnSpc>
                <a:spcPts val="1175"/>
              </a:lnSpc>
              <a:spcBef>
                <a:spcPts val="0"/>
              </a:spcBef>
              <a:spcAft>
                <a:spcPts val="0"/>
              </a:spcAft>
            </a:pPr>
            <a:r>
              <a:rPr lang="en-US" sz="1200" b="1" spc="-50" dirty="0">
                <a:solidFill>
                  <a:srgbClr val="000000"/>
                </a:solidFill>
                <a:effectLst/>
                <a:latin typeface="Times New Roman" panose="02020603050405020304" pitchFamily="18" charset="0"/>
              </a:rPr>
              <a:t>Conclusion</a:t>
            </a:r>
            <a:endParaRPr lang="en-US" sz="1200" b="1" spc="-50" dirty="0">
              <a:effectLst/>
              <a:latin typeface="Times New Roman" panose="02020603050405020304" pitchFamily="18" charset="0"/>
            </a:endParaRPr>
          </a:p>
          <a:p>
            <a:pPr marL="342900" marR="0" lvl="0" indent="-342900">
              <a:spcBef>
                <a:spcPts val="0"/>
              </a:spcBef>
              <a:spcAft>
                <a:spcPts val="0"/>
              </a:spcAft>
              <a:buFont typeface="+mj-lt"/>
              <a:buAutoNum type="romanUcPeriod"/>
              <a:tabLst>
                <a:tab pos="552450" algn="l"/>
              </a:tabLst>
            </a:pPr>
            <a:r>
              <a:rPr lang="en-US" sz="1200" dirty="0">
                <a:effectLst/>
                <a:latin typeface="Times New Roman" panose="02020603050405020304" pitchFamily="18" charset="0"/>
                <a:ea typeface="Times New Roman" panose="02020603050405020304" pitchFamily="18" charset="0"/>
              </a:rPr>
              <a:t>Jesus taught His apostles that to be great, one must serve (Matthew 20:25-28).</a:t>
            </a:r>
          </a:p>
          <a:p>
            <a:pPr marL="342900" marR="0" lvl="0" indent="-342900">
              <a:spcBef>
                <a:spcPts val="0"/>
              </a:spcBef>
              <a:spcAft>
                <a:spcPts val="0"/>
              </a:spcAft>
              <a:buFont typeface="+mj-lt"/>
              <a:buAutoNum type="romanUcPeriod"/>
              <a:tabLst>
                <a:tab pos="552450" algn="l"/>
              </a:tabLst>
            </a:pPr>
            <a:r>
              <a:rPr lang="en-US" sz="1200" dirty="0">
                <a:effectLst/>
                <a:latin typeface="Times New Roman" panose="02020603050405020304" pitchFamily="18" charset="0"/>
                <a:ea typeface="Times New Roman" panose="02020603050405020304" pitchFamily="18" charset="0"/>
              </a:rPr>
              <a:t>There is greatness in being a servant of the Lord for if we remain faithful until death &amp; overcome the trials of life, we will spend eternity with our Lord and Savior!</a:t>
            </a:r>
          </a:p>
          <a:p>
            <a:pPr marL="342900" marR="0" lvl="0" indent="-342900">
              <a:spcBef>
                <a:spcPts val="0"/>
              </a:spcBef>
              <a:spcAft>
                <a:spcPts val="0"/>
              </a:spcAft>
              <a:buFont typeface="+mj-lt"/>
              <a:buAutoNum type="romanUcPeriod"/>
              <a:tabLst>
                <a:tab pos="552450" algn="l"/>
              </a:tabLst>
            </a:pPr>
            <a:r>
              <a:rPr lang="en-US" sz="1200" dirty="0">
                <a:effectLst/>
                <a:latin typeface="Times New Roman" panose="02020603050405020304" pitchFamily="18" charset="0"/>
                <a:ea typeface="Times New Roman" panose="02020603050405020304" pitchFamily="18" charset="0"/>
              </a:rPr>
              <a:t>There is greatness in serving as a Deacon, for you will obtain for yourself “high standing and great confidence in the faith that is in Christ Jesus” (I Timothy 3:13).</a:t>
            </a:r>
          </a:p>
          <a:p>
            <a:pPr marL="342900" marR="0" lvl="0" indent="-342900">
              <a:spcBef>
                <a:spcPts val="0"/>
              </a:spcBef>
              <a:spcAft>
                <a:spcPts val="0"/>
              </a:spcAft>
              <a:buFont typeface="+mj-lt"/>
              <a:buAutoNum type="romanUcPeriod"/>
              <a:tabLst>
                <a:tab pos="552450" algn="l"/>
              </a:tabLst>
            </a:pPr>
            <a:r>
              <a:rPr lang="en-US" sz="1200" dirty="0">
                <a:effectLst/>
                <a:latin typeface="Times New Roman" panose="02020603050405020304" pitchFamily="18" charset="0"/>
                <a:ea typeface="Times New Roman" panose="02020603050405020304" pitchFamily="18" charset="0"/>
              </a:rPr>
              <a:t>If you have not obeyed the gospel, </a:t>
            </a:r>
            <a:r>
              <a:rPr lang="en-US" sz="1200" b="1" i="1" u="sng" dirty="0">
                <a:effectLst/>
                <a:latin typeface="Times New Roman" panose="02020603050405020304" pitchFamily="18" charset="0"/>
                <a:ea typeface="Times New Roman" panose="02020603050405020304" pitchFamily="18" charset="0"/>
              </a:rPr>
              <a:t>NOW’s</a:t>
            </a:r>
            <a:r>
              <a:rPr lang="en-US" sz="1200" dirty="0">
                <a:effectLst/>
                <a:latin typeface="Times New Roman" panose="02020603050405020304" pitchFamily="18" charset="0"/>
                <a:ea typeface="Times New Roman" panose="02020603050405020304" pitchFamily="18" charset="0"/>
              </a:rPr>
              <a:t> the chance. You are a servant, but not the Lord’s. Serving Self is serving Satan. Repent of your sins and be baptized and serve the Lord!  </a:t>
            </a:r>
          </a:p>
          <a:p>
            <a:pPr marL="342900" marR="0" lvl="0" indent="-342900">
              <a:spcBef>
                <a:spcPts val="0"/>
              </a:spcBef>
              <a:spcAft>
                <a:spcPts val="0"/>
              </a:spcAft>
              <a:buFont typeface="+mj-lt"/>
              <a:buAutoNum type="romanUcPeriod"/>
              <a:tabLst>
                <a:tab pos="552450" algn="l"/>
              </a:tabLst>
            </a:pPr>
            <a:r>
              <a:rPr lang="en-US" sz="1200" dirty="0">
                <a:effectLst/>
                <a:latin typeface="Times New Roman" panose="02020603050405020304" pitchFamily="18" charset="0"/>
                <a:ea typeface="Times New Roman" panose="02020603050405020304" pitchFamily="18" charset="0"/>
              </a:rPr>
              <a:t>If a Christian who has wandered your own path, </a:t>
            </a:r>
            <a:r>
              <a:rPr lang="en-US" sz="1200" b="1" i="1" u="sng" dirty="0">
                <a:effectLst/>
                <a:latin typeface="Times New Roman" panose="02020603050405020304" pitchFamily="18" charset="0"/>
                <a:ea typeface="Times New Roman" panose="02020603050405020304" pitchFamily="18" charset="0"/>
              </a:rPr>
              <a:t>NOW’s</a:t>
            </a:r>
            <a:r>
              <a:rPr lang="en-US" sz="1200" dirty="0">
                <a:effectLst/>
                <a:latin typeface="Times New Roman" panose="02020603050405020304" pitchFamily="18" charset="0"/>
                <a:ea typeface="Times New Roman" panose="02020603050405020304" pitchFamily="18" charset="0"/>
              </a:rPr>
              <a:t> the time to come home. If not serving Christ, you are serving another. Repent of your sins and ask God for forgiveness!</a:t>
            </a:r>
          </a:p>
          <a:p>
            <a:pPr marL="342900" marR="0" lvl="0" indent="-342900">
              <a:spcBef>
                <a:spcPts val="0"/>
              </a:spcBef>
              <a:spcAft>
                <a:spcPts val="0"/>
              </a:spcAft>
              <a:buFont typeface="+mj-lt"/>
              <a:buAutoNum type="romanUcPeriod"/>
              <a:tabLst>
                <a:tab pos="552450" algn="l"/>
              </a:tabLst>
            </a:pPr>
            <a:r>
              <a:rPr lang="en-US" sz="1200" dirty="0">
                <a:effectLst/>
                <a:latin typeface="Times New Roman" panose="02020603050405020304" pitchFamily="18" charset="0"/>
                <a:ea typeface="Times New Roman" panose="02020603050405020304" pitchFamily="18" charset="0"/>
              </a:rPr>
              <a:t>Whatever your requests, come forward </a:t>
            </a:r>
            <a:r>
              <a:rPr lang="en-US" sz="1200" b="1" i="1" u="sng" dirty="0">
                <a:effectLst/>
                <a:latin typeface="Times New Roman" panose="02020603050405020304" pitchFamily="18" charset="0"/>
                <a:ea typeface="Times New Roman" panose="02020603050405020304" pitchFamily="18" charset="0"/>
              </a:rPr>
              <a:t>NOW</a:t>
            </a:r>
            <a:r>
              <a:rPr lang="en-US" sz="1200" dirty="0">
                <a:effectLst/>
                <a:latin typeface="Times New Roman" panose="02020603050405020304" pitchFamily="18" charset="0"/>
                <a:ea typeface="Times New Roman" panose="02020603050405020304" pitchFamily="18" charset="0"/>
              </a:rPr>
              <a:t> while we stand and sing!</a:t>
            </a:r>
          </a:p>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A Specific Request</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5" name="Footer Placeholder 4"/>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Prepared by Nathan L Morrison / 05-14-06</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E4354BE-CA62-4BE3-94F8-F4E4D20857C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40417732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A Specific Request</a:t>
            </a:r>
          </a:p>
        </p:txBody>
      </p:sp>
      <p:sp>
        <p:nvSpPr>
          <p:cNvPr id="22531" name="Rectangle 6"/>
          <p:cNvSpPr>
            <a:spLocks noGrp="1" noChangeArrowheads="1"/>
          </p:cNvSpPr>
          <p:nvPr>
            <p:ph type="ftr" sz="quarter" idx="4"/>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Prepared by Nathan L Morrison / 05-14-06</a:t>
            </a:r>
          </a:p>
        </p:txBody>
      </p:sp>
      <p:sp>
        <p:nvSpPr>
          <p:cNvPr id="22532" name="Rectangle 7"/>
          <p:cNvSpPr>
            <a:spLocks noGrp="1" noChangeArrowheads="1"/>
          </p:cNvSpPr>
          <p:nvPr>
            <p:ph type="sldNum" sz="quarter" idx="5"/>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693264C-7BA8-4702-BAC2-E6EBBC608269}"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7413" name="Rectangle 2"/>
          <p:cNvSpPr>
            <a:spLocks noGrp="1" noRot="1" noChangeAspect="1" noChangeArrowheads="1" noTextEdit="1"/>
          </p:cNvSpPr>
          <p:nvPr>
            <p:ph type="sldImg"/>
          </p:nvPr>
        </p:nvSpPr>
        <p:spPr>
          <a:ln/>
        </p:spPr>
      </p:sp>
      <p:sp>
        <p:nvSpPr>
          <p:cNvPr id="17414" name="Rectangle 3"/>
          <p:cNvSpPr>
            <a:spLocks noGrp="1" noChangeArrowheads="1"/>
          </p:cNvSpPr>
          <p:nvPr>
            <p:ph type="body" idx="1"/>
          </p:nvPr>
        </p:nvSpPr>
        <p:spPr>
          <a:noFill/>
        </p:spPr>
        <p:txBody>
          <a:bodyPr/>
          <a:lstStyle/>
          <a:p>
            <a:pPr eaLnBrk="1" hangingPunct="1"/>
            <a:endParaRPr lang="en-US" dirty="0"/>
          </a:p>
        </p:txBody>
      </p:sp>
    </p:spTree>
    <p:extLst>
      <p:ext uri="{BB962C8B-B14F-4D97-AF65-F5344CB8AC3E}">
        <p14:creationId xmlns:p14="http://schemas.microsoft.com/office/powerpoint/2010/main" val="40703010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0"/>
              </a:spcAft>
            </a:pPr>
            <a:endParaRPr lang="en-US" dirty="0">
              <a:effectLst/>
            </a:endParaRPr>
          </a:p>
          <a:p>
            <a:pPr marL="742950" marR="0" lvl="1" indent="-285750" algn="just">
              <a:lnSpc>
                <a:spcPts val="1200"/>
              </a:lnSpc>
              <a:spcBef>
                <a:spcPts val="50"/>
              </a:spcBef>
              <a:spcAft>
                <a:spcPts val="0"/>
              </a:spcAft>
              <a:buFont typeface="+mj-lt"/>
              <a:buAutoNum type="alphaUcPeriod"/>
              <a:tabLst>
                <a:tab pos="914400" algn="l"/>
              </a:tabLst>
            </a:pPr>
            <a:r>
              <a:rPr lang="en-US" sz="1100" b="1" i="1" spc="-50" dirty="0">
                <a:solidFill>
                  <a:srgbClr val="000000"/>
                </a:solidFill>
                <a:effectLst/>
                <a:latin typeface="Times New Roman" panose="02020603050405020304" pitchFamily="18" charset="0"/>
                <a:ea typeface="Times New Roman" panose="02020603050405020304" pitchFamily="18" charset="0"/>
              </a:rPr>
              <a:t>All referred to as servants of God!</a:t>
            </a:r>
            <a:endParaRPr lang="en-US" sz="1000" dirty="0">
              <a:effectLst/>
              <a:latin typeface="Times New Roman" panose="02020603050405020304" pitchFamily="18" charset="0"/>
              <a:ea typeface="Times New Roman" panose="02020603050405020304" pitchFamily="18" charset="0"/>
            </a:endParaRPr>
          </a:p>
          <a:p>
            <a:pPr marL="1143000" marR="0" lvl="2" indent="-228600" algn="just">
              <a:lnSpc>
                <a:spcPts val="1200"/>
              </a:lnSpc>
              <a:spcBef>
                <a:spcPts val="50"/>
              </a:spcBef>
              <a:spcAft>
                <a:spcPts val="0"/>
              </a:spcAft>
              <a:buFont typeface="+mj-lt"/>
              <a:buAutoNum type="arabicPeriod"/>
            </a:pPr>
            <a:r>
              <a:rPr lang="en-US" sz="1100" spc="-50" dirty="0">
                <a:solidFill>
                  <a:srgbClr val="000000"/>
                </a:solidFill>
                <a:effectLst/>
                <a:latin typeface="Times New Roman" panose="02020603050405020304" pitchFamily="18" charset="0"/>
                <a:ea typeface="Times New Roman" panose="02020603050405020304" pitchFamily="18" charset="0"/>
              </a:rPr>
              <a:t>Job (Job 1:8; 2:3)</a:t>
            </a:r>
            <a:endParaRPr lang="en-US" sz="1000" dirty="0">
              <a:effectLst/>
              <a:latin typeface="Times New Roman" panose="02020603050405020304" pitchFamily="18" charset="0"/>
              <a:ea typeface="Times New Roman" panose="02020603050405020304" pitchFamily="18" charset="0"/>
            </a:endParaRPr>
          </a:p>
          <a:p>
            <a:pPr marL="1143000" marR="0" lvl="2" indent="-228600" algn="just">
              <a:lnSpc>
                <a:spcPts val="1200"/>
              </a:lnSpc>
              <a:spcBef>
                <a:spcPts val="50"/>
              </a:spcBef>
              <a:spcAft>
                <a:spcPts val="0"/>
              </a:spcAft>
              <a:buFont typeface="+mj-lt"/>
              <a:buAutoNum type="arabicPeriod"/>
            </a:pPr>
            <a:r>
              <a:rPr lang="en-US" sz="1100" spc="-50" dirty="0">
                <a:solidFill>
                  <a:srgbClr val="000000"/>
                </a:solidFill>
                <a:effectLst/>
                <a:latin typeface="Times New Roman" panose="02020603050405020304" pitchFamily="18" charset="0"/>
                <a:ea typeface="Times New Roman" panose="02020603050405020304" pitchFamily="18" charset="0"/>
              </a:rPr>
              <a:t>Abraham (Genesis 26:24; Psalm 105:6)</a:t>
            </a:r>
            <a:endParaRPr lang="en-US" sz="1000" dirty="0">
              <a:effectLst/>
              <a:latin typeface="Times New Roman" panose="02020603050405020304" pitchFamily="18" charset="0"/>
              <a:ea typeface="Times New Roman" panose="02020603050405020304" pitchFamily="18" charset="0"/>
            </a:endParaRPr>
          </a:p>
          <a:p>
            <a:pPr marL="1143000" marR="0" lvl="2" indent="-228600" algn="just">
              <a:lnSpc>
                <a:spcPts val="1200"/>
              </a:lnSpc>
              <a:spcBef>
                <a:spcPts val="50"/>
              </a:spcBef>
              <a:spcAft>
                <a:spcPts val="0"/>
              </a:spcAft>
              <a:buFont typeface="+mj-lt"/>
              <a:buAutoNum type="arabicPeriod"/>
            </a:pPr>
            <a:r>
              <a:rPr lang="en-US" sz="1100" spc="-50" dirty="0">
                <a:solidFill>
                  <a:srgbClr val="000000"/>
                </a:solidFill>
                <a:effectLst/>
                <a:latin typeface="Times New Roman" panose="02020603050405020304" pitchFamily="18" charset="0"/>
                <a:ea typeface="Times New Roman" panose="02020603050405020304" pitchFamily="18" charset="0"/>
              </a:rPr>
              <a:t>Isaac (Genesis 24:12-13)</a:t>
            </a:r>
            <a:endParaRPr lang="en-US" sz="1000" dirty="0">
              <a:effectLst/>
              <a:latin typeface="Times New Roman" panose="02020603050405020304" pitchFamily="18" charset="0"/>
              <a:ea typeface="Times New Roman" panose="02020603050405020304" pitchFamily="18" charset="0"/>
            </a:endParaRPr>
          </a:p>
          <a:p>
            <a:pPr marL="1143000" marR="0" lvl="2" indent="-228600" algn="just">
              <a:lnSpc>
                <a:spcPts val="1200"/>
              </a:lnSpc>
              <a:spcBef>
                <a:spcPts val="50"/>
              </a:spcBef>
              <a:spcAft>
                <a:spcPts val="0"/>
              </a:spcAft>
              <a:buFont typeface="+mj-lt"/>
              <a:buAutoNum type="arabicPeriod"/>
            </a:pPr>
            <a:r>
              <a:rPr lang="en-US" sz="1100" spc="-50" dirty="0">
                <a:solidFill>
                  <a:srgbClr val="000000"/>
                </a:solidFill>
                <a:effectLst/>
                <a:latin typeface="Times New Roman" panose="02020603050405020304" pitchFamily="18" charset="0"/>
                <a:ea typeface="Times New Roman" panose="02020603050405020304" pitchFamily="18" charset="0"/>
              </a:rPr>
              <a:t>Jacob (Isaiah 45:4)</a:t>
            </a:r>
            <a:endParaRPr lang="en-US" sz="1000" dirty="0">
              <a:effectLst/>
              <a:latin typeface="Times New Roman" panose="02020603050405020304" pitchFamily="18" charset="0"/>
              <a:ea typeface="Times New Roman" panose="02020603050405020304" pitchFamily="18" charset="0"/>
            </a:endParaRPr>
          </a:p>
          <a:p>
            <a:pPr marL="1143000" marR="0" lvl="2" indent="-228600" algn="just">
              <a:lnSpc>
                <a:spcPts val="1200"/>
              </a:lnSpc>
              <a:spcBef>
                <a:spcPts val="50"/>
              </a:spcBef>
              <a:spcAft>
                <a:spcPts val="0"/>
              </a:spcAft>
              <a:buFont typeface="+mj-lt"/>
              <a:buAutoNum type="arabicPeriod"/>
            </a:pPr>
            <a:r>
              <a:rPr lang="en-US" sz="1100" spc="-50" dirty="0">
                <a:solidFill>
                  <a:srgbClr val="000000"/>
                </a:solidFill>
                <a:effectLst/>
                <a:latin typeface="Times New Roman" panose="02020603050405020304" pitchFamily="18" charset="0"/>
                <a:ea typeface="Times New Roman" panose="02020603050405020304" pitchFamily="18" charset="0"/>
              </a:rPr>
              <a:t>Moses (Numbers 12:7-8; Moses is called “the servant of the Lord” 16 times in the book of Joshua)</a:t>
            </a:r>
            <a:endParaRPr lang="en-US" sz="1000" dirty="0">
              <a:effectLst/>
              <a:latin typeface="Times New Roman" panose="02020603050405020304" pitchFamily="18" charset="0"/>
              <a:ea typeface="Times New Roman" panose="02020603050405020304" pitchFamily="18" charset="0"/>
            </a:endParaRPr>
          </a:p>
          <a:p>
            <a:pPr marL="1143000" marR="0" lvl="2" indent="-228600" algn="just">
              <a:lnSpc>
                <a:spcPts val="1200"/>
              </a:lnSpc>
              <a:spcBef>
                <a:spcPts val="50"/>
              </a:spcBef>
              <a:spcAft>
                <a:spcPts val="0"/>
              </a:spcAft>
              <a:buFont typeface="+mj-lt"/>
              <a:buAutoNum type="arabicPeriod"/>
            </a:pPr>
            <a:r>
              <a:rPr lang="en-US" sz="1100" spc="-50" dirty="0">
                <a:solidFill>
                  <a:srgbClr val="000000"/>
                </a:solidFill>
                <a:effectLst/>
                <a:latin typeface="Times New Roman" panose="02020603050405020304" pitchFamily="18" charset="0"/>
                <a:ea typeface="Times New Roman" panose="02020603050405020304" pitchFamily="18" charset="0"/>
              </a:rPr>
              <a:t>David (I Chronicles 17:4-7)</a:t>
            </a:r>
            <a:endParaRPr lang="en-US" sz="1000" dirty="0">
              <a:effectLst/>
              <a:latin typeface="Times New Roman" panose="02020603050405020304" pitchFamily="18" charset="0"/>
              <a:ea typeface="Times New Roman" panose="02020603050405020304" pitchFamily="18" charset="0"/>
            </a:endParaRPr>
          </a:p>
          <a:p>
            <a:pPr marL="1143000" marR="0" lvl="2" indent="-228600" algn="just">
              <a:lnSpc>
                <a:spcPts val="1200"/>
              </a:lnSpc>
              <a:spcBef>
                <a:spcPts val="50"/>
              </a:spcBef>
              <a:spcAft>
                <a:spcPts val="0"/>
              </a:spcAft>
              <a:buFont typeface="+mj-lt"/>
              <a:buAutoNum type="arabicPeriod"/>
            </a:pPr>
            <a:r>
              <a:rPr lang="en-US" sz="1100" spc="-50" dirty="0">
                <a:solidFill>
                  <a:srgbClr val="000000"/>
                </a:solidFill>
                <a:effectLst/>
                <a:latin typeface="Times New Roman" panose="02020603050405020304" pitchFamily="18" charset="0"/>
                <a:ea typeface="Times New Roman" panose="02020603050405020304" pitchFamily="18" charset="0"/>
              </a:rPr>
              <a:t>Nebuchadnezzar (Jeremiah 25:9; 27:6; 43:10)</a:t>
            </a:r>
            <a:endParaRPr lang="en-US" sz="1000" dirty="0">
              <a:effectLst/>
              <a:latin typeface="Times New Roman" panose="02020603050405020304" pitchFamily="18" charset="0"/>
              <a:ea typeface="Times New Roman" panose="02020603050405020304" pitchFamily="18" charset="0"/>
            </a:endParaRPr>
          </a:p>
          <a:p>
            <a:pPr marL="1143000" marR="0" lvl="2" indent="-228600" algn="just">
              <a:lnSpc>
                <a:spcPts val="1200"/>
              </a:lnSpc>
              <a:spcBef>
                <a:spcPts val="50"/>
              </a:spcBef>
              <a:spcAft>
                <a:spcPts val="0"/>
              </a:spcAft>
              <a:buFont typeface="+mj-lt"/>
              <a:buAutoNum type="arabicPeriod"/>
            </a:pPr>
            <a:r>
              <a:rPr lang="en-US" sz="1100" spc="-50" dirty="0">
                <a:solidFill>
                  <a:srgbClr val="000000"/>
                </a:solidFill>
                <a:effectLst/>
                <a:latin typeface="Times New Roman" panose="02020603050405020304" pitchFamily="18" charset="0"/>
                <a:ea typeface="Times New Roman" panose="02020603050405020304" pitchFamily="18" charset="0"/>
              </a:rPr>
              <a:t>Angels (Daniel 7:10; Hebrews 1:7; Revelation 22:9)</a:t>
            </a:r>
            <a:endParaRPr lang="en-US" sz="1000" dirty="0">
              <a:effectLst/>
              <a:latin typeface="Times New Roman" panose="02020603050405020304" pitchFamily="18" charset="0"/>
              <a:ea typeface="Times New Roman" panose="02020603050405020304" pitchFamily="18" charset="0"/>
            </a:endParaRPr>
          </a:p>
          <a:p>
            <a:pPr marL="1143000" marR="0" lvl="2" indent="-228600" algn="just">
              <a:lnSpc>
                <a:spcPts val="1200"/>
              </a:lnSpc>
              <a:spcBef>
                <a:spcPts val="50"/>
              </a:spcBef>
              <a:spcAft>
                <a:spcPts val="0"/>
              </a:spcAft>
              <a:buFont typeface="+mj-lt"/>
              <a:buAutoNum type="arabicPeriod"/>
            </a:pPr>
            <a:r>
              <a:rPr lang="en-US" sz="1100" spc="-50" dirty="0">
                <a:solidFill>
                  <a:srgbClr val="000000"/>
                </a:solidFill>
                <a:effectLst/>
                <a:latin typeface="Times New Roman" panose="02020603050405020304" pitchFamily="18" charset="0"/>
                <a:ea typeface="Times New Roman" panose="02020603050405020304" pitchFamily="18" charset="0"/>
              </a:rPr>
              <a:t>Paul (Romans 1:1; Titus 1:1; Colossians 1:25; and the apostles in II Corinthians 6:4)</a:t>
            </a:r>
            <a:endParaRPr lang="en-US" sz="1000" dirty="0">
              <a:effectLst/>
              <a:latin typeface="Times New Roman" panose="02020603050405020304" pitchFamily="18" charset="0"/>
              <a:ea typeface="Times New Roman" panose="02020603050405020304" pitchFamily="18" charset="0"/>
            </a:endParaRPr>
          </a:p>
          <a:p>
            <a:pPr marL="1143000" marR="0" lvl="2" indent="-228600" algn="just">
              <a:lnSpc>
                <a:spcPts val="1200"/>
              </a:lnSpc>
              <a:spcBef>
                <a:spcPts val="50"/>
              </a:spcBef>
              <a:spcAft>
                <a:spcPts val="0"/>
              </a:spcAft>
              <a:buFont typeface="+mj-lt"/>
              <a:buAutoNum type="arabicPeriod"/>
            </a:pPr>
            <a:r>
              <a:rPr lang="en-US" sz="1100" spc="-50" dirty="0">
                <a:solidFill>
                  <a:srgbClr val="000000"/>
                </a:solidFill>
                <a:effectLst/>
                <a:latin typeface="Times New Roman" panose="02020603050405020304" pitchFamily="18" charset="0"/>
                <a:ea typeface="Times New Roman" panose="02020603050405020304" pitchFamily="18" charset="0"/>
              </a:rPr>
              <a:t>Phoebe (Romans 16:1)</a:t>
            </a:r>
            <a:endParaRPr lang="en-US" sz="1000" dirty="0">
              <a:effectLst/>
              <a:latin typeface="Times New Roman" panose="02020603050405020304" pitchFamily="18" charset="0"/>
              <a:ea typeface="Times New Roman" panose="02020603050405020304" pitchFamily="18" charset="0"/>
            </a:endParaRPr>
          </a:p>
          <a:p>
            <a:pPr marL="1143000" marR="0" lvl="2" indent="-228600" algn="just">
              <a:lnSpc>
                <a:spcPts val="1200"/>
              </a:lnSpc>
              <a:spcBef>
                <a:spcPts val="50"/>
              </a:spcBef>
              <a:spcAft>
                <a:spcPts val="0"/>
              </a:spcAft>
              <a:buFont typeface="+mj-lt"/>
              <a:buAutoNum type="arabicPeriod"/>
            </a:pPr>
            <a:r>
              <a:rPr lang="en-US" sz="1100" spc="-50" dirty="0">
                <a:solidFill>
                  <a:srgbClr val="000000"/>
                </a:solidFill>
                <a:effectLst/>
                <a:latin typeface="Times New Roman" panose="02020603050405020304" pitchFamily="18" charset="0"/>
                <a:ea typeface="Times New Roman" panose="02020603050405020304" pitchFamily="18" charset="0"/>
              </a:rPr>
              <a:t>Government (Romans 13:1-4: NASB uses “minister” = servant, as in </a:t>
            </a:r>
            <a:r>
              <a:rPr lang="en-US" sz="1100" i="1" spc="-50" dirty="0" err="1">
                <a:solidFill>
                  <a:srgbClr val="000000"/>
                </a:solidFill>
                <a:effectLst/>
                <a:latin typeface="Times New Roman" panose="02020603050405020304" pitchFamily="18" charset="0"/>
                <a:ea typeface="Times New Roman" panose="02020603050405020304" pitchFamily="18" charset="0"/>
              </a:rPr>
              <a:t>diakanos</a:t>
            </a:r>
            <a:r>
              <a:rPr lang="en-US" sz="1100" i="1" spc="-50" dirty="0">
                <a:solidFill>
                  <a:srgbClr val="000000"/>
                </a:solidFill>
                <a:effectLst/>
                <a:latin typeface="Times New Roman" panose="02020603050405020304" pitchFamily="18" charset="0"/>
                <a:ea typeface="Times New Roman" panose="02020603050405020304" pitchFamily="18" charset="0"/>
              </a:rPr>
              <a:t> G1249)</a:t>
            </a:r>
            <a:endParaRPr lang="en-US" sz="1000" dirty="0">
              <a:effectLst/>
              <a:latin typeface="Times New Roman" panose="02020603050405020304" pitchFamily="18" charset="0"/>
              <a:ea typeface="Times New Roman" panose="02020603050405020304" pitchFamily="18" charset="0"/>
            </a:endParaRPr>
          </a:p>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A Specific Request</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5" name="Footer Placeholder 4"/>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Prepared by Nathan L Morrison / 05-14-06</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E4354BE-CA62-4BE3-94F8-F4E4D20857C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8318683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A Specific Request</a:t>
            </a:r>
          </a:p>
        </p:txBody>
      </p:sp>
      <p:sp>
        <p:nvSpPr>
          <p:cNvPr id="22531" name="Rectangle 6"/>
          <p:cNvSpPr>
            <a:spLocks noGrp="1" noChangeArrowheads="1"/>
          </p:cNvSpPr>
          <p:nvPr>
            <p:ph type="ftr" sz="quarter" idx="4"/>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Prepared by Nathan L Morrison / 05-14-06</a:t>
            </a:r>
          </a:p>
        </p:txBody>
      </p:sp>
      <p:sp>
        <p:nvSpPr>
          <p:cNvPr id="22532" name="Rectangle 7"/>
          <p:cNvSpPr>
            <a:spLocks noGrp="1" noChangeArrowheads="1"/>
          </p:cNvSpPr>
          <p:nvPr>
            <p:ph type="sldNum" sz="quarter" idx="5"/>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693264C-7BA8-4702-BAC2-E6EBBC608269}"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7413" name="Rectangle 2"/>
          <p:cNvSpPr>
            <a:spLocks noGrp="1" noRot="1" noChangeAspect="1" noChangeArrowheads="1" noTextEdit="1"/>
          </p:cNvSpPr>
          <p:nvPr>
            <p:ph type="sldImg"/>
          </p:nvPr>
        </p:nvSpPr>
        <p:spPr>
          <a:ln/>
        </p:spPr>
      </p:sp>
      <p:sp>
        <p:nvSpPr>
          <p:cNvPr id="17414" name="Rectangle 3"/>
          <p:cNvSpPr>
            <a:spLocks noGrp="1" noChangeArrowheads="1"/>
          </p:cNvSpPr>
          <p:nvPr>
            <p:ph type="body" idx="1"/>
          </p:nvPr>
        </p:nvSpPr>
        <p:spPr>
          <a:noFill/>
        </p:spPr>
        <p:txBody>
          <a:bodyPr/>
          <a:lstStyle/>
          <a:p>
            <a:pPr eaLnBrk="1" hangingPunct="1"/>
            <a:endParaRPr lang="en-US" dirty="0"/>
          </a:p>
        </p:txBody>
      </p:sp>
    </p:spTree>
    <p:extLst>
      <p:ext uri="{BB962C8B-B14F-4D97-AF65-F5344CB8AC3E}">
        <p14:creationId xmlns:p14="http://schemas.microsoft.com/office/powerpoint/2010/main" val="2891668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mj-lt"/>
              <a:buAutoNum type="romanUcPeriod"/>
              <a:tabLst>
                <a:tab pos="457200" algn="l"/>
              </a:tabLst>
            </a:pPr>
            <a:r>
              <a:rPr lang="en-US" sz="1100" dirty="0">
                <a:effectLst/>
                <a:latin typeface="Times New Roman" panose="02020603050405020304" pitchFamily="18" charset="0"/>
                <a:ea typeface="Times New Roman" panose="02020603050405020304" pitchFamily="18" charset="0"/>
              </a:rPr>
              <a:t>When we think of servants we don’t often think of service being related to greatness.</a:t>
            </a:r>
            <a:endParaRPr lang="en-US" sz="10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 pos="1527175" algn="l"/>
              </a:tabLst>
            </a:pPr>
            <a:r>
              <a:rPr lang="en-US" sz="1100" dirty="0">
                <a:effectLst/>
                <a:latin typeface="Times New Roman" panose="02020603050405020304" pitchFamily="18" charset="0"/>
                <a:ea typeface="Times New Roman" panose="02020603050405020304" pitchFamily="18" charset="0"/>
              </a:rPr>
              <a:t>COVID-19 taught us that those in service are very important! Long wait times at restaurants, shorter hours because staff is lacking all caused greater appreciation!</a:t>
            </a:r>
            <a:endParaRPr lang="en-US" sz="1000" dirty="0">
              <a:effectLst/>
              <a:latin typeface="Times New Roman" panose="02020603050405020304" pitchFamily="18" charset="0"/>
              <a:ea typeface="Times New Roman" panose="02020603050405020304" pitchFamily="18" charset="0"/>
            </a:endParaRPr>
          </a:p>
          <a:p>
            <a:pPr marL="342900" marR="0" lvl="0" indent="-342900" algn="just">
              <a:lnSpc>
                <a:spcPts val="1200"/>
              </a:lnSpc>
              <a:spcBef>
                <a:spcPts val="50"/>
              </a:spcBef>
              <a:spcAft>
                <a:spcPts val="0"/>
              </a:spcAft>
              <a:buFont typeface="+mj-lt"/>
              <a:buAutoNum type="romanUcPeriod"/>
              <a:tabLst>
                <a:tab pos="457200" algn="l"/>
              </a:tabLst>
            </a:pPr>
            <a:r>
              <a:rPr lang="en-US" sz="1100" spc="-50" dirty="0">
                <a:solidFill>
                  <a:srgbClr val="000000"/>
                </a:solidFill>
                <a:effectLst/>
                <a:latin typeface="Times New Roman" panose="02020603050405020304" pitchFamily="18" charset="0"/>
                <a:ea typeface="Times New Roman" panose="02020603050405020304" pitchFamily="18" charset="0"/>
              </a:rPr>
              <a:t>Jesus made this a noble skill</a:t>
            </a:r>
            <a:endParaRPr lang="en-US" sz="10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 pos="1527175" algn="l"/>
              </a:tabLst>
            </a:pPr>
            <a:r>
              <a:rPr lang="en-US" sz="1100" dirty="0">
                <a:effectLst/>
                <a:latin typeface="Times New Roman" panose="02020603050405020304" pitchFamily="18" charset="0"/>
                <a:ea typeface="Times New Roman" panose="02020603050405020304" pitchFamily="18" charset="0"/>
              </a:rPr>
              <a:t>Matthew 20:20-28: Jesus said, “Whoever wishes to become great among you shall be your servant.” </a:t>
            </a:r>
            <a:endParaRPr lang="en-US" sz="10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i="1" dirty="0">
                <a:effectLst/>
                <a:latin typeface="Times New Roman" panose="02020603050405020304" pitchFamily="18" charset="0"/>
                <a:ea typeface="Times New Roman" panose="02020603050405020304" pitchFamily="18" charset="0"/>
              </a:rPr>
              <a:t>Matthew 20:26-28:</a:t>
            </a:r>
            <a:r>
              <a:rPr lang="en-US" sz="1100" dirty="0">
                <a:effectLst/>
                <a:latin typeface="Times New Roman" panose="02020603050405020304" pitchFamily="18" charset="0"/>
                <a:ea typeface="Times New Roman" panose="02020603050405020304" pitchFamily="18" charset="0"/>
              </a:rPr>
              <a:t> He summed it up: “…the Son of Man did not come to be served, but to serve, and to give His life a ransom for many.”</a:t>
            </a:r>
            <a:endParaRPr lang="en-US" sz="10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John 13:12-17: Jesus washed the apostles’ feet </a:t>
            </a:r>
            <a:r>
              <a:rPr lang="en-US" sz="1100" i="1" dirty="0">
                <a:effectLst/>
                <a:latin typeface="Times New Roman" panose="02020603050405020304" pitchFamily="18" charset="0"/>
                <a:ea typeface="Times New Roman" panose="02020603050405020304" pitchFamily="18" charset="0"/>
              </a:rPr>
              <a:t>(13:1-11)</a:t>
            </a:r>
            <a:r>
              <a:rPr lang="en-US" sz="1100" dirty="0">
                <a:effectLst/>
                <a:latin typeface="Times New Roman" panose="02020603050405020304" pitchFamily="18" charset="0"/>
                <a:ea typeface="Times New Roman" panose="02020603050405020304" pitchFamily="18" charset="0"/>
              </a:rPr>
              <a:t> and then told them that He as “Lord and the Teacher” washed their feet as an example for them to do for each other.</a:t>
            </a:r>
            <a:endParaRPr lang="en-US" sz="1000" dirty="0">
              <a:effectLst/>
              <a:latin typeface="Times New Roman" panose="02020603050405020304" pitchFamily="18" charset="0"/>
              <a:ea typeface="Times New Roman" panose="02020603050405020304" pitchFamily="18" charset="0"/>
            </a:endParaRPr>
          </a:p>
          <a:p>
            <a:endParaRPr lang="en-US" dirty="0"/>
          </a:p>
        </p:txBody>
      </p:sp>
      <p:sp>
        <p:nvSpPr>
          <p:cNvPr id="4" name="Header Placeholder 3"/>
          <p:cNvSpPr>
            <a:spLocks noGrp="1"/>
          </p:cNvSpPr>
          <p:nvPr>
            <p:ph type="hdr" sz="quarter"/>
          </p:nvPr>
        </p:nvSpPr>
        <p:spPr/>
        <p:txBody>
          <a:bodyPr/>
          <a:lstStyle/>
          <a:p>
            <a:pPr>
              <a:defRPr/>
            </a:pPr>
            <a:r>
              <a:rPr lang="en-US"/>
              <a:t>A Specific Request</a:t>
            </a:r>
            <a:endParaRPr lang="en-US" dirty="0"/>
          </a:p>
        </p:txBody>
      </p:sp>
      <p:sp>
        <p:nvSpPr>
          <p:cNvPr id="5" name="Footer Placeholder 4"/>
          <p:cNvSpPr>
            <a:spLocks noGrp="1"/>
          </p:cNvSpPr>
          <p:nvPr>
            <p:ph type="ftr" sz="quarter" idx="4"/>
          </p:nvPr>
        </p:nvSpPr>
        <p:spPr/>
        <p:txBody>
          <a:bodyPr/>
          <a:lstStyle/>
          <a:p>
            <a:pPr>
              <a:defRPr/>
            </a:pPr>
            <a:r>
              <a:rPr lang="en-US"/>
              <a:t>Prepared by Nathan L Morrison / 05-14-06</a:t>
            </a:r>
            <a:endParaRPr lang="en-US" dirty="0"/>
          </a:p>
        </p:txBody>
      </p:sp>
      <p:sp>
        <p:nvSpPr>
          <p:cNvPr id="6" name="Slide Number Placeholder 5"/>
          <p:cNvSpPr>
            <a:spLocks noGrp="1"/>
          </p:cNvSpPr>
          <p:nvPr>
            <p:ph type="sldNum" sz="quarter" idx="5"/>
          </p:nvPr>
        </p:nvSpPr>
        <p:spPr/>
        <p:txBody>
          <a:bodyPr/>
          <a:lstStyle/>
          <a:p>
            <a:pPr>
              <a:defRPr/>
            </a:pPr>
            <a:fld id="{6E4354BE-CA62-4BE3-94F8-F4E4D20857CD}" type="slidenum">
              <a:rPr lang="en-US" smtClean="0"/>
              <a:pPr>
                <a:defRPr/>
              </a:pPr>
              <a:t>5</a:t>
            </a:fld>
            <a:endParaRPr lang="en-US" dirty="0"/>
          </a:p>
        </p:txBody>
      </p:sp>
    </p:spTree>
    <p:extLst>
      <p:ext uri="{BB962C8B-B14F-4D97-AF65-F5344CB8AC3E}">
        <p14:creationId xmlns:p14="http://schemas.microsoft.com/office/powerpoint/2010/main" val="5772795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A Specific Request</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5" name="Footer Placeholder 4"/>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Prepared by Nathan L Morrison / 05-14-06</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E4354BE-CA62-4BE3-94F8-F4E4D20857C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4263872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mj-lt"/>
              <a:buAutoNum type="romanUcPeriod"/>
            </a:pPr>
            <a:r>
              <a:rPr lang="en-US" sz="1400" spc="-55" dirty="0">
                <a:solidFill>
                  <a:srgbClr val="000000"/>
                </a:solidFill>
                <a:effectLst/>
                <a:latin typeface="Times New Roman" panose="02020603050405020304" pitchFamily="18" charset="0"/>
                <a:ea typeface="Times New Roman" panose="02020603050405020304" pitchFamily="18" charset="0"/>
              </a:rPr>
              <a:t>A Servant </a:t>
            </a:r>
            <a:endParaRPr lang="en-US" sz="10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685800" algn="l"/>
              </a:tabLst>
            </a:pPr>
            <a:r>
              <a:rPr lang="en-US" sz="1100" dirty="0">
                <a:solidFill>
                  <a:srgbClr val="000000"/>
                </a:solidFill>
                <a:effectLst/>
                <a:latin typeface="Times New Roman" panose="02020603050405020304" pitchFamily="18" charset="0"/>
                <a:ea typeface="Times New Roman" panose="02020603050405020304" pitchFamily="18" charset="0"/>
              </a:rPr>
              <a:t>One of the words for servant that is oftentimes translated as minister is </a:t>
            </a:r>
            <a:r>
              <a:rPr lang="en-US" sz="1100" i="1" dirty="0" err="1">
                <a:solidFill>
                  <a:srgbClr val="000000"/>
                </a:solidFill>
                <a:effectLst/>
                <a:latin typeface="Times New Roman" panose="02020603050405020304" pitchFamily="18" charset="0"/>
                <a:ea typeface="Times New Roman" panose="02020603050405020304" pitchFamily="18" charset="0"/>
              </a:rPr>
              <a:t>diakonos</a:t>
            </a:r>
            <a:r>
              <a:rPr lang="en-US" sz="1100" i="1" dirty="0">
                <a:solidFill>
                  <a:srgbClr val="000000"/>
                </a:solidFill>
                <a:effectLst/>
                <a:latin typeface="Times New Roman" panose="02020603050405020304" pitchFamily="18" charset="0"/>
                <a:ea typeface="Times New Roman" panose="02020603050405020304" pitchFamily="18" charset="0"/>
              </a:rPr>
              <a:t> (G1249:</a:t>
            </a:r>
            <a:r>
              <a:rPr lang="en-US" sz="1100" dirty="0">
                <a:solidFill>
                  <a:srgbClr val="000000"/>
                </a:solidFill>
                <a:effectLst/>
                <a:latin typeface="Times New Roman" panose="02020603050405020304" pitchFamily="18" charset="0"/>
                <a:ea typeface="Times New Roman" panose="02020603050405020304" pitchFamily="18" charset="0"/>
              </a:rPr>
              <a:t> an attendant, a waiter; one who waits on tables; a minister)</a:t>
            </a:r>
            <a:endParaRPr lang="en-US" sz="10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685800" algn="l"/>
              </a:tabLst>
            </a:pPr>
            <a:r>
              <a:rPr lang="en-US" sz="1100" spc="-55" dirty="0">
                <a:solidFill>
                  <a:srgbClr val="000000"/>
                </a:solidFill>
                <a:effectLst/>
                <a:latin typeface="Times New Roman" panose="02020603050405020304" pitchFamily="18" charset="0"/>
                <a:ea typeface="Times New Roman" panose="02020603050405020304" pitchFamily="18" charset="0"/>
              </a:rPr>
              <a:t>This Greek word is found in the NT 29 times, once in feminine form in Rom. 16:1 of Phoebe. </a:t>
            </a:r>
            <a:endParaRPr lang="en-US" sz="10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685800" algn="l"/>
              </a:tabLst>
            </a:pPr>
            <a:r>
              <a:rPr lang="en-US" sz="1100" spc="-55" dirty="0">
                <a:solidFill>
                  <a:srgbClr val="000000"/>
                </a:solidFill>
                <a:effectLst/>
                <a:latin typeface="Times New Roman" panose="02020603050405020304" pitchFamily="18" charset="0"/>
                <a:ea typeface="Times New Roman" panose="02020603050405020304" pitchFamily="18" charset="0"/>
              </a:rPr>
              <a:t>Jesus used this word and said, “If anyone serves Me, he must follow Me; and where I am, there My servant will be also; if anyone serves Me, the Father will honor him.”</a:t>
            </a:r>
            <a:endParaRPr lang="en-US" sz="10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tabLst>
                <a:tab pos="892810" algn="l"/>
              </a:tabLst>
            </a:pPr>
            <a:r>
              <a:rPr lang="en-US" sz="1100" spc="-5" dirty="0">
                <a:solidFill>
                  <a:srgbClr val="000000"/>
                </a:solidFill>
                <a:effectLst/>
                <a:latin typeface="Times New Roman" panose="02020603050405020304" pitchFamily="18" charset="0"/>
                <a:ea typeface="Times New Roman" panose="02020603050405020304" pitchFamily="18" charset="0"/>
              </a:rPr>
              <a:t>All Christians are servants! For we follow Jesus!</a:t>
            </a:r>
            <a:endParaRPr lang="en-US" sz="10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tabLst>
                <a:tab pos="892810" algn="l"/>
              </a:tabLst>
            </a:pPr>
            <a:r>
              <a:rPr lang="en-US" sz="1100" spc="-5" dirty="0">
                <a:effectLst/>
                <a:latin typeface="Times New Roman" panose="02020603050405020304" pitchFamily="18" charset="0"/>
                <a:ea typeface="Times New Roman" panose="02020603050405020304" pitchFamily="18" charset="0"/>
              </a:rPr>
              <a:t>As servants of the Lord, there is work to be done – it is a dedication to a life of service (to God and to others)!</a:t>
            </a:r>
            <a:endParaRPr lang="en-US" sz="10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685800" algn="l"/>
              </a:tabLst>
            </a:pPr>
            <a:r>
              <a:rPr lang="en-US" sz="1100" spc="-55" dirty="0">
                <a:solidFill>
                  <a:srgbClr val="000000"/>
                </a:solidFill>
                <a:effectLst/>
                <a:latin typeface="Times New Roman" panose="02020603050405020304" pitchFamily="18" charset="0"/>
                <a:ea typeface="Times New Roman" panose="02020603050405020304" pitchFamily="18" charset="0"/>
              </a:rPr>
              <a:t>We can see the verb of this Greek word used in Acts 6:1-2:</a:t>
            </a:r>
            <a:endParaRPr lang="en-US" sz="10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tabLst>
                <a:tab pos="895985" algn="l"/>
              </a:tabLst>
            </a:pPr>
            <a:r>
              <a:rPr lang="en-US" sz="1100" spc="-40" dirty="0">
                <a:solidFill>
                  <a:srgbClr val="000000"/>
                </a:solidFill>
                <a:effectLst/>
                <a:latin typeface="Times New Roman" panose="02020603050405020304" pitchFamily="18" charset="0"/>
                <a:ea typeface="Times New Roman" panose="02020603050405020304" pitchFamily="18" charset="0"/>
              </a:rPr>
              <a:t>Acts 6:1: “Serving” </a:t>
            </a:r>
            <a:r>
              <a:rPr lang="en-US" sz="1100" i="1" spc="-40" dirty="0">
                <a:solidFill>
                  <a:srgbClr val="000000"/>
                </a:solidFill>
                <a:effectLst/>
                <a:latin typeface="Times New Roman" panose="02020603050405020304" pitchFamily="18" charset="0"/>
                <a:ea typeface="Times New Roman" panose="02020603050405020304" pitchFamily="18" charset="0"/>
              </a:rPr>
              <a:t>(G1248 diakonia [dee-</a:t>
            </a:r>
            <a:r>
              <a:rPr lang="en-US" sz="1100" i="1" spc="-40" dirty="0" err="1">
                <a:solidFill>
                  <a:srgbClr val="000000"/>
                </a:solidFill>
                <a:effectLst/>
                <a:latin typeface="Times New Roman" panose="02020603050405020304" pitchFamily="18" charset="0"/>
                <a:ea typeface="Times New Roman" panose="02020603050405020304" pitchFamily="18" charset="0"/>
              </a:rPr>
              <a:t>ak</a:t>
            </a:r>
            <a:r>
              <a:rPr lang="en-US" sz="1100" i="1" spc="-40" dirty="0">
                <a:solidFill>
                  <a:srgbClr val="000000"/>
                </a:solidFill>
                <a:effectLst/>
                <a:latin typeface="Times New Roman" panose="02020603050405020304" pitchFamily="18" charset="0"/>
                <a:ea typeface="Times New Roman" panose="02020603050405020304" pitchFamily="18" charset="0"/>
              </a:rPr>
              <a:t>-on-</a:t>
            </a:r>
            <a:r>
              <a:rPr lang="en-US" sz="1100" i="1" spc="-40" dirty="0" err="1">
                <a:solidFill>
                  <a:srgbClr val="000000"/>
                </a:solidFill>
                <a:effectLst/>
                <a:latin typeface="Times New Roman" panose="02020603050405020304" pitchFamily="18" charset="0"/>
                <a:ea typeface="Times New Roman" panose="02020603050405020304" pitchFamily="18" charset="0"/>
              </a:rPr>
              <a:t>ee</a:t>
            </a:r>
            <a:r>
              <a:rPr lang="en-US" sz="1100" i="1" spc="-40" dirty="0">
                <a:solidFill>
                  <a:srgbClr val="000000"/>
                </a:solidFill>
                <a:effectLst/>
                <a:latin typeface="Times New Roman" panose="02020603050405020304" pitchFamily="18" charset="0"/>
                <a:ea typeface="Times New Roman" panose="02020603050405020304" pitchFamily="18" charset="0"/>
              </a:rPr>
              <a:t>'-ah]:</a:t>
            </a:r>
            <a:r>
              <a:rPr lang="en-US" sz="1100" spc="-40" dirty="0">
                <a:solidFill>
                  <a:srgbClr val="000000"/>
                </a:solidFill>
                <a:effectLst/>
                <a:latin typeface="Times New Roman" panose="02020603050405020304" pitchFamily="18" charset="0"/>
                <a:ea typeface="Times New Roman" panose="02020603050405020304" pitchFamily="18" charset="0"/>
              </a:rPr>
              <a:t> attendance, serving, ministering).</a:t>
            </a:r>
            <a:endParaRPr lang="en-US" sz="10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tabLst>
                <a:tab pos="895985" algn="l"/>
              </a:tabLst>
            </a:pPr>
            <a:r>
              <a:rPr lang="en-US" sz="1100" spc="-40" dirty="0">
                <a:solidFill>
                  <a:srgbClr val="000000"/>
                </a:solidFill>
                <a:effectLst/>
                <a:latin typeface="Times New Roman" panose="02020603050405020304" pitchFamily="18" charset="0"/>
                <a:ea typeface="Times New Roman" panose="02020603050405020304" pitchFamily="18" charset="0"/>
              </a:rPr>
              <a:t>Acts 6:2: “Serve” </a:t>
            </a:r>
            <a:r>
              <a:rPr lang="en-US" sz="1100" i="1" spc="-40" dirty="0">
                <a:solidFill>
                  <a:srgbClr val="000000"/>
                </a:solidFill>
                <a:effectLst/>
                <a:latin typeface="Times New Roman" panose="02020603050405020304" pitchFamily="18" charset="0"/>
                <a:ea typeface="Times New Roman" panose="02020603050405020304" pitchFamily="18" charset="0"/>
              </a:rPr>
              <a:t>(G1247 </a:t>
            </a:r>
            <a:r>
              <a:rPr lang="en-US" sz="1100" i="1" spc="-40" dirty="0" err="1">
                <a:solidFill>
                  <a:srgbClr val="000000"/>
                </a:solidFill>
                <a:effectLst/>
                <a:latin typeface="Times New Roman" panose="02020603050405020304" pitchFamily="18" charset="0"/>
                <a:ea typeface="Times New Roman" panose="02020603050405020304" pitchFamily="18" charset="0"/>
              </a:rPr>
              <a:t>diakoneo</a:t>
            </a:r>
            <a:r>
              <a:rPr lang="en-US" sz="1100" i="1" spc="-40" dirty="0">
                <a:solidFill>
                  <a:srgbClr val="000000"/>
                </a:solidFill>
                <a:effectLst/>
                <a:latin typeface="Times New Roman" panose="02020603050405020304" pitchFamily="18" charset="0"/>
                <a:ea typeface="Times New Roman" panose="02020603050405020304" pitchFamily="18" charset="0"/>
              </a:rPr>
              <a:t>̄ [dee-</a:t>
            </a:r>
            <a:r>
              <a:rPr lang="en-US" sz="1100" i="1" spc="-40" dirty="0" err="1">
                <a:solidFill>
                  <a:srgbClr val="000000"/>
                </a:solidFill>
                <a:effectLst/>
                <a:latin typeface="Times New Roman" panose="02020603050405020304" pitchFamily="18" charset="0"/>
                <a:ea typeface="Times New Roman" panose="02020603050405020304" pitchFamily="18" charset="0"/>
              </a:rPr>
              <a:t>ak</a:t>
            </a:r>
            <a:r>
              <a:rPr lang="en-US" sz="1100" i="1" spc="-40" dirty="0">
                <a:solidFill>
                  <a:srgbClr val="000000"/>
                </a:solidFill>
                <a:effectLst/>
                <a:latin typeface="Times New Roman" panose="02020603050405020304" pitchFamily="18" charset="0"/>
                <a:ea typeface="Times New Roman" panose="02020603050405020304" pitchFamily="18" charset="0"/>
              </a:rPr>
              <a:t>-on-eh'-o]:</a:t>
            </a:r>
            <a:r>
              <a:rPr lang="en-US" sz="1100" spc="-40" dirty="0">
                <a:solidFill>
                  <a:srgbClr val="000000"/>
                </a:solidFill>
                <a:effectLst/>
                <a:latin typeface="Times New Roman" panose="02020603050405020304" pitchFamily="18" charset="0"/>
                <a:ea typeface="Times New Roman" panose="02020603050405020304" pitchFamily="18" charset="0"/>
              </a:rPr>
              <a:t> to be an attendant, that is, wait upon, to serve, to be a minister)</a:t>
            </a:r>
            <a:endParaRPr lang="en-US" sz="10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tabLst>
                <a:tab pos="895985" algn="l"/>
              </a:tabLst>
            </a:pPr>
            <a:r>
              <a:rPr lang="en-US" sz="1100" dirty="0">
                <a:solidFill>
                  <a:srgbClr val="000000"/>
                </a:solidFill>
                <a:effectLst/>
                <a:latin typeface="Times New Roman" panose="02020603050405020304" pitchFamily="18" charset="0"/>
                <a:ea typeface="Times New Roman" panose="02020603050405020304" pitchFamily="18" charset="0"/>
              </a:rPr>
              <a:t>There was a problem: The Greek believing widows were being neglected. </a:t>
            </a:r>
            <a:endParaRPr lang="en-US" sz="10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685800" algn="l"/>
              </a:tabLst>
            </a:pPr>
            <a:r>
              <a:rPr lang="en-US" sz="1100" dirty="0">
                <a:solidFill>
                  <a:srgbClr val="000000"/>
                </a:solidFill>
                <a:effectLst/>
                <a:latin typeface="Times New Roman" panose="02020603050405020304" pitchFamily="18" charset="0"/>
                <a:ea typeface="Times New Roman" panose="02020603050405020304" pitchFamily="18" charset="0"/>
              </a:rPr>
              <a:t>The apostles, in a prototype of the office of deacons later, told the congregation to select men that could take care of this problem.</a:t>
            </a:r>
            <a:endParaRPr lang="en-US" sz="10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pPr>
            <a:r>
              <a:rPr lang="en-US" sz="1100" dirty="0">
                <a:solidFill>
                  <a:srgbClr val="000000"/>
                </a:solidFill>
                <a:effectLst/>
                <a:latin typeface="Times New Roman" panose="02020603050405020304" pitchFamily="18" charset="0"/>
                <a:ea typeface="Times New Roman" panose="02020603050405020304" pitchFamily="18" charset="0"/>
              </a:rPr>
              <a:t>Acts 6:3-6: The congregation selected “seven men of good reputation, full of the Spirit and of wisdom.”</a:t>
            </a:r>
            <a:endParaRPr lang="en-US" sz="10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pPr>
            <a:r>
              <a:rPr lang="en-US" sz="1100" dirty="0">
                <a:solidFill>
                  <a:srgbClr val="000000"/>
                </a:solidFill>
                <a:effectLst/>
                <a:latin typeface="Times New Roman" panose="02020603050405020304" pitchFamily="18" charset="0"/>
                <a:ea typeface="Times New Roman" panose="02020603050405020304" pitchFamily="18" charset="0"/>
              </a:rPr>
              <a:t>Christians are to be servants to each other and to God!</a:t>
            </a:r>
            <a:endParaRPr lang="en-US" sz="1000" dirty="0">
              <a:effectLst/>
              <a:latin typeface="Times New Roman" panose="02020603050405020304" pitchFamily="18" charset="0"/>
              <a:ea typeface="Times New Roman" panose="02020603050405020304" pitchFamily="18" charset="0"/>
            </a:endParaRPr>
          </a:p>
          <a:p>
            <a:endParaRPr lang="en-US" dirty="0"/>
          </a:p>
        </p:txBody>
      </p:sp>
      <p:sp>
        <p:nvSpPr>
          <p:cNvPr id="4" name="Header Placeholder 3"/>
          <p:cNvSpPr>
            <a:spLocks noGrp="1"/>
          </p:cNvSpPr>
          <p:nvPr>
            <p:ph type="hdr" sz="quarter"/>
          </p:nvPr>
        </p:nvSpPr>
        <p:spPr/>
        <p:txBody>
          <a:bodyPr/>
          <a:lstStyle/>
          <a:p>
            <a:pPr>
              <a:defRPr/>
            </a:pPr>
            <a:r>
              <a:rPr lang="en-US"/>
              <a:t>A Specific Request</a:t>
            </a:r>
            <a:endParaRPr lang="en-US" dirty="0"/>
          </a:p>
        </p:txBody>
      </p:sp>
      <p:sp>
        <p:nvSpPr>
          <p:cNvPr id="5" name="Footer Placeholder 4"/>
          <p:cNvSpPr>
            <a:spLocks noGrp="1"/>
          </p:cNvSpPr>
          <p:nvPr>
            <p:ph type="ftr" sz="quarter" idx="4"/>
          </p:nvPr>
        </p:nvSpPr>
        <p:spPr/>
        <p:txBody>
          <a:bodyPr/>
          <a:lstStyle/>
          <a:p>
            <a:pPr>
              <a:defRPr/>
            </a:pPr>
            <a:r>
              <a:rPr lang="en-US"/>
              <a:t>Prepared by Nathan L Morrison / 05-14-06</a:t>
            </a:r>
            <a:endParaRPr lang="en-US" dirty="0"/>
          </a:p>
        </p:txBody>
      </p:sp>
      <p:sp>
        <p:nvSpPr>
          <p:cNvPr id="6" name="Slide Number Placeholder 5"/>
          <p:cNvSpPr>
            <a:spLocks noGrp="1"/>
          </p:cNvSpPr>
          <p:nvPr>
            <p:ph type="sldNum" sz="quarter" idx="5"/>
          </p:nvPr>
        </p:nvSpPr>
        <p:spPr/>
        <p:txBody>
          <a:bodyPr/>
          <a:lstStyle/>
          <a:p>
            <a:pPr>
              <a:defRPr/>
            </a:pPr>
            <a:fld id="{6E4354BE-CA62-4BE3-94F8-F4E4D20857CD}" type="slidenum">
              <a:rPr lang="en-US" smtClean="0"/>
              <a:pPr>
                <a:defRPr/>
              </a:pPr>
              <a:t>7</a:t>
            </a:fld>
            <a:endParaRPr lang="en-US" dirty="0"/>
          </a:p>
        </p:txBody>
      </p:sp>
    </p:spTree>
    <p:extLst>
      <p:ext uri="{BB962C8B-B14F-4D97-AF65-F5344CB8AC3E}">
        <p14:creationId xmlns:p14="http://schemas.microsoft.com/office/powerpoint/2010/main" val="35313390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mj-lt"/>
              <a:buAutoNum type="romanUcPeriod"/>
            </a:pPr>
            <a:r>
              <a:rPr lang="en-US" sz="1400" spc="-55" dirty="0">
                <a:solidFill>
                  <a:srgbClr val="000000"/>
                </a:solidFill>
                <a:effectLst/>
                <a:latin typeface="Times New Roman" panose="02020603050405020304" pitchFamily="18" charset="0"/>
                <a:ea typeface="Times New Roman" panose="02020603050405020304" pitchFamily="18" charset="0"/>
              </a:rPr>
              <a:t>A Servant </a:t>
            </a:r>
            <a:endParaRPr lang="en-US" sz="10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685800" algn="l"/>
              </a:tabLst>
            </a:pPr>
            <a:r>
              <a:rPr lang="en-US" sz="1100" dirty="0">
                <a:solidFill>
                  <a:srgbClr val="000000"/>
                </a:solidFill>
                <a:effectLst/>
                <a:latin typeface="Times New Roman" panose="02020603050405020304" pitchFamily="18" charset="0"/>
                <a:ea typeface="Times New Roman" panose="02020603050405020304" pitchFamily="18" charset="0"/>
              </a:rPr>
              <a:t>One of the words for servant that is oftentimes translated as minister is </a:t>
            </a:r>
            <a:r>
              <a:rPr lang="en-US" sz="1100" i="1" dirty="0" err="1">
                <a:solidFill>
                  <a:srgbClr val="000000"/>
                </a:solidFill>
                <a:effectLst/>
                <a:latin typeface="Times New Roman" panose="02020603050405020304" pitchFamily="18" charset="0"/>
                <a:ea typeface="Times New Roman" panose="02020603050405020304" pitchFamily="18" charset="0"/>
              </a:rPr>
              <a:t>diakonos</a:t>
            </a:r>
            <a:r>
              <a:rPr lang="en-US" sz="1100" i="1" dirty="0">
                <a:solidFill>
                  <a:srgbClr val="000000"/>
                </a:solidFill>
                <a:effectLst/>
                <a:latin typeface="Times New Roman" panose="02020603050405020304" pitchFamily="18" charset="0"/>
                <a:ea typeface="Times New Roman" panose="02020603050405020304" pitchFamily="18" charset="0"/>
              </a:rPr>
              <a:t> (G1249:</a:t>
            </a:r>
            <a:r>
              <a:rPr lang="en-US" sz="1100" dirty="0">
                <a:solidFill>
                  <a:srgbClr val="000000"/>
                </a:solidFill>
                <a:effectLst/>
                <a:latin typeface="Times New Roman" panose="02020603050405020304" pitchFamily="18" charset="0"/>
                <a:ea typeface="Times New Roman" panose="02020603050405020304" pitchFamily="18" charset="0"/>
              </a:rPr>
              <a:t> an attendant, a waiter; one who waits on tables; a minister)</a:t>
            </a:r>
            <a:endParaRPr lang="en-US" sz="10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685800" algn="l"/>
              </a:tabLst>
            </a:pPr>
            <a:r>
              <a:rPr lang="en-US" sz="1100" spc="-55" dirty="0">
                <a:solidFill>
                  <a:srgbClr val="000000"/>
                </a:solidFill>
                <a:effectLst/>
                <a:latin typeface="Times New Roman" panose="02020603050405020304" pitchFamily="18" charset="0"/>
                <a:ea typeface="Times New Roman" panose="02020603050405020304" pitchFamily="18" charset="0"/>
              </a:rPr>
              <a:t>This Greek word is found in the NT 29 times, once in feminine form in Rom. 16:1 of Phoebe. </a:t>
            </a:r>
            <a:endParaRPr lang="en-US" sz="10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685800" algn="l"/>
              </a:tabLst>
            </a:pPr>
            <a:r>
              <a:rPr lang="en-US" sz="1100" spc="-55" dirty="0">
                <a:solidFill>
                  <a:srgbClr val="000000"/>
                </a:solidFill>
                <a:effectLst/>
                <a:latin typeface="Times New Roman" panose="02020603050405020304" pitchFamily="18" charset="0"/>
                <a:ea typeface="Times New Roman" panose="02020603050405020304" pitchFamily="18" charset="0"/>
              </a:rPr>
              <a:t>Jesus used this word and said, “If anyone serves Me, he must follow Me; and where I am, there My servant will be also; if anyone serves Me, the Father will honor him.”</a:t>
            </a:r>
            <a:endParaRPr lang="en-US" sz="10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tabLst>
                <a:tab pos="892810" algn="l"/>
              </a:tabLst>
            </a:pPr>
            <a:r>
              <a:rPr lang="en-US" sz="1100" spc="-5" dirty="0">
                <a:solidFill>
                  <a:srgbClr val="000000"/>
                </a:solidFill>
                <a:effectLst/>
                <a:latin typeface="Times New Roman" panose="02020603050405020304" pitchFamily="18" charset="0"/>
                <a:ea typeface="Times New Roman" panose="02020603050405020304" pitchFamily="18" charset="0"/>
              </a:rPr>
              <a:t>All Christians are servants! For we follow Jesus!</a:t>
            </a:r>
            <a:endParaRPr lang="en-US" sz="10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tabLst>
                <a:tab pos="892810" algn="l"/>
              </a:tabLst>
            </a:pPr>
            <a:r>
              <a:rPr lang="en-US" sz="1100" spc="-5" dirty="0">
                <a:effectLst/>
                <a:latin typeface="Times New Roman" panose="02020603050405020304" pitchFamily="18" charset="0"/>
                <a:ea typeface="Times New Roman" panose="02020603050405020304" pitchFamily="18" charset="0"/>
              </a:rPr>
              <a:t>As servants of the Lord, there is work to be done – it is a dedication to a life of service (to God and to others)!</a:t>
            </a:r>
            <a:endParaRPr lang="en-US" sz="10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685800" algn="l"/>
              </a:tabLst>
            </a:pPr>
            <a:r>
              <a:rPr lang="en-US" sz="1100" spc="-55" dirty="0">
                <a:solidFill>
                  <a:srgbClr val="000000"/>
                </a:solidFill>
                <a:effectLst/>
                <a:latin typeface="Times New Roman" panose="02020603050405020304" pitchFamily="18" charset="0"/>
                <a:ea typeface="Times New Roman" panose="02020603050405020304" pitchFamily="18" charset="0"/>
              </a:rPr>
              <a:t>We can see the verb of this Greek word used in Acts 6:1-2:</a:t>
            </a:r>
            <a:endParaRPr lang="en-US" sz="10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tabLst>
                <a:tab pos="895985" algn="l"/>
              </a:tabLst>
            </a:pPr>
            <a:r>
              <a:rPr lang="en-US" sz="1100" spc="-40" dirty="0">
                <a:solidFill>
                  <a:srgbClr val="000000"/>
                </a:solidFill>
                <a:effectLst/>
                <a:latin typeface="Times New Roman" panose="02020603050405020304" pitchFamily="18" charset="0"/>
                <a:ea typeface="Times New Roman" panose="02020603050405020304" pitchFamily="18" charset="0"/>
              </a:rPr>
              <a:t>Acts 6:1: “Serving” </a:t>
            </a:r>
            <a:r>
              <a:rPr lang="en-US" sz="1100" i="1" spc="-40" dirty="0">
                <a:solidFill>
                  <a:srgbClr val="000000"/>
                </a:solidFill>
                <a:effectLst/>
                <a:latin typeface="Times New Roman" panose="02020603050405020304" pitchFamily="18" charset="0"/>
                <a:ea typeface="Times New Roman" panose="02020603050405020304" pitchFamily="18" charset="0"/>
              </a:rPr>
              <a:t>(G1248 diakonia [dee-</a:t>
            </a:r>
            <a:r>
              <a:rPr lang="en-US" sz="1100" i="1" spc="-40" dirty="0" err="1">
                <a:solidFill>
                  <a:srgbClr val="000000"/>
                </a:solidFill>
                <a:effectLst/>
                <a:latin typeface="Times New Roman" panose="02020603050405020304" pitchFamily="18" charset="0"/>
                <a:ea typeface="Times New Roman" panose="02020603050405020304" pitchFamily="18" charset="0"/>
              </a:rPr>
              <a:t>ak</a:t>
            </a:r>
            <a:r>
              <a:rPr lang="en-US" sz="1100" i="1" spc="-40" dirty="0">
                <a:solidFill>
                  <a:srgbClr val="000000"/>
                </a:solidFill>
                <a:effectLst/>
                <a:latin typeface="Times New Roman" panose="02020603050405020304" pitchFamily="18" charset="0"/>
                <a:ea typeface="Times New Roman" panose="02020603050405020304" pitchFamily="18" charset="0"/>
              </a:rPr>
              <a:t>-on-</a:t>
            </a:r>
            <a:r>
              <a:rPr lang="en-US" sz="1100" i="1" spc="-40" dirty="0" err="1">
                <a:solidFill>
                  <a:srgbClr val="000000"/>
                </a:solidFill>
                <a:effectLst/>
                <a:latin typeface="Times New Roman" panose="02020603050405020304" pitchFamily="18" charset="0"/>
                <a:ea typeface="Times New Roman" panose="02020603050405020304" pitchFamily="18" charset="0"/>
              </a:rPr>
              <a:t>ee</a:t>
            </a:r>
            <a:r>
              <a:rPr lang="en-US" sz="1100" i="1" spc="-40" dirty="0">
                <a:solidFill>
                  <a:srgbClr val="000000"/>
                </a:solidFill>
                <a:effectLst/>
                <a:latin typeface="Times New Roman" panose="02020603050405020304" pitchFamily="18" charset="0"/>
                <a:ea typeface="Times New Roman" panose="02020603050405020304" pitchFamily="18" charset="0"/>
              </a:rPr>
              <a:t>'-ah]:</a:t>
            </a:r>
            <a:r>
              <a:rPr lang="en-US" sz="1100" spc="-40" dirty="0">
                <a:solidFill>
                  <a:srgbClr val="000000"/>
                </a:solidFill>
                <a:effectLst/>
                <a:latin typeface="Times New Roman" panose="02020603050405020304" pitchFamily="18" charset="0"/>
                <a:ea typeface="Times New Roman" panose="02020603050405020304" pitchFamily="18" charset="0"/>
              </a:rPr>
              <a:t> attendance, serving, ministering).</a:t>
            </a:r>
            <a:endParaRPr lang="en-US" sz="10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tabLst>
                <a:tab pos="895985" algn="l"/>
              </a:tabLst>
            </a:pPr>
            <a:r>
              <a:rPr lang="en-US" sz="1100" spc="-40" dirty="0">
                <a:solidFill>
                  <a:srgbClr val="000000"/>
                </a:solidFill>
                <a:effectLst/>
                <a:latin typeface="Times New Roman" panose="02020603050405020304" pitchFamily="18" charset="0"/>
                <a:ea typeface="Times New Roman" panose="02020603050405020304" pitchFamily="18" charset="0"/>
              </a:rPr>
              <a:t>Acts 6:2: “Serve” </a:t>
            </a:r>
            <a:r>
              <a:rPr lang="en-US" sz="1100" i="1" spc="-40" dirty="0">
                <a:solidFill>
                  <a:srgbClr val="000000"/>
                </a:solidFill>
                <a:effectLst/>
                <a:latin typeface="Times New Roman" panose="02020603050405020304" pitchFamily="18" charset="0"/>
                <a:ea typeface="Times New Roman" panose="02020603050405020304" pitchFamily="18" charset="0"/>
              </a:rPr>
              <a:t>(G1247 </a:t>
            </a:r>
            <a:r>
              <a:rPr lang="en-US" sz="1100" i="1" spc="-40" dirty="0" err="1">
                <a:solidFill>
                  <a:srgbClr val="000000"/>
                </a:solidFill>
                <a:effectLst/>
                <a:latin typeface="Times New Roman" panose="02020603050405020304" pitchFamily="18" charset="0"/>
                <a:ea typeface="Times New Roman" panose="02020603050405020304" pitchFamily="18" charset="0"/>
              </a:rPr>
              <a:t>diakoneo</a:t>
            </a:r>
            <a:r>
              <a:rPr lang="en-US" sz="1100" i="1" spc="-40" dirty="0">
                <a:solidFill>
                  <a:srgbClr val="000000"/>
                </a:solidFill>
                <a:effectLst/>
                <a:latin typeface="Times New Roman" panose="02020603050405020304" pitchFamily="18" charset="0"/>
                <a:ea typeface="Times New Roman" panose="02020603050405020304" pitchFamily="18" charset="0"/>
              </a:rPr>
              <a:t>̄ [dee-</a:t>
            </a:r>
            <a:r>
              <a:rPr lang="en-US" sz="1100" i="1" spc="-40" dirty="0" err="1">
                <a:solidFill>
                  <a:srgbClr val="000000"/>
                </a:solidFill>
                <a:effectLst/>
                <a:latin typeface="Times New Roman" panose="02020603050405020304" pitchFamily="18" charset="0"/>
                <a:ea typeface="Times New Roman" panose="02020603050405020304" pitchFamily="18" charset="0"/>
              </a:rPr>
              <a:t>ak</a:t>
            </a:r>
            <a:r>
              <a:rPr lang="en-US" sz="1100" i="1" spc="-40" dirty="0">
                <a:solidFill>
                  <a:srgbClr val="000000"/>
                </a:solidFill>
                <a:effectLst/>
                <a:latin typeface="Times New Roman" panose="02020603050405020304" pitchFamily="18" charset="0"/>
                <a:ea typeface="Times New Roman" panose="02020603050405020304" pitchFamily="18" charset="0"/>
              </a:rPr>
              <a:t>-on-eh'-o]:</a:t>
            </a:r>
            <a:r>
              <a:rPr lang="en-US" sz="1100" spc="-40" dirty="0">
                <a:solidFill>
                  <a:srgbClr val="000000"/>
                </a:solidFill>
                <a:effectLst/>
                <a:latin typeface="Times New Roman" panose="02020603050405020304" pitchFamily="18" charset="0"/>
                <a:ea typeface="Times New Roman" panose="02020603050405020304" pitchFamily="18" charset="0"/>
              </a:rPr>
              <a:t> to be an attendant, that is, wait upon, to serve, to be a minister)</a:t>
            </a:r>
            <a:endParaRPr lang="en-US" sz="10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tabLst>
                <a:tab pos="895985" algn="l"/>
              </a:tabLst>
            </a:pPr>
            <a:r>
              <a:rPr lang="en-US" sz="1100" dirty="0">
                <a:solidFill>
                  <a:srgbClr val="000000"/>
                </a:solidFill>
                <a:effectLst/>
                <a:latin typeface="Times New Roman" panose="02020603050405020304" pitchFamily="18" charset="0"/>
                <a:ea typeface="Times New Roman" panose="02020603050405020304" pitchFamily="18" charset="0"/>
              </a:rPr>
              <a:t>There was a problem: The Greek believing widows were being neglected. </a:t>
            </a:r>
            <a:endParaRPr lang="en-US" sz="10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685800" algn="l"/>
              </a:tabLst>
            </a:pPr>
            <a:r>
              <a:rPr lang="en-US" sz="1100" dirty="0">
                <a:solidFill>
                  <a:srgbClr val="000000"/>
                </a:solidFill>
                <a:effectLst/>
                <a:latin typeface="Times New Roman" panose="02020603050405020304" pitchFamily="18" charset="0"/>
                <a:ea typeface="Times New Roman" panose="02020603050405020304" pitchFamily="18" charset="0"/>
              </a:rPr>
              <a:t>The apostles, in a prototype of the office of deacons later, told the congregation to select men that could take care of this problem.</a:t>
            </a:r>
            <a:endParaRPr lang="en-US" sz="10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pPr>
            <a:r>
              <a:rPr lang="en-US" sz="1100" dirty="0">
                <a:solidFill>
                  <a:srgbClr val="000000"/>
                </a:solidFill>
                <a:effectLst/>
                <a:latin typeface="Times New Roman" panose="02020603050405020304" pitchFamily="18" charset="0"/>
                <a:ea typeface="Times New Roman" panose="02020603050405020304" pitchFamily="18" charset="0"/>
              </a:rPr>
              <a:t>Acts 6:3-6: The congregation selected “seven men of good reputation, full of the Spirit and of wisdom.”</a:t>
            </a:r>
            <a:endParaRPr lang="en-US" sz="10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pPr>
            <a:r>
              <a:rPr lang="en-US" sz="1100" dirty="0">
                <a:solidFill>
                  <a:srgbClr val="000000"/>
                </a:solidFill>
                <a:effectLst/>
                <a:latin typeface="Times New Roman" panose="02020603050405020304" pitchFamily="18" charset="0"/>
                <a:ea typeface="Times New Roman" panose="02020603050405020304" pitchFamily="18" charset="0"/>
              </a:rPr>
              <a:t>Christians are to be servants to each other and to God!</a:t>
            </a:r>
            <a:endParaRPr lang="en-US" sz="1000" dirty="0">
              <a:effectLst/>
              <a:latin typeface="Times New Roman" panose="02020603050405020304" pitchFamily="18" charset="0"/>
              <a:ea typeface="Times New Roman" panose="02020603050405020304" pitchFamily="18" charset="0"/>
            </a:endParaRPr>
          </a:p>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A Specific Request</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5" name="Footer Placeholder 4"/>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Prepared by Nathan L Morrison / 05-14-06</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E4354BE-CA62-4BE3-94F8-F4E4D20857C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8074699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mj-lt"/>
              <a:buAutoNum type="romanUcPeriod"/>
            </a:pPr>
            <a:r>
              <a:rPr lang="en-US" sz="1400" spc="-55" dirty="0">
                <a:solidFill>
                  <a:srgbClr val="000000"/>
                </a:solidFill>
                <a:effectLst/>
                <a:latin typeface="Times New Roman" panose="02020603050405020304" pitchFamily="18" charset="0"/>
                <a:ea typeface="Times New Roman" panose="02020603050405020304" pitchFamily="18" charset="0"/>
              </a:rPr>
              <a:t>A Servant </a:t>
            </a:r>
          </a:p>
          <a:p>
            <a:pPr marL="342900" marR="0" lvl="0" indent="-342900">
              <a:lnSpc>
                <a:spcPts val="1200"/>
              </a:lnSpc>
              <a:spcBef>
                <a:spcPts val="0"/>
              </a:spcBef>
              <a:spcAft>
                <a:spcPts val="0"/>
              </a:spcAft>
              <a:buFont typeface="+mj-lt"/>
              <a:buAutoNum type="romanUcPeriod"/>
            </a:pPr>
            <a:r>
              <a:rPr lang="en-US" sz="1400" b="1" spc="-100" dirty="0">
                <a:solidFill>
                  <a:srgbClr val="000000"/>
                </a:solidFill>
                <a:effectLst/>
                <a:latin typeface="Times New Roman" panose="02020603050405020304" pitchFamily="18" charset="0"/>
              </a:rPr>
              <a:t>Deacons</a:t>
            </a:r>
            <a:endParaRPr lang="en-US" sz="1400" b="1" spc="-100" dirty="0">
              <a:effectLst/>
              <a:latin typeface="Times New Roman" panose="02020603050405020304" pitchFamily="18" charset="0"/>
            </a:endParaRPr>
          </a:p>
          <a:p>
            <a:pPr marL="1600200" marR="0" lvl="3" indent="-228600">
              <a:lnSpc>
                <a:spcPts val="1200"/>
              </a:lnSpc>
              <a:spcBef>
                <a:spcPts val="0"/>
              </a:spcBef>
              <a:spcAft>
                <a:spcPts val="0"/>
              </a:spcAft>
              <a:buFont typeface="+mj-lt"/>
              <a:buAutoNum type="alphaUcPeriod"/>
              <a:tabLst>
                <a:tab pos="2267585" algn="l"/>
                <a:tab pos="457200" algn="l"/>
              </a:tabLst>
            </a:pPr>
            <a:r>
              <a:rPr lang="en-US" sz="1100" b="1" spc="-40" dirty="0">
                <a:solidFill>
                  <a:srgbClr val="000000"/>
                </a:solidFill>
                <a:effectLst/>
                <a:latin typeface="Times New Roman" panose="02020603050405020304" pitchFamily="18" charset="0"/>
              </a:rPr>
              <a:t>The Greek word </a:t>
            </a:r>
            <a:r>
              <a:rPr lang="en-US" sz="1100" b="1" i="1" spc="-40" dirty="0" err="1">
                <a:solidFill>
                  <a:srgbClr val="000000"/>
                </a:solidFill>
                <a:effectLst/>
                <a:latin typeface="Times New Roman" panose="02020603050405020304" pitchFamily="18" charset="0"/>
              </a:rPr>
              <a:t>diakonos</a:t>
            </a:r>
            <a:r>
              <a:rPr lang="en-US" sz="1100" b="1" i="1" spc="-40" dirty="0">
                <a:solidFill>
                  <a:srgbClr val="000000"/>
                </a:solidFill>
                <a:effectLst/>
                <a:latin typeface="Times New Roman" panose="02020603050405020304" pitchFamily="18" charset="0"/>
              </a:rPr>
              <a:t> (G1249)</a:t>
            </a:r>
            <a:r>
              <a:rPr lang="en-US" sz="1100" b="1" spc="-40" dirty="0">
                <a:solidFill>
                  <a:srgbClr val="000000"/>
                </a:solidFill>
                <a:effectLst/>
                <a:latin typeface="Times New Roman" panose="02020603050405020304" pitchFamily="18" charset="0"/>
              </a:rPr>
              <a:t> has a special meaning in Philippians 1:1 &amp; I Timothy 3:8-13</a:t>
            </a:r>
            <a:endParaRPr lang="en-US" sz="1200" b="1" spc="-40" dirty="0">
              <a:effectLst/>
              <a:latin typeface="Times New Roman" panose="02020603050405020304" pitchFamily="18" charset="0"/>
            </a:endParaRPr>
          </a:p>
          <a:p>
            <a:pPr marL="342900" marR="0" lvl="0" indent="-342900">
              <a:spcBef>
                <a:spcPts val="0"/>
              </a:spcBef>
              <a:spcAft>
                <a:spcPts val="0"/>
              </a:spcAft>
              <a:buFont typeface="+mj-lt"/>
              <a:buAutoNum type="arabicPeriod"/>
              <a:tabLst>
                <a:tab pos="883920" algn="l"/>
              </a:tabLst>
            </a:pPr>
            <a:r>
              <a:rPr lang="en-US" sz="1100" spc="-50" dirty="0">
                <a:solidFill>
                  <a:srgbClr val="000000"/>
                </a:solidFill>
                <a:effectLst/>
                <a:latin typeface="Times New Roman" panose="02020603050405020304" pitchFamily="18" charset="0"/>
                <a:ea typeface="Times New Roman" panose="02020603050405020304" pitchFamily="18" charset="0"/>
              </a:rPr>
              <a:t>“Deacons” = an attendant, a servant, a minister, one who waits tables.</a:t>
            </a:r>
            <a:endParaRPr lang="en-US" sz="10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tabLst>
                <a:tab pos="883920" algn="l"/>
              </a:tabLst>
            </a:pPr>
            <a:r>
              <a:rPr lang="en-US" sz="1100" spc="-50" dirty="0">
                <a:solidFill>
                  <a:srgbClr val="000000"/>
                </a:solidFill>
                <a:effectLst/>
                <a:latin typeface="Times New Roman" panose="02020603050405020304" pitchFamily="18" charset="0"/>
                <a:ea typeface="Times New Roman" panose="02020603050405020304" pitchFamily="18" charset="0"/>
              </a:rPr>
              <a:t>While it is also used of all Christians, here it has a special meaning: the office of “deacon,” an office that has qualifications similar to that of the elders.</a:t>
            </a:r>
            <a:endParaRPr lang="en-US" sz="10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tabLst>
                <a:tab pos="883920" algn="l"/>
              </a:tabLst>
            </a:pPr>
            <a:r>
              <a:rPr lang="en-US" sz="1100" spc="-50" dirty="0">
                <a:solidFill>
                  <a:srgbClr val="000000"/>
                </a:solidFill>
                <a:effectLst/>
                <a:latin typeface="Times New Roman" panose="02020603050405020304" pitchFamily="18" charset="0"/>
                <a:ea typeface="Times New Roman" panose="02020603050405020304" pitchFamily="18" charset="0"/>
              </a:rPr>
              <a:t>While there isn’t a specific example of appointment of elders or deacons in the Scriptures, the most Biblical example we have is from Acts 6 where the congregation selected and put forth the men.</a:t>
            </a:r>
            <a:endParaRPr lang="en-US" sz="10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tabLst>
                <a:tab pos="883920" algn="l"/>
              </a:tabLst>
            </a:pPr>
            <a:r>
              <a:rPr lang="en-US" sz="1100" spc="-50" dirty="0">
                <a:solidFill>
                  <a:srgbClr val="000000"/>
                </a:solidFill>
                <a:effectLst/>
                <a:latin typeface="Times New Roman" panose="02020603050405020304" pitchFamily="18" charset="0"/>
                <a:ea typeface="Times New Roman" panose="02020603050405020304" pitchFamily="18" charset="0"/>
              </a:rPr>
              <a:t>Above all other men, the apostles would be most qualified to choose men to serve. They could read hearts and minds. But they told the congregation to look among their own and put forth the men to serve.</a:t>
            </a:r>
            <a:endParaRPr lang="en-US" sz="10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tabLst>
                <a:tab pos="883920" algn="l"/>
              </a:tabLst>
            </a:pPr>
            <a:r>
              <a:rPr lang="en-US" sz="1100" spc="-50" dirty="0">
                <a:solidFill>
                  <a:srgbClr val="000000"/>
                </a:solidFill>
                <a:effectLst/>
                <a:latin typeface="Times New Roman" panose="02020603050405020304" pitchFamily="18" charset="0"/>
                <a:ea typeface="Times New Roman" panose="02020603050405020304" pitchFamily="18" charset="0"/>
              </a:rPr>
              <a:t>We did that with the elders selection, and we want to hear from you as we select men to serve as deacons.</a:t>
            </a:r>
            <a:endParaRPr lang="en-US" sz="10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tabLst>
                <a:tab pos="883920" algn="l"/>
              </a:tabLst>
            </a:pPr>
            <a:r>
              <a:rPr lang="en-US" sz="1100" spc="-50" dirty="0">
                <a:solidFill>
                  <a:srgbClr val="000000"/>
                </a:solidFill>
                <a:effectLst/>
                <a:latin typeface="Times New Roman" panose="02020603050405020304" pitchFamily="18" charset="0"/>
                <a:ea typeface="Times New Roman" panose="02020603050405020304" pitchFamily="18" charset="0"/>
              </a:rPr>
              <a:t>The deacons don’t serve the elders, that is they don’t do the job of elders, but they serve you!</a:t>
            </a:r>
            <a:endParaRPr lang="en-US" sz="1000" dirty="0">
              <a:effectLst/>
              <a:latin typeface="Times New Roman" panose="02020603050405020304" pitchFamily="18" charset="0"/>
              <a:ea typeface="Times New Roman" panose="02020603050405020304" pitchFamily="18" charset="0"/>
            </a:endParaRPr>
          </a:p>
          <a:p>
            <a:pPr marL="1600200" marR="0" lvl="3" indent="-228600">
              <a:lnSpc>
                <a:spcPts val="1200"/>
              </a:lnSpc>
              <a:spcBef>
                <a:spcPts val="0"/>
              </a:spcBef>
              <a:spcAft>
                <a:spcPts val="0"/>
              </a:spcAft>
              <a:buFont typeface="+mj-lt"/>
              <a:buAutoNum type="alphaUcPeriod"/>
              <a:tabLst>
                <a:tab pos="2267585" algn="l"/>
                <a:tab pos="457200" algn="l"/>
              </a:tabLst>
            </a:pPr>
            <a:r>
              <a:rPr lang="en-US" sz="1100" b="1" spc="-40" dirty="0">
                <a:solidFill>
                  <a:srgbClr val="000000"/>
                </a:solidFill>
                <a:effectLst/>
                <a:latin typeface="Times New Roman" panose="02020603050405020304" pitchFamily="18" charset="0"/>
              </a:rPr>
              <a:t>Deacons are special servants of God who serve under the elders and serve the congregation’s needs!</a:t>
            </a:r>
            <a:endParaRPr lang="en-US" sz="1200" b="1" spc="-40" dirty="0">
              <a:effectLst/>
              <a:latin typeface="Times New Roman" panose="02020603050405020304" pitchFamily="18" charset="0"/>
            </a:endParaRPr>
          </a:p>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A Specific Request</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5" name="Footer Placeholder 4"/>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Prepared by Nathan L Morrison / 05-14-06</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E4354BE-CA62-4BE3-94F8-F4E4D20857C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8920861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dirty="0"/>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dirty="0"/>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a:t>Click to edit Master title style</a:t>
            </a:r>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pPr>
              <a:defRPr/>
            </a:pPr>
            <a:endParaRPr lang="en-US" dirty="0"/>
          </a:p>
        </p:txBody>
      </p:sp>
      <p:sp>
        <p:nvSpPr>
          <p:cNvPr id="19" name="Footer Placeholder 18"/>
          <p:cNvSpPr>
            <a:spLocks noGrp="1"/>
          </p:cNvSpPr>
          <p:nvPr>
            <p:ph type="ftr" sz="quarter" idx="11"/>
          </p:nvPr>
        </p:nvSpPr>
        <p:spPr/>
        <p:txBody>
          <a:bodyPr/>
          <a:lstStyle/>
          <a:p>
            <a:pPr>
              <a:defRPr/>
            </a:pPr>
            <a:r>
              <a:rPr lang="en-US"/>
              <a:t>The Greatest In The Kingdom</a:t>
            </a:r>
            <a:endParaRPr lang="en-US" dirty="0"/>
          </a:p>
        </p:txBody>
      </p:sp>
      <p:sp>
        <p:nvSpPr>
          <p:cNvPr id="27" name="Slide Number Placeholder 26"/>
          <p:cNvSpPr>
            <a:spLocks noGrp="1"/>
          </p:cNvSpPr>
          <p:nvPr>
            <p:ph type="sldNum" sz="quarter" idx="12"/>
          </p:nvPr>
        </p:nvSpPr>
        <p:spPr/>
        <p:txBody>
          <a:bodyPr/>
          <a:lstStyle/>
          <a:p>
            <a:pPr>
              <a:defRPr/>
            </a:pPr>
            <a:fld id="{C9D93657-24CA-4F3E-A7E7-1B701F41C68B}"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The Greatest In The Kingdom</a:t>
            </a:r>
            <a:endParaRPr lang="en-US" dirty="0"/>
          </a:p>
        </p:txBody>
      </p:sp>
      <p:sp>
        <p:nvSpPr>
          <p:cNvPr id="6" name="Slide Number Placeholder 5"/>
          <p:cNvSpPr>
            <a:spLocks noGrp="1"/>
          </p:cNvSpPr>
          <p:nvPr>
            <p:ph type="sldNum" sz="quarter" idx="12"/>
          </p:nvPr>
        </p:nvSpPr>
        <p:spPr/>
        <p:txBody>
          <a:bodyPr/>
          <a:lstStyle/>
          <a:p>
            <a:pPr>
              <a:defRPr/>
            </a:pPr>
            <a:fld id="{E305473C-9096-4C77-8029-9B5BEB596512}" type="slidenum">
              <a:rPr lang="en-US" smtClean="0"/>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The Greatest In The Kingdom</a:t>
            </a:r>
            <a:endParaRPr lang="en-US" dirty="0"/>
          </a:p>
        </p:txBody>
      </p:sp>
      <p:sp>
        <p:nvSpPr>
          <p:cNvPr id="6" name="Slide Number Placeholder 5"/>
          <p:cNvSpPr>
            <a:spLocks noGrp="1"/>
          </p:cNvSpPr>
          <p:nvPr>
            <p:ph type="sldNum" sz="quarter" idx="12"/>
          </p:nvPr>
        </p:nvSpPr>
        <p:spPr/>
        <p:txBody>
          <a:bodyPr/>
          <a:lstStyle/>
          <a:p>
            <a:pPr>
              <a:defRPr/>
            </a:pPr>
            <a:fld id="{9911AF69-7AFE-4044-99B2-AF9CC9654E69}" type="slidenum">
              <a:rPr lang="en-US" smtClean="0"/>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The Greatest In The Kingdom</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620F48D-CA39-4A30-899D-CCDCF0AB1A99}" type="slidenum">
              <a:rPr lang="en-US"/>
              <a:pPr>
                <a:defRPr/>
              </a:pPr>
              <a:t>‹#›</a:t>
            </a:fld>
            <a:endParaRPr lang="en-US" dirty="0"/>
          </a:p>
        </p:txBody>
      </p:sp>
    </p:spTree>
    <p:extLst>
      <p:ext uri="{BB962C8B-B14F-4D97-AF65-F5344CB8AC3E}">
        <p14:creationId xmlns:p14="http://schemas.microsoft.com/office/powerpoint/2010/main" val="42601128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The Greatest In The Kingdom</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8CBEB07-E1CC-484F-9BBE-EA7D902740F6}" type="slidenum">
              <a:rPr lang="en-US"/>
              <a:pPr>
                <a:defRPr/>
              </a:pPr>
              <a:t>‹#›</a:t>
            </a:fld>
            <a:endParaRPr lang="en-US" dirty="0"/>
          </a:p>
        </p:txBody>
      </p:sp>
    </p:spTree>
    <p:extLst>
      <p:ext uri="{BB962C8B-B14F-4D97-AF65-F5344CB8AC3E}">
        <p14:creationId xmlns:p14="http://schemas.microsoft.com/office/powerpoint/2010/main" val="42199774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The Greatest In The Kingdom</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3BBA8525-0A72-4C05-B223-7EDA2B48B231}" type="slidenum">
              <a:rPr lang="en-US"/>
              <a:pPr>
                <a:defRPr/>
              </a:pPr>
              <a:t>‹#›</a:t>
            </a:fld>
            <a:endParaRPr lang="en-US" dirty="0"/>
          </a:p>
        </p:txBody>
      </p:sp>
    </p:spTree>
    <p:extLst>
      <p:ext uri="{BB962C8B-B14F-4D97-AF65-F5344CB8AC3E}">
        <p14:creationId xmlns:p14="http://schemas.microsoft.com/office/powerpoint/2010/main" val="19356478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t>The Greatest In The Kingdom</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5041AFF3-16D9-4048-963C-74B13CD744BB}" type="slidenum">
              <a:rPr lang="en-US"/>
              <a:pPr>
                <a:defRPr/>
              </a:pPr>
              <a:t>‹#›</a:t>
            </a:fld>
            <a:endParaRPr lang="en-US" dirty="0"/>
          </a:p>
        </p:txBody>
      </p:sp>
    </p:spTree>
    <p:extLst>
      <p:ext uri="{BB962C8B-B14F-4D97-AF65-F5344CB8AC3E}">
        <p14:creationId xmlns:p14="http://schemas.microsoft.com/office/powerpoint/2010/main" val="33895796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r>
              <a:rPr lang="en-US"/>
              <a:t>The Greatest In The Kingdom</a:t>
            </a: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B58C8994-46C1-46C4-BBC7-F13DDF24DE2E}" type="slidenum">
              <a:rPr lang="en-US"/>
              <a:pPr>
                <a:defRPr/>
              </a:pPr>
              <a:t>‹#›</a:t>
            </a:fld>
            <a:endParaRPr lang="en-US" dirty="0"/>
          </a:p>
        </p:txBody>
      </p:sp>
    </p:spTree>
    <p:extLst>
      <p:ext uri="{BB962C8B-B14F-4D97-AF65-F5344CB8AC3E}">
        <p14:creationId xmlns:p14="http://schemas.microsoft.com/office/powerpoint/2010/main" val="7145706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r>
              <a:rPr lang="en-US"/>
              <a:t>The Greatest In The Kingdom</a:t>
            </a: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3E36B4CC-5D46-473D-ABCA-5FF63C6E6FB4}" type="slidenum">
              <a:rPr lang="en-US"/>
              <a:pPr>
                <a:defRPr/>
              </a:pPr>
              <a:t>‹#›</a:t>
            </a:fld>
            <a:endParaRPr lang="en-US" dirty="0"/>
          </a:p>
        </p:txBody>
      </p:sp>
    </p:spTree>
    <p:extLst>
      <p:ext uri="{BB962C8B-B14F-4D97-AF65-F5344CB8AC3E}">
        <p14:creationId xmlns:p14="http://schemas.microsoft.com/office/powerpoint/2010/main" val="28423667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r>
              <a:rPr lang="en-US"/>
              <a:t>The Greatest In The Kingdom</a:t>
            </a: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94C90D3B-95B3-4CAC-81D8-800069D7D6BE}" type="slidenum">
              <a:rPr lang="en-US"/>
              <a:pPr>
                <a:defRPr/>
              </a:pPr>
              <a:t>‹#›</a:t>
            </a:fld>
            <a:endParaRPr lang="en-US" dirty="0"/>
          </a:p>
        </p:txBody>
      </p:sp>
    </p:spTree>
    <p:extLst>
      <p:ext uri="{BB962C8B-B14F-4D97-AF65-F5344CB8AC3E}">
        <p14:creationId xmlns:p14="http://schemas.microsoft.com/office/powerpoint/2010/main" val="13345604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t>The Greatest In The Kingdom</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888A0E2-5A4F-4F36-BA79-F3AA56B017BF}" type="slidenum">
              <a:rPr lang="en-US"/>
              <a:pPr>
                <a:defRPr/>
              </a:pPr>
              <a:t>‹#›</a:t>
            </a:fld>
            <a:endParaRPr lang="en-US" dirty="0"/>
          </a:p>
        </p:txBody>
      </p:sp>
    </p:spTree>
    <p:extLst>
      <p:ext uri="{BB962C8B-B14F-4D97-AF65-F5344CB8AC3E}">
        <p14:creationId xmlns:p14="http://schemas.microsoft.com/office/powerpoint/2010/main" val="4102563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The Greatest In The Kingdom</a:t>
            </a:r>
            <a:endParaRPr lang="en-US" dirty="0"/>
          </a:p>
        </p:txBody>
      </p:sp>
      <p:sp>
        <p:nvSpPr>
          <p:cNvPr id="6" name="Slide Number Placeholder 5"/>
          <p:cNvSpPr>
            <a:spLocks noGrp="1"/>
          </p:cNvSpPr>
          <p:nvPr>
            <p:ph type="sldNum" sz="quarter" idx="12"/>
          </p:nvPr>
        </p:nvSpPr>
        <p:spPr/>
        <p:txBody>
          <a:bodyPr/>
          <a:lstStyle/>
          <a:p>
            <a:pPr>
              <a:defRPr/>
            </a:pPr>
            <a:fld id="{FB1CAFFA-4BD8-4545-A94C-BBB238667436}" type="slidenum">
              <a:rPr lang="en-US" smtClean="0"/>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t>The Greatest In The Kingdom</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39C8912B-0483-491E-ABB6-A3E9449F6109}" type="slidenum">
              <a:rPr lang="en-US"/>
              <a:pPr>
                <a:defRPr/>
              </a:pPr>
              <a:t>‹#›</a:t>
            </a:fld>
            <a:endParaRPr lang="en-US" dirty="0"/>
          </a:p>
        </p:txBody>
      </p:sp>
    </p:spTree>
    <p:extLst>
      <p:ext uri="{BB962C8B-B14F-4D97-AF65-F5344CB8AC3E}">
        <p14:creationId xmlns:p14="http://schemas.microsoft.com/office/powerpoint/2010/main" val="34820388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The Greatest In The Kingdom</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21A611F-4085-4BBC-A244-5346EB145DC5}" type="slidenum">
              <a:rPr lang="en-US"/>
              <a:pPr>
                <a:defRPr/>
              </a:pPr>
              <a:t>‹#›</a:t>
            </a:fld>
            <a:endParaRPr lang="en-US" dirty="0"/>
          </a:p>
        </p:txBody>
      </p:sp>
    </p:spTree>
    <p:extLst>
      <p:ext uri="{BB962C8B-B14F-4D97-AF65-F5344CB8AC3E}">
        <p14:creationId xmlns:p14="http://schemas.microsoft.com/office/powerpoint/2010/main" val="4266880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The Greatest In The Kingdom</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725183C-689C-4A71-B8A9-6BB94A09FEA6}" type="slidenum">
              <a:rPr lang="en-US"/>
              <a:pPr>
                <a:defRPr/>
              </a:pPr>
              <a:t>‹#›</a:t>
            </a:fld>
            <a:endParaRPr lang="en-US" dirty="0"/>
          </a:p>
        </p:txBody>
      </p:sp>
    </p:spTree>
    <p:extLst>
      <p:ext uri="{BB962C8B-B14F-4D97-AF65-F5344CB8AC3E}">
        <p14:creationId xmlns:p14="http://schemas.microsoft.com/office/powerpoint/2010/main" val="4710143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96452" y="1122363"/>
            <a:ext cx="6751097" cy="2387600"/>
          </a:xfrm>
        </p:spPr>
        <p:txBody>
          <a:bodyPr anchor="b">
            <a:normAutofit/>
          </a:bodyPr>
          <a:lstStyle>
            <a:lvl1pPr algn="ctr">
              <a:defRPr sz="3600"/>
            </a:lvl1pPr>
          </a:lstStyle>
          <a:p>
            <a:r>
              <a:rPr lang="en-US"/>
              <a:t>Click to edit Master title style</a:t>
            </a:r>
            <a:endParaRPr lang="en-US" dirty="0"/>
          </a:p>
        </p:txBody>
      </p:sp>
      <p:sp>
        <p:nvSpPr>
          <p:cNvPr id="3" name="Subtitle 2"/>
          <p:cNvSpPr>
            <a:spLocks noGrp="1"/>
          </p:cNvSpPr>
          <p:nvPr>
            <p:ph type="subTitle" idx="1"/>
          </p:nvPr>
        </p:nvSpPr>
        <p:spPr>
          <a:xfrm>
            <a:off x="1196452" y="3602038"/>
            <a:ext cx="6751097"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The Greatest In The Kingdom</a:t>
            </a:r>
            <a:endParaRPr lang="en-US" dirty="0"/>
          </a:p>
        </p:txBody>
      </p:sp>
      <p:sp>
        <p:nvSpPr>
          <p:cNvPr id="6" name="Slide Number Placeholder 5"/>
          <p:cNvSpPr>
            <a:spLocks noGrp="1"/>
          </p:cNvSpPr>
          <p:nvPr>
            <p:ph type="sldNum" sz="quarter" idx="12"/>
          </p:nvPr>
        </p:nvSpPr>
        <p:spPr/>
        <p:txBody>
          <a:bodyPr/>
          <a:lstStyle/>
          <a:p>
            <a:pPr>
              <a:defRPr/>
            </a:pPr>
            <a:fld id="{8A4E7ED5-CF95-4C13-AA55-619F184D4DD8}" type="slidenum">
              <a:rPr lang="en-US" smtClean="0"/>
              <a:pPr>
                <a:defRPr/>
              </a:pPr>
              <a:t>‹#›</a:t>
            </a:fld>
            <a:endParaRPr lang="en-US" dirty="0"/>
          </a:p>
        </p:txBody>
      </p:sp>
    </p:spTree>
    <p:extLst>
      <p:ext uri="{BB962C8B-B14F-4D97-AF65-F5344CB8AC3E}">
        <p14:creationId xmlns:p14="http://schemas.microsoft.com/office/powerpoint/2010/main" val="35455116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The Greatest In The Kingdom</a:t>
            </a:r>
            <a:endParaRPr lang="en-US" dirty="0"/>
          </a:p>
        </p:txBody>
      </p:sp>
      <p:sp>
        <p:nvSpPr>
          <p:cNvPr id="6" name="Slide Number Placeholder 5"/>
          <p:cNvSpPr>
            <a:spLocks noGrp="1"/>
          </p:cNvSpPr>
          <p:nvPr>
            <p:ph type="sldNum" sz="quarter" idx="12"/>
          </p:nvPr>
        </p:nvSpPr>
        <p:spPr/>
        <p:txBody>
          <a:bodyPr/>
          <a:lstStyle/>
          <a:p>
            <a:pPr>
              <a:defRPr/>
            </a:pPr>
            <a:fld id="{EA638222-18C8-4BAC-B2B4-59B8227B8617}" type="slidenum">
              <a:rPr lang="en-US" smtClean="0"/>
              <a:pPr>
                <a:defRPr/>
              </a:pPr>
              <a:t>‹#›</a:t>
            </a:fld>
            <a:endParaRPr lang="en-US" dirty="0"/>
          </a:p>
        </p:txBody>
      </p:sp>
    </p:spTree>
    <p:extLst>
      <p:ext uri="{BB962C8B-B14F-4D97-AF65-F5344CB8AC3E}">
        <p14:creationId xmlns:p14="http://schemas.microsoft.com/office/powerpoint/2010/main" val="17271183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21933" y="657227"/>
            <a:ext cx="7300134" cy="2852737"/>
          </a:xfrm>
        </p:spPr>
        <p:txBody>
          <a:bodyPr anchor="b">
            <a:normAutofit/>
          </a:bodyPr>
          <a:lstStyle>
            <a:lvl1pPr>
              <a:defRPr sz="2550"/>
            </a:lvl1pPr>
          </a:lstStyle>
          <a:p>
            <a:r>
              <a:rPr lang="en-US"/>
              <a:t>Click to edit Master title style</a:t>
            </a:r>
            <a:endParaRPr lang="en-US" dirty="0"/>
          </a:p>
        </p:txBody>
      </p:sp>
      <p:sp>
        <p:nvSpPr>
          <p:cNvPr id="3" name="Text Placeholder 2"/>
          <p:cNvSpPr>
            <a:spLocks noGrp="1"/>
          </p:cNvSpPr>
          <p:nvPr>
            <p:ph type="body" idx="1"/>
          </p:nvPr>
        </p:nvSpPr>
        <p:spPr>
          <a:xfrm>
            <a:off x="921933" y="3602039"/>
            <a:ext cx="7300134" cy="1500187"/>
          </a:xfrm>
        </p:spPr>
        <p:txBody>
          <a:bodyPr/>
          <a:lstStyle>
            <a:lvl1pPr marL="0" indent="0" algn="ctr">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The Greatest In The Kingdom</a:t>
            </a:r>
            <a:endParaRPr lang="en-US" dirty="0"/>
          </a:p>
        </p:txBody>
      </p:sp>
      <p:sp>
        <p:nvSpPr>
          <p:cNvPr id="6" name="Slide Number Placeholder 5"/>
          <p:cNvSpPr>
            <a:spLocks noGrp="1"/>
          </p:cNvSpPr>
          <p:nvPr>
            <p:ph type="sldNum" sz="quarter" idx="12"/>
          </p:nvPr>
        </p:nvSpPr>
        <p:spPr/>
        <p:txBody>
          <a:bodyPr/>
          <a:lstStyle/>
          <a:p>
            <a:pPr>
              <a:defRPr/>
            </a:pPr>
            <a:fld id="{13C893ED-A361-4345-A651-BFEB03FD9BB6}" type="slidenum">
              <a:rPr lang="en-US" smtClean="0"/>
              <a:pPr>
                <a:defRPr/>
              </a:pPr>
              <a:t>‹#›</a:t>
            </a:fld>
            <a:endParaRPr lang="en-US" dirty="0"/>
          </a:p>
        </p:txBody>
      </p:sp>
    </p:spTree>
    <p:extLst>
      <p:ext uri="{BB962C8B-B14F-4D97-AF65-F5344CB8AC3E}">
        <p14:creationId xmlns:p14="http://schemas.microsoft.com/office/powerpoint/2010/main" val="23412034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85346" y="2088320"/>
            <a:ext cx="3829503"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30052" y="2088320"/>
            <a:ext cx="3820616"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The Greatest In The Kingdom</a:t>
            </a:r>
            <a:endParaRPr lang="en-US" dirty="0"/>
          </a:p>
        </p:txBody>
      </p:sp>
      <p:sp>
        <p:nvSpPr>
          <p:cNvPr id="7" name="Slide Number Placeholder 6"/>
          <p:cNvSpPr>
            <a:spLocks noGrp="1"/>
          </p:cNvSpPr>
          <p:nvPr>
            <p:ph type="sldNum" sz="quarter" idx="12"/>
          </p:nvPr>
        </p:nvSpPr>
        <p:spPr/>
        <p:txBody>
          <a:bodyPr/>
          <a:lstStyle/>
          <a:p>
            <a:pPr>
              <a:defRPr/>
            </a:pPr>
            <a:fld id="{9237328D-E705-4ACB-BB38-D7CEF2B08115}" type="slidenum">
              <a:rPr lang="en-US" smtClean="0"/>
              <a:pPr>
                <a:defRPr/>
              </a:pPr>
              <a:t>‹#›</a:t>
            </a:fld>
            <a:endParaRPr lang="en-US" dirty="0"/>
          </a:p>
        </p:txBody>
      </p:sp>
    </p:spTree>
    <p:extLst>
      <p:ext uri="{BB962C8B-B14F-4D97-AF65-F5344CB8AC3E}">
        <p14:creationId xmlns:p14="http://schemas.microsoft.com/office/powerpoint/2010/main" val="16463213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56354" y="2088320"/>
            <a:ext cx="3659399" cy="823912"/>
          </a:xfrm>
        </p:spPr>
        <p:txBody>
          <a:bodyPr anchor="b"/>
          <a:lstStyle>
            <a:lvl1pPr marL="0" indent="0">
              <a:lnSpc>
                <a:spcPct val="100000"/>
              </a:lnSpc>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85346" y="2912232"/>
            <a:ext cx="3830406"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01502" y="2088320"/>
            <a:ext cx="3649166" cy="823912"/>
          </a:xfrm>
        </p:spPr>
        <p:txBody>
          <a:bodyPr anchor="b"/>
          <a:lstStyle>
            <a:lvl1pPr marL="0" indent="0">
              <a:lnSpc>
                <a:spcPct val="100000"/>
              </a:lnSpc>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912232"/>
            <a:ext cx="3821518"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r>
              <a:rPr lang="en-US"/>
              <a:t>The Greatest In The Kingdom</a:t>
            </a:r>
            <a:endParaRPr lang="en-US" dirty="0"/>
          </a:p>
        </p:txBody>
      </p:sp>
      <p:sp>
        <p:nvSpPr>
          <p:cNvPr id="9" name="Slide Number Placeholder 8"/>
          <p:cNvSpPr>
            <a:spLocks noGrp="1"/>
          </p:cNvSpPr>
          <p:nvPr>
            <p:ph type="sldNum" sz="quarter" idx="12"/>
          </p:nvPr>
        </p:nvSpPr>
        <p:spPr/>
        <p:txBody>
          <a:bodyPr/>
          <a:lstStyle/>
          <a:p>
            <a:pPr>
              <a:defRPr/>
            </a:pPr>
            <a:fld id="{1DCD60BD-94C3-40A1-929B-47B4994C576B}" type="slidenum">
              <a:rPr lang="en-US" smtClean="0"/>
              <a:pPr>
                <a:defRPr/>
              </a:pPr>
              <a:t>‹#›</a:t>
            </a:fld>
            <a:endParaRPr lang="en-US" dirty="0"/>
          </a:p>
        </p:txBody>
      </p:sp>
    </p:spTree>
    <p:extLst>
      <p:ext uri="{BB962C8B-B14F-4D97-AF65-F5344CB8AC3E}">
        <p14:creationId xmlns:p14="http://schemas.microsoft.com/office/powerpoint/2010/main" val="8721973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r>
              <a:rPr lang="en-US"/>
              <a:t>The Greatest In The Kingdom</a:t>
            </a:r>
            <a:endParaRPr lang="en-US" dirty="0"/>
          </a:p>
        </p:txBody>
      </p:sp>
      <p:sp>
        <p:nvSpPr>
          <p:cNvPr id="5" name="Slide Number Placeholder 4"/>
          <p:cNvSpPr>
            <a:spLocks noGrp="1"/>
          </p:cNvSpPr>
          <p:nvPr>
            <p:ph type="sldNum" sz="quarter" idx="12"/>
          </p:nvPr>
        </p:nvSpPr>
        <p:spPr/>
        <p:txBody>
          <a:bodyPr/>
          <a:lstStyle/>
          <a:p>
            <a:pPr>
              <a:defRPr/>
            </a:pPr>
            <a:fld id="{E2A9F118-CCD4-471B-B7B3-6D87ACD5D2B1}" type="slidenum">
              <a:rPr lang="en-US" smtClean="0"/>
              <a:pPr>
                <a:defRPr/>
              </a:pPr>
              <a:t>‹#›</a:t>
            </a:fld>
            <a:endParaRPr lang="en-US" dirty="0"/>
          </a:p>
        </p:txBody>
      </p:sp>
    </p:spTree>
    <p:extLst>
      <p:ext uri="{BB962C8B-B14F-4D97-AF65-F5344CB8AC3E}">
        <p14:creationId xmlns:p14="http://schemas.microsoft.com/office/powerpoint/2010/main" val="34858479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r>
              <a:rPr lang="en-US"/>
              <a:t>The Greatest In The Kingdom</a:t>
            </a:r>
            <a:endParaRPr lang="en-US" dirty="0"/>
          </a:p>
        </p:txBody>
      </p:sp>
      <p:sp>
        <p:nvSpPr>
          <p:cNvPr id="4" name="Slide Number Placeholder 3"/>
          <p:cNvSpPr>
            <a:spLocks noGrp="1"/>
          </p:cNvSpPr>
          <p:nvPr>
            <p:ph type="sldNum" sz="quarter" idx="12"/>
          </p:nvPr>
        </p:nvSpPr>
        <p:spPr/>
        <p:txBody>
          <a:bodyPr/>
          <a:lstStyle/>
          <a:p>
            <a:pPr>
              <a:defRPr/>
            </a:pPr>
            <a:fld id="{1F3AF8C1-3D1F-4D9C-AAE9-20E0A3A7B1DB}" type="slidenum">
              <a:rPr lang="en-US" smtClean="0"/>
              <a:pPr>
                <a:defRPr/>
              </a:pPr>
              <a:t>‹#›</a:t>
            </a:fld>
            <a:endParaRPr lang="en-US" dirty="0"/>
          </a:p>
        </p:txBody>
      </p:sp>
    </p:spTree>
    <p:extLst>
      <p:ext uri="{BB962C8B-B14F-4D97-AF65-F5344CB8AC3E}">
        <p14:creationId xmlns:p14="http://schemas.microsoft.com/office/powerpoint/2010/main" val="4612115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dirty="0"/>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a:t>Click to edit Master title style</a:t>
            </a:r>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The Greatest In The Kingdom</a:t>
            </a:r>
            <a:endParaRPr lang="en-US" dirty="0"/>
          </a:p>
        </p:txBody>
      </p:sp>
      <p:sp>
        <p:nvSpPr>
          <p:cNvPr id="6" name="Slide Number Placeholder 5"/>
          <p:cNvSpPr>
            <a:spLocks noGrp="1"/>
          </p:cNvSpPr>
          <p:nvPr>
            <p:ph type="sldNum" sz="quarter" idx="12"/>
          </p:nvPr>
        </p:nvSpPr>
        <p:spPr/>
        <p:txBody>
          <a:bodyPr/>
          <a:lstStyle/>
          <a:p>
            <a:pPr>
              <a:defRPr/>
            </a:pPr>
            <a:fld id="{B06937C0-3805-4F0B-A5CF-ABEEEFA075F6}"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2949178" cy="2362200"/>
          </a:xfrm>
        </p:spPr>
        <p:txBody>
          <a:bodyPr anchor="b">
            <a:normAutofit/>
          </a:bodyPr>
          <a:lstStyle>
            <a:lvl1pPr>
              <a:defRPr sz="2100"/>
            </a:lvl1pPr>
          </a:lstStyle>
          <a:p>
            <a:r>
              <a:rPr lang="en-US"/>
              <a:t>Click to edit Master title style</a:t>
            </a:r>
            <a:endParaRPr lang="en-US" dirty="0"/>
          </a:p>
        </p:txBody>
      </p:sp>
      <p:sp>
        <p:nvSpPr>
          <p:cNvPr id="3" name="Content Placeholder 2"/>
          <p:cNvSpPr>
            <a:spLocks noGrp="1"/>
          </p:cNvSpPr>
          <p:nvPr>
            <p:ph idx="1"/>
          </p:nvPr>
        </p:nvSpPr>
        <p:spPr>
          <a:xfrm>
            <a:off x="3808548" y="609600"/>
            <a:ext cx="4642119" cy="518160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7921" y="2971801"/>
            <a:ext cx="2949178" cy="2819399"/>
          </a:xfrm>
        </p:spPr>
        <p:txBody>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The Greatest In The Kingdom</a:t>
            </a:r>
            <a:endParaRPr lang="en-US" dirty="0"/>
          </a:p>
        </p:txBody>
      </p:sp>
      <p:sp>
        <p:nvSpPr>
          <p:cNvPr id="7" name="Slide Number Placeholder 6"/>
          <p:cNvSpPr>
            <a:spLocks noGrp="1"/>
          </p:cNvSpPr>
          <p:nvPr>
            <p:ph type="sldNum" sz="quarter" idx="12"/>
          </p:nvPr>
        </p:nvSpPr>
        <p:spPr/>
        <p:txBody>
          <a:bodyPr/>
          <a:lstStyle/>
          <a:p>
            <a:pPr>
              <a:defRPr/>
            </a:pPr>
            <a:fld id="{A84B9AC9-BDE0-4F09-B9B7-760F90D3271E}" type="slidenum">
              <a:rPr lang="en-US" smtClean="0"/>
              <a:pPr>
                <a:defRPr/>
              </a:pPr>
              <a:t>‹#›</a:t>
            </a:fld>
            <a:endParaRPr lang="en-US" dirty="0"/>
          </a:p>
        </p:txBody>
      </p:sp>
    </p:spTree>
    <p:extLst>
      <p:ext uri="{BB962C8B-B14F-4D97-AF65-F5344CB8AC3E}">
        <p14:creationId xmlns:p14="http://schemas.microsoft.com/office/powerpoint/2010/main" val="41276931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4447330" cy="2362200"/>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68603" y="758881"/>
            <a:ext cx="2441517"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685345" y="2971800"/>
            <a:ext cx="4451213" cy="2819400"/>
          </a:xfrm>
        </p:spPr>
        <p:txBody>
          <a:bodyPr>
            <a:normAutofit/>
          </a:bodyPr>
          <a:lstStyle>
            <a:lvl1pPr marL="0" indent="0" algn="ctr">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The Greatest In The Kingdom</a:t>
            </a:r>
            <a:endParaRPr lang="en-US" dirty="0"/>
          </a:p>
        </p:txBody>
      </p:sp>
      <p:sp>
        <p:nvSpPr>
          <p:cNvPr id="7" name="Slide Number Placeholder 6"/>
          <p:cNvSpPr>
            <a:spLocks noGrp="1"/>
          </p:cNvSpPr>
          <p:nvPr>
            <p:ph type="sldNum" sz="quarter" idx="12"/>
          </p:nvPr>
        </p:nvSpPr>
        <p:spPr/>
        <p:txBody>
          <a:bodyPr/>
          <a:lstStyle/>
          <a:p>
            <a:pPr>
              <a:defRPr/>
            </a:pPr>
            <a:fld id="{F89C81D4-8897-4F76-A834-5FC55F8FE265}" type="slidenum">
              <a:rPr lang="en-US" smtClean="0"/>
              <a:pPr>
                <a:defRPr/>
              </a:pPr>
              <a:t>‹#›</a:t>
            </a:fld>
            <a:endParaRPr lang="en-US" dirty="0"/>
          </a:p>
        </p:txBody>
      </p:sp>
    </p:spTree>
    <p:extLst>
      <p:ext uri="{BB962C8B-B14F-4D97-AF65-F5344CB8AC3E}">
        <p14:creationId xmlns:p14="http://schemas.microsoft.com/office/powerpoint/2010/main" val="3305549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55" y="4289373"/>
            <a:ext cx="7775673" cy="819355"/>
          </a:xfrm>
        </p:spPr>
        <p:txBody>
          <a:bodyPr anchor="b">
            <a:normAutofit/>
          </a:bodyPr>
          <a:lstStyle>
            <a:lvl1pPr>
              <a:defRPr sz="21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355" y="621322"/>
            <a:ext cx="7775673"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685346" y="5108728"/>
            <a:ext cx="7774499" cy="682472"/>
          </a:xfrm>
        </p:spPr>
        <p:txBody>
          <a:bodyPr>
            <a:normAutofit/>
          </a:bodyPr>
          <a:lstStyle>
            <a:lvl1pPr marL="0" indent="0" algn="ctr">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The Greatest In The Kingdom</a:t>
            </a:r>
            <a:endParaRPr lang="en-US" dirty="0"/>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dirty="0"/>
          </a:p>
        </p:txBody>
      </p:sp>
    </p:spTree>
    <p:extLst>
      <p:ext uri="{BB962C8B-B14F-4D97-AF65-F5344CB8AC3E}">
        <p14:creationId xmlns:p14="http://schemas.microsoft.com/office/powerpoint/2010/main" val="7993749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9601"/>
            <a:ext cx="7765322" cy="3424859"/>
          </a:xfrm>
        </p:spPr>
        <p:txBody>
          <a:bodyPr anchor="ctr"/>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85347" y="4204820"/>
            <a:ext cx="7765321" cy="1592186"/>
          </a:xfrm>
        </p:spPr>
        <p:txBody>
          <a:bodyPr anchor="ct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The Greatest In The Kingdom</a:t>
            </a:r>
            <a:endParaRPr lang="en-US" dirty="0"/>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dirty="0"/>
          </a:p>
        </p:txBody>
      </p:sp>
    </p:spTree>
    <p:extLst>
      <p:ext uri="{BB962C8B-B14F-4D97-AF65-F5344CB8AC3E}">
        <p14:creationId xmlns:p14="http://schemas.microsoft.com/office/powerpoint/2010/main" val="34262360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24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2"/>
            <a:ext cx="6564224" cy="426812"/>
          </a:xfrm>
        </p:spPr>
        <p:txBody>
          <a:bodyPr anchor="t">
            <a:normAutofit/>
          </a:bodyPr>
          <a:lstStyle>
            <a:lvl1pPr marL="0" indent="0" algn="r">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4" name="Text Placeholder 3"/>
          <p:cNvSpPr>
            <a:spLocks noGrp="1"/>
          </p:cNvSpPr>
          <p:nvPr>
            <p:ph type="body" sz="half" idx="2"/>
          </p:nvPr>
        </p:nvSpPr>
        <p:spPr>
          <a:xfrm>
            <a:off x="685345" y="4204821"/>
            <a:ext cx="7765322" cy="1586380"/>
          </a:xfrm>
        </p:spPr>
        <p:txBody>
          <a:bodyPr anchor="ctr">
            <a:normAutofit/>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The Greatest In The Kingdom</a:t>
            </a:r>
            <a:endParaRPr lang="en-US" dirty="0"/>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dirty="0"/>
          </a:p>
        </p:txBody>
      </p:sp>
      <p:sp>
        <p:nvSpPr>
          <p:cNvPr id="11" name="TextBox 10"/>
          <p:cNvSpPr txBox="1"/>
          <p:nvPr/>
        </p:nvSpPr>
        <p:spPr>
          <a:xfrm>
            <a:off x="627459" y="735241"/>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3" name="TextBox 12"/>
          <p:cNvSpPr txBox="1"/>
          <p:nvPr/>
        </p:nvSpPr>
        <p:spPr>
          <a:xfrm>
            <a:off x="7993467" y="2972093"/>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11783225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55" y="2126943"/>
            <a:ext cx="7766495" cy="2511835"/>
          </a:xfrm>
        </p:spPr>
        <p:txBody>
          <a:bodyPr anchor="b"/>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85346" y="4650556"/>
            <a:ext cx="7765322" cy="1140644"/>
          </a:xfrm>
        </p:spPr>
        <p:txBody>
          <a:bodyPr anchor="t"/>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The Greatest In The Kingdom</a:t>
            </a:r>
            <a:endParaRPr lang="en-US" dirty="0"/>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dirty="0"/>
          </a:p>
        </p:txBody>
      </p:sp>
    </p:spTree>
    <p:extLst>
      <p:ext uri="{BB962C8B-B14F-4D97-AF65-F5344CB8AC3E}">
        <p14:creationId xmlns:p14="http://schemas.microsoft.com/office/powerpoint/2010/main" val="4688123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5" y="609601"/>
            <a:ext cx="776532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2088320"/>
            <a:ext cx="2474217" cy="823305"/>
          </a:xfrm>
        </p:spPr>
        <p:txBody>
          <a:bodyPr anchor="b">
            <a:noAutofit/>
          </a:bodyPr>
          <a:lstStyle>
            <a:lvl1pPr marL="0" indent="0" algn="ctr">
              <a:lnSpc>
                <a:spcPct val="100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8" name="Text Placeholder 3"/>
          <p:cNvSpPr>
            <a:spLocks noGrp="1"/>
          </p:cNvSpPr>
          <p:nvPr>
            <p:ph type="body" sz="half" idx="15"/>
          </p:nvPr>
        </p:nvSpPr>
        <p:spPr>
          <a:xfrm>
            <a:off x="685346" y="2911624"/>
            <a:ext cx="2474217" cy="2879576"/>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9" name="Text Placeholder 4"/>
          <p:cNvSpPr>
            <a:spLocks noGrp="1"/>
          </p:cNvSpPr>
          <p:nvPr>
            <p:ph type="body" sz="quarter" idx="3"/>
          </p:nvPr>
        </p:nvSpPr>
        <p:spPr>
          <a:xfrm>
            <a:off x="3333658" y="2088320"/>
            <a:ext cx="2473919" cy="823304"/>
          </a:xfrm>
        </p:spPr>
        <p:txBody>
          <a:bodyPr anchor="b">
            <a:noAutofit/>
          </a:bodyPr>
          <a:lstStyle>
            <a:lvl1pPr marL="0" indent="0" algn="ctr">
              <a:lnSpc>
                <a:spcPct val="100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0" name="Text Placeholder 3"/>
          <p:cNvSpPr>
            <a:spLocks noGrp="1"/>
          </p:cNvSpPr>
          <p:nvPr>
            <p:ph type="body" sz="half" idx="16"/>
          </p:nvPr>
        </p:nvSpPr>
        <p:spPr>
          <a:xfrm>
            <a:off x="3333659" y="2911624"/>
            <a:ext cx="2474866" cy="2879576"/>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11" name="Text Placeholder 4"/>
          <p:cNvSpPr>
            <a:spLocks noGrp="1"/>
          </p:cNvSpPr>
          <p:nvPr>
            <p:ph type="body" sz="quarter" idx="13"/>
          </p:nvPr>
        </p:nvSpPr>
        <p:spPr>
          <a:xfrm>
            <a:off x="5979974" y="2088320"/>
            <a:ext cx="2468408" cy="823304"/>
          </a:xfrm>
        </p:spPr>
        <p:txBody>
          <a:bodyPr anchor="b">
            <a:noAutofit/>
          </a:bodyPr>
          <a:lstStyle>
            <a:lvl1pPr marL="0" indent="0" algn="ctr">
              <a:lnSpc>
                <a:spcPct val="100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2" name="Text Placeholder 3"/>
          <p:cNvSpPr>
            <a:spLocks noGrp="1"/>
          </p:cNvSpPr>
          <p:nvPr>
            <p:ph type="body" sz="half" idx="17"/>
          </p:nvPr>
        </p:nvSpPr>
        <p:spPr>
          <a:xfrm>
            <a:off x="5982260" y="2911624"/>
            <a:ext cx="2468408" cy="2879576"/>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r>
              <a:rPr lang="en-US"/>
              <a:t>The Greatest In The Kingdom</a:t>
            </a:r>
            <a:endParaRPr lang="en-US" dirty="0"/>
          </a:p>
        </p:txBody>
      </p:sp>
      <p:sp>
        <p:nvSpPr>
          <p:cNvPr id="5" name="Slide Number Placeholder 4"/>
          <p:cNvSpPr>
            <a:spLocks noGrp="1"/>
          </p:cNvSpPr>
          <p:nvPr>
            <p:ph type="sldNum" sz="quarter" idx="12"/>
          </p:nvPr>
        </p:nvSpPr>
        <p:spPr/>
        <p:txBody>
          <a:bodyPr/>
          <a:lstStyle/>
          <a:p>
            <a:pPr>
              <a:defRPr/>
            </a:pPr>
            <a:fld id="{313759CD-3552-4ADB-A7E5-A13533B614AC}" type="slidenum">
              <a:rPr lang="en-US" smtClean="0"/>
              <a:pPr>
                <a:defRPr/>
              </a:pPr>
              <a:t>‹#›</a:t>
            </a:fld>
            <a:endParaRPr lang="en-US" dirty="0"/>
          </a:p>
        </p:txBody>
      </p:sp>
    </p:spTree>
    <p:extLst>
      <p:ext uri="{BB962C8B-B14F-4D97-AF65-F5344CB8AC3E}">
        <p14:creationId xmlns:p14="http://schemas.microsoft.com/office/powerpoint/2010/main" val="124733571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346" y="609601"/>
            <a:ext cx="776532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7" y="4195899"/>
            <a:ext cx="2474216" cy="576262"/>
          </a:xfrm>
        </p:spPr>
        <p:txBody>
          <a:bodyPr anchor="b">
            <a:noAutofit/>
          </a:bodyPr>
          <a:lstStyle>
            <a:lvl1pPr marL="0" indent="0" algn="ctr">
              <a:lnSpc>
                <a:spcPct val="100000"/>
              </a:lnSpc>
              <a:buNone/>
              <a:defRPr sz="15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0" name="Picture Placeholder 2"/>
          <p:cNvSpPr>
            <a:spLocks noGrp="1" noChangeAspect="1"/>
          </p:cNvSpPr>
          <p:nvPr>
            <p:ph type="pic" idx="15"/>
          </p:nvPr>
        </p:nvSpPr>
        <p:spPr>
          <a:xfrm>
            <a:off x="819015" y="2298987"/>
            <a:ext cx="2205038"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dirty="0"/>
              <a:t>Click icon to add picture</a:t>
            </a:r>
          </a:p>
        </p:txBody>
      </p:sp>
      <p:sp>
        <p:nvSpPr>
          <p:cNvPr id="21" name="Text Placeholder 3"/>
          <p:cNvSpPr>
            <a:spLocks noGrp="1"/>
          </p:cNvSpPr>
          <p:nvPr>
            <p:ph type="body" sz="half" idx="18"/>
          </p:nvPr>
        </p:nvSpPr>
        <p:spPr>
          <a:xfrm>
            <a:off x="685347" y="4772161"/>
            <a:ext cx="2474216" cy="1019038"/>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22" name="Text Placeholder 4"/>
          <p:cNvSpPr>
            <a:spLocks noGrp="1"/>
          </p:cNvSpPr>
          <p:nvPr>
            <p:ph type="body" sz="quarter" idx="3"/>
          </p:nvPr>
        </p:nvSpPr>
        <p:spPr>
          <a:xfrm>
            <a:off x="3332026" y="4195899"/>
            <a:ext cx="2474237" cy="576262"/>
          </a:xfrm>
        </p:spPr>
        <p:txBody>
          <a:bodyPr anchor="b">
            <a:noAutofit/>
          </a:bodyPr>
          <a:lstStyle>
            <a:lvl1pPr marL="0" indent="0" algn="ctr">
              <a:lnSpc>
                <a:spcPct val="100000"/>
              </a:lnSpc>
              <a:buNone/>
              <a:defRPr sz="15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3" name="Picture Placeholder 2"/>
          <p:cNvSpPr>
            <a:spLocks noGrp="1" noChangeAspect="1"/>
          </p:cNvSpPr>
          <p:nvPr>
            <p:ph type="pic" idx="21"/>
          </p:nvPr>
        </p:nvSpPr>
        <p:spPr>
          <a:xfrm>
            <a:off x="3426747" y="2298987"/>
            <a:ext cx="2197894"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dirty="0"/>
              <a:t>Click icon to add picture</a:t>
            </a:r>
          </a:p>
        </p:txBody>
      </p:sp>
      <p:sp>
        <p:nvSpPr>
          <p:cNvPr id="24" name="Text Placeholder 3"/>
          <p:cNvSpPr>
            <a:spLocks noGrp="1"/>
          </p:cNvSpPr>
          <p:nvPr>
            <p:ph type="body" sz="half" idx="19"/>
          </p:nvPr>
        </p:nvSpPr>
        <p:spPr>
          <a:xfrm>
            <a:off x="3331011" y="4772160"/>
            <a:ext cx="2475252" cy="1019038"/>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25" name="Text Placeholder 4"/>
          <p:cNvSpPr>
            <a:spLocks noGrp="1"/>
          </p:cNvSpPr>
          <p:nvPr>
            <p:ph type="body" sz="quarter" idx="13"/>
          </p:nvPr>
        </p:nvSpPr>
        <p:spPr>
          <a:xfrm>
            <a:off x="5980067" y="4195899"/>
            <a:ext cx="2467425" cy="576262"/>
          </a:xfrm>
        </p:spPr>
        <p:txBody>
          <a:bodyPr anchor="b">
            <a:noAutofit/>
          </a:bodyPr>
          <a:lstStyle>
            <a:lvl1pPr marL="0" indent="0" algn="ctr">
              <a:lnSpc>
                <a:spcPct val="100000"/>
              </a:lnSpc>
              <a:buNone/>
              <a:defRPr sz="15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6" name="Picture Placeholder 2"/>
          <p:cNvSpPr>
            <a:spLocks noGrp="1" noChangeAspect="1"/>
          </p:cNvSpPr>
          <p:nvPr>
            <p:ph type="pic" idx="22"/>
          </p:nvPr>
        </p:nvSpPr>
        <p:spPr>
          <a:xfrm>
            <a:off x="6114603" y="2298987"/>
            <a:ext cx="219908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dirty="0"/>
              <a:t>Click icon to add picture</a:t>
            </a:r>
          </a:p>
        </p:txBody>
      </p:sp>
      <p:sp>
        <p:nvSpPr>
          <p:cNvPr id="27" name="Text Placeholder 3"/>
          <p:cNvSpPr>
            <a:spLocks noGrp="1"/>
          </p:cNvSpPr>
          <p:nvPr>
            <p:ph type="body" sz="half" idx="20"/>
          </p:nvPr>
        </p:nvSpPr>
        <p:spPr>
          <a:xfrm>
            <a:off x="5979973" y="4772162"/>
            <a:ext cx="2470694" cy="1019037"/>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r>
              <a:rPr lang="en-US"/>
              <a:t>The Greatest In The Kingdom</a:t>
            </a:r>
            <a:endParaRPr lang="en-US" dirty="0"/>
          </a:p>
        </p:txBody>
      </p:sp>
      <p:sp>
        <p:nvSpPr>
          <p:cNvPr id="5" name="Slide Number Placeholder 4"/>
          <p:cNvSpPr>
            <a:spLocks noGrp="1"/>
          </p:cNvSpPr>
          <p:nvPr>
            <p:ph type="sldNum" sz="quarter" idx="12"/>
          </p:nvPr>
        </p:nvSpPr>
        <p:spPr/>
        <p:txBody>
          <a:bodyPr/>
          <a:lstStyle/>
          <a:p>
            <a:pPr>
              <a:defRPr/>
            </a:pPr>
            <a:fld id="{313759CD-3552-4ADB-A7E5-A13533B614AC}" type="slidenum">
              <a:rPr lang="en-US" smtClean="0"/>
              <a:pPr>
                <a:defRPr/>
              </a:pPr>
              <a:t>‹#›</a:t>
            </a:fld>
            <a:endParaRPr lang="en-US" dirty="0"/>
          </a:p>
        </p:txBody>
      </p:sp>
    </p:spTree>
    <p:extLst>
      <p:ext uri="{BB962C8B-B14F-4D97-AF65-F5344CB8AC3E}">
        <p14:creationId xmlns:p14="http://schemas.microsoft.com/office/powerpoint/2010/main" val="428522485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The Greatest In The Kingdom</a:t>
            </a:r>
            <a:endParaRPr lang="en-US" dirty="0"/>
          </a:p>
        </p:txBody>
      </p:sp>
      <p:sp>
        <p:nvSpPr>
          <p:cNvPr id="6" name="Slide Number Placeholder 5"/>
          <p:cNvSpPr>
            <a:spLocks noGrp="1"/>
          </p:cNvSpPr>
          <p:nvPr>
            <p:ph type="sldNum" sz="quarter" idx="12"/>
          </p:nvPr>
        </p:nvSpPr>
        <p:spPr/>
        <p:txBody>
          <a:bodyPr/>
          <a:lstStyle/>
          <a:p>
            <a:pPr>
              <a:defRPr/>
            </a:pPr>
            <a:fld id="{F91BDD13-BA7F-4309-9165-8140AFAE102F}" type="slidenum">
              <a:rPr lang="en-US" smtClean="0"/>
              <a:pPr>
                <a:defRPr/>
              </a:pPr>
              <a:t>‹#›</a:t>
            </a:fld>
            <a:endParaRPr lang="en-US" dirty="0"/>
          </a:p>
        </p:txBody>
      </p:sp>
    </p:spTree>
    <p:extLst>
      <p:ext uri="{BB962C8B-B14F-4D97-AF65-F5344CB8AC3E}">
        <p14:creationId xmlns:p14="http://schemas.microsoft.com/office/powerpoint/2010/main" val="378079761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609600"/>
            <a:ext cx="1906993"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6" y="609600"/>
            <a:ext cx="5744029"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The Greatest In The Kingdom</a:t>
            </a:r>
            <a:endParaRPr lang="en-US" dirty="0"/>
          </a:p>
        </p:txBody>
      </p:sp>
      <p:sp>
        <p:nvSpPr>
          <p:cNvPr id="6" name="Slide Number Placeholder 5"/>
          <p:cNvSpPr>
            <a:spLocks noGrp="1"/>
          </p:cNvSpPr>
          <p:nvPr>
            <p:ph type="sldNum" sz="quarter" idx="12"/>
          </p:nvPr>
        </p:nvSpPr>
        <p:spPr/>
        <p:txBody>
          <a:bodyPr/>
          <a:lstStyle/>
          <a:p>
            <a:pPr>
              <a:defRPr/>
            </a:pPr>
            <a:fld id="{B2FB9779-47DD-4952-B7D3-D942BF9054F8}" type="slidenum">
              <a:rPr lang="en-US" smtClean="0"/>
              <a:pPr>
                <a:defRPr/>
              </a:pPr>
              <a:t>‹#›</a:t>
            </a:fld>
            <a:endParaRPr lang="en-US" dirty="0"/>
          </a:p>
        </p:txBody>
      </p:sp>
    </p:spTree>
    <p:extLst>
      <p:ext uri="{BB962C8B-B14F-4D97-AF65-F5344CB8AC3E}">
        <p14:creationId xmlns:p14="http://schemas.microsoft.com/office/powerpoint/2010/main" val="2013526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The Greatest In The Kingdom</a:t>
            </a:r>
            <a:endParaRPr lang="en-US" dirty="0"/>
          </a:p>
        </p:txBody>
      </p:sp>
      <p:sp>
        <p:nvSpPr>
          <p:cNvPr id="7" name="Slide Number Placeholder 6"/>
          <p:cNvSpPr>
            <a:spLocks noGrp="1"/>
          </p:cNvSpPr>
          <p:nvPr>
            <p:ph type="sldNum" sz="quarter" idx="12"/>
          </p:nvPr>
        </p:nvSpPr>
        <p:spPr/>
        <p:txBody>
          <a:bodyPr/>
          <a:lstStyle/>
          <a:p>
            <a:pPr>
              <a:defRPr/>
            </a:pPr>
            <a:fld id="{C774F912-84F1-4D58-B260-74BCDCBADFB9}" type="slidenum">
              <a:rPr lang="en-US" smtClean="0"/>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25406-77E4-48CD-9C76-84D796D1AC69}"/>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C9B35740-90B0-45D4-A5C1-6E8448EF965F}"/>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1D25AC9B-2C10-4C63-81AD-A69B9C285A53}"/>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40C88957-C0FB-4BAA-A0A8-3F803C3D6CD7}"/>
              </a:ext>
            </a:extLst>
          </p:cNvPr>
          <p:cNvSpPr>
            <a:spLocks noGrp="1"/>
          </p:cNvSpPr>
          <p:nvPr>
            <p:ph type="ftr" sz="quarter" idx="11"/>
          </p:nvPr>
        </p:nvSpPr>
        <p:spPr/>
        <p:txBody>
          <a:bodyPr/>
          <a:lstStyle>
            <a:lvl1pPr>
              <a:defRPr/>
            </a:lvl1pPr>
          </a:lstStyle>
          <a:p>
            <a:pPr>
              <a:defRPr/>
            </a:pPr>
            <a:r>
              <a:rPr lang="en-US"/>
              <a:t>The Greatest In The Kingdom</a:t>
            </a:r>
          </a:p>
        </p:txBody>
      </p:sp>
      <p:sp>
        <p:nvSpPr>
          <p:cNvPr id="6" name="Slide Number Placeholder 5">
            <a:extLst>
              <a:ext uri="{FF2B5EF4-FFF2-40B4-BE49-F238E27FC236}">
                <a16:creationId xmlns:a16="http://schemas.microsoft.com/office/drawing/2014/main" id="{4F4F74AE-C4E8-4731-81E8-897BF5EAE0DD}"/>
              </a:ext>
            </a:extLst>
          </p:cNvPr>
          <p:cNvSpPr>
            <a:spLocks noGrp="1"/>
          </p:cNvSpPr>
          <p:nvPr>
            <p:ph type="sldNum" sz="quarter" idx="12"/>
          </p:nvPr>
        </p:nvSpPr>
        <p:spPr/>
        <p:txBody>
          <a:bodyPr/>
          <a:lstStyle>
            <a:lvl1pPr>
              <a:defRPr/>
            </a:lvl1pPr>
          </a:lstStyle>
          <a:p>
            <a:pPr>
              <a:defRPr/>
            </a:pPr>
            <a:fld id="{B7671442-D263-4E57-8794-6D8B84C3E12E}" type="slidenum">
              <a:rPr lang="en-US" smtClean="0"/>
              <a:pPr>
                <a:defRPr/>
              </a:pPr>
              <a:t>‹#›</a:t>
            </a:fld>
            <a:endParaRPr lang="en-US"/>
          </a:p>
        </p:txBody>
      </p:sp>
    </p:spTree>
    <p:extLst>
      <p:ext uri="{BB962C8B-B14F-4D97-AF65-F5344CB8AC3E}">
        <p14:creationId xmlns:p14="http://schemas.microsoft.com/office/powerpoint/2010/main" val="3982151547"/>
      </p:ext>
    </p:extLst>
  </p:cSld>
  <p:clrMapOvr>
    <a:masterClrMapping/>
  </p:clrMapOvr>
  <p:transition spd="med">
    <p:wipe dir="d"/>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6A0EC-AA4D-4148-8BA5-C2FC47EEE5E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0C97A37-DF4C-4C4F-8B77-ADE1E804A2B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0536A0-39FC-49C9-A22B-BF0F8908AB4C}"/>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09BA7392-403E-4B2B-A755-92D17CD04A57}"/>
              </a:ext>
            </a:extLst>
          </p:cNvPr>
          <p:cNvSpPr>
            <a:spLocks noGrp="1"/>
          </p:cNvSpPr>
          <p:nvPr>
            <p:ph type="ftr" sz="quarter" idx="11"/>
          </p:nvPr>
        </p:nvSpPr>
        <p:spPr/>
        <p:txBody>
          <a:bodyPr/>
          <a:lstStyle>
            <a:lvl1pPr>
              <a:defRPr/>
            </a:lvl1pPr>
          </a:lstStyle>
          <a:p>
            <a:pPr>
              <a:defRPr/>
            </a:pPr>
            <a:r>
              <a:rPr lang="en-US"/>
              <a:t>The Greatest In The Kingdom</a:t>
            </a:r>
          </a:p>
        </p:txBody>
      </p:sp>
      <p:sp>
        <p:nvSpPr>
          <p:cNvPr id="6" name="Slide Number Placeholder 5">
            <a:extLst>
              <a:ext uri="{FF2B5EF4-FFF2-40B4-BE49-F238E27FC236}">
                <a16:creationId xmlns:a16="http://schemas.microsoft.com/office/drawing/2014/main" id="{E9205572-5A6B-46B7-BD9D-03258CB46BDF}"/>
              </a:ext>
            </a:extLst>
          </p:cNvPr>
          <p:cNvSpPr>
            <a:spLocks noGrp="1"/>
          </p:cNvSpPr>
          <p:nvPr>
            <p:ph type="sldNum" sz="quarter" idx="12"/>
          </p:nvPr>
        </p:nvSpPr>
        <p:spPr/>
        <p:txBody>
          <a:bodyPr/>
          <a:lstStyle>
            <a:lvl1pPr>
              <a:defRPr/>
            </a:lvl1pPr>
          </a:lstStyle>
          <a:p>
            <a:pPr>
              <a:defRPr/>
            </a:pPr>
            <a:fld id="{4CF1D40F-CDE9-4878-9B49-DEF543D30983}" type="slidenum">
              <a:rPr lang="en-US" smtClean="0"/>
              <a:pPr>
                <a:defRPr/>
              </a:pPr>
              <a:t>‹#›</a:t>
            </a:fld>
            <a:endParaRPr lang="en-US"/>
          </a:p>
        </p:txBody>
      </p:sp>
    </p:spTree>
    <p:extLst>
      <p:ext uri="{BB962C8B-B14F-4D97-AF65-F5344CB8AC3E}">
        <p14:creationId xmlns:p14="http://schemas.microsoft.com/office/powerpoint/2010/main" val="3144909423"/>
      </p:ext>
    </p:extLst>
  </p:cSld>
  <p:clrMapOvr>
    <a:masterClrMapping/>
  </p:clrMapOvr>
  <p:transition spd="med">
    <p:wipe dir="d"/>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A2E86-6286-461B-8DAB-0F05F500B505}"/>
              </a:ext>
            </a:extLst>
          </p:cNvPr>
          <p:cNvSpPr>
            <a:spLocks noGrp="1"/>
          </p:cNvSpPr>
          <p:nvPr>
            <p:ph type="title"/>
          </p:nvPr>
        </p:nvSpPr>
        <p:spPr>
          <a:xfrm>
            <a:off x="623888" y="1709740"/>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5947DCF1-3269-4A61-B590-D2820F35398C}"/>
              </a:ext>
            </a:extLst>
          </p:cNvPr>
          <p:cNvSpPr>
            <a:spLocks noGrp="1"/>
          </p:cNvSpPr>
          <p:nvPr>
            <p:ph type="body" idx="1"/>
          </p:nvPr>
        </p:nvSpPr>
        <p:spPr>
          <a:xfrm>
            <a:off x="623888" y="4589465"/>
            <a:ext cx="7886700" cy="1500187"/>
          </a:xfrm>
        </p:spPr>
        <p:txBody>
          <a:bodyPr/>
          <a:lstStyle>
            <a:lvl1pPr marL="0" indent="0">
              <a:buNone/>
              <a:defRPr sz="1800"/>
            </a:lvl1pPr>
            <a:lvl2pPr marL="342900" indent="0">
              <a:buNone/>
              <a:defRPr sz="1500"/>
            </a:lvl2pPr>
            <a:lvl3pPr marL="685800" indent="0">
              <a:buNone/>
              <a:defRPr sz="135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a:t>Edit Master text styles</a:t>
            </a:r>
          </a:p>
        </p:txBody>
      </p:sp>
      <p:sp>
        <p:nvSpPr>
          <p:cNvPr id="4" name="Date Placeholder 3">
            <a:extLst>
              <a:ext uri="{FF2B5EF4-FFF2-40B4-BE49-F238E27FC236}">
                <a16:creationId xmlns:a16="http://schemas.microsoft.com/office/drawing/2014/main" id="{575C319F-C24B-48E7-ABA4-748B6D917346}"/>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829B98FD-31B2-4A7E-9D2F-907CA05A77BA}"/>
              </a:ext>
            </a:extLst>
          </p:cNvPr>
          <p:cNvSpPr>
            <a:spLocks noGrp="1"/>
          </p:cNvSpPr>
          <p:nvPr>
            <p:ph type="ftr" sz="quarter" idx="11"/>
          </p:nvPr>
        </p:nvSpPr>
        <p:spPr/>
        <p:txBody>
          <a:bodyPr/>
          <a:lstStyle>
            <a:lvl1pPr>
              <a:defRPr/>
            </a:lvl1pPr>
          </a:lstStyle>
          <a:p>
            <a:pPr>
              <a:defRPr/>
            </a:pPr>
            <a:r>
              <a:rPr lang="en-US"/>
              <a:t>The Greatest In The Kingdom</a:t>
            </a:r>
          </a:p>
        </p:txBody>
      </p:sp>
      <p:sp>
        <p:nvSpPr>
          <p:cNvPr id="6" name="Slide Number Placeholder 5">
            <a:extLst>
              <a:ext uri="{FF2B5EF4-FFF2-40B4-BE49-F238E27FC236}">
                <a16:creationId xmlns:a16="http://schemas.microsoft.com/office/drawing/2014/main" id="{D691420E-2DC4-464C-A046-CC875A1AF3BC}"/>
              </a:ext>
            </a:extLst>
          </p:cNvPr>
          <p:cNvSpPr>
            <a:spLocks noGrp="1"/>
          </p:cNvSpPr>
          <p:nvPr>
            <p:ph type="sldNum" sz="quarter" idx="12"/>
          </p:nvPr>
        </p:nvSpPr>
        <p:spPr/>
        <p:txBody>
          <a:bodyPr/>
          <a:lstStyle>
            <a:lvl1pPr>
              <a:defRPr/>
            </a:lvl1pPr>
          </a:lstStyle>
          <a:p>
            <a:pPr>
              <a:defRPr/>
            </a:pPr>
            <a:fld id="{B96EB038-009F-4C6B-B703-04AD144E7BF9}" type="slidenum">
              <a:rPr lang="en-US" smtClean="0"/>
              <a:pPr>
                <a:defRPr/>
              </a:pPr>
              <a:t>‹#›</a:t>
            </a:fld>
            <a:endParaRPr lang="en-US"/>
          </a:p>
        </p:txBody>
      </p:sp>
    </p:spTree>
    <p:extLst>
      <p:ext uri="{BB962C8B-B14F-4D97-AF65-F5344CB8AC3E}">
        <p14:creationId xmlns:p14="http://schemas.microsoft.com/office/powerpoint/2010/main" val="381776866"/>
      </p:ext>
    </p:extLst>
  </p:cSld>
  <p:clrMapOvr>
    <a:masterClrMapping/>
  </p:clrMapOvr>
  <p:transition spd="med">
    <p:wipe dir="d"/>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5F40F-E48E-4638-9FD0-26200CAD45E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540DBC4-A3BC-4D79-9CE7-A98628EA6E79}"/>
              </a:ext>
            </a:extLst>
          </p:cNvPr>
          <p:cNvSpPr>
            <a:spLocks noGrp="1"/>
          </p:cNvSpPr>
          <p:nvPr>
            <p:ph sz="half" idx="1"/>
          </p:nvPr>
        </p:nvSpPr>
        <p:spPr>
          <a:xfrm>
            <a:off x="457200" y="1600202"/>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27373EF-FE2B-4809-B915-05B363FBECA3}"/>
              </a:ext>
            </a:extLst>
          </p:cNvPr>
          <p:cNvSpPr>
            <a:spLocks noGrp="1"/>
          </p:cNvSpPr>
          <p:nvPr>
            <p:ph sz="half" idx="2"/>
          </p:nvPr>
        </p:nvSpPr>
        <p:spPr>
          <a:xfrm>
            <a:off x="4648200" y="1600202"/>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5F3F4E3-1873-425E-B88F-4AC62BAA2000}"/>
              </a:ext>
            </a:extLst>
          </p:cNvPr>
          <p:cNvSpPr>
            <a:spLocks noGrp="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8B9E0C7E-2F62-4724-B434-0E2F2F46F7AC}"/>
              </a:ext>
            </a:extLst>
          </p:cNvPr>
          <p:cNvSpPr>
            <a:spLocks noGrp="1"/>
          </p:cNvSpPr>
          <p:nvPr>
            <p:ph type="ftr" sz="quarter" idx="11"/>
          </p:nvPr>
        </p:nvSpPr>
        <p:spPr/>
        <p:txBody>
          <a:bodyPr/>
          <a:lstStyle>
            <a:lvl1pPr>
              <a:defRPr/>
            </a:lvl1pPr>
          </a:lstStyle>
          <a:p>
            <a:pPr>
              <a:defRPr/>
            </a:pPr>
            <a:r>
              <a:rPr lang="en-US"/>
              <a:t>The Greatest In The Kingdom</a:t>
            </a:r>
          </a:p>
        </p:txBody>
      </p:sp>
      <p:sp>
        <p:nvSpPr>
          <p:cNvPr id="7" name="Slide Number Placeholder 6">
            <a:extLst>
              <a:ext uri="{FF2B5EF4-FFF2-40B4-BE49-F238E27FC236}">
                <a16:creationId xmlns:a16="http://schemas.microsoft.com/office/drawing/2014/main" id="{0A16970A-0FE5-4299-89E2-16170C250AE0}"/>
              </a:ext>
            </a:extLst>
          </p:cNvPr>
          <p:cNvSpPr>
            <a:spLocks noGrp="1"/>
          </p:cNvSpPr>
          <p:nvPr>
            <p:ph type="sldNum" sz="quarter" idx="12"/>
          </p:nvPr>
        </p:nvSpPr>
        <p:spPr/>
        <p:txBody>
          <a:bodyPr/>
          <a:lstStyle>
            <a:lvl1pPr>
              <a:defRPr/>
            </a:lvl1pPr>
          </a:lstStyle>
          <a:p>
            <a:pPr>
              <a:defRPr/>
            </a:pPr>
            <a:fld id="{6E659E4D-00B4-481C-AB13-19EB45667ED9}" type="slidenum">
              <a:rPr lang="en-US" smtClean="0"/>
              <a:pPr>
                <a:defRPr/>
              </a:pPr>
              <a:t>‹#›</a:t>
            </a:fld>
            <a:endParaRPr lang="en-US"/>
          </a:p>
        </p:txBody>
      </p:sp>
    </p:spTree>
    <p:extLst>
      <p:ext uri="{BB962C8B-B14F-4D97-AF65-F5344CB8AC3E}">
        <p14:creationId xmlns:p14="http://schemas.microsoft.com/office/powerpoint/2010/main" val="3795377249"/>
      </p:ext>
    </p:extLst>
  </p:cSld>
  <p:clrMapOvr>
    <a:masterClrMapping/>
  </p:clrMapOvr>
  <p:transition spd="med">
    <p:wipe dir="d"/>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1FF16-3F31-48C7-B908-3BB5F1A438C8}"/>
              </a:ext>
            </a:extLst>
          </p:cNvPr>
          <p:cNvSpPr>
            <a:spLocks noGrp="1"/>
          </p:cNvSpPr>
          <p:nvPr>
            <p:ph type="title"/>
          </p:nvPr>
        </p:nvSpPr>
        <p:spPr>
          <a:xfrm>
            <a:off x="630238" y="365127"/>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62A22E5-6F78-481F-B1B2-8A199A37403A}"/>
              </a:ext>
            </a:extLst>
          </p:cNvPr>
          <p:cNvSpPr>
            <a:spLocks noGrp="1"/>
          </p:cNvSpPr>
          <p:nvPr>
            <p:ph type="body" idx="1"/>
          </p:nvPr>
        </p:nvSpPr>
        <p:spPr>
          <a:xfrm>
            <a:off x="630239" y="1681163"/>
            <a:ext cx="386873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37682010-1489-477F-AA32-0AFF93C4D336}"/>
              </a:ext>
            </a:extLst>
          </p:cNvPr>
          <p:cNvSpPr>
            <a:spLocks noGrp="1"/>
          </p:cNvSpPr>
          <p:nvPr>
            <p:ph sz="half" idx="2"/>
          </p:nvPr>
        </p:nvSpPr>
        <p:spPr>
          <a:xfrm>
            <a:off x="630239"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F832678-60D2-408B-81BE-D6C94612FA28}"/>
              </a:ext>
            </a:extLst>
          </p:cNvPr>
          <p:cNvSpPr>
            <a:spLocks noGrp="1"/>
          </p:cNvSpPr>
          <p:nvPr>
            <p:ph type="body" sz="quarter" idx="3"/>
          </p:nvPr>
        </p:nvSpPr>
        <p:spPr>
          <a:xfrm>
            <a:off x="4629150" y="1681163"/>
            <a:ext cx="38877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BD77517B-9235-455E-9809-23B5557135B0}"/>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6FEB42F-BA1F-456D-802B-C8BBBB885AD0}"/>
              </a:ext>
            </a:extLst>
          </p:cNvPr>
          <p:cNvSpPr>
            <a:spLocks noGrp="1"/>
          </p:cNvSpPr>
          <p:nvPr>
            <p:ph type="dt" sz="half" idx="10"/>
          </p:nvPr>
        </p:nvSpPr>
        <p:spPr/>
        <p:txBody>
          <a:bodyPr/>
          <a:lstStyle>
            <a:lvl1pPr>
              <a:defRPr/>
            </a:lvl1pPr>
          </a:lstStyle>
          <a:p>
            <a:pPr>
              <a:defRPr/>
            </a:pPr>
            <a:endParaRPr lang="en-US"/>
          </a:p>
        </p:txBody>
      </p:sp>
      <p:sp>
        <p:nvSpPr>
          <p:cNvPr id="8" name="Footer Placeholder 7">
            <a:extLst>
              <a:ext uri="{FF2B5EF4-FFF2-40B4-BE49-F238E27FC236}">
                <a16:creationId xmlns:a16="http://schemas.microsoft.com/office/drawing/2014/main" id="{69B004E9-EDB4-4F10-B664-B7462980D476}"/>
              </a:ext>
            </a:extLst>
          </p:cNvPr>
          <p:cNvSpPr>
            <a:spLocks noGrp="1"/>
          </p:cNvSpPr>
          <p:nvPr>
            <p:ph type="ftr" sz="quarter" idx="11"/>
          </p:nvPr>
        </p:nvSpPr>
        <p:spPr/>
        <p:txBody>
          <a:bodyPr/>
          <a:lstStyle>
            <a:lvl1pPr>
              <a:defRPr/>
            </a:lvl1pPr>
          </a:lstStyle>
          <a:p>
            <a:pPr>
              <a:defRPr/>
            </a:pPr>
            <a:r>
              <a:rPr lang="en-US"/>
              <a:t>The Greatest In The Kingdom</a:t>
            </a:r>
          </a:p>
        </p:txBody>
      </p:sp>
      <p:sp>
        <p:nvSpPr>
          <p:cNvPr id="9" name="Slide Number Placeholder 8">
            <a:extLst>
              <a:ext uri="{FF2B5EF4-FFF2-40B4-BE49-F238E27FC236}">
                <a16:creationId xmlns:a16="http://schemas.microsoft.com/office/drawing/2014/main" id="{C07BA785-C51C-443C-985B-013BA2CC8D7D}"/>
              </a:ext>
            </a:extLst>
          </p:cNvPr>
          <p:cNvSpPr>
            <a:spLocks noGrp="1"/>
          </p:cNvSpPr>
          <p:nvPr>
            <p:ph type="sldNum" sz="quarter" idx="12"/>
          </p:nvPr>
        </p:nvSpPr>
        <p:spPr/>
        <p:txBody>
          <a:bodyPr/>
          <a:lstStyle>
            <a:lvl1pPr>
              <a:defRPr/>
            </a:lvl1pPr>
          </a:lstStyle>
          <a:p>
            <a:pPr>
              <a:defRPr/>
            </a:pPr>
            <a:fld id="{4BC5EFCD-9C6C-4147-B06A-DCF40698C362}" type="slidenum">
              <a:rPr lang="en-US" smtClean="0"/>
              <a:pPr>
                <a:defRPr/>
              </a:pPr>
              <a:t>‹#›</a:t>
            </a:fld>
            <a:endParaRPr lang="en-US"/>
          </a:p>
        </p:txBody>
      </p:sp>
    </p:spTree>
    <p:extLst>
      <p:ext uri="{BB962C8B-B14F-4D97-AF65-F5344CB8AC3E}">
        <p14:creationId xmlns:p14="http://schemas.microsoft.com/office/powerpoint/2010/main" val="3320582980"/>
      </p:ext>
    </p:extLst>
  </p:cSld>
  <p:clrMapOvr>
    <a:masterClrMapping/>
  </p:clrMapOvr>
  <p:transition spd="med">
    <p:wipe dir="d"/>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69020-6BB8-4C61-8E8F-9BB2DCD0876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891BA77-C5F5-4C11-BF37-927C158BB594}"/>
              </a:ext>
            </a:extLst>
          </p:cNvPr>
          <p:cNvSpPr>
            <a:spLocks noGrp="1"/>
          </p:cNvSpPr>
          <p:nvPr>
            <p:ph type="dt" sz="half" idx="10"/>
          </p:nvPr>
        </p:nvSpPr>
        <p:spPr/>
        <p:txBody>
          <a:bodyPr/>
          <a:lstStyle>
            <a:lvl1pPr>
              <a:defRPr/>
            </a:lvl1pPr>
          </a:lstStyle>
          <a:p>
            <a:pPr>
              <a:defRPr/>
            </a:pPr>
            <a:endParaRPr lang="en-US"/>
          </a:p>
        </p:txBody>
      </p:sp>
      <p:sp>
        <p:nvSpPr>
          <p:cNvPr id="4" name="Footer Placeholder 3">
            <a:extLst>
              <a:ext uri="{FF2B5EF4-FFF2-40B4-BE49-F238E27FC236}">
                <a16:creationId xmlns:a16="http://schemas.microsoft.com/office/drawing/2014/main" id="{DC384660-BC3A-45A7-B8F0-7E4BE2255F51}"/>
              </a:ext>
            </a:extLst>
          </p:cNvPr>
          <p:cNvSpPr>
            <a:spLocks noGrp="1"/>
          </p:cNvSpPr>
          <p:nvPr>
            <p:ph type="ftr" sz="quarter" idx="11"/>
          </p:nvPr>
        </p:nvSpPr>
        <p:spPr/>
        <p:txBody>
          <a:bodyPr/>
          <a:lstStyle>
            <a:lvl1pPr>
              <a:defRPr/>
            </a:lvl1pPr>
          </a:lstStyle>
          <a:p>
            <a:pPr>
              <a:defRPr/>
            </a:pPr>
            <a:r>
              <a:rPr lang="en-US"/>
              <a:t>The Greatest In The Kingdom</a:t>
            </a:r>
          </a:p>
        </p:txBody>
      </p:sp>
      <p:sp>
        <p:nvSpPr>
          <p:cNvPr id="5" name="Slide Number Placeholder 4">
            <a:extLst>
              <a:ext uri="{FF2B5EF4-FFF2-40B4-BE49-F238E27FC236}">
                <a16:creationId xmlns:a16="http://schemas.microsoft.com/office/drawing/2014/main" id="{5D26B310-1541-426E-9AF2-0E2C881BC99D}"/>
              </a:ext>
            </a:extLst>
          </p:cNvPr>
          <p:cNvSpPr>
            <a:spLocks noGrp="1"/>
          </p:cNvSpPr>
          <p:nvPr>
            <p:ph type="sldNum" sz="quarter" idx="12"/>
          </p:nvPr>
        </p:nvSpPr>
        <p:spPr/>
        <p:txBody>
          <a:bodyPr/>
          <a:lstStyle>
            <a:lvl1pPr>
              <a:defRPr/>
            </a:lvl1pPr>
          </a:lstStyle>
          <a:p>
            <a:pPr>
              <a:defRPr/>
            </a:pPr>
            <a:fld id="{E309DE35-FD20-4B5F-B8A9-510BB00B70F7}" type="slidenum">
              <a:rPr lang="en-US" smtClean="0"/>
              <a:pPr>
                <a:defRPr/>
              </a:pPr>
              <a:t>‹#›</a:t>
            </a:fld>
            <a:endParaRPr lang="en-US"/>
          </a:p>
        </p:txBody>
      </p:sp>
    </p:spTree>
    <p:extLst>
      <p:ext uri="{BB962C8B-B14F-4D97-AF65-F5344CB8AC3E}">
        <p14:creationId xmlns:p14="http://schemas.microsoft.com/office/powerpoint/2010/main" val="1260021173"/>
      </p:ext>
    </p:extLst>
  </p:cSld>
  <p:clrMapOvr>
    <a:masterClrMapping/>
  </p:clrMapOvr>
  <p:transition spd="med">
    <p:wipe dir="d"/>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447A3B3-5501-4B85-B52E-4F9752278C77}"/>
              </a:ext>
            </a:extLst>
          </p:cNvPr>
          <p:cNvSpPr>
            <a:spLocks noGrp="1"/>
          </p:cNvSpPr>
          <p:nvPr>
            <p:ph type="dt" sz="half" idx="10"/>
          </p:nvPr>
        </p:nvSpPr>
        <p:spPr/>
        <p:txBody>
          <a:bodyPr/>
          <a:lstStyle>
            <a:lvl1pPr>
              <a:defRPr/>
            </a:lvl1pPr>
          </a:lstStyle>
          <a:p>
            <a:pPr>
              <a:defRPr/>
            </a:pPr>
            <a:endParaRPr lang="en-US"/>
          </a:p>
        </p:txBody>
      </p:sp>
      <p:sp>
        <p:nvSpPr>
          <p:cNvPr id="3" name="Footer Placeholder 2">
            <a:extLst>
              <a:ext uri="{FF2B5EF4-FFF2-40B4-BE49-F238E27FC236}">
                <a16:creationId xmlns:a16="http://schemas.microsoft.com/office/drawing/2014/main" id="{8948FFF5-A7DD-41FD-9D21-D618D3BF6B6B}"/>
              </a:ext>
            </a:extLst>
          </p:cNvPr>
          <p:cNvSpPr>
            <a:spLocks noGrp="1"/>
          </p:cNvSpPr>
          <p:nvPr>
            <p:ph type="ftr" sz="quarter" idx="11"/>
          </p:nvPr>
        </p:nvSpPr>
        <p:spPr/>
        <p:txBody>
          <a:bodyPr/>
          <a:lstStyle>
            <a:lvl1pPr>
              <a:defRPr/>
            </a:lvl1pPr>
          </a:lstStyle>
          <a:p>
            <a:pPr>
              <a:defRPr/>
            </a:pPr>
            <a:r>
              <a:rPr lang="en-US"/>
              <a:t>The Greatest In The Kingdom</a:t>
            </a:r>
          </a:p>
        </p:txBody>
      </p:sp>
      <p:sp>
        <p:nvSpPr>
          <p:cNvPr id="4" name="Slide Number Placeholder 3">
            <a:extLst>
              <a:ext uri="{FF2B5EF4-FFF2-40B4-BE49-F238E27FC236}">
                <a16:creationId xmlns:a16="http://schemas.microsoft.com/office/drawing/2014/main" id="{383DCA12-CA14-40EB-942F-839736FB763C}"/>
              </a:ext>
            </a:extLst>
          </p:cNvPr>
          <p:cNvSpPr>
            <a:spLocks noGrp="1"/>
          </p:cNvSpPr>
          <p:nvPr>
            <p:ph type="sldNum" sz="quarter" idx="12"/>
          </p:nvPr>
        </p:nvSpPr>
        <p:spPr/>
        <p:txBody>
          <a:bodyPr/>
          <a:lstStyle>
            <a:lvl1pPr>
              <a:defRPr/>
            </a:lvl1pPr>
          </a:lstStyle>
          <a:p>
            <a:pPr>
              <a:defRPr/>
            </a:pPr>
            <a:fld id="{00ABDCCD-7977-4C8B-AA80-4E1BC3994A0A}" type="slidenum">
              <a:rPr lang="en-US" smtClean="0"/>
              <a:pPr>
                <a:defRPr/>
              </a:pPr>
              <a:t>‹#›</a:t>
            </a:fld>
            <a:endParaRPr lang="en-US"/>
          </a:p>
        </p:txBody>
      </p:sp>
    </p:spTree>
    <p:extLst>
      <p:ext uri="{BB962C8B-B14F-4D97-AF65-F5344CB8AC3E}">
        <p14:creationId xmlns:p14="http://schemas.microsoft.com/office/powerpoint/2010/main" val="1943772582"/>
      </p:ext>
    </p:extLst>
  </p:cSld>
  <p:clrMapOvr>
    <a:masterClrMapping/>
  </p:clrMapOvr>
  <p:transition spd="med">
    <p:wipe dir="d"/>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5D28C-A86D-45C8-A02F-8ECB120CE6A7}"/>
              </a:ext>
            </a:extLst>
          </p:cNvPr>
          <p:cNvSpPr>
            <a:spLocks noGrp="1"/>
          </p:cNvSpPr>
          <p:nvPr>
            <p:ph type="title"/>
          </p:nvPr>
        </p:nvSpPr>
        <p:spPr>
          <a:xfrm>
            <a:off x="630239" y="457200"/>
            <a:ext cx="2949575"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9E78C22C-83A8-4B9A-AD84-7FC6040D7FFB}"/>
              </a:ext>
            </a:extLst>
          </p:cNvPr>
          <p:cNvSpPr>
            <a:spLocks noGrp="1"/>
          </p:cNvSpPr>
          <p:nvPr>
            <p:ph idx="1"/>
          </p:nvPr>
        </p:nvSpPr>
        <p:spPr>
          <a:xfrm>
            <a:off x="3887788" y="987427"/>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9AE1AE-BE49-4C93-BA44-36E16F83B6F1}"/>
              </a:ext>
            </a:extLst>
          </p:cNvPr>
          <p:cNvSpPr>
            <a:spLocks noGrp="1"/>
          </p:cNvSpPr>
          <p:nvPr>
            <p:ph type="body" sz="half" idx="2"/>
          </p:nvPr>
        </p:nvSpPr>
        <p:spPr>
          <a:xfrm>
            <a:off x="630239" y="2057400"/>
            <a:ext cx="2949575"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6ED48BCB-CC84-4CAE-B69B-B447A0089F0B}"/>
              </a:ext>
            </a:extLst>
          </p:cNvPr>
          <p:cNvSpPr>
            <a:spLocks noGrp="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1666AD90-249C-4493-8C60-D34E075EBE18}"/>
              </a:ext>
            </a:extLst>
          </p:cNvPr>
          <p:cNvSpPr>
            <a:spLocks noGrp="1"/>
          </p:cNvSpPr>
          <p:nvPr>
            <p:ph type="ftr" sz="quarter" idx="11"/>
          </p:nvPr>
        </p:nvSpPr>
        <p:spPr/>
        <p:txBody>
          <a:bodyPr/>
          <a:lstStyle>
            <a:lvl1pPr>
              <a:defRPr/>
            </a:lvl1pPr>
          </a:lstStyle>
          <a:p>
            <a:pPr>
              <a:defRPr/>
            </a:pPr>
            <a:r>
              <a:rPr lang="en-US"/>
              <a:t>The Greatest In The Kingdom</a:t>
            </a:r>
          </a:p>
        </p:txBody>
      </p:sp>
      <p:sp>
        <p:nvSpPr>
          <p:cNvPr id="7" name="Slide Number Placeholder 6">
            <a:extLst>
              <a:ext uri="{FF2B5EF4-FFF2-40B4-BE49-F238E27FC236}">
                <a16:creationId xmlns:a16="http://schemas.microsoft.com/office/drawing/2014/main" id="{7152DE1B-0B52-41AD-9735-E9244073D6FB}"/>
              </a:ext>
            </a:extLst>
          </p:cNvPr>
          <p:cNvSpPr>
            <a:spLocks noGrp="1"/>
          </p:cNvSpPr>
          <p:nvPr>
            <p:ph type="sldNum" sz="quarter" idx="12"/>
          </p:nvPr>
        </p:nvSpPr>
        <p:spPr/>
        <p:txBody>
          <a:bodyPr/>
          <a:lstStyle>
            <a:lvl1pPr>
              <a:defRPr/>
            </a:lvl1pPr>
          </a:lstStyle>
          <a:p>
            <a:pPr>
              <a:defRPr/>
            </a:pPr>
            <a:fld id="{CDDFA57C-8961-4C81-B634-71EE8D25A6E3}" type="slidenum">
              <a:rPr lang="en-US" smtClean="0"/>
              <a:pPr>
                <a:defRPr/>
              </a:pPr>
              <a:t>‹#›</a:t>
            </a:fld>
            <a:endParaRPr lang="en-US"/>
          </a:p>
        </p:txBody>
      </p:sp>
    </p:spTree>
    <p:extLst>
      <p:ext uri="{BB962C8B-B14F-4D97-AF65-F5344CB8AC3E}">
        <p14:creationId xmlns:p14="http://schemas.microsoft.com/office/powerpoint/2010/main" val="3299892489"/>
      </p:ext>
    </p:extLst>
  </p:cSld>
  <p:clrMapOvr>
    <a:masterClrMapping/>
  </p:clrMapOvr>
  <p:transition spd="med">
    <p:wipe dir="d"/>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64E62-3E53-4D96-BD5C-DD82B83F1733}"/>
              </a:ext>
            </a:extLst>
          </p:cNvPr>
          <p:cNvSpPr>
            <a:spLocks noGrp="1"/>
          </p:cNvSpPr>
          <p:nvPr>
            <p:ph type="title"/>
          </p:nvPr>
        </p:nvSpPr>
        <p:spPr>
          <a:xfrm>
            <a:off x="630239" y="457200"/>
            <a:ext cx="2949575"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82FD71DC-147E-454F-B7AC-6843D03F70D1}"/>
              </a:ext>
            </a:extLst>
          </p:cNvPr>
          <p:cNvSpPr>
            <a:spLocks noGrp="1"/>
          </p:cNvSpPr>
          <p:nvPr>
            <p:ph type="pic" idx="1"/>
          </p:nvPr>
        </p:nvSpPr>
        <p:spPr>
          <a:xfrm>
            <a:off x="3887788" y="987427"/>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3F64A219-2B30-46E4-BC14-24D6EFE723A7}"/>
              </a:ext>
            </a:extLst>
          </p:cNvPr>
          <p:cNvSpPr>
            <a:spLocks noGrp="1"/>
          </p:cNvSpPr>
          <p:nvPr>
            <p:ph type="body" sz="half" idx="2"/>
          </p:nvPr>
        </p:nvSpPr>
        <p:spPr>
          <a:xfrm>
            <a:off x="630239" y="2057400"/>
            <a:ext cx="2949575"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8DE8DB5B-D7C5-4BC8-BC4C-4C477C4D014D}"/>
              </a:ext>
            </a:extLst>
          </p:cNvPr>
          <p:cNvSpPr>
            <a:spLocks noGrp="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E08E5F96-2244-4064-A4CB-4E95F7D3E3E7}"/>
              </a:ext>
            </a:extLst>
          </p:cNvPr>
          <p:cNvSpPr>
            <a:spLocks noGrp="1"/>
          </p:cNvSpPr>
          <p:nvPr>
            <p:ph type="ftr" sz="quarter" idx="11"/>
          </p:nvPr>
        </p:nvSpPr>
        <p:spPr/>
        <p:txBody>
          <a:bodyPr/>
          <a:lstStyle>
            <a:lvl1pPr>
              <a:defRPr/>
            </a:lvl1pPr>
          </a:lstStyle>
          <a:p>
            <a:pPr>
              <a:defRPr/>
            </a:pPr>
            <a:r>
              <a:rPr lang="en-US"/>
              <a:t>The Greatest In The Kingdom</a:t>
            </a:r>
          </a:p>
        </p:txBody>
      </p:sp>
      <p:sp>
        <p:nvSpPr>
          <p:cNvPr id="7" name="Slide Number Placeholder 6">
            <a:extLst>
              <a:ext uri="{FF2B5EF4-FFF2-40B4-BE49-F238E27FC236}">
                <a16:creationId xmlns:a16="http://schemas.microsoft.com/office/drawing/2014/main" id="{F4278097-4C83-4EBE-8A04-D7B42C49166E}"/>
              </a:ext>
            </a:extLst>
          </p:cNvPr>
          <p:cNvSpPr>
            <a:spLocks noGrp="1"/>
          </p:cNvSpPr>
          <p:nvPr>
            <p:ph type="sldNum" sz="quarter" idx="12"/>
          </p:nvPr>
        </p:nvSpPr>
        <p:spPr/>
        <p:txBody>
          <a:bodyPr/>
          <a:lstStyle>
            <a:lvl1pPr>
              <a:defRPr/>
            </a:lvl1pPr>
          </a:lstStyle>
          <a:p>
            <a:pPr>
              <a:defRPr/>
            </a:pPr>
            <a:fld id="{91B7F478-5094-4801-A65A-CD2212D39FC7}" type="slidenum">
              <a:rPr lang="en-US" smtClean="0"/>
              <a:pPr>
                <a:defRPr/>
              </a:pPr>
              <a:t>‹#›</a:t>
            </a:fld>
            <a:endParaRPr lang="en-US"/>
          </a:p>
        </p:txBody>
      </p:sp>
    </p:spTree>
    <p:extLst>
      <p:ext uri="{BB962C8B-B14F-4D97-AF65-F5344CB8AC3E}">
        <p14:creationId xmlns:p14="http://schemas.microsoft.com/office/powerpoint/2010/main" val="3767447572"/>
      </p:ext>
    </p:extLst>
  </p:cSld>
  <p:clrMapOvr>
    <a:masterClrMapping/>
  </p:clrMapOvr>
  <p:transition spd="med">
    <p:wipe dir="d"/>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09036-70EE-454F-ACFC-DA70BD954CF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121F70A-0E95-4B6A-BD76-BFDC8FD3346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4525DF-F579-43F5-A10C-FD8DECD927F8}"/>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97CBCFB2-1A7D-48F6-9C0E-1174A7E86CE7}"/>
              </a:ext>
            </a:extLst>
          </p:cNvPr>
          <p:cNvSpPr>
            <a:spLocks noGrp="1"/>
          </p:cNvSpPr>
          <p:nvPr>
            <p:ph type="ftr" sz="quarter" idx="11"/>
          </p:nvPr>
        </p:nvSpPr>
        <p:spPr/>
        <p:txBody>
          <a:bodyPr/>
          <a:lstStyle>
            <a:lvl1pPr>
              <a:defRPr/>
            </a:lvl1pPr>
          </a:lstStyle>
          <a:p>
            <a:pPr>
              <a:defRPr/>
            </a:pPr>
            <a:r>
              <a:rPr lang="en-US"/>
              <a:t>The Greatest In The Kingdom</a:t>
            </a:r>
          </a:p>
        </p:txBody>
      </p:sp>
      <p:sp>
        <p:nvSpPr>
          <p:cNvPr id="6" name="Slide Number Placeholder 5">
            <a:extLst>
              <a:ext uri="{FF2B5EF4-FFF2-40B4-BE49-F238E27FC236}">
                <a16:creationId xmlns:a16="http://schemas.microsoft.com/office/drawing/2014/main" id="{5ADE85C4-04E3-4FB0-A785-472C3A6C00A2}"/>
              </a:ext>
            </a:extLst>
          </p:cNvPr>
          <p:cNvSpPr>
            <a:spLocks noGrp="1"/>
          </p:cNvSpPr>
          <p:nvPr>
            <p:ph type="sldNum" sz="quarter" idx="12"/>
          </p:nvPr>
        </p:nvSpPr>
        <p:spPr/>
        <p:txBody>
          <a:bodyPr/>
          <a:lstStyle>
            <a:lvl1pPr>
              <a:defRPr/>
            </a:lvl1pPr>
          </a:lstStyle>
          <a:p>
            <a:pPr>
              <a:defRPr/>
            </a:pPr>
            <a:fld id="{E538610F-BE18-4CA2-AB88-48EB84BB551A}" type="slidenum">
              <a:rPr lang="en-US" smtClean="0"/>
              <a:pPr>
                <a:defRPr/>
              </a:pPr>
              <a:t>‹#›</a:t>
            </a:fld>
            <a:endParaRPr lang="en-US"/>
          </a:p>
        </p:txBody>
      </p:sp>
    </p:spTree>
    <p:extLst>
      <p:ext uri="{BB962C8B-B14F-4D97-AF65-F5344CB8AC3E}">
        <p14:creationId xmlns:p14="http://schemas.microsoft.com/office/powerpoint/2010/main" val="2321564470"/>
      </p:ext>
    </p:extLst>
  </p:cSld>
  <p:clrMapOvr>
    <a:masterClrMapping/>
  </p:clrMapOvr>
  <p:transition spd="med">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r>
              <a:rPr lang="en-US"/>
              <a:t>The Greatest In The Kingdom</a:t>
            </a:r>
            <a:endParaRPr lang="en-US" dirty="0"/>
          </a:p>
        </p:txBody>
      </p:sp>
      <p:sp>
        <p:nvSpPr>
          <p:cNvPr id="9" name="Slide Number Placeholder 8"/>
          <p:cNvSpPr>
            <a:spLocks noGrp="1"/>
          </p:cNvSpPr>
          <p:nvPr>
            <p:ph type="sldNum" sz="quarter" idx="12"/>
          </p:nvPr>
        </p:nvSpPr>
        <p:spPr/>
        <p:txBody>
          <a:bodyPr/>
          <a:lstStyle/>
          <a:p>
            <a:pPr>
              <a:defRPr/>
            </a:pPr>
            <a:fld id="{E770F27B-E2ED-4800-AFC2-090F1EB5FE22}" type="slidenum">
              <a:rPr lang="en-US" smtClean="0"/>
              <a:pPr>
                <a:defRPr/>
              </a:pPr>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5A970A6-C1E8-47CA-9563-EF9BD8820FD8}"/>
              </a:ext>
            </a:extLst>
          </p:cNvPr>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FE4F433-D373-4C7C-A12D-E5B105B92DD5}"/>
              </a:ext>
            </a:extLst>
          </p:cNvPr>
          <p:cNvSpPr>
            <a:spLocks noGrp="1"/>
          </p:cNvSpPr>
          <p:nvPr>
            <p:ph type="body" orient="vert" idx="1"/>
          </p:nvPr>
        </p:nvSpPr>
        <p:spPr>
          <a:xfrm>
            <a:off x="457200" y="274640"/>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ABFDB9-0EE2-4996-8054-65061B88BE22}"/>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97137882-812A-46BF-88F0-0C7F6B312141}"/>
              </a:ext>
            </a:extLst>
          </p:cNvPr>
          <p:cNvSpPr>
            <a:spLocks noGrp="1"/>
          </p:cNvSpPr>
          <p:nvPr>
            <p:ph type="ftr" sz="quarter" idx="11"/>
          </p:nvPr>
        </p:nvSpPr>
        <p:spPr/>
        <p:txBody>
          <a:bodyPr/>
          <a:lstStyle>
            <a:lvl1pPr>
              <a:defRPr/>
            </a:lvl1pPr>
          </a:lstStyle>
          <a:p>
            <a:pPr>
              <a:defRPr/>
            </a:pPr>
            <a:r>
              <a:rPr lang="en-US"/>
              <a:t>The Greatest In The Kingdom</a:t>
            </a:r>
          </a:p>
        </p:txBody>
      </p:sp>
      <p:sp>
        <p:nvSpPr>
          <p:cNvPr id="6" name="Slide Number Placeholder 5">
            <a:extLst>
              <a:ext uri="{FF2B5EF4-FFF2-40B4-BE49-F238E27FC236}">
                <a16:creationId xmlns:a16="http://schemas.microsoft.com/office/drawing/2014/main" id="{B226184B-005E-4D86-B733-4419D8CB7B56}"/>
              </a:ext>
            </a:extLst>
          </p:cNvPr>
          <p:cNvSpPr>
            <a:spLocks noGrp="1"/>
          </p:cNvSpPr>
          <p:nvPr>
            <p:ph type="sldNum" sz="quarter" idx="12"/>
          </p:nvPr>
        </p:nvSpPr>
        <p:spPr/>
        <p:txBody>
          <a:bodyPr/>
          <a:lstStyle>
            <a:lvl1pPr>
              <a:defRPr/>
            </a:lvl1pPr>
          </a:lstStyle>
          <a:p>
            <a:pPr>
              <a:defRPr/>
            </a:pPr>
            <a:fld id="{1B0A3452-29A0-44AD-BE32-40D6AEBC7410}" type="slidenum">
              <a:rPr lang="en-US" smtClean="0"/>
              <a:pPr>
                <a:defRPr/>
              </a:pPr>
              <a:t>‹#›</a:t>
            </a:fld>
            <a:endParaRPr lang="en-US"/>
          </a:p>
        </p:txBody>
      </p:sp>
    </p:spTree>
    <p:extLst>
      <p:ext uri="{BB962C8B-B14F-4D97-AF65-F5344CB8AC3E}">
        <p14:creationId xmlns:p14="http://schemas.microsoft.com/office/powerpoint/2010/main" val="4224043426"/>
      </p:ext>
    </p:extLst>
  </p:cSld>
  <p:clrMapOvr>
    <a:masterClrMapping/>
  </p:clrMapOvr>
  <p:transition spd="med">
    <p:wipe dir="d"/>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96452" y="1122363"/>
            <a:ext cx="6751097" cy="2387600"/>
          </a:xfrm>
        </p:spPr>
        <p:txBody>
          <a:bodyPr anchor="b">
            <a:normAutofit/>
          </a:bodyPr>
          <a:lstStyle>
            <a:lvl1pPr algn="ctr">
              <a:defRPr sz="3600"/>
            </a:lvl1pPr>
          </a:lstStyle>
          <a:p>
            <a:r>
              <a:rPr lang="en-US"/>
              <a:t>Click to edit Master title style</a:t>
            </a:r>
            <a:endParaRPr lang="en-US" dirty="0"/>
          </a:p>
        </p:txBody>
      </p:sp>
      <p:sp>
        <p:nvSpPr>
          <p:cNvPr id="3" name="Subtitle 2"/>
          <p:cNvSpPr>
            <a:spLocks noGrp="1"/>
          </p:cNvSpPr>
          <p:nvPr>
            <p:ph type="subTitle" idx="1"/>
          </p:nvPr>
        </p:nvSpPr>
        <p:spPr>
          <a:xfrm>
            <a:off x="1196452" y="3602038"/>
            <a:ext cx="6751097"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The Greatest In The Kingdom</a:t>
            </a:r>
          </a:p>
        </p:txBody>
      </p:sp>
      <p:sp>
        <p:nvSpPr>
          <p:cNvPr id="6" name="Slide Number Placeholder 5"/>
          <p:cNvSpPr>
            <a:spLocks noGrp="1"/>
          </p:cNvSpPr>
          <p:nvPr>
            <p:ph type="sldNum" sz="quarter" idx="12"/>
          </p:nvPr>
        </p:nvSpPr>
        <p:spPr/>
        <p:txBody>
          <a:bodyPr/>
          <a:lstStyle/>
          <a:p>
            <a:pPr>
              <a:defRPr/>
            </a:pPr>
            <a:fld id="{8A4E7ED5-CF95-4C13-AA55-619F184D4DD8}" type="slidenum">
              <a:rPr lang="en-US" smtClean="0"/>
              <a:pPr>
                <a:defRPr/>
              </a:pPr>
              <a:t>‹#›</a:t>
            </a:fld>
            <a:endParaRPr lang="en-US"/>
          </a:p>
        </p:txBody>
      </p:sp>
    </p:spTree>
    <p:extLst>
      <p:ext uri="{BB962C8B-B14F-4D97-AF65-F5344CB8AC3E}">
        <p14:creationId xmlns:p14="http://schemas.microsoft.com/office/powerpoint/2010/main" val="114351149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The Greatest In The Kingdom</a:t>
            </a:r>
          </a:p>
        </p:txBody>
      </p:sp>
      <p:sp>
        <p:nvSpPr>
          <p:cNvPr id="6" name="Slide Number Placeholder 5"/>
          <p:cNvSpPr>
            <a:spLocks noGrp="1"/>
          </p:cNvSpPr>
          <p:nvPr>
            <p:ph type="sldNum" sz="quarter" idx="12"/>
          </p:nvPr>
        </p:nvSpPr>
        <p:spPr/>
        <p:txBody>
          <a:bodyPr/>
          <a:lstStyle/>
          <a:p>
            <a:pPr>
              <a:defRPr/>
            </a:pPr>
            <a:fld id="{EA638222-18C8-4BAC-B2B4-59B8227B8617}" type="slidenum">
              <a:rPr lang="en-US" smtClean="0"/>
              <a:pPr>
                <a:defRPr/>
              </a:pPr>
              <a:t>‹#›</a:t>
            </a:fld>
            <a:endParaRPr lang="en-US"/>
          </a:p>
        </p:txBody>
      </p:sp>
    </p:spTree>
    <p:extLst>
      <p:ext uri="{BB962C8B-B14F-4D97-AF65-F5344CB8AC3E}">
        <p14:creationId xmlns:p14="http://schemas.microsoft.com/office/powerpoint/2010/main" val="105445511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21933" y="657227"/>
            <a:ext cx="7300134" cy="2852737"/>
          </a:xfrm>
        </p:spPr>
        <p:txBody>
          <a:bodyPr anchor="b">
            <a:normAutofit/>
          </a:bodyPr>
          <a:lstStyle>
            <a:lvl1pPr>
              <a:defRPr sz="2550"/>
            </a:lvl1pPr>
          </a:lstStyle>
          <a:p>
            <a:r>
              <a:rPr lang="en-US"/>
              <a:t>Click to edit Master title style</a:t>
            </a:r>
            <a:endParaRPr lang="en-US" dirty="0"/>
          </a:p>
        </p:txBody>
      </p:sp>
      <p:sp>
        <p:nvSpPr>
          <p:cNvPr id="3" name="Text Placeholder 2"/>
          <p:cNvSpPr>
            <a:spLocks noGrp="1"/>
          </p:cNvSpPr>
          <p:nvPr>
            <p:ph type="body" idx="1"/>
          </p:nvPr>
        </p:nvSpPr>
        <p:spPr>
          <a:xfrm>
            <a:off x="921933" y="3602039"/>
            <a:ext cx="7300134" cy="1500187"/>
          </a:xfrm>
        </p:spPr>
        <p:txBody>
          <a:bodyPr/>
          <a:lstStyle>
            <a:lvl1pPr marL="0" indent="0" algn="ctr">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The Greatest In The Kingdom</a:t>
            </a:r>
          </a:p>
        </p:txBody>
      </p:sp>
      <p:sp>
        <p:nvSpPr>
          <p:cNvPr id="6" name="Slide Number Placeholder 5"/>
          <p:cNvSpPr>
            <a:spLocks noGrp="1"/>
          </p:cNvSpPr>
          <p:nvPr>
            <p:ph type="sldNum" sz="quarter" idx="12"/>
          </p:nvPr>
        </p:nvSpPr>
        <p:spPr/>
        <p:txBody>
          <a:bodyPr/>
          <a:lstStyle/>
          <a:p>
            <a:pPr>
              <a:defRPr/>
            </a:pPr>
            <a:fld id="{13C893ED-A361-4345-A651-BFEB03FD9BB6}" type="slidenum">
              <a:rPr lang="en-US" smtClean="0"/>
              <a:pPr>
                <a:defRPr/>
              </a:pPr>
              <a:t>‹#›</a:t>
            </a:fld>
            <a:endParaRPr lang="en-US"/>
          </a:p>
        </p:txBody>
      </p:sp>
    </p:spTree>
    <p:extLst>
      <p:ext uri="{BB962C8B-B14F-4D97-AF65-F5344CB8AC3E}">
        <p14:creationId xmlns:p14="http://schemas.microsoft.com/office/powerpoint/2010/main" val="80167629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85346" y="2088320"/>
            <a:ext cx="3829503"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30052" y="2088320"/>
            <a:ext cx="3820616"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The Greatest In The Kingdom</a:t>
            </a:r>
          </a:p>
        </p:txBody>
      </p:sp>
      <p:sp>
        <p:nvSpPr>
          <p:cNvPr id="7" name="Slide Number Placeholder 6"/>
          <p:cNvSpPr>
            <a:spLocks noGrp="1"/>
          </p:cNvSpPr>
          <p:nvPr>
            <p:ph type="sldNum" sz="quarter" idx="12"/>
          </p:nvPr>
        </p:nvSpPr>
        <p:spPr/>
        <p:txBody>
          <a:bodyPr/>
          <a:lstStyle/>
          <a:p>
            <a:pPr>
              <a:defRPr/>
            </a:pPr>
            <a:fld id="{9237328D-E705-4ACB-BB38-D7CEF2B08115}" type="slidenum">
              <a:rPr lang="en-US" smtClean="0"/>
              <a:pPr>
                <a:defRPr/>
              </a:pPr>
              <a:t>‹#›</a:t>
            </a:fld>
            <a:endParaRPr lang="en-US"/>
          </a:p>
        </p:txBody>
      </p:sp>
    </p:spTree>
    <p:extLst>
      <p:ext uri="{BB962C8B-B14F-4D97-AF65-F5344CB8AC3E}">
        <p14:creationId xmlns:p14="http://schemas.microsoft.com/office/powerpoint/2010/main" val="65950691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56354" y="2088320"/>
            <a:ext cx="3659399" cy="823912"/>
          </a:xfrm>
        </p:spPr>
        <p:txBody>
          <a:bodyPr anchor="b"/>
          <a:lstStyle>
            <a:lvl1pPr marL="0" indent="0">
              <a:lnSpc>
                <a:spcPct val="100000"/>
              </a:lnSpc>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85346" y="2912232"/>
            <a:ext cx="3830406"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01502" y="2088320"/>
            <a:ext cx="3649166" cy="823912"/>
          </a:xfrm>
        </p:spPr>
        <p:txBody>
          <a:bodyPr anchor="b"/>
          <a:lstStyle>
            <a:lvl1pPr marL="0" indent="0">
              <a:lnSpc>
                <a:spcPct val="100000"/>
              </a:lnSpc>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912232"/>
            <a:ext cx="3821518"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a:t>The Greatest In The Kingdom</a:t>
            </a:r>
          </a:p>
        </p:txBody>
      </p:sp>
      <p:sp>
        <p:nvSpPr>
          <p:cNvPr id="9" name="Slide Number Placeholder 8"/>
          <p:cNvSpPr>
            <a:spLocks noGrp="1"/>
          </p:cNvSpPr>
          <p:nvPr>
            <p:ph type="sldNum" sz="quarter" idx="12"/>
          </p:nvPr>
        </p:nvSpPr>
        <p:spPr/>
        <p:txBody>
          <a:bodyPr/>
          <a:lstStyle/>
          <a:p>
            <a:pPr>
              <a:defRPr/>
            </a:pPr>
            <a:fld id="{1DCD60BD-94C3-40A1-929B-47B4994C576B}" type="slidenum">
              <a:rPr lang="en-US" smtClean="0"/>
              <a:pPr>
                <a:defRPr/>
              </a:pPr>
              <a:t>‹#›</a:t>
            </a:fld>
            <a:endParaRPr lang="en-US"/>
          </a:p>
        </p:txBody>
      </p:sp>
    </p:spTree>
    <p:extLst>
      <p:ext uri="{BB962C8B-B14F-4D97-AF65-F5344CB8AC3E}">
        <p14:creationId xmlns:p14="http://schemas.microsoft.com/office/powerpoint/2010/main" val="309115927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The Greatest In The Kingdom</a:t>
            </a:r>
          </a:p>
        </p:txBody>
      </p:sp>
      <p:sp>
        <p:nvSpPr>
          <p:cNvPr id="5" name="Slide Number Placeholder 4"/>
          <p:cNvSpPr>
            <a:spLocks noGrp="1"/>
          </p:cNvSpPr>
          <p:nvPr>
            <p:ph type="sldNum" sz="quarter" idx="12"/>
          </p:nvPr>
        </p:nvSpPr>
        <p:spPr/>
        <p:txBody>
          <a:bodyPr/>
          <a:lstStyle/>
          <a:p>
            <a:pPr>
              <a:defRPr/>
            </a:pPr>
            <a:fld id="{E2A9F118-CCD4-471B-B7B3-6D87ACD5D2B1}" type="slidenum">
              <a:rPr lang="en-US" smtClean="0"/>
              <a:pPr>
                <a:defRPr/>
              </a:pPr>
              <a:t>‹#›</a:t>
            </a:fld>
            <a:endParaRPr lang="en-US"/>
          </a:p>
        </p:txBody>
      </p:sp>
    </p:spTree>
    <p:extLst>
      <p:ext uri="{BB962C8B-B14F-4D97-AF65-F5344CB8AC3E}">
        <p14:creationId xmlns:p14="http://schemas.microsoft.com/office/powerpoint/2010/main" val="378850283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r>
              <a:rPr lang="en-US"/>
              <a:t>The Greatest In The Kingdom</a:t>
            </a:r>
          </a:p>
        </p:txBody>
      </p:sp>
      <p:sp>
        <p:nvSpPr>
          <p:cNvPr id="4" name="Slide Number Placeholder 3"/>
          <p:cNvSpPr>
            <a:spLocks noGrp="1"/>
          </p:cNvSpPr>
          <p:nvPr>
            <p:ph type="sldNum" sz="quarter" idx="12"/>
          </p:nvPr>
        </p:nvSpPr>
        <p:spPr/>
        <p:txBody>
          <a:bodyPr/>
          <a:lstStyle/>
          <a:p>
            <a:pPr>
              <a:defRPr/>
            </a:pPr>
            <a:fld id="{1F3AF8C1-3D1F-4D9C-AAE9-20E0A3A7B1DB}" type="slidenum">
              <a:rPr lang="en-US" smtClean="0"/>
              <a:pPr>
                <a:defRPr/>
              </a:pPr>
              <a:t>‹#›</a:t>
            </a:fld>
            <a:endParaRPr lang="en-US"/>
          </a:p>
        </p:txBody>
      </p:sp>
    </p:spTree>
    <p:extLst>
      <p:ext uri="{BB962C8B-B14F-4D97-AF65-F5344CB8AC3E}">
        <p14:creationId xmlns:p14="http://schemas.microsoft.com/office/powerpoint/2010/main" val="376777044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2949178" cy="2362200"/>
          </a:xfrm>
        </p:spPr>
        <p:txBody>
          <a:bodyPr anchor="b">
            <a:normAutofit/>
          </a:bodyPr>
          <a:lstStyle>
            <a:lvl1pPr>
              <a:defRPr sz="2100"/>
            </a:lvl1pPr>
          </a:lstStyle>
          <a:p>
            <a:r>
              <a:rPr lang="en-US"/>
              <a:t>Click to edit Master title style</a:t>
            </a:r>
            <a:endParaRPr lang="en-US" dirty="0"/>
          </a:p>
        </p:txBody>
      </p:sp>
      <p:sp>
        <p:nvSpPr>
          <p:cNvPr id="3" name="Content Placeholder 2"/>
          <p:cNvSpPr>
            <a:spLocks noGrp="1"/>
          </p:cNvSpPr>
          <p:nvPr>
            <p:ph idx="1"/>
          </p:nvPr>
        </p:nvSpPr>
        <p:spPr>
          <a:xfrm>
            <a:off x="3808548" y="609600"/>
            <a:ext cx="4642119" cy="518160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7921" y="2971801"/>
            <a:ext cx="2949178" cy="2819399"/>
          </a:xfrm>
        </p:spPr>
        <p:txBody>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The Greatest In The Kingdom</a:t>
            </a:r>
          </a:p>
        </p:txBody>
      </p:sp>
      <p:sp>
        <p:nvSpPr>
          <p:cNvPr id="7" name="Slide Number Placeholder 6"/>
          <p:cNvSpPr>
            <a:spLocks noGrp="1"/>
          </p:cNvSpPr>
          <p:nvPr>
            <p:ph type="sldNum" sz="quarter" idx="12"/>
          </p:nvPr>
        </p:nvSpPr>
        <p:spPr/>
        <p:txBody>
          <a:bodyPr/>
          <a:lstStyle/>
          <a:p>
            <a:pPr>
              <a:defRPr/>
            </a:pPr>
            <a:fld id="{A84B9AC9-BDE0-4F09-B9B7-760F90D3271E}" type="slidenum">
              <a:rPr lang="en-US" smtClean="0"/>
              <a:pPr>
                <a:defRPr/>
              </a:pPr>
              <a:t>‹#›</a:t>
            </a:fld>
            <a:endParaRPr lang="en-US"/>
          </a:p>
        </p:txBody>
      </p:sp>
    </p:spTree>
    <p:extLst>
      <p:ext uri="{BB962C8B-B14F-4D97-AF65-F5344CB8AC3E}">
        <p14:creationId xmlns:p14="http://schemas.microsoft.com/office/powerpoint/2010/main" val="287602451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4447330" cy="2362200"/>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68603" y="758881"/>
            <a:ext cx="2441517"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85345" y="2971800"/>
            <a:ext cx="4451213" cy="2819400"/>
          </a:xfrm>
        </p:spPr>
        <p:txBody>
          <a:bodyPr>
            <a:normAutofit/>
          </a:bodyPr>
          <a:lstStyle>
            <a:lvl1pPr marL="0" indent="0" algn="ctr">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The Greatest In The Kingdom</a:t>
            </a:r>
          </a:p>
        </p:txBody>
      </p:sp>
      <p:sp>
        <p:nvSpPr>
          <p:cNvPr id="7" name="Slide Number Placeholder 6"/>
          <p:cNvSpPr>
            <a:spLocks noGrp="1"/>
          </p:cNvSpPr>
          <p:nvPr>
            <p:ph type="sldNum" sz="quarter" idx="12"/>
          </p:nvPr>
        </p:nvSpPr>
        <p:spPr/>
        <p:txBody>
          <a:bodyPr/>
          <a:lstStyle/>
          <a:p>
            <a:pPr>
              <a:defRPr/>
            </a:pPr>
            <a:fld id="{F89C81D4-8897-4F76-A834-5FC55F8FE265}" type="slidenum">
              <a:rPr lang="en-US" smtClean="0"/>
              <a:pPr>
                <a:defRPr/>
              </a:pPr>
              <a:t>‹#›</a:t>
            </a:fld>
            <a:endParaRPr lang="en-US"/>
          </a:p>
        </p:txBody>
      </p:sp>
    </p:spTree>
    <p:extLst>
      <p:ext uri="{BB962C8B-B14F-4D97-AF65-F5344CB8AC3E}">
        <p14:creationId xmlns:p14="http://schemas.microsoft.com/office/powerpoint/2010/main" val="33565509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a:t>Click to edit Master title style</a:t>
            </a:r>
          </a:p>
        </p:txBody>
      </p:sp>
      <p:sp>
        <p:nvSpPr>
          <p:cNvPr id="7" name="Date Placeholder 6"/>
          <p:cNvSpPr>
            <a:spLocks noGrp="1"/>
          </p:cNvSpPr>
          <p:nvPr>
            <p:ph type="dt" sz="half" idx="10"/>
          </p:nvPr>
        </p:nvSpPr>
        <p:spPr/>
        <p:txBody>
          <a:bodyPr/>
          <a:lstStyle/>
          <a:p>
            <a:pPr>
              <a:defRPr/>
            </a:pPr>
            <a:endParaRPr lang="en-US" dirty="0"/>
          </a:p>
        </p:txBody>
      </p:sp>
      <p:sp>
        <p:nvSpPr>
          <p:cNvPr id="8" name="Slide Number Placeholder 7"/>
          <p:cNvSpPr>
            <a:spLocks noGrp="1"/>
          </p:cNvSpPr>
          <p:nvPr>
            <p:ph type="sldNum" sz="quarter" idx="11"/>
          </p:nvPr>
        </p:nvSpPr>
        <p:spPr/>
        <p:txBody>
          <a:bodyPr/>
          <a:lstStyle/>
          <a:p>
            <a:pPr>
              <a:defRPr/>
            </a:pPr>
            <a:fld id="{CA4E7DCC-6273-4922-A425-F1D0F62B4608}" type="slidenum">
              <a:rPr lang="en-US" smtClean="0"/>
              <a:pPr>
                <a:defRPr/>
              </a:pPr>
              <a:t>‹#›</a:t>
            </a:fld>
            <a:endParaRPr lang="en-US" dirty="0"/>
          </a:p>
        </p:txBody>
      </p:sp>
      <p:sp>
        <p:nvSpPr>
          <p:cNvPr id="9" name="Footer Placeholder 8"/>
          <p:cNvSpPr>
            <a:spLocks noGrp="1"/>
          </p:cNvSpPr>
          <p:nvPr>
            <p:ph type="ftr" sz="quarter" idx="12"/>
          </p:nvPr>
        </p:nvSpPr>
        <p:spPr/>
        <p:txBody>
          <a:bodyPr/>
          <a:lstStyle/>
          <a:p>
            <a:pPr>
              <a:defRPr/>
            </a:pPr>
            <a:r>
              <a:rPr lang="en-US"/>
              <a:t>The Greatest In The Kingdom</a:t>
            </a:r>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55" y="4289373"/>
            <a:ext cx="7775673" cy="819355"/>
          </a:xfrm>
        </p:spPr>
        <p:txBody>
          <a:bodyPr anchor="b">
            <a:normAutofit/>
          </a:bodyPr>
          <a:lstStyle>
            <a:lvl1pPr>
              <a:defRPr sz="21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355" y="621322"/>
            <a:ext cx="7775673"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85346" y="5108728"/>
            <a:ext cx="7774499" cy="682472"/>
          </a:xfrm>
        </p:spPr>
        <p:txBody>
          <a:bodyPr>
            <a:normAutofit/>
          </a:bodyPr>
          <a:lstStyle>
            <a:lvl1pPr marL="0" indent="0" algn="ctr">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The Greatest In The Kingdom</a:t>
            </a:r>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a:p>
        </p:txBody>
      </p:sp>
    </p:spTree>
    <p:extLst>
      <p:ext uri="{BB962C8B-B14F-4D97-AF65-F5344CB8AC3E}">
        <p14:creationId xmlns:p14="http://schemas.microsoft.com/office/powerpoint/2010/main" val="329558971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9601"/>
            <a:ext cx="7765322" cy="3424859"/>
          </a:xfrm>
        </p:spPr>
        <p:txBody>
          <a:bodyPr anchor="ctr"/>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85347" y="4204820"/>
            <a:ext cx="7765321" cy="1592186"/>
          </a:xfrm>
        </p:spPr>
        <p:txBody>
          <a:bodyPr anchor="ct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The Greatest In The Kingdom</a:t>
            </a:r>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a:p>
        </p:txBody>
      </p:sp>
    </p:spTree>
    <p:extLst>
      <p:ext uri="{BB962C8B-B14F-4D97-AF65-F5344CB8AC3E}">
        <p14:creationId xmlns:p14="http://schemas.microsoft.com/office/powerpoint/2010/main" val="339623405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24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2"/>
            <a:ext cx="6564224" cy="426812"/>
          </a:xfrm>
        </p:spPr>
        <p:txBody>
          <a:bodyPr anchor="t">
            <a:normAutofit/>
          </a:bodyPr>
          <a:lstStyle>
            <a:lvl1pPr marL="0" indent="0" algn="r">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4" name="Text Placeholder 3"/>
          <p:cNvSpPr>
            <a:spLocks noGrp="1"/>
          </p:cNvSpPr>
          <p:nvPr>
            <p:ph type="body" sz="half" idx="2"/>
          </p:nvPr>
        </p:nvSpPr>
        <p:spPr>
          <a:xfrm>
            <a:off x="685345" y="4204821"/>
            <a:ext cx="7765322" cy="1586380"/>
          </a:xfrm>
        </p:spPr>
        <p:txBody>
          <a:bodyPr anchor="ctr">
            <a:normAutofit/>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The Greatest In The Kingdom</a:t>
            </a:r>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a:p>
        </p:txBody>
      </p:sp>
      <p:sp>
        <p:nvSpPr>
          <p:cNvPr id="11" name="TextBox 10"/>
          <p:cNvSpPr txBox="1"/>
          <p:nvPr/>
        </p:nvSpPr>
        <p:spPr>
          <a:xfrm>
            <a:off x="627459" y="735241"/>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3" name="TextBox 12"/>
          <p:cNvSpPr txBox="1"/>
          <p:nvPr/>
        </p:nvSpPr>
        <p:spPr>
          <a:xfrm>
            <a:off x="7993467" y="2972093"/>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167029534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55" y="2126943"/>
            <a:ext cx="7766495" cy="2511835"/>
          </a:xfrm>
        </p:spPr>
        <p:txBody>
          <a:bodyPr anchor="b"/>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85346" y="4650556"/>
            <a:ext cx="7765322" cy="1140644"/>
          </a:xfrm>
        </p:spPr>
        <p:txBody>
          <a:bodyPr anchor="t"/>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The Greatest In The Kingdom</a:t>
            </a:r>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a:p>
        </p:txBody>
      </p:sp>
    </p:spTree>
    <p:extLst>
      <p:ext uri="{BB962C8B-B14F-4D97-AF65-F5344CB8AC3E}">
        <p14:creationId xmlns:p14="http://schemas.microsoft.com/office/powerpoint/2010/main" val="63918498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5" y="609601"/>
            <a:ext cx="776532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2088320"/>
            <a:ext cx="2474217" cy="823305"/>
          </a:xfrm>
        </p:spPr>
        <p:txBody>
          <a:bodyPr anchor="b">
            <a:noAutofit/>
          </a:bodyPr>
          <a:lstStyle>
            <a:lvl1pPr marL="0" indent="0" algn="ctr">
              <a:lnSpc>
                <a:spcPct val="100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8" name="Text Placeholder 3"/>
          <p:cNvSpPr>
            <a:spLocks noGrp="1"/>
          </p:cNvSpPr>
          <p:nvPr>
            <p:ph type="body" sz="half" idx="15"/>
          </p:nvPr>
        </p:nvSpPr>
        <p:spPr>
          <a:xfrm>
            <a:off x="685346" y="2911624"/>
            <a:ext cx="2474217" cy="2879576"/>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9" name="Text Placeholder 4"/>
          <p:cNvSpPr>
            <a:spLocks noGrp="1"/>
          </p:cNvSpPr>
          <p:nvPr>
            <p:ph type="body" sz="quarter" idx="3"/>
          </p:nvPr>
        </p:nvSpPr>
        <p:spPr>
          <a:xfrm>
            <a:off x="3333658" y="2088320"/>
            <a:ext cx="2473919" cy="823304"/>
          </a:xfrm>
        </p:spPr>
        <p:txBody>
          <a:bodyPr anchor="b">
            <a:noAutofit/>
          </a:bodyPr>
          <a:lstStyle>
            <a:lvl1pPr marL="0" indent="0" algn="ctr">
              <a:lnSpc>
                <a:spcPct val="100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0" name="Text Placeholder 3"/>
          <p:cNvSpPr>
            <a:spLocks noGrp="1"/>
          </p:cNvSpPr>
          <p:nvPr>
            <p:ph type="body" sz="half" idx="16"/>
          </p:nvPr>
        </p:nvSpPr>
        <p:spPr>
          <a:xfrm>
            <a:off x="3333659" y="2911624"/>
            <a:ext cx="2474866" cy="2879576"/>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11" name="Text Placeholder 4"/>
          <p:cNvSpPr>
            <a:spLocks noGrp="1"/>
          </p:cNvSpPr>
          <p:nvPr>
            <p:ph type="body" sz="quarter" idx="13"/>
          </p:nvPr>
        </p:nvSpPr>
        <p:spPr>
          <a:xfrm>
            <a:off x="5979974" y="2088320"/>
            <a:ext cx="2468408" cy="823304"/>
          </a:xfrm>
        </p:spPr>
        <p:txBody>
          <a:bodyPr anchor="b">
            <a:noAutofit/>
          </a:bodyPr>
          <a:lstStyle>
            <a:lvl1pPr marL="0" indent="0" algn="ctr">
              <a:lnSpc>
                <a:spcPct val="100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2" name="Text Placeholder 3"/>
          <p:cNvSpPr>
            <a:spLocks noGrp="1"/>
          </p:cNvSpPr>
          <p:nvPr>
            <p:ph type="body" sz="half" idx="17"/>
          </p:nvPr>
        </p:nvSpPr>
        <p:spPr>
          <a:xfrm>
            <a:off x="5982260" y="2911624"/>
            <a:ext cx="2468408" cy="2879576"/>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The Greatest In The Kingdom</a:t>
            </a:r>
          </a:p>
        </p:txBody>
      </p:sp>
      <p:sp>
        <p:nvSpPr>
          <p:cNvPr id="5" name="Slide Number Placeholder 4"/>
          <p:cNvSpPr>
            <a:spLocks noGrp="1"/>
          </p:cNvSpPr>
          <p:nvPr>
            <p:ph type="sldNum" sz="quarter" idx="12"/>
          </p:nvPr>
        </p:nvSpPr>
        <p:spPr/>
        <p:txBody>
          <a:bodyPr/>
          <a:lstStyle/>
          <a:p>
            <a:pPr>
              <a:defRPr/>
            </a:pPr>
            <a:fld id="{313759CD-3552-4ADB-A7E5-A13533B614AC}" type="slidenum">
              <a:rPr lang="en-US" smtClean="0"/>
              <a:pPr>
                <a:defRPr/>
              </a:pPr>
              <a:t>‹#›</a:t>
            </a:fld>
            <a:endParaRPr lang="en-US"/>
          </a:p>
        </p:txBody>
      </p:sp>
    </p:spTree>
    <p:extLst>
      <p:ext uri="{BB962C8B-B14F-4D97-AF65-F5344CB8AC3E}">
        <p14:creationId xmlns:p14="http://schemas.microsoft.com/office/powerpoint/2010/main" val="18945450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346" y="609601"/>
            <a:ext cx="776532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7" y="4195899"/>
            <a:ext cx="2474216" cy="576262"/>
          </a:xfrm>
        </p:spPr>
        <p:txBody>
          <a:bodyPr anchor="b">
            <a:noAutofit/>
          </a:bodyPr>
          <a:lstStyle>
            <a:lvl1pPr marL="0" indent="0" algn="ctr">
              <a:lnSpc>
                <a:spcPct val="100000"/>
              </a:lnSpc>
              <a:buNone/>
              <a:defRPr sz="15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0" name="Picture Placeholder 2"/>
          <p:cNvSpPr>
            <a:spLocks noGrp="1" noChangeAspect="1"/>
          </p:cNvSpPr>
          <p:nvPr>
            <p:ph type="pic" idx="15"/>
          </p:nvPr>
        </p:nvSpPr>
        <p:spPr>
          <a:xfrm>
            <a:off x="819015" y="2298987"/>
            <a:ext cx="2205038"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1" name="Text Placeholder 3"/>
          <p:cNvSpPr>
            <a:spLocks noGrp="1"/>
          </p:cNvSpPr>
          <p:nvPr>
            <p:ph type="body" sz="half" idx="18"/>
          </p:nvPr>
        </p:nvSpPr>
        <p:spPr>
          <a:xfrm>
            <a:off x="685347" y="4772161"/>
            <a:ext cx="2474216" cy="1019038"/>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22" name="Text Placeholder 4"/>
          <p:cNvSpPr>
            <a:spLocks noGrp="1"/>
          </p:cNvSpPr>
          <p:nvPr>
            <p:ph type="body" sz="quarter" idx="3"/>
          </p:nvPr>
        </p:nvSpPr>
        <p:spPr>
          <a:xfrm>
            <a:off x="3332026" y="4195899"/>
            <a:ext cx="2474237" cy="576262"/>
          </a:xfrm>
        </p:spPr>
        <p:txBody>
          <a:bodyPr anchor="b">
            <a:noAutofit/>
          </a:bodyPr>
          <a:lstStyle>
            <a:lvl1pPr marL="0" indent="0" algn="ctr">
              <a:lnSpc>
                <a:spcPct val="100000"/>
              </a:lnSpc>
              <a:buNone/>
              <a:defRPr sz="15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3" name="Picture Placeholder 2"/>
          <p:cNvSpPr>
            <a:spLocks noGrp="1" noChangeAspect="1"/>
          </p:cNvSpPr>
          <p:nvPr>
            <p:ph type="pic" idx="21"/>
          </p:nvPr>
        </p:nvSpPr>
        <p:spPr>
          <a:xfrm>
            <a:off x="3426747" y="2298987"/>
            <a:ext cx="2197894"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19"/>
          </p:nvPr>
        </p:nvSpPr>
        <p:spPr>
          <a:xfrm>
            <a:off x="3331011" y="4772160"/>
            <a:ext cx="2475252" cy="1019038"/>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25" name="Text Placeholder 4"/>
          <p:cNvSpPr>
            <a:spLocks noGrp="1"/>
          </p:cNvSpPr>
          <p:nvPr>
            <p:ph type="body" sz="quarter" idx="13"/>
          </p:nvPr>
        </p:nvSpPr>
        <p:spPr>
          <a:xfrm>
            <a:off x="5980067" y="4195899"/>
            <a:ext cx="2467425" cy="576262"/>
          </a:xfrm>
        </p:spPr>
        <p:txBody>
          <a:bodyPr anchor="b">
            <a:noAutofit/>
          </a:bodyPr>
          <a:lstStyle>
            <a:lvl1pPr marL="0" indent="0" algn="ctr">
              <a:lnSpc>
                <a:spcPct val="100000"/>
              </a:lnSpc>
              <a:buNone/>
              <a:defRPr sz="15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6" name="Picture Placeholder 2"/>
          <p:cNvSpPr>
            <a:spLocks noGrp="1" noChangeAspect="1"/>
          </p:cNvSpPr>
          <p:nvPr>
            <p:ph type="pic" idx="22"/>
          </p:nvPr>
        </p:nvSpPr>
        <p:spPr>
          <a:xfrm>
            <a:off x="6114603" y="2298987"/>
            <a:ext cx="219908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7" name="Text Placeholder 3"/>
          <p:cNvSpPr>
            <a:spLocks noGrp="1"/>
          </p:cNvSpPr>
          <p:nvPr>
            <p:ph type="body" sz="half" idx="20"/>
          </p:nvPr>
        </p:nvSpPr>
        <p:spPr>
          <a:xfrm>
            <a:off x="5979973" y="4772162"/>
            <a:ext cx="2470694" cy="1019037"/>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The Greatest In The Kingdom</a:t>
            </a:r>
          </a:p>
        </p:txBody>
      </p:sp>
      <p:sp>
        <p:nvSpPr>
          <p:cNvPr id="5" name="Slide Number Placeholder 4"/>
          <p:cNvSpPr>
            <a:spLocks noGrp="1"/>
          </p:cNvSpPr>
          <p:nvPr>
            <p:ph type="sldNum" sz="quarter" idx="12"/>
          </p:nvPr>
        </p:nvSpPr>
        <p:spPr/>
        <p:txBody>
          <a:bodyPr/>
          <a:lstStyle/>
          <a:p>
            <a:pPr>
              <a:defRPr/>
            </a:pPr>
            <a:fld id="{313759CD-3552-4ADB-A7E5-A13533B614AC}" type="slidenum">
              <a:rPr lang="en-US" smtClean="0"/>
              <a:pPr>
                <a:defRPr/>
              </a:pPr>
              <a:t>‹#›</a:t>
            </a:fld>
            <a:endParaRPr lang="en-US"/>
          </a:p>
        </p:txBody>
      </p:sp>
    </p:spTree>
    <p:extLst>
      <p:ext uri="{BB962C8B-B14F-4D97-AF65-F5344CB8AC3E}">
        <p14:creationId xmlns:p14="http://schemas.microsoft.com/office/powerpoint/2010/main" val="100516659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The Greatest In The Kingdom</a:t>
            </a:r>
          </a:p>
        </p:txBody>
      </p:sp>
      <p:sp>
        <p:nvSpPr>
          <p:cNvPr id="6" name="Slide Number Placeholder 5"/>
          <p:cNvSpPr>
            <a:spLocks noGrp="1"/>
          </p:cNvSpPr>
          <p:nvPr>
            <p:ph type="sldNum" sz="quarter" idx="12"/>
          </p:nvPr>
        </p:nvSpPr>
        <p:spPr/>
        <p:txBody>
          <a:bodyPr/>
          <a:lstStyle/>
          <a:p>
            <a:pPr>
              <a:defRPr/>
            </a:pPr>
            <a:fld id="{F91BDD13-BA7F-4309-9165-8140AFAE102F}" type="slidenum">
              <a:rPr lang="en-US" smtClean="0"/>
              <a:pPr>
                <a:defRPr/>
              </a:pPr>
              <a:t>‹#›</a:t>
            </a:fld>
            <a:endParaRPr lang="en-US"/>
          </a:p>
        </p:txBody>
      </p:sp>
    </p:spTree>
    <p:extLst>
      <p:ext uri="{BB962C8B-B14F-4D97-AF65-F5344CB8AC3E}">
        <p14:creationId xmlns:p14="http://schemas.microsoft.com/office/powerpoint/2010/main" val="280027875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609600"/>
            <a:ext cx="1906993"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6" y="609600"/>
            <a:ext cx="5744029"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The Greatest In The Kingdom</a:t>
            </a:r>
          </a:p>
        </p:txBody>
      </p:sp>
      <p:sp>
        <p:nvSpPr>
          <p:cNvPr id="6" name="Slide Number Placeholder 5"/>
          <p:cNvSpPr>
            <a:spLocks noGrp="1"/>
          </p:cNvSpPr>
          <p:nvPr>
            <p:ph type="sldNum" sz="quarter" idx="12"/>
          </p:nvPr>
        </p:nvSpPr>
        <p:spPr/>
        <p:txBody>
          <a:bodyPr/>
          <a:lstStyle/>
          <a:p>
            <a:pPr>
              <a:defRPr/>
            </a:pPr>
            <a:fld id="{B2FB9779-47DD-4952-B7D3-D942BF9054F8}" type="slidenum">
              <a:rPr lang="en-US" smtClean="0"/>
              <a:pPr>
                <a:defRPr/>
              </a:pPr>
              <a:t>‹#›</a:t>
            </a:fld>
            <a:endParaRPr lang="en-US"/>
          </a:p>
        </p:txBody>
      </p:sp>
    </p:spTree>
    <p:extLst>
      <p:ext uri="{BB962C8B-B14F-4D97-AF65-F5344CB8AC3E}">
        <p14:creationId xmlns:p14="http://schemas.microsoft.com/office/powerpoint/2010/main" val="259045468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25406-77E4-48CD-9C76-84D796D1AC69}"/>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C9B35740-90B0-45D4-A5C1-6E8448EF965F}"/>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1D25AC9B-2C10-4C63-81AD-A69B9C285A53}"/>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40C88957-C0FB-4BAA-A0A8-3F803C3D6CD7}"/>
              </a:ext>
            </a:extLst>
          </p:cNvPr>
          <p:cNvSpPr>
            <a:spLocks noGrp="1"/>
          </p:cNvSpPr>
          <p:nvPr>
            <p:ph type="ftr" sz="quarter" idx="11"/>
          </p:nvPr>
        </p:nvSpPr>
        <p:spPr/>
        <p:txBody>
          <a:bodyPr/>
          <a:lstStyle>
            <a:lvl1pPr>
              <a:defRPr/>
            </a:lvl1pPr>
          </a:lstStyle>
          <a:p>
            <a:pPr>
              <a:defRPr/>
            </a:pPr>
            <a:r>
              <a:rPr lang="en-US"/>
              <a:t>The Greatest In The Kingdom</a:t>
            </a:r>
          </a:p>
        </p:txBody>
      </p:sp>
      <p:sp>
        <p:nvSpPr>
          <p:cNvPr id="6" name="Slide Number Placeholder 5">
            <a:extLst>
              <a:ext uri="{FF2B5EF4-FFF2-40B4-BE49-F238E27FC236}">
                <a16:creationId xmlns:a16="http://schemas.microsoft.com/office/drawing/2014/main" id="{4F4F74AE-C4E8-4731-81E8-897BF5EAE0DD}"/>
              </a:ext>
            </a:extLst>
          </p:cNvPr>
          <p:cNvSpPr>
            <a:spLocks noGrp="1"/>
          </p:cNvSpPr>
          <p:nvPr>
            <p:ph type="sldNum" sz="quarter" idx="12"/>
          </p:nvPr>
        </p:nvSpPr>
        <p:spPr/>
        <p:txBody>
          <a:bodyPr/>
          <a:lstStyle>
            <a:lvl1pPr>
              <a:defRPr/>
            </a:lvl1pPr>
          </a:lstStyle>
          <a:p>
            <a:pPr>
              <a:defRPr/>
            </a:pPr>
            <a:fld id="{B7671442-D263-4E57-8794-6D8B84C3E12E}" type="slidenum">
              <a:rPr lang="en-US" smtClean="0"/>
              <a:pPr>
                <a:defRPr/>
              </a:pPr>
              <a:t>‹#›</a:t>
            </a:fld>
            <a:endParaRPr lang="en-US"/>
          </a:p>
        </p:txBody>
      </p:sp>
    </p:spTree>
    <p:extLst>
      <p:ext uri="{BB962C8B-B14F-4D97-AF65-F5344CB8AC3E}">
        <p14:creationId xmlns:p14="http://schemas.microsoft.com/office/powerpoint/2010/main" val="3518207859"/>
      </p:ext>
    </p:extLst>
  </p:cSld>
  <p:clrMapOvr>
    <a:masterClrMapping/>
  </p:clrMapOvr>
  <p:transition spd="med">
    <p:wipe dir="d"/>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6A0EC-AA4D-4148-8BA5-C2FC47EEE5E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0C97A37-DF4C-4C4F-8B77-ADE1E804A2B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0536A0-39FC-49C9-A22B-BF0F8908AB4C}"/>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09BA7392-403E-4B2B-A755-92D17CD04A57}"/>
              </a:ext>
            </a:extLst>
          </p:cNvPr>
          <p:cNvSpPr>
            <a:spLocks noGrp="1"/>
          </p:cNvSpPr>
          <p:nvPr>
            <p:ph type="ftr" sz="quarter" idx="11"/>
          </p:nvPr>
        </p:nvSpPr>
        <p:spPr/>
        <p:txBody>
          <a:bodyPr/>
          <a:lstStyle>
            <a:lvl1pPr>
              <a:defRPr/>
            </a:lvl1pPr>
          </a:lstStyle>
          <a:p>
            <a:pPr>
              <a:defRPr/>
            </a:pPr>
            <a:r>
              <a:rPr lang="en-US"/>
              <a:t>The Greatest In The Kingdom</a:t>
            </a:r>
          </a:p>
        </p:txBody>
      </p:sp>
      <p:sp>
        <p:nvSpPr>
          <p:cNvPr id="6" name="Slide Number Placeholder 5">
            <a:extLst>
              <a:ext uri="{FF2B5EF4-FFF2-40B4-BE49-F238E27FC236}">
                <a16:creationId xmlns:a16="http://schemas.microsoft.com/office/drawing/2014/main" id="{E9205572-5A6B-46B7-BD9D-03258CB46BDF}"/>
              </a:ext>
            </a:extLst>
          </p:cNvPr>
          <p:cNvSpPr>
            <a:spLocks noGrp="1"/>
          </p:cNvSpPr>
          <p:nvPr>
            <p:ph type="sldNum" sz="quarter" idx="12"/>
          </p:nvPr>
        </p:nvSpPr>
        <p:spPr/>
        <p:txBody>
          <a:bodyPr/>
          <a:lstStyle>
            <a:lvl1pPr>
              <a:defRPr/>
            </a:lvl1pPr>
          </a:lstStyle>
          <a:p>
            <a:pPr>
              <a:defRPr/>
            </a:pPr>
            <a:fld id="{4CF1D40F-CDE9-4878-9B49-DEF543D30983}" type="slidenum">
              <a:rPr lang="en-US" smtClean="0"/>
              <a:pPr>
                <a:defRPr/>
              </a:pPr>
              <a:t>‹#›</a:t>
            </a:fld>
            <a:endParaRPr lang="en-US"/>
          </a:p>
        </p:txBody>
      </p:sp>
    </p:spTree>
    <p:extLst>
      <p:ext uri="{BB962C8B-B14F-4D97-AF65-F5344CB8AC3E}">
        <p14:creationId xmlns:p14="http://schemas.microsoft.com/office/powerpoint/2010/main" val="3922402083"/>
      </p:ext>
    </p:extLst>
  </p:cSld>
  <p:clrMapOvr>
    <a:masterClrMapping/>
  </p:clrMapOvr>
  <p:transition spd="med">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r>
              <a:rPr lang="en-US"/>
              <a:t>The Greatest In The Kingdom</a:t>
            </a:r>
            <a:endParaRPr lang="en-US" dirty="0"/>
          </a:p>
        </p:txBody>
      </p:sp>
      <p:sp>
        <p:nvSpPr>
          <p:cNvPr id="4" name="Slide Number Placeholder 3"/>
          <p:cNvSpPr>
            <a:spLocks noGrp="1"/>
          </p:cNvSpPr>
          <p:nvPr>
            <p:ph type="sldNum" sz="quarter" idx="12"/>
          </p:nvPr>
        </p:nvSpPr>
        <p:spPr/>
        <p:txBody>
          <a:bodyPr/>
          <a:lstStyle/>
          <a:p>
            <a:pPr>
              <a:defRPr/>
            </a:pPr>
            <a:fld id="{1FBC41C8-90D2-4FD9-9267-722B09D4C026}" type="slidenum">
              <a:rPr lang="en-US" smtClean="0"/>
              <a:pPr>
                <a:defRPr/>
              </a:pPr>
              <a:t>‹#›</a:t>
            </a:fld>
            <a:endParaRPr lang="en-US"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A2E86-6286-461B-8DAB-0F05F500B505}"/>
              </a:ext>
            </a:extLst>
          </p:cNvPr>
          <p:cNvSpPr>
            <a:spLocks noGrp="1"/>
          </p:cNvSpPr>
          <p:nvPr>
            <p:ph type="title"/>
          </p:nvPr>
        </p:nvSpPr>
        <p:spPr>
          <a:xfrm>
            <a:off x="623888" y="1709740"/>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5947DCF1-3269-4A61-B590-D2820F35398C}"/>
              </a:ext>
            </a:extLst>
          </p:cNvPr>
          <p:cNvSpPr>
            <a:spLocks noGrp="1"/>
          </p:cNvSpPr>
          <p:nvPr>
            <p:ph type="body" idx="1"/>
          </p:nvPr>
        </p:nvSpPr>
        <p:spPr>
          <a:xfrm>
            <a:off x="623888" y="4589465"/>
            <a:ext cx="7886700" cy="1500187"/>
          </a:xfrm>
        </p:spPr>
        <p:txBody>
          <a:bodyPr/>
          <a:lstStyle>
            <a:lvl1pPr marL="0" indent="0">
              <a:buNone/>
              <a:defRPr sz="1800"/>
            </a:lvl1pPr>
            <a:lvl2pPr marL="342900" indent="0">
              <a:buNone/>
              <a:defRPr sz="1500"/>
            </a:lvl2pPr>
            <a:lvl3pPr marL="685800" indent="0">
              <a:buNone/>
              <a:defRPr sz="135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a:t>Edit Master text styles</a:t>
            </a:r>
          </a:p>
        </p:txBody>
      </p:sp>
      <p:sp>
        <p:nvSpPr>
          <p:cNvPr id="4" name="Date Placeholder 3">
            <a:extLst>
              <a:ext uri="{FF2B5EF4-FFF2-40B4-BE49-F238E27FC236}">
                <a16:creationId xmlns:a16="http://schemas.microsoft.com/office/drawing/2014/main" id="{575C319F-C24B-48E7-ABA4-748B6D917346}"/>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829B98FD-31B2-4A7E-9D2F-907CA05A77BA}"/>
              </a:ext>
            </a:extLst>
          </p:cNvPr>
          <p:cNvSpPr>
            <a:spLocks noGrp="1"/>
          </p:cNvSpPr>
          <p:nvPr>
            <p:ph type="ftr" sz="quarter" idx="11"/>
          </p:nvPr>
        </p:nvSpPr>
        <p:spPr/>
        <p:txBody>
          <a:bodyPr/>
          <a:lstStyle>
            <a:lvl1pPr>
              <a:defRPr/>
            </a:lvl1pPr>
          </a:lstStyle>
          <a:p>
            <a:pPr>
              <a:defRPr/>
            </a:pPr>
            <a:r>
              <a:rPr lang="en-US"/>
              <a:t>The Greatest In The Kingdom</a:t>
            </a:r>
          </a:p>
        </p:txBody>
      </p:sp>
      <p:sp>
        <p:nvSpPr>
          <p:cNvPr id="6" name="Slide Number Placeholder 5">
            <a:extLst>
              <a:ext uri="{FF2B5EF4-FFF2-40B4-BE49-F238E27FC236}">
                <a16:creationId xmlns:a16="http://schemas.microsoft.com/office/drawing/2014/main" id="{D691420E-2DC4-464C-A046-CC875A1AF3BC}"/>
              </a:ext>
            </a:extLst>
          </p:cNvPr>
          <p:cNvSpPr>
            <a:spLocks noGrp="1"/>
          </p:cNvSpPr>
          <p:nvPr>
            <p:ph type="sldNum" sz="quarter" idx="12"/>
          </p:nvPr>
        </p:nvSpPr>
        <p:spPr/>
        <p:txBody>
          <a:bodyPr/>
          <a:lstStyle>
            <a:lvl1pPr>
              <a:defRPr/>
            </a:lvl1pPr>
          </a:lstStyle>
          <a:p>
            <a:pPr>
              <a:defRPr/>
            </a:pPr>
            <a:fld id="{B96EB038-009F-4C6B-B703-04AD144E7BF9}" type="slidenum">
              <a:rPr lang="en-US" smtClean="0"/>
              <a:pPr>
                <a:defRPr/>
              </a:pPr>
              <a:t>‹#›</a:t>
            </a:fld>
            <a:endParaRPr lang="en-US"/>
          </a:p>
        </p:txBody>
      </p:sp>
    </p:spTree>
    <p:extLst>
      <p:ext uri="{BB962C8B-B14F-4D97-AF65-F5344CB8AC3E}">
        <p14:creationId xmlns:p14="http://schemas.microsoft.com/office/powerpoint/2010/main" val="3717918006"/>
      </p:ext>
    </p:extLst>
  </p:cSld>
  <p:clrMapOvr>
    <a:masterClrMapping/>
  </p:clrMapOvr>
  <p:transition spd="med">
    <p:wipe dir="d"/>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5F40F-E48E-4638-9FD0-26200CAD45E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540DBC4-A3BC-4D79-9CE7-A98628EA6E79}"/>
              </a:ext>
            </a:extLst>
          </p:cNvPr>
          <p:cNvSpPr>
            <a:spLocks noGrp="1"/>
          </p:cNvSpPr>
          <p:nvPr>
            <p:ph sz="half" idx="1"/>
          </p:nvPr>
        </p:nvSpPr>
        <p:spPr>
          <a:xfrm>
            <a:off x="457200" y="1600202"/>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27373EF-FE2B-4809-B915-05B363FBECA3}"/>
              </a:ext>
            </a:extLst>
          </p:cNvPr>
          <p:cNvSpPr>
            <a:spLocks noGrp="1"/>
          </p:cNvSpPr>
          <p:nvPr>
            <p:ph sz="half" idx="2"/>
          </p:nvPr>
        </p:nvSpPr>
        <p:spPr>
          <a:xfrm>
            <a:off x="4648200" y="1600202"/>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5F3F4E3-1873-425E-B88F-4AC62BAA2000}"/>
              </a:ext>
            </a:extLst>
          </p:cNvPr>
          <p:cNvSpPr>
            <a:spLocks noGrp="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8B9E0C7E-2F62-4724-B434-0E2F2F46F7AC}"/>
              </a:ext>
            </a:extLst>
          </p:cNvPr>
          <p:cNvSpPr>
            <a:spLocks noGrp="1"/>
          </p:cNvSpPr>
          <p:nvPr>
            <p:ph type="ftr" sz="quarter" idx="11"/>
          </p:nvPr>
        </p:nvSpPr>
        <p:spPr/>
        <p:txBody>
          <a:bodyPr/>
          <a:lstStyle>
            <a:lvl1pPr>
              <a:defRPr/>
            </a:lvl1pPr>
          </a:lstStyle>
          <a:p>
            <a:pPr>
              <a:defRPr/>
            </a:pPr>
            <a:r>
              <a:rPr lang="en-US"/>
              <a:t>The Greatest In The Kingdom</a:t>
            </a:r>
          </a:p>
        </p:txBody>
      </p:sp>
      <p:sp>
        <p:nvSpPr>
          <p:cNvPr id="7" name="Slide Number Placeholder 6">
            <a:extLst>
              <a:ext uri="{FF2B5EF4-FFF2-40B4-BE49-F238E27FC236}">
                <a16:creationId xmlns:a16="http://schemas.microsoft.com/office/drawing/2014/main" id="{0A16970A-0FE5-4299-89E2-16170C250AE0}"/>
              </a:ext>
            </a:extLst>
          </p:cNvPr>
          <p:cNvSpPr>
            <a:spLocks noGrp="1"/>
          </p:cNvSpPr>
          <p:nvPr>
            <p:ph type="sldNum" sz="quarter" idx="12"/>
          </p:nvPr>
        </p:nvSpPr>
        <p:spPr/>
        <p:txBody>
          <a:bodyPr/>
          <a:lstStyle>
            <a:lvl1pPr>
              <a:defRPr/>
            </a:lvl1pPr>
          </a:lstStyle>
          <a:p>
            <a:pPr>
              <a:defRPr/>
            </a:pPr>
            <a:fld id="{6E659E4D-00B4-481C-AB13-19EB45667ED9}" type="slidenum">
              <a:rPr lang="en-US" smtClean="0"/>
              <a:pPr>
                <a:defRPr/>
              </a:pPr>
              <a:t>‹#›</a:t>
            </a:fld>
            <a:endParaRPr lang="en-US"/>
          </a:p>
        </p:txBody>
      </p:sp>
    </p:spTree>
    <p:extLst>
      <p:ext uri="{BB962C8B-B14F-4D97-AF65-F5344CB8AC3E}">
        <p14:creationId xmlns:p14="http://schemas.microsoft.com/office/powerpoint/2010/main" val="2430746981"/>
      </p:ext>
    </p:extLst>
  </p:cSld>
  <p:clrMapOvr>
    <a:masterClrMapping/>
  </p:clrMapOvr>
  <p:transition spd="med">
    <p:wipe dir="d"/>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1FF16-3F31-48C7-B908-3BB5F1A438C8}"/>
              </a:ext>
            </a:extLst>
          </p:cNvPr>
          <p:cNvSpPr>
            <a:spLocks noGrp="1"/>
          </p:cNvSpPr>
          <p:nvPr>
            <p:ph type="title"/>
          </p:nvPr>
        </p:nvSpPr>
        <p:spPr>
          <a:xfrm>
            <a:off x="630238" y="365127"/>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62A22E5-6F78-481F-B1B2-8A199A37403A}"/>
              </a:ext>
            </a:extLst>
          </p:cNvPr>
          <p:cNvSpPr>
            <a:spLocks noGrp="1"/>
          </p:cNvSpPr>
          <p:nvPr>
            <p:ph type="body" idx="1"/>
          </p:nvPr>
        </p:nvSpPr>
        <p:spPr>
          <a:xfrm>
            <a:off x="630239" y="1681163"/>
            <a:ext cx="386873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37682010-1489-477F-AA32-0AFF93C4D336}"/>
              </a:ext>
            </a:extLst>
          </p:cNvPr>
          <p:cNvSpPr>
            <a:spLocks noGrp="1"/>
          </p:cNvSpPr>
          <p:nvPr>
            <p:ph sz="half" idx="2"/>
          </p:nvPr>
        </p:nvSpPr>
        <p:spPr>
          <a:xfrm>
            <a:off x="630239"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F832678-60D2-408B-81BE-D6C94612FA28}"/>
              </a:ext>
            </a:extLst>
          </p:cNvPr>
          <p:cNvSpPr>
            <a:spLocks noGrp="1"/>
          </p:cNvSpPr>
          <p:nvPr>
            <p:ph type="body" sz="quarter" idx="3"/>
          </p:nvPr>
        </p:nvSpPr>
        <p:spPr>
          <a:xfrm>
            <a:off x="4629150" y="1681163"/>
            <a:ext cx="38877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BD77517B-9235-455E-9809-23B5557135B0}"/>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6FEB42F-BA1F-456D-802B-C8BBBB885AD0}"/>
              </a:ext>
            </a:extLst>
          </p:cNvPr>
          <p:cNvSpPr>
            <a:spLocks noGrp="1"/>
          </p:cNvSpPr>
          <p:nvPr>
            <p:ph type="dt" sz="half" idx="10"/>
          </p:nvPr>
        </p:nvSpPr>
        <p:spPr/>
        <p:txBody>
          <a:bodyPr/>
          <a:lstStyle>
            <a:lvl1pPr>
              <a:defRPr/>
            </a:lvl1pPr>
          </a:lstStyle>
          <a:p>
            <a:pPr>
              <a:defRPr/>
            </a:pPr>
            <a:endParaRPr lang="en-US"/>
          </a:p>
        </p:txBody>
      </p:sp>
      <p:sp>
        <p:nvSpPr>
          <p:cNvPr id="8" name="Footer Placeholder 7">
            <a:extLst>
              <a:ext uri="{FF2B5EF4-FFF2-40B4-BE49-F238E27FC236}">
                <a16:creationId xmlns:a16="http://schemas.microsoft.com/office/drawing/2014/main" id="{69B004E9-EDB4-4F10-B664-B7462980D476}"/>
              </a:ext>
            </a:extLst>
          </p:cNvPr>
          <p:cNvSpPr>
            <a:spLocks noGrp="1"/>
          </p:cNvSpPr>
          <p:nvPr>
            <p:ph type="ftr" sz="quarter" idx="11"/>
          </p:nvPr>
        </p:nvSpPr>
        <p:spPr/>
        <p:txBody>
          <a:bodyPr/>
          <a:lstStyle>
            <a:lvl1pPr>
              <a:defRPr/>
            </a:lvl1pPr>
          </a:lstStyle>
          <a:p>
            <a:pPr>
              <a:defRPr/>
            </a:pPr>
            <a:r>
              <a:rPr lang="en-US"/>
              <a:t>The Greatest In The Kingdom</a:t>
            </a:r>
          </a:p>
        </p:txBody>
      </p:sp>
      <p:sp>
        <p:nvSpPr>
          <p:cNvPr id="9" name="Slide Number Placeholder 8">
            <a:extLst>
              <a:ext uri="{FF2B5EF4-FFF2-40B4-BE49-F238E27FC236}">
                <a16:creationId xmlns:a16="http://schemas.microsoft.com/office/drawing/2014/main" id="{C07BA785-C51C-443C-985B-013BA2CC8D7D}"/>
              </a:ext>
            </a:extLst>
          </p:cNvPr>
          <p:cNvSpPr>
            <a:spLocks noGrp="1"/>
          </p:cNvSpPr>
          <p:nvPr>
            <p:ph type="sldNum" sz="quarter" idx="12"/>
          </p:nvPr>
        </p:nvSpPr>
        <p:spPr/>
        <p:txBody>
          <a:bodyPr/>
          <a:lstStyle>
            <a:lvl1pPr>
              <a:defRPr/>
            </a:lvl1pPr>
          </a:lstStyle>
          <a:p>
            <a:pPr>
              <a:defRPr/>
            </a:pPr>
            <a:fld id="{4BC5EFCD-9C6C-4147-B06A-DCF40698C362}" type="slidenum">
              <a:rPr lang="en-US" smtClean="0"/>
              <a:pPr>
                <a:defRPr/>
              </a:pPr>
              <a:t>‹#›</a:t>
            </a:fld>
            <a:endParaRPr lang="en-US"/>
          </a:p>
        </p:txBody>
      </p:sp>
    </p:spTree>
    <p:extLst>
      <p:ext uri="{BB962C8B-B14F-4D97-AF65-F5344CB8AC3E}">
        <p14:creationId xmlns:p14="http://schemas.microsoft.com/office/powerpoint/2010/main" val="4004926188"/>
      </p:ext>
    </p:extLst>
  </p:cSld>
  <p:clrMapOvr>
    <a:masterClrMapping/>
  </p:clrMapOvr>
  <p:transition spd="med">
    <p:wipe dir="d"/>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69020-6BB8-4C61-8E8F-9BB2DCD0876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891BA77-C5F5-4C11-BF37-927C158BB594}"/>
              </a:ext>
            </a:extLst>
          </p:cNvPr>
          <p:cNvSpPr>
            <a:spLocks noGrp="1"/>
          </p:cNvSpPr>
          <p:nvPr>
            <p:ph type="dt" sz="half" idx="10"/>
          </p:nvPr>
        </p:nvSpPr>
        <p:spPr/>
        <p:txBody>
          <a:bodyPr/>
          <a:lstStyle>
            <a:lvl1pPr>
              <a:defRPr/>
            </a:lvl1pPr>
          </a:lstStyle>
          <a:p>
            <a:pPr>
              <a:defRPr/>
            </a:pPr>
            <a:endParaRPr lang="en-US"/>
          </a:p>
        </p:txBody>
      </p:sp>
      <p:sp>
        <p:nvSpPr>
          <p:cNvPr id="4" name="Footer Placeholder 3">
            <a:extLst>
              <a:ext uri="{FF2B5EF4-FFF2-40B4-BE49-F238E27FC236}">
                <a16:creationId xmlns:a16="http://schemas.microsoft.com/office/drawing/2014/main" id="{DC384660-BC3A-45A7-B8F0-7E4BE2255F51}"/>
              </a:ext>
            </a:extLst>
          </p:cNvPr>
          <p:cNvSpPr>
            <a:spLocks noGrp="1"/>
          </p:cNvSpPr>
          <p:nvPr>
            <p:ph type="ftr" sz="quarter" idx="11"/>
          </p:nvPr>
        </p:nvSpPr>
        <p:spPr/>
        <p:txBody>
          <a:bodyPr/>
          <a:lstStyle>
            <a:lvl1pPr>
              <a:defRPr/>
            </a:lvl1pPr>
          </a:lstStyle>
          <a:p>
            <a:pPr>
              <a:defRPr/>
            </a:pPr>
            <a:r>
              <a:rPr lang="en-US"/>
              <a:t>The Greatest In The Kingdom</a:t>
            </a:r>
          </a:p>
        </p:txBody>
      </p:sp>
      <p:sp>
        <p:nvSpPr>
          <p:cNvPr id="5" name="Slide Number Placeholder 4">
            <a:extLst>
              <a:ext uri="{FF2B5EF4-FFF2-40B4-BE49-F238E27FC236}">
                <a16:creationId xmlns:a16="http://schemas.microsoft.com/office/drawing/2014/main" id="{5D26B310-1541-426E-9AF2-0E2C881BC99D}"/>
              </a:ext>
            </a:extLst>
          </p:cNvPr>
          <p:cNvSpPr>
            <a:spLocks noGrp="1"/>
          </p:cNvSpPr>
          <p:nvPr>
            <p:ph type="sldNum" sz="quarter" idx="12"/>
          </p:nvPr>
        </p:nvSpPr>
        <p:spPr/>
        <p:txBody>
          <a:bodyPr/>
          <a:lstStyle>
            <a:lvl1pPr>
              <a:defRPr/>
            </a:lvl1pPr>
          </a:lstStyle>
          <a:p>
            <a:pPr>
              <a:defRPr/>
            </a:pPr>
            <a:fld id="{E309DE35-FD20-4B5F-B8A9-510BB00B70F7}" type="slidenum">
              <a:rPr lang="en-US" smtClean="0"/>
              <a:pPr>
                <a:defRPr/>
              </a:pPr>
              <a:t>‹#›</a:t>
            </a:fld>
            <a:endParaRPr lang="en-US"/>
          </a:p>
        </p:txBody>
      </p:sp>
    </p:spTree>
    <p:extLst>
      <p:ext uri="{BB962C8B-B14F-4D97-AF65-F5344CB8AC3E}">
        <p14:creationId xmlns:p14="http://schemas.microsoft.com/office/powerpoint/2010/main" val="2389693267"/>
      </p:ext>
    </p:extLst>
  </p:cSld>
  <p:clrMapOvr>
    <a:masterClrMapping/>
  </p:clrMapOvr>
  <p:transition spd="med">
    <p:wipe dir="d"/>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447A3B3-5501-4B85-B52E-4F9752278C77}"/>
              </a:ext>
            </a:extLst>
          </p:cNvPr>
          <p:cNvSpPr>
            <a:spLocks noGrp="1"/>
          </p:cNvSpPr>
          <p:nvPr>
            <p:ph type="dt" sz="half" idx="10"/>
          </p:nvPr>
        </p:nvSpPr>
        <p:spPr/>
        <p:txBody>
          <a:bodyPr/>
          <a:lstStyle>
            <a:lvl1pPr>
              <a:defRPr/>
            </a:lvl1pPr>
          </a:lstStyle>
          <a:p>
            <a:pPr>
              <a:defRPr/>
            </a:pPr>
            <a:endParaRPr lang="en-US"/>
          </a:p>
        </p:txBody>
      </p:sp>
      <p:sp>
        <p:nvSpPr>
          <p:cNvPr id="3" name="Footer Placeholder 2">
            <a:extLst>
              <a:ext uri="{FF2B5EF4-FFF2-40B4-BE49-F238E27FC236}">
                <a16:creationId xmlns:a16="http://schemas.microsoft.com/office/drawing/2014/main" id="{8948FFF5-A7DD-41FD-9D21-D618D3BF6B6B}"/>
              </a:ext>
            </a:extLst>
          </p:cNvPr>
          <p:cNvSpPr>
            <a:spLocks noGrp="1"/>
          </p:cNvSpPr>
          <p:nvPr>
            <p:ph type="ftr" sz="quarter" idx="11"/>
          </p:nvPr>
        </p:nvSpPr>
        <p:spPr/>
        <p:txBody>
          <a:bodyPr/>
          <a:lstStyle>
            <a:lvl1pPr>
              <a:defRPr/>
            </a:lvl1pPr>
          </a:lstStyle>
          <a:p>
            <a:pPr>
              <a:defRPr/>
            </a:pPr>
            <a:r>
              <a:rPr lang="en-US"/>
              <a:t>The Greatest In The Kingdom</a:t>
            </a:r>
          </a:p>
        </p:txBody>
      </p:sp>
      <p:sp>
        <p:nvSpPr>
          <p:cNvPr id="4" name="Slide Number Placeholder 3">
            <a:extLst>
              <a:ext uri="{FF2B5EF4-FFF2-40B4-BE49-F238E27FC236}">
                <a16:creationId xmlns:a16="http://schemas.microsoft.com/office/drawing/2014/main" id="{383DCA12-CA14-40EB-942F-839736FB763C}"/>
              </a:ext>
            </a:extLst>
          </p:cNvPr>
          <p:cNvSpPr>
            <a:spLocks noGrp="1"/>
          </p:cNvSpPr>
          <p:nvPr>
            <p:ph type="sldNum" sz="quarter" idx="12"/>
          </p:nvPr>
        </p:nvSpPr>
        <p:spPr/>
        <p:txBody>
          <a:bodyPr/>
          <a:lstStyle>
            <a:lvl1pPr>
              <a:defRPr/>
            </a:lvl1pPr>
          </a:lstStyle>
          <a:p>
            <a:pPr>
              <a:defRPr/>
            </a:pPr>
            <a:fld id="{00ABDCCD-7977-4C8B-AA80-4E1BC3994A0A}" type="slidenum">
              <a:rPr lang="en-US" smtClean="0"/>
              <a:pPr>
                <a:defRPr/>
              </a:pPr>
              <a:t>‹#›</a:t>
            </a:fld>
            <a:endParaRPr lang="en-US"/>
          </a:p>
        </p:txBody>
      </p:sp>
    </p:spTree>
    <p:extLst>
      <p:ext uri="{BB962C8B-B14F-4D97-AF65-F5344CB8AC3E}">
        <p14:creationId xmlns:p14="http://schemas.microsoft.com/office/powerpoint/2010/main" val="3928456809"/>
      </p:ext>
    </p:extLst>
  </p:cSld>
  <p:clrMapOvr>
    <a:masterClrMapping/>
  </p:clrMapOvr>
  <p:transition spd="med">
    <p:wipe dir="d"/>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5D28C-A86D-45C8-A02F-8ECB120CE6A7}"/>
              </a:ext>
            </a:extLst>
          </p:cNvPr>
          <p:cNvSpPr>
            <a:spLocks noGrp="1"/>
          </p:cNvSpPr>
          <p:nvPr>
            <p:ph type="title"/>
          </p:nvPr>
        </p:nvSpPr>
        <p:spPr>
          <a:xfrm>
            <a:off x="630239" y="457200"/>
            <a:ext cx="2949575"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9E78C22C-83A8-4B9A-AD84-7FC6040D7FFB}"/>
              </a:ext>
            </a:extLst>
          </p:cNvPr>
          <p:cNvSpPr>
            <a:spLocks noGrp="1"/>
          </p:cNvSpPr>
          <p:nvPr>
            <p:ph idx="1"/>
          </p:nvPr>
        </p:nvSpPr>
        <p:spPr>
          <a:xfrm>
            <a:off x="3887788" y="987427"/>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9AE1AE-BE49-4C93-BA44-36E16F83B6F1}"/>
              </a:ext>
            </a:extLst>
          </p:cNvPr>
          <p:cNvSpPr>
            <a:spLocks noGrp="1"/>
          </p:cNvSpPr>
          <p:nvPr>
            <p:ph type="body" sz="half" idx="2"/>
          </p:nvPr>
        </p:nvSpPr>
        <p:spPr>
          <a:xfrm>
            <a:off x="630239" y="2057400"/>
            <a:ext cx="2949575"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6ED48BCB-CC84-4CAE-B69B-B447A0089F0B}"/>
              </a:ext>
            </a:extLst>
          </p:cNvPr>
          <p:cNvSpPr>
            <a:spLocks noGrp="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1666AD90-249C-4493-8C60-D34E075EBE18}"/>
              </a:ext>
            </a:extLst>
          </p:cNvPr>
          <p:cNvSpPr>
            <a:spLocks noGrp="1"/>
          </p:cNvSpPr>
          <p:nvPr>
            <p:ph type="ftr" sz="quarter" idx="11"/>
          </p:nvPr>
        </p:nvSpPr>
        <p:spPr/>
        <p:txBody>
          <a:bodyPr/>
          <a:lstStyle>
            <a:lvl1pPr>
              <a:defRPr/>
            </a:lvl1pPr>
          </a:lstStyle>
          <a:p>
            <a:pPr>
              <a:defRPr/>
            </a:pPr>
            <a:r>
              <a:rPr lang="en-US"/>
              <a:t>The Greatest In The Kingdom</a:t>
            </a:r>
          </a:p>
        </p:txBody>
      </p:sp>
      <p:sp>
        <p:nvSpPr>
          <p:cNvPr id="7" name="Slide Number Placeholder 6">
            <a:extLst>
              <a:ext uri="{FF2B5EF4-FFF2-40B4-BE49-F238E27FC236}">
                <a16:creationId xmlns:a16="http://schemas.microsoft.com/office/drawing/2014/main" id="{7152DE1B-0B52-41AD-9735-E9244073D6FB}"/>
              </a:ext>
            </a:extLst>
          </p:cNvPr>
          <p:cNvSpPr>
            <a:spLocks noGrp="1"/>
          </p:cNvSpPr>
          <p:nvPr>
            <p:ph type="sldNum" sz="quarter" idx="12"/>
          </p:nvPr>
        </p:nvSpPr>
        <p:spPr/>
        <p:txBody>
          <a:bodyPr/>
          <a:lstStyle>
            <a:lvl1pPr>
              <a:defRPr/>
            </a:lvl1pPr>
          </a:lstStyle>
          <a:p>
            <a:pPr>
              <a:defRPr/>
            </a:pPr>
            <a:fld id="{CDDFA57C-8961-4C81-B634-71EE8D25A6E3}" type="slidenum">
              <a:rPr lang="en-US" smtClean="0"/>
              <a:pPr>
                <a:defRPr/>
              </a:pPr>
              <a:t>‹#›</a:t>
            </a:fld>
            <a:endParaRPr lang="en-US"/>
          </a:p>
        </p:txBody>
      </p:sp>
    </p:spTree>
    <p:extLst>
      <p:ext uri="{BB962C8B-B14F-4D97-AF65-F5344CB8AC3E}">
        <p14:creationId xmlns:p14="http://schemas.microsoft.com/office/powerpoint/2010/main" val="4170584195"/>
      </p:ext>
    </p:extLst>
  </p:cSld>
  <p:clrMapOvr>
    <a:masterClrMapping/>
  </p:clrMapOvr>
  <p:transition spd="med">
    <p:wipe dir="d"/>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64E62-3E53-4D96-BD5C-DD82B83F1733}"/>
              </a:ext>
            </a:extLst>
          </p:cNvPr>
          <p:cNvSpPr>
            <a:spLocks noGrp="1"/>
          </p:cNvSpPr>
          <p:nvPr>
            <p:ph type="title"/>
          </p:nvPr>
        </p:nvSpPr>
        <p:spPr>
          <a:xfrm>
            <a:off x="630239" y="457200"/>
            <a:ext cx="2949575"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82FD71DC-147E-454F-B7AC-6843D03F70D1}"/>
              </a:ext>
            </a:extLst>
          </p:cNvPr>
          <p:cNvSpPr>
            <a:spLocks noGrp="1"/>
          </p:cNvSpPr>
          <p:nvPr>
            <p:ph type="pic" idx="1"/>
          </p:nvPr>
        </p:nvSpPr>
        <p:spPr>
          <a:xfrm>
            <a:off x="3887788" y="987427"/>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3F64A219-2B30-46E4-BC14-24D6EFE723A7}"/>
              </a:ext>
            </a:extLst>
          </p:cNvPr>
          <p:cNvSpPr>
            <a:spLocks noGrp="1"/>
          </p:cNvSpPr>
          <p:nvPr>
            <p:ph type="body" sz="half" idx="2"/>
          </p:nvPr>
        </p:nvSpPr>
        <p:spPr>
          <a:xfrm>
            <a:off x="630239" y="2057400"/>
            <a:ext cx="2949575"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8DE8DB5B-D7C5-4BC8-BC4C-4C477C4D014D}"/>
              </a:ext>
            </a:extLst>
          </p:cNvPr>
          <p:cNvSpPr>
            <a:spLocks noGrp="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E08E5F96-2244-4064-A4CB-4E95F7D3E3E7}"/>
              </a:ext>
            </a:extLst>
          </p:cNvPr>
          <p:cNvSpPr>
            <a:spLocks noGrp="1"/>
          </p:cNvSpPr>
          <p:nvPr>
            <p:ph type="ftr" sz="quarter" idx="11"/>
          </p:nvPr>
        </p:nvSpPr>
        <p:spPr/>
        <p:txBody>
          <a:bodyPr/>
          <a:lstStyle>
            <a:lvl1pPr>
              <a:defRPr/>
            </a:lvl1pPr>
          </a:lstStyle>
          <a:p>
            <a:pPr>
              <a:defRPr/>
            </a:pPr>
            <a:r>
              <a:rPr lang="en-US"/>
              <a:t>The Greatest In The Kingdom</a:t>
            </a:r>
          </a:p>
        </p:txBody>
      </p:sp>
      <p:sp>
        <p:nvSpPr>
          <p:cNvPr id="7" name="Slide Number Placeholder 6">
            <a:extLst>
              <a:ext uri="{FF2B5EF4-FFF2-40B4-BE49-F238E27FC236}">
                <a16:creationId xmlns:a16="http://schemas.microsoft.com/office/drawing/2014/main" id="{F4278097-4C83-4EBE-8A04-D7B42C49166E}"/>
              </a:ext>
            </a:extLst>
          </p:cNvPr>
          <p:cNvSpPr>
            <a:spLocks noGrp="1"/>
          </p:cNvSpPr>
          <p:nvPr>
            <p:ph type="sldNum" sz="quarter" idx="12"/>
          </p:nvPr>
        </p:nvSpPr>
        <p:spPr/>
        <p:txBody>
          <a:bodyPr/>
          <a:lstStyle>
            <a:lvl1pPr>
              <a:defRPr/>
            </a:lvl1pPr>
          </a:lstStyle>
          <a:p>
            <a:pPr>
              <a:defRPr/>
            </a:pPr>
            <a:fld id="{91B7F478-5094-4801-A65A-CD2212D39FC7}" type="slidenum">
              <a:rPr lang="en-US" smtClean="0"/>
              <a:pPr>
                <a:defRPr/>
              </a:pPr>
              <a:t>‹#›</a:t>
            </a:fld>
            <a:endParaRPr lang="en-US"/>
          </a:p>
        </p:txBody>
      </p:sp>
    </p:spTree>
    <p:extLst>
      <p:ext uri="{BB962C8B-B14F-4D97-AF65-F5344CB8AC3E}">
        <p14:creationId xmlns:p14="http://schemas.microsoft.com/office/powerpoint/2010/main" val="801785263"/>
      </p:ext>
    </p:extLst>
  </p:cSld>
  <p:clrMapOvr>
    <a:masterClrMapping/>
  </p:clrMapOvr>
  <p:transition spd="med">
    <p:wipe dir="d"/>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09036-70EE-454F-ACFC-DA70BD954CF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121F70A-0E95-4B6A-BD76-BFDC8FD3346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4525DF-F579-43F5-A10C-FD8DECD927F8}"/>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97CBCFB2-1A7D-48F6-9C0E-1174A7E86CE7}"/>
              </a:ext>
            </a:extLst>
          </p:cNvPr>
          <p:cNvSpPr>
            <a:spLocks noGrp="1"/>
          </p:cNvSpPr>
          <p:nvPr>
            <p:ph type="ftr" sz="quarter" idx="11"/>
          </p:nvPr>
        </p:nvSpPr>
        <p:spPr/>
        <p:txBody>
          <a:bodyPr/>
          <a:lstStyle>
            <a:lvl1pPr>
              <a:defRPr/>
            </a:lvl1pPr>
          </a:lstStyle>
          <a:p>
            <a:pPr>
              <a:defRPr/>
            </a:pPr>
            <a:r>
              <a:rPr lang="en-US"/>
              <a:t>The Greatest In The Kingdom</a:t>
            </a:r>
          </a:p>
        </p:txBody>
      </p:sp>
      <p:sp>
        <p:nvSpPr>
          <p:cNvPr id="6" name="Slide Number Placeholder 5">
            <a:extLst>
              <a:ext uri="{FF2B5EF4-FFF2-40B4-BE49-F238E27FC236}">
                <a16:creationId xmlns:a16="http://schemas.microsoft.com/office/drawing/2014/main" id="{5ADE85C4-04E3-4FB0-A785-472C3A6C00A2}"/>
              </a:ext>
            </a:extLst>
          </p:cNvPr>
          <p:cNvSpPr>
            <a:spLocks noGrp="1"/>
          </p:cNvSpPr>
          <p:nvPr>
            <p:ph type="sldNum" sz="quarter" idx="12"/>
          </p:nvPr>
        </p:nvSpPr>
        <p:spPr/>
        <p:txBody>
          <a:bodyPr/>
          <a:lstStyle>
            <a:lvl1pPr>
              <a:defRPr/>
            </a:lvl1pPr>
          </a:lstStyle>
          <a:p>
            <a:pPr>
              <a:defRPr/>
            </a:pPr>
            <a:fld id="{E538610F-BE18-4CA2-AB88-48EB84BB551A}" type="slidenum">
              <a:rPr lang="en-US" smtClean="0"/>
              <a:pPr>
                <a:defRPr/>
              </a:pPr>
              <a:t>‹#›</a:t>
            </a:fld>
            <a:endParaRPr lang="en-US"/>
          </a:p>
        </p:txBody>
      </p:sp>
    </p:spTree>
    <p:extLst>
      <p:ext uri="{BB962C8B-B14F-4D97-AF65-F5344CB8AC3E}">
        <p14:creationId xmlns:p14="http://schemas.microsoft.com/office/powerpoint/2010/main" val="1056422078"/>
      </p:ext>
    </p:extLst>
  </p:cSld>
  <p:clrMapOvr>
    <a:masterClrMapping/>
  </p:clrMapOvr>
  <p:transition spd="med">
    <p:wipe dir="d"/>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5A970A6-C1E8-47CA-9563-EF9BD8820FD8}"/>
              </a:ext>
            </a:extLst>
          </p:cNvPr>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FE4F433-D373-4C7C-A12D-E5B105B92DD5}"/>
              </a:ext>
            </a:extLst>
          </p:cNvPr>
          <p:cNvSpPr>
            <a:spLocks noGrp="1"/>
          </p:cNvSpPr>
          <p:nvPr>
            <p:ph type="body" orient="vert" idx="1"/>
          </p:nvPr>
        </p:nvSpPr>
        <p:spPr>
          <a:xfrm>
            <a:off x="457200" y="274640"/>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ABFDB9-0EE2-4996-8054-65061B88BE22}"/>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97137882-812A-46BF-88F0-0C7F6B312141}"/>
              </a:ext>
            </a:extLst>
          </p:cNvPr>
          <p:cNvSpPr>
            <a:spLocks noGrp="1"/>
          </p:cNvSpPr>
          <p:nvPr>
            <p:ph type="ftr" sz="quarter" idx="11"/>
          </p:nvPr>
        </p:nvSpPr>
        <p:spPr/>
        <p:txBody>
          <a:bodyPr/>
          <a:lstStyle>
            <a:lvl1pPr>
              <a:defRPr/>
            </a:lvl1pPr>
          </a:lstStyle>
          <a:p>
            <a:pPr>
              <a:defRPr/>
            </a:pPr>
            <a:r>
              <a:rPr lang="en-US"/>
              <a:t>The Greatest In The Kingdom</a:t>
            </a:r>
          </a:p>
        </p:txBody>
      </p:sp>
      <p:sp>
        <p:nvSpPr>
          <p:cNvPr id="6" name="Slide Number Placeholder 5">
            <a:extLst>
              <a:ext uri="{FF2B5EF4-FFF2-40B4-BE49-F238E27FC236}">
                <a16:creationId xmlns:a16="http://schemas.microsoft.com/office/drawing/2014/main" id="{B226184B-005E-4D86-B733-4419D8CB7B56}"/>
              </a:ext>
            </a:extLst>
          </p:cNvPr>
          <p:cNvSpPr>
            <a:spLocks noGrp="1"/>
          </p:cNvSpPr>
          <p:nvPr>
            <p:ph type="sldNum" sz="quarter" idx="12"/>
          </p:nvPr>
        </p:nvSpPr>
        <p:spPr/>
        <p:txBody>
          <a:bodyPr/>
          <a:lstStyle>
            <a:lvl1pPr>
              <a:defRPr/>
            </a:lvl1pPr>
          </a:lstStyle>
          <a:p>
            <a:pPr>
              <a:defRPr/>
            </a:pPr>
            <a:fld id="{1B0A3452-29A0-44AD-BE32-40D6AEBC7410}" type="slidenum">
              <a:rPr lang="en-US" smtClean="0"/>
              <a:pPr>
                <a:defRPr/>
              </a:pPr>
              <a:t>‹#›</a:t>
            </a:fld>
            <a:endParaRPr lang="en-US"/>
          </a:p>
        </p:txBody>
      </p:sp>
    </p:spTree>
    <p:extLst>
      <p:ext uri="{BB962C8B-B14F-4D97-AF65-F5344CB8AC3E}">
        <p14:creationId xmlns:p14="http://schemas.microsoft.com/office/powerpoint/2010/main" val="4219048560"/>
      </p:ext>
    </p:extLst>
  </p:cSld>
  <p:clrMapOvr>
    <a:masterClrMapping/>
  </p:clrMapOvr>
  <p:transition spd="med">
    <p:wipe dir="d"/>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8020" y="1769541"/>
            <a:ext cx="7080026"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028020" y="3598339"/>
            <a:ext cx="7080026"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The Greatest In The Kingdom</a:t>
            </a:r>
            <a:endParaRPr lang="en-US" dirty="0"/>
          </a:p>
        </p:txBody>
      </p:sp>
      <p:sp>
        <p:nvSpPr>
          <p:cNvPr id="6" name="Slide Number Placeholder 5"/>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2261384570"/>
      </p:ext>
    </p:extLst>
  </p:cSld>
  <p:clrMapOvr>
    <a:masterClrMapping/>
  </p:clrMapOvr>
  <p:transition spd="slow">
    <p:spli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a:t>Click to edit Master title style</a:t>
            </a:r>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The Greatest In The Kingdom</a:t>
            </a:r>
            <a:endParaRPr lang="en-US" dirty="0"/>
          </a:p>
        </p:txBody>
      </p:sp>
      <p:sp>
        <p:nvSpPr>
          <p:cNvPr id="7" name="Slide Number Placeholder 6"/>
          <p:cNvSpPr>
            <a:spLocks noGrp="1"/>
          </p:cNvSpPr>
          <p:nvPr>
            <p:ph type="sldNum" sz="quarter" idx="12"/>
          </p:nvPr>
        </p:nvSpPr>
        <p:spPr>
          <a:xfrm>
            <a:off x="8156448" y="6422064"/>
            <a:ext cx="762000" cy="365125"/>
          </a:xfrm>
        </p:spPr>
        <p:txBody>
          <a:bodyPr/>
          <a:lstStyle/>
          <a:p>
            <a:pPr>
              <a:defRPr/>
            </a:pPr>
            <a:fld id="{FEB6DB28-125E-4DF5-BEE5-83879ED4DA3D}" type="slidenum">
              <a:rPr lang="en-US" smtClean="0"/>
              <a:pPr>
                <a:defRPr/>
              </a:pPr>
              <a:t>‹#›</a:t>
            </a:fld>
            <a:endParaRPr lang="en-US" dirty="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The Greatest In The Kingdom</a:t>
            </a:r>
            <a:endParaRPr lang="en-US" dirty="0"/>
          </a:p>
        </p:txBody>
      </p:sp>
      <p:sp>
        <p:nvSpPr>
          <p:cNvPr id="6" name="Slide Number Placeholder 5"/>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3956949038"/>
      </p:ext>
    </p:extLst>
  </p:cSld>
  <p:clrMapOvr>
    <a:masterClrMapping/>
  </p:clrMapOvr>
  <p:transition spd="slow">
    <p:split/>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71551" y="1761068"/>
            <a:ext cx="7192913"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971551" y="3589879"/>
            <a:ext cx="7192913"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The Greatest In The Kingdom</a:t>
            </a:r>
            <a:endParaRPr lang="en-US" dirty="0"/>
          </a:p>
        </p:txBody>
      </p:sp>
      <p:sp>
        <p:nvSpPr>
          <p:cNvPr id="6" name="Slide Number Placeholder 5"/>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2811351140"/>
      </p:ext>
    </p:extLst>
  </p:cSld>
  <p:clrMapOvr>
    <a:masterClrMapping/>
  </p:clrMapOvr>
  <p:transition spd="slow">
    <p:split/>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347" y="1732449"/>
            <a:ext cx="3795373"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52169" y="1732450"/>
            <a:ext cx="3798499"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The Greatest In The Kingdom</a:t>
            </a:r>
            <a:endParaRPr lang="en-US" dirty="0"/>
          </a:p>
        </p:txBody>
      </p:sp>
      <p:sp>
        <p:nvSpPr>
          <p:cNvPr id="7" name="Slide Number Placeholder 6"/>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482922371"/>
      </p:ext>
    </p:extLst>
  </p:cSld>
  <p:clrMapOvr>
    <a:masterClrMapping/>
  </p:clrMapOvr>
  <p:transition spd="slow">
    <p:split/>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345" y="1770323"/>
            <a:ext cx="3787423" cy="4112953"/>
          </a:xfrm>
          <a:prstGeom prst="rect">
            <a:avLst/>
          </a:prstGeom>
        </p:spPr>
      </p:pic>
      <p:pic>
        <p:nvPicPr>
          <p:cNvPr id="14" name="Picture 13"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3245" y="1770323"/>
            <a:ext cx="3787423" cy="4112953"/>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54404" y="1835254"/>
            <a:ext cx="3657258"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54404" y="2380138"/>
            <a:ext cx="365725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21225" y="1835255"/>
            <a:ext cx="3671498"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1225" y="2380138"/>
            <a:ext cx="367149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r>
              <a:rPr lang="en-US"/>
              <a:t>The Greatest In The Kingdom</a:t>
            </a:r>
            <a:endParaRPr lang="en-US" dirty="0"/>
          </a:p>
        </p:txBody>
      </p:sp>
      <p:sp>
        <p:nvSpPr>
          <p:cNvPr id="9" name="Slide Number Placeholder 8"/>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3207487908"/>
      </p:ext>
    </p:extLst>
  </p:cSld>
  <p:clrMapOvr>
    <a:masterClrMapping/>
  </p:clrMapOvr>
  <p:transition spd="slow">
    <p:split/>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a:t>The Greatest In The Kingdom</a:t>
            </a:r>
            <a:endParaRPr lang="en-US" dirty="0"/>
          </a:p>
        </p:txBody>
      </p:sp>
      <p:sp>
        <p:nvSpPr>
          <p:cNvPr id="5" name="Slide Number Placeholder 4"/>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951702815"/>
      </p:ext>
    </p:extLst>
  </p:cSld>
  <p:clrMapOvr>
    <a:masterClrMapping/>
  </p:clrMapOvr>
  <p:transition spd="slow">
    <p:split/>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r>
              <a:rPr lang="en-US"/>
              <a:t>The Greatest In The Kingdom</a:t>
            </a:r>
            <a:endParaRPr lang="en-US" dirty="0"/>
          </a:p>
        </p:txBody>
      </p:sp>
      <p:sp>
        <p:nvSpPr>
          <p:cNvPr id="4" name="Slide Number Placeholder 3"/>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1099368630"/>
      </p:ext>
    </p:extLst>
  </p:cSld>
  <p:clrMapOvr>
    <a:masterClrMapping/>
  </p:clrMapOvr>
  <p:transition spd="slow">
    <p:split/>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0"/>
            <a:ext cx="2780167"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3641725" y="609600"/>
            <a:ext cx="4808943"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347" y="2431518"/>
            <a:ext cx="2780167"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The Greatest In The Kingdom</a:t>
            </a:r>
            <a:endParaRPr lang="en-US" dirty="0"/>
          </a:p>
        </p:txBody>
      </p:sp>
      <p:sp>
        <p:nvSpPr>
          <p:cNvPr id="7" name="Slide Number Placeholder 6"/>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2739635870"/>
      </p:ext>
    </p:extLst>
  </p:cSld>
  <p:clrMapOvr>
    <a:masterClrMapping/>
  </p:clrMapOvr>
  <p:transition spd="slow">
    <p:split/>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2" name="Picture 11" descr="Slate-V2-S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4987" y="609923"/>
            <a:ext cx="3428146" cy="5205472"/>
          </a:xfrm>
          <a:prstGeom prst="rect">
            <a:avLst/>
          </a:prstGeom>
        </p:spPr>
      </p:pic>
      <p:sp>
        <p:nvSpPr>
          <p:cNvPr id="2" name="Title 1"/>
          <p:cNvSpPr>
            <a:spLocks noGrp="1"/>
          </p:cNvSpPr>
          <p:nvPr>
            <p:ph type="title"/>
          </p:nvPr>
        </p:nvSpPr>
        <p:spPr>
          <a:xfrm>
            <a:off x="685347" y="609923"/>
            <a:ext cx="3924676"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976728" y="743989"/>
            <a:ext cx="3165375"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347" y="2439261"/>
            <a:ext cx="3924676"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The Greatest In The Kingdom</a:t>
            </a:r>
            <a:endParaRPr lang="en-US" dirty="0"/>
          </a:p>
        </p:txBody>
      </p:sp>
      <p:sp>
        <p:nvSpPr>
          <p:cNvPr id="7" name="Slide Number Placeholder 6"/>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2245774530"/>
      </p:ext>
    </p:extLst>
  </p:cSld>
  <p:clrMapOvr>
    <a:masterClrMapping/>
  </p:clrMapOvr>
  <p:transition spd="slow">
    <p:split/>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Slate-V2-S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995" y="540085"/>
            <a:ext cx="7656010" cy="3834374"/>
          </a:xfrm>
          <a:prstGeom prst="rect">
            <a:avLst/>
          </a:prstGeom>
        </p:spPr>
      </p:pic>
      <p:sp>
        <p:nvSpPr>
          <p:cNvPr id="2" name="Title 1"/>
          <p:cNvSpPr>
            <a:spLocks noGrp="1"/>
          </p:cNvSpPr>
          <p:nvPr>
            <p:ph type="title"/>
          </p:nvPr>
        </p:nvSpPr>
        <p:spPr>
          <a:xfrm>
            <a:off x="685354" y="4565255"/>
            <a:ext cx="7766495"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26217" y="695010"/>
            <a:ext cx="7285600"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5108728"/>
            <a:ext cx="776532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The Greatest In The Kingdom</a:t>
            </a:r>
            <a:endParaRPr lang="en-US" dirty="0"/>
          </a:p>
        </p:txBody>
      </p:sp>
      <p:sp>
        <p:nvSpPr>
          <p:cNvPr id="7" name="Slide Number Placeholder 6"/>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343402288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8437"/>
            <a:ext cx="776532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6" y="4295180"/>
            <a:ext cx="7765322"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The Greatest In The Kingdom</a:t>
            </a:r>
            <a:endParaRPr lang="en-US" dirty="0"/>
          </a:p>
        </p:txBody>
      </p:sp>
      <p:sp>
        <p:nvSpPr>
          <p:cNvPr id="7" name="Slide Number Placeholder 6"/>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13449065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a:t>Click to edit Master title style</a:t>
            </a:r>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dirty="0"/>
              <a:t>Click icon to add picture</a:t>
            </a:r>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The Greatest In The Kingdom</a:t>
            </a:r>
            <a:endParaRPr lang="en-US" dirty="0"/>
          </a:p>
        </p:txBody>
      </p:sp>
      <p:sp>
        <p:nvSpPr>
          <p:cNvPr id="7" name="Slide Number Placeholder 6"/>
          <p:cNvSpPr>
            <a:spLocks noGrp="1"/>
          </p:cNvSpPr>
          <p:nvPr>
            <p:ph type="sldNum" sz="quarter" idx="12"/>
          </p:nvPr>
        </p:nvSpPr>
        <p:spPr/>
        <p:txBody>
          <a:bodyPr/>
          <a:lstStyle/>
          <a:p>
            <a:pPr>
              <a:defRPr/>
            </a:pPr>
            <a:fld id="{EFAD4037-5D67-43A7-AE42-AE145E01ACBD}" type="slidenum">
              <a:rPr lang="en-US" smtClean="0"/>
              <a:pPr>
                <a:defRPr/>
              </a:pPr>
              <a:t>‹#›</a:t>
            </a:fld>
            <a:endParaRPr lang="en-US" dirty="0"/>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3"/>
            <a:ext cx="6564224"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346" y="4304353"/>
            <a:ext cx="7765322"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The Greatest In The Kingdom</a:t>
            </a:r>
            <a:endParaRPr lang="en-US" dirty="0"/>
          </a:p>
        </p:txBody>
      </p:sp>
      <p:sp>
        <p:nvSpPr>
          <p:cNvPr id="7" name="Slide Number Placeholder 6"/>
          <p:cNvSpPr>
            <a:spLocks noGrp="1"/>
          </p:cNvSpPr>
          <p:nvPr>
            <p:ph type="sldNum" sz="quarter" idx="12"/>
          </p:nvPr>
        </p:nvSpPr>
        <p:spPr/>
        <p:txBody>
          <a:bodyPr/>
          <a:lstStyle/>
          <a:p>
            <a:fld id="{2880034E-B079-40B5-9DD8-2305C112A9F4}" type="slidenum">
              <a:rPr lang="en-US" smtClean="0"/>
              <a:pPr/>
              <a:t>‹#›</a:t>
            </a:fld>
            <a:endParaRPr lang="en-US" dirty="0"/>
          </a:p>
        </p:txBody>
      </p:sp>
      <p:sp>
        <p:nvSpPr>
          <p:cNvPr id="11" name="TextBox 10"/>
          <p:cNvSpPr txBox="1"/>
          <p:nvPr/>
        </p:nvSpPr>
        <p:spPr>
          <a:xfrm>
            <a:off x="627459" y="87391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7828359" y="2933245"/>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94292754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46" y="2126943"/>
            <a:ext cx="7765322"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9" y="4650556"/>
            <a:ext cx="776414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The Greatest In The Kingdom</a:t>
            </a:r>
            <a:endParaRPr lang="en-US" dirty="0"/>
          </a:p>
        </p:txBody>
      </p:sp>
      <p:sp>
        <p:nvSpPr>
          <p:cNvPr id="7" name="Slide Number Placeholder 6"/>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29865781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34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35033"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3107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74929"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74929"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a:t>The Greatest In The Kingdom</a:t>
            </a:r>
            <a:endParaRPr lang="en-US" dirty="0"/>
          </a:p>
        </p:txBody>
      </p:sp>
      <p:sp>
        <p:nvSpPr>
          <p:cNvPr id="5" name="Slide Number Placeholder 4"/>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5692020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6" name="Picture 5"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239" y="1826045"/>
            <a:ext cx="2529046" cy="1833558"/>
          </a:xfrm>
          <a:prstGeom prst="rect">
            <a:avLst/>
          </a:prstGeom>
        </p:spPr>
      </p:pic>
      <p:pic>
        <p:nvPicPr>
          <p:cNvPr id="28" name="Picture 27"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3813" y="1826045"/>
            <a:ext cx="2529046" cy="1833558"/>
          </a:xfrm>
          <a:prstGeom prst="rect">
            <a:avLst/>
          </a:prstGeom>
        </p:spPr>
      </p:pic>
      <p:pic>
        <p:nvPicPr>
          <p:cNvPr id="29" name="Picture 28"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1715" y="1826045"/>
            <a:ext cx="2529046" cy="1833558"/>
          </a:xfrm>
          <a:prstGeom prst="rect">
            <a:avLst/>
          </a:prstGeom>
        </p:spPr>
      </p:pic>
      <p:sp>
        <p:nvSpPr>
          <p:cNvPr id="30"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6"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763577" y="1938918"/>
            <a:ext cx="2319276"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46" y="4480369"/>
            <a:ext cx="2475738"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32091"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409307" y="1939094"/>
            <a:ext cx="2319276"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75" y="4480368"/>
            <a:ext cx="2476753"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75023"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6056774" y="1934432"/>
            <a:ext cx="2319276"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4929" y="4480366"/>
            <a:ext cx="2475738"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a:t>The Greatest In The Kingdom</a:t>
            </a:r>
            <a:endParaRPr lang="en-US" dirty="0"/>
          </a:p>
        </p:txBody>
      </p:sp>
      <p:sp>
        <p:nvSpPr>
          <p:cNvPr id="5" name="Slide Number Placeholder 4"/>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271454457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The Greatest In The Kingdom</a:t>
            </a:r>
            <a:endParaRPr lang="en-US" dirty="0"/>
          </a:p>
        </p:txBody>
      </p:sp>
      <p:sp>
        <p:nvSpPr>
          <p:cNvPr id="6" name="Slide Number Placeholder 5"/>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2240765435"/>
      </p:ext>
    </p:extLst>
  </p:cSld>
  <p:clrMapOvr>
    <a:masterClrMapping/>
  </p:clrMapOvr>
  <p:transition spd="slow">
    <p:split/>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7302" y="609600"/>
            <a:ext cx="1713365"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7" y="609600"/>
            <a:ext cx="5937654"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The Greatest In The Kingdom</a:t>
            </a:r>
            <a:endParaRPr lang="en-US" dirty="0"/>
          </a:p>
        </p:txBody>
      </p:sp>
      <p:sp>
        <p:nvSpPr>
          <p:cNvPr id="6" name="Slide Number Placeholder 5"/>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3048110717"/>
      </p:ext>
    </p:extLst>
  </p:cSld>
  <p:clrMapOvr>
    <a:masterClrMapping/>
  </p:clrMapOvr>
  <p:transition spd="slow">
    <p:spli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image" Target="../media/image3.jpeg"/><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4.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18" Type="http://schemas.openxmlformats.org/officeDocument/2006/relationships/theme" Target="../theme/theme5.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slideLayout" Target="../slideLayouts/slideLayout67.xml"/><Relationship Id="rId2" Type="http://schemas.openxmlformats.org/officeDocument/2006/relationships/slideLayout" Target="../slideLayouts/slideLayout52.xml"/><Relationship Id="rId16" Type="http://schemas.openxmlformats.org/officeDocument/2006/relationships/slideLayout" Target="../slideLayouts/slideLayout66.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image" Target="../media/image3.jpeg"/><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6.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slideLayout" Target="../slideLayouts/slideLayout91.xml"/><Relationship Id="rId18" Type="http://schemas.openxmlformats.org/officeDocument/2006/relationships/theme" Target="../theme/theme7.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slideLayout" Target="../slideLayouts/slideLayout90.xml"/><Relationship Id="rId17" Type="http://schemas.openxmlformats.org/officeDocument/2006/relationships/slideLayout" Target="../slideLayouts/slideLayout95.xml"/><Relationship Id="rId2" Type="http://schemas.openxmlformats.org/officeDocument/2006/relationships/slideLayout" Target="../slideLayouts/slideLayout80.xml"/><Relationship Id="rId16" Type="http://schemas.openxmlformats.org/officeDocument/2006/relationships/slideLayout" Target="../slideLayouts/slideLayout94.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5" Type="http://schemas.openxmlformats.org/officeDocument/2006/relationships/slideLayout" Target="../slideLayouts/slideLayout9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slideLayout" Target="../slideLayouts/slideLayout9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dirty="0"/>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dirty="0"/>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a:t>Click to edit Master title style</a:t>
            </a:r>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pPr>
              <a:defRPr/>
            </a:pPr>
            <a:endParaRPr lang="en-US" dirty="0"/>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pPr>
              <a:defRPr/>
            </a:pPr>
            <a:r>
              <a:rPr lang="en-US"/>
              <a:t>The Greatest In The Kingdom</a:t>
            </a:r>
            <a:endParaRPr lang="en-US" dirty="0"/>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pPr>
              <a:defRPr/>
            </a:pPr>
            <a:fld id="{04B0798E-18FA-405A-BBA8-BB823BBECDE2}" type="slidenum">
              <a:rPr lang="en-US" smtClean="0"/>
              <a:pPr>
                <a:defRPr/>
              </a:pPr>
              <a:t>‹#›</a:t>
            </a:fld>
            <a:endParaRPr lang="en-US" dirty="0"/>
          </a:p>
        </p:txBody>
      </p:sp>
    </p:spTree>
  </p:cSld>
  <p:clrMap bg1="dk1" tx1="lt1" bg2="dk2" tx2="lt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Lst>
  <p:hf sldNum="0" hdr="0" dt="0"/>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The Greatest In The Kingdom</a:t>
            </a: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3A419474-60A1-45E7-A891-F9F7ABF5CADC}" type="slidenum">
              <a:rPr lang="en-US"/>
              <a:pPr>
                <a:defRPr/>
              </a:pPr>
              <a:t>‹#›</a:t>
            </a:fld>
            <a:endParaRPr lang="en-US" dirty="0"/>
          </a:p>
        </p:txBody>
      </p:sp>
    </p:spTree>
    <p:extLst>
      <p:ext uri="{BB962C8B-B14F-4D97-AF65-F5344CB8AC3E}">
        <p14:creationId xmlns:p14="http://schemas.microsoft.com/office/powerpoint/2010/main" val="4188449507"/>
      </p:ext>
    </p:extLst>
  </p:cSld>
  <p:clrMap bg1="dk2" tx1="lt1" bg2="dk1" tx2="lt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7" y="609601"/>
            <a:ext cx="776532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46" y="2096064"/>
            <a:ext cx="7765322" cy="369513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750">
                <a:solidFill>
                  <a:schemeClr val="tx1">
                    <a:tint val="75000"/>
                  </a:schemeClr>
                </a:solidFill>
              </a:defRPr>
            </a:lvl1pPr>
          </a:lstStyle>
          <a:p>
            <a:pPr>
              <a:defRPr/>
            </a:pPr>
            <a:endParaRPr lang="en-US" dirty="0"/>
          </a:p>
        </p:txBody>
      </p:sp>
      <p:sp>
        <p:nvSpPr>
          <p:cNvPr id="5" name="Footer Placeholder 4"/>
          <p:cNvSpPr>
            <a:spLocks noGrp="1"/>
          </p:cNvSpPr>
          <p:nvPr>
            <p:ph type="ftr" sz="quarter" idx="3"/>
          </p:nvPr>
        </p:nvSpPr>
        <p:spPr>
          <a:xfrm>
            <a:off x="685346" y="5883276"/>
            <a:ext cx="5004649" cy="365125"/>
          </a:xfrm>
          <a:prstGeom prst="rect">
            <a:avLst/>
          </a:prstGeom>
        </p:spPr>
        <p:txBody>
          <a:bodyPr vert="horz" lIns="91440" tIns="45720" rIns="91440" bIns="45720" rtlCol="0" anchor="ctr"/>
          <a:lstStyle>
            <a:lvl1pPr algn="l">
              <a:defRPr sz="750">
                <a:solidFill>
                  <a:schemeClr val="tx1">
                    <a:tint val="75000"/>
                  </a:schemeClr>
                </a:solidFill>
              </a:defRPr>
            </a:lvl1pPr>
          </a:lstStyle>
          <a:p>
            <a:pPr>
              <a:defRPr/>
            </a:pPr>
            <a:r>
              <a:rPr lang="en-US"/>
              <a:t>The Greatest In The Kingdom</a:t>
            </a:r>
            <a:endParaRPr lang="en-US" dirty="0"/>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750">
                <a:solidFill>
                  <a:schemeClr val="tx1">
                    <a:tint val="75000"/>
                  </a:schemeClr>
                </a:solidFill>
              </a:defRPr>
            </a:lvl1pPr>
          </a:lstStyle>
          <a:p>
            <a:pPr>
              <a:defRPr/>
            </a:pPr>
            <a:fld id="{313759CD-3552-4ADB-A7E5-A13533B614AC}" type="slidenum">
              <a:rPr lang="en-US" smtClean="0"/>
              <a:pPr>
                <a:defRPr/>
              </a:pPr>
              <a:t>‹#›</a:t>
            </a:fld>
            <a:endParaRPr lang="en-US" dirty="0"/>
          </a:p>
        </p:txBody>
      </p:sp>
    </p:spTree>
    <p:extLst>
      <p:ext uri="{BB962C8B-B14F-4D97-AF65-F5344CB8AC3E}">
        <p14:creationId xmlns:p14="http://schemas.microsoft.com/office/powerpoint/2010/main" val="446960080"/>
      </p:ext>
    </p:extLst>
  </p:cSld>
  <p:clrMap bg1="dk1" tx1="lt1" bg2="dk2" tx2="lt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 id="2147483860" r:id="rId7"/>
    <p:sldLayoutId id="2147483861" r:id="rId8"/>
    <p:sldLayoutId id="2147483862" r:id="rId9"/>
    <p:sldLayoutId id="2147483863" r:id="rId10"/>
    <p:sldLayoutId id="2147483864" r:id="rId11"/>
    <p:sldLayoutId id="2147483865" r:id="rId12"/>
    <p:sldLayoutId id="2147483866" r:id="rId13"/>
    <p:sldLayoutId id="2147483867" r:id="rId14"/>
    <p:sldLayoutId id="2147483868" r:id="rId15"/>
    <p:sldLayoutId id="2147483869" r:id="rId16"/>
    <p:sldLayoutId id="2147483870" r:id="rId17"/>
  </p:sldLayoutIdLst>
  <p:hf sldNum="0" hdr="0" dt="0"/>
  <p:txStyles>
    <p:titleStyle>
      <a:lvl1pPr algn="ctr" defTabSz="685800" rtl="0" eaLnBrk="1" latinLnBrk="0" hangingPunct="1">
        <a:lnSpc>
          <a:spcPct val="90000"/>
        </a:lnSpc>
        <a:spcBef>
          <a:spcPct val="0"/>
        </a:spcBef>
        <a:buNone/>
        <a:defRPr sz="255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171450" indent="-171450" algn="l" defTabSz="685800" rtl="0" eaLnBrk="1" latinLnBrk="0" hangingPunct="1">
        <a:lnSpc>
          <a:spcPct val="120000"/>
        </a:lnSpc>
        <a:spcBef>
          <a:spcPts val="750"/>
        </a:spcBef>
        <a:buFont typeface="Arial" panose="020B0604020202020204" pitchFamily="34" charset="0"/>
        <a:buChar char="•"/>
        <a:defRPr sz="1500" kern="1200">
          <a:solidFill>
            <a:schemeClr val="tx1"/>
          </a:solidFill>
          <a:effectLst>
            <a:outerShdw blurRad="50800" dist="38100" dir="2700000" algn="tl" rotWithShape="0">
              <a:srgbClr val="000000">
                <a:alpha val="48000"/>
              </a:srgbClr>
            </a:outerShdw>
          </a:effectLst>
          <a:latin typeface="+mn-lt"/>
          <a:ea typeface="+mn-ea"/>
          <a:cs typeface="+mn-cs"/>
        </a:defRPr>
      </a:lvl1pPr>
      <a:lvl2pPr marL="514350" indent="-171450" algn="l" defTabSz="685800" rtl="0" eaLnBrk="1" latinLnBrk="0" hangingPunct="1">
        <a:lnSpc>
          <a:spcPct val="120000"/>
        </a:lnSpc>
        <a:spcBef>
          <a:spcPts val="375"/>
        </a:spcBef>
        <a:buFont typeface="Arial" panose="020B0604020202020204" pitchFamily="34" charset="0"/>
        <a:buChar char="•"/>
        <a:defRPr sz="1350" kern="1200">
          <a:solidFill>
            <a:schemeClr val="tx1"/>
          </a:solidFill>
          <a:effectLst>
            <a:outerShdw blurRad="50800" dist="38100" dir="2700000" algn="tl" rotWithShape="0">
              <a:srgbClr val="000000">
                <a:alpha val="48000"/>
              </a:srgbClr>
            </a:outerShdw>
          </a:effectLst>
          <a:latin typeface="+mn-lt"/>
          <a:ea typeface="+mn-ea"/>
          <a:cs typeface="+mn-cs"/>
        </a:defRPr>
      </a:lvl2pPr>
      <a:lvl3pPr marL="857250" indent="-171450" algn="l" defTabSz="685800" rtl="0" eaLnBrk="1" latinLnBrk="0" hangingPunct="1">
        <a:lnSpc>
          <a:spcPct val="120000"/>
        </a:lnSpc>
        <a:spcBef>
          <a:spcPts val="375"/>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200150" indent="-171450" algn="l" defTabSz="685800" rtl="0" eaLnBrk="1" latinLnBrk="0" hangingPunct="1">
        <a:lnSpc>
          <a:spcPct val="120000"/>
        </a:lnSpc>
        <a:spcBef>
          <a:spcPts val="375"/>
        </a:spcBef>
        <a:buFont typeface="Arial" panose="020B0604020202020204" pitchFamily="34" charset="0"/>
        <a:buChar char="•"/>
        <a:defRPr sz="1050" kern="1200">
          <a:solidFill>
            <a:schemeClr val="tx1"/>
          </a:solidFill>
          <a:effectLst>
            <a:outerShdw blurRad="50800" dist="38100" dir="2700000" algn="tl" rotWithShape="0">
              <a:srgbClr val="000000">
                <a:alpha val="48000"/>
              </a:srgbClr>
            </a:outerShdw>
          </a:effectLst>
          <a:latin typeface="+mn-lt"/>
          <a:ea typeface="+mn-ea"/>
          <a:cs typeface="+mn-cs"/>
        </a:defRPr>
      </a:lvl4pPr>
      <a:lvl5pPr marL="15430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5pPr>
      <a:lvl6pPr marL="18859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2288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7pPr>
      <a:lvl8pPr marL="25717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8pPr>
      <a:lvl9pPr marL="29146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F218FEF1-9804-44AF-8490-3A1860587E69}"/>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1556D38A-BDD1-4E91-80E8-065C321B0E8F}"/>
              </a:ext>
            </a:extLst>
          </p:cNvPr>
          <p:cNvSpPr>
            <a:spLocks noGrp="1" noChangeArrowheads="1"/>
          </p:cNvSpPr>
          <p:nvPr>
            <p:ph type="body" idx="1"/>
          </p:nvPr>
        </p:nvSpPr>
        <p:spPr bwMode="auto">
          <a:xfrm>
            <a:off x="457200" y="1600202"/>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B0F83921-56FD-47CC-871B-20A6F6EC06EC}"/>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50"/>
            </a:lvl1pPr>
          </a:lstStyle>
          <a:p>
            <a:pPr>
              <a:defRPr/>
            </a:pPr>
            <a:endParaRPr lang="en-US"/>
          </a:p>
        </p:txBody>
      </p:sp>
      <p:sp>
        <p:nvSpPr>
          <p:cNvPr id="1029" name="Rectangle 5">
            <a:extLst>
              <a:ext uri="{FF2B5EF4-FFF2-40B4-BE49-F238E27FC236}">
                <a16:creationId xmlns:a16="http://schemas.microsoft.com/office/drawing/2014/main" id="{3D4B4F5D-B47B-4D57-8313-6070A44CBC58}"/>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50"/>
            </a:lvl1pPr>
          </a:lstStyle>
          <a:p>
            <a:pPr>
              <a:defRPr/>
            </a:pPr>
            <a:r>
              <a:rPr lang="en-US"/>
              <a:t>The Greatest In The Kingdom</a:t>
            </a:r>
          </a:p>
        </p:txBody>
      </p:sp>
      <p:sp>
        <p:nvSpPr>
          <p:cNvPr id="1030" name="Rectangle 6">
            <a:extLst>
              <a:ext uri="{FF2B5EF4-FFF2-40B4-BE49-F238E27FC236}">
                <a16:creationId xmlns:a16="http://schemas.microsoft.com/office/drawing/2014/main" id="{4403A29A-FEC4-464A-8EA9-299446581E25}"/>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50"/>
            </a:lvl1pPr>
          </a:lstStyle>
          <a:p>
            <a:pPr>
              <a:defRPr/>
            </a:pPr>
            <a:fld id="{F9E30777-CF0B-4E0A-871B-B8F88C650BD0}" type="slidenum">
              <a:rPr lang="en-US" smtClean="0"/>
              <a:pPr>
                <a:defRPr/>
              </a:pPr>
              <a:t>‹#›</a:t>
            </a:fld>
            <a:endParaRPr lang="en-US"/>
          </a:p>
        </p:txBody>
      </p:sp>
    </p:spTree>
    <p:extLst>
      <p:ext uri="{BB962C8B-B14F-4D97-AF65-F5344CB8AC3E}">
        <p14:creationId xmlns:p14="http://schemas.microsoft.com/office/powerpoint/2010/main" val="1360758782"/>
      </p:ext>
    </p:extLst>
  </p:cSld>
  <p:clrMap bg1="lt1" tx1="dk1" bg2="lt2" tx2="dk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 id="2147483877" r:id="rId6"/>
    <p:sldLayoutId id="2147483878" r:id="rId7"/>
    <p:sldLayoutId id="2147483879" r:id="rId8"/>
    <p:sldLayoutId id="2147483880" r:id="rId9"/>
    <p:sldLayoutId id="2147483881" r:id="rId10"/>
    <p:sldLayoutId id="2147483882" r:id="rId11"/>
  </p:sldLayoutIdLst>
  <p:transition spd="med">
    <p:wipe dir="d"/>
  </p:transition>
  <p:hf sldNum="0" hdr="0" dt="0"/>
  <p:txStyles>
    <p:titleStyle>
      <a:lvl1pPr algn="ctr" rtl="0" eaLnBrk="1" fontAlgn="base" hangingPunct="1">
        <a:spcBef>
          <a:spcPct val="0"/>
        </a:spcBef>
        <a:spcAft>
          <a:spcPct val="0"/>
        </a:spcAft>
        <a:defRPr sz="3300" kern="1200">
          <a:solidFill>
            <a:schemeClr val="tx2"/>
          </a:solidFill>
          <a:latin typeface="+mj-lt"/>
          <a:ea typeface="+mj-ea"/>
          <a:cs typeface="+mj-cs"/>
        </a:defRPr>
      </a:lvl1pPr>
      <a:lvl2pPr algn="ctr" rtl="0" eaLnBrk="1" fontAlgn="base" hangingPunct="1">
        <a:spcBef>
          <a:spcPct val="0"/>
        </a:spcBef>
        <a:spcAft>
          <a:spcPct val="0"/>
        </a:spcAft>
        <a:defRPr sz="3300">
          <a:solidFill>
            <a:schemeClr val="tx2"/>
          </a:solidFill>
          <a:latin typeface="Arial" panose="020B0604020202020204" pitchFamily="34" charset="0"/>
        </a:defRPr>
      </a:lvl2pPr>
      <a:lvl3pPr algn="ctr" rtl="0" eaLnBrk="1" fontAlgn="base" hangingPunct="1">
        <a:spcBef>
          <a:spcPct val="0"/>
        </a:spcBef>
        <a:spcAft>
          <a:spcPct val="0"/>
        </a:spcAft>
        <a:defRPr sz="3300">
          <a:solidFill>
            <a:schemeClr val="tx2"/>
          </a:solidFill>
          <a:latin typeface="Arial" panose="020B0604020202020204" pitchFamily="34" charset="0"/>
        </a:defRPr>
      </a:lvl3pPr>
      <a:lvl4pPr algn="ctr" rtl="0" eaLnBrk="1" fontAlgn="base" hangingPunct="1">
        <a:spcBef>
          <a:spcPct val="0"/>
        </a:spcBef>
        <a:spcAft>
          <a:spcPct val="0"/>
        </a:spcAft>
        <a:defRPr sz="3300">
          <a:solidFill>
            <a:schemeClr val="tx2"/>
          </a:solidFill>
          <a:latin typeface="Arial" panose="020B0604020202020204" pitchFamily="34" charset="0"/>
        </a:defRPr>
      </a:lvl4pPr>
      <a:lvl5pPr algn="ctr" rtl="0" eaLnBrk="1" fontAlgn="base" hangingPunct="1">
        <a:spcBef>
          <a:spcPct val="0"/>
        </a:spcBef>
        <a:spcAft>
          <a:spcPct val="0"/>
        </a:spcAft>
        <a:defRPr sz="3300">
          <a:solidFill>
            <a:schemeClr val="tx2"/>
          </a:solidFill>
          <a:latin typeface="Arial" panose="020B0604020202020204" pitchFamily="34" charset="0"/>
        </a:defRPr>
      </a:lvl5pPr>
      <a:lvl6pPr marL="342900" algn="ctr" rtl="0" eaLnBrk="1" fontAlgn="base" hangingPunct="1">
        <a:spcBef>
          <a:spcPct val="0"/>
        </a:spcBef>
        <a:spcAft>
          <a:spcPct val="0"/>
        </a:spcAft>
        <a:defRPr sz="3300">
          <a:solidFill>
            <a:schemeClr val="tx2"/>
          </a:solidFill>
          <a:latin typeface="Arial" panose="020B0604020202020204" pitchFamily="34" charset="0"/>
        </a:defRPr>
      </a:lvl6pPr>
      <a:lvl7pPr marL="685800" algn="ctr" rtl="0" eaLnBrk="1" fontAlgn="base" hangingPunct="1">
        <a:spcBef>
          <a:spcPct val="0"/>
        </a:spcBef>
        <a:spcAft>
          <a:spcPct val="0"/>
        </a:spcAft>
        <a:defRPr sz="3300">
          <a:solidFill>
            <a:schemeClr val="tx2"/>
          </a:solidFill>
          <a:latin typeface="Arial" panose="020B0604020202020204" pitchFamily="34" charset="0"/>
        </a:defRPr>
      </a:lvl7pPr>
      <a:lvl8pPr marL="1028700" algn="ctr" rtl="0" eaLnBrk="1" fontAlgn="base" hangingPunct="1">
        <a:spcBef>
          <a:spcPct val="0"/>
        </a:spcBef>
        <a:spcAft>
          <a:spcPct val="0"/>
        </a:spcAft>
        <a:defRPr sz="3300">
          <a:solidFill>
            <a:schemeClr val="tx2"/>
          </a:solidFill>
          <a:latin typeface="Arial" panose="020B0604020202020204" pitchFamily="34" charset="0"/>
        </a:defRPr>
      </a:lvl8pPr>
      <a:lvl9pPr marL="1371600" algn="ctr" rtl="0" eaLnBrk="1" fontAlgn="base" hangingPunct="1">
        <a:spcBef>
          <a:spcPct val="0"/>
        </a:spcBef>
        <a:spcAft>
          <a:spcPct val="0"/>
        </a:spcAft>
        <a:defRPr sz="3300">
          <a:solidFill>
            <a:schemeClr val="tx2"/>
          </a:solidFill>
          <a:latin typeface="Arial" panose="020B0604020202020204" pitchFamily="34" charset="0"/>
        </a:defRPr>
      </a:lvl9pPr>
    </p:titleStyle>
    <p:bodyStyle>
      <a:lvl1pPr marL="257175" indent="-257175" algn="l" rtl="0" eaLnBrk="1" fontAlgn="base" hangingPunct="1">
        <a:spcBef>
          <a:spcPct val="20000"/>
        </a:spcBef>
        <a:spcAft>
          <a:spcPct val="0"/>
        </a:spcAft>
        <a:buChar char="•"/>
        <a:defRPr sz="2400" kern="1200">
          <a:solidFill>
            <a:schemeClr val="tx1"/>
          </a:solidFill>
          <a:latin typeface="+mn-lt"/>
          <a:ea typeface="+mn-ea"/>
          <a:cs typeface="+mn-cs"/>
        </a:defRPr>
      </a:lvl1pPr>
      <a:lvl2pPr marL="557213" indent="-214313" algn="l" rtl="0" eaLnBrk="1" fontAlgn="base" hangingPunct="1">
        <a:spcBef>
          <a:spcPct val="20000"/>
        </a:spcBef>
        <a:spcAft>
          <a:spcPct val="0"/>
        </a:spcAft>
        <a:buChar char="–"/>
        <a:defRPr sz="2100" kern="1200">
          <a:solidFill>
            <a:schemeClr val="tx1"/>
          </a:solidFill>
          <a:latin typeface="+mn-lt"/>
          <a:ea typeface="+mn-ea"/>
          <a:cs typeface="+mn-cs"/>
        </a:defRPr>
      </a:lvl2pPr>
      <a:lvl3pPr marL="857250" indent="-171450" algn="l" rtl="0" eaLnBrk="1" fontAlgn="base" hangingPunct="1">
        <a:spcBef>
          <a:spcPct val="20000"/>
        </a:spcBef>
        <a:spcAft>
          <a:spcPct val="0"/>
        </a:spcAft>
        <a:buChar char="•"/>
        <a:defRPr sz="1800" kern="1200">
          <a:solidFill>
            <a:schemeClr val="tx1"/>
          </a:solidFill>
          <a:latin typeface="+mn-lt"/>
          <a:ea typeface="+mn-ea"/>
          <a:cs typeface="+mn-cs"/>
        </a:defRPr>
      </a:lvl3pPr>
      <a:lvl4pPr marL="1200150" indent="-171450" algn="l" rtl="0" eaLnBrk="1" fontAlgn="base" hangingPunct="1">
        <a:spcBef>
          <a:spcPct val="20000"/>
        </a:spcBef>
        <a:spcAft>
          <a:spcPct val="0"/>
        </a:spcAft>
        <a:buChar char="–"/>
        <a:defRPr sz="1500" kern="1200">
          <a:solidFill>
            <a:schemeClr val="tx1"/>
          </a:solidFill>
          <a:latin typeface="+mn-lt"/>
          <a:ea typeface="+mn-ea"/>
          <a:cs typeface="+mn-cs"/>
        </a:defRPr>
      </a:lvl4pPr>
      <a:lvl5pPr marL="1543050" indent="-171450" algn="l" rtl="0" eaLnBrk="1" fontAlgn="base" hangingPunct="1">
        <a:spcBef>
          <a:spcPct val="20000"/>
        </a:spcBef>
        <a:spcAft>
          <a:spcPct val="0"/>
        </a:spcAft>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7" y="609601"/>
            <a:ext cx="776532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46" y="2096064"/>
            <a:ext cx="7765322" cy="369513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75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685346" y="5883276"/>
            <a:ext cx="5004649" cy="365125"/>
          </a:xfrm>
          <a:prstGeom prst="rect">
            <a:avLst/>
          </a:prstGeom>
        </p:spPr>
        <p:txBody>
          <a:bodyPr vert="horz" lIns="91440" tIns="45720" rIns="91440" bIns="45720" rtlCol="0" anchor="ctr"/>
          <a:lstStyle>
            <a:lvl1pPr algn="l">
              <a:defRPr sz="750">
                <a:solidFill>
                  <a:schemeClr val="tx1">
                    <a:tint val="75000"/>
                  </a:schemeClr>
                </a:solidFill>
              </a:defRPr>
            </a:lvl1pPr>
          </a:lstStyle>
          <a:p>
            <a:pPr>
              <a:defRPr/>
            </a:pPr>
            <a:r>
              <a:rPr lang="en-US"/>
              <a:t>The Greatest In The Kingdom</a:t>
            </a:r>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750">
                <a:solidFill>
                  <a:schemeClr val="tx1">
                    <a:tint val="75000"/>
                  </a:schemeClr>
                </a:solidFill>
              </a:defRPr>
            </a:lvl1pPr>
          </a:lstStyle>
          <a:p>
            <a:pPr>
              <a:defRPr/>
            </a:pPr>
            <a:fld id="{313759CD-3552-4ADB-A7E5-A13533B614AC}" type="slidenum">
              <a:rPr lang="en-US" smtClean="0"/>
              <a:pPr>
                <a:defRPr/>
              </a:pPr>
              <a:t>‹#›</a:t>
            </a:fld>
            <a:endParaRPr lang="en-US"/>
          </a:p>
        </p:txBody>
      </p:sp>
    </p:spTree>
    <p:extLst>
      <p:ext uri="{BB962C8B-B14F-4D97-AF65-F5344CB8AC3E}">
        <p14:creationId xmlns:p14="http://schemas.microsoft.com/office/powerpoint/2010/main" val="3252709226"/>
      </p:ext>
    </p:extLst>
  </p:cSld>
  <p:clrMap bg1="dk1" tx1="lt1" bg2="dk2" tx2="lt2" accent1="accent1" accent2="accent2" accent3="accent3" accent4="accent4" accent5="accent5" accent6="accent6" hlink="hlink" folHlink="folHlink"/>
  <p:sldLayoutIdLst>
    <p:sldLayoutId id="2147483884" r:id="rId1"/>
    <p:sldLayoutId id="2147483885" r:id="rId2"/>
    <p:sldLayoutId id="2147483886" r:id="rId3"/>
    <p:sldLayoutId id="2147483887" r:id="rId4"/>
    <p:sldLayoutId id="2147483888" r:id="rId5"/>
    <p:sldLayoutId id="2147483889" r:id="rId6"/>
    <p:sldLayoutId id="2147483890" r:id="rId7"/>
    <p:sldLayoutId id="2147483891" r:id="rId8"/>
    <p:sldLayoutId id="2147483892" r:id="rId9"/>
    <p:sldLayoutId id="2147483893" r:id="rId10"/>
    <p:sldLayoutId id="2147483894" r:id="rId11"/>
    <p:sldLayoutId id="2147483895" r:id="rId12"/>
    <p:sldLayoutId id="2147483896" r:id="rId13"/>
    <p:sldLayoutId id="2147483897" r:id="rId14"/>
    <p:sldLayoutId id="2147483898" r:id="rId15"/>
    <p:sldLayoutId id="2147483899" r:id="rId16"/>
    <p:sldLayoutId id="2147483900" r:id="rId17"/>
  </p:sldLayoutIdLst>
  <p:hf sldNum="0" hdr="0" dt="0"/>
  <p:txStyles>
    <p:titleStyle>
      <a:lvl1pPr algn="ctr" defTabSz="685800" rtl="0" eaLnBrk="1" latinLnBrk="0" hangingPunct="1">
        <a:lnSpc>
          <a:spcPct val="90000"/>
        </a:lnSpc>
        <a:spcBef>
          <a:spcPct val="0"/>
        </a:spcBef>
        <a:buNone/>
        <a:defRPr sz="255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171450" indent="-171450" algn="l" defTabSz="685800" rtl="0" eaLnBrk="1" latinLnBrk="0" hangingPunct="1">
        <a:lnSpc>
          <a:spcPct val="120000"/>
        </a:lnSpc>
        <a:spcBef>
          <a:spcPts val="750"/>
        </a:spcBef>
        <a:buFont typeface="Arial" panose="020B0604020202020204" pitchFamily="34" charset="0"/>
        <a:buChar char="•"/>
        <a:defRPr sz="1500" kern="1200">
          <a:solidFill>
            <a:schemeClr val="tx1"/>
          </a:solidFill>
          <a:effectLst>
            <a:outerShdw blurRad="50800" dist="38100" dir="2700000" algn="tl" rotWithShape="0">
              <a:srgbClr val="000000">
                <a:alpha val="48000"/>
              </a:srgbClr>
            </a:outerShdw>
          </a:effectLst>
          <a:latin typeface="+mn-lt"/>
          <a:ea typeface="+mn-ea"/>
          <a:cs typeface="+mn-cs"/>
        </a:defRPr>
      </a:lvl1pPr>
      <a:lvl2pPr marL="514350" indent="-171450" algn="l" defTabSz="685800" rtl="0" eaLnBrk="1" latinLnBrk="0" hangingPunct="1">
        <a:lnSpc>
          <a:spcPct val="120000"/>
        </a:lnSpc>
        <a:spcBef>
          <a:spcPts val="375"/>
        </a:spcBef>
        <a:buFont typeface="Arial" panose="020B0604020202020204" pitchFamily="34" charset="0"/>
        <a:buChar char="•"/>
        <a:defRPr sz="1350" kern="1200">
          <a:solidFill>
            <a:schemeClr val="tx1"/>
          </a:solidFill>
          <a:effectLst>
            <a:outerShdw blurRad="50800" dist="38100" dir="2700000" algn="tl" rotWithShape="0">
              <a:srgbClr val="000000">
                <a:alpha val="48000"/>
              </a:srgbClr>
            </a:outerShdw>
          </a:effectLst>
          <a:latin typeface="+mn-lt"/>
          <a:ea typeface="+mn-ea"/>
          <a:cs typeface="+mn-cs"/>
        </a:defRPr>
      </a:lvl2pPr>
      <a:lvl3pPr marL="857250" indent="-171450" algn="l" defTabSz="685800" rtl="0" eaLnBrk="1" latinLnBrk="0" hangingPunct="1">
        <a:lnSpc>
          <a:spcPct val="120000"/>
        </a:lnSpc>
        <a:spcBef>
          <a:spcPts val="375"/>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200150" indent="-171450" algn="l" defTabSz="685800" rtl="0" eaLnBrk="1" latinLnBrk="0" hangingPunct="1">
        <a:lnSpc>
          <a:spcPct val="120000"/>
        </a:lnSpc>
        <a:spcBef>
          <a:spcPts val="375"/>
        </a:spcBef>
        <a:buFont typeface="Arial" panose="020B0604020202020204" pitchFamily="34" charset="0"/>
        <a:buChar char="•"/>
        <a:defRPr sz="1050" kern="1200">
          <a:solidFill>
            <a:schemeClr val="tx1"/>
          </a:solidFill>
          <a:effectLst>
            <a:outerShdw blurRad="50800" dist="38100" dir="2700000" algn="tl" rotWithShape="0">
              <a:srgbClr val="000000">
                <a:alpha val="48000"/>
              </a:srgbClr>
            </a:outerShdw>
          </a:effectLst>
          <a:latin typeface="+mn-lt"/>
          <a:ea typeface="+mn-ea"/>
          <a:cs typeface="+mn-cs"/>
        </a:defRPr>
      </a:lvl4pPr>
      <a:lvl5pPr marL="15430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5pPr>
      <a:lvl6pPr marL="18859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2288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7pPr>
      <a:lvl8pPr marL="25717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8pPr>
      <a:lvl9pPr marL="29146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F218FEF1-9804-44AF-8490-3A1860587E69}"/>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1556D38A-BDD1-4E91-80E8-065C321B0E8F}"/>
              </a:ext>
            </a:extLst>
          </p:cNvPr>
          <p:cNvSpPr>
            <a:spLocks noGrp="1" noChangeArrowheads="1"/>
          </p:cNvSpPr>
          <p:nvPr>
            <p:ph type="body" idx="1"/>
          </p:nvPr>
        </p:nvSpPr>
        <p:spPr bwMode="auto">
          <a:xfrm>
            <a:off x="457200" y="1600202"/>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B0F83921-56FD-47CC-871B-20A6F6EC06EC}"/>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50"/>
            </a:lvl1pPr>
          </a:lstStyle>
          <a:p>
            <a:pPr>
              <a:defRPr/>
            </a:pPr>
            <a:endParaRPr lang="en-US"/>
          </a:p>
        </p:txBody>
      </p:sp>
      <p:sp>
        <p:nvSpPr>
          <p:cNvPr id="1029" name="Rectangle 5">
            <a:extLst>
              <a:ext uri="{FF2B5EF4-FFF2-40B4-BE49-F238E27FC236}">
                <a16:creationId xmlns:a16="http://schemas.microsoft.com/office/drawing/2014/main" id="{3D4B4F5D-B47B-4D57-8313-6070A44CBC58}"/>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50"/>
            </a:lvl1pPr>
          </a:lstStyle>
          <a:p>
            <a:pPr>
              <a:defRPr/>
            </a:pPr>
            <a:r>
              <a:rPr lang="en-US"/>
              <a:t>The Greatest In The Kingdom</a:t>
            </a:r>
          </a:p>
        </p:txBody>
      </p:sp>
      <p:sp>
        <p:nvSpPr>
          <p:cNvPr id="1030" name="Rectangle 6">
            <a:extLst>
              <a:ext uri="{FF2B5EF4-FFF2-40B4-BE49-F238E27FC236}">
                <a16:creationId xmlns:a16="http://schemas.microsoft.com/office/drawing/2014/main" id="{4403A29A-FEC4-464A-8EA9-299446581E25}"/>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50"/>
            </a:lvl1pPr>
          </a:lstStyle>
          <a:p>
            <a:pPr>
              <a:defRPr/>
            </a:pPr>
            <a:fld id="{F9E30777-CF0B-4E0A-871B-B8F88C650BD0}" type="slidenum">
              <a:rPr lang="en-US" smtClean="0"/>
              <a:pPr>
                <a:defRPr/>
              </a:pPr>
              <a:t>‹#›</a:t>
            </a:fld>
            <a:endParaRPr lang="en-US"/>
          </a:p>
        </p:txBody>
      </p:sp>
    </p:spTree>
    <p:extLst>
      <p:ext uri="{BB962C8B-B14F-4D97-AF65-F5344CB8AC3E}">
        <p14:creationId xmlns:p14="http://schemas.microsoft.com/office/powerpoint/2010/main" val="45493766"/>
      </p:ext>
    </p:extLst>
  </p:cSld>
  <p:clrMap bg1="lt1" tx1="dk1" bg2="lt2" tx2="dk2" accent1="accent1" accent2="accent2" accent3="accent3" accent4="accent4" accent5="accent5" accent6="accent6" hlink="hlink" folHlink="folHlink"/>
  <p:sldLayoutIdLst>
    <p:sldLayoutId id="2147483992" r:id="rId1"/>
    <p:sldLayoutId id="2147483993" r:id="rId2"/>
    <p:sldLayoutId id="2147483994" r:id="rId3"/>
    <p:sldLayoutId id="2147483995" r:id="rId4"/>
    <p:sldLayoutId id="2147483996" r:id="rId5"/>
    <p:sldLayoutId id="2147483997" r:id="rId6"/>
    <p:sldLayoutId id="2147483998" r:id="rId7"/>
    <p:sldLayoutId id="2147483999" r:id="rId8"/>
    <p:sldLayoutId id="2147484000" r:id="rId9"/>
    <p:sldLayoutId id="2147484001" r:id="rId10"/>
    <p:sldLayoutId id="2147484002" r:id="rId11"/>
  </p:sldLayoutIdLst>
  <p:transition spd="med">
    <p:wipe dir="d"/>
  </p:transition>
  <p:hf sldNum="0" hdr="0" dt="0"/>
  <p:txStyles>
    <p:titleStyle>
      <a:lvl1pPr algn="ctr" rtl="0" eaLnBrk="1" fontAlgn="base" hangingPunct="1">
        <a:spcBef>
          <a:spcPct val="0"/>
        </a:spcBef>
        <a:spcAft>
          <a:spcPct val="0"/>
        </a:spcAft>
        <a:defRPr sz="3300" kern="1200">
          <a:solidFill>
            <a:schemeClr val="tx2"/>
          </a:solidFill>
          <a:latin typeface="+mj-lt"/>
          <a:ea typeface="+mj-ea"/>
          <a:cs typeface="+mj-cs"/>
        </a:defRPr>
      </a:lvl1pPr>
      <a:lvl2pPr algn="ctr" rtl="0" eaLnBrk="1" fontAlgn="base" hangingPunct="1">
        <a:spcBef>
          <a:spcPct val="0"/>
        </a:spcBef>
        <a:spcAft>
          <a:spcPct val="0"/>
        </a:spcAft>
        <a:defRPr sz="3300">
          <a:solidFill>
            <a:schemeClr val="tx2"/>
          </a:solidFill>
          <a:latin typeface="Arial" panose="020B0604020202020204" pitchFamily="34" charset="0"/>
        </a:defRPr>
      </a:lvl2pPr>
      <a:lvl3pPr algn="ctr" rtl="0" eaLnBrk="1" fontAlgn="base" hangingPunct="1">
        <a:spcBef>
          <a:spcPct val="0"/>
        </a:spcBef>
        <a:spcAft>
          <a:spcPct val="0"/>
        </a:spcAft>
        <a:defRPr sz="3300">
          <a:solidFill>
            <a:schemeClr val="tx2"/>
          </a:solidFill>
          <a:latin typeface="Arial" panose="020B0604020202020204" pitchFamily="34" charset="0"/>
        </a:defRPr>
      </a:lvl3pPr>
      <a:lvl4pPr algn="ctr" rtl="0" eaLnBrk="1" fontAlgn="base" hangingPunct="1">
        <a:spcBef>
          <a:spcPct val="0"/>
        </a:spcBef>
        <a:spcAft>
          <a:spcPct val="0"/>
        </a:spcAft>
        <a:defRPr sz="3300">
          <a:solidFill>
            <a:schemeClr val="tx2"/>
          </a:solidFill>
          <a:latin typeface="Arial" panose="020B0604020202020204" pitchFamily="34" charset="0"/>
        </a:defRPr>
      </a:lvl4pPr>
      <a:lvl5pPr algn="ctr" rtl="0" eaLnBrk="1" fontAlgn="base" hangingPunct="1">
        <a:spcBef>
          <a:spcPct val="0"/>
        </a:spcBef>
        <a:spcAft>
          <a:spcPct val="0"/>
        </a:spcAft>
        <a:defRPr sz="3300">
          <a:solidFill>
            <a:schemeClr val="tx2"/>
          </a:solidFill>
          <a:latin typeface="Arial" panose="020B0604020202020204" pitchFamily="34" charset="0"/>
        </a:defRPr>
      </a:lvl5pPr>
      <a:lvl6pPr marL="342900" algn="ctr" rtl="0" eaLnBrk="1" fontAlgn="base" hangingPunct="1">
        <a:spcBef>
          <a:spcPct val="0"/>
        </a:spcBef>
        <a:spcAft>
          <a:spcPct val="0"/>
        </a:spcAft>
        <a:defRPr sz="3300">
          <a:solidFill>
            <a:schemeClr val="tx2"/>
          </a:solidFill>
          <a:latin typeface="Arial" panose="020B0604020202020204" pitchFamily="34" charset="0"/>
        </a:defRPr>
      </a:lvl6pPr>
      <a:lvl7pPr marL="685800" algn="ctr" rtl="0" eaLnBrk="1" fontAlgn="base" hangingPunct="1">
        <a:spcBef>
          <a:spcPct val="0"/>
        </a:spcBef>
        <a:spcAft>
          <a:spcPct val="0"/>
        </a:spcAft>
        <a:defRPr sz="3300">
          <a:solidFill>
            <a:schemeClr val="tx2"/>
          </a:solidFill>
          <a:latin typeface="Arial" panose="020B0604020202020204" pitchFamily="34" charset="0"/>
        </a:defRPr>
      </a:lvl7pPr>
      <a:lvl8pPr marL="1028700" algn="ctr" rtl="0" eaLnBrk="1" fontAlgn="base" hangingPunct="1">
        <a:spcBef>
          <a:spcPct val="0"/>
        </a:spcBef>
        <a:spcAft>
          <a:spcPct val="0"/>
        </a:spcAft>
        <a:defRPr sz="3300">
          <a:solidFill>
            <a:schemeClr val="tx2"/>
          </a:solidFill>
          <a:latin typeface="Arial" panose="020B0604020202020204" pitchFamily="34" charset="0"/>
        </a:defRPr>
      </a:lvl8pPr>
      <a:lvl9pPr marL="1371600" algn="ctr" rtl="0" eaLnBrk="1" fontAlgn="base" hangingPunct="1">
        <a:spcBef>
          <a:spcPct val="0"/>
        </a:spcBef>
        <a:spcAft>
          <a:spcPct val="0"/>
        </a:spcAft>
        <a:defRPr sz="3300">
          <a:solidFill>
            <a:schemeClr val="tx2"/>
          </a:solidFill>
          <a:latin typeface="Arial" panose="020B0604020202020204" pitchFamily="34" charset="0"/>
        </a:defRPr>
      </a:lvl9pPr>
    </p:titleStyle>
    <p:bodyStyle>
      <a:lvl1pPr marL="257175" indent="-257175" algn="l" rtl="0" eaLnBrk="1" fontAlgn="base" hangingPunct="1">
        <a:spcBef>
          <a:spcPct val="20000"/>
        </a:spcBef>
        <a:spcAft>
          <a:spcPct val="0"/>
        </a:spcAft>
        <a:buChar char="•"/>
        <a:defRPr sz="2400" kern="1200">
          <a:solidFill>
            <a:schemeClr val="tx1"/>
          </a:solidFill>
          <a:latin typeface="+mn-lt"/>
          <a:ea typeface="+mn-ea"/>
          <a:cs typeface="+mn-cs"/>
        </a:defRPr>
      </a:lvl1pPr>
      <a:lvl2pPr marL="557213" indent="-214313" algn="l" rtl="0" eaLnBrk="1" fontAlgn="base" hangingPunct="1">
        <a:spcBef>
          <a:spcPct val="20000"/>
        </a:spcBef>
        <a:spcAft>
          <a:spcPct val="0"/>
        </a:spcAft>
        <a:buChar char="–"/>
        <a:defRPr sz="2100" kern="1200">
          <a:solidFill>
            <a:schemeClr val="tx1"/>
          </a:solidFill>
          <a:latin typeface="+mn-lt"/>
          <a:ea typeface="+mn-ea"/>
          <a:cs typeface="+mn-cs"/>
        </a:defRPr>
      </a:lvl2pPr>
      <a:lvl3pPr marL="857250" indent="-171450" algn="l" rtl="0" eaLnBrk="1" fontAlgn="base" hangingPunct="1">
        <a:spcBef>
          <a:spcPct val="20000"/>
        </a:spcBef>
        <a:spcAft>
          <a:spcPct val="0"/>
        </a:spcAft>
        <a:buChar char="•"/>
        <a:defRPr sz="1800" kern="1200">
          <a:solidFill>
            <a:schemeClr val="tx1"/>
          </a:solidFill>
          <a:latin typeface="+mn-lt"/>
          <a:ea typeface="+mn-ea"/>
          <a:cs typeface="+mn-cs"/>
        </a:defRPr>
      </a:lvl3pPr>
      <a:lvl4pPr marL="1200150" indent="-171450" algn="l" rtl="0" eaLnBrk="1" fontAlgn="base" hangingPunct="1">
        <a:spcBef>
          <a:spcPct val="20000"/>
        </a:spcBef>
        <a:spcAft>
          <a:spcPct val="0"/>
        </a:spcAft>
        <a:buChar char="–"/>
        <a:defRPr sz="1500" kern="1200">
          <a:solidFill>
            <a:schemeClr val="tx1"/>
          </a:solidFill>
          <a:latin typeface="+mn-lt"/>
          <a:ea typeface="+mn-ea"/>
          <a:cs typeface="+mn-cs"/>
        </a:defRPr>
      </a:lvl4pPr>
      <a:lvl5pPr marL="1543050" indent="-171450" algn="l" rtl="0" eaLnBrk="1" fontAlgn="base" hangingPunct="1">
        <a:spcBef>
          <a:spcPct val="20000"/>
        </a:spcBef>
        <a:spcAft>
          <a:spcPct val="0"/>
        </a:spcAft>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6" y="609600"/>
            <a:ext cx="776532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46" y="1732450"/>
            <a:ext cx="776532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pPr>
              <a:defRPr/>
            </a:pPr>
            <a:endParaRPr lang="en-US" dirty="0"/>
          </a:p>
        </p:txBody>
      </p:sp>
      <p:sp>
        <p:nvSpPr>
          <p:cNvPr id="5" name="Footer Placeholder 4"/>
          <p:cNvSpPr>
            <a:spLocks noGrp="1"/>
          </p:cNvSpPr>
          <p:nvPr>
            <p:ph type="ftr" sz="quarter" idx="3"/>
          </p:nvPr>
        </p:nvSpPr>
        <p:spPr>
          <a:xfrm>
            <a:off x="685347" y="5883276"/>
            <a:ext cx="5004649"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pPr>
              <a:defRPr/>
            </a:pPr>
            <a:r>
              <a:rPr lang="en-US"/>
              <a:t>The Greatest In The Kingdom</a:t>
            </a:r>
            <a:endParaRPr lang="en-US" dirty="0"/>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pPr>
              <a:defRPr/>
            </a:pPr>
            <a:fld id="{04B0798E-18FA-405A-BBA8-BB823BBECDE2}" type="slidenum">
              <a:rPr lang="en-US" smtClean="0"/>
              <a:pPr>
                <a:defRPr/>
              </a:pPr>
              <a:t>‹#›</a:t>
            </a:fld>
            <a:endParaRPr lang="en-US" dirty="0"/>
          </a:p>
        </p:txBody>
      </p:sp>
    </p:spTree>
    <p:extLst>
      <p:ext uri="{BB962C8B-B14F-4D97-AF65-F5344CB8AC3E}">
        <p14:creationId xmlns:p14="http://schemas.microsoft.com/office/powerpoint/2010/main" val="1494543771"/>
      </p:ext>
    </p:extLst>
  </p:cSld>
  <p:clrMap bg1="dk1" tx1="lt1" bg2="dk2" tx2="lt2" accent1="accent1" accent2="accent2" accent3="accent3" accent4="accent4" accent5="accent5" accent6="accent6" hlink="hlink" folHlink="folHlink"/>
  <p:sldLayoutIdLst>
    <p:sldLayoutId id="2147484004" r:id="rId1"/>
    <p:sldLayoutId id="2147484005" r:id="rId2"/>
    <p:sldLayoutId id="2147484006" r:id="rId3"/>
    <p:sldLayoutId id="2147484007" r:id="rId4"/>
    <p:sldLayoutId id="2147484008" r:id="rId5"/>
    <p:sldLayoutId id="2147484009" r:id="rId6"/>
    <p:sldLayoutId id="2147484010" r:id="rId7"/>
    <p:sldLayoutId id="2147484011" r:id="rId8"/>
    <p:sldLayoutId id="2147484012" r:id="rId9"/>
    <p:sldLayoutId id="2147484013" r:id="rId10"/>
    <p:sldLayoutId id="2147484014" r:id="rId11"/>
    <p:sldLayoutId id="2147484015" r:id="rId12"/>
    <p:sldLayoutId id="2147484016" r:id="rId13"/>
    <p:sldLayoutId id="2147484017" r:id="rId14"/>
    <p:sldLayoutId id="2147484018" r:id="rId15"/>
    <p:sldLayoutId id="2147484019" r:id="rId16"/>
    <p:sldLayoutId id="2147484020" r:id="rId17"/>
  </p:sldLayoutIdLst>
  <p:transition spd="slow">
    <p:split/>
  </p:transition>
  <p:hf sldNum="0" hd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79.xml"/><Relationship Id="rId5" Type="http://schemas.openxmlformats.org/officeDocument/2006/relationships/image" Target="../media/image11.jp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4.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4.xml"/><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4.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4.xml"/><Relationship Id="rId4" Type="http://schemas.openxmlformats.org/officeDocument/2006/relationships/image" Target="../media/image18.jp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4.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eg"/><Relationship Id="rId1" Type="http://schemas.openxmlformats.org/officeDocument/2006/relationships/slideLayout" Target="../slideLayouts/slideLayout5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4.xml"/><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4.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4.xml"/><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4.xml"/><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4.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3BA23-BA40-42C1-93BE-5D2019916FFB}"/>
              </a:ext>
            </a:extLst>
          </p:cNvPr>
          <p:cNvSpPr>
            <a:spLocks noGrp="1"/>
          </p:cNvSpPr>
          <p:nvPr>
            <p:ph type="ctrTitle"/>
          </p:nvPr>
        </p:nvSpPr>
        <p:spPr>
          <a:xfrm>
            <a:off x="20" y="4406537"/>
            <a:ext cx="9149165" cy="1088336"/>
          </a:xfrm>
        </p:spPr>
        <p:txBody>
          <a:bodyPr>
            <a:normAutofit fontScale="90000"/>
          </a:bodyPr>
          <a:lstStyle/>
          <a:p>
            <a:pPr>
              <a:lnSpc>
                <a:spcPct val="90000"/>
              </a:lnSpc>
            </a:pPr>
            <a:r>
              <a:rPr lang="en-US" sz="5300" b="1" spc="50" dirty="0">
                <a:ln w="0"/>
                <a:effectLst>
                  <a:innerShdw blurRad="63500" dist="50800" dir="13500000">
                    <a:srgbClr val="000000">
                      <a:alpha val="50000"/>
                    </a:srgbClr>
                  </a:innerShdw>
                </a:effectLst>
              </a:rPr>
              <a:t>The Greatest In The Kingdom</a:t>
            </a:r>
            <a:br>
              <a:rPr lang="en-US" sz="3600" b="1" cap="none" spc="150" dirty="0">
                <a:ln w="11430">
                  <a:solidFill>
                    <a:schemeClr val="tx1"/>
                  </a:solidFill>
                </a:ln>
                <a:effectLst>
                  <a:glow rad="228600">
                    <a:schemeClr val="accent3">
                      <a:satMod val="175000"/>
                      <a:alpha val="40000"/>
                    </a:schemeClr>
                  </a:glow>
                  <a:outerShdw blurRad="25400" algn="tl" rotWithShape="0">
                    <a:srgbClr val="000000">
                      <a:alpha val="43000"/>
                    </a:srgbClr>
                  </a:outerShdw>
                </a:effectLst>
              </a:rPr>
            </a:br>
            <a:endParaRPr lang="en-US" sz="3600" dirty="0"/>
          </a:p>
        </p:txBody>
      </p:sp>
      <p:sp>
        <p:nvSpPr>
          <p:cNvPr id="3" name="Subtitle 2">
            <a:extLst>
              <a:ext uri="{FF2B5EF4-FFF2-40B4-BE49-F238E27FC236}">
                <a16:creationId xmlns:a16="http://schemas.microsoft.com/office/drawing/2014/main" id="{81062C60-0211-4AC4-B7FF-55DC838AA986}"/>
              </a:ext>
            </a:extLst>
          </p:cNvPr>
          <p:cNvSpPr>
            <a:spLocks noGrp="1"/>
          </p:cNvSpPr>
          <p:nvPr>
            <p:ph type="subTitle" idx="1"/>
          </p:nvPr>
        </p:nvSpPr>
        <p:spPr>
          <a:xfrm>
            <a:off x="0" y="5494872"/>
            <a:ext cx="9144000" cy="1363128"/>
          </a:xfrm>
        </p:spPr>
        <p:txBody>
          <a:bodyPr>
            <a:normAutofit lnSpcReduction="10000"/>
          </a:bodyPr>
          <a:lstStyle/>
          <a:p>
            <a:pPr>
              <a:lnSpc>
                <a:spcPct val="90000"/>
              </a:lnSpc>
            </a:pPr>
            <a:r>
              <a:rPr lang="en-US" sz="3600" b="1" dirty="0">
                <a:ln w="6600">
                  <a:noFill/>
                  <a:prstDash val="solid"/>
                </a:ln>
                <a:solidFill>
                  <a:srgbClr val="FFFF00"/>
                </a:solidFill>
                <a:effectLst/>
              </a:rPr>
              <a:t>Text:</a:t>
            </a:r>
          </a:p>
          <a:p>
            <a:pPr>
              <a:lnSpc>
                <a:spcPct val="90000"/>
              </a:lnSpc>
            </a:pPr>
            <a:r>
              <a:rPr lang="en-US" sz="4400" b="1" dirty="0">
                <a:ln w="6600">
                  <a:noFill/>
                  <a:prstDash val="solid"/>
                </a:ln>
                <a:solidFill>
                  <a:srgbClr val="FFFF00"/>
                </a:solidFill>
                <a:effectLst/>
              </a:rPr>
              <a:t>I Timothy 3:8-13</a:t>
            </a:r>
          </a:p>
          <a:p>
            <a:pPr>
              <a:lnSpc>
                <a:spcPct val="90000"/>
              </a:lnSpc>
            </a:pPr>
            <a:endParaRPr lang="en-US" sz="1400" b="1" dirty="0">
              <a:ln w="6600">
                <a:noFill/>
                <a:prstDash val="solid"/>
              </a:ln>
              <a:solidFill>
                <a:srgbClr val="BF7E6E"/>
              </a:solidFill>
              <a:effectLst/>
            </a:endParaRPr>
          </a:p>
        </p:txBody>
      </p:sp>
      <p:pic>
        <p:nvPicPr>
          <p:cNvPr id="16" name="Picture 15">
            <a:extLst>
              <a:ext uri="{FF2B5EF4-FFF2-40B4-BE49-F238E27FC236}">
                <a16:creationId xmlns:a16="http://schemas.microsoft.com/office/drawing/2014/main" id="{2BFB581C-2142-4222-9A3B-905AD6C0953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798" t="2669" r="616"/>
          <a:stretch/>
        </p:blipFill>
        <p:spPr>
          <a:xfrm>
            <a:off x="0" y="0"/>
            <a:ext cx="9144000" cy="4322278"/>
          </a:xfrm>
          <a:prstGeom prst="rect">
            <a:avLst/>
          </a:prstGeom>
        </p:spPr>
      </p:pic>
      <p:pic>
        <p:nvPicPr>
          <p:cNvPr id="5" name="Picture 4">
            <a:extLst>
              <a:ext uri="{FF2B5EF4-FFF2-40B4-BE49-F238E27FC236}">
                <a16:creationId xmlns:a16="http://schemas.microsoft.com/office/drawing/2014/main" id="{85A9B7B3-85AF-AB2C-740D-BBCB61AB689F}"/>
              </a:ext>
            </a:extLst>
          </p:cNvPr>
          <p:cNvPicPr>
            <a:picLocks noChangeAspect="1"/>
          </p:cNvPicPr>
          <p:nvPr/>
        </p:nvPicPr>
        <p:blipFill rotWithShape="1">
          <a:blip r:embed="rId5">
            <a:extLst>
              <a:ext uri="{28A0092B-C50C-407E-A947-70E740481C1C}">
                <a14:useLocalDpi xmlns:a14="http://schemas.microsoft.com/office/drawing/2010/main" val="0"/>
              </a:ext>
            </a:extLst>
          </a:blip>
          <a:srcRect b="30889"/>
          <a:stretch/>
        </p:blipFill>
        <p:spPr>
          <a:xfrm>
            <a:off x="20" y="-1"/>
            <a:ext cx="9149165" cy="4220682"/>
          </a:xfrm>
          <a:prstGeom prst="rect">
            <a:avLst/>
          </a:prstGeom>
        </p:spPr>
      </p:pic>
    </p:spTree>
    <p:extLst>
      <p:ext uri="{BB962C8B-B14F-4D97-AF65-F5344CB8AC3E}">
        <p14:creationId xmlns:p14="http://schemas.microsoft.com/office/powerpoint/2010/main" val="31966959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20" y="6492875"/>
            <a:ext cx="4419580" cy="365125"/>
          </a:xfrm>
        </p:spPr>
        <p:txBody>
          <a:bodyPr vert="horz" lIns="91440" tIns="45720" rIns="91440" bIns="45720" rtlCol="0" anchor="ctr">
            <a:normAutofit/>
          </a:bodyPr>
          <a:lstStyle/>
          <a:p>
            <a:pPr marL="0" marR="0" lvl="0" indent="0" algn="l" defTabSz="914400" rtl="0" eaLnBrk="1" fontAlgn="base" latinLnBrk="0" hangingPunct="1">
              <a:lnSpc>
                <a:spcPct val="100000"/>
              </a:lnSpc>
              <a:spcBef>
                <a:spcPct val="0"/>
              </a:spcBef>
              <a:spcAft>
                <a:spcPts val="450"/>
              </a:spcAft>
              <a:buClr>
                <a:srgbClr val="6BA9DA"/>
              </a:buClr>
              <a:buSzPct val="115000"/>
              <a:buFontTx/>
              <a:buNone/>
              <a:tabLst/>
              <a:defRPr/>
            </a:pPr>
            <a:r>
              <a:rPr kumimoji="0" lang="en-US" sz="1000" b="0" i="0" u="none" strike="noStrike" kern="1200" cap="none" spc="0" normalizeH="0" baseline="0" noProof="0">
                <a:ln>
                  <a:noFill/>
                </a:ln>
                <a:solidFill>
                  <a:prstClr val="white">
                    <a:tint val="75000"/>
                  </a:prstClr>
                </a:solidFill>
                <a:effectLst/>
                <a:uLnTx/>
                <a:uFillTx/>
                <a:latin typeface="Tahoma"/>
                <a:ea typeface="+mn-ea"/>
                <a:cs typeface="Arial" charset="0"/>
              </a:rPr>
              <a:t>The Greatest In The Kingdom</a:t>
            </a:r>
            <a:endParaRPr kumimoji="0" lang="en-US" sz="1000" b="0" i="0" u="none" strike="noStrike" kern="1200" cap="none" spc="0" normalizeH="0" baseline="0" noProof="0" dirty="0">
              <a:ln>
                <a:noFill/>
              </a:ln>
              <a:solidFill>
                <a:prstClr val="white">
                  <a:tint val="75000"/>
                </a:prstClr>
              </a:solidFill>
              <a:effectLst/>
              <a:uLnTx/>
              <a:uFillTx/>
              <a:latin typeface="Tahoma"/>
              <a:ea typeface="+mn-ea"/>
              <a:cs typeface="Arial" charset="0"/>
            </a:endParaRPr>
          </a:p>
        </p:txBody>
      </p:sp>
      <p:cxnSp>
        <p:nvCxnSpPr>
          <p:cNvPr id="75" name="Straight Connector 74">
            <a:extLst>
              <a:ext uri="{FF2B5EF4-FFF2-40B4-BE49-F238E27FC236}">
                <a16:creationId xmlns:a16="http://schemas.microsoft.com/office/drawing/2014/main" id="{E0DCF65E-F84E-483D-83D7-A1616D56914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79920" y="45720"/>
            <a:ext cx="0" cy="6766560"/>
          </a:xfrm>
          <a:prstGeom prst="line">
            <a:avLst/>
          </a:prstGeom>
          <a:ln w="190500" cap="sq">
            <a:solidFill>
              <a:srgbClr val="FFFFFF"/>
            </a:solidFill>
            <a:miter lim="800000"/>
          </a:ln>
          <a:scene3d>
            <a:camera prst="orthographicFront"/>
            <a:lightRig rig="twoPt" dir="t">
              <a:rot lat="0" lon="0" rev="7200000"/>
            </a:lightRig>
          </a:scene3d>
          <a:sp3d>
            <a:bevelT w="25400" h="19050"/>
          </a:sp3d>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1A33CD68-3A95-2EB0-6A03-FD77FD622B0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0" y="664273"/>
            <a:ext cx="4571980" cy="5529463"/>
          </a:xfrm>
          <a:prstGeom prst="rect">
            <a:avLst/>
          </a:prstGeom>
        </p:spPr>
      </p:pic>
      <p:sp>
        <p:nvSpPr>
          <p:cNvPr id="164866" name="Rectangle 2"/>
          <p:cNvSpPr>
            <a:spLocks noGrp="1" noChangeArrowheads="1"/>
          </p:cNvSpPr>
          <p:nvPr>
            <p:ph type="title"/>
          </p:nvPr>
        </p:nvSpPr>
        <p:spPr>
          <a:xfrm>
            <a:off x="0" y="21771"/>
            <a:ext cx="9143977" cy="664029"/>
          </a:xfr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rmAutofit/>
          </a:bodyPr>
          <a:lstStyle/>
          <a:p>
            <a:pPr defTabSz="914400">
              <a:defRPr/>
            </a:pPr>
            <a:r>
              <a:rPr lang="en-US" sz="4000" u="sng" dirty="0">
                <a:solidFill>
                  <a:srgbClr val="66FFFF"/>
                </a:solidFill>
                <a:latin typeface="Arial" panose="020B0604020202020204" pitchFamily="34" charset="0"/>
                <a:cs typeface="Arial" panose="020B0604020202020204" pitchFamily="34" charset="0"/>
              </a:rPr>
              <a:t>Deacons</a:t>
            </a:r>
          </a:p>
        </p:txBody>
      </p:sp>
      <p:sp>
        <p:nvSpPr>
          <p:cNvPr id="3" name="Text Box 5">
            <a:extLst>
              <a:ext uri="{FF2B5EF4-FFF2-40B4-BE49-F238E27FC236}">
                <a16:creationId xmlns:a16="http://schemas.microsoft.com/office/drawing/2014/main" id="{9C020E38-9C17-E696-06AE-8CAC3203D29E}"/>
              </a:ext>
            </a:extLst>
          </p:cNvPr>
          <p:cNvSpPr txBox="1">
            <a:spLocks noChangeArrowheads="1"/>
          </p:cNvSpPr>
          <p:nvPr/>
        </p:nvSpPr>
        <p:spPr bwMode="auto">
          <a:xfrm>
            <a:off x="4740241" y="1266306"/>
            <a:ext cx="4305300" cy="5016758"/>
          </a:xfrm>
          <a:prstGeom prst="rect">
            <a:avLst/>
          </a:prstGeom>
          <a:solidFill>
            <a:schemeClr val="bg1">
              <a:lumMod val="20000"/>
              <a:lumOff val="80000"/>
            </a:schemeClr>
          </a:solidFill>
          <a:ln w="19050">
            <a:solidFill>
              <a:schemeClr val="accent1"/>
            </a:solidFill>
            <a:miter lim="800000"/>
            <a:headEnd/>
            <a:tailEnd/>
          </a:ln>
        </p:spPr>
        <p:txBody>
          <a:bodyPr wrap="square">
            <a:spAutoFit/>
          </a:body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006600"/>
                </a:solidFill>
                <a:effectLst/>
                <a:uLnTx/>
                <a:uFillTx/>
                <a:latin typeface="Tahoma" pitchFamily="34" charset="0"/>
                <a:ea typeface="+mn-ea"/>
                <a:cs typeface="Times New Roman" pitchFamily="18" charset="0"/>
              </a:rPr>
              <a:t>Deacons are special servants of God who serve under the elders and serve the congregation’s needs!</a:t>
            </a:r>
          </a:p>
        </p:txBody>
      </p:sp>
    </p:spTree>
    <p:extLst>
      <p:ext uri="{BB962C8B-B14F-4D97-AF65-F5344CB8AC3E}">
        <p14:creationId xmlns:p14="http://schemas.microsoft.com/office/powerpoint/2010/main" val="409910055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F5791FD-D66D-0477-5BDF-C755DD075457}"/>
              </a:ext>
            </a:extLst>
          </p:cNvPr>
          <p:cNvPicPr>
            <a:picLocks noChangeAspect="1"/>
          </p:cNvPicPr>
          <p:nvPr/>
        </p:nvPicPr>
        <p:blipFill>
          <a:blip r:embed="rId4">
            <a:extLst>
              <a:ext uri="{28A0092B-C50C-407E-A947-70E740481C1C}">
                <a14:useLocalDpi xmlns:a14="http://schemas.microsoft.com/office/drawing/2010/main" val="0"/>
              </a:ext>
            </a:extLst>
          </a:blip>
          <a:srcRect t="15" b="15"/>
          <a:stretch/>
        </p:blipFill>
        <p:spPr>
          <a:xfrm>
            <a:off x="20" y="2030"/>
            <a:ext cx="9143980" cy="6855970"/>
          </a:xfrm>
          <a:prstGeom prst="rect">
            <a:avLst/>
          </a:prstGeom>
        </p:spPr>
      </p:pic>
      <p:sp>
        <p:nvSpPr>
          <p:cNvPr id="164871" name="Rectangle 164870">
            <a:extLst>
              <a:ext uri="{FF2B5EF4-FFF2-40B4-BE49-F238E27FC236}">
                <a16:creationId xmlns:a16="http://schemas.microsoft.com/office/drawing/2014/main" id="{4DE0D6BE-330A-422D-9BD9-1E18F73C6E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flip="none" rotWithShape="1">
            <a:gsLst>
              <a:gs pos="32000">
                <a:schemeClr val="bg2">
                  <a:lumMod val="75000"/>
                  <a:alpha val="3000"/>
                </a:schemeClr>
              </a:gs>
              <a:gs pos="100000">
                <a:sysClr val="windowText" lastClr="000000">
                  <a:alpha val="70000"/>
                </a:sysClr>
              </a:gs>
            </a:gsLst>
            <a:path path="circle">
              <a:fillToRect l="50000" t="5000" r="50000" b="95000"/>
            </a:path>
            <a:tileRect/>
          </a:gradFill>
          <a:ln w="9525" cap="flat" cmpd="sng" algn="ctr">
            <a:no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Arial" charset="0"/>
            </a:endParaRPr>
          </a:p>
        </p:txBody>
      </p:sp>
      <p:sp>
        <p:nvSpPr>
          <p:cNvPr id="164866" name="Rectangle 2"/>
          <p:cNvSpPr>
            <a:spLocks noGrp="1" noChangeArrowheads="1"/>
          </p:cNvSpPr>
          <p:nvPr>
            <p:ph type="title"/>
          </p:nvPr>
        </p:nvSpPr>
        <p:spPr>
          <a:xfrm>
            <a:off x="0" y="11181"/>
            <a:ext cx="9143979" cy="750820"/>
          </a:xfrm>
        </p:spPr>
        <p:txBody>
          <a:bodyPr vert="horz" lIns="91440" tIns="45720" rIns="91440" bIns="45720" rtlCol="0" anchor="ctr">
            <a:normAutofit/>
          </a:bodyPr>
          <a:lstStyle/>
          <a:p>
            <a:pPr defTabSz="914400">
              <a:defRPr/>
            </a:pPr>
            <a:r>
              <a:rPr lang="en-US" sz="4000" u="sng" dirty="0">
                <a:ln>
                  <a:solidFill>
                    <a:sysClr val="windowText" lastClr="000000"/>
                  </a:solidFill>
                </a:ln>
              </a:rPr>
              <a:t>Qualities of Deacons</a:t>
            </a:r>
            <a:endParaRPr lang="en-US" sz="4000" u="sng" dirty="0"/>
          </a:p>
        </p:txBody>
      </p:sp>
      <p:sp>
        <p:nvSpPr>
          <p:cNvPr id="5" name="Footer Placeholder 4"/>
          <p:cNvSpPr>
            <a:spLocks noGrp="1"/>
          </p:cNvSpPr>
          <p:nvPr>
            <p:ph type="ftr" sz="quarter" idx="11"/>
          </p:nvPr>
        </p:nvSpPr>
        <p:spPr>
          <a:xfrm>
            <a:off x="32677" y="6490845"/>
            <a:ext cx="5004649" cy="365125"/>
          </a:xfrm>
        </p:spPr>
        <p:txBody>
          <a:bodyPr vert="horz" lIns="91440" tIns="45720" rIns="91440" bIns="45720" rtlCol="0" anchor="ctr">
            <a:normAutofit/>
          </a:bodyPr>
          <a:lstStyle/>
          <a:p>
            <a:pPr marL="0" marR="0" lvl="0" indent="0" algn="l" defTabSz="914400" rtl="0" eaLnBrk="1" fontAlgn="base" latinLnBrk="0" hangingPunct="1">
              <a:lnSpc>
                <a:spcPct val="100000"/>
              </a:lnSpc>
              <a:spcBef>
                <a:spcPct val="0"/>
              </a:spcBef>
              <a:spcAft>
                <a:spcPts val="450"/>
              </a:spcAft>
              <a:buClr>
                <a:srgbClr val="6BA9DA"/>
              </a:buClr>
              <a:buSzPct val="115000"/>
              <a:buFontTx/>
              <a:buNone/>
              <a:tabLst/>
              <a:defRPr/>
            </a:pPr>
            <a:r>
              <a:rPr kumimoji="0" lang="en-US" sz="1000" b="0" i="0" u="none" strike="noStrike" kern="1200" cap="none" spc="0" normalizeH="0" baseline="0" noProof="0">
                <a:ln>
                  <a:noFill/>
                </a:ln>
                <a:solidFill>
                  <a:prstClr val="white">
                    <a:tint val="75000"/>
                  </a:prstClr>
                </a:solidFill>
                <a:effectLst/>
                <a:uLnTx/>
                <a:uFillTx/>
                <a:latin typeface="Tahoma"/>
                <a:ea typeface="+mn-ea"/>
                <a:cs typeface="Arial" charset="0"/>
              </a:rPr>
              <a:t>The Greatest In The Kingdom</a:t>
            </a:r>
            <a:endParaRPr kumimoji="0" lang="en-US" sz="1000" b="0" i="0" u="none" strike="noStrike" kern="1200" cap="none" spc="0" normalizeH="0" baseline="0" noProof="0" dirty="0">
              <a:ln>
                <a:noFill/>
              </a:ln>
              <a:solidFill>
                <a:prstClr val="white">
                  <a:tint val="75000"/>
                </a:prstClr>
              </a:solidFill>
              <a:effectLst/>
              <a:uLnTx/>
              <a:uFillTx/>
              <a:latin typeface="Tahoma"/>
              <a:ea typeface="+mn-ea"/>
              <a:cs typeface="Arial" charset="0"/>
            </a:endParaRPr>
          </a:p>
        </p:txBody>
      </p:sp>
      <p:graphicFrame>
        <p:nvGraphicFramePr>
          <p:cNvPr id="2" name="Table 1">
            <a:extLst>
              <a:ext uri="{FF2B5EF4-FFF2-40B4-BE49-F238E27FC236}">
                <a16:creationId xmlns:a16="http://schemas.microsoft.com/office/drawing/2014/main" id="{A5017DB4-72A0-33B4-1611-9765E9ABC93E}"/>
              </a:ext>
            </a:extLst>
          </p:cNvPr>
          <p:cNvGraphicFramePr>
            <a:graphicFrameLocks noGrp="1"/>
          </p:cNvGraphicFramePr>
          <p:nvPr>
            <p:extLst>
              <p:ext uri="{D42A27DB-BD31-4B8C-83A1-F6EECF244321}">
                <p14:modId xmlns:p14="http://schemas.microsoft.com/office/powerpoint/2010/main" val="4047589212"/>
              </p:ext>
            </p:extLst>
          </p:nvPr>
        </p:nvGraphicFramePr>
        <p:xfrm>
          <a:off x="10906" y="-72241"/>
          <a:ext cx="9133072" cy="6940537"/>
        </p:xfrm>
        <a:graphic>
          <a:graphicData uri="http://schemas.openxmlformats.org/drawingml/2006/table">
            <a:tbl>
              <a:tblPr firstRow="1" firstCol="1" bandRow="1">
                <a:tableStyleId>{5C22544A-7EE6-4342-B048-85BDC9FD1C3A}</a:tableStyleId>
              </a:tblPr>
              <a:tblGrid>
                <a:gridCol w="373325">
                  <a:extLst>
                    <a:ext uri="{9D8B030D-6E8A-4147-A177-3AD203B41FA5}">
                      <a16:colId xmlns:a16="http://schemas.microsoft.com/office/drawing/2014/main" val="1283016230"/>
                    </a:ext>
                  </a:extLst>
                </a:gridCol>
                <a:gridCol w="6535191">
                  <a:extLst>
                    <a:ext uri="{9D8B030D-6E8A-4147-A177-3AD203B41FA5}">
                      <a16:colId xmlns:a16="http://schemas.microsoft.com/office/drawing/2014/main" val="4040896078"/>
                    </a:ext>
                  </a:extLst>
                </a:gridCol>
                <a:gridCol w="2224556">
                  <a:extLst>
                    <a:ext uri="{9D8B030D-6E8A-4147-A177-3AD203B41FA5}">
                      <a16:colId xmlns:a16="http://schemas.microsoft.com/office/drawing/2014/main" val="2215271431"/>
                    </a:ext>
                  </a:extLst>
                </a:gridCol>
              </a:tblGrid>
              <a:tr h="642430">
                <a:tc gridSpan="3">
                  <a:txBody>
                    <a:bodyPr/>
                    <a:lstStyle/>
                    <a:p>
                      <a:pPr marL="0" marR="0" algn="ctr">
                        <a:spcBef>
                          <a:spcPts val="0"/>
                        </a:spcBef>
                        <a:spcAft>
                          <a:spcPts val="0"/>
                        </a:spcAft>
                      </a:pPr>
                      <a:r>
                        <a:rPr lang="en-US" sz="2800" dirty="0">
                          <a:effectLst/>
                        </a:rPr>
                        <a:t>Qualifications of Deacons from I Timothy 3:8-13</a:t>
                      </a:r>
                      <a:endParaRPr lang="en-US" sz="1400" dirty="0">
                        <a:effectLst/>
                        <a:latin typeface="Times New Roman" panose="02020603050405020304" pitchFamily="18" charset="0"/>
                        <a:ea typeface="Times New Roman" panose="02020603050405020304" pitchFamily="18" charset="0"/>
                      </a:endParaRPr>
                    </a:p>
                  </a:txBody>
                  <a:tcPr marL="68580" marR="68580" marT="0" marB="0" anchor="b"/>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07487600"/>
                  </a:ext>
                </a:extLst>
              </a:tr>
              <a:tr h="497365">
                <a:tc>
                  <a:txBody>
                    <a:bodyPr/>
                    <a:lstStyle/>
                    <a:p>
                      <a:pPr marL="0" marR="0" algn="ctr">
                        <a:spcBef>
                          <a:spcPts val="0"/>
                        </a:spcBef>
                        <a:spcAft>
                          <a:spcPts val="0"/>
                        </a:spcAft>
                      </a:pPr>
                      <a:r>
                        <a:rPr lang="en-US" sz="1000">
                          <a:effectLst/>
                        </a:rPr>
                        <a:t> </a:t>
                      </a:r>
                      <a:endParaRPr lang="en-US" sz="10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2400" dirty="0">
                          <a:effectLst/>
                        </a:rPr>
                        <a:t>Qualities</a:t>
                      </a:r>
                      <a:endParaRPr lang="en-US" sz="16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2400" dirty="0">
                          <a:effectLst/>
                        </a:rPr>
                        <a:t>Verses</a:t>
                      </a:r>
                      <a:endParaRPr lang="en-US" sz="1600" dirty="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3951838215"/>
                  </a:ext>
                </a:extLst>
              </a:tr>
              <a:tr h="435194">
                <a:tc>
                  <a:txBody>
                    <a:bodyPr/>
                    <a:lstStyle/>
                    <a:p>
                      <a:pPr marL="0" marR="0" algn="ctr">
                        <a:spcBef>
                          <a:spcPts val="0"/>
                        </a:spcBef>
                        <a:spcAft>
                          <a:spcPts val="0"/>
                        </a:spcAft>
                      </a:pPr>
                      <a:r>
                        <a:rPr lang="en-US" sz="1000">
                          <a:effectLst/>
                        </a:rPr>
                        <a:t>1</a:t>
                      </a:r>
                      <a:endParaRPr lang="en-US" sz="10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2000" dirty="0">
                          <a:effectLst/>
                        </a:rPr>
                        <a:t>Be a man</a:t>
                      </a:r>
                      <a:endParaRPr lang="en-US" sz="20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2000" dirty="0">
                          <a:effectLst/>
                        </a:rPr>
                        <a:t>I Tim. 3:8, 12</a:t>
                      </a:r>
                      <a:endParaRPr lang="en-US" sz="2000" dirty="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818446099"/>
                  </a:ext>
                </a:extLst>
              </a:tr>
              <a:tr h="435194">
                <a:tc>
                  <a:txBody>
                    <a:bodyPr/>
                    <a:lstStyle/>
                    <a:p>
                      <a:pPr marL="0" marR="0" algn="ctr">
                        <a:spcBef>
                          <a:spcPts val="0"/>
                        </a:spcBef>
                        <a:spcAft>
                          <a:spcPts val="0"/>
                        </a:spcAft>
                      </a:pPr>
                      <a:r>
                        <a:rPr lang="en-US" sz="1000">
                          <a:effectLst/>
                        </a:rPr>
                        <a:t>2</a:t>
                      </a:r>
                      <a:endParaRPr lang="en-US" sz="10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2000" dirty="0">
                          <a:effectLst/>
                        </a:rPr>
                        <a:t>Men of dignity (KJV: "Grave;" "NKJ: "Reverent") – Titus 2:2: Inspires respect in others</a:t>
                      </a:r>
                      <a:endParaRPr lang="en-US" sz="20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2000">
                          <a:effectLst/>
                        </a:rPr>
                        <a:t>I Tim. 3:8</a:t>
                      </a:r>
                      <a:endParaRPr lang="en-US" sz="200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2208385883"/>
                  </a:ext>
                </a:extLst>
              </a:tr>
              <a:tr h="435194">
                <a:tc>
                  <a:txBody>
                    <a:bodyPr/>
                    <a:lstStyle/>
                    <a:p>
                      <a:pPr marL="0" marR="0" algn="ctr">
                        <a:spcBef>
                          <a:spcPts val="0"/>
                        </a:spcBef>
                        <a:spcAft>
                          <a:spcPts val="0"/>
                        </a:spcAft>
                      </a:pPr>
                      <a:r>
                        <a:rPr lang="en-US" sz="1000">
                          <a:effectLst/>
                        </a:rPr>
                        <a:t>3</a:t>
                      </a:r>
                      <a:endParaRPr lang="en-US" sz="10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2000" dirty="0">
                          <a:effectLst/>
                        </a:rPr>
                        <a:t>Not double-tongued (NIV: "Sincere") – Not two-faced; Eph. 4:25: Speak the truth.</a:t>
                      </a:r>
                      <a:endParaRPr lang="en-US" sz="20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2000">
                          <a:effectLst/>
                        </a:rPr>
                        <a:t>I Tim. 3:8</a:t>
                      </a:r>
                      <a:endParaRPr lang="en-US" sz="200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1598598135"/>
                  </a:ext>
                </a:extLst>
              </a:tr>
              <a:tr h="435194">
                <a:tc>
                  <a:txBody>
                    <a:bodyPr/>
                    <a:lstStyle/>
                    <a:p>
                      <a:pPr marL="0" marR="0" algn="ctr">
                        <a:spcBef>
                          <a:spcPts val="0"/>
                        </a:spcBef>
                        <a:spcAft>
                          <a:spcPts val="0"/>
                        </a:spcAft>
                      </a:pPr>
                      <a:r>
                        <a:rPr lang="en-US" sz="1000">
                          <a:effectLst/>
                        </a:rPr>
                        <a:t>4</a:t>
                      </a:r>
                      <a:endParaRPr lang="en-US" sz="10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2000" dirty="0">
                          <a:effectLst/>
                        </a:rPr>
                        <a:t>Not addicted to wine (KJV: "Not given to wine") – I Peter 4:1-3; 5:8-9: Be sober.</a:t>
                      </a:r>
                      <a:endParaRPr lang="en-US" sz="20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2000">
                          <a:effectLst/>
                        </a:rPr>
                        <a:t>I Tim. 3:8</a:t>
                      </a:r>
                      <a:endParaRPr lang="en-US" sz="200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3201579406"/>
                  </a:ext>
                </a:extLst>
              </a:tr>
              <a:tr h="435194">
                <a:tc>
                  <a:txBody>
                    <a:bodyPr/>
                    <a:lstStyle/>
                    <a:p>
                      <a:pPr marL="0" marR="0" algn="ctr">
                        <a:spcBef>
                          <a:spcPts val="0"/>
                        </a:spcBef>
                        <a:spcAft>
                          <a:spcPts val="0"/>
                        </a:spcAft>
                      </a:pPr>
                      <a:r>
                        <a:rPr lang="en-US" sz="1000">
                          <a:effectLst/>
                        </a:rPr>
                        <a:t>5</a:t>
                      </a:r>
                      <a:endParaRPr lang="en-US" sz="10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2000" dirty="0">
                          <a:effectLst/>
                        </a:rPr>
                        <a:t>Free from the love of money (NKJ: "Not greedy for money") – Col. 3:5 Not covetous </a:t>
                      </a:r>
                      <a:endParaRPr lang="en-US" sz="20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2000">
                          <a:effectLst/>
                        </a:rPr>
                        <a:t>I Tim. 3:8</a:t>
                      </a:r>
                      <a:endParaRPr lang="en-US" sz="200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2338906295"/>
                  </a:ext>
                </a:extLst>
              </a:tr>
              <a:tr h="435194">
                <a:tc>
                  <a:txBody>
                    <a:bodyPr/>
                    <a:lstStyle/>
                    <a:p>
                      <a:pPr marL="0" marR="0" algn="ctr">
                        <a:spcBef>
                          <a:spcPts val="0"/>
                        </a:spcBef>
                        <a:spcAft>
                          <a:spcPts val="0"/>
                        </a:spcAft>
                      </a:pPr>
                      <a:r>
                        <a:rPr lang="en-US" sz="1000">
                          <a:effectLst/>
                        </a:rPr>
                        <a:t>6</a:t>
                      </a:r>
                      <a:endParaRPr lang="en-US" sz="10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2000" dirty="0">
                          <a:effectLst/>
                        </a:rPr>
                        <a:t>Holding to the mystery of the faith with a clear conscience – Not a hypocrite! </a:t>
                      </a:r>
                      <a:endParaRPr lang="en-US" sz="20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2000">
                          <a:effectLst/>
                        </a:rPr>
                        <a:t>I Tim. 3:9</a:t>
                      </a:r>
                      <a:endParaRPr lang="en-US" sz="200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219795996"/>
                  </a:ext>
                </a:extLst>
              </a:tr>
              <a:tr h="435194">
                <a:tc>
                  <a:txBody>
                    <a:bodyPr/>
                    <a:lstStyle/>
                    <a:p>
                      <a:pPr marL="0" marR="0" algn="ctr">
                        <a:spcBef>
                          <a:spcPts val="0"/>
                        </a:spcBef>
                        <a:spcAft>
                          <a:spcPts val="0"/>
                        </a:spcAft>
                      </a:pPr>
                      <a:r>
                        <a:rPr lang="en-US" sz="1000">
                          <a:effectLst/>
                        </a:rPr>
                        <a:t>7</a:t>
                      </a:r>
                      <a:endParaRPr lang="en-US" sz="10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2000" dirty="0">
                          <a:effectLst/>
                        </a:rPr>
                        <a:t>Tested (must also first be tested) - "Proved" (KJV) – Proved, examined, not a novice</a:t>
                      </a:r>
                      <a:endParaRPr lang="en-US" sz="20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2000" dirty="0">
                          <a:effectLst/>
                        </a:rPr>
                        <a:t>I Tim. 3:10</a:t>
                      </a:r>
                      <a:endParaRPr lang="en-US" sz="2000" dirty="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3245630428"/>
                  </a:ext>
                </a:extLst>
              </a:tr>
              <a:tr h="435194">
                <a:tc>
                  <a:txBody>
                    <a:bodyPr/>
                    <a:lstStyle/>
                    <a:p>
                      <a:pPr marL="0" marR="0" algn="ctr">
                        <a:spcBef>
                          <a:spcPts val="0"/>
                        </a:spcBef>
                        <a:spcAft>
                          <a:spcPts val="0"/>
                        </a:spcAft>
                      </a:pPr>
                      <a:r>
                        <a:rPr lang="en-US" sz="1000">
                          <a:effectLst/>
                        </a:rPr>
                        <a:t>8</a:t>
                      </a:r>
                      <a:endParaRPr lang="en-US" sz="10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2000" dirty="0">
                          <a:effectLst/>
                        </a:rPr>
                        <a:t>Beyond reproach (KJV: "Being found blameless") –        I John 1:7: Walking in the light </a:t>
                      </a:r>
                      <a:endParaRPr lang="en-US" sz="20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2000" dirty="0">
                          <a:effectLst/>
                        </a:rPr>
                        <a:t>I Tim. 3:10</a:t>
                      </a:r>
                      <a:endParaRPr lang="en-US" sz="2000" dirty="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2172122700"/>
                  </a:ext>
                </a:extLst>
              </a:tr>
              <a:tr h="435194">
                <a:tc>
                  <a:txBody>
                    <a:bodyPr/>
                    <a:lstStyle/>
                    <a:p>
                      <a:pPr marL="0" marR="0" algn="ctr">
                        <a:spcBef>
                          <a:spcPts val="0"/>
                        </a:spcBef>
                        <a:spcAft>
                          <a:spcPts val="0"/>
                        </a:spcAft>
                      </a:pPr>
                      <a:r>
                        <a:rPr lang="en-US" sz="1000">
                          <a:effectLst/>
                        </a:rPr>
                        <a:t>9</a:t>
                      </a:r>
                      <a:endParaRPr lang="en-US" sz="10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2000">
                          <a:effectLst/>
                        </a:rPr>
                        <a:t>Husband of one wife – Lawfully and Scripturally wedded.</a:t>
                      </a:r>
                      <a:endParaRPr lang="en-US" sz="20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2000" dirty="0">
                          <a:effectLst/>
                        </a:rPr>
                        <a:t>I Tim. 3:12</a:t>
                      </a:r>
                      <a:endParaRPr lang="en-US" sz="2000" dirty="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1494944753"/>
                  </a:ext>
                </a:extLst>
              </a:tr>
              <a:tr h="663154">
                <a:tc>
                  <a:txBody>
                    <a:bodyPr/>
                    <a:lstStyle/>
                    <a:p>
                      <a:pPr marL="0" marR="0" algn="ctr">
                        <a:spcBef>
                          <a:spcPts val="0"/>
                        </a:spcBef>
                        <a:spcAft>
                          <a:spcPts val="0"/>
                        </a:spcAft>
                      </a:pPr>
                      <a:r>
                        <a:rPr lang="en-US" sz="1000">
                          <a:effectLst/>
                        </a:rPr>
                        <a:t>10</a:t>
                      </a:r>
                      <a:endParaRPr lang="en-US" sz="10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2000" dirty="0">
                          <a:effectLst/>
                        </a:rPr>
                        <a:t>Manages his own household well – His house is under control</a:t>
                      </a:r>
                      <a:endParaRPr lang="en-US" sz="20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2000" dirty="0">
                          <a:effectLst/>
                        </a:rPr>
                        <a:t>I Tim. 3:12</a:t>
                      </a:r>
                      <a:endParaRPr lang="en-US" sz="2000" dirty="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180152991"/>
                  </a:ext>
                </a:extLst>
              </a:tr>
            </a:tbl>
          </a:graphicData>
        </a:graphic>
      </p:graphicFrame>
    </p:spTree>
    <p:extLst>
      <p:ext uri="{BB962C8B-B14F-4D97-AF65-F5344CB8AC3E}">
        <p14:creationId xmlns:p14="http://schemas.microsoft.com/office/powerpoint/2010/main" val="3577415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F5791FD-D66D-0477-5BDF-C755DD075457}"/>
              </a:ext>
            </a:extLst>
          </p:cNvPr>
          <p:cNvPicPr>
            <a:picLocks noChangeAspect="1"/>
          </p:cNvPicPr>
          <p:nvPr/>
        </p:nvPicPr>
        <p:blipFill rotWithShape="1">
          <a:blip r:embed="rId4">
            <a:alphaModFix amt="35000"/>
            <a:extLst>
              <a:ext uri="{28A0092B-C50C-407E-A947-70E740481C1C}">
                <a14:useLocalDpi xmlns:a14="http://schemas.microsoft.com/office/drawing/2010/main" val="0"/>
              </a:ext>
            </a:extLst>
          </a:blip>
          <a:srcRect l="5487" r="5488" b="1"/>
          <a:stretch/>
        </p:blipFill>
        <p:spPr>
          <a:xfrm>
            <a:off x="20" y="2030"/>
            <a:ext cx="9143980" cy="6855970"/>
          </a:xfrm>
          <a:prstGeom prst="rect">
            <a:avLst/>
          </a:prstGeom>
        </p:spPr>
      </p:pic>
      <p:sp>
        <p:nvSpPr>
          <p:cNvPr id="164881" name="Rectangle 164880">
            <a:extLst>
              <a:ext uri="{FF2B5EF4-FFF2-40B4-BE49-F238E27FC236}">
                <a16:creationId xmlns:a16="http://schemas.microsoft.com/office/drawing/2014/main" id="{4DE0D6BE-330A-422D-9BD9-1E18F73C6E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flip="none" rotWithShape="1">
            <a:gsLst>
              <a:gs pos="32000">
                <a:schemeClr val="bg2">
                  <a:lumMod val="75000"/>
                  <a:alpha val="3000"/>
                </a:schemeClr>
              </a:gs>
              <a:gs pos="100000">
                <a:sysClr val="windowText" lastClr="000000">
                  <a:alpha val="70000"/>
                </a:sysClr>
              </a:gs>
            </a:gsLst>
            <a:path path="circle">
              <a:fillToRect l="50000" t="5000" r="50000" b="95000"/>
            </a:path>
            <a:tileRect/>
          </a:gra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64866" name="Rectangle 2"/>
          <p:cNvSpPr>
            <a:spLocks noGrp="1" noChangeArrowheads="1"/>
          </p:cNvSpPr>
          <p:nvPr>
            <p:ph type="title"/>
          </p:nvPr>
        </p:nvSpPr>
        <p:spPr>
          <a:xfrm>
            <a:off x="0" y="2031"/>
            <a:ext cx="9143979" cy="836170"/>
          </a:xfrm>
        </p:spPr>
        <p:txBody>
          <a:bodyPr vert="horz" lIns="91440" tIns="45720" rIns="91440" bIns="45720" rtlCol="0" anchor="ctr">
            <a:normAutofit/>
          </a:bodyPr>
          <a:lstStyle/>
          <a:p>
            <a:pPr defTabSz="914400">
              <a:defRPr/>
            </a:pPr>
            <a:r>
              <a:rPr lang="en-US" sz="4000" u="sng" dirty="0">
                <a:ln>
                  <a:solidFill>
                    <a:sysClr val="windowText" lastClr="000000"/>
                  </a:solidFill>
                </a:ln>
              </a:rPr>
              <a:t>Qualities of Deacons</a:t>
            </a:r>
            <a:endParaRPr lang="en-US" sz="4000" u="sng" dirty="0"/>
          </a:p>
        </p:txBody>
      </p:sp>
      <p:sp>
        <p:nvSpPr>
          <p:cNvPr id="5" name="Footer Placeholder 4"/>
          <p:cNvSpPr>
            <a:spLocks noGrp="1"/>
          </p:cNvSpPr>
          <p:nvPr>
            <p:ph type="ftr" sz="quarter" idx="11"/>
          </p:nvPr>
        </p:nvSpPr>
        <p:spPr>
          <a:xfrm>
            <a:off x="20" y="6490845"/>
            <a:ext cx="5004649" cy="365125"/>
          </a:xfrm>
        </p:spPr>
        <p:txBody>
          <a:bodyPr vert="horz" lIns="91440" tIns="45720" rIns="91440" bIns="45720" rtlCol="0" anchor="ctr">
            <a:normAutofit/>
          </a:bodyPr>
          <a:lstStyle/>
          <a:p>
            <a:pPr marR="0" lvl="0" indent="0" fontAlgn="base">
              <a:spcBef>
                <a:spcPct val="0"/>
              </a:spcBef>
              <a:spcAft>
                <a:spcPts val="450"/>
              </a:spcAft>
              <a:buClr>
                <a:srgbClr val="6BA9DA"/>
              </a:buClr>
              <a:buSzPct val="115000"/>
              <a:buFontTx/>
              <a:buNone/>
              <a:tabLst/>
              <a:defRPr/>
            </a:pPr>
            <a:r>
              <a:rPr kumimoji="0" lang="en-US" sz="1000" b="0" i="0" u="none" strike="noStrike" kern="1200" cap="none" spc="0" normalizeH="0" baseline="0" noProof="0" dirty="0">
                <a:ln>
                  <a:noFill/>
                </a:ln>
                <a:solidFill>
                  <a:schemeClr val="tx1">
                    <a:tint val="75000"/>
                  </a:schemeClr>
                </a:solidFill>
                <a:effectLst/>
                <a:uLnTx/>
                <a:uFillTx/>
                <a:latin typeface="+mn-lt"/>
                <a:ea typeface="+mn-ea"/>
                <a:cs typeface="+mn-cs"/>
              </a:rPr>
              <a:t>The Greatest In The Kingdom</a:t>
            </a:r>
          </a:p>
        </p:txBody>
      </p:sp>
      <p:sp>
        <p:nvSpPr>
          <p:cNvPr id="3" name="Text Box 5">
            <a:extLst>
              <a:ext uri="{FF2B5EF4-FFF2-40B4-BE49-F238E27FC236}">
                <a16:creationId xmlns:a16="http://schemas.microsoft.com/office/drawing/2014/main" id="{EB426A47-E220-45E1-A753-040853D4C1D8}"/>
              </a:ext>
            </a:extLst>
          </p:cNvPr>
          <p:cNvSpPr txBox="1">
            <a:spLocks noChangeArrowheads="1"/>
          </p:cNvSpPr>
          <p:nvPr/>
        </p:nvSpPr>
        <p:spPr bwMode="auto">
          <a:xfrm>
            <a:off x="114289" y="4648200"/>
            <a:ext cx="8915400" cy="1323439"/>
          </a:xfrm>
          <a:prstGeom prst="rect">
            <a:avLst/>
          </a:prstGeom>
          <a:solidFill>
            <a:schemeClr val="bg1">
              <a:lumMod val="20000"/>
              <a:lumOff val="80000"/>
            </a:schemeClr>
          </a:solidFill>
          <a:ln w="19050">
            <a:solidFill>
              <a:schemeClr val="accent1"/>
            </a:solidFill>
            <a:miter lim="800000"/>
            <a:headEnd/>
            <a:tailEnd/>
          </a:ln>
        </p:spPr>
        <p:txBody>
          <a:bodyPr wrap="square">
            <a:spAutoFit/>
          </a:bodyPr>
          <a:lstStyle/>
          <a:p>
            <a:pPr lvl="0" algn="ctr" defTabSz="685800">
              <a:defRPr/>
            </a:pPr>
            <a:r>
              <a:rPr lang="en-US" sz="4000" b="1" dirty="0">
                <a:solidFill>
                  <a:srgbClr val="006600"/>
                </a:solidFill>
                <a:latin typeface="Tahoma" pitchFamily="34" charset="0"/>
                <a:cs typeface="Times New Roman" pitchFamily="18" charset="0"/>
              </a:rPr>
              <a:t>The greatest in the kingdom is a servant!</a:t>
            </a:r>
            <a:endParaRPr kumimoji="0" lang="en-US" sz="4000" b="1" i="0" u="none" strike="noStrike" kern="1200" cap="none" spc="0" normalizeH="0" baseline="0" noProof="0" dirty="0">
              <a:ln>
                <a:noFill/>
              </a:ln>
              <a:solidFill>
                <a:srgbClr val="006600"/>
              </a:solidFill>
              <a:effectLst/>
              <a:uLnTx/>
              <a:uFillTx/>
              <a:latin typeface="Tahoma" pitchFamily="34" charset="0"/>
              <a:cs typeface="Times New Roman" pitchFamily="18" charset="0"/>
            </a:endParaRPr>
          </a:p>
        </p:txBody>
      </p:sp>
    </p:spTree>
    <p:extLst>
      <p:ext uri="{BB962C8B-B14F-4D97-AF65-F5344CB8AC3E}">
        <p14:creationId xmlns:p14="http://schemas.microsoft.com/office/powerpoint/2010/main" val="244781745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FFB0F6B-B0AB-A6F2-3D5E-A3ECE545DD8F}"/>
              </a:ext>
            </a:extLst>
          </p:cNvPr>
          <p:cNvPicPr>
            <a:picLocks noChangeAspect="1"/>
          </p:cNvPicPr>
          <p:nvPr/>
        </p:nvPicPr>
        <p:blipFill rotWithShape="1">
          <a:blip r:embed="rId4">
            <a:extLst>
              <a:ext uri="{28A0092B-C50C-407E-A947-70E740481C1C}">
                <a14:useLocalDpi xmlns:a14="http://schemas.microsoft.com/office/drawing/2010/main" val="0"/>
              </a:ext>
            </a:extLst>
          </a:blip>
          <a:srcRect l="30042" r="41292"/>
          <a:stretch/>
        </p:blipFill>
        <p:spPr>
          <a:xfrm>
            <a:off x="20" y="10"/>
            <a:ext cx="4571980" cy="6857990"/>
          </a:xfrm>
          <a:prstGeom prst="rect">
            <a:avLst/>
          </a:prstGeom>
        </p:spPr>
      </p:pic>
      <p:sp>
        <p:nvSpPr>
          <p:cNvPr id="8" name="Text Box 11"/>
          <p:cNvSpPr txBox="1">
            <a:spLocks noChangeArrowheads="1"/>
          </p:cNvSpPr>
          <p:nvPr/>
        </p:nvSpPr>
        <p:spPr bwMode="auto">
          <a:xfrm>
            <a:off x="4419600" y="685800"/>
            <a:ext cx="4724400" cy="6150429"/>
          </a:xfrm>
          <a:prstGeom prst="rect">
            <a:avLst/>
          </a:prstGeom>
        </p:spPr>
        <p:txBody>
          <a:bodyPr vert="horz" lIns="91440" tIns="45720" rIns="91440" bIns="45720" rtlCol="0">
            <a:no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628650" lvl="0" indent="-342900" eaLnBrk="1" hangingPunct="1">
              <a:lnSpc>
                <a:spcPct val="120000"/>
              </a:lnSpc>
              <a:spcAft>
                <a:spcPts val="450"/>
              </a:spcAft>
              <a:buFont typeface="Wingdings" panose="05000000000000000000" pitchFamily="2" charset="2"/>
              <a:buChar char="ü"/>
              <a:defRPr/>
            </a:pPr>
            <a:r>
              <a:rPr lang="en-US" sz="3200" b="1" dirty="0">
                <a:solidFill>
                  <a:prstClr val="white"/>
                </a:solidFill>
                <a:effectLst>
                  <a:outerShdw blurRad="50800" dist="38100" dir="2700000" algn="tl" rotWithShape="0">
                    <a:srgbClr val="000000">
                      <a:alpha val="48000"/>
                    </a:srgbClr>
                  </a:outerShdw>
                </a:effectLst>
                <a:latin typeface="Tahoma"/>
              </a:rPr>
              <a:t>Jesus taught His apostles that to be great, one must serve (Matthew 20:25-28)</a:t>
            </a:r>
            <a:endParaRPr kumimoji="0" lang="en-US" sz="3200" b="1"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ndParaRPr>
          </a:p>
          <a:p>
            <a:pPr marL="628650" lvl="0" indent="-342900" eaLnBrk="1" hangingPunct="1">
              <a:lnSpc>
                <a:spcPct val="120000"/>
              </a:lnSpc>
              <a:spcAft>
                <a:spcPts val="450"/>
              </a:spcAft>
              <a:buFont typeface="Wingdings" panose="05000000000000000000" pitchFamily="2" charset="2"/>
              <a:buChar char="ü"/>
              <a:defRPr/>
            </a:pPr>
            <a:r>
              <a:rPr lang="en-US" sz="3200" b="1" dirty="0">
                <a:solidFill>
                  <a:prstClr val="white"/>
                </a:solidFill>
                <a:effectLst>
                  <a:outerShdw blurRad="50800" dist="38100" dir="2700000" algn="tl" rotWithShape="0">
                    <a:srgbClr val="000000">
                      <a:alpha val="48000"/>
                    </a:srgbClr>
                  </a:outerShdw>
                </a:effectLst>
                <a:latin typeface="Tahoma"/>
              </a:rPr>
              <a:t>There is greatness in being a servant of the Lord – Great reward!</a:t>
            </a:r>
            <a:endParaRPr kumimoji="0" lang="en-US" sz="3200" b="0" i="0"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a typeface="+mn-ea"/>
              <a:cs typeface="Times New Roman" pitchFamily="18" charset="0"/>
            </a:endParaRPr>
          </a:p>
        </p:txBody>
      </p:sp>
      <p:sp>
        <p:nvSpPr>
          <p:cNvPr id="5" name="Footer Placeholder 4"/>
          <p:cNvSpPr>
            <a:spLocks noGrp="1"/>
          </p:cNvSpPr>
          <p:nvPr>
            <p:ph type="ftr" sz="quarter" idx="11"/>
          </p:nvPr>
        </p:nvSpPr>
        <p:spPr>
          <a:xfrm>
            <a:off x="20" y="6492875"/>
            <a:ext cx="4419580" cy="365125"/>
          </a:xfrm>
        </p:spPr>
        <p:txBody>
          <a:bodyPr vert="horz" lIns="91440" tIns="45720" rIns="91440" bIns="45720" rtlCol="0" anchor="ctr">
            <a:normAutofit/>
          </a:bodyPr>
          <a:lstStyle/>
          <a:p>
            <a:pPr marL="0" marR="0" lvl="0" indent="0" algn="l" defTabSz="914400" rtl="0" eaLnBrk="1" fontAlgn="base" latinLnBrk="0" hangingPunct="1">
              <a:lnSpc>
                <a:spcPct val="100000"/>
              </a:lnSpc>
              <a:spcBef>
                <a:spcPct val="0"/>
              </a:spcBef>
              <a:spcAft>
                <a:spcPts val="450"/>
              </a:spcAft>
              <a:buClr>
                <a:srgbClr val="6BA9DA"/>
              </a:buClr>
              <a:buSzPct val="115000"/>
              <a:buFontTx/>
              <a:buNone/>
              <a:tabLst/>
              <a:defRPr/>
            </a:pPr>
            <a:r>
              <a:rPr kumimoji="0" lang="en-US" sz="1000" b="0" i="0" u="none" strike="noStrike" kern="1200" cap="none" spc="0" normalizeH="0" baseline="0" noProof="0">
                <a:ln>
                  <a:noFill/>
                </a:ln>
                <a:solidFill>
                  <a:prstClr val="white">
                    <a:tint val="75000"/>
                  </a:prstClr>
                </a:solidFill>
                <a:effectLst/>
                <a:uLnTx/>
                <a:uFillTx/>
                <a:latin typeface="Tahoma"/>
                <a:ea typeface="+mn-ea"/>
                <a:cs typeface="Arial" charset="0"/>
              </a:rPr>
              <a:t>The Greatest In The Kingdom</a:t>
            </a:r>
            <a:endParaRPr kumimoji="0" lang="en-US" sz="1000" b="0" i="0" u="none" strike="noStrike" kern="1200" cap="none" spc="0" normalizeH="0" baseline="0" noProof="0" dirty="0">
              <a:ln>
                <a:noFill/>
              </a:ln>
              <a:solidFill>
                <a:prstClr val="white">
                  <a:tint val="75000"/>
                </a:prstClr>
              </a:solidFill>
              <a:effectLst/>
              <a:uLnTx/>
              <a:uFillTx/>
              <a:latin typeface="Tahoma"/>
              <a:ea typeface="+mn-ea"/>
              <a:cs typeface="Arial" charset="0"/>
            </a:endParaRPr>
          </a:p>
        </p:txBody>
      </p:sp>
      <p:cxnSp>
        <p:nvCxnSpPr>
          <p:cNvPr id="75" name="Straight Connector 74">
            <a:extLst>
              <a:ext uri="{FF2B5EF4-FFF2-40B4-BE49-F238E27FC236}">
                <a16:creationId xmlns:a16="http://schemas.microsoft.com/office/drawing/2014/main" id="{E0DCF65E-F84E-483D-83D7-A1616D56914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79920" y="45720"/>
            <a:ext cx="0" cy="6766560"/>
          </a:xfrm>
          <a:prstGeom prst="line">
            <a:avLst/>
          </a:prstGeom>
          <a:ln w="190500" cap="sq">
            <a:solidFill>
              <a:srgbClr val="FFFFFF"/>
            </a:solidFill>
            <a:miter lim="800000"/>
          </a:ln>
          <a:scene3d>
            <a:camera prst="orthographicFront"/>
            <a:lightRig rig="twoPt" dir="t">
              <a:rot lat="0" lon="0" rev="7200000"/>
            </a:lightRig>
          </a:scene3d>
          <a:sp3d>
            <a:bevelT w="25400" h="19050"/>
          </a:sp3d>
        </p:spPr>
        <p:style>
          <a:lnRef idx="1">
            <a:schemeClr val="accent1"/>
          </a:lnRef>
          <a:fillRef idx="0">
            <a:schemeClr val="accent1"/>
          </a:fillRef>
          <a:effectRef idx="0">
            <a:schemeClr val="accent1"/>
          </a:effectRef>
          <a:fontRef idx="minor">
            <a:schemeClr val="tx1"/>
          </a:fontRef>
        </p:style>
      </p:cxnSp>
      <p:sp>
        <p:nvSpPr>
          <p:cNvPr id="164866" name="Rectangle 2"/>
          <p:cNvSpPr>
            <a:spLocks noGrp="1" noChangeArrowheads="1"/>
          </p:cNvSpPr>
          <p:nvPr>
            <p:ph type="title"/>
          </p:nvPr>
        </p:nvSpPr>
        <p:spPr>
          <a:xfrm>
            <a:off x="0" y="21771"/>
            <a:ext cx="9143977" cy="664029"/>
          </a:xfr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rmAutofit/>
          </a:bodyPr>
          <a:lstStyle/>
          <a:p>
            <a:pPr defTabSz="914400">
              <a:defRPr/>
            </a:pPr>
            <a:r>
              <a:rPr lang="en-US" sz="4000" u="sng" dirty="0">
                <a:solidFill>
                  <a:srgbClr val="66FFFF"/>
                </a:solidFill>
                <a:latin typeface="Arial" panose="020B0604020202020204" pitchFamily="34" charset="0"/>
                <a:cs typeface="Arial" panose="020B0604020202020204" pitchFamily="34" charset="0"/>
              </a:rPr>
              <a:t>Conclusion</a:t>
            </a:r>
          </a:p>
        </p:txBody>
      </p:sp>
    </p:spTree>
    <p:extLst>
      <p:ext uri="{BB962C8B-B14F-4D97-AF65-F5344CB8AC3E}">
        <p14:creationId xmlns:p14="http://schemas.microsoft.com/office/powerpoint/2010/main" val="337510571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barn(inVertical)">
                                      <p:cBhvr>
                                        <p:cTn id="12"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20" y="6492875"/>
            <a:ext cx="4419580" cy="365125"/>
          </a:xfrm>
        </p:spPr>
        <p:txBody>
          <a:bodyPr vert="horz" lIns="91440" tIns="45720" rIns="91440" bIns="45720" rtlCol="0" anchor="ctr">
            <a:normAutofit/>
          </a:bodyPr>
          <a:lstStyle/>
          <a:p>
            <a:pPr marL="0" marR="0" lvl="0" indent="0" algn="l" defTabSz="914400" rtl="0" eaLnBrk="1" fontAlgn="base" latinLnBrk="0" hangingPunct="1">
              <a:lnSpc>
                <a:spcPct val="100000"/>
              </a:lnSpc>
              <a:spcBef>
                <a:spcPct val="0"/>
              </a:spcBef>
              <a:spcAft>
                <a:spcPts val="450"/>
              </a:spcAft>
              <a:buClr>
                <a:srgbClr val="6BA9DA"/>
              </a:buClr>
              <a:buSzPct val="115000"/>
              <a:buFontTx/>
              <a:buNone/>
              <a:tabLst/>
              <a:defRPr/>
            </a:pPr>
            <a:r>
              <a:rPr kumimoji="0" lang="en-US" sz="1000" b="0" i="0" u="none" strike="noStrike" kern="1200" cap="none" spc="0" normalizeH="0" baseline="0" noProof="0">
                <a:ln>
                  <a:noFill/>
                </a:ln>
                <a:solidFill>
                  <a:prstClr val="white">
                    <a:tint val="75000"/>
                  </a:prstClr>
                </a:solidFill>
                <a:effectLst/>
                <a:uLnTx/>
                <a:uFillTx/>
                <a:latin typeface="Tahoma"/>
                <a:ea typeface="+mn-ea"/>
                <a:cs typeface="Arial" charset="0"/>
              </a:rPr>
              <a:t>The Greatest In The Kingdom</a:t>
            </a:r>
            <a:endParaRPr kumimoji="0" lang="en-US" sz="1000" b="0" i="0" u="none" strike="noStrike" kern="1200" cap="none" spc="0" normalizeH="0" baseline="0" noProof="0" dirty="0">
              <a:ln>
                <a:noFill/>
              </a:ln>
              <a:solidFill>
                <a:prstClr val="white">
                  <a:tint val="75000"/>
                </a:prstClr>
              </a:solidFill>
              <a:effectLst/>
              <a:uLnTx/>
              <a:uFillTx/>
              <a:latin typeface="Tahoma"/>
              <a:ea typeface="+mn-ea"/>
              <a:cs typeface="Arial" charset="0"/>
            </a:endParaRPr>
          </a:p>
        </p:txBody>
      </p:sp>
      <p:cxnSp>
        <p:nvCxnSpPr>
          <p:cNvPr id="75" name="Straight Connector 74">
            <a:extLst>
              <a:ext uri="{FF2B5EF4-FFF2-40B4-BE49-F238E27FC236}">
                <a16:creationId xmlns:a16="http://schemas.microsoft.com/office/drawing/2014/main" id="{E0DCF65E-F84E-483D-83D7-A1616D56914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79920" y="45720"/>
            <a:ext cx="0" cy="6766560"/>
          </a:xfrm>
          <a:prstGeom prst="line">
            <a:avLst/>
          </a:prstGeom>
          <a:ln w="190500" cap="sq">
            <a:solidFill>
              <a:srgbClr val="FFFFFF"/>
            </a:solidFill>
            <a:miter lim="800000"/>
          </a:ln>
          <a:scene3d>
            <a:camera prst="orthographicFront"/>
            <a:lightRig rig="twoPt" dir="t">
              <a:rot lat="0" lon="0" rev="7200000"/>
            </a:lightRig>
          </a:scene3d>
          <a:sp3d>
            <a:bevelT w="25400" h="19050"/>
          </a:sp3d>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95EC326A-D76E-A372-F79E-40EE3553807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0" y="10"/>
            <a:ext cx="4571980" cy="6857990"/>
          </a:xfrm>
          <a:prstGeom prst="rect">
            <a:avLst/>
          </a:prstGeom>
        </p:spPr>
      </p:pic>
      <p:sp>
        <p:nvSpPr>
          <p:cNvPr id="164866" name="Rectangle 2"/>
          <p:cNvSpPr>
            <a:spLocks noGrp="1" noChangeArrowheads="1"/>
          </p:cNvSpPr>
          <p:nvPr>
            <p:ph type="title"/>
          </p:nvPr>
        </p:nvSpPr>
        <p:spPr>
          <a:xfrm>
            <a:off x="0" y="21771"/>
            <a:ext cx="9143977" cy="664029"/>
          </a:xfr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rmAutofit/>
          </a:bodyPr>
          <a:lstStyle/>
          <a:p>
            <a:pPr defTabSz="914400">
              <a:defRPr/>
            </a:pPr>
            <a:r>
              <a:rPr lang="en-US" sz="4000" u="sng" dirty="0">
                <a:solidFill>
                  <a:srgbClr val="66FFFF"/>
                </a:solidFill>
                <a:latin typeface="Arial" panose="020B0604020202020204" pitchFamily="34" charset="0"/>
                <a:cs typeface="Arial" panose="020B0604020202020204" pitchFamily="34" charset="0"/>
              </a:rPr>
              <a:t>Conclusion</a:t>
            </a:r>
          </a:p>
        </p:txBody>
      </p:sp>
      <p:sp>
        <p:nvSpPr>
          <p:cNvPr id="2" name="Text Box 5">
            <a:extLst>
              <a:ext uri="{FF2B5EF4-FFF2-40B4-BE49-F238E27FC236}">
                <a16:creationId xmlns:a16="http://schemas.microsoft.com/office/drawing/2014/main" id="{D2F70BDB-5AF3-4994-EC39-4EBA8EBE0577}"/>
              </a:ext>
            </a:extLst>
          </p:cNvPr>
          <p:cNvSpPr txBox="1">
            <a:spLocks noChangeArrowheads="1"/>
          </p:cNvSpPr>
          <p:nvPr/>
        </p:nvSpPr>
        <p:spPr bwMode="auto">
          <a:xfrm>
            <a:off x="4720183" y="864950"/>
            <a:ext cx="4391159" cy="5632311"/>
          </a:xfrm>
          <a:prstGeom prst="rect">
            <a:avLst/>
          </a:prstGeom>
          <a:solidFill>
            <a:schemeClr val="bg1">
              <a:lumMod val="20000"/>
              <a:lumOff val="80000"/>
            </a:schemeClr>
          </a:solidFill>
          <a:ln w="19050">
            <a:solidFill>
              <a:schemeClr val="accent1"/>
            </a:solidFill>
            <a:miter lim="800000"/>
            <a:headEnd/>
            <a:tailEnd/>
          </a:ln>
        </p:spPr>
        <p:txBody>
          <a:bodyPr wrap="square">
            <a:spAutoFit/>
          </a:bodyPr>
          <a:lstStyle/>
          <a:p>
            <a:pPr lvl="0" algn="ctr" defTabSz="685800">
              <a:defRPr/>
            </a:pPr>
            <a:r>
              <a:rPr lang="en-US" sz="3600" b="1" dirty="0">
                <a:solidFill>
                  <a:srgbClr val="006600"/>
                </a:solidFill>
                <a:latin typeface="Tahoma" pitchFamily="34" charset="0"/>
                <a:cs typeface="Times New Roman" pitchFamily="18" charset="0"/>
              </a:rPr>
              <a:t>There is greatness in serving as a Deacon, for you will obtain for yourself “high standing and great confidence in the faith that is in Christ Jesus”          (I Timothy 3:13)</a:t>
            </a:r>
            <a:endParaRPr kumimoji="0" lang="en-US" sz="3600" b="1" i="0" u="none" strike="noStrike" kern="1200" cap="none" spc="0" normalizeH="0" baseline="0" noProof="0" dirty="0">
              <a:ln>
                <a:noFill/>
              </a:ln>
              <a:solidFill>
                <a:srgbClr val="006600"/>
              </a:solidFill>
              <a:effectLst/>
              <a:uLnTx/>
              <a:uFillTx/>
              <a:latin typeface="Tahoma" pitchFamily="34" charset="0"/>
              <a:cs typeface="Times New Roman" pitchFamily="18" charset="0"/>
            </a:endParaRPr>
          </a:p>
        </p:txBody>
      </p:sp>
    </p:spTree>
    <p:extLst>
      <p:ext uri="{BB962C8B-B14F-4D97-AF65-F5344CB8AC3E}">
        <p14:creationId xmlns:p14="http://schemas.microsoft.com/office/powerpoint/2010/main" val="293038942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14" name="Picture 13" descr="A close up of a beach&#10;&#10;Description automatically generated">
            <a:extLst>
              <a:ext uri="{FF2B5EF4-FFF2-40B4-BE49-F238E27FC236}">
                <a16:creationId xmlns:a16="http://schemas.microsoft.com/office/drawing/2014/main" id="{065B49C5-561B-4436-86B4-425E830A5478}"/>
              </a:ext>
            </a:extLst>
          </p:cNvPr>
          <p:cNvPicPr>
            <a:picLocks noChangeAspect="1"/>
          </p:cNvPicPr>
          <p:nvPr/>
        </p:nvPicPr>
        <p:blipFill>
          <a:blip r:embed="rId3">
            <a:alphaModFix/>
            <a:extLst>
              <a:ext uri="{28A0092B-C50C-407E-A947-70E740481C1C}">
                <a14:useLocalDpi xmlns:a14="http://schemas.microsoft.com/office/drawing/2010/main" val="0"/>
              </a:ext>
            </a:extLst>
          </a:blip>
          <a:stretch>
            <a:fillRect/>
          </a:stretch>
        </p:blipFill>
        <p:spPr>
          <a:xfrm>
            <a:off x="-20" y="1"/>
            <a:ext cx="9144020" cy="6858000"/>
          </a:xfrm>
          <a:prstGeom prst="rect">
            <a:avLst/>
          </a:prstGeom>
        </p:spPr>
      </p:pic>
      <p:sp>
        <p:nvSpPr>
          <p:cNvPr id="22" name="Rectangle 21">
            <a:extLst>
              <a:ext uri="{FF2B5EF4-FFF2-40B4-BE49-F238E27FC236}">
                <a16:creationId xmlns:a16="http://schemas.microsoft.com/office/drawing/2014/main" id="{4DE0D6BE-330A-422D-9BD9-1E18F73C6E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flip="none" rotWithShape="1">
            <a:gsLst>
              <a:gs pos="32000">
                <a:schemeClr val="bg2">
                  <a:lumMod val="75000"/>
                  <a:alpha val="3000"/>
                </a:schemeClr>
              </a:gs>
              <a:gs pos="100000">
                <a:sysClr val="windowText" lastClr="000000">
                  <a:alpha val="70000"/>
                </a:sysClr>
              </a:gs>
            </a:gsLst>
            <a:path path="circle">
              <a:fillToRect l="50000" t="5000" r="50000" b="95000"/>
            </a:path>
            <a:tileRect/>
          </a:gradFill>
          <a:ln w="9525" cap="flat" cmpd="sng" algn="ctr">
            <a:no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Arial" charset="0"/>
            </a:endParaRPr>
          </a:p>
        </p:txBody>
      </p:sp>
      <p:sp>
        <p:nvSpPr>
          <p:cNvPr id="9" name="Rectangle 2">
            <a:extLst>
              <a:ext uri="{FF2B5EF4-FFF2-40B4-BE49-F238E27FC236}">
                <a16:creationId xmlns:a16="http://schemas.microsoft.com/office/drawing/2014/main" id="{B5686829-6E24-40BB-918C-C91292B97981}"/>
              </a:ext>
            </a:extLst>
          </p:cNvPr>
          <p:cNvSpPr>
            <a:spLocks noGrp="1" noChangeArrowheads="1"/>
          </p:cNvSpPr>
          <p:nvPr>
            <p:ph type="title"/>
          </p:nvPr>
        </p:nvSpPr>
        <p:spPr>
          <a:xfrm>
            <a:off x="0" y="0"/>
            <a:ext cx="9144000" cy="990600"/>
          </a:xfrm>
          <a:solidFill>
            <a:srgbClr val="FFFF00"/>
          </a:solidFill>
        </p:spPr>
        <p:txBody>
          <a:bodyPr/>
          <a:lstStyle/>
          <a:p>
            <a:pPr marL="0" indent="0" eaLnBrk="1" hangingPunct="1">
              <a:buNone/>
            </a:pPr>
            <a:r>
              <a:rPr lang="en-US" sz="4600" b="1" u="sng" dirty="0">
                <a:solidFill>
                  <a:srgbClr val="0000FF"/>
                </a:solidFill>
                <a:latin typeface="Ameretto"/>
              </a:rPr>
              <a:t>“What Must I Do To Be Saved?”</a:t>
            </a:r>
          </a:p>
        </p:txBody>
      </p:sp>
      <p:sp>
        <p:nvSpPr>
          <p:cNvPr id="11" name="Text Box 3">
            <a:extLst>
              <a:ext uri="{FF2B5EF4-FFF2-40B4-BE49-F238E27FC236}">
                <a16:creationId xmlns:a16="http://schemas.microsoft.com/office/drawing/2014/main" id="{A32E3777-7DC2-4DAF-B259-846442EC4B2C}"/>
              </a:ext>
            </a:extLst>
          </p:cNvPr>
          <p:cNvSpPr txBox="1">
            <a:spLocks noChangeArrowheads="1"/>
          </p:cNvSpPr>
          <p:nvPr/>
        </p:nvSpPr>
        <p:spPr bwMode="auto">
          <a:xfrm>
            <a:off x="0" y="1066800"/>
            <a:ext cx="9144000" cy="3539430"/>
          </a:xfrm>
          <a:prstGeom prst="rect">
            <a:avLst/>
          </a:prstGeom>
          <a:noFill/>
          <a:ln w="9525">
            <a:noFill/>
            <a:miter lim="800000"/>
            <a:headEnd/>
            <a:tailEnd/>
          </a:ln>
          <a:effectLst/>
        </p:spPr>
        <p:txBody>
          <a:bodyPr wrap="square">
            <a:spAutoFit/>
          </a:bodyPr>
          <a:lstStyle/>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Hear The Gospel (Jn. 5:24; Rom. 10:17)</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Believe In Christ (Jn. 3:16-18; Jn. 8:24)</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Repent Of Sins (Lk. 13:3-5; Acts 2:38)</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Confess Christ (Mt. 10:32; Rom. 10:10)</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Be Baptized (Mk. 16:16; Acts 22:16)</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Remain Faithful (Jn. 8:31; Rev. 2:10)</a:t>
            </a:r>
          </a:p>
        </p:txBody>
      </p:sp>
      <p:sp>
        <p:nvSpPr>
          <p:cNvPr id="12" name="Text Box 4">
            <a:extLst>
              <a:ext uri="{FF2B5EF4-FFF2-40B4-BE49-F238E27FC236}">
                <a16:creationId xmlns:a16="http://schemas.microsoft.com/office/drawing/2014/main" id="{90A4ACFC-B694-4663-B94E-08EED20972AA}"/>
              </a:ext>
            </a:extLst>
          </p:cNvPr>
          <p:cNvSpPr txBox="1">
            <a:spLocks noChangeArrowheads="1"/>
          </p:cNvSpPr>
          <p:nvPr/>
        </p:nvSpPr>
        <p:spPr bwMode="auto">
          <a:xfrm>
            <a:off x="0" y="5521895"/>
            <a:ext cx="9144000" cy="1077218"/>
          </a:xfrm>
          <a:prstGeom prst="rect">
            <a:avLst/>
          </a:prstGeom>
          <a:noFill/>
          <a:ln w="9525">
            <a:noFill/>
            <a:miter lim="800000"/>
            <a:headEnd/>
            <a:tailEn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bg1"/>
                </a:solidFill>
                <a:effectLst/>
                <a:uLnTx/>
                <a:uFillTx/>
                <a:latin typeface="Arial" pitchFamily="34" charset="0"/>
                <a:ea typeface="+mn-ea"/>
                <a:cs typeface="Arial" pitchFamily="34" charset="0"/>
              </a:rPr>
              <a:t>Repent (Acts 8:22), Confess (I Jn. 1:9),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bg1"/>
                </a:solidFill>
                <a:effectLst/>
                <a:uLnTx/>
                <a:uFillTx/>
                <a:latin typeface="Arial" pitchFamily="34" charset="0"/>
                <a:ea typeface="+mn-ea"/>
                <a:cs typeface="Arial" pitchFamily="34" charset="0"/>
              </a:rPr>
              <a:t>Pray (Acts 8:22)</a:t>
            </a:r>
          </a:p>
        </p:txBody>
      </p:sp>
      <p:sp>
        <p:nvSpPr>
          <p:cNvPr id="13" name="Rectangle 2">
            <a:extLst>
              <a:ext uri="{FF2B5EF4-FFF2-40B4-BE49-F238E27FC236}">
                <a16:creationId xmlns:a16="http://schemas.microsoft.com/office/drawing/2014/main" id="{3CBD791D-1CC1-4B60-AD84-C69BA18F67BA}"/>
              </a:ext>
            </a:extLst>
          </p:cNvPr>
          <p:cNvSpPr txBox="1">
            <a:spLocks noChangeArrowheads="1"/>
          </p:cNvSpPr>
          <p:nvPr/>
        </p:nvSpPr>
        <p:spPr>
          <a:xfrm>
            <a:off x="0" y="4803437"/>
            <a:ext cx="9144000" cy="685800"/>
          </a:xfrm>
          <a:prstGeom prst="rect">
            <a:avLst/>
          </a:prstGeom>
          <a:solidFill>
            <a:srgbClr val="FFFF00"/>
          </a:solidFill>
        </p:spPr>
        <p:txBody>
          <a:bodyPr vert="horz" lIns="91440" tIns="45720" rIns="91440" bIns="45720" rtlCol="0" anchor="ctr">
            <a:normAutofit lnSpcReduction="10000"/>
          </a:bodyPr>
          <a:lstStyle>
            <a:lvl1pPr algn="ctr" defTabSz="685800" rtl="0" eaLnBrk="1" latinLnBrk="0" hangingPunct="1">
              <a:lnSpc>
                <a:spcPct val="90000"/>
              </a:lnSpc>
              <a:spcBef>
                <a:spcPct val="0"/>
              </a:spcBef>
              <a:buNone/>
              <a:defRPr sz="255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pPr fontAlgn="auto">
              <a:spcAft>
                <a:spcPts val="0"/>
              </a:spcAft>
            </a:pPr>
            <a:r>
              <a:rPr lang="en-US" sz="4400" u="sng" dirty="0">
                <a:solidFill>
                  <a:srgbClr val="0000FF"/>
                </a:solidFill>
                <a:latin typeface="Ameretto"/>
              </a:rPr>
              <a:t>For The Erring Saint: </a:t>
            </a:r>
          </a:p>
        </p:txBody>
      </p:sp>
    </p:spTree>
    <p:extLst>
      <p:ext uri="{BB962C8B-B14F-4D97-AF65-F5344CB8AC3E}">
        <p14:creationId xmlns:p14="http://schemas.microsoft.com/office/powerpoint/2010/main" val="564859948"/>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circle(out)">
                                      <p:cBhvr>
                                        <p:cTn id="7" dur="500"/>
                                        <p:tgtEl>
                                          <p:spTgt spid="11">
                                            <p:txEl>
                                              <p:pRg st="0" end="0"/>
                                            </p:txEl>
                                          </p:spTgt>
                                        </p:tgtEl>
                                      </p:cBhvr>
                                    </p:animEffect>
                                  </p:childTnLst>
                                </p:cTn>
                              </p:par>
                            </p:childTnLst>
                          </p:cTn>
                        </p:par>
                        <p:par>
                          <p:cTn id="8" fill="hold">
                            <p:stCondLst>
                              <p:cond delay="500"/>
                            </p:stCondLst>
                            <p:childTnLst>
                              <p:par>
                                <p:cTn id="9" presetID="6" presetClass="entr" presetSubtype="32" fill="hold" nodeType="after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animEffect transition="in" filter="circle(out)">
                                      <p:cBhvr>
                                        <p:cTn id="11" dur="500"/>
                                        <p:tgtEl>
                                          <p:spTgt spid="11">
                                            <p:txEl>
                                              <p:pRg st="1" end="1"/>
                                            </p:txEl>
                                          </p:spTgt>
                                        </p:tgtEl>
                                      </p:cBhvr>
                                    </p:animEffect>
                                  </p:childTnLst>
                                </p:cTn>
                              </p:par>
                            </p:childTnLst>
                          </p:cTn>
                        </p:par>
                        <p:par>
                          <p:cTn id="12" fill="hold">
                            <p:stCondLst>
                              <p:cond delay="1000"/>
                            </p:stCondLst>
                            <p:childTnLst>
                              <p:par>
                                <p:cTn id="13" presetID="6" presetClass="entr" presetSubtype="32" fill="hold" nodeType="after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Effect transition="in" filter="circle(out)">
                                      <p:cBhvr>
                                        <p:cTn id="15" dur="500"/>
                                        <p:tgtEl>
                                          <p:spTgt spid="11">
                                            <p:txEl>
                                              <p:pRg st="2" end="2"/>
                                            </p:txEl>
                                          </p:spTgt>
                                        </p:tgtEl>
                                      </p:cBhvr>
                                    </p:animEffect>
                                  </p:childTnLst>
                                </p:cTn>
                              </p:par>
                            </p:childTnLst>
                          </p:cTn>
                        </p:par>
                        <p:par>
                          <p:cTn id="16" fill="hold">
                            <p:stCondLst>
                              <p:cond delay="1500"/>
                            </p:stCondLst>
                            <p:childTnLst>
                              <p:par>
                                <p:cTn id="17" presetID="6" presetClass="entr" presetSubtype="32" fill="hold" nodeType="after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animEffect transition="in" filter="circle(out)">
                                      <p:cBhvr>
                                        <p:cTn id="19" dur="500"/>
                                        <p:tgtEl>
                                          <p:spTgt spid="11">
                                            <p:txEl>
                                              <p:pRg st="3" end="3"/>
                                            </p:txEl>
                                          </p:spTgt>
                                        </p:tgtEl>
                                      </p:cBhvr>
                                    </p:animEffect>
                                  </p:childTnLst>
                                </p:cTn>
                              </p:par>
                            </p:childTnLst>
                          </p:cTn>
                        </p:par>
                        <p:par>
                          <p:cTn id="20" fill="hold">
                            <p:stCondLst>
                              <p:cond delay="2000"/>
                            </p:stCondLst>
                            <p:childTnLst>
                              <p:par>
                                <p:cTn id="21" presetID="6" presetClass="entr" presetSubtype="32" fill="hold" nodeType="after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animEffect transition="in" filter="circle(out)">
                                      <p:cBhvr>
                                        <p:cTn id="23" dur="500"/>
                                        <p:tgtEl>
                                          <p:spTgt spid="11">
                                            <p:txEl>
                                              <p:pRg st="4" end="4"/>
                                            </p:txEl>
                                          </p:spTgt>
                                        </p:tgtEl>
                                      </p:cBhvr>
                                    </p:animEffect>
                                  </p:childTnLst>
                                </p:cTn>
                              </p:par>
                            </p:childTnLst>
                          </p:cTn>
                        </p:par>
                        <p:par>
                          <p:cTn id="24" fill="hold">
                            <p:stCondLst>
                              <p:cond delay="2500"/>
                            </p:stCondLst>
                            <p:childTnLst>
                              <p:par>
                                <p:cTn id="25" presetID="6" presetClass="entr" presetSubtype="32" fill="hold" nodeType="afterEffect">
                                  <p:stCondLst>
                                    <p:cond delay="0"/>
                                  </p:stCondLst>
                                  <p:childTnLst>
                                    <p:set>
                                      <p:cBhvr>
                                        <p:cTn id="26" dur="1" fill="hold">
                                          <p:stCondLst>
                                            <p:cond delay="0"/>
                                          </p:stCondLst>
                                        </p:cTn>
                                        <p:tgtEl>
                                          <p:spTgt spid="11">
                                            <p:txEl>
                                              <p:pRg st="5" end="5"/>
                                            </p:txEl>
                                          </p:spTgt>
                                        </p:tgtEl>
                                        <p:attrNameLst>
                                          <p:attrName>style.visibility</p:attrName>
                                        </p:attrNameLst>
                                      </p:cBhvr>
                                      <p:to>
                                        <p:strVal val="visible"/>
                                      </p:to>
                                    </p:set>
                                    <p:animEffect transition="in" filter="circle(out)">
                                      <p:cBhvr>
                                        <p:cTn id="27" dur="500"/>
                                        <p:tgtEl>
                                          <p:spTgt spid="11">
                                            <p:txEl>
                                              <p:pRg st="5" end="5"/>
                                            </p:txEl>
                                          </p:spTgt>
                                        </p:tgtEl>
                                      </p:cBhvr>
                                    </p:animEffect>
                                  </p:childTnLst>
                                </p:cTn>
                              </p:par>
                            </p:childTnLst>
                          </p:cTn>
                        </p:par>
                        <p:par>
                          <p:cTn id="28" fill="hold">
                            <p:stCondLst>
                              <p:cond delay="3000"/>
                            </p:stCondLst>
                            <p:childTnLst>
                              <p:par>
                                <p:cTn id="29" presetID="6" presetClass="entr" presetSubtype="16"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circle(in)">
                                      <p:cBhvr>
                                        <p:cTn id="31" dur="1000"/>
                                        <p:tgtEl>
                                          <p:spTgt spid="13"/>
                                        </p:tgtEl>
                                      </p:cBhvr>
                                    </p:animEffect>
                                  </p:childTnLst>
                                </p:cTn>
                              </p:par>
                            </p:childTnLst>
                          </p:cTn>
                        </p:par>
                        <p:par>
                          <p:cTn id="32" fill="hold">
                            <p:stCondLst>
                              <p:cond delay="4000"/>
                            </p:stCondLst>
                            <p:childTnLst>
                              <p:par>
                                <p:cTn id="33" presetID="6" presetClass="entr" presetSubtype="32"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circle(out)">
                                      <p:cBhvr>
                                        <p:cTn id="3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0" y="10886"/>
            <a:ext cx="9144000" cy="838200"/>
          </a:xfrm>
        </p:spPr>
        <p:txBody>
          <a:bodyPr anchor="ctr">
            <a:noAutofit/>
          </a:bodyPr>
          <a:lstStyle/>
          <a:p>
            <a:pPr marL="182880" algn="ctr">
              <a:buClr>
                <a:schemeClr val="accent6">
                  <a:lumMod val="75000"/>
                </a:schemeClr>
              </a:buClr>
              <a:defRPr/>
            </a:pPr>
            <a:r>
              <a:rPr lang="en-US" sz="4000" b="1" u="sng" dirty="0">
                <a:solidFill>
                  <a:srgbClr val="66FFFF"/>
                </a:solidFill>
              </a:rPr>
              <a:t>INTRO</a:t>
            </a:r>
            <a:endParaRPr lang="en-US" sz="4000" b="1" u="sng" dirty="0"/>
          </a:p>
        </p:txBody>
      </p:sp>
      <p:sp>
        <p:nvSpPr>
          <p:cNvPr id="72" name="Footer Placeholder 4">
            <a:extLst>
              <a:ext uri="{FF2B5EF4-FFF2-40B4-BE49-F238E27FC236}">
                <a16:creationId xmlns:a16="http://schemas.microsoft.com/office/drawing/2014/main" id="{01FED674-AE1C-440D-9E11-839865A220F8}"/>
              </a:ext>
            </a:extLst>
          </p:cNvPr>
          <p:cNvSpPr>
            <a:spLocks noGrp="1"/>
          </p:cNvSpPr>
          <p:nvPr>
            <p:ph type="ftr" sz="quarter" idx="11"/>
          </p:nvPr>
        </p:nvSpPr>
        <p:spPr>
          <a:xfrm>
            <a:off x="0" y="-1"/>
            <a:ext cx="2895600" cy="365125"/>
          </a:xfrm>
        </p:spPr>
        <p:txBody>
          <a:bodyPr anchor="b">
            <a:normAutofit/>
          </a:bodyPr>
          <a:lstStyle/>
          <a:p>
            <a:pPr marL="0" marR="0" lvl="0" indent="0" algn="ctr" defTabSz="914400" rtl="0" eaLnBrk="1" fontAlgn="base" latinLnBrk="0" hangingPunct="1">
              <a:lnSpc>
                <a:spcPct val="100000"/>
              </a:lnSpc>
              <a:spcBef>
                <a:spcPct val="0"/>
              </a:spcBef>
              <a:spcAft>
                <a:spcPts val="600"/>
              </a:spcAft>
              <a:buClrTx/>
              <a:buSzTx/>
              <a:buFontTx/>
              <a:buNone/>
              <a:tabLst/>
              <a:defRPr/>
            </a:pPr>
            <a:r>
              <a:rPr kumimoji="0" lang="en-US" sz="1000" b="0" i="0" u="none" strike="noStrike" kern="1200" cap="none" spc="0" normalizeH="0" baseline="0" noProof="0" dirty="0">
                <a:ln>
                  <a:noFill/>
                </a:ln>
                <a:solidFill>
                  <a:srgbClr val="D4D2D0">
                    <a:shade val="50000"/>
                  </a:srgbClr>
                </a:solidFill>
                <a:effectLst/>
                <a:uLnTx/>
                <a:uFillTx/>
                <a:latin typeface="Arial" charset="0"/>
                <a:ea typeface="+mn-ea"/>
                <a:cs typeface="Arial" charset="0"/>
              </a:rPr>
              <a:t>The Greatest In The Kingdom</a:t>
            </a:r>
          </a:p>
        </p:txBody>
      </p:sp>
      <p:sp>
        <p:nvSpPr>
          <p:cNvPr id="4" name="Content Placeholder 3">
            <a:extLst>
              <a:ext uri="{FF2B5EF4-FFF2-40B4-BE49-F238E27FC236}">
                <a16:creationId xmlns:a16="http://schemas.microsoft.com/office/drawing/2014/main" id="{1CC84168-49D7-4494-AFA6-92BBF22F4887}"/>
              </a:ext>
            </a:extLst>
          </p:cNvPr>
          <p:cNvSpPr>
            <a:spLocks noGrp="1"/>
          </p:cNvSpPr>
          <p:nvPr>
            <p:ph sz="half" idx="2"/>
          </p:nvPr>
        </p:nvSpPr>
        <p:spPr>
          <a:xfrm>
            <a:off x="-10886" y="888210"/>
            <a:ext cx="9144000" cy="664028"/>
          </a:xfrm>
        </p:spPr>
        <p:txBody>
          <a:bodyPr>
            <a:normAutofit lnSpcReduction="10000"/>
          </a:bodyPr>
          <a:lstStyle/>
          <a:p>
            <a:pPr marL="36576" indent="0" algn="ctr">
              <a:buNone/>
              <a:defRPr/>
            </a:pPr>
            <a:r>
              <a:rPr lang="en-US" sz="4000" b="1" dirty="0">
                <a:solidFill>
                  <a:srgbClr val="FFFFFF"/>
                </a:solidFill>
                <a:latin typeface="Tahoma" pitchFamily="34" charset="0"/>
                <a:cs typeface="Times New Roman" pitchFamily="18" charset="0"/>
              </a:rPr>
              <a:t>What do these have in common? </a:t>
            </a:r>
          </a:p>
        </p:txBody>
      </p:sp>
      <p:sp>
        <p:nvSpPr>
          <p:cNvPr id="2" name="Content Placeholder 3">
            <a:extLst>
              <a:ext uri="{FF2B5EF4-FFF2-40B4-BE49-F238E27FC236}">
                <a16:creationId xmlns:a16="http://schemas.microsoft.com/office/drawing/2014/main" id="{97D79B00-E913-A204-027F-092D8D48EEAF}"/>
              </a:ext>
            </a:extLst>
          </p:cNvPr>
          <p:cNvSpPr txBox="1">
            <a:spLocks/>
          </p:cNvSpPr>
          <p:nvPr/>
        </p:nvSpPr>
        <p:spPr>
          <a:xfrm>
            <a:off x="255814" y="1548037"/>
            <a:ext cx="3429000" cy="664028"/>
          </a:xfrm>
          <a:prstGeom prst="rect">
            <a:avLst/>
          </a:prstGeom>
        </p:spPr>
        <p:txBody>
          <a:bodyPr vert="horz">
            <a:normAutofit lnSpcReduction="10000"/>
          </a:bodyPr>
          <a:lstStyle>
            <a:lvl1pPr marL="420624" indent="-384048" algn="l" rtl="0" eaLnBrk="1" latinLnBrk="0" hangingPunct="1">
              <a:spcBef>
                <a:spcPct val="20000"/>
              </a:spcBef>
              <a:buClr>
                <a:schemeClr val="accent1"/>
              </a:buClr>
              <a:buSzPct val="80000"/>
              <a:buFont typeface="Wingdings 2"/>
              <a:buChar char=""/>
              <a:defRPr kumimoji="0" sz="26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2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0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18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18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36576" indent="0" algn="ctr" fontAlgn="auto">
              <a:spcAft>
                <a:spcPts val="0"/>
              </a:spcAft>
              <a:buFont typeface="Wingdings 2"/>
              <a:buNone/>
              <a:defRPr/>
            </a:pPr>
            <a:r>
              <a:rPr lang="en-US" sz="4000" b="1" dirty="0">
                <a:solidFill>
                  <a:srgbClr val="FFFFFF"/>
                </a:solidFill>
                <a:latin typeface="Tahoma" pitchFamily="34" charset="0"/>
                <a:cs typeface="Times New Roman" pitchFamily="18" charset="0"/>
              </a:rPr>
              <a:t>Job</a:t>
            </a:r>
          </a:p>
        </p:txBody>
      </p:sp>
      <p:sp>
        <p:nvSpPr>
          <p:cNvPr id="3" name="Content Placeholder 3">
            <a:extLst>
              <a:ext uri="{FF2B5EF4-FFF2-40B4-BE49-F238E27FC236}">
                <a16:creationId xmlns:a16="http://schemas.microsoft.com/office/drawing/2014/main" id="{0CE640B9-9E12-24C3-546D-E96EA8B84367}"/>
              </a:ext>
            </a:extLst>
          </p:cNvPr>
          <p:cNvSpPr txBox="1">
            <a:spLocks/>
          </p:cNvSpPr>
          <p:nvPr/>
        </p:nvSpPr>
        <p:spPr>
          <a:xfrm>
            <a:off x="3570514" y="1743310"/>
            <a:ext cx="4572000" cy="664028"/>
          </a:xfrm>
          <a:prstGeom prst="rect">
            <a:avLst/>
          </a:prstGeom>
        </p:spPr>
        <p:txBody>
          <a:bodyPr vert="horz">
            <a:normAutofit lnSpcReduction="10000"/>
          </a:bodyPr>
          <a:lstStyle>
            <a:lvl1pPr marL="420624" indent="-384048" algn="l" rtl="0" eaLnBrk="1" latinLnBrk="0" hangingPunct="1">
              <a:spcBef>
                <a:spcPct val="20000"/>
              </a:spcBef>
              <a:buClr>
                <a:schemeClr val="accent1"/>
              </a:buClr>
              <a:buSzPct val="80000"/>
              <a:buFont typeface="Wingdings 2"/>
              <a:buChar char=""/>
              <a:defRPr kumimoji="0" sz="26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2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0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18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18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36576" indent="0" algn="ctr" fontAlgn="auto">
              <a:spcAft>
                <a:spcPts val="0"/>
              </a:spcAft>
              <a:buFont typeface="Wingdings 2"/>
              <a:buNone/>
              <a:defRPr/>
            </a:pPr>
            <a:r>
              <a:rPr lang="en-US" sz="4000" b="1" dirty="0">
                <a:solidFill>
                  <a:srgbClr val="FFFFFF"/>
                </a:solidFill>
                <a:latin typeface="Tahoma" pitchFamily="34" charset="0"/>
                <a:cs typeface="Times New Roman" pitchFamily="18" charset="0"/>
              </a:rPr>
              <a:t>Abraham</a:t>
            </a:r>
          </a:p>
        </p:txBody>
      </p:sp>
      <p:sp>
        <p:nvSpPr>
          <p:cNvPr id="6" name="Content Placeholder 3">
            <a:extLst>
              <a:ext uri="{FF2B5EF4-FFF2-40B4-BE49-F238E27FC236}">
                <a16:creationId xmlns:a16="http://schemas.microsoft.com/office/drawing/2014/main" id="{BF965E06-A9BB-E211-2308-8A721E6C125E}"/>
              </a:ext>
            </a:extLst>
          </p:cNvPr>
          <p:cNvSpPr txBox="1">
            <a:spLocks/>
          </p:cNvSpPr>
          <p:nvPr/>
        </p:nvSpPr>
        <p:spPr>
          <a:xfrm>
            <a:off x="0" y="2212065"/>
            <a:ext cx="3124200" cy="664028"/>
          </a:xfrm>
          <a:prstGeom prst="rect">
            <a:avLst/>
          </a:prstGeom>
        </p:spPr>
        <p:txBody>
          <a:bodyPr vert="horz">
            <a:normAutofit lnSpcReduction="10000"/>
          </a:bodyPr>
          <a:lstStyle>
            <a:lvl1pPr marL="420624" indent="-384048" algn="l" rtl="0" eaLnBrk="1" latinLnBrk="0" hangingPunct="1">
              <a:spcBef>
                <a:spcPct val="20000"/>
              </a:spcBef>
              <a:buClr>
                <a:schemeClr val="accent1"/>
              </a:buClr>
              <a:buSzPct val="80000"/>
              <a:buFont typeface="Wingdings 2"/>
              <a:buChar char=""/>
              <a:defRPr kumimoji="0" sz="26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2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0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18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18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36576" indent="0" algn="ctr" fontAlgn="auto">
              <a:spcAft>
                <a:spcPts val="0"/>
              </a:spcAft>
              <a:buFont typeface="Wingdings 2"/>
              <a:buNone/>
              <a:defRPr/>
            </a:pPr>
            <a:r>
              <a:rPr lang="en-US" sz="4000" b="1" dirty="0">
                <a:solidFill>
                  <a:srgbClr val="FFFFFF"/>
                </a:solidFill>
                <a:latin typeface="Tahoma" pitchFamily="34" charset="0"/>
                <a:cs typeface="Times New Roman" pitchFamily="18" charset="0"/>
              </a:rPr>
              <a:t>Isaac</a:t>
            </a:r>
          </a:p>
        </p:txBody>
      </p:sp>
      <p:sp>
        <p:nvSpPr>
          <p:cNvPr id="8" name="Content Placeholder 3">
            <a:extLst>
              <a:ext uri="{FF2B5EF4-FFF2-40B4-BE49-F238E27FC236}">
                <a16:creationId xmlns:a16="http://schemas.microsoft.com/office/drawing/2014/main" id="{14C3E30D-C04F-2F0F-A798-87BF86271712}"/>
              </a:ext>
            </a:extLst>
          </p:cNvPr>
          <p:cNvSpPr txBox="1">
            <a:spLocks/>
          </p:cNvSpPr>
          <p:nvPr/>
        </p:nvSpPr>
        <p:spPr>
          <a:xfrm>
            <a:off x="3951514" y="2498618"/>
            <a:ext cx="4572000" cy="664028"/>
          </a:xfrm>
          <a:prstGeom prst="rect">
            <a:avLst/>
          </a:prstGeom>
        </p:spPr>
        <p:txBody>
          <a:bodyPr vert="horz">
            <a:normAutofit lnSpcReduction="10000"/>
          </a:bodyPr>
          <a:lstStyle>
            <a:lvl1pPr marL="420624" indent="-384048" algn="l" rtl="0" eaLnBrk="1" latinLnBrk="0" hangingPunct="1">
              <a:spcBef>
                <a:spcPct val="20000"/>
              </a:spcBef>
              <a:buClr>
                <a:schemeClr val="accent1"/>
              </a:buClr>
              <a:buSzPct val="80000"/>
              <a:buFont typeface="Wingdings 2"/>
              <a:buChar char=""/>
              <a:defRPr kumimoji="0" sz="26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2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0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18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18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36576" indent="0" algn="ctr" fontAlgn="auto">
              <a:spcAft>
                <a:spcPts val="0"/>
              </a:spcAft>
              <a:buFont typeface="Wingdings 2"/>
              <a:buNone/>
              <a:defRPr/>
            </a:pPr>
            <a:r>
              <a:rPr lang="en-US" sz="4000" b="1" dirty="0">
                <a:solidFill>
                  <a:srgbClr val="FFFFFF"/>
                </a:solidFill>
                <a:latin typeface="Tahoma" pitchFamily="34" charset="0"/>
                <a:cs typeface="Times New Roman" pitchFamily="18" charset="0"/>
              </a:rPr>
              <a:t>Jacob</a:t>
            </a:r>
          </a:p>
        </p:txBody>
      </p:sp>
      <p:sp>
        <p:nvSpPr>
          <p:cNvPr id="10" name="Content Placeholder 3">
            <a:extLst>
              <a:ext uri="{FF2B5EF4-FFF2-40B4-BE49-F238E27FC236}">
                <a16:creationId xmlns:a16="http://schemas.microsoft.com/office/drawing/2014/main" id="{318808A0-7FA2-7010-CD8F-D7748D55EDBF}"/>
              </a:ext>
            </a:extLst>
          </p:cNvPr>
          <p:cNvSpPr txBox="1">
            <a:spLocks/>
          </p:cNvSpPr>
          <p:nvPr/>
        </p:nvSpPr>
        <p:spPr>
          <a:xfrm>
            <a:off x="914400" y="2969687"/>
            <a:ext cx="4572000" cy="664028"/>
          </a:xfrm>
          <a:prstGeom prst="rect">
            <a:avLst/>
          </a:prstGeom>
        </p:spPr>
        <p:txBody>
          <a:bodyPr vert="horz">
            <a:normAutofit lnSpcReduction="10000"/>
          </a:bodyPr>
          <a:lstStyle>
            <a:lvl1pPr marL="420624" indent="-384048" algn="l" rtl="0" eaLnBrk="1" latinLnBrk="0" hangingPunct="1">
              <a:spcBef>
                <a:spcPct val="20000"/>
              </a:spcBef>
              <a:buClr>
                <a:schemeClr val="accent1"/>
              </a:buClr>
              <a:buSzPct val="80000"/>
              <a:buFont typeface="Wingdings 2"/>
              <a:buChar char=""/>
              <a:defRPr kumimoji="0" sz="26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2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0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18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18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36576" indent="0" algn="ctr" fontAlgn="auto">
              <a:spcAft>
                <a:spcPts val="0"/>
              </a:spcAft>
              <a:buFont typeface="Wingdings 2"/>
              <a:buNone/>
              <a:defRPr/>
            </a:pPr>
            <a:r>
              <a:rPr lang="en-US" sz="4000" b="1" dirty="0">
                <a:solidFill>
                  <a:srgbClr val="FFFFFF"/>
                </a:solidFill>
                <a:latin typeface="Tahoma" pitchFamily="34" charset="0"/>
                <a:cs typeface="Times New Roman" pitchFamily="18" charset="0"/>
              </a:rPr>
              <a:t>Moses</a:t>
            </a:r>
          </a:p>
        </p:txBody>
      </p:sp>
      <p:sp>
        <p:nvSpPr>
          <p:cNvPr id="12" name="Content Placeholder 3">
            <a:extLst>
              <a:ext uri="{FF2B5EF4-FFF2-40B4-BE49-F238E27FC236}">
                <a16:creationId xmlns:a16="http://schemas.microsoft.com/office/drawing/2014/main" id="{67BA2E60-9FDB-CE83-1335-00C4DB7AADBF}"/>
              </a:ext>
            </a:extLst>
          </p:cNvPr>
          <p:cNvSpPr txBox="1">
            <a:spLocks/>
          </p:cNvSpPr>
          <p:nvPr/>
        </p:nvSpPr>
        <p:spPr>
          <a:xfrm>
            <a:off x="4876800" y="3312350"/>
            <a:ext cx="4191000" cy="664028"/>
          </a:xfrm>
          <a:prstGeom prst="rect">
            <a:avLst/>
          </a:prstGeom>
        </p:spPr>
        <p:txBody>
          <a:bodyPr vert="horz">
            <a:normAutofit lnSpcReduction="10000"/>
          </a:bodyPr>
          <a:lstStyle>
            <a:lvl1pPr marL="420624" indent="-384048" algn="l" rtl="0" eaLnBrk="1" latinLnBrk="0" hangingPunct="1">
              <a:spcBef>
                <a:spcPct val="20000"/>
              </a:spcBef>
              <a:buClr>
                <a:schemeClr val="accent1"/>
              </a:buClr>
              <a:buSzPct val="80000"/>
              <a:buFont typeface="Wingdings 2"/>
              <a:buChar char=""/>
              <a:defRPr kumimoji="0" sz="26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2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0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18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18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36576" indent="0" algn="ctr" fontAlgn="auto">
              <a:spcAft>
                <a:spcPts val="0"/>
              </a:spcAft>
              <a:buFont typeface="Wingdings 2"/>
              <a:buNone/>
              <a:defRPr/>
            </a:pPr>
            <a:r>
              <a:rPr lang="en-US" sz="4000" b="1" dirty="0">
                <a:solidFill>
                  <a:srgbClr val="FFFFFF"/>
                </a:solidFill>
                <a:latin typeface="Tahoma" pitchFamily="34" charset="0"/>
                <a:cs typeface="Times New Roman" pitchFamily="18" charset="0"/>
              </a:rPr>
              <a:t>David</a:t>
            </a:r>
          </a:p>
        </p:txBody>
      </p:sp>
      <p:sp>
        <p:nvSpPr>
          <p:cNvPr id="13" name="Content Placeholder 3">
            <a:extLst>
              <a:ext uri="{FF2B5EF4-FFF2-40B4-BE49-F238E27FC236}">
                <a16:creationId xmlns:a16="http://schemas.microsoft.com/office/drawing/2014/main" id="{06612762-1EF5-F335-EA47-A2AF7C8B0570}"/>
              </a:ext>
            </a:extLst>
          </p:cNvPr>
          <p:cNvSpPr txBox="1">
            <a:spLocks/>
          </p:cNvSpPr>
          <p:nvPr/>
        </p:nvSpPr>
        <p:spPr>
          <a:xfrm>
            <a:off x="-1" y="3724995"/>
            <a:ext cx="4169229" cy="664028"/>
          </a:xfrm>
          <a:prstGeom prst="rect">
            <a:avLst/>
          </a:prstGeom>
        </p:spPr>
        <p:txBody>
          <a:bodyPr vert="horz">
            <a:normAutofit fontScale="92500"/>
          </a:bodyPr>
          <a:lstStyle>
            <a:lvl1pPr marL="420624" indent="-384048" algn="l" rtl="0" eaLnBrk="1" latinLnBrk="0" hangingPunct="1">
              <a:spcBef>
                <a:spcPct val="20000"/>
              </a:spcBef>
              <a:buClr>
                <a:schemeClr val="accent1"/>
              </a:buClr>
              <a:buSzPct val="80000"/>
              <a:buFont typeface="Wingdings 2"/>
              <a:buChar char=""/>
              <a:defRPr kumimoji="0" sz="26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2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0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18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18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36576" indent="0" algn="ctr" fontAlgn="auto">
              <a:spcAft>
                <a:spcPts val="0"/>
              </a:spcAft>
              <a:buFont typeface="Wingdings 2"/>
              <a:buNone/>
              <a:defRPr/>
            </a:pPr>
            <a:r>
              <a:rPr lang="en-US" sz="4000" b="1" dirty="0">
                <a:solidFill>
                  <a:srgbClr val="FFFFFF"/>
                </a:solidFill>
                <a:latin typeface="Tahoma" pitchFamily="34" charset="0"/>
                <a:cs typeface="Times New Roman" pitchFamily="18" charset="0"/>
              </a:rPr>
              <a:t>Nebuchadnezzar</a:t>
            </a:r>
          </a:p>
        </p:txBody>
      </p:sp>
      <p:sp>
        <p:nvSpPr>
          <p:cNvPr id="14" name="Content Placeholder 3">
            <a:extLst>
              <a:ext uri="{FF2B5EF4-FFF2-40B4-BE49-F238E27FC236}">
                <a16:creationId xmlns:a16="http://schemas.microsoft.com/office/drawing/2014/main" id="{099F18B8-70F5-F67A-60F1-F73C3C30F61A}"/>
              </a:ext>
            </a:extLst>
          </p:cNvPr>
          <p:cNvSpPr txBox="1">
            <a:spLocks/>
          </p:cNvSpPr>
          <p:nvPr/>
        </p:nvSpPr>
        <p:spPr>
          <a:xfrm>
            <a:off x="3761014" y="4126082"/>
            <a:ext cx="4191000" cy="664028"/>
          </a:xfrm>
          <a:prstGeom prst="rect">
            <a:avLst/>
          </a:prstGeom>
        </p:spPr>
        <p:txBody>
          <a:bodyPr vert="horz">
            <a:normAutofit lnSpcReduction="10000"/>
          </a:bodyPr>
          <a:lstStyle>
            <a:lvl1pPr marL="420624" indent="-384048" algn="l" rtl="0" eaLnBrk="1" latinLnBrk="0" hangingPunct="1">
              <a:spcBef>
                <a:spcPct val="20000"/>
              </a:spcBef>
              <a:buClr>
                <a:schemeClr val="accent1"/>
              </a:buClr>
              <a:buSzPct val="80000"/>
              <a:buFont typeface="Wingdings 2"/>
              <a:buChar char=""/>
              <a:defRPr kumimoji="0" sz="26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2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0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18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18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36576" indent="0" algn="ctr" fontAlgn="auto">
              <a:spcAft>
                <a:spcPts val="0"/>
              </a:spcAft>
              <a:buFont typeface="Wingdings 2"/>
              <a:buNone/>
              <a:defRPr/>
            </a:pPr>
            <a:r>
              <a:rPr lang="en-US" sz="4000" b="1" dirty="0">
                <a:solidFill>
                  <a:srgbClr val="FFFFFF"/>
                </a:solidFill>
                <a:latin typeface="Tahoma" pitchFamily="34" charset="0"/>
                <a:cs typeface="Times New Roman" pitchFamily="18" charset="0"/>
              </a:rPr>
              <a:t>Angels</a:t>
            </a:r>
          </a:p>
        </p:txBody>
      </p:sp>
      <p:sp>
        <p:nvSpPr>
          <p:cNvPr id="15" name="Content Placeholder 3">
            <a:extLst>
              <a:ext uri="{FF2B5EF4-FFF2-40B4-BE49-F238E27FC236}">
                <a16:creationId xmlns:a16="http://schemas.microsoft.com/office/drawing/2014/main" id="{4E668347-D0AE-FEB5-0B0C-2AD214F3C197}"/>
              </a:ext>
            </a:extLst>
          </p:cNvPr>
          <p:cNvSpPr txBox="1">
            <a:spLocks/>
          </p:cNvSpPr>
          <p:nvPr/>
        </p:nvSpPr>
        <p:spPr>
          <a:xfrm>
            <a:off x="168729" y="4653248"/>
            <a:ext cx="4191000" cy="664028"/>
          </a:xfrm>
          <a:prstGeom prst="rect">
            <a:avLst/>
          </a:prstGeom>
        </p:spPr>
        <p:txBody>
          <a:bodyPr vert="horz">
            <a:normAutofit lnSpcReduction="10000"/>
          </a:bodyPr>
          <a:lstStyle>
            <a:lvl1pPr marL="420624" indent="-384048" algn="l" rtl="0" eaLnBrk="1" latinLnBrk="0" hangingPunct="1">
              <a:spcBef>
                <a:spcPct val="20000"/>
              </a:spcBef>
              <a:buClr>
                <a:schemeClr val="accent1"/>
              </a:buClr>
              <a:buSzPct val="80000"/>
              <a:buFont typeface="Wingdings 2"/>
              <a:buChar char=""/>
              <a:defRPr kumimoji="0" sz="26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2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0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18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18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36576" indent="0" algn="ctr" fontAlgn="auto">
              <a:spcAft>
                <a:spcPts val="0"/>
              </a:spcAft>
              <a:buFont typeface="Wingdings 2"/>
              <a:buNone/>
              <a:defRPr/>
            </a:pPr>
            <a:r>
              <a:rPr lang="en-US" sz="4000" b="1" dirty="0">
                <a:solidFill>
                  <a:srgbClr val="FFFFFF"/>
                </a:solidFill>
                <a:latin typeface="Tahoma" pitchFamily="34" charset="0"/>
                <a:cs typeface="Times New Roman" pitchFamily="18" charset="0"/>
              </a:rPr>
              <a:t>Paul</a:t>
            </a:r>
          </a:p>
        </p:txBody>
      </p:sp>
      <p:sp>
        <p:nvSpPr>
          <p:cNvPr id="16" name="Content Placeholder 3">
            <a:extLst>
              <a:ext uri="{FF2B5EF4-FFF2-40B4-BE49-F238E27FC236}">
                <a16:creationId xmlns:a16="http://schemas.microsoft.com/office/drawing/2014/main" id="{A24D14FF-D1CC-0AA6-E559-AE1E3E417C53}"/>
              </a:ext>
            </a:extLst>
          </p:cNvPr>
          <p:cNvSpPr txBox="1">
            <a:spLocks/>
          </p:cNvSpPr>
          <p:nvPr/>
        </p:nvSpPr>
        <p:spPr>
          <a:xfrm>
            <a:off x="4751614" y="4922758"/>
            <a:ext cx="4191000" cy="664028"/>
          </a:xfrm>
          <a:prstGeom prst="rect">
            <a:avLst/>
          </a:prstGeom>
        </p:spPr>
        <p:txBody>
          <a:bodyPr vert="horz">
            <a:normAutofit lnSpcReduction="10000"/>
          </a:bodyPr>
          <a:lstStyle>
            <a:lvl1pPr marL="420624" indent="-384048" algn="l" rtl="0" eaLnBrk="1" latinLnBrk="0" hangingPunct="1">
              <a:spcBef>
                <a:spcPct val="20000"/>
              </a:spcBef>
              <a:buClr>
                <a:schemeClr val="accent1"/>
              </a:buClr>
              <a:buSzPct val="80000"/>
              <a:buFont typeface="Wingdings 2"/>
              <a:buChar char=""/>
              <a:defRPr kumimoji="0" sz="26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2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0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18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18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36576" indent="0" algn="ctr" fontAlgn="auto">
              <a:spcAft>
                <a:spcPts val="0"/>
              </a:spcAft>
              <a:buFont typeface="Wingdings 2"/>
              <a:buNone/>
              <a:defRPr/>
            </a:pPr>
            <a:r>
              <a:rPr lang="en-US" sz="4000" b="1" dirty="0">
                <a:solidFill>
                  <a:srgbClr val="FFFFFF"/>
                </a:solidFill>
                <a:latin typeface="Tahoma" pitchFamily="34" charset="0"/>
                <a:cs typeface="Times New Roman" pitchFamily="18" charset="0"/>
              </a:rPr>
              <a:t>Phoebe</a:t>
            </a:r>
          </a:p>
        </p:txBody>
      </p:sp>
      <p:sp>
        <p:nvSpPr>
          <p:cNvPr id="17" name="Content Placeholder 3">
            <a:extLst>
              <a:ext uri="{FF2B5EF4-FFF2-40B4-BE49-F238E27FC236}">
                <a16:creationId xmlns:a16="http://schemas.microsoft.com/office/drawing/2014/main" id="{2C18CA60-2E77-A193-8D9C-8F1BA47A1803}"/>
              </a:ext>
            </a:extLst>
          </p:cNvPr>
          <p:cNvSpPr txBox="1">
            <a:spLocks/>
          </p:cNvSpPr>
          <p:nvPr/>
        </p:nvSpPr>
        <p:spPr>
          <a:xfrm>
            <a:off x="2046514" y="5309963"/>
            <a:ext cx="4191000" cy="664028"/>
          </a:xfrm>
          <a:prstGeom prst="rect">
            <a:avLst/>
          </a:prstGeom>
        </p:spPr>
        <p:txBody>
          <a:bodyPr vert="horz">
            <a:normAutofit lnSpcReduction="10000"/>
          </a:bodyPr>
          <a:lstStyle>
            <a:lvl1pPr marL="420624" indent="-384048" algn="l" rtl="0" eaLnBrk="1" latinLnBrk="0" hangingPunct="1">
              <a:spcBef>
                <a:spcPct val="20000"/>
              </a:spcBef>
              <a:buClr>
                <a:schemeClr val="accent1"/>
              </a:buClr>
              <a:buSzPct val="80000"/>
              <a:buFont typeface="Wingdings 2"/>
              <a:buChar char=""/>
              <a:defRPr kumimoji="0" sz="26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2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0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18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18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36576" indent="0" algn="ctr" fontAlgn="auto">
              <a:spcAft>
                <a:spcPts val="0"/>
              </a:spcAft>
              <a:buFont typeface="Wingdings 2"/>
              <a:buNone/>
              <a:defRPr/>
            </a:pPr>
            <a:r>
              <a:rPr lang="en-US" sz="4000" b="1" dirty="0">
                <a:solidFill>
                  <a:srgbClr val="FFFFFF"/>
                </a:solidFill>
                <a:latin typeface="Tahoma" pitchFamily="34" charset="0"/>
                <a:cs typeface="Times New Roman" pitchFamily="18" charset="0"/>
              </a:rPr>
              <a:t>Government</a:t>
            </a:r>
          </a:p>
        </p:txBody>
      </p:sp>
      <p:sp>
        <p:nvSpPr>
          <p:cNvPr id="18" name="Content Placeholder 3">
            <a:extLst>
              <a:ext uri="{FF2B5EF4-FFF2-40B4-BE49-F238E27FC236}">
                <a16:creationId xmlns:a16="http://schemas.microsoft.com/office/drawing/2014/main" id="{F3C4155F-1841-240B-1858-6205F059AB0D}"/>
              </a:ext>
            </a:extLst>
          </p:cNvPr>
          <p:cNvSpPr txBox="1">
            <a:spLocks/>
          </p:cNvSpPr>
          <p:nvPr/>
        </p:nvSpPr>
        <p:spPr>
          <a:xfrm>
            <a:off x="-10886" y="6106639"/>
            <a:ext cx="9154886" cy="664028"/>
          </a:xfrm>
          <a:prstGeom prst="rect">
            <a:avLst/>
          </a:prstGeom>
        </p:spPr>
        <p:txBody>
          <a:bodyPr vert="horz">
            <a:normAutofit lnSpcReduction="10000"/>
          </a:bodyPr>
          <a:lstStyle>
            <a:lvl1pPr marL="420624" indent="-384048" algn="l" rtl="0" eaLnBrk="1" latinLnBrk="0" hangingPunct="1">
              <a:spcBef>
                <a:spcPct val="20000"/>
              </a:spcBef>
              <a:buClr>
                <a:schemeClr val="accent1"/>
              </a:buClr>
              <a:buSzPct val="80000"/>
              <a:buFont typeface="Wingdings 2"/>
              <a:buChar char=""/>
              <a:defRPr kumimoji="0" sz="26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2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0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18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18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36576" indent="0" algn="ctr" fontAlgn="auto">
              <a:spcAft>
                <a:spcPts val="0"/>
              </a:spcAft>
              <a:buNone/>
              <a:defRPr/>
            </a:pPr>
            <a:r>
              <a:rPr lang="en-US" sz="4000" b="1" i="1" dirty="0">
                <a:solidFill>
                  <a:srgbClr val="FFFF00"/>
                </a:solidFill>
                <a:latin typeface="Tahoma" pitchFamily="34" charset="0"/>
                <a:cs typeface="Times New Roman" pitchFamily="18" charset="0"/>
              </a:rPr>
              <a:t>All referred to as servants of God!</a:t>
            </a:r>
          </a:p>
        </p:txBody>
      </p:sp>
    </p:spTree>
    <p:extLst>
      <p:ext uri="{BB962C8B-B14F-4D97-AF65-F5344CB8AC3E}">
        <p14:creationId xmlns:p14="http://schemas.microsoft.com/office/powerpoint/2010/main" val="55621404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Effect transition="in" filter="fade">
                                      <p:cBhvr>
                                        <p:cTn id="27" dur="500"/>
                                        <p:tgtEl>
                                          <p:spTgt spid="8"/>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0">
                                          <p:val>
                                            <p:fltVal val="0"/>
                                          </p:val>
                                        </p:tav>
                                        <p:tav tm="100000">
                                          <p:val>
                                            <p:strVal val="#ppt_w"/>
                                          </p:val>
                                        </p:tav>
                                      </p:tavLst>
                                    </p:anim>
                                    <p:anim calcmode="lin" valueType="num">
                                      <p:cBhvr>
                                        <p:cTn id="32" dur="500" fill="hold"/>
                                        <p:tgtEl>
                                          <p:spTgt spid="10"/>
                                        </p:tgtEl>
                                        <p:attrNameLst>
                                          <p:attrName>ppt_h</p:attrName>
                                        </p:attrNameLst>
                                      </p:cBhvr>
                                      <p:tavLst>
                                        <p:tav tm="0">
                                          <p:val>
                                            <p:fltVal val="0"/>
                                          </p:val>
                                        </p:tav>
                                        <p:tav tm="100000">
                                          <p:val>
                                            <p:strVal val="#ppt_h"/>
                                          </p:val>
                                        </p:tav>
                                      </p:tavLst>
                                    </p:anim>
                                    <p:animEffect transition="in" filter="fade">
                                      <p:cBhvr>
                                        <p:cTn id="33" dur="500"/>
                                        <p:tgtEl>
                                          <p:spTgt spid="10"/>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p:cTn id="37" dur="500" fill="hold"/>
                                        <p:tgtEl>
                                          <p:spTgt spid="12"/>
                                        </p:tgtEl>
                                        <p:attrNameLst>
                                          <p:attrName>ppt_w</p:attrName>
                                        </p:attrNameLst>
                                      </p:cBhvr>
                                      <p:tavLst>
                                        <p:tav tm="0">
                                          <p:val>
                                            <p:fltVal val="0"/>
                                          </p:val>
                                        </p:tav>
                                        <p:tav tm="100000">
                                          <p:val>
                                            <p:strVal val="#ppt_w"/>
                                          </p:val>
                                        </p:tav>
                                      </p:tavLst>
                                    </p:anim>
                                    <p:anim calcmode="lin" valueType="num">
                                      <p:cBhvr>
                                        <p:cTn id="38" dur="500" fill="hold"/>
                                        <p:tgtEl>
                                          <p:spTgt spid="12"/>
                                        </p:tgtEl>
                                        <p:attrNameLst>
                                          <p:attrName>ppt_h</p:attrName>
                                        </p:attrNameLst>
                                      </p:cBhvr>
                                      <p:tavLst>
                                        <p:tav tm="0">
                                          <p:val>
                                            <p:fltVal val="0"/>
                                          </p:val>
                                        </p:tav>
                                        <p:tav tm="100000">
                                          <p:val>
                                            <p:strVal val="#ppt_h"/>
                                          </p:val>
                                        </p:tav>
                                      </p:tavLst>
                                    </p:anim>
                                    <p:animEffect transition="in" filter="fade">
                                      <p:cBhvr>
                                        <p:cTn id="39" dur="500"/>
                                        <p:tgtEl>
                                          <p:spTgt spid="12"/>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p:cTn id="43" dur="500" fill="hold"/>
                                        <p:tgtEl>
                                          <p:spTgt spid="13"/>
                                        </p:tgtEl>
                                        <p:attrNameLst>
                                          <p:attrName>ppt_w</p:attrName>
                                        </p:attrNameLst>
                                      </p:cBhvr>
                                      <p:tavLst>
                                        <p:tav tm="0">
                                          <p:val>
                                            <p:fltVal val="0"/>
                                          </p:val>
                                        </p:tav>
                                        <p:tav tm="100000">
                                          <p:val>
                                            <p:strVal val="#ppt_w"/>
                                          </p:val>
                                        </p:tav>
                                      </p:tavLst>
                                    </p:anim>
                                    <p:anim calcmode="lin" valueType="num">
                                      <p:cBhvr>
                                        <p:cTn id="44" dur="500" fill="hold"/>
                                        <p:tgtEl>
                                          <p:spTgt spid="13"/>
                                        </p:tgtEl>
                                        <p:attrNameLst>
                                          <p:attrName>ppt_h</p:attrName>
                                        </p:attrNameLst>
                                      </p:cBhvr>
                                      <p:tavLst>
                                        <p:tav tm="0">
                                          <p:val>
                                            <p:fltVal val="0"/>
                                          </p:val>
                                        </p:tav>
                                        <p:tav tm="100000">
                                          <p:val>
                                            <p:strVal val="#ppt_h"/>
                                          </p:val>
                                        </p:tav>
                                      </p:tavLst>
                                    </p:anim>
                                    <p:animEffect transition="in" filter="fade">
                                      <p:cBhvr>
                                        <p:cTn id="45" dur="500"/>
                                        <p:tgtEl>
                                          <p:spTgt spid="13"/>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p:cTn id="49" dur="500" fill="hold"/>
                                        <p:tgtEl>
                                          <p:spTgt spid="14"/>
                                        </p:tgtEl>
                                        <p:attrNameLst>
                                          <p:attrName>ppt_w</p:attrName>
                                        </p:attrNameLst>
                                      </p:cBhvr>
                                      <p:tavLst>
                                        <p:tav tm="0">
                                          <p:val>
                                            <p:fltVal val="0"/>
                                          </p:val>
                                        </p:tav>
                                        <p:tav tm="100000">
                                          <p:val>
                                            <p:strVal val="#ppt_w"/>
                                          </p:val>
                                        </p:tav>
                                      </p:tavLst>
                                    </p:anim>
                                    <p:anim calcmode="lin" valueType="num">
                                      <p:cBhvr>
                                        <p:cTn id="50" dur="500" fill="hold"/>
                                        <p:tgtEl>
                                          <p:spTgt spid="14"/>
                                        </p:tgtEl>
                                        <p:attrNameLst>
                                          <p:attrName>ppt_h</p:attrName>
                                        </p:attrNameLst>
                                      </p:cBhvr>
                                      <p:tavLst>
                                        <p:tav tm="0">
                                          <p:val>
                                            <p:fltVal val="0"/>
                                          </p:val>
                                        </p:tav>
                                        <p:tav tm="100000">
                                          <p:val>
                                            <p:strVal val="#ppt_h"/>
                                          </p:val>
                                        </p:tav>
                                      </p:tavLst>
                                    </p:anim>
                                    <p:animEffect transition="in" filter="fade">
                                      <p:cBhvr>
                                        <p:cTn id="51" dur="500"/>
                                        <p:tgtEl>
                                          <p:spTgt spid="14"/>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p:cTn id="55" dur="500" fill="hold"/>
                                        <p:tgtEl>
                                          <p:spTgt spid="15"/>
                                        </p:tgtEl>
                                        <p:attrNameLst>
                                          <p:attrName>ppt_w</p:attrName>
                                        </p:attrNameLst>
                                      </p:cBhvr>
                                      <p:tavLst>
                                        <p:tav tm="0">
                                          <p:val>
                                            <p:fltVal val="0"/>
                                          </p:val>
                                        </p:tav>
                                        <p:tav tm="100000">
                                          <p:val>
                                            <p:strVal val="#ppt_w"/>
                                          </p:val>
                                        </p:tav>
                                      </p:tavLst>
                                    </p:anim>
                                    <p:anim calcmode="lin" valueType="num">
                                      <p:cBhvr>
                                        <p:cTn id="56" dur="500" fill="hold"/>
                                        <p:tgtEl>
                                          <p:spTgt spid="15"/>
                                        </p:tgtEl>
                                        <p:attrNameLst>
                                          <p:attrName>ppt_h</p:attrName>
                                        </p:attrNameLst>
                                      </p:cBhvr>
                                      <p:tavLst>
                                        <p:tav tm="0">
                                          <p:val>
                                            <p:fltVal val="0"/>
                                          </p:val>
                                        </p:tav>
                                        <p:tav tm="100000">
                                          <p:val>
                                            <p:strVal val="#ppt_h"/>
                                          </p:val>
                                        </p:tav>
                                      </p:tavLst>
                                    </p:anim>
                                    <p:animEffect transition="in" filter="fade">
                                      <p:cBhvr>
                                        <p:cTn id="57" dur="500"/>
                                        <p:tgtEl>
                                          <p:spTgt spid="15"/>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p:cTn id="61" dur="500" fill="hold"/>
                                        <p:tgtEl>
                                          <p:spTgt spid="16"/>
                                        </p:tgtEl>
                                        <p:attrNameLst>
                                          <p:attrName>ppt_w</p:attrName>
                                        </p:attrNameLst>
                                      </p:cBhvr>
                                      <p:tavLst>
                                        <p:tav tm="0">
                                          <p:val>
                                            <p:fltVal val="0"/>
                                          </p:val>
                                        </p:tav>
                                        <p:tav tm="100000">
                                          <p:val>
                                            <p:strVal val="#ppt_w"/>
                                          </p:val>
                                        </p:tav>
                                      </p:tavLst>
                                    </p:anim>
                                    <p:anim calcmode="lin" valueType="num">
                                      <p:cBhvr>
                                        <p:cTn id="62" dur="500" fill="hold"/>
                                        <p:tgtEl>
                                          <p:spTgt spid="16"/>
                                        </p:tgtEl>
                                        <p:attrNameLst>
                                          <p:attrName>ppt_h</p:attrName>
                                        </p:attrNameLst>
                                      </p:cBhvr>
                                      <p:tavLst>
                                        <p:tav tm="0">
                                          <p:val>
                                            <p:fltVal val="0"/>
                                          </p:val>
                                        </p:tav>
                                        <p:tav tm="100000">
                                          <p:val>
                                            <p:strVal val="#ppt_h"/>
                                          </p:val>
                                        </p:tav>
                                      </p:tavLst>
                                    </p:anim>
                                    <p:animEffect transition="in" filter="fade">
                                      <p:cBhvr>
                                        <p:cTn id="63" dur="500"/>
                                        <p:tgtEl>
                                          <p:spTgt spid="16"/>
                                        </p:tgtEl>
                                      </p:cBhvr>
                                    </p:animEffect>
                                  </p:childTnLst>
                                </p:cTn>
                              </p:par>
                            </p:childTnLst>
                          </p:cTn>
                        </p:par>
                        <p:par>
                          <p:cTn id="64" fill="hold">
                            <p:stCondLst>
                              <p:cond delay="5000"/>
                            </p:stCondLst>
                            <p:childTnLst>
                              <p:par>
                                <p:cTn id="65" presetID="53" presetClass="entr" presetSubtype="16"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500" fill="hold"/>
                                        <p:tgtEl>
                                          <p:spTgt spid="17"/>
                                        </p:tgtEl>
                                        <p:attrNameLst>
                                          <p:attrName>ppt_w</p:attrName>
                                        </p:attrNameLst>
                                      </p:cBhvr>
                                      <p:tavLst>
                                        <p:tav tm="0">
                                          <p:val>
                                            <p:fltVal val="0"/>
                                          </p:val>
                                        </p:tav>
                                        <p:tav tm="100000">
                                          <p:val>
                                            <p:strVal val="#ppt_w"/>
                                          </p:val>
                                        </p:tav>
                                      </p:tavLst>
                                    </p:anim>
                                    <p:anim calcmode="lin" valueType="num">
                                      <p:cBhvr>
                                        <p:cTn id="68" dur="500" fill="hold"/>
                                        <p:tgtEl>
                                          <p:spTgt spid="17"/>
                                        </p:tgtEl>
                                        <p:attrNameLst>
                                          <p:attrName>ppt_h</p:attrName>
                                        </p:attrNameLst>
                                      </p:cBhvr>
                                      <p:tavLst>
                                        <p:tav tm="0">
                                          <p:val>
                                            <p:fltVal val="0"/>
                                          </p:val>
                                        </p:tav>
                                        <p:tav tm="100000">
                                          <p:val>
                                            <p:strVal val="#ppt_h"/>
                                          </p:val>
                                        </p:tav>
                                      </p:tavLst>
                                    </p:anim>
                                    <p:animEffect transition="in" filter="fade">
                                      <p:cBhvr>
                                        <p:cTn id="69" dur="500"/>
                                        <p:tgtEl>
                                          <p:spTgt spid="17"/>
                                        </p:tgtEl>
                                      </p:cBhvr>
                                    </p:animEffect>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grpId="0" nodeType="click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P spid="8" grpId="0"/>
      <p:bldP spid="10" grpId="0"/>
      <p:bldP spid="12" grpId="0"/>
      <p:bldP spid="13" grpId="0"/>
      <p:bldP spid="14" grpId="0"/>
      <p:bldP spid="15" grpId="0"/>
      <p:bldP spid="16" grpId="0"/>
      <p:bldP spid="17" grpId="0"/>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8" name="Text Box 11"/>
          <p:cNvSpPr txBox="1">
            <a:spLocks noChangeArrowheads="1"/>
          </p:cNvSpPr>
          <p:nvPr/>
        </p:nvSpPr>
        <p:spPr bwMode="auto">
          <a:xfrm>
            <a:off x="4114801" y="685800"/>
            <a:ext cx="5181597" cy="6150429"/>
          </a:xfrm>
          <a:prstGeom prst="rect">
            <a:avLst/>
          </a:prstGeom>
        </p:spPr>
        <p:txBody>
          <a:bodyPr vert="horz" lIns="91440" tIns="45720" rIns="91440" bIns="45720" rtlCol="0">
            <a:no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1028700" lvl="1" indent="-457200" eaLnBrk="1" hangingPunct="1">
              <a:lnSpc>
                <a:spcPct val="120000"/>
              </a:lnSpc>
              <a:spcAft>
                <a:spcPts val="450"/>
              </a:spcAft>
              <a:buFont typeface="Courier New" panose="02070309020205020404" pitchFamily="49" charset="0"/>
              <a:buChar char="o"/>
              <a:defRPr/>
            </a:pPr>
            <a:r>
              <a:rPr lang="en-US" sz="2400" b="1" dirty="0">
                <a:solidFill>
                  <a:prstClr val="white"/>
                </a:solidFill>
                <a:effectLst>
                  <a:outerShdw blurRad="50800" dist="38100" dir="2700000" algn="tl" rotWithShape="0">
                    <a:srgbClr val="000000">
                      <a:alpha val="48000"/>
                    </a:srgbClr>
                  </a:outerShdw>
                </a:effectLst>
                <a:latin typeface="Tahoma"/>
              </a:rPr>
              <a:t>David (I Chronicles 17:4-7)</a:t>
            </a:r>
          </a:p>
          <a:p>
            <a:pPr marL="1028700" lvl="1" indent="-457200" eaLnBrk="1" hangingPunct="1">
              <a:lnSpc>
                <a:spcPct val="120000"/>
              </a:lnSpc>
              <a:spcAft>
                <a:spcPts val="450"/>
              </a:spcAft>
              <a:buFont typeface="Courier New" panose="02070309020205020404" pitchFamily="49" charset="0"/>
              <a:buChar char="o"/>
              <a:defRPr/>
            </a:pPr>
            <a:r>
              <a:rPr lang="en-US" sz="2400" b="1" dirty="0">
                <a:solidFill>
                  <a:prstClr val="white"/>
                </a:solidFill>
                <a:effectLst>
                  <a:outerShdw blurRad="50800" dist="38100" dir="2700000" algn="tl" rotWithShape="0">
                    <a:srgbClr val="000000">
                      <a:alpha val="48000"/>
                    </a:srgbClr>
                  </a:outerShdw>
                </a:effectLst>
                <a:latin typeface="Tahoma"/>
              </a:rPr>
              <a:t>Nebuchadnezzar (Jeremiah 25:9; 27:6; 43:10)</a:t>
            </a:r>
          </a:p>
          <a:p>
            <a:pPr marL="1028700" lvl="1" indent="-457200" eaLnBrk="1" hangingPunct="1">
              <a:lnSpc>
                <a:spcPct val="120000"/>
              </a:lnSpc>
              <a:spcAft>
                <a:spcPts val="450"/>
              </a:spcAft>
              <a:buFont typeface="Courier New" panose="02070309020205020404" pitchFamily="49" charset="0"/>
              <a:buChar char="o"/>
              <a:defRPr/>
            </a:pPr>
            <a:r>
              <a:rPr lang="en-US" sz="2400" b="1" dirty="0">
                <a:solidFill>
                  <a:prstClr val="white"/>
                </a:solidFill>
                <a:effectLst>
                  <a:outerShdw blurRad="50800" dist="38100" dir="2700000" algn="tl" rotWithShape="0">
                    <a:srgbClr val="000000">
                      <a:alpha val="48000"/>
                    </a:srgbClr>
                  </a:outerShdw>
                </a:effectLst>
                <a:latin typeface="Tahoma"/>
              </a:rPr>
              <a:t>Angels (Daniel 7:10; Hebrews 1:7; Revelation 22:9)</a:t>
            </a:r>
          </a:p>
          <a:p>
            <a:pPr marL="1028700" lvl="1" indent="-457200" eaLnBrk="1" hangingPunct="1">
              <a:lnSpc>
                <a:spcPct val="120000"/>
              </a:lnSpc>
              <a:spcAft>
                <a:spcPts val="450"/>
              </a:spcAft>
              <a:buFont typeface="Courier New" panose="02070309020205020404" pitchFamily="49" charset="0"/>
              <a:buChar char="o"/>
              <a:defRPr/>
            </a:pPr>
            <a:r>
              <a:rPr lang="en-US" sz="2400" b="1" dirty="0">
                <a:solidFill>
                  <a:prstClr val="white"/>
                </a:solidFill>
                <a:effectLst>
                  <a:outerShdw blurRad="50800" dist="38100" dir="2700000" algn="tl" rotWithShape="0">
                    <a:srgbClr val="000000">
                      <a:alpha val="48000"/>
                    </a:srgbClr>
                  </a:outerShdw>
                </a:effectLst>
                <a:latin typeface="Tahoma"/>
              </a:rPr>
              <a:t>Paul (Romans 1:1; Titus 1:1; Colossians 1:25)</a:t>
            </a:r>
          </a:p>
          <a:p>
            <a:pPr marL="1028700" lvl="1" indent="-457200" eaLnBrk="1" hangingPunct="1">
              <a:lnSpc>
                <a:spcPct val="120000"/>
              </a:lnSpc>
              <a:spcAft>
                <a:spcPts val="450"/>
              </a:spcAft>
              <a:buFont typeface="Courier New" panose="02070309020205020404" pitchFamily="49" charset="0"/>
              <a:buChar char="o"/>
              <a:defRPr/>
            </a:pPr>
            <a:r>
              <a:rPr lang="en-US" sz="2400" b="1" dirty="0">
                <a:solidFill>
                  <a:prstClr val="white"/>
                </a:solidFill>
                <a:effectLst>
                  <a:outerShdw blurRad="50800" dist="38100" dir="2700000" algn="tl" rotWithShape="0">
                    <a:srgbClr val="000000">
                      <a:alpha val="48000"/>
                    </a:srgbClr>
                  </a:outerShdw>
                </a:effectLst>
                <a:latin typeface="Tahoma"/>
              </a:rPr>
              <a:t>Phoebe (Romans 16:1)</a:t>
            </a:r>
          </a:p>
          <a:p>
            <a:pPr marL="1028700" lvl="1" indent="-457200" eaLnBrk="1" hangingPunct="1">
              <a:lnSpc>
                <a:spcPct val="120000"/>
              </a:lnSpc>
              <a:spcAft>
                <a:spcPts val="450"/>
              </a:spcAft>
              <a:buFont typeface="Courier New" panose="02070309020205020404" pitchFamily="49" charset="0"/>
              <a:buChar char="o"/>
              <a:defRPr/>
            </a:pPr>
            <a:r>
              <a:rPr lang="en-US" sz="2400" b="1" dirty="0">
                <a:solidFill>
                  <a:prstClr val="white"/>
                </a:solidFill>
                <a:effectLst>
                  <a:outerShdw blurRad="50800" dist="38100" dir="2700000" algn="tl" rotWithShape="0">
                    <a:srgbClr val="000000">
                      <a:alpha val="48000"/>
                    </a:srgbClr>
                  </a:outerShdw>
                </a:effectLst>
                <a:latin typeface="Tahoma"/>
              </a:rPr>
              <a:t>Government (Romans 13:1-4)</a:t>
            </a:r>
            <a:endParaRPr kumimoji="0" lang="en-US" sz="3200" b="1" i="0"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a typeface="+mn-ea"/>
              <a:cs typeface="Times New Roman" pitchFamily="18" charset="0"/>
            </a:endParaRPr>
          </a:p>
        </p:txBody>
      </p:sp>
      <p:cxnSp>
        <p:nvCxnSpPr>
          <p:cNvPr id="75" name="Straight Connector 74">
            <a:extLst>
              <a:ext uri="{FF2B5EF4-FFF2-40B4-BE49-F238E27FC236}">
                <a16:creationId xmlns:a16="http://schemas.microsoft.com/office/drawing/2014/main" id="{E0DCF65E-F84E-483D-83D7-A1616D56914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79920" y="45720"/>
            <a:ext cx="0" cy="6766560"/>
          </a:xfrm>
          <a:prstGeom prst="line">
            <a:avLst/>
          </a:prstGeom>
          <a:ln w="190500" cap="sq">
            <a:solidFill>
              <a:srgbClr val="FFFFFF"/>
            </a:solidFill>
            <a:miter lim="800000"/>
          </a:ln>
          <a:scene3d>
            <a:camera prst="orthographicFront"/>
            <a:lightRig rig="twoPt" dir="t">
              <a:rot lat="0" lon="0" rev="7200000"/>
            </a:lightRig>
          </a:scene3d>
          <a:sp3d>
            <a:bevelT w="25400" h="19050"/>
          </a:sp3d>
        </p:spPr>
        <p:style>
          <a:lnRef idx="1">
            <a:schemeClr val="accent1"/>
          </a:lnRef>
          <a:fillRef idx="0">
            <a:schemeClr val="accent1"/>
          </a:fillRef>
          <a:effectRef idx="0">
            <a:schemeClr val="accent1"/>
          </a:effectRef>
          <a:fontRef idx="minor">
            <a:schemeClr val="tx1"/>
          </a:fontRef>
        </p:style>
      </p:cxnSp>
      <p:sp>
        <p:nvSpPr>
          <p:cNvPr id="164866" name="Rectangle 2"/>
          <p:cNvSpPr>
            <a:spLocks noGrp="1" noChangeArrowheads="1"/>
          </p:cNvSpPr>
          <p:nvPr>
            <p:ph type="title"/>
          </p:nvPr>
        </p:nvSpPr>
        <p:spPr>
          <a:xfrm>
            <a:off x="0" y="21771"/>
            <a:ext cx="9143977" cy="664029"/>
          </a:xfr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rmAutofit/>
          </a:bodyPr>
          <a:lstStyle/>
          <a:p>
            <a:pPr defTabSz="914400">
              <a:defRPr/>
            </a:pPr>
            <a:r>
              <a:rPr lang="en-US" sz="4000" u="sng" dirty="0">
                <a:solidFill>
                  <a:srgbClr val="66FFFF"/>
                </a:solidFill>
                <a:latin typeface="Arial" panose="020B0604020202020204" pitchFamily="34" charset="0"/>
                <a:cs typeface="Arial" panose="020B0604020202020204" pitchFamily="34" charset="0"/>
              </a:rPr>
              <a:t>Intro</a:t>
            </a:r>
          </a:p>
        </p:txBody>
      </p:sp>
      <p:sp>
        <p:nvSpPr>
          <p:cNvPr id="2" name="Text Box 11">
            <a:extLst>
              <a:ext uri="{FF2B5EF4-FFF2-40B4-BE49-F238E27FC236}">
                <a16:creationId xmlns:a16="http://schemas.microsoft.com/office/drawing/2014/main" id="{664360F3-9E8F-490F-68DA-2293B0560667}"/>
              </a:ext>
            </a:extLst>
          </p:cNvPr>
          <p:cNvSpPr txBox="1">
            <a:spLocks noChangeArrowheads="1"/>
          </p:cNvSpPr>
          <p:nvPr/>
        </p:nvSpPr>
        <p:spPr bwMode="auto">
          <a:xfrm>
            <a:off x="-304799" y="685800"/>
            <a:ext cx="4868880" cy="6243865"/>
          </a:xfrm>
          <a:prstGeom prst="rect">
            <a:avLst/>
          </a:prstGeom>
        </p:spPr>
        <p:txBody>
          <a:bodyPr vert="horz" lIns="91440" tIns="45720" rIns="91440" bIns="45720" rtlCol="0">
            <a:no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628650" lvl="0" indent="-342900" eaLnBrk="1" hangingPunct="1">
              <a:lnSpc>
                <a:spcPct val="120000"/>
              </a:lnSpc>
              <a:spcAft>
                <a:spcPts val="450"/>
              </a:spcAft>
              <a:buFont typeface="Wingdings" panose="05000000000000000000" pitchFamily="2" charset="2"/>
              <a:buChar char="ü"/>
              <a:defRPr/>
            </a:pPr>
            <a:r>
              <a:rPr lang="en-US" sz="3200" b="1" dirty="0">
                <a:solidFill>
                  <a:prstClr val="white"/>
                </a:solidFill>
                <a:effectLst>
                  <a:outerShdw blurRad="50800" dist="38100" dir="2700000" algn="tl" rotWithShape="0">
                    <a:srgbClr val="000000">
                      <a:alpha val="48000"/>
                    </a:srgbClr>
                  </a:outerShdw>
                </a:effectLst>
                <a:latin typeface="Tahoma"/>
              </a:rPr>
              <a:t>All referred to as servants of God!</a:t>
            </a:r>
          </a:p>
          <a:p>
            <a:pPr marL="1028700" lvl="1" indent="-457200" eaLnBrk="1" hangingPunct="1">
              <a:lnSpc>
                <a:spcPct val="120000"/>
              </a:lnSpc>
              <a:spcAft>
                <a:spcPts val="450"/>
              </a:spcAft>
              <a:buFont typeface="Courier New" panose="02070309020205020404" pitchFamily="49" charset="0"/>
              <a:buChar char="o"/>
              <a:defRPr/>
            </a:pPr>
            <a:r>
              <a:rPr lang="en-US" sz="2400" b="1" dirty="0">
                <a:solidFill>
                  <a:prstClr val="white"/>
                </a:solidFill>
                <a:effectLst>
                  <a:outerShdw blurRad="50800" dist="38100" dir="2700000" algn="tl" rotWithShape="0">
                    <a:srgbClr val="000000">
                      <a:alpha val="48000"/>
                    </a:srgbClr>
                  </a:outerShdw>
                </a:effectLst>
                <a:latin typeface="Tahoma"/>
              </a:rPr>
              <a:t>Job (Job 1:8; 2:3)</a:t>
            </a:r>
          </a:p>
          <a:p>
            <a:pPr marL="1028700" lvl="1" indent="-457200" eaLnBrk="1" hangingPunct="1">
              <a:lnSpc>
                <a:spcPct val="120000"/>
              </a:lnSpc>
              <a:spcAft>
                <a:spcPts val="450"/>
              </a:spcAft>
              <a:buFont typeface="Courier New" panose="02070309020205020404" pitchFamily="49" charset="0"/>
              <a:buChar char="o"/>
              <a:defRPr/>
            </a:pPr>
            <a:r>
              <a:rPr lang="en-US" sz="2400" b="1" dirty="0">
                <a:solidFill>
                  <a:prstClr val="white"/>
                </a:solidFill>
                <a:effectLst>
                  <a:outerShdw blurRad="50800" dist="38100" dir="2700000" algn="tl" rotWithShape="0">
                    <a:srgbClr val="000000">
                      <a:alpha val="48000"/>
                    </a:srgbClr>
                  </a:outerShdw>
                </a:effectLst>
                <a:latin typeface="Tahoma"/>
              </a:rPr>
              <a:t>Abraham (Genesis 26:24; Psalm 105:6)</a:t>
            </a:r>
          </a:p>
          <a:p>
            <a:pPr marL="1028700" lvl="1" indent="-457200" eaLnBrk="1" hangingPunct="1">
              <a:lnSpc>
                <a:spcPct val="120000"/>
              </a:lnSpc>
              <a:spcAft>
                <a:spcPts val="450"/>
              </a:spcAft>
              <a:buFont typeface="Courier New" panose="02070309020205020404" pitchFamily="49" charset="0"/>
              <a:buChar char="o"/>
              <a:defRPr/>
            </a:pPr>
            <a:r>
              <a:rPr lang="en-US" sz="2400" b="1" dirty="0">
                <a:solidFill>
                  <a:prstClr val="white"/>
                </a:solidFill>
                <a:effectLst>
                  <a:outerShdw blurRad="50800" dist="38100" dir="2700000" algn="tl" rotWithShape="0">
                    <a:srgbClr val="000000">
                      <a:alpha val="48000"/>
                    </a:srgbClr>
                  </a:outerShdw>
                </a:effectLst>
                <a:latin typeface="Tahoma"/>
              </a:rPr>
              <a:t>Isaac (Genesis 24:12-13)</a:t>
            </a:r>
          </a:p>
          <a:p>
            <a:pPr marL="1028700" lvl="1" indent="-457200" eaLnBrk="1" hangingPunct="1">
              <a:lnSpc>
                <a:spcPct val="120000"/>
              </a:lnSpc>
              <a:spcAft>
                <a:spcPts val="450"/>
              </a:spcAft>
              <a:buFont typeface="Courier New" panose="02070309020205020404" pitchFamily="49" charset="0"/>
              <a:buChar char="o"/>
              <a:defRPr/>
            </a:pPr>
            <a:r>
              <a:rPr lang="en-US" sz="2400" b="1" dirty="0">
                <a:solidFill>
                  <a:prstClr val="white"/>
                </a:solidFill>
                <a:effectLst>
                  <a:outerShdw blurRad="50800" dist="38100" dir="2700000" algn="tl" rotWithShape="0">
                    <a:srgbClr val="000000">
                      <a:alpha val="48000"/>
                    </a:srgbClr>
                  </a:outerShdw>
                </a:effectLst>
                <a:latin typeface="Tahoma"/>
              </a:rPr>
              <a:t>Jacob (Isaiah 45:4)</a:t>
            </a:r>
          </a:p>
          <a:p>
            <a:pPr marL="1028700" lvl="1" indent="-457200" eaLnBrk="1" hangingPunct="1">
              <a:lnSpc>
                <a:spcPct val="120000"/>
              </a:lnSpc>
              <a:spcAft>
                <a:spcPts val="450"/>
              </a:spcAft>
              <a:buFont typeface="Courier New" panose="02070309020205020404" pitchFamily="49" charset="0"/>
              <a:buChar char="o"/>
              <a:defRPr/>
            </a:pPr>
            <a:r>
              <a:rPr lang="en-US" sz="2400" b="1" dirty="0">
                <a:solidFill>
                  <a:prstClr val="white"/>
                </a:solidFill>
                <a:effectLst>
                  <a:outerShdw blurRad="50800" dist="38100" dir="2700000" algn="tl" rotWithShape="0">
                    <a:srgbClr val="000000">
                      <a:alpha val="48000"/>
                    </a:srgbClr>
                  </a:outerShdw>
                </a:effectLst>
                <a:latin typeface="Tahoma"/>
              </a:rPr>
              <a:t>Moses (Numbers 12:7-8; “the servant of the Lord” 16 times in the book of Joshua)</a:t>
            </a:r>
            <a:endParaRPr kumimoji="0" lang="en-US" sz="3200" b="1" i="0"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a typeface="+mn-ea"/>
              <a:cs typeface="Times New Roman" pitchFamily="18" charset="0"/>
            </a:endParaRPr>
          </a:p>
        </p:txBody>
      </p:sp>
      <p:sp>
        <p:nvSpPr>
          <p:cNvPr id="3" name="Footer Placeholder 4">
            <a:extLst>
              <a:ext uri="{FF2B5EF4-FFF2-40B4-BE49-F238E27FC236}">
                <a16:creationId xmlns:a16="http://schemas.microsoft.com/office/drawing/2014/main" id="{EF5FD864-6C83-DFAC-D6FC-45E71BDC9E2A}"/>
              </a:ext>
            </a:extLst>
          </p:cNvPr>
          <p:cNvSpPr>
            <a:spLocks noGrp="1"/>
          </p:cNvSpPr>
          <p:nvPr>
            <p:ph type="ftr" sz="quarter" idx="11"/>
          </p:nvPr>
        </p:nvSpPr>
        <p:spPr>
          <a:xfrm>
            <a:off x="15864" y="4535"/>
            <a:ext cx="4419580" cy="365125"/>
          </a:xfrm>
        </p:spPr>
        <p:txBody>
          <a:bodyPr vert="horz" lIns="91440" tIns="45720" rIns="91440" bIns="45720" rtlCol="0" anchor="ctr">
            <a:normAutofit/>
          </a:bodyPr>
          <a:lstStyle/>
          <a:p>
            <a:pPr marL="0" marR="0" lvl="0" indent="0" algn="l" defTabSz="914400" rtl="0" eaLnBrk="1" fontAlgn="base" latinLnBrk="0" hangingPunct="1">
              <a:lnSpc>
                <a:spcPct val="100000"/>
              </a:lnSpc>
              <a:spcBef>
                <a:spcPct val="0"/>
              </a:spcBef>
              <a:spcAft>
                <a:spcPts val="450"/>
              </a:spcAft>
              <a:buClr>
                <a:srgbClr val="6BA9DA"/>
              </a:buClr>
              <a:buSzPct val="115000"/>
              <a:buFontTx/>
              <a:buNone/>
              <a:tabLst/>
              <a:defRPr/>
            </a:pPr>
            <a:r>
              <a:rPr kumimoji="0" lang="en-US" sz="1000" b="0" i="0" u="none" strike="noStrike" kern="1200" cap="none" spc="0" normalizeH="0" baseline="0" noProof="0">
                <a:ln>
                  <a:noFill/>
                </a:ln>
                <a:solidFill>
                  <a:prstClr val="white">
                    <a:tint val="75000"/>
                  </a:prstClr>
                </a:solidFill>
                <a:effectLst/>
                <a:uLnTx/>
                <a:uFillTx/>
                <a:latin typeface="Tahoma"/>
                <a:ea typeface="+mn-ea"/>
                <a:cs typeface="Arial" charset="0"/>
              </a:rPr>
              <a:t>The Greatest In The Kingdom</a:t>
            </a:r>
            <a:endParaRPr kumimoji="0" lang="en-US" sz="1000" b="0" i="0" u="none" strike="noStrike" kern="1200" cap="none" spc="0" normalizeH="0" baseline="0" noProof="0" dirty="0">
              <a:ln>
                <a:noFill/>
              </a:ln>
              <a:solidFill>
                <a:prstClr val="white">
                  <a:tint val="75000"/>
                </a:prstClr>
              </a:solidFill>
              <a:effectLst/>
              <a:uLnTx/>
              <a:uFillTx/>
              <a:latin typeface="Tahoma"/>
              <a:ea typeface="+mn-ea"/>
              <a:cs typeface="Arial" charset="0"/>
            </a:endParaRPr>
          </a:p>
        </p:txBody>
      </p:sp>
    </p:spTree>
    <p:extLst>
      <p:ext uri="{BB962C8B-B14F-4D97-AF65-F5344CB8AC3E}">
        <p14:creationId xmlns:p14="http://schemas.microsoft.com/office/powerpoint/2010/main" val="45256478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wipe(left)">
                                      <p:cBhvr>
                                        <p:cTn id="11" dur="500"/>
                                        <p:tgtEl>
                                          <p:spTgt spid="2">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wipe(left)">
                                      <p:cBhvr>
                                        <p:cTn id="15" dur="500"/>
                                        <p:tgtEl>
                                          <p:spTgt spid="2">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wipe(left)">
                                      <p:cBhvr>
                                        <p:cTn id="19" dur="500"/>
                                        <p:tgtEl>
                                          <p:spTgt spid="2">
                                            <p:txEl>
                                              <p:pRg st="3" end="3"/>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wipe(left)">
                                      <p:cBhvr>
                                        <p:cTn id="23" dur="500"/>
                                        <p:tgtEl>
                                          <p:spTgt spid="2">
                                            <p:txEl>
                                              <p:pRg st="4" end="4"/>
                                            </p:txEl>
                                          </p:spTgt>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wipe(left)">
                                      <p:cBhvr>
                                        <p:cTn id="27" dur="500"/>
                                        <p:tgtEl>
                                          <p:spTgt spid="2">
                                            <p:txEl>
                                              <p:pRg st="5" end="5"/>
                                            </p:txEl>
                                          </p:spTgt>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8">
                                            <p:txEl>
                                              <p:pRg st="0" end="0"/>
                                            </p:txEl>
                                          </p:spTgt>
                                        </p:tgtEl>
                                        <p:attrNameLst>
                                          <p:attrName>style.visibility</p:attrName>
                                        </p:attrNameLst>
                                      </p:cBhvr>
                                      <p:to>
                                        <p:strVal val="visible"/>
                                      </p:to>
                                    </p:set>
                                    <p:animEffect transition="in" filter="wipe(left)">
                                      <p:cBhvr>
                                        <p:cTn id="31" dur="500"/>
                                        <p:tgtEl>
                                          <p:spTgt spid="8">
                                            <p:txEl>
                                              <p:pRg st="0" end="0"/>
                                            </p:txEl>
                                          </p:spTgt>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8">
                                            <p:txEl>
                                              <p:pRg st="1" end="1"/>
                                            </p:txEl>
                                          </p:spTgt>
                                        </p:tgtEl>
                                        <p:attrNameLst>
                                          <p:attrName>style.visibility</p:attrName>
                                        </p:attrNameLst>
                                      </p:cBhvr>
                                      <p:to>
                                        <p:strVal val="visible"/>
                                      </p:to>
                                    </p:set>
                                    <p:animEffect transition="in" filter="wipe(left)">
                                      <p:cBhvr>
                                        <p:cTn id="35" dur="500"/>
                                        <p:tgtEl>
                                          <p:spTgt spid="8">
                                            <p:txEl>
                                              <p:pRg st="1" end="1"/>
                                            </p:txEl>
                                          </p:spTgt>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8">
                                            <p:txEl>
                                              <p:pRg st="2" end="2"/>
                                            </p:txEl>
                                          </p:spTgt>
                                        </p:tgtEl>
                                        <p:attrNameLst>
                                          <p:attrName>style.visibility</p:attrName>
                                        </p:attrNameLst>
                                      </p:cBhvr>
                                      <p:to>
                                        <p:strVal val="visible"/>
                                      </p:to>
                                    </p:set>
                                    <p:animEffect transition="in" filter="wipe(left)">
                                      <p:cBhvr>
                                        <p:cTn id="39" dur="500"/>
                                        <p:tgtEl>
                                          <p:spTgt spid="8">
                                            <p:txEl>
                                              <p:pRg st="2" end="2"/>
                                            </p:txEl>
                                          </p:spTgt>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
                                            <p:txEl>
                                              <p:pRg st="3" end="3"/>
                                            </p:txEl>
                                          </p:spTgt>
                                        </p:tgtEl>
                                        <p:attrNameLst>
                                          <p:attrName>style.visibility</p:attrName>
                                        </p:attrNameLst>
                                      </p:cBhvr>
                                      <p:to>
                                        <p:strVal val="visible"/>
                                      </p:to>
                                    </p:set>
                                    <p:animEffect transition="in" filter="wipe(left)">
                                      <p:cBhvr>
                                        <p:cTn id="43" dur="500"/>
                                        <p:tgtEl>
                                          <p:spTgt spid="8">
                                            <p:txEl>
                                              <p:pRg st="3" end="3"/>
                                            </p:txEl>
                                          </p:spTgt>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8">
                                            <p:txEl>
                                              <p:pRg st="4" end="4"/>
                                            </p:txEl>
                                          </p:spTgt>
                                        </p:tgtEl>
                                        <p:attrNameLst>
                                          <p:attrName>style.visibility</p:attrName>
                                        </p:attrNameLst>
                                      </p:cBhvr>
                                      <p:to>
                                        <p:strVal val="visible"/>
                                      </p:to>
                                    </p:set>
                                    <p:animEffect transition="in" filter="wipe(left)">
                                      <p:cBhvr>
                                        <p:cTn id="47" dur="500"/>
                                        <p:tgtEl>
                                          <p:spTgt spid="8">
                                            <p:txEl>
                                              <p:pRg st="4" end="4"/>
                                            </p:txEl>
                                          </p:spTgt>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
                                            <p:txEl>
                                              <p:pRg st="5" end="5"/>
                                            </p:txEl>
                                          </p:spTgt>
                                        </p:tgtEl>
                                        <p:attrNameLst>
                                          <p:attrName>style.visibility</p:attrName>
                                        </p:attrNameLst>
                                      </p:cBhvr>
                                      <p:to>
                                        <p:strVal val="visible"/>
                                      </p:to>
                                    </p:set>
                                    <p:animEffect transition="in" filter="wipe(left)">
                                      <p:cBhvr>
                                        <p:cTn id="51"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0" y="10886"/>
            <a:ext cx="9144000" cy="838200"/>
          </a:xfrm>
        </p:spPr>
        <p:txBody>
          <a:bodyPr anchor="ctr">
            <a:noAutofit/>
          </a:bodyPr>
          <a:lstStyle/>
          <a:p>
            <a:pPr marL="182880" algn="ctr">
              <a:buClr>
                <a:schemeClr val="accent6">
                  <a:lumMod val="75000"/>
                </a:schemeClr>
              </a:buClr>
              <a:defRPr/>
            </a:pPr>
            <a:r>
              <a:rPr lang="en-US" sz="4000" b="1" u="sng" dirty="0">
                <a:solidFill>
                  <a:srgbClr val="66FFFF"/>
                </a:solidFill>
              </a:rPr>
              <a:t>INTRO</a:t>
            </a:r>
            <a:endParaRPr lang="en-US" sz="4000" b="1" u="sng" dirty="0"/>
          </a:p>
        </p:txBody>
      </p:sp>
      <p:sp>
        <p:nvSpPr>
          <p:cNvPr id="72" name="Footer Placeholder 4">
            <a:extLst>
              <a:ext uri="{FF2B5EF4-FFF2-40B4-BE49-F238E27FC236}">
                <a16:creationId xmlns:a16="http://schemas.microsoft.com/office/drawing/2014/main" id="{01FED674-AE1C-440D-9E11-839865A220F8}"/>
              </a:ext>
            </a:extLst>
          </p:cNvPr>
          <p:cNvSpPr>
            <a:spLocks noGrp="1"/>
          </p:cNvSpPr>
          <p:nvPr>
            <p:ph type="ftr" sz="quarter" idx="11"/>
          </p:nvPr>
        </p:nvSpPr>
        <p:spPr>
          <a:xfrm>
            <a:off x="0" y="-1"/>
            <a:ext cx="2895600" cy="365125"/>
          </a:xfrm>
        </p:spPr>
        <p:txBody>
          <a:bodyPr anchor="b">
            <a:normAutofit/>
          </a:bodyPr>
          <a:lstStyle/>
          <a:p>
            <a:pPr marL="0" marR="0" lvl="0" indent="0" algn="ctr" defTabSz="914400" rtl="0" eaLnBrk="1" fontAlgn="base" latinLnBrk="0" hangingPunct="1">
              <a:lnSpc>
                <a:spcPct val="100000"/>
              </a:lnSpc>
              <a:spcBef>
                <a:spcPct val="0"/>
              </a:spcBef>
              <a:spcAft>
                <a:spcPts val="600"/>
              </a:spcAft>
              <a:buClrTx/>
              <a:buSzTx/>
              <a:buFontTx/>
              <a:buNone/>
              <a:tabLst/>
              <a:defRPr/>
            </a:pPr>
            <a:r>
              <a:rPr kumimoji="0" lang="en-US" sz="1000" b="0" i="0" u="none" strike="noStrike" kern="1200" cap="none" spc="0" normalizeH="0" baseline="0" noProof="0" dirty="0">
                <a:ln>
                  <a:noFill/>
                </a:ln>
                <a:solidFill>
                  <a:srgbClr val="D4D2D0">
                    <a:shade val="50000"/>
                  </a:srgbClr>
                </a:solidFill>
                <a:effectLst/>
                <a:uLnTx/>
                <a:uFillTx/>
                <a:latin typeface="Arial" charset="0"/>
                <a:ea typeface="+mn-ea"/>
                <a:cs typeface="Arial" charset="0"/>
              </a:rPr>
              <a:t>The Greatest In The Kingdom</a:t>
            </a:r>
          </a:p>
        </p:txBody>
      </p:sp>
      <p:sp>
        <p:nvSpPr>
          <p:cNvPr id="4" name="Content Placeholder 3">
            <a:extLst>
              <a:ext uri="{FF2B5EF4-FFF2-40B4-BE49-F238E27FC236}">
                <a16:creationId xmlns:a16="http://schemas.microsoft.com/office/drawing/2014/main" id="{1CC84168-49D7-4494-AFA6-92BBF22F4887}"/>
              </a:ext>
            </a:extLst>
          </p:cNvPr>
          <p:cNvSpPr>
            <a:spLocks noGrp="1"/>
          </p:cNvSpPr>
          <p:nvPr>
            <p:ph sz="half" idx="2"/>
          </p:nvPr>
        </p:nvSpPr>
        <p:spPr>
          <a:xfrm>
            <a:off x="-1" y="1109381"/>
            <a:ext cx="9133113" cy="1373524"/>
          </a:xfrm>
        </p:spPr>
        <p:txBody>
          <a:bodyPr>
            <a:normAutofit/>
          </a:bodyPr>
          <a:lstStyle/>
          <a:p>
            <a:pPr marL="36576" indent="0" algn="ctr">
              <a:buNone/>
              <a:defRPr/>
            </a:pPr>
            <a:r>
              <a:rPr lang="en-US" sz="4000" b="1" dirty="0">
                <a:solidFill>
                  <a:srgbClr val="FFFFFF"/>
                </a:solidFill>
                <a:latin typeface="Tahoma" pitchFamily="34" charset="0"/>
                <a:cs typeface="Times New Roman" pitchFamily="18" charset="0"/>
              </a:rPr>
              <a:t>When we think of servants we don’t often think of greatness!</a:t>
            </a:r>
          </a:p>
        </p:txBody>
      </p:sp>
      <p:pic>
        <p:nvPicPr>
          <p:cNvPr id="7" name="Picture 6" descr="A person smiling in front of a buffet of food&#10;&#10;Description automatically generated with low confidence">
            <a:extLst>
              <a:ext uri="{FF2B5EF4-FFF2-40B4-BE49-F238E27FC236}">
                <a16:creationId xmlns:a16="http://schemas.microsoft.com/office/drawing/2014/main" id="{2854392B-6969-A7F0-22FF-487D092EA4B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6400" y="2743200"/>
            <a:ext cx="5791200" cy="3861572"/>
          </a:xfrm>
          <a:prstGeom prst="rect">
            <a:avLst/>
          </a:prstGeom>
        </p:spPr>
      </p:pic>
      <p:pic>
        <p:nvPicPr>
          <p:cNvPr id="11" name="Picture 10" descr="Shape&#10;&#10;Description automatically generated">
            <a:extLst>
              <a:ext uri="{FF2B5EF4-FFF2-40B4-BE49-F238E27FC236}">
                <a16:creationId xmlns:a16="http://schemas.microsoft.com/office/drawing/2014/main" id="{523EA237-7576-B9CD-FE39-7124212BD8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82262" y="2847068"/>
            <a:ext cx="3779475" cy="3779475"/>
          </a:xfrm>
          <a:prstGeom prst="rect">
            <a:avLst/>
          </a:prstGeom>
        </p:spPr>
      </p:pic>
    </p:spTree>
    <p:extLst>
      <p:ext uri="{BB962C8B-B14F-4D97-AF65-F5344CB8AC3E}">
        <p14:creationId xmlns:p14="http://schemas.microsoft.com/office/powerpoint/2010/main" val="397645090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par>
                          <p:cTn id="16" fill="hold">
                            <p:stCondLst>
                              <p:cond delay="1000"/>
                            </p:stCondLst>
                            <p:childTnLst>
                              <p:par>
                                <p:cTn id="17" presetID="21" presetClass="entr" presetSubtype="1"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heel(1)">
                                      <p:cBhvr>
                                        <p:cTn id="19"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F5791FD-D66D-0477-5BDF-C755DD075457}"/>
              </a:ext>
            </a:extLst>
          </p:cNvPr>
          <p:cNvPicPr>
            <a:picLocks noChangeAspect="1"/>
          </p:cNvPicPr>
          <p:nvPr/>
        </p:nvPicPr>
        <p:blipFill rotWithShape="1">
          <a:blip r:embed="rId4">
            <a:alphaModFix amt="35000"/>
            <a:extLst>
              <a:ext uri="{28A0092B-C50C-407E-A947-70E740481C1C}">
                <a14:useLocalDpi xmlns:a14="http://schemas.microsoft.com/office/drawing/2010/main" val="0"/>
              </a:ext>
            </a:extLst>
          </a:blip>
          <a:srcRect l="8321" r="8321"/>
          <a:stretch/>
        </p:blipFill>
        <p:spPr>
          <a:xfrm>
            <a:off x="20" y="2030"/>
            <a:ext cx="9143980" cy="6855970"/>
          </a:xfrm>
          <a:prstGeom prst="rect">
            <a:avLst/>
          </a:prstGeom>
        </p:spPr>
      </p:pic>
      <p:sp>
        <p:nvSpPr>
          <p:cNvPr id="164876" name="Rectangle 164875">
            <a:extLst>
              <a:ext uri="{FF2B5EF4-FFF2-40B4-BE49-F238E27FC236}">
                <a16:creationId xmlns:a16="http://schemas.microsoft.com/office/drawing/2014/main" id="{4DE0D6BE-330A-422D-9BD9-1E18F73C6E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flip="none" rotWithShape="1">
            <a:gsLst>
              <a:gs pos="32000">
                <a:schemeClr val="bg2">
                  <a:lumMod val="75000"/>
                  <a:alpha val="3000"/>
                </a:schemeClr>
              </a:gs>
              <a:gs pos="100000">
                <a:sysClr val="windowText" lastClr="000000">
                  <a:alpha val="70000"/>
                </a:sysClr>
              </a:gs>
            </a:gsLst>
            <a:path path="circle">
              <a:fillToRect l="50000" t="5000" r="50000" b="95000"/>
            </a:path>
            <a:tileRect/>
          </a:gra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64866" name="Rectangle 2"/>
          <p:cNvSpPr>
            <a:spLocks noGrp="1" noChangeArrowheads="1"/>
          </p:cNvSpPr>
          <p:nvPr>
            <p:ph type="title"/>
          </p:nvPr>
        </p:nvSpPr>
        <p:spPr>
          <a:xfrm>
            <a:off x="10906" y="1"/>
            <a:ext cx="9133074" cy="914400"/>
          </a:xfrm>
        </p:spPr>
        <p:txBody>
          <a:bodyPr vert="horz" lIns="91440" tIns="45720" rIns="91440" bIns="45720" rtlCol="0" anchor="ctr">
            <a:normAutofit/>
          </a:bodyPr>
          <a:lstStyle/>
          <a:p>
            <a:pPr defTabSz="914400">
              <a:defRPr/>
            </a:pPr>
            <a:r>
              <a:rPr lang="en-US" sz="4000" u="sng" dirty="0">
                <a:ln>
                  <a:solidFill>
                    <a:sysClr val="windowText" lastClr="000000"/>
                  </a:solidFill>
                </a:ln>
              </a:rPr>
              <a:t>Intro</a:t>
            </a:r>
            <a:r>
              <a:rPr lang="en-US" sz="4000" u="sng" dirty="0"/>
              <a:t> </a:t>
            </a:r>
          </a:p>
        </p:txBody>
      </p:sp>
      <p:sp>
        <p:nvSpPr>
          <p:cNvPr id="8" name="Text Box 11"/>
          <p:cNvSpPr txBox="1">
            <a:spLocks noChangeArrowheads="1"/>
          </p:cNvSpPr>
          <p:nvPr/>
        </p:nvSpPr>
        <p:spPr bwMode="auto">
          <a:xfrm>
            <a:off x="0" y="990601"/>
            <a:ext cx="9143980" cy="5498214"/>
          </a:xfrm>
          <a:prstGeom prst="rect">
            <a:avLst/>
          </a:prstGeom>
        </p:spPr>
        <p:txBody>
          <a:bodyPr vert="horz" lIns="91440" tIns="45720" rIns="91440" bIns="45720" rtlCol="0">
            <a:normAutofit fontScale="85000" lnSpcReduction="10000"/>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171450" indent="0" eaLnBrk="1" hangingPunct="1">
              <a:lnSpc>
                <a:spcPct val="120000"/>
              </a:lnSpc>
              <a:spcAft>
                <a:spcPts val="450"/>
              </a:spcAft>
              <a:defRPr/>
            </a:pPr>
            <a:r>
              <a:rPr lang="en-US" sz="3200" b="1" dirty="0">
                <a:solidFill>
                  <a:schemeClr val="tx1"/>
                </a:solidFill>
                <a:effectLst>
                  <a:outerShdw blurRad="50800" dist="38100" dir="2700000" algn="tl" rotWithShape="0">
                    <a:srgbClr val="000000">
                      <a:alpha val="48000"/>
                    </a:srgbClr>
                  </a:outerShdw>
                </a:effectLst>
                <a:latin typeface="+mn-lt"/>
                <a:cs typeface="+mn-cs"/>
              </a:rPr>
              <a:t>Matthew 20:25-28</a:t>
            </a:r>
          </a:p>
          <a:p>
            <a:pPr marL="685800" lvl="1" indent="-511175" eaLnBrk="1" hangingPunct="1">
              <a:lnSpc>
                <a:spcPct val="120000"/>
              </a:lnSpc>
              <a:spcAft>
                <a:spcPts val="450"/>
              </a:spcAft>
              <a:defRPr/>
            </a:pPr>
            <a:r>
              <a:rPr lang="en-US" sz="2800" b="1" dirty="0">
                <a:solidFill>
                  <a:schemeClr val="tx1"/>
                </a:solidFill>
                <a:effectLst>
                  <a:outerShdw blurRad="50800" dist="38100" dir="2700000" algn="tl" rotWithShape="0">
                    <a:srgbClr val="000000">
                      <a:alpha val="48000"/>
                    </a:srgbClr>
                  </a:outerShdw>
                </a:effectLst>
                <a:latin typeface="+mn-lt"/>
                <a:cs typeface="+mn-cs"/>
              </a:rPr>
              <a:t>25.  But Jesus called them to Himself and said, "You know that the rulers of the Gentiles lord it over them, and their great men exercise authority over them. </a:t>
            </a:r>
          </a:p>
          <a:p>
            <a:pPr marL="685800" lvl="1" indent="-511175" eaLnBrk="1" hangingPunct="1">
              <a:lnSpc>
                <a:spcPct val="120000"/>
              </a:lnSpc>
              <a:spcAft>
                <a:spcPts val="450"/>
              </a:spcAft>
              <a:defRPr/>
            </a:pPr>
            <a:r>
              <a:rPr lang="en-US" sz="2800" b="1" dirty="0">
                <a:solidFill>
                  <a:schemeClr val="tx1"/>
                </a:solidFill>
                <a:effectLst>
                  <a:outerShdw blurRad="50800" dist="38100" dir="2700000" algn="tl" rotWithShape="0">
                    <a:srgbClr val="000000">
                      <a:alpha val="48000"/>
                    </a:srgbClr>
                  </a:outerShdw>
                </a:effectLst>
                <a:latin typeface="+mn-lt"/>
                <a:cs typeface="+mn-cs"/>
              </a:rPr>
              <a:t>26.  "It is not this way among you, but whoever wishes to become great among you shall be your servant, </a:t>
            </a:r>
          </a:p>
          <a:p>
            <a:pPr marL="685800" lvl="1" indent="-511175" eaLnBrk="1" hangingPunct="1">
              <a:lnSpc>
                <a:spcPct val="120000"/>
              </a:lnSpc>
              <a:spcAft>
                <a:spcPts val="450"/>
              </a:spcAft>
              <a:defRPr/>
            </a:pPr>
            <a:r>
              <a:rPr lang="en-US" sz="2800" b="1" dirty="0">
                <a:solidFill>
                  <a:schemeClr val="tx1"/>
                </a:solidFill>
                <a:effectLst>
                  <a:outerShdw blurRad="50800" dist="38100" dir="2700000" algn="tl" rotWithShape="0">
                    <a:srgbClr val="000000">
                      <a:alpha val="48000"/>
                    </a:srgbClr>
                  </a:outerShdw>
                </a:effectLst>
                <a:latin typeface="+mn-lt"/>
                <a:cs typeface="+mn-cs"/>
              </a:rPr>
              <a:t>27.  and whoever wishes to be first among you shall be your slave; </a:t>
            </a:r>
          </a:p>
          <a:p>
            <a:pPr marL="685800" lvl="1" indent="-511175" eaLnBrk="1" hangingPunct="1">
              <a:lnSpc>
                <a:spcPct val="120000"/>
              </a:lnSpc>
              <a:spcAft>
                <a:spcPts val="450"/>
              </a:spcAft>
              <a:defRPr/>
            </a:pPr>
            <a:r>
              <a:rPr lang="en-US" sz="2800" b="1" dirty="0">
                <a:solidFill>
                  <a:schemeClr val="tx1"/>
                </a:solidFill>
                <a:effectLst>
                  <a:outerShdw blurRad="50800" dist="38100" dir="2700000" algn="tl" rotWithShape="0">
                    <a:srgbClr val="000000">
                      <a:alpha val="48000"/>
                    </a:srgbClr>
                  </a:outerShdw>
                </a:effectLst>
                <a:latin typeface="+mn-lt"/>
                <a:cs typeface="+mn-cs"/>
              </a:rPr>
              <a:t>28.  just as the Son of Man did not come to be served, but to serve, and to give His life a ransom for many."  </a:t>
            </a:r>
            <a:endParaRPr lang="en-US" sz="2800" i="1" dirty="0">
              <a:solidFill>
                <a:schemeClr val="tx1"/>
              </a:solidFill>
              <a:effectLst>
                <a:outerShdw blurRad="50800" dist="38100" dir="2700000" algn="tl" rotWithShape="0">
                  <a:srgbClr val="000000">
                    <a:alpha val="48000"/>
                  </a:srgbClr>
                </a:outerShdw>
              </a:effectLst>
              <a:latin typeface="+mn-lt"/>
              <a:cs typeface="+mn-cs"/>
            </a:endParaRPr>
          </a:p>
        </p:txBody>
      </p:sp>
      <p:sp>
        <p:nvSpPr>
          <p:cNvPr id="5" name="Footer Placeholder 4"/>
          <p:cNvSpPr>
            <a:spLocks noGrp="1"/>
          </p:cNvSpPr>
          <p:nvPr>
            <p:ph type="ftr" sz="quarter" idx="11"/>
          </p:nvPr>
        </p:nvSpPr>
        <p:spPr>
          <a:xfrm>
            <a:off x="10906" y="6490845"/>
            <a:ext cx="5004649" cy="365125"/>
          </a:xfrm>
        </p:spPr>
        <p:txBody>
          <a:bodyPr vert="horz" lIns="91440" tIns="45720" rIns="91440" bIns="45720" rtlCol="0" anchor="ctr">
            <a:normAutofit/>
          </a:bodyPr>
          <a:lstStyle/>
          <a:p>
            <a:pPr>
              <a:spcAft>
                <a:spcPts val="450"/>
              </a:spcAft>
              <a:buClr>
                <a:srgbClr val="6BA9DA"/>
              </a:buClr>
              <a:buSzPct val="115000"/>
              <a:defRPr/>
            </a:pPr>
            <a:r>
              <a:rPr lang="en-US" sz="1000" kern="1200" dirty="0">
                <a:solidFill>
                  <a:schemeClr val="tx1">
                    <a:tint val="75000"/>
                  </a:schemeClr>
                </a:solidFill>
                <a:latin typeface="+mn-lt"/>
                <a:ea typeface="+mn-ea"/>
                <a:cs typeface="+mn-cs"/>
              </a:rPr>
              <a:t>The Greatest In The Kingdom</a:t>
            </a: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F5791FD-D66D-0477-5BDF-C755DD075457}"/>
              </a:ext>
            </a:extLst>
          </p:cNvPr>
          <p:cNvPicPr>
            <a:picLocks noChangeAspect="1"/>
          </p:cNvPicPr>
          <p:nvPr/>
        </p:nvPicPr>
        <p:blipFill rotWithShape="1">
          <a:blip r:embed="rId4">
            <a:alphaModFix amt="35000"/>
            <a:extLst>
              <a:ext uri="{28A0092B-C50C-407E-A947-70E740481C1C}">
                <a14:useLocalDpi xmlns:a14="http://schemas.microsoft.com/office/drawing/2010/main" val="0"/>
              </a:ext>
            </a:extLst>
          </a:blip>
          <a:srcRect l="8321" r="8321"/>
          <a:stretch/>
        </p:blipFill>
        <p:spPr>
          <a:xfrm>
            <a:off x="20" y="2030"/>
            <a:ext cx="9143980" cy="6855970"/>
          </a:xfrm>
          <a:prstGeom prst="rect">
            <a:avLst/>
          </a:prstGeom>
        </p:spPr>
      </p:pic>
      <p:sp>
        <p:nvSpPr>
          <p:cNvPr id="164876" name="Rectangle 164875">
            <a:extLst>
              <a:ext uri="{FF2B5EF4-FFF2-40B4-BE49-F238E27FC236}">
                <a16:creationId xmlns:a16="http://schemas.microsoft.com/office/drawing/2014/main" id="{4DE0D6BE-330A-422D-9BD9-1E18F73C6E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flip="none" rotWithShape="1">
            <a:gsLst>
              <a:gs pos="32000">
                <a:schemeClr val="bg2">
                  <a:lumMod val="75000"/>
                  <a:alpha val="3000"/>
                </a:schemeClr>
              </a:gs>
              <a:gs pos="100000">
                <a:sysClr val="windowText" lastClr="000000">
                  <a:alpha val="70000"/>
                </a:sysClr>
              </a:gs>
            </a:gsLst>
            <a:path path="circle">
              <a:fillToRect l="50000" t="5000" r="50000" b="95000"/>
            </a:path>
            <a:tileRect/>
          </a:gradFill>
          <a:ln w="9525" cap="flat" cmpd="sng" algn="ctr">
            <a:no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Arial" charset="0"/>
            </a:endParaRPr>
          </a:p>
        </p:txBody>
      </p:sp>
      <p:sp>
        <p:nvSpPr>
          <p:cNvPr id="164866" name="Rectangle 2"/>
          <p:cNvSpPr>
            <a:spLocks noGrp="1" noChangeArrowheads="1"/>
          </p:cNvSpPr>
          <p:nvPr>
            <p:ph type="title"/>
          </p:nvPr>
        </p:nvSpPr>
        <p:spPr>
          <a:xfrm>
            <a:off x="10906" y="1"/>
            <a:ext cx="9133074" cy="914400"/>
          </a:xfrm>
        </p:spPr>
        <p:txBody>
          <a:bodyPr vert="horz" lIns="91440" tIns="45720" rIns="91440" bIns="45720" rtlCol="0" anchor="ctr">
            <a:normAutofit/>
          </a:bodyPr>
          <a:lstStyle/>
          <a:p>
            <a:pPr defTabSz="914400">
              <a:defRPr/>
            </a:pPr>
            <a:r>
              <a:rPr lang="en-US" sz="4000" u="sng" dirty="0">
                <a:ln>
                  <a:solidFill>
                    <a:sysClr val="windowText" lastClr="000000"/>
                  </a:solidFill>
                </a:ln>
              </a:rPr>
              <a:t>Intro</a:t>
            </a:r>
            <a:r>
              <a:rPr lang="en-US" sz="4000" u="sng" dirty="0"/>
              <a:t> </a:t>
            </a:r>
          </a:p>
        </p:txBody>
      </p:sp>
      <p:sp>
        <p:nvSpPr>
          <p:cNvPr id="5" name="Footer Placeholder 4"/>
          <p:cNvSpPr>
            <a:spLocks noGrp="1"/>
          </p:cNvSpPr>
          <p:nvPr>
            <p:ph type="ftr" sz="quarter" idx="11"/>
          </p:nvPr>
        </p:nvSpPr>
        <p:spPr>
          <a:xfrm>
            <a:off x="10906" y="6490845"/>
            <a:ext cx="5004649" cy="365125"/>
          </a:xfrm>
        </p:spPr>
        <p:txBody>
          <a:bodyPr vert="horz" lIns="91440" tIns="45720" rIns="91440" bIns="45720" rtlCol="0" anchor="ctr">
            <a:normAutofit/>
          </a:bodyPr>
          <a:lstStyle/>
          <a:p>
            <a:pPr marL="0" marR="0" lvl="0" indent="0" algn="l" defTabSz="914400" rtl="0" eaLnBrk="1" fontAlgn="base" latinLnBrk="0" hangingPunct="1">
              <a:lnSpc>
                <a:spcPct val="100000"/>
              </a:lnSpc>
              <a:spcBef>
                <a:spcPct val="0"/>
              </a:spcBef>
              <a:spcAft>
                <a:spcPts val="450"/>
              </a:spcAft>
              <a:buClr>
                <a:srgbClr val="6BA9DA"/>
              </a:buClr>
              <a:buSzPct val="115000"/>
              <a:buFontTx/>
              <a:buNone/>
              <a:tabLst/>
              <a:defRPr/>
            </a:pPr>
            <a:r>
              <a:rPr kumimoji="0" lang="en-US" sz="1000" b="0" i="0" u="none" strike="noStrike" kern="1200" cap="none" spc="0" normalizeH="0" baseline="0" noProof="0" dirty="0">
                <a:ln>
                  <a:noFill/>
                </a:ln>
                <a:solidFill>
                  <a:prstClr val="white">
                    <a:tint val="75000"/>
                  </a:prstClr>
                </a:solidFill>
                <a:effectLst/>
                <a:uLnTx/>
                <a:uFillTx/>
                <a:latin typeface="Tahoma"/>
                <a:ea typeface="+mn-ea"/>
                <a:cs typeface="Arial" charset="0"/>
              </a:rPr>
              <a:t>The Greatest In The Kingdom</a:t>
            </a:r>
          </a:p>
        </p:txBody>
      </p:sp>
      <p:sp>
        <p:nvSpPr>
          <p:cNvPr id="2" name="Text Box 5">
            <a:extLst>
              <a:ext uri="{FF2B5EF4-FFF2-40B4-BE49-F238E27FC236}">
                <a16:creationId xmlns:a16="http://schemas.microsoft.com/office/drawing/2014/main" id="{9DB7B1BE-5CB5-81A3-0E4E-63D79A98AC54}"/>
              </a:ext>
            </a:extLst>
          </p:cNvPr>
          <p:cNvSpPr txBox="1">
            <a:spLocks noChangeArrowheads="1"/>
          </p:cNvSpPr>
          <p:nvPr/>
        </p:nvSpPr>
        <p:spPr bwMode="auto">
          <a:xfrm>
            <a:off x="114300" y="4549823"/>
            <a:ext cx="8915400" cy="1938992"/>
          </a:xfrm>
          <a:prstGeom prst="rect">
            <a:avLst/>
          </a:prstGeom>
          <a:solidFill>
            <a:schemeClr val="bg1">
              <a:lumMod val="20000"/>
              <a:lumOff val="80000"/>
            </a:schemeClr>
          </a:solidFill>
          <a:ln w="19050">
            <a:solidFill>
              <a:schemeClr val="accent1"/>
            </a:solidFill>
            <a:miter lim="800000"/>
            <a:headEnd/>
            <a:tailEnd/>
          </a:ln>
        </p:spPr>
        <p:txBody>
          <a:bodyPr wrap="square">
            <a:spAutoFit/>
          </a:bodyPr>
          <a:lstStyle/>
          <a:p>
            <a:pPr lvl="0" algn="ctr" defTabSz="685800">
              <a:defRPr/>
            </a:pPr>
            <a:r>
              <a:rPr lang="en-US" sz="3000" b="1" dirty="0">
                <a:solidFill>
                  <a:srgbClr val="006600"/>
                </a:solidFill>
                <a:latin typeface="Tahoma" pitchFamily="34" charset="0"/>
                <a:cs typeface="Times New Roman" pitchFamily="18" charset="0"/>
              </a:rPr>
              <a:t>Jesus made the point that even though human wisdom says a servant is not great, one who is a servant to God and to each other </a:t>
            </a:r>
            <a:r>
              <a:rPr lang="en-US" sz="3000" b="1" i="1" dirty="0">
                <a:solidFill>
                  <a:srgbClr val="006600"/>
                </a:solidFill>
                <a:latin typeface="Tahoma" pitchFamily="34" charset="0"/>
                <a:cs typeface="Times New Roman" pitchFamily="18" charset="0"/>
              </a:rPr>
              <a:t>IS</a:t>
            </a:r>
            <a:r>
              <a:rPr lang="en-US" sz="3000" b="1" dirty="0">
                <a:solidFill>
                  <a:srgbClr val="006600"/>
                </a:solidFill>
                <a:latin typeface="Tahoma" pitchFamily="34" charset="0"/>
                <a:cs typeface="Times New Roman" pitchFamily="18" charset="0"/>
              </a:rPr>
              <a:t> great in His kingdom!</a:t>
            </a:r>
            <a:endParaRPr kumimoji="0" lang="en-US" sz="3000" b="1" i="0" u="none" strike="noStrike" kern="1200" cap="none" spc="0" normalizeH="0" baseline="0" noProof="0" dirty="0">
              <a:ln>
                <a:noFill/>
              </a:ln>
              <a:solidFill>
                <a:srgbClr val="006600"/>
              </a:solidFill>
              <a:effectLst/>
              <a:uLnTx/>
              <a:uFillTx/>
              <a:latin typeface="Tahoma" pitchFamily="34" charset="0"/>
              <a:ea typeface="+mn-ea"/>
              <a:cs typeface="Times New Roman" pitchFamily="18" charset="0"/>
            </a:endParaRPr>
          </a:p>
        </p:txBody>
      </p:sp>
    </p:spTree>
    <p:extLst>
      <p:ext uri="{BB962C8B-B14F-4D97-AF65-F5344CB8AC3E}">
        <p14:creationId xmlns:p14="http://schemas.microsoft.com/office/powerpoint/2010/main" val="9587723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8" name="Text Box 11"/>
          <p:cNvSpPr txBox="1">
            <a:spLocks noChangeArrowheads="1"/>
          </p:cNvSpPr>
          <p:nvPr/>
        </p:nvSpPr>
        <p:spPr bwMode="auto">
          <a:xfrm>
            <a:off x="4419600" y="685800"/>
            <a:ext cx="4724400" cy="6150429"/>
          </a:xfrm>
          <a:prstGeom prst="rect">
            <a:avLst/>
          </a:prstGeom>
        </p:spPr>
        <p:txBody>
          <a:bodyPr vert="horz" lIns="91440" tIns="45720" rIns="91440" bIns="45720" rtlCol="0">
            <a:no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628650" indent="-342900" eaLnBrk="1" hangingPunct="1">
              <a:lnSpc>
                <a:spcPct val="120000"/>
              </a:lnSpc>
              <a:spcAft>
                <a:spcPts val="450"/>
              </a:spcAft>
              <a:buFont typeface="Wingdings" panose="05000000000000000000" pitchFamily="2" charset="2"/>
              <a:buChar char="ü"/>
              <a:defRPr/>
            </a:pPr>
            <a:r>
              <a:rPr lang="en-US" sz="3200" b="1" i="1" dirty="0">
                <a:solidFill>
                  <a:schemeClr val="tx1"/>
                </a:solidFill>
                <a:effectLst>
                  <a:outerShdw blurRad="50800" dist="38100" dir="2700000" algn="tl" rotWithShape="0">
                    <a:srgbClr val="000000">
                      <a:alpha val="48000"/>
                    </a:srgbClr>
                  </a:outerShdw>
                </a:effectLst>
                <a:latin typeface="+mn-lt"/>
                <a:cs typeface="+mn-cs"/>
              </a:rPr>
              <a:t>Diakonos (G1249: </a:t>
            </a:r>
            <a:r>
              <a:rPr lang="en-US" sz="3200" b="1" dirty="0">
                <a:solidFill>
                  <a:schemeClr val="tx1"/>
                </a:solidFill>
                <a:effectLst>
                  <a:outerShdw blurRad="50800" dist="38100" dir="2700000" algn="tl" rotWithShape="0">
                    <a:srgbClr val="000000">
                      <a:alpha val="48000"/>
                    </a:srgbClr>
                  </a:outerShdw>
                </a:effectLst>
                <a:latin typeface="+mn-lt"/>
                <a:cs typeface="+mn-cs"/>
              </a:rPr>
              <a:t>an attendant, a waiter; one who waits on tables; a minister)</a:t>
            </a:r>
          </a:p>
          <a:p>
            <a:pPr marL="1028700" lvl="1" indent="-457200" eaLnBrk="1" hangingPunct="1">
              <a:lnSpc>
                <a:spcPct val="120000"/>
              </a:lnSpc>
              <a:spcAft>
                <a:spcPts val="450"/>
              </a:spcAft>
              <a:buFont typeface="Courier New" panose="02070309020205020404" pitchFamily="49" charset="0"/>
              <a:buChar char="o"/>
              <a:defRPr/>
            </a:pPr>
            <a:r>
              <a:rPr lang="en-US" sz="2800" b="1" dirty="0">
                <a:solidFill>
                  <a:schemeClr val="tx1"/>
                </a:solidFill>
                <a:effectLst>
                  <a:outerShdw blurRad="50800" dist="38100" dir="2700000" algn="tl" rotWithShape="0">
                    <a:srgbClr val="000000">
                      <a:alpha val="48000"/>
                    </a:srgbClr>
                  </a:outerShdw>
                </a:effectLst>
                <a:latin typeface="+mn-lt"/>
                <a:cs typeface="+mn-cs"/>
              </a:rPr>
              <a:t>All Christians (John 12:26)</a:t>
            </a:r>
          </a:p>
          <a:p>
            <a:pPr marL="628650" indent="-342900" eaLnBrk="1" hangingPunct="1">
              <a:lnSpc>
                <a:spcPct val="120000"/>
              </a:lnSpc>
              <a:spcAft>
                <a:spcPts val="450"/>
              </a:spcAft>
              <a:buFont typeface="Wingdings" panose="05000000000000000000" pitchFamily="2" charset="2"/>
              <a:buChar char="ü"/>
              <a:defRPr/>
            </a:pPr>
            <a:r>
              <a:rPr lang="en-US" sz="3200" b="1" dirty="0">
                <a:solidFill>
                  <a:schemeClr val="tx1"/>
                </a:solidFill>
                <a:effectLst>
                  <a:outerShdw blurRad="50800" dist="38100" dir="2700000" algn="tl" rotWithShape="0">
                    <a:srgbClr val="000000">
                      <a:alpha val="48000"/>
                    </a:srgbClr>
                  </a:outerShdw>
                </a:effectLst>
                <a:latin typeface="+mn-lt"/>
                <a:cs typeface="+mn-cs"/>
              </a:rPr>
              <a:t>Acts 6:1-6</a:t>
            </a:r>
            <a:endParaRPr lang="en-US" sz="3200" dirty="0">
              <a:solidFill>
                <a:schemeClr val="tx1"/>
              </a:solidFill>
              <a:effectLst>
                <a:outerShdw blurRad="50800" dist="38100" dir="2700000" algn="tl" rotWithShape="0">
                  <a:srgbClr val="000000">
                    <a:alpha val="48000"/>
                  </a:srgbClr>
                </a:outerShdw>
              </a:effectLst>
              <a:latin typeface="+mn-lt"/>
              <a:cs typeface="+mn-cs"/>
            </a:endParaRPr>
          </a:p>
        </p:txBody>
      </p:sp>
      <p:sp>
        <p:nvSpPr>
          <p:cNvPr id="5" name="Footer Placeholder 4"/>
          <p:cNvSpPr>
            <a:spLocks noGrp="1"/>
          </p:cNvSpPr>
          <p:nvPr>
            <p:ph type="ftr" sz="quarter" idx="11"/>
          </p:nvPr>
        </p:nvSpPr>
        <p:spPr>
          <a:xfrm>
            <a:off x="20" y="6492875"/>
            <a:ext cx="4419580" cy="365125"/>
          </a:xfrm>
        </p:spPr>
        <p:txBody>
          <a:bodyPr vert="horz" lIns="91440" tIns="45720" rIns="91440" bIns="45720" rtlCol="0" anchor="ctr">
            <a:normAutofit/>
          </a:bodyPr>
          <a:lstStyle/>
          <a:p>
            <a:pPr>
              <a:spcAft>
                <a:spcPts val="450"/>
              </a:spcAft>
              <a:buClr>
                <a:srgbClr val="6BA9DA"/>
              </a:buClr>
              <a:buSzPct val="115000"/>
              <a:defRPr/>
            </a:pPr>
            <a:r>
              <a:rPr lang="en-US" sz="1000" kern="1200">
                <a:solidFill>
                  <a:schemeClr val="tx1">
                    <a:tint val="75000"/>
                  </a:schemeClr>
                </a:solidFill>
                <a:latin typeface="+mn-lt"/>
                <a:ea typeface="+mn-ea"/>
                <a:cs typeface="+mn-cs"/>
              </a:rPr>
              <a:t>The Greatest In The Kingdom</a:t>
            </a:r>
            <a:endParaRPr lang="en-US" sz="1000" kern="1200" dirty="0">
              <a:solidFill>
                <a:schemeClr val="tx1">
                  <a:tint val="75000"/>
                </a:schemeClr>
              </a:solidFill>
              <a:latin typeface="+mn-lt"/>
              <a:ea typeface="+mn-ea"/>
              <a:cs typeface="+mn-cs"/>
            </a:endParaRPr>
          </a:p>
        </p:txBody>
      </p:sp>
      <p:cxnSp>
        <p:nvCxnSpPr>
          <p:cNvPr id="75" name="Straight Connector 74">
            <a:extLst>
              <a:ext uri="{FF2B5EF4-FFF2-40B4-BE49-F238E27FC236}">
                <a16:creationId xmlns:a16="http://schemas.microsoft.com/office/drawing/2014/main" id="{E0DCF65E-F84E-483D-83D7-A1616D56914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79920" y="45720"/>
            <a:ext cx="0" cy="6766560"/>
          </a:xfrm>
          <a:prstGeom prst="line">
            <a:avLst/>
          </a:prstGeom>
          <a:ln w="190500" cap="sq">
            <a:solidFill>
              <a:srgbClr val="FFFFFF"/>
            </a:solidFill>
            <a:miter lim="800000"/>
          </a:ln>
          <a:scene3d>
            <a:camera prst="orthographicFront"/>
            <a:lightRig rig="twoPt" dir="t">
              <a:rot lat="0" lon="0" rev="7200000"/>
            </a:lightRig>
          </a:scene3d>
          <a:sp3d>
            <a:bevelT w="25400" h="19050"/>
          </a:sp3d>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1A33CD68-3A95-2EB0-6A03-FD77FD622B0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0" y="10"/>
            <a:ext cx="4571980" cy="6857990"/>
          </a:xfrm>
          <a:prstGeom prst="rect">
            <a:avLst/>
          </a:prstGeom>
        </p:spPr>
      </p:pic>
      <p:sp>
        <p:nvSpPr>
          <p:cNvPr id="164866" name="Rectangle 2"/>
          <p:cNvSpPr>
            <a:spLocks noGrp="1" noChangeArrowheads="1"/>
          </p:cNvSpPr>
          <p:nvPr>
            <p:ph type="title"/>
          </p:nvPr>
        </p:nvSpPr>
        <p:spPr>
          <a:xfrm>
            <a:off x="0" y="21771"/>
            <a:ext cx="9143977" cy="664029"/>
          </a:xfr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rmAutofit/>
          </a:bodyPr>
          <a:lstStyle/>
          <a:p>
            <a:pPr defTabSz="914400">
              <a:defRPr/>
            </a:pPr>
            <a:r>
              <a:rPr lang="en-US" sz="4000" u="sng" dirty="0">
                <a:solidFill>
                  <a:srgbClr val="66FFFF"/>
                </a:solidFill>
                <a:latin typeface="Arial" panose="020B0604020202020204" pitchFamily="34" charset="0"/>
                <a:cs typeface="Arial" panose="020B0604020202020204" pitchFamily="34" charset="0"/>
              </a:rPr>
              <a:t>A Servant </a:t>
            </a:r>
          </a:p>
        </p:txBody>
      </p:sp>
    </p:spTree>
    <p:extLst>
      <p:ext uri="{BB962C8B-B14F-4D97-AF65-F5344CB8AC3E}">
        <p14:creationId xmlns:p14="http://schemas.microsoft.com/office/powerpoint/2010/main" val="161385600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Effect transition="in" filter="barn(inVertical)">
                                      <p:cBhvr>
                                        <p:cTn id="11" dur="500"/>
                                        <p:tgtEl>
                                          <p:spTgt spid="8">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8">
                                            <p:txEl>
                                              <p:pRg st="2" end="2"/>
                                            </p:txEl>
                                          </p:spTgt>
                                        </p:tgtEl>
                                        <p:attrNameLst>
                                          <p:attrName>style.visibility</p:attrName>
                                        </p:attrNameLst>
                                      </p:cBhvr>
                                      <p:to>
                                        <p:strVal val="visible"/>
                                      </p:to>
                                    </p:set>
                                    <p:animEffect transition="in" filter="barn(inVertical)">
                                      <p:cBhvr>
                                        <p:cTn id="16"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20" y="6492875"/>
            <a:ext cx="4419580" cy="365125"/>
          </a:xfrm>
        </p:spPr>
        <p:txBody>
          <a:bodyPr vert="horz" lIns="91440" tIns="45720" rIns="91440" bIns="45720" rtlCol="0" anchor="ctr">
            <a:normAutofit/>
          </a:bodyPr>
          <a:lstStyle/>
          <a:p>
            <a:pPr marL="0" marR="0" lvl="0" indent="0" algn="l" defTabSz="914400" rtl="0" eaLnBrk="1" fontAlgn="base" latinLnBrk="0" hangingPunct="1">
              <a:lnSpc>
                <a:spcPct val="100000"/>
              </a:lnSpc>
              <a:spcBef>
                <a:spcPct val="0"/>
              </a:spcBef>
              <a:spcAft>
                <a:spcPts val="450"/>
              </a:spcAft>
              <a:buClr>
                <a:srgbClr val="6BA9DA"/>
              </a:buClr>
              <a:buSzPct val="115000"/>
              <a:buFontTx/>
              <a:buNone/>
              <a:tabLst/>
              <a:defRPr/>
            </a:pPr>
            <a:r>
              <a:rPr kumimoji="0" lang="en-US" sz="1000" b="0" i="0" u="none" strike="noStrike" kern="1200" cap="none" spc="0" normalizeH="0" baseline="0" noProof="0">
                <a:ln>
                  <a:noFill/>
                </a:ln>
                <a:solidFill>
                  <a:prstClr val="white">
                    <a:tint val="75000"/>
                  </a:prstClr>
                </a:solidFill>
                <a:effectLst/>
                <a:uLnTx/>
                <a:uFillTx/>
                <a:latin typeface="Tahoma"/>
                <a:ea typeface="+mn-ea"/>
                <a:cs typeface="Arial" charset="0"/>
              </a:rPr>
              <a:t>The Greatest In The Kingdom</a:t>
            </a:r>
            <a:endParaRPr kumimoji="0" lang="en-US" sz="1000" b="0" i="0" u="none" strike="noStrike" kern="1200" cap="none" spc="0" normalizeH="0" baseline="0" noProof="0" dirty="0">
              <a:ln>
                <a:noFill/>
              </a:ln>
              <a:solidFill>
                <a:prstClr val="white">
                  <a:tint val="75000"/>
                </a:prstClr>
              </a:solidFill>
              <a:effectLst/>
              <a:uLnTx/>
              <a:uFillTx/>
              <a:latin typeface="Tahoma"/>
              <a:ea typeface="+mn-ea"/>
              <a:cs typeface="Arial" charset="0"/>
            </a:endParaRPr>
          </a:p>
        </p:txBody>
      </p:sp>
      <p:cxnSp>
        <p:nvCxnSpPr>
          <p:cNvPr id="75" name="Straight Connector 74">
            <a:extLst>
              <a:ext uri="{FF2B5EF4-FFF2-40B4-BE49-F238E27FC236}">
                <a16:creationId xmlns:a16="http://schemas.microsoft.com/office/drawing/2014/main" id="{E0DCF65E-F84E-483D-83D7-A1616D56914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79920" y="45720"/>
            <a:ext cx="0" cy="6766560"/>
          </a:xfrm>
          <a:prstGeom prst="line">
            <a:avLst/>
          </a:prstGeom>
          <a:ln w="190500" cap="sq">
            <a:solidFill>
              <a:srgbClr val="FFFFFF"/>
            </a:solidFill>
            <a:miter lim="800000"/>
          </a:ln>
          <a:scene3d>
            <a:camera prst="orthographicFront"/>
            <a:lightRig rig="twoPt" dir="t">
              <a:rot lat="0" lon="0" rev="7200000"/>
            </a:lightRig>
          </a:scene3d>
          <a:sp3d>
            <a:bevelT w="25400" h="19050"/>
          </a:sp3d>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1A33CD68-3A95-2EB0-6A03-FD77FD622B0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0" y="10"/>
            <a:ext cx="4571980" cy="6857990"/>
          </a:xfrm>
          <a:prstGeom prst="rect">
            <a:avLst/>
          </a:prstGeom>
        </p:spPr>
      </p:pic>
      <p:sp>
        <p:nvSpPr>
          <p:cNvPr id="164866" name="Rectangle 2"/>
          <p:cNvSpPr>
            <a:spLocks noGrp="1" noChangeArrowheads="1"/>
          </p:cNvSpPr>
          <p:nvPr>
            <p:ph type="title"/>
          </p:nvPr>
        </p:nvSpPr>
        <p:spPr>
          <a:xfrm>
            <a:off x="0" y="21771"/>
            <a:ext cx="9143977" cy="664029"/>
          </a:xfr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rmAutofit/>
          </a:bodyPr>
          <a:lstStyle/>
          <a:p>
            <a:pPr defTabSz="914400">
              <a:defRPr/>
            </a:pPr>
            <a:r>
              <a:rPr lang="en-US" sz="4000" u="sng" dirty="0">
                <a:solidFill>
                  <a:srgbClr val="66FFFF"/>
                </a:solidFill>
                <a:latin typeface="Arial" panose="020B0604020202020204" pitchFamily="34" charset="0"/>
                <a:cs typeface="Arial" panose="020B0604020202020204" pitchFamily="34" charset="0"/>
              </a:rPr>
              <a:t>A Servant </a:t>
            </a:r>
          </a:p>
        </p:txBody>
      </p:sp>
      <p:sp>
        <p:nvSpPr>
          <p:cNvPr id="3" name="Text Box 5">
            <a:extLst>
              <a:ext uri="{FF2B5EF4-FFF2-40B4-BE49-F238E27FC236}">
                <a16:creationId xmlns:a16="http://schemas.microsoft.com/office/drawing/2014/main" id="{B75BEA4C-1BC8-6B47-6FC7-25F301043445}"/>
              </a:ext>
            </a:extLst>
          </p:cNvPr>
          <p:cNvSpPr txBox="1">
            <a:spLocks noChangeArrowheads="1"/>
          </p:cNvSpPr>
          <p:nvPr/>
        </p:nvSpPr>
        <p:spPr bwMode="auto">
          <a:xfrm>
            <a:off x="4806020" y="2028616"/>
            <a:ext cx="4305300" cy="2800767"/>
          </a:xfrm>
          <a:prstGeom prst="rect">
            <a:avLst/>
          </a:prstGeom>
          <a:solidFill>
            <a:schemeClr val="bg1">
              <a:lumMod val="20000"/>
              <a:lumOff val="80000"/>
            </a:schemeClr>
          </a:solidFill>
          <a:ln w="19050">
            <a:solidFill>
              <a:schemeClr val="accent1"/>
            </a:solidFill>
            <a:miter lim="800000"/>
            <a:headEnd/>
            <a:tailEnd/>
          </a:ln>
        </p:spPr>
        <p:txBody>
          <a:bodyPr wrap="square">
            <a:spAutoFit/>
          </a:bodyPr>
          <a:lstStyle/>
          <a:p>
            <a:pPr lvl="0" algn="ctr" defTabSz="685800">
              <a:defRPr/>
            </a:pPr>
            <a:r>
              <a:rPr lang="en-US" sz="4400" b="1" dirty="0">
                <a:solidFill>
                  <a:srgbClr val="006600"/>
                </a:solidFill>
                <a:latin typeface="Tahoma" pitchFamily="34" charset="0"/>
                <a:cs typeface="Times New Roman" pitchFamily="18" charset="0"/>
              </a:rPr>
              <a:t>Christians are to be servants to each other and to God!</a:t>
            </a:r>
            <a:endParaRPr kumimoji="0" lang="en-US" sz="4400" b="1" i="0" u="none" strike="noStrike" kern="1200" cap="none" spc="0" normalizeH="0" baseline="0" noProof="0" dirty="0">
              <a:ln>
                <a:noFill/>
              </a:ln>
              <a:solidFill>
                <a:srgbClr val="006600"/>
              </a:solidFill>
              <a:effectLst/>
              <a:uLnTx/>
              <a:uFillTx/>
              <a:latin typeface="Tahoma" pitchFamily="34" charset="0"/>
              <a:cs typeface="Times New Roman" pitchFamily="18" charset="0"/>
            </a:endParaRPr>
          </a:p>
        </p:txBody>
      </p:sp>
    </p:spTree>
    <p:extLst>
      <p:ext uri="{BB962C8B-B14F-4D97-AF65-F5344CB8AC3E}">
        <p14:creationId xmlns:p14="http://schemas.microsoft.com/office/powerpoint/2010/main" val="125775307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8" name="Text Box 11"/>
          <p:cNvSpPr txBox="1">
            <a:spLocks noChangeArrowheads="1"/>
          </p:cNvSpPr>
          <p:nvPr/>
        </p:nvSpPr>
        <p:spPr bwMode="auto">
          <a:xfrm>
            <a:off x="4419600" y="685800"/>
            <a:ext cx="4724400" cy="6150429"/>
          </a:xfrm>
          <a:prstGeom prst="rect">
            <a:avLst/>
          </a:prstGeom>
        </p:spPr>
        <p:txBody>
          <a:bodyPr vert="horz" lIns="91440" tIns="45720" rIns="91440" bIns="45720" rtlCol="0">
            <a:no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628650" marR="0" lvl="0" indent="-342900" algn="l" defTabSz="914400" rtl="0" eaLnBrk="1" fontAlgn="base" latinLnBrk="0" hangingPunct="1">
              <a:lnSpc>
                <a:spcPct val="120000"/>
              </a:lnSpc>
              <a:spcBef>
                <a:spcPct val="0"/>
              </a:spcBef>
              <a:spcAft>
                <a:spcPts val="450"/>
              </a:spcAft>
              <a:buClrTx/>
              <a:buSzTx/>
              <a:buFont typeface="Wingdings" panose="05000000000000000000" pitchFamily="2" charset="2"/>
              <a:buChar char="ü"/>
              <a:tabLst/>
              <a:defRPr/>
            </a:pPr>
            <a:r>
              <a:rPr kumimoji="0" lang="en-US" sz="3200" b="1" i="1"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a typeface="+mn-ea"/>
                <a:cs typeface="Times New Roman" pitchFamily="18" charset="0"/>
              </a:rPr>
              <a:t>Diakonos (G1249) </a:t>
            </a:r>
            <a:r>
              <a:rPr kumimoji="0" lang="en-US" sz="3200" b="1" i="0"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a typeface="+mn-ea"/>
                <a:cs typeface="Times New Roman" pitchFamily="18" charset="0"/>
              </a:rPr>
              <a:t>has a special meaning in Phil. 1:1 &amp; I Tim. 3:8-13</a:t>
            </a:r>
          </a:p>
          <a:p>
            <a:pPr marL="1028700" marR="0" lvl="1" indent="-457200" algn="l" defTabSz="914400" rtl="0" eaLnBrk="1" fontAlgn="base" latinLnBrk="0" hangingPunct="1">
              <a:lnSpc>
                <a:spcPct val="120000"/>
              </a:lnSpc>
              <a:spcBef>
                <a:spcPct val="0"/>
              </a:spcBef>
              <a:spcAft>
                <a:spcPts val="450"/>
              </a:spcAft>
              <a:buClrTx/>
              <a:buSzTx/>
              <a:buFont typeface="Courier New" panose="02070309020205020404" pitchFamily="49" charset="0"/>
              <a:buChar char="o"/>
              <a:tabLst/>
              <a:defRPr/>
            </a:pPr>
            <a:r>
              <a:rPr kumimoji="0" lang="en-US" sz="2800" b="1" i="0"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a typeface="+mn-ea"/>
                <a:cs typeface="Times New Roman" pitchFamily="18" charset="0"/>
              </a:rPr>
              <a:t>“Deacons” = an attendant, a servant, a minister, one who waits tables</a:t>
            </a:r>
          </a:p>
          <a:p>
            <a:pPr marL="628650" marR="0" lvl="0" indent="-342900" algn="l" defTabSz="914400" rtl="0" eaLnBrk="1" fontAlgn="base" latinLnBrk="0" hangingPunct="1">
              <a:lnSpc>
                <a:spcPct val="120000"/>
              </a:lnSpc>
              <a:spcBef>
                <a:spcPct val="0"/>
              </a:spcBef>
              <a:spcAft>
                <a:spcPts val="450"/>
              </a:spcAft>
              <a:buClrTx/>
              <a:buSzTx/>
              <a:buFont typeface="Wingdings" panose="05000000000000000000" pitchFamily="2" charset="2"/>
              <a:buChar char="ü"/>
              <a:tabLst/>
              <a:defRPr/>
            </a:pPr>
            <a:r>
              <a:rPr kumimoji="0" lang="en-US" sz="3200" b="1" i="0"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a typeface="+mn-ea"/>
                <a:cs typeface="Times New Roman" pitchFamily="18" charset="0"/>
              </a:rPr>
              <a:t>The deacons serve the congregation!</a:t>
            </a:r>
            <a:endParaRPr kumimoji="0" lang="en-US" sz="3200" b="0" i="0"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a typeface="+mn-ea"/>
              <a:cs typeface="Times New Roman" pitchFamily="18" charset="0"/>
            </a:endParaRPr>
          </a:p>
        </p:txBody>
      </p:sp>
      <p:sp>
        <p:nvSpPr>
          <p:cNvPr id="5" name="Footer Placeholder 4"/>
          <p:cNvSpPr>
            <a:spLocks noGrp="1"/>
          </p:cNvSpPr>
          <p:nvPr>
            <p:ph type="ftr" sz="quarter" idx="11"/>
          </p:nvPr>
        </p:nvSpPr>
        <p:spPr>
          <a:xfrm>
            <a:off x="20" y="6492875"/>
            <a:ext cx="4419580" cy="365125"/>
          </a:xfrm>
        </p:spPr>
        <p:txBody>
          <a:bodyPr vert="horz" lIns="91440" tIns="45720" rIns="91440" bIns="45720" rtlCol="0" anchor="ctr">
            <a:normAutofit/>
          </a:bodyPr>
          <a:lstStyle/>
          <a:p>
            <a:pPr marL="0" marR="0" lvl="0" indent="0" algn="l" defTabSz="914400" rtl="0" eaLnBrk="1" fontAlgn="base" latinLnBrk="0" hangingPunct="1">
              <a:lnSpc>
                <a:spcPct val="100000"/>
              </a:lnSpc>
              <a:spcBef>
                <a:spcPct val="0"/>
              </a:spcBef>
              <a:spcAft>
                <a:spcPts val="450"/>
              </a:spcAft>
              <a:buClr>
                <a:srgbClr val="6BA9DA"/>
              </a:buClr>
              <a:buSzPct val="115000"/>
              <a:buFontTx/>
              <a:buNone/>
              <a:tabLst/>
              <a:defRPr/>
            </a:pPr>
            <a:r>
              <a:rPr kumimoji="0" lang="en-US" sz="1000" b="0" i="0" u="none" strike="noStrike" kern="1200" cap="none" spc="0" normalizeH="0" baseline="0" noProof="0">
                <a:ln>
                  <a:noFill/>
                </a:ln>
                <a:solidFill>
                  <a:prstClr val="white">
                    <a:tint val="75000"/>
                  </a:prstClr>
                </a:solidFill>
                <a:effectLst/>
                <a:uLnTx/>
                <a:uFillTx/>
                <a:latin typeface="Tahoma"/>
                <a:ea typeface="+mn-ea"/>
                <a:cs typeface="Arial" charset="0"/>
              </a:rPr>
              <a:t>The Greatest In The Kingdom</a:t>
            </a:r>
            <a:endParaRPr kumimoji="0" lang="en-US" sz="1000" b="0" i="0" u="none" strike="noStrike" kern="1200" cap="none" spc="0" normalizeH="0" baseline="0" noProof="0" dirty="0">
              <a:ln>
                <a:noFill/>
              </a:ln>
              <a:solidFill>
                <a:prstClr val="white">
                  <a:tint val="75000"/>
                </a:prstClr>
              </a:solidFill>
              <a:effectLst/>
              <a:uLnTx/>
              <a:uFillTx/>
              <a:latin typeface="Tahoma"/>
              <a:ea typeface="+mn-ea"/>
              <a:cs typeface="Arial" charset="0"/>
            </a:endParaRPr>
          </a:p>
        </p:txBody>
      </p:sp>
      <p:cxnSp>
        <p:nvCxnSpPr>
          <p:cNvPr id="75" name="Straight Connector 74">
            <a:extLst>
              <a:ext uri="{FF2B5EF4-FFF2-40B4-BE49-F238E27FC236}">
                <a16:creationId xmlns:a16="http://schemas.microsoft.com/office/drawing/2014/main" id="{E0DCF65E-F84E-483D-83D7-A1616D56914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79920" y="45720"/>
            <a:ext cx="0" cy="6766560"/>
          </a:xfrm>
          <a:prstGeom prst="line">
            <a:avLst/>
          </a:prstGeom>
          <a:ln w="190500" cap="sq">
            <a:solidFill>
              <a:srgbClr val="FFFFFF"/>
            </a:solidFill>
            <a:miter lim="800000"/>
          </a:ln>
          <a:scene3d>
            <a:camera prst="orthographicFront"/>
            <a:lightRig rig="twoPt" dir="t">
              <a:rot lat="0" lon="0" rev="7200000"/>
            </a:lightRig>
          </a:scene3d>
          <a:sp3d>
            <a:bevelT w="25400" h="19050"/>
          </a:sp3d>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1A33CD68-3A95-2EB0-6A03-FD77FD622B0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0" y="664273"/>
            <a:ext cx="4571980" cy="5529463"/>
          </a:xfrm>
          <a:prstGeom prst="rect">
            <a:avLst/>
          </a:prstGeom>
        </p:spPr>
      </p:pic>
      <p:sp>
        <p:nvSpPr>
          <p:cNvPr id="164866" name="Rectangle 2"/>
          <p:cNvSpPr>
            <a:spLocks noGrp="1" noChangeArrowheads="1"/>
          </p:cNvSpPr>
          <p:nvPr>
            <p:ph type="title"/>
          </p:nvPr>
        </p:nvSpPr>
        <p:spPr>
          <a:xfrm>
            <a:off x="0" y="21771"/>
            <a:ext cx="9143977" cy="664029"/>
          </a:xfr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rmAutofit/>
          </a:bodyPr>
          <a:lstStyle/>
          <a:p>
            <a:pPr defTabSz="914400">
              <a:defRPr/>
            </a:pPr>
            <a:r>
              <a:rPr lang="en-US" sz="4000" u="sng" dirty="0">
                <a:solidFill>
                  <a:srgbClr val="66FFFF"/>
                </a:solidFill>
                <a:latin typeface="Arial" panose="020B0604020202020204" pitchFamily="34" charset="0"/>
                <a:cs typeface="Arial" panose="020B0604020202020204" pitchFamily="34" charset="0"/>
              </a:rPr>
              <a:t>Deacons</a:t>
            </a:r>
          </a:p>
        </p:txBody>
      </p:sp>
    </p:spTree>
    <p:extLst>
      <p:ext uri="{BB962C8B-B14F-4D97-AF65-F5344CB8AC3E}">
        <p14:creationId xmlns:p14="http://schemas.microsoft.com/office/powerpoint/2010/main" val="334777555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Effect transition="in" filter="barn(inVertical)">
                                      <p:cBhvr>
                                        <p:cTn id="11" dur="500"/>
                                        <p:tgtEl>
                                          <p:spTgt spid="8">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8">
                                            <p:txEl>
                                              <p:pRg st="2" end="2"/>
                                            </p:txEl>
                                          </p:spTgt>
                                        </p:tgtEl>
                                        <p:attrNameLst>
                                          <p:attrName>style.visibility</p:attrName>
                                        </p:attrNameLst>
                                      </p:cBhvr>
                                      <p:to>
                                        <p:strVal val="visible"/>
                                      </p:to>
                                    </p:set>
                                    <p:animEffect transition="in" filter="barn(inVertical)">
                                      <p:cBhvr>
                                        <p:cTn id="16"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_rels/theme5.xml.rels><?xml version="1.0" encoding="UTF-8" standalone="yes"?>
<Relationships xmlns="http://schemas.openxmlformats.org/package/2006/relationships"><Relationship Id="rId1" Type="http://schemas.openxmlformats.org/officeDocument/2006/relationships/image" Target="../media/image2.jpeg"/></Relationships>
</file>

<file path=ppt/theme/_rels/theme7.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Favorite Font Theme">
      <a:majorFont>
        <a:latin typeface="Arial"/>
        <a:ea typeface=""/>
        <a:cs typeface=""/>
      </a:majorFont>
      <a:minorFont>
        <a:latin typeface="Tahoma"/>
        <a:ea typeface=""/>
        <a:cs typeface=""/>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5_eye">
  <a:themeElements>
    <a:clrScheme name="eye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fontScheme name="ey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ye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eye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eye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eye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eye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eye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eye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eye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eye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eye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eye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eye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eye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eye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eye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eye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Favorite Font Theme">
      <a:majorFont>
        <a:latin typeface="Arial"/>
        <a:ea typeface=""/>
        <a:cs typeface=""/>
      </a:majorFont>
      <a:minorFont>
        <a:latin typeface="Tahoma"/>
        <a:ea typeface=""/>
        <a:cs typeface=""/>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4.xml><?xml version="1.0" encoding="utf-8"?>
<a:theme xmlns:a="http://schemas.openxmlformats.org/drawingml/2006/main" name="vees">
  <a:themeElements>
    <a:clrScheme name="vees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fontScheme name="ve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vees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vees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vees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vees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vees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vees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vees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vees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vees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vees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vees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vees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vees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vees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vees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vees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Favorite Font Theme">
      <a:majorFont>
        <a:latin typeface="Arial"/>
        <a:ea typeface=""/>
        <a:cs typeface=""/>
      </a:majorFont>
      <a:minorFont>
        <a:latin typeface="Tahoma"/>
        <a:ea typeface=""/>
        <a:cs typeface=""/>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6.xml><?xml version="1.0" encoding="utf-8"?>
<a:theme xmlns:a="http://schemas.openxmlformats.org/drawingml/2006/main" name="1_vees">
  <a:themeElements>
    <a:clrScheme name="vees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fontScheme name="ve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vees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vees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vees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vees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vees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vees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vees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vees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vees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vees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vees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vees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vees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vees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vees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vees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Favorite Font Theme">
      <a:majorFont>
        <a:latin typeface="Arial"/>
        <a:ea typeface=""/>
        <a:cs typeface=""/>
      </a:majorFont>
      <a:minorFont>
        <a:latin typeface="Tahoma"/>
        <a:ea typeface=""/>
        <a:cs typeface=""/>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7046</TotalTime>
  <Words>3062</Words>
  <Application>Microsoft Office PowerPoint</Application>
  <PresentationFormat>On-screen Show (4:3)</PresentationFormat>
  <Paragraphs>259</Paragraphs>
  <Slides>15</Slides>
  <Notes>14</Notes>
  <HiddenSlides>0</HiddenSlides>
  <MMClips>0</MMClips>
  <ScaleCrop>false</ScaleCrop>
  <HeadingPairs>
    <vt:vector size="6" baseType="variant">
      <vt:variant>
        <vt:lpstr>Fonts Used</vt:lpstr>
      </vt:variant>
      <vt:variant>
        <vt:i4>9</vt:i4>
      </vt:variant>
      <vt:variant>
        <vt:lpstr>Theme</vt:lpstr>
      </vt:variant>
      <vt:variant>
        <vt:i4>7</vt:i4>
      </vt:variant>
      <vt:variant>
        <vt:lpstr>Slide Titles</vt:lpstr>
      </vt:variant>
      <vt:variant>
        <vt:i4>15</vt:i4>
      </vt:variant>
    </vt:vector>
  </HeadingPairs>
  <TitlesOfParts>
    <vt:vector size="31" baseType="lpstr">
      <vt:lpstr>Ameretto</vt:lpstr>
      <vt:lpstr>Arial</vt:lpstr>
      <vt:lpstr>Calibri</vt:lpstr>
      <vt:lpstr>Courier New</vt:lpstr>
      <vt:lpstr>Symbol</vt:lpstr>
      <vt:lpstr>Tahoma</vt:lpstr>
      <vt:lpstr>Times New Roman</vt:lpstr>
      <vt:lpstr>Wingdings</vt:lpstr>
      <vt:lpstr>Wingdings 2</vt:lpstr>
      <vt:lpstr>Technic</vt:lpstr>
      <vt:lpstr>5_eye</vt:lpstr>
      <vt:lpstr>1_Damask</vt:lpstr>
      <vt:lpstr>vees</vt:lpstr>
      <vt:lpstr>Damask</vt:lpstr>
      <vt:lpstr>1_vees</vt:lpstr>
      <vt:lpstr>Slate</vt:lpstr>
      <vt:lpstr>The Greatest In The Kingdom </vt:lpstr>
      <vt:lpstr>INTRO</vt:lpstr>
      <vt:lpstr>Intro</vt:lpstr>
      <vt:lpstr>INTRO</vt:lpstr>
      <vt:lpstr>Intro </vt:lpstr>
      <vt:lpstr>Intro </vt:lpstr>
      <vt:lpstr>A Servant </vt:lpstr>
      <vt:lpstr>A Servant </vt:lpstr>
      <vt:lpstr>Deacons</vt:lpstr>
      <vt:lpstr>Deacons</vt:lpstr>
      <vt:lpstr>Qualities of Deacons</vt:lpstr>
      <vt:lpstr>Qualities of Deacons</vt:lpstr>
      <vt:lpstr>Conclusion</vt:lpstr>
      <vt:lpstr>Conclusion</vt:lpstr>
      <vt:lpstr>“What Must I Do To Be Saved?”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Greatest In The Kingdom</dc:title>
  <dc:subject>01/08/2023</dc:subject>
  <dc:creator>DarkWolf</dc:creator>
  <cp:lastModifiedBy>Nathan Morrison</cp:lastModifiedBy>
  <cp:revision>12</cp:revision>
  <dcterms:created xsi:type="dcterms:W3CDTF">2005-06-04T23:49:02Z</dcterms:created>
  <dcterms:modified xsi:type="dcterms:W3CDTF">2023-01-10T21:48:46Z</dcterms:modified>
</cp:coreProperties>
</file>