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4013" r:id="rId10"/>
    <p:sldMasterId id="2147484073" r:id="rId11"/>
    <p:sldMasterId id="2147484109" r:id="rId12"/>
    <p:sldMasterId id="2147484200" r:id="rId13"/>
  </p:sldMasterIdLst>
  <p:notesMasterIdLst>
    <p:notesMasterId r:id="rId24"/>
  </p:notesMasterIdLst>
  <p:handoutMasterIdLst>
    <p:handoutMasterId r:id="rId25"/>
  </p:handoutMasterIdLst>
  <p:sldIdLst>
    <p:sldId id="901" r:id="rId14"/>
    <p:sldId id="542" r:id="rId15"/>
    <p:sldId id="452" r:id="rId16"/>
    <p:sldId id="738" r:id="rId17"/>
    <p:sldId id="928" r:id="rId18"/>
    <p:sldId id="930" r:id="rId19"/>
    <p:sldId id="932" r:id="rId20"/>
    <p:sldId id="934" r:id="rId21"/>
    <p:sldId id="935" r:id="rId22"/>
    <p:sldId id="728" r:id="rId23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FFFF"/>
    <a:srgbClr val="00000C"/>
    <a:srgbClr val="FFFF00"/>
    <a:srgbClr val="CCFF33"/>
    <a:srgbClr val="FF0066"/>
    <a:srgbClr val="FFCC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46" autoAdjust="0"/>
  </p:normalViewPr>
  <p:slideViewPr>
    <p:cSldViewPr snapToObjects="1">
      <p:cViewPr varScale="1">
        <p:scale>
          <a:sx n="88" d="100"/>
          <a:sy n="88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4008" y="11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Adapted from a lesson by Richie Thetford; based on the hymn, “Count Your Blessings” by </a:t>
            </a:r>
            <a:r>
              <a:rPr lang="en-US" dirty="0" err="1"/>
              <a:t>by</a:t>
            </a:r>
            <a:r>
              <a:rPr lang="en-US" dirty="0"/>
              <a:t> Johnson </a:t>
            </a:r>
            <a:r>
              <a:rPr lang="en-US" dirty="0" err="1"/>
              <a:t>Oatman</a:t>
            </a:r>
            <a:r>
              <a:rPr lang="en-US" dirty="0"/>
              <a:t>, Jr. (1897)</a:t>
            </a:r>
          </a:p>
        </p:txBody>
      </p:sp>
    </p:spTree>
    <p:extLst>
      <p:ext uri="{BB962C8B-B14F-4D97-AF65-F5344CB8AC3E}">
        <p14:creationId xmlns:p14="http://schemas.microsoft.com/office/powerpoint/2010/main" val="309000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1BF89-B517-43D4-8A5A-83830C98B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Read the article on Johnson </a:t>
            </a:r>
            <a:r>
              <a:rPr lang="en-US" dirty="0" err="1"/>
              <a:t>Oatman</a:t>
            </a:r>
            <a:r>
              <a:rPr lang="en-US" dirty="0"/>
              <a:t>, Jr. 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Sources:</a:t>
            </a:r>
          </a:p>
          <a:p>
            <a:r>
              <a:rPr lang="en-US" sz="1200" b="0" u="sng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http://biblestudycharts.com/HH_Count_Your_Blessings.html</a:t>
            </a:r>
          </a:p>
          <a:p>
            <a:r>
              <a:rPr lang="en-US" sz="1200" b="0" u="sng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Then Sings My Soul by Robert J. Morgan p. 243</a:t>
            </a:r>
          </a:p>
          <a:p>
            <a:r>
              <a:rPr lang="en-US" sz="1200" b="0" u="sng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Then Sings My Soul Book 2 by Robert J. Morgan p. 227, 235</a:t>
            </a:r>
          </a:p>
          <a:p>
            <a:endParaRPr lang="en-US" sz="1200" b="0" u="sng" kern="1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1" u="none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Image: </a:t>
            </a:r>
          </a:p>
          <a:p>
            <a:r>
              <a:rPr lang="en-US" sz="1200" b="0" u="none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Hymnal: </a:t>
            </a:r>
            <a:r>
              <a:rPr lang="en-US" sz="1200" b="0" i="1" u="sng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Songs</a:t>
            </a:r>
            <a:r>
              <a:rPr lang="en-US" sz="1200" b="0" i="1" u="sng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 For Young People </a:t>
            </a:r>
            <a:r>
              <a:rPr lang="en-US" sz="1200" b="0" u="none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by E. O. </a:t>
            </a:r>
            <a:r>
              <a:rPr lang="en-US" sz="1200" b="0" u="none" kern="1200" baseline="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Excell</a:t>
            </a:r>
            <a:r>
              <a:rPr lang="en-US" sz="1200" b="0" u="none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, 1897</a:t>
            </a:r>
            <a:endParaRPr lang="en-US" sz="1200" b="0" u="none" kern="1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4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9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8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6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8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6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68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4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46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599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049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631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2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08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97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4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6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78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39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2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25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853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60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245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0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24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6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15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20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4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542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99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051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59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087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68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26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956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377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30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400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19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945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98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78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AD4D-8CD0-41C8-8DB6-443CF4CB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67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5326-22DA-42BF-A479-B06B7A36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50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2E6D-6446-445A-B901-EB1DF12E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35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90A2-2969-46F0-B395-59FB85A3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13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10F4-F0E8-4D29-B7E4-FEAF00D7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DCF8-AB3A-40BE-9653-74F2FFF98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6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E458-D220-47CE-B7A1-D925137F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690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026D-91F4-45C5-A7FE-F0E89012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5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1439-0D7E-4FD8-8AB7-6D3E9E7C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9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9D84-831D-4AFC-9E6E-DEDCD3D3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84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5B0D-8C51-4BF9-B251-B27F7BA8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39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Thanksgiving Pt.1: Count Your Many Blessings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E3B687D-0DDF-4894-A704-3D01B25A5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Count Your Blessings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r="554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543" y="475626"/>
            <a:ext cx="8229600" cy="212766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sz="6000" b="1" u="sng" dirty="0">
                <a:solidFill>
                  <a:schemeClr val="tx1"/>
                </a:solidFill>
                <a:cs typeface="Times New Roman" pitchFamily="18" charset="0"/>
              </a:rPr>
              <a:t>Count Your Blessings</a:t>
            </a:r>
            <a:endParaRPr lang="en-US" sz="60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497404"/>
            <a:ext cx="9143980" cy="18958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Text: </a:t>
            </a:r>
          </a:p>
          <a:p>
            <a:pPr eaLnBrk="1" hangingPunct="1"/>
            <a:r>
              <a:rPr lang="en-US" sz="5400" b="1" dirty="0">
                <a:solidFill>
                  <a:srgbClr val="FFFFFF"/>
                </a:solidFill>
              </a:rPr>
              <a:t>Psalm 96</a:t>
            </a:r>
          </a:p>
        </p:txBody>
      </p:sp>
    </p:spTree>
    <p:extLst>
      <p:ext uri="{BB962C8B-B14F-4D97-AF65-F5344CB8AC3E}">
        <p14:creationId xmlns:p14="http://schemas.microsoft.com/office/powerpoint/2010/main" val="16027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1"/>
            <a:ext cx="914402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Acts 8:37)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89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21162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5648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accent4">
                    <a:lumMod val="50000"/>
                    <a:lumOff val="50000"/>
                  </a:schemeClr>
                </a:solidFill>
              </a:rPr>
              <a:t>Count Your Blessings</a:t>
            </a:r>
            <a:endParaRPr lang="en-US" b="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-10886" y="1052780"/>
            <a:ext cx="91341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The life of saints is to be categorized as grateful! 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-20718" y="266842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Ingratitude can be seen in the attitudes and actions of many people, and sometimes even Christians!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2DA9-FD17-2963-5D73-0EAEDE8A79EF}"/>
              </a:ext>
            </a:extLst>
          </p:cNvPr>
          <p:cNvSpPr txBox="1"/>
          <p:nvPr/>
        </p:nvSpPr>
        <p:spPr>
          <a:xfrm>
            <a:off x="304800" y="5268962"/>
            <a:ext cx="84581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Ingratitude is a character of the wicked! (Romans 1:21; II Timothy 3:2)</a:t>
            </a:r>
            <a:endParaRPr lang="en-US" sz="3200" b="1" i="1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13006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Thanksgiving Pt.1: Count Your Many Blessings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0011"/>
            <a:ext cx="740766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Johnson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Oatman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, Jr. (1856-1922)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“Count Your Blessings” (1897)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C7AA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A Methodist preacher, and song writer of over 5,000 hymns.</a:t>
            </a:r>
          </a:p>
          <a:p>
            <a:pPr lvl="0" algn="l">
              <a:buClr>
                <a:srgbClr val="56C7AA"/>
              </a:buClr>
              <a:buSzPct val="115000"/>
              <a:buFont typeface="Wingdings" pitchFamily="2" charset="2"/>
              <a:buChar char="Ø"/>
            </a:pPr>
            <a:r>
              <a:rPr lang="en-US" b="0" dirty="0">
                <a:solidFill>
                  <a:srgbClr val="212745"/>
                </a:solidFill>
                <a:latin typeface="Tahoma" pitchFamily="34" charset="0"/>
                <a:cs typeface="Times New Roman" pitchFamily="18" charset="0"/>
              </a:rPr>
              <a:t>Spent his life mostly as a businessman and songwriter.</a:t>
            </a:r>
          </a:p>
          <a:p>
            <a:pPr lvl="0" algn="l">
              <a:buClr>
                <a:srgbClr val="56C7AA"/>
              </a:buClr>
              <a:buSzPct val="115000"/>
              <a:buFont typeface="Wingdings" pitchFamily="2" charset="2"/>
              <a:buChar char="Ø"/>
            </a:pPr>
            <a:r>
              <a:rPr lang="en-US" b="0" dirty="0">
                <a:solidFill>
                  <a:srgbClr val="212745"/>
                </a:solidFill>
                <a:latin typeface="Tahoma" pitchFamily="34" charset="0"/>
                <a:cs typeface="Times New Roman" pitchFamily="18" charset="0"/>
              </a:rPr>
              <a:t>Focused hymn writing on young people learning of Jesus!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C7AA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First published in </a:t>
            </a:r>
            <a:r>
              <a:rPr kumimoji="0" lang="en-US" b="0" i="1" u="sng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Songs For Young People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 in 1897.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0140" y="3772040"/>
            <a:ext cx="185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Johnson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Oatman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Jr. </a:t>
            </a:r>
          </a:p>
        </p:txBody>
      </p:sp>
      <p:pic>
        <p:nvPicPr>
          <p:cNvPr id="7" name="Picture 6" descr="http://www.cyberhymnal.org/img/o/a/oatman_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41" y="880203"/>
            <a:ext cx="189547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g-ecx.images-amazon.com/images/G/01/ciu/e1/9f/4f26619009a0556504738110.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81" y="3505200"/>
            <a:ext cx="2161041" cy="31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5915" y="4152937"/>
            <a:ext cx="47297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May we ever give thanks to God for the blessings in our lives!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(Name them one by one!)</a:t>
            </a:r>
          </a:p>
        </p:txBody>
      </p:sp>
    </p:spTree>
    <p:extLst>
      <p:ext uri="{BB962C8B-B14F-4D97-AF65-F5344CB8AC3E}">
        <p14:creationId xmlns:p14="http://schemas.microsoft.com/office/powerpoint/2010/main" val="2231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i="1" u="sng" dirty="0">
                <a:solidFill>
                  <a:srgbClr val="66FFFF"/>
                </a:solidFill>
                <a:cs typeface="Times New Roman" pitchFamily="18" charset="0"/>
              </a:rPr>
              <a:t>Psalm 96</a:t>
            </a:r>
            <a:endParaRPr lang="en-US" sz="3600" b="1" i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Count Your Blessings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393371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Song (Psalm 96: 1,12)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95961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Luke 19:37-40; Psalm 148; I Chronicles 15:26-28; 16:4-7; Ephesians 5:19-20; Colossians 3:16; Luke 19:40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i="1" u="sng" dirty="0">
                <a:solidFill>
                  <a:srgbClr val="66FFFF"/>
                </a:solidFill>
                <a:cs typeface="Times New Roman" pitchFamily="18" charset="0"/>
              </a:rPr>
              <a:t>Psalm 96</a:t>
            </a:r>
            <a:endParaRPr lang="en-US" sz="3600" b="1" i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Count Your Blessings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947264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Song (Psalm 96: 1,12)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E7801-C404-3941-20CF-FD5A534A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1163"/>
            <a:ext cx="48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Praise (Psalm 96:2-10)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D7FC7-9E8C-B5E5-5635-182E0F7E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257" y="1901371"/>
            <a:ext cx="43107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a-DK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salvation – Psalm 96:2; 71:15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 His wonderful deeds – Psalm 96:3-4, 7-8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 creation – Psalm 96:5-6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 His majesty – Psalm 96:9-10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i="1" u="sng" dirty="0">
                <a:solidFill>
                  <a:srgbClr val="66FFFF"/>
                </a:solidFill>
                <a:cs typeface="Times New Roman" pitchFamily="18" charset="0"/>
              </a:rPr>
              <a:t>Psalm 96</a:t>
            </a:r>
            <a:endParaRPr lang="en-US" sz="3600" b="1" i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Count Your Blessings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947264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Song (Psalm 96: 1,12)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E7801-C404-3941-20CF-FD5A534A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5631"/>
            <a:ext cx="48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Praise (Psalm 96:2-10)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D7FC7-9E8C-B5E5-5635-182E0F7E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28397"/>
            <a:ext cx="464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God’s judgments are righteous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– Romans 2:5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Because of God’s judgments, we can judge righteously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– John 7:24</a:t>
            </a:r>
          </a:p>
          <a:p>
            <a:pPr marL="457200" lvl="0" indent="-457200" algn="l" eaLnBrk="1" hangingPunct="1"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God’s judgments are according to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– Romans 2:1-4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4DE90-199A-E7FA-D9F1-CEA9DB52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3998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 Thanks to God for His Judgments (Psalm 96:10-13)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Count Your Blessings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304800" y="767953"/>
            <a:ext cx="8458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3600" dirty="0">
                <a:solidFill>
                  <a:srgbClr val="FF0000"/>
                </a:solidFill>
              </a:rPr>
              <a:t>To be ungrateful is to be like the 9 lepers (Luke 17:11-19)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2DA9-FD17-2963-5D73-0EAEDE8A79EF}"/>
              </a:ext>
            </a:extLst>
          </p:cNvPr>
          <p:cNvSpPr txBox="1"/>
          <p:nvPr/>
        </p:nvSpPr>
        <p:spPr>
          <a:xfrm>
            <a:off x="315686" y="4432591"/>
            <a:ext cx="8458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Ingratitude is a character of the wicked!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(Romans 1:21; II Timothy 3:2)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6F3B61E1-048E-DA8B-DED7-77234FD0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8" y="2323273"/>
            <a:ext cx="84581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3600" dirty="0">
                <a:solidFill>
                  <a:srgbClr val="FF0000"/>
                </a:solidFill>
              </a:rPr>
              <a:t>To be ungrateful is to be like the butler that forgot Joseph </a:t>
            </a:r>
          </a:p>
          <a:p>
            <a:pPr marL="0" lvl="0" indent="0" eaLnBrk="1" hangingPunct="1"/>
            <a:r>
              <a:rPr lang="en-US" altLang="en-US" sz="3600" dirty="0">
                <a:solidFill>
                  <a:srgbClr val="FF0000"/>
                </a:solidFill>
              </a:rPr>
              <a:t>(Genesis 40:14, 21, 23)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02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sunset, sun&#10;&#10;Description automatically generated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315" y="-1"/>
            <a:ext cx="10246972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50961"/>
          </a:xfrm>
        </p:spPr>
        <p:txBody>
          <a:bodyPr>
            <a:noAutofit/>
          </a:bodyPr>
          <a:lstStyle/>
          <a:p>
            <a:r>
              <a:rPr lang="en-US" sz="3600" b="1" i="1" u="sng" dirty="0">
                <a:ln>
                  <a:solidFill>
                    <a:sysClr val="windowText" lastClr="000000">
                      <a:alpha val="10000"/>
                    </a:sysClr>
                  </a:solidFill>
                </a:ln>
                <a:solidFill>
                  <a:srgbClr val="66FFFF"/>
                </a:solidFill>
                <a:cs typeface="Times New Roman" pitchFamily="18" charset="0"/>
              </a:rPr>
              <a:t>Thankfulness is a character of the faithful! (Ephesians 5:3-4, 19-20)</a:t>
            </a:r>
            <a:endParaRPr lang="en-US" sz="3600" b="1" i="1" u="sng" dirty="0">
              <a:ln>
                <a:solidFill>
                  <a:sysClr val="windowText" lastClr="000000">
                    <a:alpha val="10000"/>
                  </a:sysClr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Count Your Blessings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91000" y="1361672"/>
            <a:ext cx="4800600" cy="95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Song (Psalm 96: 1,12)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E7801-C404-3941-20CF-FD5A534A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10251"/>
            <a:ext cx="4800600" cy="95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Give Thanks to God in Praise (Psalm 96:2-10)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4DE90-199A-E7FA-D9F1-CEA9DB52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229" y="3621734"/>
            <a:ext cx="4800600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Give Thanks to God for His Judgments   (Psalm 96:10-13)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3F74760-C441-A9AD-1175-47FFB542F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02587"/>
            <a:ext cx="8817429" cy="1384995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Tell of His glory among the nations, His wonderful deeds among all the peoples! </a:t>
            </a:r>
            <a:r>
              <a:rPr lang="en-US" sz="2800" i="1" dirty="0">
                <a:solidFill>
                  <a:srgbClr val="FFFFFF"/>
                </a:solidFill>
              </a:rPr>
              <a:t>(Psalm 96:3)</a:t>
            </a:r>
            <a:endParaRPr lang="en-US" sz="4000" b="0" i="1" dirty="0"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9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49C907-D4E7-0DB3-9402-A051457A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r="53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1B46-249E-AB36-734E-6E63F9FB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1631"/>
            <a:ext cx="4648200" cy="970450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bg1">
                      <a:alpha val="10000"/>
                    </a:schemeClr>
                  </a:solidFill>
                </a:ln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260BB-7874-9185-262F-C3B23B10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Count Your Blessings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88C7235-8DEA-09F3-AA13-CC07B43C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0" y="1399624"/>
            <a:ext cx="4762490" cy="4058751"/>
          </a:xfrm>
          <a:effectLst/>
        </p:spPr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sz="4800" b="1" dirty="0">
                <a:solidFill>
                  <a:srgbClr val="0000FF"/>
                </a:solidFill>
              </a:rPr>
              <a:t>Let us have a </a:t>
            </a:r>
            <a:r>
              <a:rPr lang="en-US" sz="4800" b="1" dirty="0">
                <a:solidFill>
                  <a:srgbClr val="0000FF"/>
                </a:solidFill>
                <a:effectLst/>
              </a:rPr>
              <a:t>thankful</a:t>
            </a:r>
            <a:r>
              <a:rPr lang="en-US" sz="4800" b="1" dirty="0">
                <a:solidFill>
                  <a:srgbClr val="0000FF"/>
                </a:solidFill>
              </a:rPr>
              <a:t> heart as we sing, “Count Your Blessings!”</a:t>
            </a:r>
          </a:p>
        </p:txBody>
      </p:sp>
    </p:spTree>
    <p:extLst>
      <p:ext uri="{BB962C8B-B14F-4D97-AF65-F5344CB8AC3E}">
        <p14:creationId xmlns:p14="http://schemas.microsoft.com/office/powerpoint/2010/main" val="5723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6463</TotalTime>
  <Words>696</Words>
  <Application>Microsoft Office PowerPoint</Application>
  <PresentationFormat>On-screen Show (4:3)</PresentationFormat>
  <Paragraphs>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Ameretto</vt:lpstr>
      <vt:lpstr>Arial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Parcel</vt:lpstr>
      <vt:lpstr>Damask</vt:lpstr>
      <vt:lpstr>Slate</vt:lpstr>
      <vt:lpstr>Slipstream</vt:lpstr>
      <vt:lpstr>Count Your Blessings</vt:lpstr>
      <vt:lpstr>Intro </vt:lpstr>
      <vt:lpstr>Intro </vt:lpstr>
      <vt:lpstr>Psalm 96</vt:lpstr>
      <vt:lpstr>Psalm 96</vt:lpstr>
      <vt:lpstr>Psalm 96</vt:lpstr>
      <vt:lpstr>Conclusion</vt:lpstr>
      <vt:lpstr>Thankfulness is a character of the faithful! (Ephesians 5:3-4, 19-20)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Your Blessings</dc:title>
  <dc:subject>11/27/2022</dc:subject>
  <dc:creator>DarkWolf</dc:creator>
  <dc:description>"Count Your Blessings" by Johnson Oatman, Jr.              Adapted from a lesson by Richie Thetford</dc:description>
  <cp:lastModifiedBy>Nathan Morrison</cp:lastModifiedBy>
  <cp:revision>3</cp:revision>
  <cp:lastPrinted>2020-03-06T19:57:33Z</cp:lastPrinted>
  <dcterms:created xsi:type="dcterms:W3CDTF">2005-06-04T23:49:02Z</dcterms:created>
  <dcterms:modified xsi:type="dcterms:W3CDTF">2022-11-25T19:56:01Z</dcterms:modified>
</cp:coreProperties>
</file>