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7" r:id="rId1"/>
    <p:sldMasterId id="2147483829" r:id="rId2"/>
    <p:sldMasterId id="2147483871" r:id="rId3"/>
    <p:sldMasterId id="2147483883" r:id="rId4"/>
    <p:sldMasterId id="2147483991" r:id="rId5"/>
    <p:sldMasterId id="2147484003" r:id="rId6"/>
  </p:sldMasterIdLst>
  <p:notesMasterIdLst>
    <p:notesMasterId r:id="rId27"/>
  </p:notesMasterIdLst>
  <p:handoutMasterIdLst>
    <p:handoutMasterId r:id="rId28"/>
  </p:handoutMasterIdLst>
  <p:sldIdLst>
    <p:sldId id="695" r:id="rId7"/>
    <p:sldId id="663" r:id="rId8"/>
    <p:sldId id="769" r:id="rId9"/>
    <p:sldId id="770" r:id="rId10"/>
    <p:sldId id="773" r:id="rId11"/>
    <p:sldId id="774" r:id="rId12"/>
    <p:sldId id="778" r:id="rId13"/>
    <p:sldId id="777" r:id="rId14"/>
    <p:sldId id="779" r:id="rId15"/>
    <p:sldId id="786" r:id="rId16"/>
    <p:sldId id="783" r:id="rId17"/>
    <p:sldId id="784" r:id="rId18"/>
    <p:sldId id="789" r:id="rId19"/>
    <p:sldId id="790" r:id="rId20"/>
    <p:sldId id="756" r:id="rId21"/>
    <p:sldId id="793" r:id="rId22"/>
    <p:sldId id="796" r:id="rId23"/>
    <p:sldId id="800" r:id="rId24"/>
    <p:sldId id="801" r:id="rId25"/>
    <p:sldId id="728"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FFFF"/>
    <a:srgbClr val="0000FF"/>
    <a:srgbClr val="006600"/>
    <a:srgbClr val="FFCCFF"/>
    <a:srgbClr val="FFFFCC"/>
    <a:srgbClr val="FF0066"/>
    <a:srgbClr val="FFCC00"/>
    <a:srgbClr val="CCFF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3" autoAdjust="0"/>
    <p:restoredTop sz="86346" autoAdjust="0"/>
  </p:normalViewPr>
  <p:slideViewPr>
    <p:cSldViewPr snapToObjects="1">
      <p:cViewPr varScale="1">
        <p:scale>
          <a:sx n="88" d="100"/>
          <a:sy n="88" d="100"/>
        </p:scale>
        <p:origin x="1134" y="90"/>
      </p:cViewPr>
      <p:guideLst>
        <p:guide orient="horz" pos="2160"/>
        <p:guide pos="2880"/>
      </p:guideLst>
    </p:cSldViewPr>
  </p:slideViewPr>
  <p:outlineViewPr>
    <p:cViewPr>
      <p:scale>
        <a:sx n="33" d="100"/>
        <a:sy n="33" d="100"/>
      </p:scale>
      <p:origin x="0" y="-186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54" d="100"/>
          <a:sy n="54" d="100"/>
        </p:scale>
        <p:origin x="-19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C133CB-66FD-402F-8B1D-0C19C195BCC5}" type="doc">
      <dgm:prSet loTypeId="urn:microsoft.com/office/officeart/2005/8/layout/vList3" loCatId="list" qsTypeId="urn:microsoft.com/office/officeart/2005/8/quickstyle/simple1" qsCatId="simple" csTypeId="urn:microsoft.com/office/officeart/2005/8/colors/accent1_1" csCatId="accent1" phldr="1"/>
      <dgm:spPr/>
    </dgm:pt>
    <dgm:pt modelId="{381B7FAC-CE7C-4A16-B10C-6E4F20FDF618}">
      <dgm:prSet phldrT="[Text]" custT="1"/>
      <dgm:spPr/>
      <dgm:t>
        <a:bodyPr/>
        <a:lstStyle/>
        <a:p>
          <a:r>
            <a:rPr lang="en-US" sz="2800" b="1" i="1" dirty="0">
              <a:solidFill>
                <a:schemeClr val="bg1"/>
              </a:solidFill>
            </a:rPr>
            <a:t>Luke 15:3-7: The Lost Sheep</a:t>
          </a:r>
        </a:p>
        <a:p>
          <a:endParaRPr lang="en-US" sz="1800" i="1" dirty="0">
            <a:solidFill>
              <a:schemeClr val="bg1"/>
            </a:solidFill>
          </a:endParaRPr>
        </a:p>
      </dgm:t>
    </dgm:pt>
    <dgm:pt modelId="{48E5D2D3-0713-4585-B46F-F90E46BB3BF5}" type="parTrans" cxnId="{E6F637F9-FE01-416E-8EC8-F43CEED09EB0}">
      <dgm:prSet/>
      <dgm:spPr/>
      <dgm:t>
        <a:bodyPr/>
        <a:lstStyle/>
        <a:p>
          <a:endParaRPr lang="en-US"/>
        </a:p>
      </dgm:t>
    </dgm:pt>
    <dgm:pt modelId="{B7911D76-455C-4C6A-B161-E9D1991622D6}" type="sibTrans" cxnId="{E6F637F9-FE01-416E-8EC8-F43CEED09EB0}">
      <dgm:prSet/>
      <dgm:spPr/>
      <dgm:t>
        <a:bodyPr/>
        <a:lstStyle/>
        <a:p>
          <a:endParaRPr lang="en-US"/>
        </a:p>
      </dgm:t>
    </dgm:pt>
    <dgm:pt modelId="{438EC4F8-01ED-4BD5-B3F2-6D64CFE0911B}">
      <dgm:prSet custT="1"/>
      <dgm:spPr/>
      <dgm:t>
        <a:bodyPr/>
        <a:lstStyle/>
        <a:p>
          <a:r>
            <a:rPr lang="en-US" sz="2800" b="1" i="1" dirty="0">
              <a:solidFill>
                <a:schemeClr val="bg1"/>
              </a:solidFill>
            </a:rPr>
            <a:t>Luke 15:8-10: The Lost Coin</a:t>
          </a:r>
        </a:p>
      </dgm:t>
    </dgm:pt>
    <dgm:pt modelId="{FD18C240-4E3F-4742-A790-F02365CFC178}" type="parTrans" cxnId="{F9C7F4E7-71C0-43A4-9FE9-F33C11313605}">
      <dgm:prSet/>
      <dgm:spPr/>
      <dgm:t>
        <a:bodyPr/>
        <a:lstStyle/>
        <a:p>
          <a:endParaRPr lang="en-US"/>
        </a:p>
      </dgm:t>
    </dgm:pt>
    <dgm:pt modelId="{8FF6658C-631D-4F67-A2D8-9E13AC4C3C6B}" type="sibTrans" cxnId="{F9C7F4E7-71C0-43A4-9FE9-F33C11313605}">
      <dgm:prSet/>
      <dgm:spPr/>
      <dgm:t>
        <a:bodyPr/>
        <a:lstStyle/>
        <a:p>
          <a:endParaRPr lang="en-US"/>
        </a:p>
      </dgm:t>
    </dgm:pt>
    <dgm:pt modelId="{1C323CF8-B8D0-4C08-9ABF-139C97C3C694}">
      <dgm:prSet custT="1"/>
      <dgm:spPr/>
      <dgm:t>
        <a:bodyPr/>
        <a:lstStyle/>
        <a:p>
          <a:r>
            <a:rPr lang="en-US" sz="2800" b="1" dirty="0">
              <a:solidFill>
                <a:schemeClr val="bg1"/>
              </a:solidFill>
            </a:rPr>
            <a:t>Luke 15:11-32: The Lost (Prodigal) Son</a:t>
          </a:r>
        </a:p>
      </dgm:t>
    </dgm:pt>
    <dgm:pt modelId="{4CB33E28-D616-4003-8C3E-6A03ACA8B157}" type="parTrans" cxnId="{186154D7-DEAC-4F7D-8DC1-0982305B0A7D}">
      <dgm:prSet/>
      <dgm:spPr/>
      <dgm:t>
        <a:bodyPr/>
        <a:lstStyle/>
        <a:p>
          <a:endParaRPr lang="en-US"/>
        </a:p>
      </dgm:t>
    </dgm:pt>
    <dgm:pt modelId="{3B01CF92-5326-49BD-9F4D-C230A011B11B}" type="sibTrans" cxnId="{186154D7-DEAC-4F7D-8DC1-0982305B0A7D}">
      <dgm:prSet/>
      <dgm:spPr/>
      <dgm:t>
        <a:bodyPr/>
        <a:lstStyle/>
        <a:p>
          <a:endParaRPr lang="en-US"/>
        </a:p>
      </dgm:t>
    </dgm:pt>
    <dgm:pt modelId="{7653488E-ACE8-4C59-B727-966BBF3239F9}" type="pres">
      <dgm:prSet presAssocID="{3AC133CB-66FD-402F-8B1D-0C19C195BCC5}" presName="linearFlow" presStyleCnt="0">
        <dgm:presLayoutVars>
          <dgm:dir/>
          <dgm:resizeHandles val="exact"/>
        </dgm:presLayoutVars>
      </dgm:prSet>
      <dgm:spPr/>
    </dgm:pt>
    <dgm:pt modelId="{DE412443-2F26-4F2B-8C89-018452DD4E85}" type="pres">
      <dgm:prSet presAssocID="{381B7FAC-CE7C-4A16-B10C-6E4F20FDF618}" presName="composite" presStyleCnt="0"/>
      <dgm:spPr/>
    </dgm:pt>
    <dgm:pt modelId="{5A022618-C83D-4BEE-9078-BD32490B4D08}" type="pres">
      <dgm:prSet presAssocID="{381B7FAC-CE7C-4A16-B10C-6E4F20FDF618}"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621BA4A7-8564-4907-BE80-034906E654E5}" type="pres">
      <dgm:prSet presAssocID="{381B7FAC-CE7C-4A16-B10C-6E4F20FDF618}" presName="txShp" presStyleLbl="node1" presStyleIdx="0" presStyleCnt="3">
        <dgm:presLayoutVars>
          <dgm:bulletEnabled val="1"/>
        </dgm:presLayoutVars>
      </dgm:prSet>
      <dgm:spPr/>
    </dgm:pt>
    <dgm:pt modelId="{1EE20E7A-D790-45CE-90AD-F12F1503D444}" type="pres">
      <dgm:prSet presAssocID="{B7911D76-455C-4C6A-B161-E9D1991622D6}" presName="spacing" presStyleCnt="0"/>
      <dgm:spPr/>
    </dgm:pt>
    <dgm:pt modelId="{95545221-FE72-4D62-966F-5247711BF9A3}" type="pres">
      <dgm:prSet presAssocID="{438EC4F8-01ED-4BD5-B3F2-6D64CFE0911B}" presName="composite" presStyleCnt="0"/>
      <dgm:spPr/>
    </dgm:pt>
    <dgm:pt modelId="{175F1D16-E41C-4521-99E1-6B900A0A8BD3}" type="pres">
      <dgm:prSet presAssocID="{438EC4F8-01ED-4BD5-B3F2-6D64CFE0911B}"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149C638D-4636-450A-B27C-A5BCB6188B78}" type="pres">
      <dgm:prSet presAssocID="{438EC4F8-01ED-4BD5-B3F2-6D64CFE0911B}" presName="txShp" presStyleLbl="node1" presStyleIdx="1" presStyleCnt="3" custLinFactNeighborX="185" custLinFactNeighborY="-355">
        <dgm:presLayoutVars>
          <dgm:bulletEnabled val="1"/>
        </dgm:presLayoutVars>
      </dgm:prSet>
      <dgm:spPr/>
    </dgm:pt>
    <dgm:pt modelId="{89C0A3FD-8456-4DBC-91AC-08AA8FB10BAF}" type="pres">
      <dgm:prSet presAssocID="{8FF6658C-631D-4F67-A2D8-9E13AC4C3C6B}" presName="spacing" presStyleCnt="0"/>
      <dgm:spPr/>
    </dgm:pt>
    <dgm:pt modelId="{03DFF981-C8CE-43B7-9A10-6F1932551038}" type="pres">
      <dgm:prSet presAssocID="{1C323CF8-B8D0-4C08-9ABF-139C97C3C694}" presName="composite" presStyleCnt="0"/>
      <dgm:spPr/>
    </dgm:pt>
    <dgm:pt modelId="{22963C5C-8898-46F8-A91C-3C5E3E3D2C8F}" type="pres">
      <dgm:prSet presAssocID="{1C323CF8-B8D0-4C08-9ABF-139C97C3C694}"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dgm:spPr>
    </dgm:pt>
    <dgm:pt modelId="{4A653979-5A78-4C54-B6CE-7B8EF93FC4AC}" type="pres">
      <dgm:prSet presAssocID="{1C323CF8-B8D0-4C08-9ABF-139C97C3C694}" presName="txShp" presStyleLbl="node1" presStyleIdx="2" presStyleCnt="3" custScaleY="110402">
        <dgm:presLayoutVars>
          <dgm:bulletEnabled val="1"/>
        </dgm:presLayoutVars>
      </dgm:prSet>
      <dgm:spPr/>
    </dgm:pt>
  </dgm:ptLst>
  <dgm:cxnLst>
    <dgm:cxn modelId="{8C322B35-8D49-44DE-BF12-698E01FFEB42}" type="presOf" srcId="{381B7FAC-CE7C-4A16-B10C-6E4F20FDF618}" destId="{621BA4A7-8564-4907-BE80-034906E654E5}" srcOrd="0" destOrd="0" presId="urn:microsoft.com/office/officeart/2005/8/layout/vList3"/>
    <dgm:cxn modelId="{85347A49-58DB-4482-A021-7CD609F78FBE}" type="presOf" srcId="{438EC4F8-01ED-4BD5-B3F2-6D64CFE0911B}" destId="{149C638D-4636-450A-B27C-A5BCB6188B78}" srcOrd="0" destOrd="0" presId="urn:microsoft.com/office/officeart/2005/8/layout/vList3"/>
    <dgm:cxn modelId="{5A65B34A-CB02-4F2E-BA4A-B34D31FAD5DC}" type="presOf" srcId="{1C323CF8-B8D0-4C08-9ABF-139C97C3C694}" destId="{4A653979-5A78-4C54-B6CE-7B8EF93FC4AC}" srcOrd="0" destOrd="0" presId="urn:microsoft.com/office/officeart/2005/8/layout/vList3"/>
    <dgm:cxn modelId="{9E95C79E-9F52-48BE-BF61-6C1D0898D8AE}" type="presOf" srcId="{3AC133CB-66FD-402F-8B1D-0C19C195BCC5}" destId="{7653488E-ACE8-4C59-B727-966BBF3239F9}" srcOrd="0" destOrd="0" presId="urn:microsoft.com/office/officeart/2005/8/layout/vList3"/>
    <dgm:cxn modelId="{186154D7-DEAC-4F7D-8DC1-0982305B0A7D}" srcId="{3AC133CB-66FD-402F-8B1D-0C19C195BCC5}" destId="{1C323CF8-B8D0-4C08-9ABF-139C97C3C694}" srcOrd="2" destOrd="0" parTransId="{4CB33E28-D616-4003-8C3E-6A03ACA8B157}" sibTransId="{3B01CF92-5326-49BD-9F4D-C230A011B11B}"/>
    <dgm:cxn modelId="{F9C7F4E7-71C0-43A4-9FE9-F33C11313605}" srcId="{3AC133CB-66FD-402F-8B1D-0C19C195BCC5}" destId="{438EC4F8-01ED-4BD5-B3F2-6D64CFE0911B}" srcOrd="1" destOrd="0" parTransId="{FD18C240-4E3F-4742-A790-F02365CFC178}" sibTransId="{8FF6658C-631D-4F67-A2D8-9E13AC4C3C6B}"/>
    <dgm:cxn modelId="{E6F637F9-FE01-416E-8EC8-F43CEED09EB0}" srcId="{3AC133CB-66FD-402F-8B1D-0C19C195BCC5}" destId="{381B7FAC-CE7C-4A16-B10C-6E4F20FDF618}" srcOrd="0" destOrd="0" parTransId="{48E5D2D3-0713-4585-B46F-F90E46BB3BF5}" sibTransId="{B7911D76-455C-4C6A-B161-E9D1991622D6}"/>
    <dgm:cxn modelId="{709F21B7-3BF0-41FF-A061-D19F5AC0A2A4}" type="presParOf" srcId="{7653488E-ACE8-4C59-B727-966BBF3239F9}" destId="{DE412443-2F26-4F2B-8C89-018452DD4E85}" srcOrd="0" destOrd="0" presId="urn:microsoft.com/office/officeart/2005/8/layout/vList3"/>
    <dgm:cxn modelId="{AD45884F-55AB-4C60-97B8-17D3DBE3BBC7}" type="presParOf" srcId="{DE412443-2F26-4F2B-8C89-018452DD4E85}" destId="{5A022618-C83D-4BEE-9078-BD32490B4D08}" srcOrd="0" destOrd="0" presId="urn:microsoft.com/office/officeart/2005/8/layout/vList3"/>
    <dgm:cxn modelId="{07049D31-9D17-4036-8F93-F67492BF2735}" type="presParOf" srcId="{DE412443-2F26-4F2B-8C89-018452DD4E85}" destId="{621BA4A7-8564-4907-BE80-034906E654E5}" srcOrd="1" destOrd="0" presId="urn:microsoft.com/office/officeart/2005/8/layout/vList3"/>
    <dgm:cxn modelId="{A84FB403-4610-4E38-9CBD-5DE4E3A85398}" type="presParOf" srcId="{7653488E-ACE8-4C59-B727-966BBF3239F9}" destId="{1EE20E7A-D790-45CE-90AD-F12F1503D444}" srcOrd="1" destOrd="0" presId="urn:microsoft.com/office/officeart/2005/8/layout/vList3"/>
    <dgm:cxn modelId="{1E395E75-55E2-4736-ADC0-CE235CAFD0BB}" type="presParOf" srcId="{7653488E-ACE8-4C59-B727-966BBF3239F9}" destId="{95545221-FE72-4D62-966F-5247711BF9A3}" srcOrd="2" destOrd="0" presId="urn:microsoft.com/office/officeart/2005/8/layout/vList3"/>
    <dgm:cxn modelId="{C4CE21AD-830E-4B59-8A8B-ED64494608FF}" type="presParOf" srcId="{95545221-FE72-4D62-966F-5247711BF9A3}" destId="{175F1D16-E41C-4521-99E1-6B900A0A8BD3}" srcOrd="0" destOrd="0" presId="urn:microsoft.com/office/officeart/2005/8/layout/vList3"/>
    <dgm:cxn modelId="{D2D49452-4920-40BD-8EFE-1DE4C43347CD}" type="presParOf" srcId="{95545221-FE72-4D62-966F-5247711BF9A3}" destId="{149C638D-4636-450A-B27C-A5BCB6188B78}" srcOrd="1" destOrd="0" presId="urn:microsoft.com/office/officeart/2005/8/layout/vList3"/>
    <dgm:cxn modelId="{67F429B4-4891-4173-9895-7C80EBBE552C}" type="presParOf" srcId="{7653488E-ACE8-4C59-B727-966BBF3239F9}" destId="{89C0A3FD-8456-4DBC-91AC-08AA8FB10BAF}" srcOrd="3" destOrd="0" presId="urn:microsoft.com/office/officeart/2005/8/layout/vList3"/>
    <dgm:cxn modelId="{6AC78B75-049A-4CC0-ABFB-723BB3BE8441}" type="presParOf" srcId="{7653488E-ACE8-4C59-B727-966BBF3239F9}" destId="{03DFF981-C8CE-43B7-9A10-6F1932551038}" srcOrd="4" destOrd="0" presId="urn:microsoft.com/office/officeart/2005/8/layout/vList3"/>
    <dgm:cxn modelId="{3460BF62-5A50-4534-ACC3-260B4DA7D4FA}" type="presParOf" srcId="{03DFF981-C8CE-43B7-9A10-6F1932551038}" destId="{22963C5C-8898-46F8-A91C-3C5E3E3D2C8F}" srcOrd="0" destOrd="0" presId="urn:microsoft.com/office/officeart/2005/8/layout/vList3"/>
    <dgm:cxn modelId="{60ABD105-EBA9-47F4-8E6F-41594FA6614B}" type="presParOf" srcId="{03DFF981-C8CE-43B7-9A10-6F1932551038}" destId="{4A653979-5A78-4C54-B6CE-7B8EF93FC4A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BA4A7-8564-4907-BE80-034906E654E5}">
      <dsp:nvSpPr>
        <dsp:cNvPr id="0" name=""/>
        <dsp:cNvSpPr/>
      </dsp:nvSpPr>
      <dsp:spPr>
        <a:xfrm rot="10800000">
          <a:off x="1330445" y="2245"/>
          <a:ext cx="3648456" cy="1645893"/>
        </a:xfrm>
        <a:prstGeom prst="homePlat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5793"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i="1" kern="1200" dirty="0">
              <a:solidFill>
                <a:schemeClr val="bg1"/>
              </a:solidFill>
            </a:rPr>
            <a:t>Luke 15:3-7: The Lost Sheep</a:t>
          </a:r>
        </a:p>
        <a:p>
          <a:pPr marL="0" lvl="0" indent="0" algn="ctr" defTabSz="1244600">
            <a:lnSpc>
              <a:spcPct val="90000"/>
            </a:lnSpc>
            <a:spcBef>
              <a:spcPct val="0"/>
            </a:spcBef>
            <a:spcAft>
              <a:spcPct val="35000"/>
            </a:spcAft>
            <a:buNone/>
          </a:pPr>
          <a:endParaRPr lang="en-US" sz="1800" i="1" kern="1200" dirty="0">
            <a:solidFill>
              <a:schemeClr val="bg1"/>
            </a:solidFill>
          </a:endParaRPr>
        </a:p>
      </dsp:txBody>
      <dsp:txXfrm rot="10800000">
        <a:off x="1741918" y="2245"/>
        <a:ext cx="3236983" cy="1645893"/>
      </dsp:txXfrm>
    </dsp:sp>
    <dsp:sp modelId="{5A022618-C83D-4BEE-9078-BD32490B4D08}">
      <dsp:nvSpPr>
        <dsp:cNvPr id="0" name=""/>
        <dsp:cNvSpPr/>
      </dsp:nvSpPr>
      <dsp:spPr>
        <a:xfrm>
          <a:off x="507498" y="2245"/>
          <a:ext cx="1645893" cy="164589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9C638D-4636-450A-B27C-A5BCB6188B78}">
      <dsp:nvSpPr>
        <dsp:cNvPr id="0" name=""/>
        <dsp:cNvSpPr/>
      </dsp:nvSpPr>
      <dsp:spPr>
        <a:xfrm rot="10800000">
          <a:off x="1337194" y="2133607"/>
          <a:ext cx="3648456" cy="1645893"/>
        </a:xfrm>
        <a:prstGeom prst="homePlat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5793"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i="1" kern="1200" dirty="0">
              <a:solidFill>
                <a:schemeClr val="bg1"/>
              </a:solidFill>
            </a:rPr>
            <a:t>Luke 15:8-10: The Lost Coin</a:t>
          </a:r>
        </a:p>
      </dsp:txBody>
      <dsp:txXfrm rot="10800000">
        <a:off x="1748667" y="2133607"/>
        <a:ext cx="3236983" cy="1645893"/>
      </dsp:txXfrm>
    </dsp:sp>
    <dsp:sp modelId="{175F1D16-E41C-4521-99E1-6B900A0A8BD3}">
      <dsp:nvSpPr>
        <dsp:cNvPr id="0" name=""/>
        <dsp:cNvSpPr/>
      </dsp:nvSpPr>
      <dsp:spPr>
        <a:xfrm>
          <a:off x="507498" y="2139450"/>
          <a:ext cx="1645893" cy="164589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653979-5A78-4C54-B6CE-7B8EF93FC4AC}">
      <dsp:nvSpPr>
        <dsp:cNvPr id="0" name=""/>
        <dsp:cNvSpPr/>
      </dsp:nvSpPr>
      <dsp:spPr>
        <a:xfrm rot="10800000">
          <a:off x="1330445" y="4276655"/>
          <a:ext cx="3648456" cy="1817099"/>
        </a:xfrm>
        <a:prstGeom prst="homePlat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5793"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Luke 15:11-32: The Lost (Prodigal) Son</a:t>
          </a:r>
        </a:p>
      </dsp:txBody>
      <dsp:txXfrm rot="10800000">
        <a:off x="1784720" y="4276655"/>
        <a:ext cx="3194181" cy="1817099"/>
      </dsp:txXfrm>
    </dsp:sp>
    <dsp:sp modelId="{22963C5C-8898-46F8-A91C-3C5E3E3D2C8F}">
      <dsp:nvSpPr>
        <dsp:cNvPr id="0" name=""/>
        <dsp:cNvSpPr/>
      </dsp:nvSpPr>
      <dsp:spPr>
        <a:xfrm>
          <a:off x="507498" y="4362258"/>
          <a:ext cx="1645893" cy="164589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cs typeface="+mn-cs"/>
              </a:defRPr>
            </a:lvl1pPr>
          </a:lstStyle>
          <a:p>
            <a:pPr>
              <a:defRPr/>
            </a:pPr>
            <a:r>
              <a:rPr lang="en-US" dirty="0"/>
              <a:t>A Specific Request</a:t>
            </a:r>
          </a:p>
        </p:txBody>
      </p:sp>
      <p:sp>
        <p:nvSpPr>
          <p:cNvPr id="2253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cs typeface="+mn-cs"/>
              </a:defRPr>
            </a:lvl1pPr>
          </a:lstStyle>
          <a:p>
            <a:pPr>
              <a:defRPr/>
            </a:pPr>
            <a:endParaRPr lang="en-US" dirty="0"/>
          </a:p>
        </p:txBody>
      </p:sp>
      <p:sp>
        <p:nvSpPr>
          <p:cNvPr id="2253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cs typeface="+mn-cs"/>
              </a:defRPr>
            </a:lvl1pPr>
          </a:lstStyle>
          <a:p>
            <a:pPr>
              <a:defRPr/>
            </a:pPr>
            <a:r>
              <a:rPr lang="en-US" dirty="0"/>
              <a:t>Prepared by Nathan L Morrison / 05-14-06</a:t>
            </a:r>
          </a:p>
        </p:txBody>
      </p:sp>
      <p:sp>
        <p:nvSpPr>
          <p:cNvPr id="2253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cs typeface="+mn-cs"/>
              </a:defRPr>
            </a:lvl1pPr>
          </a:lstStyle>
          <a:p>
            <a:pPr>
              <a:defRPr/>
            </a:pPr>
            <a:fld id="{4162D817-5D5D-4DE6-931C-DC3C17584EA8}" type="slidenum">
              <a:rPr lang="en-US"/>
              <a:pPr>
                <a:defRPr/>
              </a:pPr>
              <a:t>‹#›</a:t>
            </a:fld>
            <a:endParaRPr lang="en-US" dirty="0"/>
          </a:p>
        </p:txBody>
      </p:sp>
    </p:spTree>
    <p:extLst>
      <p:ext uri="{BB962C8B-B14F-4D97-AF65-F5344CB8AC3E}">
        <p14:creationId xmlns:p14="http://schemas.microsoft.com/office/powerpoint/2010/main" val="4049058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cs typeface="+mn-cs"/>
              </a:defRPr>
            </a:lvl1pPr>
          </a:lstStyle>
          <a:p>
            <a:pPr>
              <a:defRPr/>
            </a:pPr>
            <a:r>
              <a:rPr lang="en-US" dirty="0"/>
              <a:t>A Specific Request</a:t>
            </a:r>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cs typeface="+mn-cs"/>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cs typeface="+mn-cs"/>
              </a:defRPr>
            </a:lvl1pPr>
          </a:lstStyle>
          <a:p>
            <a:pPr>
              <a:defRPr/>
            </a:pPr>
            <a:r>
              <a:rPr lang="en-US" dirty="0"/>
              <a:t>Prepared by Nathan L Morrison / 05-14-06</a:t>
            </a:r>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cs typeface="+mn-cs"/>
              </a:defRPr>
            </a:lvl1pPr>
          </a:lstStyle>
          <a:p>
            <a:pPr>
              <a:defRPr/>
            </a:pPr>
            <a:fld id="{6E4354BE-CA62-4BE3-94F8-F4E4D20857CD}" type="slidenum">
              <a:rPr lang="en-US"/>
              <a:pPr>
                <a:defRPr/>
              </a:pPr>
              <a:t>‹#›</a:t>
            </a:fld>
            <a:endParaRPr lang="en-US" dirty="0"/>
          </a:p>
        </p:txBody>
      </p:sp>
    </p:spTree>
    <p:extLst>
      <p:ext uri="{BB962C8B-B14F-4D97-AF65-F5344CB8AC3E}">
        <p14:creationId xmlns:p14="http://schemas.microsoft.com/office/powerpoint/2010/main" val="2546643643"/>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Times New Roman" panose="02020603050405020304" pitchFamily="18" charset="0"/>
                <a:cs typeface="Times New Roman" panose="02020603050405020304" pitchFamily="18" charset="0"/>
              </a:rPr>
              <a:t>By Nathan L Morrison for Sunday 06/19/2022</a:t>
            </a:r>
          </a:p>
          <a:p>
            <a:r>
              <a:rPr lang="en-US" sz="1100" dirty="0">
                <a:latin typeface="Times New Roman" panose="02020603050405020304" pitchFamily="18" charset="0"/>
                <a:cs typeface="Times New Roman" panose="02020603050405020304" pitchFamily="18" charset="0"/>
              </a:rPr>
              <a:t>All Scripture given is from NASB unless otherwise stated</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For further study, or if questions, please Call: 804-277-1983 or Visit: www.courthousechurchofchrist.com</a:t>
            </a:r>
          </a:p>
          <a:p>
            <a:endParaRPr lang="en-US" sz="1100" dirty="0">
              <a:latin typeface="Times New Roman" panose="02020603050405020304" pitchFamily="18" charset="0"/>
              <a:cs typeface="Times New Roman" panose="02020603050405020304" pitchFamily="18" charset="0"/>
            </a:endParaRPr>
          </a:p>
          <a:p>
            <a:r>
              <a:rPr lang="en-US" sz="1100" i="0" u="none" dirty="0">
                <a:latin typeface="Times New Roman" panose="02020603050405020304" pitchFamily="18" charset="0"/>
                <a:cs typeface="Times New Roman" panose="02020603050405020304" pitchFamily="18" charset="0"/>
              </a:rPr>
              <a:t>Adapted from a lesson by Richie Thetford</a:t>
            </a:r>
          </a:p>
          <a:p>
            <a:endParaRPr lang="en-US" sz="11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A46A-5B9B-4924-BFE6-1272D18F7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528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A Specific Request</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Prepared by Nathan L Morrison / 05-14-06</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90375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lphaUcPeriod"/>
              <a:tabLst>
                <a:tab pos="457200" algn="l"/>
              </a:tabLst>
            </a:pPr>
            <a:r>
              <a:rPr lang="en-US" sz="1100" dirty="0">
                <a:effectLst/>
                <a:latin typeface="Times New Roman" panose="02020603050405020304" pitchFamily="18" charset="0"/>
                <a:ea typeface="Times New Roman" panose="02020603050405020304" pitchFamily="18" charset="0"/>
              </a:rPr>
              <a:t>The older brother jealously rejects his younger brother (Luke 15:25-32):</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14400" algn="l"/>
              </a:tabLst>
            </a:pPr>
            <a:r>
              <a:rPr lang="en-US" sz="1100" dirty="0">
                <a:effectLst/>
                <a:latin typeface="Times New Roman" panose="02020603050405020304" pitchFamily="18" charset="0"/>
                <a:ea typeface="Times New Roman" panose="02020603050405020304" pitchFamily="18" charset="0"/>
              </a:rPr>
              <a:t>He refuses to join in the celebration</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14400" algn="l"/>
              </a:tabLst>
            </a:pPr>
            <a:r>
              <a:rPr lang="en-US" sz="1100" dirty="0">
                <a:effectLst/>
                <a:latin typeface="Times New Roman" panose="02020603050405020304" pitchFamily="18" charset="0"/>
                <a:ea typeface="Times New Roman" panose="02020603050405020304" pitchFamily="18" charset="0"/>
              </a:rPr>
              <a:t>His father pleads for him to join in the celebration</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14400" algn="l"/>
              </a:tabLst>
            </a:pPr>
            <a:r>
              <a:rPr lang="en-US" sz="1100" dirty="0">
                <a:effectLst/>
                <a:latin typeface="Times New Roman" panose="02020603050405020304" pitchFamily="18" charset="0"/>
                <a:ea typeface="Times New Roman" panose="02020603050405020304" pitchFamily="18" charset="0"/>
              </a:rPr>
              <a:t>The older brother complains:</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“For so many years I have been serving you” (Luke 15:29)</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“I have never neglected a command of yours” (Luke 15:29)</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“You have never given me a young goat, so that I might celebrate with my friends” (Luke 15:29)</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“When this son of yours came, who has devoured your wealth with prostitutes, you killed the fattened calf for him” (Luke 15:30) – Meaning, “your son left, lived a sinful life, and you still welcomed him back!”</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14400" algn="l"/>
              </a:tabLst>
            </a:pPr>
            <a:r>
              <a:rPr lang="en-US" sz="1100" dirty="0">
                <a:effectLst/>
                <a:latin typeface="Times New Roman" panose="02020603050405020304" pitchFamily="18" charset="0"/>
                <a:ea typeface="Times New Roman" panose="02020603050405020304" pitchFamily="18" charset="0"/>
              </a:rPr>
              <a:t>The Loving Father’s response: “Son, you have always been with me, and all that is mine is yours. But we had to celebrate and rejoice, for this brother of yours was dead and has begun to live, and was lost and has been found” (Luke 15:31-32).</a:t>
            </a:r>
            <a:endParaRPr lang="en-US" sz="10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A Specific Request</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Prepared by Nathan L Morrison / 05-14-06</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31240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lphaUcPeriod"/>
              <a:tabLst>
                <a:tab pos="457200" algn="l"/>
              </a:tabLst>
            </a:pPr>
            <a:r>
              <a:rPr lang="en-US" sz="1200" dirty="0">
                <a:effectLst/>
                <a:latin typeface="Times New Roman" panose="02020603050405020304" pitchFamily="18" charset="0"/>
                <a:ea typeface="Times New Roman" panose="02020603050405020304" pitchFamily="18" charset="0"/>
              </a:rPr>
              <a:t>May we as Christians learn the proper way to receive the erring child who returns back to the loving Father – Not with jealousy but with joyous celebration! (II Corinthians 2:6-8)</a:t>
            </a:r>
          </a:p>
          <a:p>
            <a:r>
              <a:rPr lang="en-US" sz="1200" dirty="0">
                <a:effectLst/>
                <a:latin typeface="Times New Roman" panose="02020603050405020304" pitchFamily="18" charset="0"/>
                <a:ea typeface="Times New Roman" panose="02020603050405020304" pitchFamily="18" charset="0"/>
              </a:rPr>
              <a:t>“Sufficient for such a one is this punishment which was inflicted by the majority, so that on the contrary you should rather forgive and comfort him, otherwise such a one might be overwhelmed by excessive sorrow.  Wherefore I urge you to reaffirm your love for him.”</a:t>
            </a:r>
            <a:endParaRPr lang="en-US" sz="1000"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A Specific Request</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Prepared by Nathan L Morrison / 05-14-06</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32342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A Specific Request</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Prepared by Nathan L Morrison / 05-14-06</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89289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romanUcPeriod"/>
            </a:pPr>
            <a:r>
              <a:rPr lang="en-US" sz="1100" dirty="0">
                <a:effectLst/>
                <a:latin typeface="Times New Roman" panose="02020603050405020304" pitchFamily="18" charset="0"/>
                <a:ea typeface="Times New Roman" panose="02020603050405020304" pitchFamily="18" charset="0"/>
              </a:rPr>
              <a:t>This is a parable of two lost sons: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The sinners and tax collectors</a:t>
            </a:r>
            <a:endParaRPr lang="en-US" sz="10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rabicPeriod"/>
              <a:tabLst>
                <a:tab pos="1143000" algn="l"/>
              </a:tabLst>
            </a:pPr>
            <a:r>
              <a:rPr lang="en-US" sz="1100" dirty="0">
                <a:effectLst/>
                <a:latin typeface="Times New Roman" panose="02020603050405020304" pitchFamily="18" charset="0"/>
                <a:ea typeface="Times New Roman" panose="02020603050405020304" pitchFamily="18" charset="0"/>
              </a:rPr>
              <a:t>People far away from God who need to be drawn in by the sacrifice of Jesus</a:t>
            </a:r>
            <a:endParaRPr lang="en-US" sz="10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rabicPeriod"/>
              <a:tabLst>
                <a:tab pos="1143000" algn="l"/>
              </a:tabLst>
            </a:pPr>
            <a:r>
              <a:rPr lang="en-US" sz="1100" dirty="0">
                <a:effectLst/>
                <a:latin typeface="Times New Roman" panose="02020603050405020304" pitchFamily="18" charset="0"/>
                <a:ea typeface="Times New Roman" panose="02020603050405020304" pitchFamily="18" charset="0"/>
              </a:rPr>
              <a:t>Jesus said He would draw all men to Himself (John 12:32)</a:t>
            </a:r>
            <a:endParaRPr lang="en-US" sz="10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rabicPeriod"/>
              <a:tabLst>
                <a:tab pos="1143000" algn="l"/>
              </a:tabLst>
            </a:pPr>
            <a:r>
              <a:rPr lang="en-US" sz="1100" dirty="0">
                <a:effectLst/>
                <a:latin typeface="Times New Roman" panose="02020603050405020304" pitchFamily="18" charset="0"/>
                <a:ea typeface="Times New Roman" panose="02020603050405020304" pitchFamily="18" charset="0"/>
              </a:rPr>
              <a:t>Jesus said He came to seek and save the lost (Luke 19:10)</a:t>
            </a:r>
            <a:endParaRPr lang="en-US" sz="10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rabicPeriod"/>
              <a:tabLst>
                <a:tab pos="1143000" algn="l"/>
              </a:tabLst>
            </a:pPr>
            <a:r>
              <a:rPr lang="en-US" sz="1100" dirty="0">
                <a:effectLst/>
                <a:latin typeface="Times New Roman" panose="02020603050405020304" pitchFamily="18" charset="0"/>
                <a:ea typeface="Times New Roman" panose="02020603050405020304" pitchFamily="18" charset="0"/>
              </a:rPr>
              <a:t>Jesus said He came to bring two flocks of sheep into one fold (John 10:16)</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The Pharisees and the scribes</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pPr>
            <a:r>
              <a:rPr lang="en-US" sz="1100" dirty="0">
                <a:effectLst/>
                <a:latin typeface="Times New Roman" panose="02020603050405020304" pitchFamily="18" charset="0"/>
                <a:ea typeface="Times New Roman" panose="02020603050405020304" pitchFamily="18" charset="0"/>
              </a:rPr>
              <a:t>The first two parables of the Lost Sheep and the Lost Coin were to teach them how they were to behave (celebrate when the lost are found).</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pPr>
            <a:r>
              <a:rPr lang="en-US" sz="1100" dirty="0">
                <a:effectLst/>
                <a:latin typeface="Times New Roman" panose="02020603050405020304" pitchFamily="18" charset="0"/>
                <a:ea typeface="Times New Roman" panose="02020603050405020304" pitchFamily="18" charset="0"/>
              </a:rPr>
              <a:t>This third parable, The Prodigal Son, showed them how they did behave (as the older brother) </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pPr>
            <a:r>
              <a:rPr lang="en-US" sz="1100" dirty="0">
                <a:effectLst/>
                <a:latin typeface="Times New Roman" panose="02020603050405020304" pitchFamily="18" charset="0"/>
                <a:ea typeface="Times New Roman" panose="02020603050405020304" pitchFamily="18" charset="0"/>
              </a:rPr>
              <a:t>Like the older brother who said he never disobeyed the father’s commands, the Jews had repeatedly sinned and were in need of saving as well for they were the “lost sheep of Israel (Matthew 15:24). </a:t>
            </a:r>
            <a:endParaRPr lang="en-US" sz="1000" dirty="0">
              <a:effectLst/>
              <a:latin typeface="Times New Roman" panose="02020603050405020304" pitchFamily="18" charset="0"/>
              <a:ea typeface="Times New Roman" panose="02020603050405020304" pitchFamily="18" charset="0"/>
            </a:endParaRP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A Specific Request</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Prepared by Nathan L Morrison / 05-14-06</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09817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22531" name="Rectangle 6"/>
          <p:cNvSpPr>
            <a:spLocks noGrp="1" noChangeArrowheads="1"/>
          </p:cNvSpPr>
          <p:nvPr>
            <p:ph type="ftr" sz="quarter" idx="4"/>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2253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93264C-7BA8-4702-BAC2-E6EBBC60826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7413" name="Rectangle 2"/>
          <p:cNvSpPr>
            <a:spLocks noGrp="1" noRot="1" noChangeAspect="1" noChangeArrowheads="1" noTextEdit="1"/>
          </p:cNvSpPr>
          <p:nvPr>
            <p:ph type="sldImg"/>
          </p:nvPr>
        </p:nvSpPr>
        <p:spPr>
          <a:ln/>
        </p:spPr>
      </p:sp>
      <p:sp>
        <p:nvSpPr>
          <p:cNvPr id="17414"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896556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A Specific Request</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Prepared by Nathan L Morrison / 05-14-06</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42320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A Specific Request</a:t>
            </a:r>
            <a:endParaRPr lang="en-US" dirty="0"/>
          </a:p>
        </p:txBody>
      </p:sp>
      <p:sp>
        <p:nvSpPr>
          <p:cNvPr id="5" name="Footer Placeholder 4"/>
          <p:cNvSpPr>
            <a:spLocks noGrp="1"/>
          </p:cNvSpPr>
          <p:nvPr>
            <p:ph type="ftr" sz="quarter" idx="4"/>
          </p:nvPr>
        </p:nvSpPr>
        <p:spPr/>
        <p:txBody>
          <a:bodyPr/>
          <a:lstStyle/>
          <a:p>
            <a:pPr>
              <a:defRPr/>
            </a:pPr>
            <a:r>
              <a:rPr lang="en-US"/>
              <a:t>Prepared by Nathan L Morrison / 05-14-06</a:t>
            </a:r>
            <a:endParaRPr lang="en-US" dirty="0"/>
          </a:p>
        </p:txBody>
      </p:sp>
      <p:sp>
        <p:nvSpPr>
          <p:cNvPr id="6" name="Slide Number Placeholder 5"/>
          <p:cNvSpPr>
            <a:spLocks noGrp="1"/>
          </p:cNvSpPr>
          <p:nvPr>
            <p:ph type="sldNum" sz="quarter" idx="5"/>
          </p:nvPr>
        </p:nvSpPr>
        <p:spPr/>
        <p:txBody>
          <a:bodyPr/>
          <a:lstStyle/>
          <a:p>
            <a:pPr>
              <a:defRPr/>
            </a:pPr>
            <a:fld id="{6E4354BE-CA62-4BE3-94F8-F4E4D20857CD}" type="slidenum">
              <a:rPr lang="en-US" smtClean="0"/>
              <a:pPr>
                <a:defRPr/>
              </a:pPr>
              <a:t>17</a:t>
            </a:fld>
            <a:endParaRPr lang="en-US" dirty="0"/>
          </a:p>
        </p:txBody>
      </p:sp>
    </p:spTree>
    <p:extLst>
      <p:ext uri="{BB962C8B-B14F-4D97-AF65-F5344CB8AC3E}">
        <p14:creationId xmlns:p14="http://schemas.microsoft.com/office/powerpoint/2010/main" val="789846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romanUcPeriod"/>
            </a:pPr>
            <a:endParaRPr lang="en-US" sz="1000" dirty="0">
              <a:effectLst/>
              <a:latin typeface="Times New Roman" panose="02020603050405020304" pitchFamily="18" charset="0"/>
              <a:ea typeface="Times New Roman" panose="02020603050405020304" pitchFamily="18" charset="0"/>
            </a:endParaRP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A Specific Request</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Prepared by Nathan L Morrison / 05-14-06</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11469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A Specific Request</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Prepared by Nathan L Morrison / 05-14-06</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20168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22531" name="Rectangle 6"/>
          <p:cNvSpPr>
            <a:spLocks noGrp="1" noChangeArrowheads="1"/>
          </p:cNvSpPr>
          <p:nvPr>
            <p:ph type="ftr" sz="quarter" idx="4"/>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2253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93264C-7BA8-4702-BAC2-E6EBBC60826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7413" name="Rectangle 2"/>
          <p:cNvSpPr>
            <a:spLocks noGrp="1" noRot="1" noChangeAspect="1" noChangeArrowheads="1" noTextEdit="1"/>
          </p:cNvSpPr>
          <p:nvPr>
            <p:ph type="sldImg"/>
          </p:nvPr>
        </p:nvSpPr>
        <p:spPr>
          <a:ln/>
        </p:spPr>
      </p:sp>
      <p:sp>
        <p:nvSpPr>
          <p:cNvPr id="17414" name="Rectangle 3"/>
          <p:cNvSpPr>
            <a:spLocks noGrp="1" noChangeArrowheads="1"/>
          </p:cNvSpPr>
          <p:nvPr>
            <p:ph type="body" idx="1"/>
          </p:nvPr>
        </p:nvSpPr>
        <p:spPr>
          <a:noFill/>
        </p:spPr>
        <p:txBody>
          <a:bodyPr/>
          <a:lstStyle/>
          <a:p>
            <a:pPr marL="342900" marR="0" lvl="0" indent="-342900">
              <a:spcBef>
                <a:spcPts val="0"/>
              </a:spcBef>
              <a:spcAft>
                <a:spcPts val="0"/>
              </a:spcAft>
              <a:buFont typeface="+mj-lt"/>
              <a:buAutoNum type="romanUcPeriod"/>
              <a:tabLst>
                <a:tab pos="228600" algn="l"/>
                <a:tab pos="571500" algn="l"/>
              </a:tabLst>
            </a:pPr>
            <a:r>
              <a:rPr lang="en-US" sz="1100" dirty="0">
                <a:effectLst/>
                <a:latin typeface="Times New Roman" panose="02020603050405020304" pitchFamily="18" charset="0"/>
                <a:ea typeface="Times New Roman" panose="02020603050405020304" pitchFamily="18" charset="0"/>
              </a:rPr>
              <a:t>The beginning of Father’s Day:</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685800" algn="l"/>
              </a:tabLst>
            </a:pPr>
            <a:r>
              <a:rPr lang="en-US" sz="1100" dirty="0">
                <a:effectLst/>
                <a:latin typeface="Times New Roman" panose="02020603050405020304" pitchFamily="18" charset="0"/>
                <a:ea typeface="Times New Roman" panose="02020603050405020304" pitchFamily="18" charset="0"/>
              </a:rPr>
              <a:t>June 19, 1910: The first Father's Day was observed in Washington State at the urging of Sonora Smart Dodd from Spokane, WA to honor fathers because her father raised her when her mother died.</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685800" algn="l"/>
              </a:tabLst>
            </a:pPr>
            <a:r>
              <a:rPr lang="en-US" sz="1100" dirty="0">
                <a:effectLst/>
                <a:latin typeface="Times New Roman" panose="02020603050405020304" pitchFamily="18" charset="0"/>
                <a:ea typeface="Times New Roman" panose="02020603050405020304" pitchFamily="18" charset="0"/>
              </a:rPr>
              <a:t>1924: President Calvin Coolidge recognized Father's Day as the third Sunday in June and encouraged states to do the same.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685800" algn="l"/>
              </a:tabLst>
            </a:pPr>
            <a:r>
              <a:rPr lang="en-US" sz="1100" dirty="0">
                <a:effectLst/>
                <a:latin typeface="Times New Roman" panose="02020603050405020304" pitchFamily="18" charset="0"/>
                <a:ea typeface="Times New Roman" panose="02020603050405020304" pitchFamily="18" charset="0"/>
              </a:rPr>
              <a:t>1956: Congress officially recognized Father's Day with the passage of a joint resolution.</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685800" algn="l"/>
              </a:tabLst>
            </a:pPr>
            <a:r>
              <a:rPr lang="en-US" sz="1100" dirty="0">
                <a:effectLst/>
                <a:latin typeface="Times New Roman" panose="02020603050405020304" pitchFamily="18" charset="0"/>
                <a:ea typeface="Times New Roman" panose="02020603050405020304" pitchFamily="18" charset="0"/>
              </a:rPr>
              <a:t>1966: President Lyndon Johnson issued a proclamation recognizing the third Sunday in June as Father's Day.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685800" algn="l"/>
              </a:tabLst>
            </a:pPr>
            <a:r>
              <a:rPr lang="en-US" sz="1100" dirty="0">
                <a:effectLst/>
                <a:latin typeface="Times New Roman" panose="02020603050405020304" pitchFamily="18" charset="0"/>
                <a:ea typeface="Times New Roman" panose="02020603050405020304" pitchFamily="18" charset="0"/>
              </a:rPr>
              <a:t>1972: President Richard Nixon permanently established it.</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685800" algn="l"/>
              </a:tabLst>
            </a:pPr>
            <a:r>
              <a:rPr lang="en-US" sz="1100" dirty="0">
                <a:effectLst/>
                <a:latin typeface="Times New Roman" panose="02020603050405020304" pitchFamily="18" charset="0"/>
                <a:ea typeface="Times New Roman" panose="02020603050405020304" pitchFamily="18" charset="0"/>
              </a:rPr>
              <a:t>Sonora Smart Dodd lived to see her idea come to fruition. She died in 1978 at the ripe old age of 96. </a:t>
            </a:r>
            <a:r>
              <a:rPr lang="en-US" sz="1100" i="1" dirty="0">
                <a:effectLst/>
                <a:latin typeface="Times New Roman" panose="02020603050405020304" pitchFamily="18" charset="0"/>
                <a:ea typeface="Times New Roman" panose="02020603050405020304" pitchFamily="18" charset="0"/>
              </a:rPr>
              <a:t>(</a:t>
            </a:r>
            <a:r>
              <a:rPr lang="en-US" sz="1100" i="1" u="sng" dirty="0">
                <a:effectLst/>
                <a:latin typeface="Times New Roman" panose="02020603050405020304" pitchFamily="18" charset="0"/>
                <a:ea typeface="Times New Roman" panose="02020603050405020304" pitchFamily="18" charset="0"/>
              </a:rPr>
              <a:t>A Brief History of Father's Day</a:t>
            </a:r>
            <a:r>
              <a:rPr lang="en-US" sz="1100" i="1" dirty="0">
                <a:effectLst/>
                <a:latin typeface="Times New Roman" panose="02020603050405020304" pitchFamily="18" charset="0"/>
                <a:ea typeface="Times New Roman" panose="02020603050405020304" pitchFamily="18" charset="0"/>
              </a:rPr>
              <a:t> by Andrew </a:t>
            </a:r>
            <a:r>
              <a:rPr lang="en-US" sz="1100" i="1" dirty="0" err="1">
                <a:effectLst/>
                <a:latin typeface="Times New Roman" panose="02020603050405020304" pitchFamily="18" charset="0"/>
                <a:ea typeface="Times New Roman" panose="02020603050405020304" pitchFamily="18" charset="0"/>
              </a:rPr>
              <a:t>Hollandbeck</a:t>
            </a:r>
            <a:r>
              <a:rPr lang="en-US" sz="1100" i="1" dirty="0">
                <a:effectLst/>
                <a:latin typeface="Times New Roman" panose="02020603050405020304" pitchFamily="18" charset="0"/>
                <a:ea typeface="Times New Roman" panose="02020603050405020304" pitchFamily="18" charset="0"/>
              </a:rPr>
              <a:t>)</a:t>
            </a:r>
            <a:r>
              <a:rPr lang="en-US" sz="1100" dirty="0">
                <a:effectLst/>
                <a:latin typeface="Times New Roman" panose="02020603050405020304" pitchFamily="18"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eaLnBrk="1" hangingPunct="1"/>
            <a:r>
              <a:rPr lang="en-US" dirty="0"/>
              <a:t>II.     Though this is a holiday to honor and remember our earthly fathers, today, on the anniversary of the first Father’s Day in our country, 112 years ago, let’s focus on our Heavenly Father, God!</a:t>
            </a:r>
          </a:p>
        </p:txBody>
      </p:sp>
    </p:spTree>
    <p:extLst>
      <p:ext uri="{BB962C8B-B14F-4D97-AF65-F5344CB8AC3E}">
        <p14:creationId xmlns:p14="http://schemas.microsoft.com/office/powerpoint/2010/main" val="4070301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22531" name="Rectangle 6"/>
          <p:cNvSpPr>
            <a:spLocks noGrp="1" noChangeArrowheads="1"/>
          </p:cNvSpPr>
          <p:nvPr>
            <p:ph type="ftr" sz="quarter" idx="4"/>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2253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93264C-7BA8-4702-BAC2-E6EBBC60826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7413" name="Rectangle 2"/>
          <p:cNvSpPr>
            <a:spLocks noGrp="1" noRot="1" noChangeAspect="1" noChangeArrowheads="1" noTextEdit="1"/>
          </p:cNvSpPr>
          <p:nvPr>
            <p:ph type="sldImg"/>
          </p:nvPr>
        </p:nvSpPr>
        <p:spPr>
          <a:ln/>
        </p:spPr>
      </p:sp>
      <p:sp>
        <p:nvSpPr>
          <p:cNvPr id="17414" name="Rectangle 3"/>
          <p:cNvSpPr>
            <a:spLocks noGrp="1" noChangeArrowheads="1"/>
          </p:cNvSpPr>
          <p:nvPr>
            <p:ph type="body" idx="1"/>
          </p:nvPr>
        </p:nvSpPr>
        <p:spPr>
          <a:noFill/>
        </p:spPr>
        <p:txBody>
          <a:bodyPr/>
          <a:lstStyle/>
          <a:p>
            <a:pPr marL="0" marR="0" lvl="0" indent="0">
              <a:spcBef>
                <a:spcPts val="0"/>
              </a:spcBef>
              <a:spcAft>
                <a:spcPts val="0"/>
              </a:spcAft>
              <a:buFont typeface="+mj-lt"/>
              <a:buNone/>
              <a:tabLst>
                <a:tab pos="228600" algn="l"/>
                <a:tab pos="571500" algn="l"/>
              </a:tabLst>
            </a:pPr>
            <a:endParaRPr lang="en-US" dirty="0"/>
          </a:p>
        </p:txBody>
      </p:sp>
    </p:spTree>
    <p:extLst>
      <p:ext uri="{BB962C8B-B14F-4D97-AF65-F5344CB8AC3E}">
        <p14:creationId xmlns:p14="http://schemas.microsoft.com/office/powerpoint/2010/main" val="1360550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22531" name="Rectangle 6"/>
          <p:cNvSpPr>
            <a:spLocks noGrp="1" noChangeArrowheads="1"/>
          </p:cNvSpPr>
          <p:nvPr>
            <p:ph type="ftr" sz="quarter" idx="4"/>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2253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93264C-7BA8-4702-BAC2-E6EBBC60826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7413" name="Rectangle 2"/>
          <p:cNvSpPr>
            <a:spLocks noGrp="1" noRot="1" noChangeAspect="1" noChangeArrowheads="1" noTextEdit="1"/>
          </p:cNvSpPr>
          <p:nvPr>
            <p:ph type="sldImg"/>
          </p:nvPr>
        </p:nvSpPr>
        <p:spPr>
          <a:ln/>
        </p:spPr>
      </p:sp>
      <p:sp>
        <p:nvSpPr>
          <p:cNvPr id="17414" name="Rectangle 3"/>
          <p:cNvSpPr>
            <a:spLocks noGrp="1" noChangeArrowheads="1"/>
          </p:cNvSpPr>
          <p:nvPr>
            <p:ph type="body" idx="1"/>
          </p:nvPr>
        </p:nvSpPr>
        <p:spPr>
          <a:noFill/>
        </p:spPr>
        <p:txBody>
          <a:bodyPr/>
          <a:lstStyle/>
          <a:p>
            <a:pPr marL="0" marR="0" lvl="0" indent="0">
              <a:spcBef>
                <a:spcPts val="0"/>
              </a:spcBef>
              <a:spcAft>
                <a:spcPts val="0"/>
              </a:spcAft>
              <a:buFont typeface="+mj-lt"/>
              <a:buNone/>
              <a:tabLst>
                <a:tab pos="228600" algn="l"/>
                <a:tab pos="571500" algn="l"/>
              </a:tabLst>
            </a:pPr>
            <a:endParaRPr lang="en-US" dirty="0"/>
          </a:p>
        </p:txBody>
      </p:sp>
    </p:spTree>
    <p:extLst>
      <p:ext uri="{BB962C8B-B14F-4D97-AF65-F5344CB8AC3E}">
        <p14:creationId xmlns:p14="http://schemas.microsoft.com/office/powerpoint/2010/main" val="2927790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lphaUcPeriod"/>
              <a:tabLst>
                <a:tab pos="485775" algn="l"/>
              </a:tabLst>
            </a:pPr>
            <a:r>
              <a:rPr lang="en-US" sz="1100" dirty="0">
                <a:effectLst/>
                <a:latin typeface="Times New Roman" panose="02020603050405020304" pitchFamily="18" charset="0"/>
                <a:ea typeface="Times New Roman" panose="02020603050405020304" pitchFamily="18" charset="0"/>
              </a:rPr>
              <a:t>The Young Son’s Error (Luke 15:11-16):</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52500" algn="l"/>
              </a:tabLst>
            </a:pPr>
            <a:r>
              <a:rPr lang="en-US" sz="1100" b="1" spc="-20" dirty="0">
                <a:effectLst/>
                <a:latin typeface="Times New Roman" panose="02020603050405020304" pitchFamily="18" charset="0"/>
                <a:ea typeface="Times New Roman" panose="02020603050405020304" pitchFamily="18" charset="0"/>
              </a:rPr>
              <a:t>Self-will</a:t>
            </a:r>
            <a:r>
              <a:rPr lang="en-US" sz="1100" spc="-20" dirty="0">
                <a:effectLst/>
                <a:latin typeface="Times New Roman" panose="02020603050405020304" pitchFamily="18" charset="0"/>
                <a:ea typeface="Times New Roman" panose="02020603050405020304" pitchFamily="18" charset="0"/>
              </a:rPr>
              <a:t> (Luke 15:12): He asked for his inheritance early (his father was still alive) and was only concerned with “self” with no real plan and wasn’t concerned with the consequences.</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52500" algn="l"/>
              </a:tabLst>
            </a:pPr>
            <a:r>
              <a:rPr lang="en-US" sz="1100" b="1" dirty="0">
                <a:effectLst/>
                <a:latin typeface="Times New Roman" panose="02020603050405020304" pitchFamily="18" charset="0"/>
                <a:ea typeface="Times New Roman" panose="02020603050405020304" pitchFamily="18" charset="0"/>
              </a:rPr>
              <a:t>Separation</a:t>
            </a:r>
            <a:r>
              <a:rPr lang="en-US" sz="1100" dirty="0">
                <a:effectLst/>
                <a:latin typeface="Times New Roman" panose="02020603050405020304" pitchFamily="18" charset="0"/>
                <a:ea typeface="Times New Roman" panose="02020603050405020304" pitchFamily="18" charset="0"/>
              </a:rPr>
              <a:t> (Luke 15:13): He traveled to a “distant country” away from his family and those who cared about him.</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52500" algn="l"/>
              </a:tabLst>
            </a:pPr>
            <a:r>
              <a:rPr lang="en-US" sz="1100" b="1" dirty="0">
                <a:effectLst/>
                <a:latin typeface="Times New Roman" panose="02020603050405020304" pitchFamily="18" charset="0"/>
                <a:ea typeface="Times New Roman" panose="02020603050405020304" pitchFamily="18" charset="0"/>
              </a:rPr>
              <a:t>Prodigal Living</a:t>
            </a:r>
            <a:r>
              <a:rPr lang="en-US" sz="1100" dirty="0">
                <a:effectLst/>
                <a:latin typeface="Times New Roman" panose="02020603050405020304" pitchFamily="18" charset="0"/>
                <a:ea typeface="Times New Roman" panose="02020603050405020304" pitchFamily="18" charset="0"/>
              </a:rPr>
              <a:t> (Luke 15:13): He</a:t>
            </a:r>
            <a:r>
              <a:rPr lang="en-US" sz="100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wasted his possessions with prodigal living” (NKJV) </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tabLst>
                <a:tab pos="1485900" algn="l"/>
              </a:tabLst>
            </a:pPr>
            <a:r>
              <a:rPr lang="en-US" sz="1100" dirty="0">
                <a:effectLst/>
                <a:latin typeface="Times New Roman" panose="02020603050405020304" pitchFamily="18" charset="0"/>
                <a:ea typeface="Times New Roman" panose="02020603050405020304" pitchFamily="18" charset="0"/>
              </a:rPr>
              <a:t>Prodigal (as most headings have it) means “reckless and extravagant” (NNIBD)</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tabLst>
                <a:tab pos="1485900" algn="l"/>
              </a:tabLst>
            </a:pPr>
            <a:r>
              <a:rPr lang="en-US" sz="1100" dirty="0">
                <a:effectLst/>
                <a:latin typeface="Times New Roman" panose="02020603050405020304" pitchFamily="18" charset="0"/>
                <a:ea typeface="Times New Roman" panose="02020603050405020304" pitchFamily="18" charset="0"/>
              </a:rPr>
              <a:t>ESV: “reckless living”</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tabLst>
                <a:tab pos="1485900" algn="l"/>
              </a:tabLst>
            </a:pPr>
            <a:r>
              <a:rPr lang="en-US" sz="1100" dirty="0">
                <a:effectLst/>
                <a:latin typeface="Times New Roman" panose="02020603050405020304" pitchFamily="18" charset="0"/>
                <a:ea typeface="Times New Roman" panose="02020603050405020304" pitchFamily="18" charset="0"/>
              </a:rPr>
              <a:t>HCSB: “foolish living”</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tabLst>
                <a:tab pos="1485900" algn="l"/>
              </a:tabLst>
            </a:pPr>
            <a:r>
              <a:rPr lang="en-US" sz="1100" dirty="0">
                <a:effectLst/>
                <a:latin typeface="Times New Roman" panose="02020603050405020304" pitchFamily="18" charset="0"/>
                <a:ea typeface="Times New Roman" panose="02020603050405020304" pitchFamily="18" charset="0"/>
              </a:rPr>
              <a:t>KJV: “riotous living”</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tabLst>
                <a:tab pos="1485900" algn="l"/>
              </a:tabLst>
            </a:pPr>
            <a:r>
              <a:rPr lang="en-US" sz="1100" dirty="0">
                <a:effectLst/>
                <a:latin typeface="Times New Roman" panose="02020603050405020304" pitchFamily="18" charset="0"/>
                <a:ea typeface="Times New Roman" panose="02020603050405020304" pitchFamily="18" charset="0"/>
              </a:rPr>
              <a:t>NASU: “loose living”</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tabLst>
                <a:tab pos="1485900" algn="l"/>
              </a:tabLst>
            </a:pPr>
            <a:r>
              <a:rPr lang="en-US" sz="1100" dirty="0">
                <a:effectLst/>
                <a:latin typeface="Times New Roman" panose="02020603050405020304" pitchFamily="18" charset="0"/>
                <a:ea typeface="Times New Roman" panose="02020603050405020304" pitchFamily="18" charset="0"/>
              </a:rPr>
              <a:t>NET: “wild lifestyle”</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tabLst>
                <a:tab pos="1485900" algn="l"/>
              </a:tabLst>
            </a:pPr>
            <a:r>
              <a:rPr lang="en-US" sz="1100" dirty="0">
                <a:effectLst/>
                <a:latin typeface="Times New Roman" panose="02020603050405020304" pitchFamily="18" charset="0"/>
                <a:ea typeface="Times New Roman" panose="02020603050405020304" pitchFamily="18" charset="0"/>
              </a:rPr>
              <a:t>NIV: “wild living”</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tabLst>
                <a:tab pos="1485900" algn="l"/>
              </a:tabLst>
            </a:pPr>
            <a:r>
              <a:rPr lang="en-US" sz="1100" dirty="0">
                <a:effectLst/>
                <a:latin typeface="Times New Roman" panose="02020603050405020304" pitchFamily="18" charset="0"/>
                <a:ea typeface="Times New Roman" panose="02020603050405020304" pitchFamily="18" charset="0"/>
              </a:rPr>
              <a:t>NKJV: “prodigal living”</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52500" algn="l"/>
              </a:tabLst>
            </a:pPr>
            <a:r>
              <a:rPr lang="en-US" sz="1100" b="1" dirty="0">
                <a:effectLst/>
                <a:latin typeface="Times New Roman" panose="02020603050405020304" pitchFamily="18" charset="0"/>
                <a:ea typeface="Times New Roman" panose="02020603050405020304" pitchFamily="18" charset="0"/>
              </a:rPr>
              <a:t>Selfishness</a:t>
            </a:r>
            <a:r>
              <a:rPr lang="en-US" sz="1100" dirty="0">
                <a:effectLst/>
                <a:latin typeface="Times New Roman" panose="02020603050405020304" pitchFamily="18" charset="0"/>
                <a:ea typeface="Times New Roman" panose="02020603050405020304" pitchFamily="18" charset="0"/>
              </a:rPr>
              <a:t> (Luke 15:13): He spent his inheritance on himself and only thought of himself.</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52500" algn="l"/>
              </a:tabLst>
            </a:pPr>
            <a:r>
              <a:rPr lang="en-US" sz="1100" b="1" spc="-15" dirty="0">
                <a:effectLst/>
                <a:latin typeface="Times New Roman" panose="02020603050405020304" pitchFamily="18" charset="0"/>
                <a:ea typeface="Times New Roman" panose="02020603050405020304" pitchFamily="18" charset="0"/>
              </a:rPr>
              <a:t>Destitution</a:t>
            </a:r>
            <a:r>
              <a:rPr lang="en-US" sz="1100" spc="-15" dirty="0">
                <a:effectLst/>
                <a:latin typeface="Times New Roman" panose="02020603050405020304" pitchFamily="18" charset="0"/>
                <a:ea typeface="Times New Roman" panose="02020603050405020304" pitchFamily="18" charset="0"/>
              </a:rPr>
              <a:t> (Luke 15:14-15): Physical: He had nothing for when the famine hit! Spiritual: He turned to the keeping of someone else’s pigs (an unclean animal to the Jews – Deuteronomy 14:8) – An illustration of how bad things were and how far he had fallen.</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52500" algn="l"/>
              </a:tabLst>
            </a:pPr>
            <a:r>
              <a:rPr lang="en-US" sz="1100" b="1" spc="-15" dirty="0">
                <a:effectLst/>
                <a:latin typeface="Times New Roman" panose="02020603050405020304" pitchFamily="18" charset="0"/>
                <a:ea typeface="Times New Roman" panose="02020603050405020304" pitchFamily="18" charset="0"/>
              </a:rPr>
              <a:t>Starvation</a:t>
            </a:r>
            <a:r>
              <a:rPr lang="en-US" sz="1100" spc="-15" dirty="0">
                <a:effectLst/>
                <a:latin typeface="Times New Roman" panose="02020603050405020304" pitchFamily="18" charset="0"/>
                <a:ea typeface="Times New Roman" panose="02020603050405020304" pitchFamily="18" charset="0"/>
              </a:rPr>
              <a:t> (Luke 15:16): Not only was he in violation of the Law of Moses but he envied the pigs and desired to eat the “pods” that the pigs were eating but no one gave him anything!</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tabLst>
                <a:tab pos="1485900" algn="l"/>
              </a:tabLst>
            </a:pPr>
            <a:r>
              <a:rPr lang="en-US" sz="1100" b="1" spc="-15" dirty="0">
                <a:effectLst/>
                <a:latin typeface="Times New Roman" panose="02020603050405020304" pitchFamily="18" charset="0"/>
                <a:ea typeface="Times New Roman" panose="02020603050405020304" pitchFamily="18" charset="0"/>
              </a:rPr>
              <a:t>Side Note: </a:t>
            </a:r>
            <a:r>
              <a:rPr lang="en-US" sz="1100" spc="-15" dirty="0">
                <a:effectLst/>
                <a:latin typeface="Times New Roman" panose="02020603050405020304" pitchFamily="18" charset="0"/>
                <a:ea typeface="Times New Roman" panose="02020603050405020304" pitchFamily="18" charset="0"/>
              </a:rPr>
              <a:t>In his book, </a:t>
            </a:r>
            <a:r>
              <a:rPr lang="en-US" sz="1100" i="1" u="sng" spc="-15" dirty="0">
                <a:effectLst/>
                <a:latin typeface="Times New Roman" panose="02020603050405020304" pitchFamily="18" charset="0"/>
                <a:ea typeface="Times New Roman" panose="02020603050405020304" pitchFamily="18" charset="0"/>
              </a:rPr>
              <a:t>What Do They Hear?: Bridging the Gap Between Pulpit &amp; Pew</a:t>
            </a:r>
            <a:r>
              <a:rPr lang="en-US" sz="1100" spc="-15" dirty="0">
                <a:effectLst/>
                <a:latin typeface="Times New Roman" panose="02020603050405020304" pitchFamily="18" charset="0"/>
                <a:ea typeface="Times New Roman" panose="02020603050405020304" pitchFamily="18" charset="0"/>
              </a:rPr>
              <a:t> (2007) author Mark Allan Powell relates an account of preaching the Parable of the Prodigal Son to Americans, Russians and Tanzanians.</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tabLst>
                <a:tab pos="1485900" algn="l"/>
              </a:tabLst>
            </a:pPr>
            <a:r>
              <a:rPr lang="en-US" sz="1100" dirty="0">
                <a:effectLst/>
                <a:latin typeface="Times New Roman" panose="02020603050405020304" pitchFamily="18" charset="0"/>
                <a:ea typeface="Times New Roman" panose="02020603050405020304" pitchFamily="18" charset="0"/>
              </a:rPr>
              <a:t>He asked American seminarians (preacher students) to briefly outline the parable of the Prodigal Son (Luke 15:11-32) after reading it and was surprised when only 6% mentioned the famine in Luke 15:14 but 100% mentioned the squandering.</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tabLst>
                <a:tab pos="1485900" algn="l"/>
              </a:tabLst>
            </a:pPr>
            <a:r>
              <a:rPr lang="en-US" sz="1100" dirty="0">
                <a:effectLst/>
                <a:latin typeface="Times New Roman" panose="02020603050405020304" pitchFamily="18" charset="0"/>
                <a:ea typeface="Times New Roman" panose="02020603050405020304" pitchFamily="18" charset="0"/>
              </a:rPr>
              <a:t>He asked Russian preacher students to do the same thing after reading it and was shocked that 84% mentioned the famine and only 34% mentioned the squandering. They understood famines to be deadly since St. Petersburg suffered from a 900-day famine due to the Nazi siege of the city (Leningrad) during WW2, when 1.1 to 1.3 million Russian civilians died, mostly from starvation.</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tabLst>
                <a:tab pos="1485900" algn="l"/>
              </a:tabLst>
            </a:pPr>
            <a:r>
              <a:rPr lang="en-US" sz="1100" dirty="0">
                <a:effectLst/>
                <a:latin typeface="Times New Roman" panose="02020603050405020304" pitchFamily="18" charset="0"/>
                <a:ea typeface="Times New Roman" panose="02020603050405020304" pitchFamily="18" charset="0"/>
              </a:rPr>
              <a:t>The Americans considered the son wicked, while the Russians considered the son foolish.</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lphaLcPeriod"/>
              <a:tabLst>
                <a:tab pos="1485900" algn="l"/>
              </a:tabLst>
            </a:pPr>
            <a:r>
              <a:rPr lang="en-US" sz="1100" dirty="0">
                <a:effectLst/>
                <a:latin typeface="Times New Roman" panose="02020603050405020304" pitchFamily="18" charset="0"/>
                <a:ea typeface="Times New Roman" panose="02020603050405020304" pitchFamily="18" charset="0"/>
              </a:rPr>
              <a:t>He later posed the question to Tanzanian preacher students, “Why did the son end up starving?” and 80% came up with a third answer: “Because no one gave him anything to eat” from Luke 15:16. They believed letting the boy starve was callous. People in a foreign country often lose their money, because they don't know how things work, and they don't anticipate famines. </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UcPeriod"/>
              <a:tabLst>
                <a:tab pos="485775" algn="l"/>
              </a:tabLst>
            </a:pPr>
            <a:r>
              <a:rPr lang="en-US" sz="1100" spc="-15" dirty="0">
                <a:effectLst/>
                <a:latin typeface="Times New Roman" panose="02020603050405020304" pitchFamily="18" charset="0"/>
                <a:ea typeface="Times New Roman" panose="02020603050405020304" pitchFamily="18" charset="0"/>
              </a:rPr>
              <a:t>However the young son came to that state, envying the pigs their food and starving, Jesus let His hearers know that he had hit rock-bottom.</a:t>
            </a:r>
            <a:r>
              <a:rPr lang="en-US" sz="1100" i="1" spc="-15" dirty="0">
                <a:effectLst/>
                <a:latin typeface="Times New Roman" panose="02020603050405020304" pitchFamily="18"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52500" algn="l"/>
              </a:tabLst>
            </a:pPr>
            <a:r>
              <a:rPr lang="en-US" sz="1100" spc="-15" dirty="0">
                <a:effectLst/>
                <a:latin typeface="Times New Roman" panose="02020603050405020304" pitchFamily="18" charset="0"/>
                <a:ea typeface="Times New Roman" panose="02020603050405020304" pitchFamily="18" charset="0"/>
              </a:rPr>
              <a:t>Sometimes, it is when those who have turned from God hit rock-bottom that they decide to return (no matter who or what is at fault).</a:t>
            </a:r>
            <a:endParaRPr lang="en-US" sz="10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r>
              <a:rPr lang="en-US"/>
              <a:t>A Specific Request</a:t>
            </a:r>
            <a:endParaRPr lang="en-US" dirty="0"/>
          </a:p>
        </p:txBody>
      </p:sp>
      <p:sp>
        <p:nvSpPr>
          <p:cNvPr id="5" name="Footer Placeholder 4"/>
          <p:cNvSpPr>
            <a:spLocks noGrp="1"/>
          </p:cNvSpPr>
          <p:nvPr>
            <p:ph type="ftr" sz="quarter" idx="4"/>
          </p:nvPr>
        </p:nvSpPr>
        <p:spPr/>
        <p:txBody>
          <a:bodyPr/>
          <a:lstStyle/>
          <a:p>
            <a:pPr>
              <a:defRPr/>
            </a:pPr>
            <a:r>
              <a:rPr lang="en-US"/>
              <a:t>Prepared by Nathan L Morrison / 05-14-06</a:t>
            </a:r>
            <a:endParaRPr lang="en-US" dirty="0"/>
          </a:p>
        </p:txBody>
      </p:sp>
      <p:sp>
        <p:nvSpPr>
          <p:cNvPr id="6" name="Slide Number Placeholder 5"/>
          <p:cNvSpPr>
            <a:spLocks noGrp="1"/>
          </p:cNvSpPr>
          <p:nvPr>
            <p:ph type="sldNum" sz="quarter" idx="5"/>
          </p:nvPr>
        </p:nvSpPr>
        <p:spPr/>
        <p:txBody>
          <a:bodyPr/>
          <a:lstStyle/>
          <a:p>
            <a:pPr>
              <a:defRPr/>
            </a:pPr>
            <a:fld id="{6E4354BE-CA62-4BE3-94F8-F4E4D20857CD}" type="slidenum">
              <a:rPr lang="en-US" smtClean="0"/>
              <a:pPr>
                <a:defRPr/>
              </a:pPr>
              <a:t>5</a:t>
            </a:fld>
            <a:endParaRPr lang="en-US" dirty="0"/>
          </a:p>
        </p:txBody>
      </p:sp>
    </p:spTree>
    <p:extLst>
      <p:ext uri="{BB962C8B-B14F-4D97-AF65-F5344CB8AC3E}">
        <p14:creationId xmlns:p14="http://schemas.microsoft.com/office/powerpoint/2010/main" val="3207834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lphaUcPeriod"/>
              <a:tabLst>
                <a:tab pos="485775" algn="l"/>
              </a:tabLst>
            </a:pPr>
            <a:r>
              <a:rPr lang="en-US" sz="1100" dirty="0">
                <a:effectLst/>
                <a:latin typeface="Times New Roman" panose="02020603050405020304" pitchFamily="18" charset="0"/>
                <a:ea typeface="Times New Roman" panose="02020603050405020304" pitchFamily="18" charset="0"/>
              </a:rPr>
              <a:t>The Young Son’s Return (Luke 15:17-20):</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52500" algn="l"/>
              </a:tabLst>
            </a:pPr>
            <a:r>
              <a:rPr lang="en-US" sz="1100" b="1" dirty="0">
                <a:effectLst/>
                <a:latin typeface="Times New Roman" panose="02020603050405020304" pitchFamily="18" charset="0"/>
                <a:ea typeface="Times New Roman" panose="02020603050405020304" pitchFamily="18" charset="0"/>
              </a:rPr>
              <a:t>Realization</a:t>
            </a:r>
            <a:r>
              <a:rPr lang="en-US" sz="1100" dirty="0">
                <a:effectLst/>
                <a:latin typeface="Times New Roman" panose="02020603050405020304" pitchFamily="18" charset="0"/>
                <a:ea typeface="Times New Roman" panose="02020603050405020304" pitchFamily="18" charset="0"/>
              </a:rPr>
              <a:t> (Luke 15:17): He realized his father’s servants were better off than he was! He remembered how good it was back at home, they had “more than enough bread.”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52500" algn="l"/>
              </a:tabLst>
            </a:pPr>
            <a:r>
              <a:rPr lang="en-US" sz="1100" b="1" dirty="0">
                <a:effectLst/>
                <a:latin typeface="Times New Roman" panose="02020603050405020304" pitchFamily="18" charset="0"/>
                <a:ea typeface="Times New Roman" panose="02020603050405020304" pitchFamily="18" charset="0"/>
              </a:rPr>
              <a:t>Resolution</a:t>
            </a:r>
            <a:r>
              <a:rPr lang="en-US" sz="1100" dirty="0">
                <a:effectLst/>
                <a:latin typeface="Times New Roman" panose="02020603050405020304" pitchFamily="18" charset="0"/>
                <a:ea typeface="Times New Roman" panose="02020603050405020304" pitchFamily="18" charset="0"/>
              </a:rPr>
              <a:t> (Luke 15:18):</a:t>
            </a:r>
            <a:r>
              <a:rPr lang="en-US" sz="100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He resolved to go back and face his father and confess his sins before God and his father.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52500" algn="l"/>
              </a:tabLst>
            </a:pPr>
            <a:r>
              <a:rPr lang="en-US" sz="1100" b="1" dirty="0">
                <a:effectLst/>
                <a:latin typeface="Times New Roman" panose="02020603050405020304" pitchFamily="18" charset="0"/>
                <a:ea typeface="Times New Roman" panose="02020603050405020304" pitchFamily="18" charset="0"/>
              </a:rPr>
              <a:t>Repentance</a:t>
            </a:r>
            <a:r>
              <a:rPr lang="en-US" sz="1100" dirty="0">
                <a:effectLst/>
                <a:latin typeface="Times New Roman" panose="02020603050405020304" pitchFamily="18" charset="0"/>
                <a:ea typeface="Times New Roman" panose="02020603050405020304" pitchFamily="18" charset="0"/>
              </a:rPr>
              <a:t> (Luke 15:19): He wants to return home and declare his unworthiness to be called a son and to beg his father to take him on as a hired servant! </a:t>
            </a:r>
            <a:r>
              <a:rPr lang="en-US" sz="1100" b="1" i="1" dirty="0">
                <a:effectLst/>
                <a:latin typeface="Times New Roman" panose="02020603050405020304" pitchFamily="18" charset="0"/>
                <a:ea typeface="Times New Roman" panose="02020603050405020304" pitchFamily="18" charset="0"/>
              </a:rPr>
              <a:t>No longer the pride with which he left but a humble heart.</a:t>
            </a:r>
            <a:r>
              <a:rPr lang="en-US" sz="1100" dirty="0">
                <a:effectLst/>
                <a:latin typeface="Times New Roman" panose="02020603050405020304" pitchFamily="18"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52500" algn="l"/>
              </a:tabLst>
            </a:pPr>
            <a:r>
              <a:rPr lang="en-US" sz="1100" b="1" dirty="0">
                <a:effectLst/>
                <a:latin typeface="Times New Roman" panose="02020603050405020304" pitchFamily="18" charset="0"/>
                <a:ea typeface="Times New Roman" panose="02020603050405020304" pitchFamily="18" charset="0"/>
              </a:rPr>
              <a:t>Return</a:t>
            </a:r>
            <a:r>
              <a:rPr lang="en-US" sz="1100" dirty="0">
                <a:effectLst/>
                <a:latin typeface="Times New Roman" panose="02020603050405020304" pitchFamily="18" charset="0"/>
                <a:ea typeface="Times New Roman" panose="02020603050405020304" pitchFamily="18" charset="0"/>
              </a:rPr>
              <a:t> (Luke 15:20): “So he got up and came to his father.” Repentance isn’t just thinking of change but is action, a change of direction. He resolved in his heart to return home and he set off to do what he said. </a:t>
            </a:r>
            <a:endParaRPr lang="en-US" sz="10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A Specific Request</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Prepared by Nathan L Morrison / 05-14-06</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70007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A Specific Request</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Prepared by Nathan L Morrison / 05-14-06</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71779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lphaUcPeriod"/>
              <a:tabLst>
                <a:tab pos="457200" algn="l"/>
              </a:tabLst>
            </a:pPr>
            <a:r>
              <a:rPr lang="en-US" sz="1100" dirty="0">
                <a:effectLst/>
                <a:latin typeface="Times New Roman" panose="02020603050405020304" pitchFamily="18" charset="0"/>
                <a:ea typeface="Times New Roman" panose="02020603050405020304" pitchFamily="18" charset="0"/>
              </a:rPr>
              <a:t>The young son learned a valuable lesson in humility and returned home and his father took action:</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14400" algn="l"/>
              </a:tabLst>
            </a:pPr>
            <a:r>
              <a:rPr lang="en-US" sz="1100" b="1" dirty="0">
                <a:effectLst/>
                <a:latin typeface="Times New Roman" panose="02020603050405020304" pitchFamily="18" charset="0"/>
                <a:ea typeface="Times New Roman" panose="02020603050405020304" pitchFamily="18" charset="0"/>
              </a:rPr>
              <a:t>A reconciliation takes place</a:t>
            </a:r>
            <a:r>
              <a:rPr lang="en-US" sz="1100" dirty="0">
                <a:effectLst/>
                <a:latin typeface="Times New Roman" panose="02020603050405020304" pitchFamily="18" charset="0"/>
                <a:ea typeface="Times New Roman" panose="02020603050405020304" pitchFamily="18" charset="0"/>
              </a:rPr>
              <a:t> (Luke 15:20): The father, seeing his son from a distance, RUNS to him and smothers him in hugs and kisses.</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14400" algn="l"/>
              </a:tabLst>
            </a:pPr>
            <a:r>
              <a:rPr lang="en-US" sz="1100" b="1" dirty="0">
                <a:effectLst/>
                <a:latin typeface="Times New Roman" panose="02020603050405020304" pitchFamily="18" charset="0"/>
                <a:ea typeface="Times New Roman" panose="02020603050405020304" pitchFamily="18" charset="0"/>
              </a:rPr>
              <a:t>Hearing the confession of his wayward son the father reclothes him in the best robe and put a ring and sandals on him</a:t>
            </a:r>
            <a:r>
              <a:rPr lang="en-US" sz="1100" dirty="0">
                <a:effectLst/>
                <a:latin typeface="Times New Roman" panose="02020603050405020304" pitchFamily="18" charset="0"/>
                <a:ea typeface="Times New Roman" panose="02020603050405020304" pitchFamily="18" charset="0"/>
              </a:rPr>
              <a:t> (Luke 15:21-22): The clothes signify his station as one of his sons and not as a hired hand.</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14400" algn="l"/>
              </a:tabLst>
            </a:pPr>
            <a:r>
              <a:rPr lang="en-US" sz="1100" b="1" dirty="0">
                <a:effectLst/>
                <a:latin typeface="Times New Roman" panose="02020603050405020304" pitchFamily="18" charset="0"/>
                <a:ea typeface="Times New Roman" panose="02020603050405020304" pitchFamily="18" charset="0"/>
              </a:rPr>
              <a:t>A great rejoicing takes place</a:t>
            </a:r>
            <a:r>
              <a:rPr lang="en-US" sz="1100" dirty="0">
                <a:effectLst/>
                <a:latin typeface="Times New Roman" panose="02020603050405020304" pitchFamily="18" charset="0"/>
                <a:ea typeface="Times New Roman" panose="02020603050405020304" pitchFamily="18" charset="0"/>
              </a:rPr>
              <a:t> (Luke 15:23-24): The father calls for a fatted calf to be killed and prepared for a feast because “this son of mine was dead and has come to life again; he was lost and has been found.”</a:t>
            </a:r>
            <a:endParaRPr lang="en-US" sz="10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A Specific Request</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Prepared by Nathan L Morrison / 05-14-06</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55312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lphaUcPeriod"/>
              <a:tabLst>
                <a:tab pos="457200" algn="l"/>
              </a:tabLst>
            </a:pPr>
            <a:r>
              <a:rPr lang="en-US" sz="1100" dirty="0">
                <a:effectLst/>
                <a:latin typeface="Times New Roman" panose="02020603050405020304" pitchFamily="18" charset="0"/>
                <a:ea typeface="Times New Roman" panose="02020603050405020304" pitchFamily="18" charset="0"/>
              </a:rPr>
              <a:t>The loving father was filled with great joy that his “dead” and “lost” son had returned!</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14400" algn="l"/>
              </a:tabLst>
            </a:pPr>
            <a:r>
              <a:rPr lang="en-US" sz="1100" dirty="0">
                <a:effectLst/>
                <a:latin typeface="Times New Roman" panose="02020603050405020304" pitchFamily="18" charset="0"/>
                <a:ea typeface="Times New Roman" panose="02020603050405020304" pitchFamily="18" charset="0"/>
              </a:rPr>
              <a:t>Sound familiar?</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14400" algn="l"/>
              </a:tabLst>
            </a:pPr>
            <a:r>
              <a:rPr lang="en-US" sz="1100" dirty="0">
                <a:effectLst/>
                <a:latin typeface="Times New Roman" panose="02020603050405020304" pitchFamily="18" charset="0"/>
                <a:ea typeface="Times New Roman" panose="02020603050405020304" pitchFamily="18" charset="0"/>
              </a:rPr>
              <a:t>Ephesians 2:1-3; 4:17-19: People who are lost are “dead” in their trespasses and sins and are in darkness, having a “darkened understanding.”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tabLst>
                <a:tab pos="914400" algn="l"/>
              </a:tabLst>
            </a:pPr>
            <a:r>
              <a:rPr lang="en-US" sz="1100" dirty="0">
                <a:effectLst/>
                <a:latin typeface="Times New Roman" panose="02020603050405020304" pitchFamily="18" charset="0"/>
                <a:ea typeface="Times New Roman" panose="02020603050405020304" pitchFamily="18" charset="0"/>
              </a:rPr>
              <a:t>Through Jesus those who return to God are “made alive” (Ephesians 2:4-7) and “reconciled” to God (Ephesians 2:14-16), thus no longer being in “darkness” but “children of Light” (Ephesians 5:8)!</a:t>
            </a:r>
            <a:endParaRPr lang="en-US" sz="10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A Specific Request</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Prepared by Nathan L Morrison / 05-14-06</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53756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endParaRPr lang="en-US" dirty="0"/>
          </a:p>
        </p:txBody>
      </p:sp>
      <p:sp>
        <p:nvSpPr>
          <p:cNvPr id="19" name="Footer Placeholder 18"/>
          <p:cNvSpPr>
            <a:spLocks noGrp="1"/>
          </p:cNvSpPr>
          <p:nvPr>
            <p:ph type="ftr" sz="quarter" idx="11"/>
          </p:nvPr>
        </p:nvSpPr>
        <p:spPr/>
        <p:txBody>
          <a:bodyPr/>
          <a:lstStyle/>
          <a:p>
            <a:pPr>
              <a:defRPr/>
            </a:pPr>
            <a:r>
              <a:rPr lang="en-US"/>
              <a:t>The Loving Father &amp; His Lost Sons</a:t>
            </a:r>
            <a:endParaRPr lang="en-US" dirty="0"/>
          </a:p>
        </p:txBody>
      </p:sp>
      <p:sp>
        <p:nvSpPr>
          <p:cNvPr id="27" name="Slide Number Placeholder 26"/>
          <p:cNvSpPr>
            <a:spLocks noGrp="1"/>
          </p:cNvSpPr>
          <p:nvPr>
            <p:ph type="sldNum" sz="quarter" idx="12"/>
          </p:nvPr>
        </p:nvSpPr>
        <p:spPr/>
        <p:txBody>
          <a:bodyPr/>
          <a:lstStyle/>
          <a:p>
            <a:pPr>
              <a:defRPr/>
            </a:pPr>
            <a:fld id="{C9D93657-24CA-4F3E-A7E7-1B701F41C68B}"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The Loving Father &amp; His Lost Sons</a:t>
            </a:r>
            <a:endParaRPr lang="en-US" dirty="0"/>
          </a:p>
        </p:txBody>
      </p:sp>
      <p:sp>
        <p:nvSpPr>
          <p:cNvPr id="6" name="Slide Number Placeholder 5"/>
          <p:cNvSpPr>
            <a:spLocks noGrp="1"/>
          </p:cNvSpPr>
          <p:nvPr>
            <p:ph type="sldNum" sz="quarter" idx="12"/>
          </p:nvPr>
        </p:nvSpPr>
        <p:spPr/>
        <p:txBody>
          <a:bodyPr/>
          <a:lstStyle/>
          <a:p>
            <a:pPr>
              <a:defRPr/>
            </a:pPr>
            <a:fld id="{E305473C-9096-4C77-8029-9B5BEB596512}"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The Loving Father &amp; His Lost Sons</a:t>
            </a:r>
            <a:endParaRPr lang="en-US" dirty="0"/>
          </a:p>
        </p:txBody>
      </p:sp>
      <p:sp>
        <p:nvSpPr>
          <p:cNvPr id="6" name="Slide Number Placeholder 5"/>
          <p:cNvSpPr>
            <a:spLocks noGrp="1"/>
          </p:cNvSpPr>
          <p:nvPr>
            <p:ph type="sldNum" sz="quarter" idx="12"/>
          </p:nvPr>
        </p:nvSpPr>
        <p:spPr/>
        <p:txBody>
          <a:bodyPr/>
          <a:lstStyle/>
          <a:p>
            <a:pPr>
              <a:defRPr/>
            </a:pPr>
            <a:fld id="{9911AF69-7AFE-4044-99B2-AF9CC9654E69}"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The Loving Father &amp; His Lost Sons</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620F48D-CA39-4A30-899D-CCDCF0AB1A99}" type="slidenum">
              <a:rPr lang="en-US"/>
              <a:pPr>
                <a:defRPr/>
              </a:pPr>
              <a:t>‹#›</a:t>
            </a:fld>
            <a:endParaRPr lang="en-US" dirty="0"/>
          </a:p>
        </p:txBody>
      </p:sp>
    </p:spTree>
    <p:extLst>
      <p:ext uri="{BB962C8B-B14F-4D97-AF65-F5344CB8AC3E}">
        <p14:creationId xmlns:p14="http://schemas.microsoft.com/office/powerpoint/2010/main" val="4260112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The Loving Father &amp; His Lost Sons</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8CBEB07-E1CC-484F-9BBE-EA7D902740F6}" type="slidenum">
              <a:rPr lang="en-US"/>
              <a:pPr>
                <a:defRPr/>
              </a:pPr>
              <a:t>‹#›</a:t>
            </a:fld>
            <a:endParaRPr lang="en-US" dirty="0"/>
          </a:p>
        </p:txBody>
      </p:sp>
    </p:spTree>
    <p:extLst>
      <p:ext uri="{BB962C8B-B14F-4D97-AF65-F5344CB8AC3E}">
        <p14:creationId xmlns:p14="http://schemas.microsoft.com/office/powerpoint/2010/main" val="4219977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The Loving Father &amp; His Lost Sons</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BBA8525-0A72-4C05-B223-7EDA2B48B231}" type="slidenum">
              <a:rPr lang="en-US"/>
              <a:pPr>
                <a:defRPr/>
              </a:pPr>
              <a:t>‹#›</a:t>
            </a:fld>
            <a:endParaRPr lang="en-US" dirty="0"/>
          </a:p>
        </p:txBody>
      </p:sp>
    </p:spTree>
    <p:extLst>
      <p:ext uri="{BB962C8B-B14F-4D97-AF65-F5344CB8AC3E}">
        <p14:creationId xmlns:p14="http://schemas.microsoft.com/office/powerpoint/2010/main" val="193564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The Loving Father &amp; His Lost Sons</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041AFF3-16D9-4048-963C-74B13CD744BB}" type="slidenum">
              <a:rPr lang="en-US"/>
              <a:pPr>
                <a:defRPr/>
              </a:pPr>
              <a:t>‹#›</a:t>
            </a:fld>
            <a:endParaRPr lang="en-US" dirty="0"/>
          </a:p>
        </p:txBody>
      </p:sp>
    </p:spTree>
    <p:extLst>
      <p:ext uri="{BB962C8B-B14F-4D97-AF65-F5344CB8AC3E}">
        <p14:creationId xmlns:p14="http://schemas.microsoft.com/office/powerpoint/2010/main" val="3389579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a:t>The Loving Father &amp; His Lost Sons</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B58C8994-46C1-46C4-BBC7-F13DDF24DE2E}" type="slidenum">
              <a:rPr lang="en-US"/>
              <a:pPr>
                <a:defRPr/>
              </a:pPr>
              <a:t>‹#›</a:t>
            </a:fld>
            <a:endParaRPr lang="en-US" dirty="0"/>
          </a:p>
        </p:txBody>
      </p:sp>
    </p:spTree>
    <p:extLst>
      <p:ext uri="{BB962C8B-B14F-4D97-AF65-F5344CB8AC3E}">
        <p14:creationId xmlns:p14="http://schemas.microsoft.com/office/powerpoint/2010/main" val="714570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a:t>The Loving Father &amp; His Lost Sons</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E36B4CC-5D46-473D-ABCA-5FF63C6E6FB4}" type="slidenum">
              <a:rPr lang="en-US"/>
              <a:pPr>
                <a:defRPr/>
              </a:pPr>
              <a:t>‹#›</a:t>
            </a:fld>
            <a:endParaRPr lang="en-US" dirty="0"/>
          </a:p>
        </p:txBody>
      </p:sp>
    </p:spTree>
    <p:extLst>
      <p:ext uri="{BB962C8B-B14F-4D97-AF65-F5344CB8AC3E}">
        <p14:creationId xmlns:p14="http://schemas.microsoft.com/office/powerpoint/2010/main" val="2842366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a:t>The Loving Father &amp; His Lost Sons</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4C90D3B-95B3-4CAC-81D8-800069D7D6BE}" type="slidenum">
              <a:rPr lang="en-US"/>
              <a:pPr>
                <a:defRPr/>
              </a:pPr>
              <a:t>‹#›</a:t>
            </a:fld>
            <a:endParaRPr lang="en-US" dirty="0"/>
          </a:p>
        </p:txBody>
      </p:sp>
    </p:spTree>
    <p:extLst>
      <p:ext uri="{BB962C8B-B14F-4D97-AF65-F5344CB8AC3E}">
        <p14:creationId xmlns:p14="http://schemas.microsoft.com/office/powerpoint/2010/main" val="1334560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The Loving Father &amp; His Lost Sons</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888A0E2-5A4F-4F36-BA79-F3AA56B017BF}" type="slidenum">
              <a:rPr lang="en-US"/>
              <a:pPr>
                <a:defRPr/>
              </a:pPr>
              <a:t>‹#›</a:t>
            </a:fld>
            <a:endParaRPr lang="en-US" dirty="0"/>
          </a:p>
        </p:txBody>
      </p:sp>
    </p:spTree>
    <p:extLst>
      <p:ext uri="{BB962C8B-B14F-4D97-AF65-F5344CB8AC3E}">
        <p14:creationId xmlns:p14="http://schemas.microsoft.com/office/powerpoint/2010/main" val="410256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The Loving Father &amp; His Lost Sons</a:t>
            </a:r>
            <a:endParaRPr lang="en-US" dirty="0"/>
          </a:p>
        </p:txBody>
      </p:sp>
      <p:sp>
        <p:nvSpPr>
          <p:cNvPr id="6" name="Slide Number Placeholder 5"/>
          <p:cNvSpPr>
            <a:spLocks noGrp="1"/>
          </p:cNvSpPr>
          <p:nvPr>
            <p:ph type="sldNum" sz="quarter" idx="12"/>
          </p:nvPr>
        </p:nvSpPr>
        <p:spPr/>
        <p:txBody>
          <a:bodyPr/>
          <a:lstStyle/>
          <a:p>
            <a:pPr>
              <a:defRPr/>
            </a:pPr>
            <a:fld id="{FB1CAFFA-4BD8-4545-A94C-BBB238667436}" type="slidenum">
              <a:rPr lang="en-US" smtClean="0"/>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The Loving Father &amp; His Lost Sons</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9C8912B-0483-491E-ABB6-A3E9449F6109}" type="slidenum">
              <a:rPr lang="en-US"/>
              <a:pPr>
                <a:defRPr/>
              </a:pPr>
              <a:t>‹#›</a:t>
            </a:fld>
            <a:endParaRPr lang="en-US" dirty="0"/>
          </a:p>
        </p:txBody>
      </p:sp>
    </p:spTree>
    <p:extLst>
      <p:ext uri="{BB962C8B-B14F-4D97-AF65-F5344CB8AC3E}">
        <p14:creationId xmlns:p14="http://schemas.microsoft.com/office/powerpoint/2010/main" val="3482038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The Loving Father &amp; His Lost Sons</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21A611F-4085-4BBC-A244-5346EB145DC5}" type="slidenum">
              <a:rPr lang="en-US"/>
              <a:pPr>
                <a:defRPr/>
              </a:pPr>
              <a:t>‹#›</a:t>
            </a:fld>
            <a:endParaRPr lang="en-US" dirty="0"/>
          </a:p>
        </p:txBody>
      </p:sp>
    </p:spTree>
    <p:extLst>
      <p:ext uri="{BB962C8B-B14F-4D97-AF65-F5344CB8AC3E}">
        <p14:creationId xmlns:p14="http://schemas.microsoft.com/office/powerpoint/2010/main" val="426688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The Loving Father &amp; His Lost Sons</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725183C-689C-4A71-B8A9-6BB94A09FEA6}" type="slidenum">
              <a:rPr lang="en-US"/>
              <a:pPr>
                <a:defRPr/>
              </a:pPr>
              <a:t>‹#›</a:t>
            </a:fld>
            <a:endParaRPr lang="en-US" dirty="0"/>
          </a:p>
        </p:txBody>
      </p:sp>
    </p:spTree>
    <p:extLst>
      <p:ext uri="{BB962C8B-B14F-4D97-AF65-F5344CB8AC3E}">
        <p14:creationId xmlns:p14="http://schemas.microsoft.com/office/powerpoint/2010/main" val="471014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25406-77E4-48CD-9C76-84D796D1AC6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9B35740-90B0-45D4-A5C1-6E8448EF965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D25AC9B-2C10-4C63-81AD-A69B9C285A5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C88957-C0FB-4BAA-A0A8-3F803C3D6CD7}"/>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6" name="Slide Number Placeholder 5">
            <a:extLst>
              <a:ext uri="{FF2B5EF4-FFF2-40B4-BE49-F238E27FC236}">
                <a16:creationId xmlns:a16="http://schemas.microsoft.com/office/drawing/2014/main" id="{4F4F74AE-C4E8-4731-81E8-897BF5EAE0DD}"/>
              </a:ext>
            </a:extLst>
          </p:cNvPr>
          <p:cNvSpPr>
            <a:spLocks noGrp="1"/>
          </p:cNvSpPr>
          <p:nvPr>
            <p:ph type="sldNum" sz="quarter" idx="12"/>
          </p:nvPr>
        </p:nvSpPr>
        <p:spPr/>
        <p:txBody>
          <a:bodyPr/>
          <a:lstStyle>
            <a:lvl1pPr>
              <a:defRPr/>
            </a:lvl1pPr>
          </a:lstStyle>
          <a:p>
            <a:pPr>
              <a:defRPr/>
            </a:pPr>
            <a:fld id="{B7671442-D263-4E57-8794-6D8B84C3E12E}" type="slidenum">
              <a:rPr lang="en-US" smtClean="0"/>
              <a:pPr>
                <a:defRPr/>
              </a:pPr>
              <a:t>‹#›</a:t>
            </a:fld>
            <a:endParaRPr lang="en-US"/>
          </a:p>
        </p:txBody>
      </p:sp>
    </p:spTree>
    <p:extLst>
      <p:ext uri="{BB962C8B-B14F-4D97-AF65-F5344CB8AC3E}">
        <p14:creationId xmlns:p14="http://schemas.microsoft.com/office/powerpoint/2010/main" val="3982151547"/>
      </p:ext>
    </p:extLst>
  </p:cSld>
  <p:clrMapOvr>
    <a:masterClrMapping/>
  </p:clrMapOvr>
  <p:transition spd="med">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A0EC-AA4D-4148-8BA5-C2FC47EEE5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C97A37-DF4C-4C4F-8B77-ADE1E804A2B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536A0-39FC-49C9-A22B-BF0F8908AB4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9BA7392-403E-4B2B-A755-92D17CD04A57}"/>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6" name="Slide Number Placeholder 5">
            <a:extLst>
              <a:ext uri="{FF2B5EF4-FFF2-40B4-BE49-F238E27FC236}">
                <a16:creationId xmlns:a16="http://schemas.microsoft.com/office/drawing/2014/main" id="{E9205572-5A6B-46B7-BD9D-03258CB46BDF}"/>
              </a:ext>
            </a:extLst>
          </p:cNvPr>
          <p:cNvSpPr>
            <a:spLocks noGrp="1"/>
          </p:cNvSpPr>
          <p:nvPr>
            <p:ph type="sldNum" sz="quarter" idx="12"/>
          </p:nvPr>
        </p:nvSpPr>
        <p:spPr/>
        <p:txBody>
          <a:bodyPr/>
          <a:lstStyle>
            <a:lvl1pPr>
              <a:defRPr/>
            </a:lvl1pPr>
          </a:lstStyle>
          <a:p>
            <a:pPr>
              <a:defRPr/>
            </a:pPr>
            <a:fld id="{4CF1D40F-CDE9-4878-9B49-DEF543D30983}" type="slidenum">
              <a:rPr lang="en-US" smtClean="0"/>
              <a:pPr>
                <a:defRPr/>
              </a:pPr>
              <a:t>‹#›</a:t>
            </a:fld>
            <a:endParaRPr lang="en-US"/>
          </a:p>
        </p:txBody>
      </p:sp>
    </p:spTree>
    <p:extLst>
      <p:ext uri="{BB962C8B-B14F-4D97-AF65-F5344CB8AC3E}">
        <p14:creationId xmlns:p14="http://schemas.microsoft.com/office/powerpoint/2010/main" val="3144909423"/>
      </p:ext>
    </p:extLst>
  </p:cSld>
  <p:clrMapOvr>
    <a:masterClrMapping/>
  </p:clrMapOvr>
  <p:transition spd="med">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2E86-6286-461B-8DAB-0F05F500B505}"/>
              </a:ext>
            </a:extLst>
          </p:cNvPr>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947DCF1-3269-4A61-B590-D2820F35398C}"/>
              </a:ext>
            </a:extLst>
          </p:cNvPr>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a:extLst>
              <a:ext uri="{FF2B5EF4-FFF2-40B4-BE49-F238E27FC236}">
                <a16:creationId xmlns:a16="http://schemas.microsoft.com/office/drawing/2014/main" id="{575C319F-C24B-48E7-ABA4-748B6D91734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29B98FD-31B2-4A7E-9D2F-907CA05A77BA}"/>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6" name="Slide Number Placeholder 5">
            <a:extLst>
              <a:ext uri="{FF2B5EF4-FFF2-40B4-BE49-F238E27FC236}">
                <a16:creationId xmlns:a16="http://schemas.microsoft.com/office/drawing/2014/main" id="{D691420E-2DC4-464C-A046-CC875A1AF3BC}"/>
              </a:ext>
            </a:extLst>
          </p:cNvPr>
          <p:cNvSpPr>
            <a:spLocks noGrp="1"/>
          </p:cNvSpPr>
          <p:nvPr>
            <p:ph type="sldNum" sz="quarter" idx="12"/>
          </p:nvPr>
        </p:nvSpPr>
        <p:spPr/>
        <p:txBody>
          <a:bodyPr/>
          <a:lstStyle>
            <a:lvl1pPr>
              <a:defRPr/>
            </a:lvl1pPr>
          </a:lstStyle>
          <a:p>
            <a:pPr>
              <a:defRPr/>
            </a:pPr>
            <a:fld id="{B96EB038-009F-4C6B-B703-04AD144E7BF9}" type="slidenum">
              <a:rPr lang="en-US" smtClean="0"/>
              <a:pPr>
                <a:defRPr/>
              </a:pPr>
              <a:t>‹#›</a:t>
            </a:fld>
            <a:endParaRPr lang="en-US"/>
          </a:p>
        </p:txBody>
      </p:sp>
    </p:spTree>
    <p:extLst>
      <p:ext uri="{BB962C8B-B14F-4D97-AF65-F5344CB8AC3E}">
        <p14:creationId xmlns:p14="http://schemas.microsoft.com/office/powerpoint/2010/main" val="381776866"/>
      </p:ext>
    </p:extLst>
  </p:cSld>
  <p:clrMapOvr>
    <a:masterClrMapping/>
  </p:clrMapOvr>
  <p:transition spd="med">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5F40F-E48E-4638-9FD0-26200CAD4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0DBC4-A3BC-4D79-9CE7-A98628EA6E79}"/>
              </a:ext>
            </a:extLst>
          </p:cNvPr>
          <p:cNvSpPr>
            <a:spLocks noGrp="1"/>
          </p:cNvSpPr>
          <p:nvPr>
            <p:ph sz="half" idx="1"/>
          </p:nvPr>
        </p:nvSpPr>
        <p:spPr>
          <a:xfrm>
            <a:off x="457200" y="1600202"/>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7373EF-FE2B-4809-B915-05B363FBECA3}"/>
              </a:ext>
            </a:extLst>
          </p:cNvPr>
          <p:cNvSpPr>
            <a:spLocks noGrp="1"/>
          </p:cNvSpPr>
          <p:nvPr>
            <p:ph sz="half" idx="2"/>
          </p:nvPr>
        </p:nvSpPr>
        <p:spPr>
          <a:xfrm>
            <a:off x="4648200" y="1600202"/>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3F4E3-1873-425E-B88F-4AC62BAA2000}"/>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8B9E0C7E-2F62-4724-B434-0E2F2F46F7AC}"/>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7" name="Slide Number Placeholder 6">
            <a:extLst>
              <a:ext uri="{FF2B5EF4-FFF2-40B4-BE49-F238E27FC236}">
                <a16:creationId xmlns:a16="http://schemas.microsoft.com/office/drawing/2014/main" id="{0A16970A-0FE5-4299-89E2-16170C250AE0}"/>
              </a:ext>
            </a:extLst>
          </p:cNvPr>
          <p:cNvSpPr>
            <a:spLocks noGrp="1"/>
          </p:cNvSpPr>
          <p:nvPr>
            <p:ph type="sldNum" sz="quarter" idx="12"/>
          </p:nvPr>
        </p:nvSpPr>
        <p:spPr/>
        <p:txBody>
          <a:bodyPr/>
          <a:lstStyle>
            <a:lvl1pPr>
              <a:defRPr/>
            </a:lvl1pPr>
          </a:lstStyle>
          <a:p>
            <a:pPr>
              <a:defRPr/>
            </a:pPr>
            <a:fld id="{6E659E4D-00B4-481C-AB13-19EB45667ED9}" type="slidenum">
              <a:rPr lang="en-US" smtClean="0"/>
              <a:pPr>
                <a:defRPr/>
              </a:pPr>
              <a:t>‹#›</a:t>
            </a:fld>
            <a:endParaRPr lang="en-US"/>
          </a:p>
        </p:txBody>
      </p:sp>
    </p:spTree>
    <p:extLst>
      <p:ext uri="{BB962C8B-B14F-4D97-AF65-F5344CB8AC3E}">
        <p14:creationId xmlns:p14="http://schemas.microsoft.com/office/powerpoint/2010/main" val="3795377249"/>
      </p:ext>
    </p:extLst>
  </p:cSld>
  <p:clrMapOvr>
    <a:masterClrMapping/>
  </p:clrMapOvr>
  <p:transition spd="med">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FF16-3F31-48C7-B908-3BB5F1A438C8}"/>
              </a:ext>
            </a:extLst>
          </p:cNvPr>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2A22E5-6F78-481F-B1B2-8A199A37403A}"/>
              </a:ext>
            </a:extLst>
          </p:cNvPr>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7682010-1489-477F-AA32-0AFF93C4D336}"/>
              </a:ext>
            </a:extLst>
          </p:cNvPr>
          <p:cNvSpPr>
            <a:spLocks noGrp="1"/>
          </p:cNvSpPr>
          <p:nvPr>
            <p:ph sz="half" idx="2"/>
          </p:nvPr>
        </p:nvSpPr>
        <p:spPr>
          <a:xfrm>
            <a:off x="630239"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32678-60D2-408B-81BE-D6C94612FA28}"/>
              </a:ext>
            </a:extLst>
          </p:cNvPr>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D77517B-9235-455E-9809-23B5557135B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FEB42F-BA1F-456D-802B-C8BBBB885AD0}"/>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69B004E9-EDB4-4F10-B664-B7462980D476}"/>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9" name="Slide Number Placeholder 8">
            <a:extLst>
              <a:ext uri="{FF2B5EF4-FFF2-40B4-BE49-F238E27FC236}">
                <a16:creationId xmlns:a16="http://schemas.microsoft.com/office/drawing/2014/main" id="{C07BA785-C51C-443C-985B-013BA2CC8D7D}"/>
              </a:ext>
            </a:extLst>
          </p:cNvPr>
          <p:cNvSpPr>
            <a:spLocks noGrp="1"/>
          </p:cNvSpPr>
          <p:nvPr>
            <p:ph type="sldNum" sz="quarter" idx="12"/>
          </p:nvPr>
        </p:nvSpPr>
        <p:spPr/>
        <p:txBody>
          <a:bodyPr/>
          <a:lstStyle>
            <a:lvl1pPr>
              <a:defRPr/>
            </a:lvl1pPr>
          </a:lstStyle>
          <a:p>
            <a:pPr>
              <a:defRPr/>
            </a:pPr>
            <a:fld id="{4BC5EFCD-9C6C-4147-B06A-DCF40698C362}" type="slidenum">
              <a:rPr lang="en-US" smtClean="0"/>
              <a:pPr>
                <a:defRPr/>
              </a:pPr>
              <a:t>‹#›</a:t>
            </a:fld>
            <a:endParaRPr lang="en-US"/>
          </a:p>
        </p:txBody>
      </p:sp>
    </p:spTree>
    <p:extLst>
      <p:ext uri="{BB962C8B-B14F-4D97-AF65-F5344CB8AC3E}">
        <p14:creationId xmlns:p14="http://schemas.microsoft.com/office/powerpoint/2010/main" val="3320582980"/>
      </p:ext>
    </p:extLst>
  </p:cSld>
  <p:clrMapOvr>
    <a:masterClrMapping/>
  </p:clrMapOvr>
  <p:transition spd="med">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69020-6BB8-4C61-8E8F-9BB2DCD087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91BA77-C5F5-4C11-BF37-927C158BB594}"/>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DC384660-BC3A-45A7-B8F0-7E4BE2255F51}"/>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5" name="Slide Number Placeholder 4">
            <a:extLst>
              <a:ext uri="{FF2B5EF4-FFF2-40B4-BE49-F238E27FC236}">
                <a16:creationId xmlns:a16="http://schemas.microsoft.com/office/drawing/2014/main" id="{5D26B310-1541-426E-9AF2-0E2C881BC99D}"/>
              </a:ext>
            </a:extLst>
          </p:cNvPr>
          <p:cNvSpPr>
            <a:spLocks noGrp="1"/>
          </p:cNvSpPr>
          <p:nvPr>
            <p:ph type="sldNum" sz="quarter" idx="12"/>
          </p:nvPr>
        </p:nvSpPr>
        <p:spPr/>
        <p:txBody>
          <a:bodyPr/>
          <a:lstStyle>
            <a:lvl1pPr>
              <a:defRPr/>
            </a:lvl1pPr>
          </a:lstStyle>
          <a:p>
            <a:pPr>
              <a:defRPr/>
            </a:pPr>
            <a:fld id="{E309DE35-FD20-4B5F-B8A9-510BB00B70F7}" type="slidenum">
              <a:rPr lang="en-US" smtClean="0"/>
              <a:pPr>
                <a:defRPr/>
              </a:pPr>
              <a:t>‹#›</a:t>
            </a:fld>
            <a:endParaRPr lang="en-US"/>
          </a:p>
        </p:txBody>
      </p:sp>
    </p:spTree>
    <p:extLst>
      <p:ext uri="{BB962C8B-B14F-4D97-AF65-F5344CB8AC3E}">
        <p14:creationId xmlns:p14="http://schemas.microsoft.com/office/powerpoint/2010/main" val="1260021173"/>
      </p:ext>
    </p:extLst>
  </p:cSld>
  <p:clrMapOvr>
    <a:masterClrMapping/>
  </p:clrMapOvr>
  <p:transition spd="med">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47A3B3-5501-4B85-B52E-4F9752278C77}"/>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8948FFF5-A7DD-41FD-9D21-D618D3BF6B6B}"/>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4" name="Slide Number Placeholder 3">
            <a:extLst>
              <a:ext uri="{FF2B5EF4-FFF2-40B4-BE49-F238E27FC236}">
                <a16:creationId xmlns:a16="http://schemas.microsoft.com/office/drawing/2014/main" id="{383DCA12-CA14-40EB-942F-839736FB763C}"/>
              </a:ext>
            </a:extLst>
          </p:cNvPr>
          <p:cNvSpPr>
            <a:spLocks noGrp="1"/>
          </p:cNvSpPr>
          <p:nvPr>
            <p:ph type="sldNum" sz="quarter" idx="12"/>
          </p:nvPr>
        </p:nvSpPr>
        <p:spPr/>
        <p:txBody>
          <a:bodyPr/>
          <a:lstStyle>
            <a:lvl1pPr>
              <a:defRPr/>
            </a:lvl1pPr>
          </a:lstStyle>
          <a:p>
            <a:pPr>
              <a:defRPr/>
            </a:pPr>
            <a:fld id="{00ABDCCD-7977-4C8B-AA80-4E1BC3994A0A}" type="slidenum">
              <a:rPr lang="en-US" smtClean="0"/>
              <a:pPr>
                <a:defRPr/>
              </a:pPr>
              <a:t>‹#›</a:t>
            </a:fld>
            <a:endParaRPr lang="en-US"/>
          </a:p>
        </p:txBody>
      </p:sp>
    </p:spTree>
    <p:extLst>
      <p:ext uri="{BB962C8B-B14F-4D97-AF65-F5344CB8AC3E}">
        <p14:creationId xmlns:p14="http://schemas.microsoft.com/office/powerpoint/2010/main" val="1943772582"/>
      </p:ext>
    </p:extLst>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The Loving Father &amp; His Lost Sons</a:t>
            </a:r>
            <a:endParaRPr lang="en-US" dirty="0"/>
          </a:p>
        </p:txBody>
      </p:sp>
      <p:sp>
        <p:nvSpPr>
          <p:cNvPr id="6" name="Slide Number Placeholder 5"/>
          <p:cNvSpPr>
            <a:spLocks noGrp="1"/>
          </p:cNvSpPr>
          <p:nvPr>
            <p:ph type="sldNum" sz="quarter" idx="12"/>
          </p:nvPr>
        </p:nvSpPr>
        <p:spPr/>
        <p:txBody>
          <a:bodyPr/>
          <a:lstStyle/>
          <a:p>
            <a:pPr>
              <a:defRPr/>
            </a:pPr>
            <a:fld id="{B06937C0-3805-4F0B-A5CF-ABEEEFA075F6}"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5D28C-A86D-45C8-A02F-8ECB120CE6A7}"/>
              </a:ext>
            </a:extLst>
          </p:cNvPr>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78C22C-83A8-4B9A-AD84-7FC6040D7FFB}"/>
              </a:ext>
            </a:extLst>
          </p:cNvPr>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AE1AE-BE49-4C93-BA44-36E16F83B6F1}"/>
              </a:ext>
            </a:extLst>
          </p:cNvPr>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ED48BCB-CC84-4CAE-B69B-B447A0089F0B}"/>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1666AD90-249C-4493-8C60-D34E075EBE18}"/>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7" name="Slide Number Placeholder 6">
            <a:extLst>
              <a:ext uri="{FF2B5EF4-FFF2-40B4-BE49-F238E27FC236}">
                <a16:creationId xmlns:a16="http://schemas.microsoft.com/office/drawing/2014/main" id="{7152DE1B-0B52-41AD-9735-E9244073D6FB}"/>
              </a:ext>
            </a:extLst>
          </p:cNvPr>
          <p:cNvSpPr>
            <a:spLocks noGrp="1"/>
          </p:cNvSpPr>
          <p:nvPr>
            <p:ph type="sldNum" sz="quarter" idx="12"/>
          </p:nvPr>
        </p:nvSpPr>
        <p:spPr/>
        <p:txBody>
          <a:bodyPr/>
          <a:lstStyle>
            <a:lvl1pPr>
              <a:defRPr/>
            </a:lvl1pPr>
          </a:lstStyle>
          <a:p>
            <a:pPr>
              <a:defRPr/>
            </a:pPr>
            <a:fld id="{CDDFA57C-8961-4C81-B634-71EE8D25A6E3}" type="slidenum">
              <a:rPr lang="en-US" smtClean="0"/>
              <a:pPr>
                <a:defRPr/>
              </a:pPr>
              <a:t>‹#›</a:t>
            </a:fld>
            <a:endParaRPr lang="en-US"/>
          </a:p>
        </p:txBody>
      </p:sp>
    </p:spTree>
    <p:extLst>
      <p:ext uri="{BB962C8B-B14F-4D97-AF65-F5344CB8AC3E}">
        <p14:creationId xmlns:p14="http://schemas.microsoft.com/office/powerpoint/2010/main" val="3299892489"/>
      </p:ext>
    </p:extLst>
  </p:cSld>
  <p:clrMapOvr>
    <a:masterClrMapping/>
  </p:clrMapOvr>
  <p:transition spd="med">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64E62-3E53-4D96-BD5C-DD82B83F1733}"/>
              </a:ext>
            </a:extLst>
          </p:cNvPr>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2FD71DC-147E-454F-B7AC-6843D03F70D1}"/>
              </a:ext>
            </a:extLst>
          </p:cNvPr>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3F64A219-2B30-46E4-BC14-24D6EFE723A7}"/>
              </a:ext>
            </a:extLst>
          </p:cNvPr>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E8DB5B-D7C5-4BC8-BC4C-4C477C4D014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E08E5F96-2244-4064-A4CB-4E95F7D3E3E7}"/>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7" name="Slide Number Placeholder 6">
            <a:extLst>
              <a:ext uri="{FF2B5EF4-FFF2-40B4-BE49-F238E27FC236}">
                <a16:creationId xmlns:a16="http://schemas.microsoft.com/office/drawing/2014/main" id="{F4278097-4C83-4EBE-8A04-D7B42C49166E}"/>
              </a:ext>
            </a:extLst>
          </p:cNvPr>
          <p:cNvSpPr>
            <a:spLocks noGrp="1"/>
          </p:cNvSpPr>
          <p:nvPr>
            <p:ph type="sldNum" sz="quarter" idx="12"/>
          </p:nvPr>
        </p:nvSpPr>
        <p:spPr/>
        <p:txBody>
          <a:bodyPr/>
          <a:lstStyle>
            <a:lvl1pPr>
              <a:defRPr/>
            </a:lvl1pPr>
          </a:lstStyle>
          <a:p>
            <a:pPr>
              <a:defRPr/>
            </a:pPr>
            <a:fld id="{91B7F478-5094-4801-A65A-CD2212D39FC7}" type="slidenum">
              <a:rPr lang="en-US" smtClean="0"/>
              <a:pPr>
                <a:defRPr/>
              </a:pPr>
              <a:t>‹#›</a:t>
            </a:fld>
            <a:endParaRPr lang="en-US"/>
          </a:p>
        </p:txBody>
      </p:sp>
    </p:spTree>
    <p:extLst>
      <p:ext uri="{BB962C8B-B14F-4D97-AF65-F5344CB8AC3E}">
        <p14:creationId xmlns:p14="http://schemas.microsoft.com/office/powerpoint/2010/main" val="3767447572"/>
      </p:ext>
    </p:extLst>
  </p:cSld>
  <p:clrMapOvr>
    <a:masterClrMapping/>
  </p:clrMapOvr>
  <p:transition spd="med">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09036-70EE-454F-ACFC-DA70BD954C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21F70A-0E95-4B6A-BD76-BFDC8FD334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4525DF-F579-43F5-A10C-FD8DECD927F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7CBCFB2-1A7D-48F6-9C0E-1174A7E86CE7}"/>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6" name="Slide Number Placeholder 5">
            <a:extLst>
              <a:ext uri="{FF2B5EF4-FFF2-40B4-BE49-F238E27FC236}">
                <a16:creationId xmlns:a16="http://schemas.microsoft.com/office/drawing/2014/main" id="{5ADE85C4-04E3-4FB0-A785-472C3A6C00A2}"/>
              </a:ext>
            </a:extLst>
          </p:cNvPr>
          <p:cNvSpPr>
            <a:spLocks noGrp="1"/>
          </p:cNvSpPr>
          <p:nvPr>
            <p:ph type="sldNum" sz="quarter" idx="12"/>
          </p:nvPr>
        </p:nvSpPr>
        <p:spPr/>
        <p:txBody>
          <a:bodyPr/>
          <a:lstStyle>
            <a:lvl1pPr>
              <a:defRPr/>
            </a:lvl1pPr>
          </a:lstStyle>
          <a:p>
            <a:pPr>
              <a:defRPr/>
            </a:pPr>
            <a:fld id="{E538610F-BE18-4CA2-AB88-48EB84BB551A}" type="slidenum">
              <a:rPr lang="en-US" smtClean="0"/>
              <a:pPr>
                <a:defRPr/>
              </a:pPr>
              <a:t>‹#›</a:t>
            </a:fld>
            <a:endParaRPr lang="en-US"/>
          </a:p>
        </p:txBody>
      </p:sp>
    </p:spTree>
    <p:extLst>
      <p:ext uri="{BB962C8B-B14F-4D97-AF65-F5344CB8AC3E}">
        <p14:creationId xmlns:p14="http://schemas.microsoft.com/office/powerpoint/2010/main" val="2321564470"/>
      </p:ext>
    </p:extLst>
  </p:cSld>
  <p:clrMapOvr>
    <a:masterClrMapping/>
  </p:clrMapOvr>
  <p:transition spd="med">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A970A6-C1E8-47CA-9563-EF9BD8820FD8}"/>
              </a:ext>
            </a:extLst>
          </p:cNvPr>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E4F433-D373-4C7C-A12D-E5B105B92DD5}"/>
              </a:ext>
            </a:extLst>
          </p:cNvPr>
          <p:cNvSpPr>
            <a:spLocks noGrp="1"/>
          </p:cNvSpPr>
          <p:nvPr>
            <p:ph type="body" orient="vert" idx="1"/>
          </p:nvPr>
        </p:nvSpPr>
        <p:spPr>
          <a:xfrm>
            <a:off x="457200" y="274640"/>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ABFDB9-0EE2-4996-8054-65061B88BE2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7137882-812A-46BF-88F0-0C7F6B312141}"/>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6" name="Slide Number Placeholder 5">
            <a:extLst>
              <a:ext uri="{FF2B5EF4-FFF2-40B4-BE49-F238E27FC236}">
                <a16:creationId xmlns:a16="http://schemas.microsoft.com/office/drawing/2014/main" id="{B226184B-005E-4D86-B733-4419D8CB7B56}"/>
              </a:ext>
            </a:extLst>
          </p:cNvPr>
          <p:cNvSpPr>
            <a:spLocks noGrp="1"/>
          </p:cNvSpPr>
          <p:nvPr>
            <p:ph type="sldNum" sz="quarter" idx="12"/>
          </p:nvPr>
        </p:nvSpPr>
        <p:spPr/>
        <p:txBody>
          <a:bodyPr/>
          <a:lstStyle>
            <a:lvl1pPr>
              <a:defRPr/>
            </a:lvl1pPr>
          </a:lstStyle>
          <a:p>
            <a:pPr>
              <a:defRPr/>
            </a:pPr>
            <a:fld id="{1B0A3452-29A0-44AD-BE32-40D6AEBC7410}" type="slidenum">
              <a:rPr lang="en-US" smtClean="0"/>
              <a:pPr>
                <a:defRPr/>
              </a:pPr>
              <a:t>‹#›</a:t>
            </a:fld>
            <a:endParaRPr lang="en-US"/>
          </a:p>
        </p:txBody>
      </p:sp>
    </p:spTree>
    <p:extLst>
      <p:ext uri="{BB962C8B-B14F-4D97-AF65-F5344CB8AC3E}">
        <p14:creationId xmlns:p14="http://schemas.microsoft.com/office/powerpoint/2010/main" val="4224043426"/>
      </p:ext>
    </p:extLst>
  </p:cSld>
  <p:clrMapOvr>
    <a:masterClrMapping/>
  </p:clrMapOvr>
  <p:transition spd="med">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96452" y="1122363"/>
            <a:ext cx="6751097" cy="238760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196452" y="3602038"/>
            <a:ext cx="6751097"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The Loving Father &amp; His Lost Sons</a:t>
            </a:r>
          </a:p>
        </p:txBody>
      </p:sp>
      <p:sp>
        <p:nvSpPr>
          <p:cNvPr id="6" name="Slide Number Placeholder 5"/>
          <p:cNvSpPr>
            <a:spLocks noGrp="1"/>
          </p:cNvSpPr>
          <p:nvPr>
            <p:ph type="sldNum" sz="quarter" idx="12"/>
          </p:nvPr>
        </p:nvSpPr>
        <p:spPr/>
        <p:txBody>
          <a:bodyPr/>
          <a:lstStyle/>
          <a:p>
            <a:pPr>
              <a:defRPr/>
            </a:pPr>
            <a:fld id="{8A4E7ED5-CF95-4C13-AA55-619F184D4DD8}" type="slidenum">
              <a:rPr lang="en-US" smtClean="0"/>
              <a:pPr>
                <a:defRPr/>
              </a:pPr>
              <a:t>‹#›</a:t>
            </a:fld>
            <a:endParaRPr lang="en-US"/>
          </a:p>
        </p:txBody>
      </p:sp>
    </p:spTree>
    <p:extLst>
      <p:ext uri="{BB962C8B-B14F-4D97-AF65-F5344CB8AC3E}">
        <p14:creationId xmlns:p14="http://schemas.microsoft.com/office/powerpoint/2010/main" val="1143511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The Loving Father &amp; His Lost Sons</a:t>
            </a:r>
          </a:p>
        </p:txBody>
      </p:sp>
      <p:sp>
        <p:nvSpPr>
          <p:cNvPr id="6" name="Slide Number Placeholder 5"/>
          <p:cNvSpPr>
            <a:spLocks noGrp="1"/>
          </p:cNvSpPr>
          <p:nvPr>
            <p:ph type="sldNum" sz="quarter" idx="12"/>
          </p:nvPr>
        </p:nvSpPr>
        <p:spPr/>
        <p:txBody>
          <a:bodyPr/>
          <a:lstStyle/>
          <a:p>
            <a:pPr>
              <a:defRPr/>
            </a:pPr>
            <a:fld id="{EA638222-18C8-4BAC-B2B4-59B8227B8617}" type="slidenum">
              <a:rPr lang="en-US" smtClean="0"/>
              <a:pPr>
                <a:defRPr/>
              </a:pPr>
              <a:t>‹#›</a:t>
            </a:fld>
            <a:endParaRPr lang="en-US"/>
          </a:p>
        </p:txBody>
      </p:sp>
    </p:spTree>
    <p:extLst>
      <p:ext uri="{BB962C8B-B14F-4D97-AF65-F5344CB8AC3E}">
        <p14:creationId xmlns:p14="http://schemas.microsoft.com/office/powerpoint/2010/main" val="1054455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255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The Loving Father &amp; His Lost Sons</a:t>
            </a:r>
          </a:p>
        </p:txBody>
      </p:sp>
      <p:sp>
        <p:nvSpPr>
          <p:cNvPr id="6" name="Slide Number Placeholder 5"/>
          <p:cNvSpPr>
            <a:spLocks noGrp="1"/>
          </p:cNvSpPr>
          <p:nvPr>
            <p:ph type="sldNum" sz="quarter" idx="12"/>
          </p:nvPr>
        </p:nvSpPr>
        <p:spPr/>
        <p:txBody>
          <a:bodyPr/>
          <a:lstStyle/>
          <a:p>
            <a:pPr>
              <a:defRPr/>
            </a:pPr>
            <a:fld id="{13C893ED-A361-4345-A651-BFEB03FD9BB6}" type="slidenum">
              <a:rPr lang="en-US" smtClean="0"/>
              <a:pPr>
                <a:defRPr/>
              </a:pPr>
              <a:t>‹#›</a:t>
            </a:fld>
            <a:endParaRPr lang="en-US"/>
          </a:p>
        </p:txBody>
      </p:sp>
    </p:spTree>
    <p:extLst>
      <p:ext uri="{BB962C8B-B14F-4D97-AF65-F5344CB8AC3E}">
        <p14:creationId xmlns:p14="http://schemas.microsoft.com/office/powerpoint/2010/main" val="801676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The Loving Father &amp; His Lost Sons</a:t>
            </a:r>
          </a:p>
        </p:txBody>
      </p:sp>
      <p:sp>
        <p:nvSpPr>
          <p:cNvPr id="7" name="Slide Number Placeholder 6"/>
          <p:cNvSpPr>
            <a:spLocks noGrp="1"/>
          </p:cNvSpPr>
          <p:nvPr>
            <p:ph type="sldNum" sz="quarter" idx="12"/>
          </p:nvPr>
        </p:nvSpPr>
        <p:spPr/>
        <p:txBody>
          <a:bodyPr/>
          <a:lstStyle/>
          <a:p>
            <a:pPr>
              <a:defRPr/>
            </a:pPr>
            <a:fld id="{9237328D-E705-4ACB-BB38-D7CEF2B08115}" type="slidenum">
              <a:rPr lang="en-US" smtClean="0"/>
              <a:pPr>
                <a:defRPr/>
              </a:pPr>
              <a:t>‹#›</a:t>
            </a:fld>
            <a:endParaRPr lang="en-US"/>
          </a:p>
        </p:txBody>
      </p:sp>
    </p:spTree>
    <p:extLst>
      <p:ext uri="{BB962C8B-B14F-4D97-AF65-F5344CB8AC3E}">
        <p14:creationId xmlns:p14="http://schemas.microsoft.com/office/powerpoint/2010/main" val="6595069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6354" y="2088320"/>
            <a:ext cx="3659399" cy="823912"/>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1502" y="2088320"/>
            <a:ext cx="3649166" cy="823912"/>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The Loving Father &amp; His Lost Sons</a:t>
            </a:r>
          </a:p>
        </p:txBody>
      </p:sp>
      <p:sp>
        <p:nvSpPr>
          <p:cNvPr id="9" name="Slide Number Placeholder 8"/>
          <p:cNvSpPr>
            <a:spLocks noGrp="1"/>
          </p:cNvSpPr>
          <p:nvPr>
            <p:ph type="sldNum" sz="quarter" idx="12"/>
          </p:nvPr>
        </p:nvSpPr>
        <p:spPr/>
        <p:txBody>
          <a:bodyPr/>
          <a:lstStyle/>
          <a:p>
            <a:pPr>
              <a:defRPr/>
            </a:pPr>
            <a:fld id="{1DCD60BD-94C3-40A1-929B-47B4994C576B}" type="slidenum">
              <a:rPr lang="en-US" smtClean="0"/>
              <a:pPr>
                <a:defRPr/>
              </a:pPr>
              <a:t>‹#›</a:t>
            </a:fld>
            <a:endParaRPr lang="en-US"/>
          </a:p>
        </p:txBody>
      </p:sp>
    </p:spTree>
    <p:extLst>
      <p:ext uri="{BB962C8B-B14F-4D97-AF65-F5344CB8AC3E}">
        <p14:creationId xmlns:p14="http://schemas.microsoft.com/office/powerpoint/2010/main" val="3091159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The Loving Father &amp; His Lost Sons</a:t>
            </a:r>
          </a:p>
        </p:txBody>
      </p:sp>
      <p:sp>
        <p:nvSpPr>
          <p:cNvPr id="5" name="Slide Number Placeholder 4"/>
          <p:cNvSpPr>
            <a:spLocks noGrp="1"/>
          </p:cNvSpPr>
          <p:nvPr>
            <p:ph type="sldNum" sz="quarter" idx="12"/>
          </p:nvPr>
        </p:nvSpPr>
        <p:spPr/>
        <p:txBody>
          <a:bodyPr/>
          <a:lstStyle/>
          <a:p>
            <a:pPr>
              <a:defRPr/>
            </a:pPr>
            <a:fld id="{E2A9F118-CCD4-471B-B7B3-6D87ACD5D2B1}" type="slidenum">
              <a:rPr lang="en-US" smtClean="0"/>
              <a:pPr>
                <a:defRPr/>
              </a:pPr>
              <a:t>‹#›</a:t>
            </a:fld>
            <a:endParaRPr lang="en-US"/>
          </a:p>
        </p:txBody>
      </p:sp>
    </p:spTree>
    <p:extLst>
      <p:ext uri="{BB962C8B-B14F-4D97-AF65-F5344CB8AC3E}">
        <p14:creationId xmlns:p14="http://schemas.microsoft.com/office/powerpoint/2010/main" val="3788502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The Loving Father &amp; His Lost Sons</a:t>
            </a:r>
            <a:endParaRPr lang="en-US" dirty="0"/>
          </a:p>
        </p:txBody>
      </p:sp>
      <p:sp>
        <p:nvSpPr>
          <p:cNvPr id="7" name="Slide Number Placeholder 6"/>
          <p:cNvSpPr>
            <a:spLocks noGrp="1"/>
          </p:cNvSpPr>
          <p:nvPr>
            <p:ph type="sldNum" sz="quarter" idx="12"/>
          </p:nvPr>
        </p:nvSpPr>
        <p:spPr/>
        <p:txBody>
          <a:bodyPr/>
          <a:lstStyle/>
          <a:p>
            <a:pPr>
              <a:defRPr/>
            </a:pPr>
            <a:fld id="{C774F912-84F1-4D58-B260-74BCDCBADFB9}" type="slidenum">
              <a:rPr lang="en-US" smtClean="0"/>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The Loving Father &amp; His Lost Sons</a:t>
            </a:r>
          </a:p>
        </p:txBody>
      </p:sp>
      <p:sp>
        <p:nvSpPr>
          <p:cNvPr id="4" name="Slide Number Placeholder 3"/>
          <p:cNvSpPr>
            <a:spLocks noGrp="1"/>
          </p:cNvSpPr>
          <p:nvPr>
            <p:ph type="sldNum" sz="quarter" idx="12"/>
          </p:nvPr>
        </p:nvSpPr>
        <p:spPr/>
        <p:txBody>
          <a:bodyPr/>
          <a:lstStyle/>
          <a:p>
            <a:pPr>
              <a:defRPr/>
            </a:pPr>
            <a:fld id="{1F3AF8C1-3D1F-4D9C-AAE9-20E0A3A7B1DB}" type="slidenum">
              <a:rPr lang="en-US" smtClean="0"/>
              <a:pPr>
                <a:defRPr/>
              </a:pPr>
              <a:t>‹#›</a:t>
            </a:fld>
            <a:endParaRPr lang="en-US"/>
          </a:p>
        </p:txBody>
      </p:sp>
    </p:spTree>
    <p:extLst>
      <p:ext uri="{BB962C8B-B14F-4D97-AF65-F5344CB8AC3E}">
        <p14:creationId xmlns:p14="http://schemas.microsoft.com/office/powerpoint/2010/main" val="3767770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1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The Loving Father &amp; His Lost Sons</a:t>
            </a:r>
          </a:p>
        </p:txBody>
      </p:sp>
      <p:sp>
        <p:nvSpPr>
          <p:cNvPr id="7" name="Slide Number Placeholder 6"/>
          <p:cNvSpPr>
            <a:spLocks noGrp="1"/>
          </p:cNvSpPr>
          <p:nvPr>
            <p:ph type="sldNum" sz="quarter" idx="12"/>
          </p:nvPr>
        </p:nvSpPr>
        <p:spPr/>
        <p:txBody>
          <a:bodyPr/>
          <a:lstStyle/>
          <a:p>
            <a:pPr>
              <a:defRPr/>
            </a:pPr>
            <a:fld id="{A84B9AC9-BDE0-4F09-B9B7-760F90D3271E}" type="slidenum">
              <a:rPr lang="en-US" smtClean="0"/>
              <a:pPr>
                <a:defRPr/>
              </a:pPr>
              <a:t>‹#›</a:t>
            </a:fld>
            <a:endParaRPr lang="en-US"/>
          </a:p>
        </p:txBody>
      </p:sp>
    </p:spTree>
    <p:extLst>
      <p:ext uri="{BB962C8B-B14F-4D97-AF65-F5344CB8AC3E}">
        <p14:creationId xmlns:p14="http://schemas.microsoft.com/office/powerpoint/2010/main" val="2876024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447330" cy="2362200"/>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3" y="758881"/>
            <a:ext cx="2441517"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5" y="2971800"/>
            <a:ext cx="4451213" cy="2819400"/>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The Loving Father &amp; His Lost Sons</a:t>
            </a:r>
          </a:p>
        </p:txBody>
      </p:sp>
      <p:sp>
        <p:nvSpPr>
          <p:cNvPr id="7" name="Slide Number Placeholder 6"/>
          <p:cNvSpPr>
            <a:spLocks noGrp="1"/>
          </p:cNvSpPr>
          <p:nvPr>
            <p:ph type="sldNum" sz="quarter" idx="12"/>
          </p:nvPr>
        </p:nvSpPr>
        <p:spPr/>
        <p:txBody>
          <a:bodyPr/>
          <a:lstStyle/>
          <a:p>
            <a:pPr>
              <a:defRPr/>
            </a:pPr>
            <a:fld id="{F89C81D4-8897-4F76-A834-5FC55F8FE265}" type="slidenum">
              <a:rPr lang="en-US" smtClean="0"/>
              <a:pPr>
                <a:defRPr/>
              </a:pPr>
              <a:t>‹#›</a:t>
            </a:fld>
            <a:endParaRPr lang="en-US"/>
          </a:p>
        </p:txBody>
      </p:sp>
    </p:spTree>
    <p:extLst>
      <p:ext uri="{BB962C8B-B14F-4D97-AF65-F5344CB8AC3E}">
        <p14:creationId xmlns:p14="http://schemas.microsoft.com/office/powerpoint/2010/main" val="3356550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The Loving Father &amp; His Lost Sons</a:t>
            </a:r>
          </a:p>
        </p:txBody>
      </p:sp>
      <p:sp>
        <p:nvSpPr>
          <p:cNvPr id="7" name="Slide Number Placeholder 6"/>
          <p:cNvSpPr>
            <a:spLocks noGrp="1"/>
          </p:cNvSpPr>
          <p:nvPr>
            <p:ph type="sldNum" sz="quarter" idx="12"/>
          </p:nvPr>
        </p:nvSpPr>
        <p:spPr/>
        <p:txBody>
          <a:bodyPr/>
          <a:lstStyle/>
          <a:p>
            <a:pPr>
              <a:defRPr/>
            </a:pPr>
            <a:fld id="{313759CD-3552-4ADB-A7E5-A13533B614AC}" type="slidenum">
              <a:rPr lang="en-US" smtClean="0"/>
              <a:pPr>
                <a:defRPr/>
              </a:pPr>
              <a:t>‹#›</a:t>
            </a:fld>
            <a:endParaRPr lang="en-US"/>
          </a:p>
        </p:txBody>
      </p:sp>
    </p:spTree>
    <p:extLst>
      <p:ext uri="{BB962C8B-B14F-4D97-AF65-F5344CB8AC3E}">
        <p14:creationId xmlns:p14="http://schemas.microsoft.com/office/powerpoint/2010/main" val="3295589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The Loving Father &amp; His Lost Sons</a:t>
            </a:r>
          </a:p>
        </p:txBody>
      </p:sp>
      <p:sp>
        <p:nvSpPr>
          <p:cNvPr id="7" name="Slide Number Placeholder 6"/>
          <p:cNvSpPr>
            <a:spLocks noGrp="1"/>
          </p:cNvSpPr>
          <p:nvPr>
            <p:ph type="sldNum" sz="quarter" idx="12"/>
          </p:nvPr>
        </p:nvSpPr>
        <p:spPr/>
        <p:txBody>
          <a:bodyPr/>
          <a:lstStyle/>
          <a:p>
            <a:pPr>
              <a:defRPr/>
            </a:pPr>
            <a:fld id="{313759CD-3552-4ADB-A7E5-A13533B614AC}" type="slidenum">
              <a:rPr lang="en-US" smtClean="0"/>
              <a:pPr>
                <a:defRPr/>
              </a:pPr>
              <a:t>‹#›</a:t>
            </a:fld>
            <a:endParaRPr lang="en-US"/>
          </a:p>
        </p:txBody>
      </p:sp>
    </p:spTree>
    <p:extLst>
      <p:ext uri="{BB962C8B-B14F-4D97-AF65-F5344CB8AC3E}">
        <p14:creationId xmlns:p14="http://schemas.microsoft.com/office/powerpoint/2010/main" val="33962340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The Loving Father &amp; His Lost Sons</a:t>
            </a:r>
          </a:p>
        </p:txBody>
      </p:sp>
      <p:sp>
        <p:nvSpPr>
          <p:cNvPr id="7" name="Slide Number Placeholder 6"/>
          <p:cNvSpPr>
            <a:spLocks noGrp="1"/>
          </p:cNvSpPr>
          <p:nvPr>
            <p:ph type="sldNum" sz="quarter" idx="12"/>
          </p:nvPr>
        </p:nvSpPr>
        <p:spPr/>
        <p:txBody>
          <a:bodyPr/>
          <a:lstStyle/>
          <a:p>
            <a:pPr>
              <a:defRPr/>
            </a:pPr>
            <a:fld id="{313759CD-3552-4ADB-A7E5-A13533B614AC}" type="slidenum">
              <a:rPr lang="en-US" smtClean="0"/>
              <a:pPr>
                <a:defRPr/>
              </a:pPr>
              <a:t>‹#›</a:t>
            </a:fld>
            <a:endParaRPr lang="en-US"/>
          </a:p>
        </p:txBody>
      </p:sp>
      <p:sp>
        <p:nvSpPr>
          <p:cNvPr id="11" name="TextBox 10"/>
          <p:cNvSpPr txBox="1"/>
          <p:nvPr/>
        </p:nvSpPr>
        <p:spPr>
          <a:xfrm>
            <a:off x="627459" y="735241"/>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p:cNvSpPr txBox="1"/>
          <p:nvPr/>
        </p:nvSpPr>
        <p:spPr>
          <a:xfrm>
            <a:off x="7993467" y="297209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670295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The Loving Father &amp; His Lost Sons</a:t>
            </a:r>
          </a:p>
        </p:txBody>
      </p:sp>
      <p:sp>
        <p:nvSpPr>
          <p:cNvPr id="7" name="Slide Number Placeholder 6"/>
          <p:cNvSpPr>
            <a:spLocks noGrp="1"/>
          </p:cNvSpPr>
          <p:nvPr>
            <p:ph type="sldNum" sz="quarter" idx="12"/>
          </p:nvPr>
        </p:nvSpPr>
        <p:spPr/>
        <p:txBody>
          <a:bodyPr/>
          <a:lstStyle/>
          <a:p>
            <a:pPr>
              <a:defRPr/>
            </a:pPr>
            <a:fld id="{313759CD-3552-4ADB-A7E5-A13533B614AC}" type="slidenum">
              <a:rPr lang="en-US" smtClean="0"/>
              <a:pPr>
                <a:defRPr/>
              </a:pPr>
              <a:t>‹#›</a:t>
            </a:fld>
            <a:endParaRPr lang="en-US"/>
          </a:p>
        </p:txBody>
      </p:sp>
    </p:spTree>
    <p:extLst>
      <p:ext uri="{BB962C8B-B14F-4D97-AF65-F5344CB8AC3E}">
        <p14:creationId xmlns:p14="http://schemas.microsoft.com/office/powerpoint/2010/main" val="639184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The Loving Father &amp; His Lost Sons</a:t>
            </a:r>
          </a:p>
        </p:txBody>
      </p:sp>
      <p:sp>
        <p:nvSpPr>
          <p:cNvPr id="5" name="Slide Number Placeholder 4"/>
          <p:cNvSpPr>
            <a:spLocks noGrp="1"/>
          </p:cNvSpPr>
          <p:nvPr>
            <p:ph type="sldNum" sz="quarter" idx="12"/>
          </p:nvPr>
        </p:nvSpPr>
        <p:spPr/>
        <p:txBody>
          <a:bodyPr/>
          <a:lstStyle/>
          <a:p>
            <a:pPr>
              <a:defRPr/>
            </a:pPr>
            <a:fld id="{313759CD-3552-4ADB-A7E5-A13533B614AC}" type="slidenum">
              <a:rPr lang="en-US" smtClean="0"/>
              <a:pPr>
                <a:defRPr/>
              </a:pPr>
              <a:t>‹#›</a:t>
            </a:fld>
            <a:endParaRPr lang="en-US"/>
          </a:p>
        </p:txBody>
      </p:sp>
    </p:spTree>
    <p:extLst>
      <p:ext uri="{BB962C8B-B14F-4D97-AF65-F5344CB8AC3E}">
        <p14:creationId xmlns:p14="http://schemas.microsoft.com/office/powerpoint/2010/main" val="1894545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4195899"/>
            <a:ext cx="2474216" cy="576262"/>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819015" y="2298987"/>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47" y="4772161"/>
            <a:ext cx="2474216" cy="101903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332026" y="4195899"/>
            <a:ext cx="2474237" cy="576262"/>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26747" y="2298987"/>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4772160"/>
            <a:ext cx="2475252" cy="101903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980067" y="4195899"/>
            <a:ext cx="2467425" cy="576262"/>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6114603" y="2298987"/>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973" y="4772162"/>
            <a:ext cx="2470694" cy="1019037"/>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The Loving Father &amp; His Lost Sons</a:t>
            </a:r>
          </a:p>
        </p:txBody>
      </p:sp>
      <p:sp>
        <p:nvSpPr>
          <p:cNvPr id="5" name="Slide Number Placeholder 4"/>
          <p:cNvSpPr>
            <a:spLocks noGrp="1"/>
          </p:cNvSpPr>
          <p:nvPr>
            <p:ph type="sldNum" sz="quarter" idx="12"/>
          </p:nvPr>
        </p:nvSpPr>
        <p:spPr/>
        <p:txBody>
          <a:bodyPr/>
          <a:lstStyle/>
          <a:p>
            <a:pPr>
              <a:defRPr/>
            </a:pPr>
            <a:fld id="{313759CD-3552-4ADB-A7E5-A13533B614AC}" type="slidenum">
              <a:rPr lang="en-US" smtClean="0"/>
              <a:pPr>
                <a:defRPr/>
              </a:pPr>
              <a:t>‹#›</a:t>
            </a:fld>
            <a:endParaRPr lang="en-US"/>
          </a:p>
        </p:txBody>
      </p:sp>
    </p:spTree>
    <p:extLst>
      <p:ext uri="{BB962C8B-B14F-4D97-AF65-F5344CB8AC3E}">
        <p14:creationId xmlns:p14="http://schemas.microsoft.com/office/powerpoint/2010/main" val="10051665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The Loving Father &amp; His Lost Sons</a:t>
            </a:r>
          </a:p>
        </p:txBody>
      </p:sp>
      <p:sp>
        <p:nvSpPr>
          <p:cNvPr id="6" name="Slide Number Placeholder 5"/>
          <p:cNvSpPr>
            <a:spLocks noGrp="1"/>
          </p:cNvSpPr>
          <p:nvPr>
            <p:ph type="sldNum" sz="quarter" idx="12"/>
          </p:nvPr>
        </p:nvSpPr>
        <p:spPr/>
        <p:txBody>
          <a:bodyPr/>
          <a:lstStyle/>
          <a:p>
            <a:pPr>
              <a:defRPr/>
            </a:pPr>
            <a:fld id="{F91BDD13-BA7F-4309-9165-8140AFAE102F}" type="slidenum">
              <a:rPr lang="en-US" smtClean="0"/>
              <a:pPr>
                <a:defRPr/>
              </a:pPr>
              <a:t>‹#›</a:t>
            </a:fld>
            <a:endParaRPr lang="en-US"/>
          </a:p>
        </p:txBody>
      </p:sp>
    </p:spTree>
    <p:extLst>
      <p:ext uri="{BB962C8B-B14F-4D97-AF65-F5344CB8AC3E}">
        <p14:creationId xmlns:p14="http://schemas.microsoft.com/office/powerpoint/2010/main" val="2800278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a:t>The Loving Father &amp; His Lost Sons</a:t>
            </a:r>
            <a:endParaRPr lang="en-US" dirty="0"/>
          </a:p>
        </p:txBody>
      </p:sp>
      <p:sp>
        <p:nvSpPr>
          <p:cNvPr id="9" name="Slide Number Placeholder 8"/>
          <p:cNvSpPr>
            <a:spLocks noGrp="1"/>
          </p:cNvSpPr>
          <p:nvPr>
            <p:ph type="sldNum" sz="quarter" idx="12"/>
          </p:nvPr>
        </p:nvSpPr>
        <p:spPr/>
        <p:txBody>
          <a:bodyPr/>
          <a:lstStyle/>
          <a:p>
            <a:pPr>
              <a:defRPr/>
            </a:pPr>
            <a:fld id="{E770F27B-E2ED-4800-AFC2-090F1EB5FE22}" type="slidenum">
              <a:rPr lang="en-US" smtClean="0"/>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The Loving Father &amp; His Lost Sons</a:t>
            </a:r>
          </a:p>
        </p:txBody>
      </p:sp>
      <p:sp>
        <p:nvSpPr>
          <p:cNvPr id="6" name="Slide Number Placeholder 5"/>
          <p:cNvSpPr>
            <a:spLocks noGrp="1"/>
          </p:cNvSpPr>
          <p:nvPr>
            <p:ph type="sldNum" sz="quarter" idx="12"/>
          </p:nvPr>
        </p:nvSpPr>
        <p:spPr/>
        <p:txBody>
          <a:bodyPr/>
          <a:lstStyle/>
          <a:p>
            <a:pPr>
              <a:defRPr/>
            </a:pPr>
            <a:fld id="{B2FB9779-47DD-4952-B7D3-D942BF9054F8}" type="slidenum">
              <a:rPr lang="en-US" smtClean="0"/>
              <a:pPr>
                <a:defRPr/>
              </a:pPr>
              <a:t>‹#›</a:t>
            </a:fld>
            <a:endParaRPr lang="en-US"/>
          </a:p>
        </p:txBody>
      </p:sp>
    </p:spTree>
    <p:extLst>
      <p:ext uri="{BB962C8B-B14F-4D97-AF65-F5344CB8AC3E}">
        <p14:creationId xmlns:p14="http://schemas.microsoft.com/office/powerpoint/2010/main" val="2590454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25406-77E4-48CD-9C76-84D796D1AC6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9B35740-90B0-45D4-A5C1-6E8448EF965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D25AC9B-2C10-4C63-81AD-A69B9C285A5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C88957-C0FB-4BAA-A0A8-3F803C3D6CD7}"/>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6" name="Slide Number Placeholder 5">
            <a:extLst>
              <a:ext uri="{FF2B5EF4-FFF2-40B4-BE49-F238E27FC236}">
                <a16:creationId xmlns:a16="http://schemas.microsoft.com/office/drawing/2014/main" id="{4F4F74AE-C4E8-4731-81E8-897BF5EAE0DD}"/>
              </a:ext>
            </a:extLst>
          </p:cNvPr>
          <p:cNvSpPr>
            <a:spLocks noGrp="1"/>
          </p:cNvSpPr>
          <p:nvPr>
            <p:ph type="sldNum" sz="quarter" idx="12"/>
          </p:nvPr>
        </p:nvSpPr>
        <p:spPr/>
        <p:txBody>
          <a:bodyPr/>
          <a:lstStyle>
            <a:lvl1pPr>
              <a:defRPr/>
            </a:lvl1pPr>
          </a:lstStyle>
          <a:p>
            <a:pPr>
              <a:defRPr/>
            </a:pPr>
            <a:fld id="{B7671442-D263-4E57-8794-6D8B84C3E12E}" type="slidenum">
              <a:rPr lang="en-US" smtClean="0"/>
              <a:pPr>
                <a:defRPr/>
              </a:pPr>
              <a:t>‹#›</a:t>
            </a:fld>
            <a:endParaRPr lang="en-US"/>
          </a:p>
        </p:txBody>
      </p:sp>
    </p:spTree>
    <p:extLst>
      <p:ext uri="{BB962C8B-B14F-4D97-AF65-F5344CB8AC3E}">
        <p14:creationId xmlns:p14="http://schemas.microsoft.com/office/powerpoint/2010/main" val="3518207859"/>
      </p:ext>
    </p:extLst>
  </p:cSld>
  <p:clrMapOvr>
    <a:masterClrMapping/>
  </p:clrMapOvr>
  <p:transition spd="med">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A0EC-AA4D-4148-8BA5-C2FC47EEE5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C97A37-DF4C-4C4F-8B77-ADE1E804A2B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536A0-39FC-49C9-A22B-BF0F8908AB4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9BA7392-403E-4B2B-A755-92D17CD04A57}"/>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6" name="Slide Number Placeholder 5">
            <a:extLst>
              <a:ext uri="{FF2B5EF4-FFF2-40B4-BE49-F238E27FC236}">
                <a16:creationId xmlns:a16="http://schemas.microsoft.com/office/drawing/2014/main" id="{E9205572-5A6B-46B7-BD9D-03258CB46BDF}"/>
              </a:ext>
            </a:extLst>
          </p:cNvPr>
          <p:cNvSpPr>
            <a:spLocks noGrp="1"/>
          </p:cNvSpPr>
          <p:nvPr>
            <p:ph type="sldNum" sz="quarter" idx="12"/>
          </p:nvPr>
        </p:nvSpPr>
        <p:spPr/>
        <p:txBody>
          <a:bodyPr/>
          <a:lstStyle>
            <a:lvl1pPr>
              <a:defRPr/>
            </a:lvl1pPr>
          </a:lstStyle>
          <a:p>
            <a:pPr>
              <a:defRPr/>
            </a:pPr>
            <a:fld id="{4CF1D40F-CDE9-4878-9B49-DEF543D30983}" type="slidenum">
              <a:rPr lang="en-US" smtClean="0"/>
              <a:pPr>
                <a:defRPr/>
              </a:pPr>
              <a:t>‹#›</a:t>
            </a:fld>
            <a:endParaRPr lang="en-US"/>
          </a:p>
        </p:txBody>
      </p:sp>
    </p:spTree>
    <p:extLst>
      <p:ext uri="{BB962C8B-B14F-4D97-AF65-F5344CB8AC3E}">
        <p14:creationId xmlns:p14="http://schemas.microsoft.com/office/powerpoint/2010/main" val="3922402083"/>
      </p:ext>
    </p:extLst>
  </p:cSld>
  <p:clrMapOvr>
    <a:masterClrMapping/>
  </p:clrMapOvr>
  <p:transition spd="med">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2E86-6286-461B-8DAB-0F05F500B505}"/>
              </a:ext>
            </a:extLst>
          </p:cNvPr>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947DCF1-3269-4A61-B590-D2820F35398C}"/>
              </a:ext>
            </a:extLst>
          </p:cNvPr>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a:extLst>
              <a:ext uri="{FF2B5EF4-FFF2-40B4-BE49-F238E27FC236}">
                <a16:creationId xmlns:a16="http://schemas.microsoft.com/office/drawing/2014/main" id="{575C319F-C24B-48E7-ABA4-748B6D91734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29B98FD-31B2-4A7E-9D2F-907CA05A77BA}"/>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6" name="Slide Number Placeholder 5">
            <a:extLst>
              <a:ext uri="{FF2B5EF4-FFF2-40B4-BE49-F238E27FC236}">
                <a16:creationId xmlns:a16="http://schemas.microsoft.com/office/drawing/2014/main" id="{D691420E-2DC4-464C-A046-CC875A1AF3BC}"/>
              </a:ext>
            </a:extLst>
          </p:cNvPr>
          <p:cNvSpPr>
            <a:spLocks noGrp="1"/>
          </p:cNvSpPr>
          <p:nvPr>
            <p:ph type="sldNum" sz="quarter" idx="12"/>
          </p:nvPr>
        </p:nvSpPr>
        <p:spPr/>
        <p:txBody>
          <a:bodyPr/>
          <a:lstStyle>
            <a:lvl1pPr>
              <a:defRPr/>
            </a:lvl1pPr>
          </a:lstStyle>
          <a:p>
            <a:pPr>
              <a:defRPr/>
            </a:pPr>
            <a:fld id="{B96EB038-009F-4C6B-B703-04AD144E7BF9}" type="slidenum">
              <a:rPr lang="en-US" smtClean="0"/>
              <a:pPr>
                <a:defRPr/>
              </a:pPr>
              <a:t>‹#›</a:t>
            </a:fld>
            <a:endParaRPr lang="en-US"/>
          </a:p>
        </p:txBody>
      </p:sp>
    </p:spTree>
    <p:extLst>
      <p:ext uri="{BB962C8B-B14F-4D97-AF65-F5344CB8AC3E}">
        <p14:creationId xmlns:p14="http://schemas.microsoft.com/office/powerpoint/2010/main" val="3717918006"/>
      </p:ext>
    </p:extLst>
  </p:cSld>
  <p:clrMapOvr>
    <a:masterClrMapping/>
  </p:clrMapOvr>
  <p:transition spd="med">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5F40F-E48E-4638-9FD0-26200CAD4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0DBC4-A3BC-4D79-9CE7-A98628EA6E79}"/>
              </a:ext>
            </a:extLst>
          </p:cNvPr>
          <p:cNvSpPr>
            <a:spLocks noGrp="1"/>
          </p:cNvSpPr>
          <p:nvPr>
            <p:ph sz="half" idx="1"/>
          </p:nvPr>
        </p:nvSpPr>
        <p:spPr>
          <a:xfrm>
            <a:off x="457200" y="1600202"/>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7373EF-FE2B-4809-B915-05B363FBECA3}"/>
              </a:ext>
            </a:extLst>
          </p:cNvPr>
          <p:cNvSpPr>
            <a:spLocks noGrp="1"/>
          </p:cNvSpPr>
          <p:nvPr>
            <p:ph sz="half" idx="2"/>
          </p:nvPr>
        </p:nvSpPr>
        <p:spPr>
          <a:xfrm>
            <a:off x="4648200" y="1600202"/>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3F4E3-1873-425E-B88F-4AC62BAA2000}"/>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8B9E0C7E-2F62-4724-B434-0E2F2F46F7AC}"/>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7" name="Slide Number Placeholder 6">
            <a:extLst>
              <a:ext uri="{FF2B5EF4-FFF2-40B4-BE49-F238E27FC236}">
                <a16:creationId xmlns:a16="http://schemas.microsoft.com/office/drawing/2014/main" id="{0A16970A-0FE5-4299-89E2-16170C250AE0}"/>
              </a:ext>
            </a:extLst>
          </p:cNvPr>
          <p:cNvSpPr>
            <a:spLocks noGrp="1"/>
          </p:cNvSpPr>
          <p:nvPr>
            <p:ph type="sldNum" sz="quarter" idx="12"/>
          </p:nvPr>
        </p:nvSpPr>
        <p:spPr/>
        <p:txBody>
          <a:bodyPr/>
          <a:lstStyle>
            <a:lvl1pPr>
              <a:defRPr/>
            </a:lvl1pPr>
          </a:lstStyle>
          <a:p>
            <a:pPr>
              <a:defRPr/>
            </a:pPr>
            <a:fld id="{6E659E4D-00B4-481C-AB13-19EB45667ED9}" type="slidenum">
              <a:rPr lang="en-US" smtClean="0"/>
              <a:pPr>
                <a:defRPr/>
              </a:pPr>
              <a:t>‹#›</a:t>
            </a:fld>
            <a:endParaRPr lang="en-US"/>
          </a:p>
        </p:txBody>
      </p:sp>
    </p:spTree>
    <p:extLst>
      <p:ext uri="{BB962C8B-B14F-4D97-AF65-F5344CB8AC3E}">
        <p14:creationId xmlns:p14="http://schemas.microsoft.com/office/powerpoint/2010/main" val="2430746981"/>
      </p:ext>
    </p:extLst>
  </p:cSld>
  <p:clrMapOvr>
    <a:masterClrMapping/>
  </p:clrMapOvr>
  <p:transition spd="med">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FF16-3F31-48C7-B908-3BB5F1A438C8}"/>
              </a:ext>
            </a:extLst>
          </p:cNvPr>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2A22E5-6F78-481F-B1B2-8A199A37403A}"/>
              </a:ext>
            </a:extLst>
          </p:cNvPr>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7682010-1489-477F-AA32-0AFF93C4D336}"/>
              </a:ext>
            </a:extLst>
          </p:cNvPr>
          <p:cNvSpPr>
            <a:spLocks noGrp="1"/>
          </p:cNvSpPr>
          <p:nvPr>
            <p:ph sz="half" idx="2"/>
          </p:nvPr>
        </p:nvSpPr>
        <p:spPr>
          <a:xfrm>
            <a:off x="630239"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32678-60D2-408B-81BE-D6C94612FA28}"/>
              </a:ext>
            </a:extLst>
          </p:cNvPr>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D77517B-9235-455E-9809-23B5557135B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FEB42F-BA1F-456D-802B-C8BBBB885AD0}"/>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69B004E9-EDB4-4F10-B664-B7462980D476}"/>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9" name="Slide Number Placeholder 8">
            <a:extLst>
              <a:ext uri="{FF2B5EF4-FFF2-40B4-BE49-F238E27FC236}">
                <a16:creationId xmlns:a16="http://schemas.microsoft.com/office/drawing/2014/main" id="{C07BA785-C51C-443C-985B-013BA2CC8D7D}"/>
              </a:ext>
            </a:extLst>
          </p:cNvPr>
          <p:cNvSpPr>
            <a:spLocks noGrp="1"/>
          </p:cNvSpPr>
          <p:nvPr>
            <p:ph type="sldNum" sz="quarter" idx="12"/>
          </p:nvPr>
        </p:nvSpPr>
        <p:spPr/>
        <p:txBody>
          <a:bodyPr/>
          <a:lstStyle>
            <a:lvl1pPr>
              <a:defRPr/>
            </a:lvl1pPr>
          </a:lstStyle>
          <a:p>
            <a:pPr>
              <a:defRPr/>
            </a:pPr>
            <a:fld id="{4BC5EFCD-9C6C-4147-B06A-DCF40698C362}" type="slidenum">
              <a:rPr lang="en-US" smtClean="0"/>
              <a:pPr>
                <a:defRPr/>
              </a:pPr>
              <a:t>‹#›</a:t>
            </a:fld>
            <a:endParaRPr lang="en-US"/>
          </a:p>
        </p:txBody>
      </p:sp>
    </p:spTree>
    <p:extLst>
      <p:ext uri="{BB962C8B-B14F-4D97-AF65-F5344CB8AC3E}">
        <p14:creationId xmlns:p14="http://schemas.microsoft.com/office/powerpoint/2010/main" val="4004926188"/>
      </p:ext>
    </p:extLst>
  </p:cSld>
  <p:clrMapOvr>
    <a:masterClrMapping/>
  </p:clrMapOvr>
  <p:transition spd="med">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69020-6BB8-4C61-8E8F-9BB2DCD087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91BA77-C5F5-4C11-BF37-927C158BB594}"/>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DC384660-BC3A-45A7-B8F0-7E4BE2255F51}"/>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5" name="Slide Number Placeholder 4">
            <a:extLst>
              <a:ext uri="{FF2B5EF4-FFF2-40B4-BE49-F238E27FC236}">
                <a16:creationId xmlns:a16="http://schemas.microsoft.com/office/drawing/2014/main" id="{5D26B310-1541-426E-9AF2-0E2C881BC99D}"/>
              </a:ext>
            </a:extLst>
          </p:cNvPr>
          <p:cNvSpPr>
            <a:spLocks noGrp="1"/>
          </p:cNvSpPr>
          <p:nvPr>
            <p:ph type="sldNum" sz="quarter" idx="12"/>
          </p:nvPr>
        </p:nvSpPr>
        <p:spPr/>
        <p:txBody>
          <a:bodyPr/>
          <a:lstStyle>
            <a:lvl1pPr>
              <a:defRPr/>
            </a:lvl1pPr>
          </a:lstStyle>
          <a:p>
            <a:pPr>
              <a:defRPr/>
            </a:pPr>
            <a:fld id="{E309DE35-FD20-4B5F-B8A9-510BB00B70F7}" type="slidenum">
              <a:rPr lang="en-US" smtClean="0"/>
              <a:pPr>
                <a:defRPr/>
              </a:pPr>
              <a:t>‹#›</a:t>
            </a:fld>
            <a:endParaRPr lang="en-US"/>
          </a:p>
        </p:txBody>
      </p:sp>
    </p:spTree>
    <p:extLst>
      <p:ext uri="{BB962C8B-B14F-4D97-AF65-F5344CB8AC3E}">
        <p14:creationId xmlns:p14="http://schemas.microsoft.com/office/powerpoint/2010/main" val="2389693267"/>
      </p:ext>
    </p:extLst>
  </p:cSld>
  <p:clrMapOvr>
    <a:masterClrMapping/>
  </p:clrMapOvr>
  <p:transition spd="med">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47A3B3-5501-4B85-B52E-4F9752278C77}"/>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8948FFF5-A7DD-41FD-9D21-D618D3BF6B6B}"/>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4" name="Slide Number Placeholder 3">
            <a:extLst>
              <a:ext uri="{FF2B5EF4-FFF2-40B4-BE49-F238E27FC236}">
                <a16:creationId xmlns:a16="http://schemas.microsoft.com/office/drawing/2014/main" id="{383DCA12-CA14-40EB-942F-839736FB763C}"/>
              </a:ext>
            </a:extLst>
          </p:cNvPr>
          <p:cNvSpPr>
            <a:spLocks noGrp="1"/>
          </p:cNvSpPr>
          <p:nvPr>
            <p:ph type="sldNum" sz="quarter" idx="12"/>
          </p:nvPr>
        </p:nvSpPr>
        <p:spPr/>
        <p:txBody>
          <a:bodyPr/>
          <a:lstStyle>
            <a:lvl1pPr>
              <a:defRPr/>
            </a:lvl1pPr>
          </a:lstStyle>
          <a:p>
            <a:pPr>
              <a:defRPr/>
            </a:pPr>
            <a:fld id="{00ABDCCD-7977-4C8B-AA80-4E1BC3994A0A}" type="slidenum">
              <a:rPr lang="en-US" smtClean="0"/>
              <a:pPr>
                <a:defRPr/>
              </a:pPr>
              <a:t>‹#›</a:t>
            </a:fld>
            <a:endParaRPr lang="en-US"/>
          </a:p>
        </p:txBody>
      </p:sp>
    </p:spTree>
    <p:extLst>
      <p:ext uri="{BB962C8B-B14F-4D97-AF65-F5344CB8AC3E}">
        <p14:creationId xmlns:p14="http://schemas.microsoft.com/office/powerpoint/2010/main" val="3928456809"/>
      </p:ext>
    </p:extLst>
  </p:cSld>
  <p:clrMapOvr>
    <a:masterClrMapping/>
  </p:clrMapOvr>
  <p:transition spd="med">
    <p:wipe di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5D28C-A86D-45C8-A02F-8ECB120CE6A7}"/>
              </a:ext>
            </a:extLst>
          </p:cNvPr>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78C22C-83A8-4B9A-AD84-7FC6040D7FFB}"/>
              </a:ext>
            </a:extLst>
          </p:cNvPr>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AE1AE-BE49-4C93-BA44-36E16F83B6F1}"/>
              </a:ext>
            </a:extLst>
          </p:cNvPr>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ED48BCB-CC84-4CAE-B69B-B447A0089F0B}"/>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1666AD90-249C-4493-8C60-D34E075EBE18}"/>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7" name="Slide Number Placeholder 6">
            <a:extLst>
              <a:ext uri="{FF2B5EF4-FFF2-40B4-BE49-F238E27FC236}">
                <a16:creationId xmlns:a16="http://schemas.microsoft.com/office/drawing/2014/main" id="{7152DE1B-0B52-41AD-9735-E9244073D6FB}"/>
              </a:ext>
            </a:extLst>
          </p:cNvPr>
          <p:cNvSpPr>
            <a:spLocks noGrp="1"/>
          </p:cNvSpPr>
          <p:nvPr>
            <p:ph type="sldNum" sz="quarter" idx="12"/>
          </p:nvPr>
        </p:nvSpPr>
        <p:spPr/>
        <p:txBody>
          <a:bodyPr/>
          <a:lstStyle>
            <a:lvl1pPr>
              <a:defRPr/>
            </a:lvl1pPr>
          </a:lstStyle>
          <a:p>
            <a:pPr>
              <a:defRPr/>
            </a:pPr>
            <a:fld id="{CDDFA57C-8961-4C81-B634-71EE8D25A6E3}" type="slidenum">
              <a:rPr lang="en-US" smtClean="0"/>
              <a:pPr>
                <a:defRPr/>
              </a:pPr>
              <a:t>‹#›</a:t>
            </a:fld>
            <a:endParaRPr lang="en-US"/>
          </a:p>
        </p:txBody>
      </p:sp>
    </p:spTree>
    <p:extLst>
      <p:ext uri="{BB962C8B-B14F-4D97-AF65-F5344CB8AC3E}">
        <p14:creationId xmlns:p14="http://schemas.microsoft.com/office/powerpoint/2010/main" val="4170584195"/>
      </p:ext>
    </p:extLst>
  </p:cSld>
  <p:clrMapOvr>
    <a:masterClrMapping/>
  </p:clrMapOvr>
  <p:transition spd="med">
    <p:wipe di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64E62-3E53-4D96-BD5C-DD82B83F1733}"/>
              </a:ext>
            </a:extLst>
          </p:cNvPr>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2FD71DC-147E-454F-B7AC-6843D03F70D1}"/>
              </a:ext>
            </a:extLst>
          </p:cNvPr>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3F64A219-2B30-46E4-BC14-24D6EFE723A7}"/>
              </a:ext>
            </a:extLst>
          </p:cNvPr>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E8DB5B-D7C5-4BC8-BC4C-4C477C4D014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E08E5F96-2244-4064-A4CB-4E95F7D3E3E7}"/>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7" name="Slide Number Placeholder 6">
            <a:extLst>
              <a:ext uri="{FF2B5EF4-FFF2-40B4-BE49-F238E27FC236}">
                <a16:creationId xmlns:a16="http://schemas.microsoft.com/office/drawing/2014/main" id="{F4278097-4C83-4EBE-8A04-D7B42C49166E}"/>
              </a:ext>
            </a:extLst>
          </p:cNvPr>
          <p:cNvSpPr>
            <a:spLocks noGrp="1"/>
          </p:cNvSpPr>
          <p:nvPr>
            <p:ph type="sldNum" sz="quarter" idx="12"/>
          </p:nvPr>
        </p:nvSpPr>
        <p:spPr/>
        <p:txBody>
          <a:bodyPr/>
          <a:lstStyle>
            <a:lvl1pPr>
              <a:defRPr/>
            </a:lvl1pPr>
          </a:lstStyle>
          <a:p>
            <a:pPr>
              <a:defRPr/>
            </a:pPr>
            <a:fld id="{91B7F478-5094-4801-A65A-CD2212D39FC7}" type="slidenum">
              <a:rPr lang="en-US" smtClean="0"/>
              <a:pPr>
                <a:defRPr/>
              </a:pPr>
              <a:t>‹#›</a:t>
            </a:fld>
            <a:endParaRPr lang="en-US"/>
          </a:p>
        </p:txBody>
      </p:sp>
    </p:spTree>
    <p:extLst>
      <p:ext uri="{BB962C8B-B14F-4D97-AF65-F5344CB8AC3E}">
        <p14:creationId xmlns:p14="http://schemas.microsoft.com/office/powerpoint/2010/main" val="801785263"/>
      </p:ext>
    </p:extLst>
  </p:cSld>
  <p:clrMapOvr>
    <a:masterClrMapping/>
  </p:clrMapOvr>
  <p:transition spd="med">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pPr>
              <a:defRPr/>
            </a:pPr>
            <a:endParaRPr lang="en-US" dirty="0"/>
          </a:p>
        </p:txBody>
      </p:sp>
      <p:sp>
        <p:nvSpPr>
          <p:cNvPr id="8" name="Slide Number Placeholder 7"/>
          <p:cNvSpPr>
            <a:spLocks noGrp="1"/>
          </p:cNvSpPr>
          <p:nvPr>
            <p:ph type="sldNum" sz="quarter" idx="11"/>
          </p:nvPr>
        </p:nvSpPr>
        <p:spPr/>
        <p:txBody>
          <a:bodyPr/>
          <a:lstStyle/>
          <a:p>
            <a:pPr>
              <a:defRPr/>
            </a:pPr>
            <a:fld id="{CA4E7DCC-6273-4922-A425-F1D0F62B4608}" type="slidenum">
              <a:rPr lang="en-US" smtClean="0"/>
              <a:pPr>
                <a:defRPr/>
              </a:pPr>
              <a:t>‹#›</a:t>
            </a:fld>
            <a:endParaRPr lang="en-US" dirty="0"/>
          </a:p>
        </p:txBody>
      </p:sp>
      <p:sp>
        <p:nvSpPr>
          <p:cNvPr id="9" name="Footer Placeholder 8"/>
          <p:cNvSpPr>
            <a:spLocks noGrp="1"/>
          </p:cNvSpPr>
          <p:nvPr>
            <p:ph type="ftr" sz="quarter" idx="12"/>
          </p:nvPr>
        </p:nvSpPr>
        <p:spPr/>
        <p:txBody>
          <a:bodyPr/>
          <a:lstStyle/>
          <a:p>
            <a:pPr>
              <a:defRPr/>
            </a:pPr>
            <a:r>
              <a:rPr lang="en-US"/>
              <a:t>The Loving Father &amp; His Lost Sons</a:t>
            </a: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09036-70EE-454F-ACFC-DA70BD954C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21F70A-0E95-4B6A-BD76-BFDC8FD334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4525DF-F579-43F5-A10C-FD8DECD927F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7CBCFB2-1A7D-48F6-9C0E-1174A7E86CE7}"/>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6" name="Slide Number Placeholder 5">
            <a:extLst>
              <a:ext uri="{FF2B5EF4-FFF2-40B4-BE49-F238E27FC236}">
                <a16:creationId xmlns:a16="http://schemas.microsoft.com/office/drawing/2014/main" id="{5ADE85C4-04E3-4FB0-A785-472C3A6C00A2}"/>
              </a:ext>
            </a:extLst>
          </p:cNvPr>
          <p:cNvSpPr>
            <a:spLocks noGrp="1"/>
          </p:cNvSpPr>
          <p:nvPr>
            <p:ph type="sldNum" sz="quarter" idx="12"/>
          </p:nvPr>
        </p:nvSpPr>
        <p:spPr/>
        <p:txBody>
          <a:bodyPr/>
          <a:lstStyle>
            <a:lvl1pPr>
              <a:defRPr/>
            </a:lvl1pPr>
          </a:lstStyle>
          <a:p>
            <a:pPr>
              <a:defRPr/>
            </a:pPr>
            <a:fld id="{E538610F-BE18-4CA2-AB88-48EB84BB551A}" type="slidenum">
              <a:rPr lang="en-US" smtClean="0"/>
              <a:pPr>
                <a:defRPr/>
              </a:pPr>
              <a:t>‹#›</a:t>
            </a:fld>
            <a:endParaRPr lang="en-US"/>
          </a:p>
        </p:txBody>
      </p:sp>
    </p:spTree>
    <p:extLst>
      <p:ext uri="{BB962C8B-B14F-4D97-AF65-F5344CB8AC3E}">
        <p14:creationId xmlns:p14="http://schemas.microsoft.com/office/powerpoint/2010/main" val="1056422078"/>
      </p:ext>
    </p:extLst>
  </p:cSld>
  <p:clrMapOvr>
    <a:masterClrMapping/>
  </p:clrMapOvr>
  <p:transition spd="med">
    <p:wipe di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A970A6-C1E8-47CA-9563-EF9BD8820FD8}"/>
              </a:ext>
            </a:extLst>
          </p:cNvPr>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E4F433-D373-4C7C-A12D-E5B105B92DD5}"/>
              </a:ext>
            </a:extLst>
          </p:cNvPr>
          <p:cNvSpPr>
            <a:spLocks noGrp="1"/>
          </p:cNvSpPr>
          <p:nvPr>
            <p:ph type="body" orient="vert" idx="1"/>
          </p:nvPr>
        </p:nvSpPr>
        <p:spPr>
          <a:xfrm>
            <a:off x="457200" y="274640"/>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ABFDB9-0EE2-4996-8054-65061B88BE2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7137882-812A-46BF-88F0-0C7F6B312141}"/>
              </a:ext>
            </a:extLst>
          </p:cNvPr>
          <p:cNvSpPr>
            <a:spLocks noGrp="1"/>
          </p:cNvSpPr>
          <p:nvPr>
            <p:ph type="ftr" sz="quarter" idx="11"/>
          </p:nvPr>
        </p:nvSpPr>
        <p:spPr/>
        <p:txBody>
          <a:bodyPr/>
          <a:lstStyle>
            <a:lvl1pPr>
              <a:defRPr/>
            </a:lvl1pPr>
          </a:lstStyle>
          <a:p>
            <a:pPr>
              <a:defRPr/>
            </a:pPr>
            <a:r>
              <a:rPr lang="en-US"/>
              <a:t>The Loving Father &amp; His Lost Sons</a:t>
            </a:r>
          </a:p>
        </p:txBody>
      </p:sp>
      <p:sp>
        <p:nvSpPr>
          <p:cNvPr id="6" name="Slide Number Placeholder 5">
            <a:extLst>
              <a:ext uri="{FF2B5EF4-FFF2-40B4-BE49-F238E27FC236}">
                <a16:creationId xmlns:a16="http://schemas.microsoft.com/office/drawing/2014/main" id="{B226184B-005E-4D86-B733-4419D8CB7B56}"/>
              </a:ext>
            </a:extLst>
          </p:cNvPr>
          <p:cNvSpPr>
            <a:spLocks noGrp="1"/>
          </p:cNvSpPr>
          <p:nvPr>
            <p:ph type="sldNum" sz="quarter" idx="12"/>
          </p:nvPr>
        </p:nvSpPr>
        <p:spPr/>
        <p:txBody>
          <a:bodyPr/>
          <a:lstStyle>
            <a:lvl1pPr>
              <a:defRPr/>
            </a:lvl1pPr>
          </a:lstStyle>
          <a:p>
            <a:pPr>
              <a:defRPr/>
            </a:pPr>
            <a:fld id="{1B0A3452-29A0-44AD-BE32-40D6AEBC7410}" type="slidenum">
              <a:rPr lang="en-US" smtClean="0"/>
              <a:pPr>
                <a:defRPr/>
              </a:pPr>
              <a:t>‹#›</a:t>
            </a:fld>
            <a:endParaRPr lang="en-US"/>
          </a:p>
        </p:txBody>
      </p:sp>
    </p:spTree>
    <p:extLst>
      <p:ext uri="{BB962C8B-B14F-4D97-AF65-F5344CB8AC3E}">
        <p14:creationId xmlns:p14="http://schemas.microsoft.com/office/powerpoint/2010/main" val="4219048560"/>
      </p:ext>
    </p:extLst>
  </p:cSld>
  <p:clrMapOvr>
    <a:masterClrMapping/>
  </p:clrMapOvr>
  <p:transition spd="med">
    <p:wipe di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The Loving Father &amp; His Lost Sons</a:t>
            </a:r>
            <a:endParaRPr lang="en-US" dirty="0"/>
          </a:p>
        </p:txBody>
      </p:sp>
      <p:sp>
        <p:nvSpPr>
          <p:cNvPr id="6" name="Slide Number Placeholder 5"/>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261384570"/>
      </p:ext>
    </p:extLst>
  </p:cSld>
  <p:clrMapOvr>
    <a:masterClrMapping/>
  </p:clrMapOvr>
  <p:transition spd="slow">
    <p:spli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The Loving Father &amp; His Lost Sons</a:t>
            </a:r>
            <a:endParaRPr lang="en-US" dirty="0"/>
          </a:p>
        </p:txBody>
      </p:sp>
      <p:sp>
        <p:nvSpPr>
          <p:cNvPr id="6" name="Slide Number Placeholder 5"/>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3956949038"/>
      </p:ext>
    </p:extLst>
  </p:cSld>
  <p:clrMapOvr>
    <a:masterClrMapping/>
  </p:clrMapOvr>
  <p:transition spd="slow">
    <p:spli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The Loving Father &amp; His Lost Sons</a:t>
            </a:r>
            <a:endParaRPr lang="en-US" dirty="0"/>
          </a:p>
        </p:txBody>
      </p:sp>
      <p:sp>
        <p:nvSpPr>
          <p:cNvPr id="6" name="Slide Number Placeholder 5"/>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811351140"/>
      </p:ext>
    </p:extLst>
  </p:cSld>
  <p:clrMapOvr>
    <a:masterClrMapping/>
  </p:clrMapOvr>
  <p:transition spd="slow">
    <p:spli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The Loving Father &amp; His Lost Sons</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482922371"/>
      </p:ext>
    </p:extLst>
  </p:cSld>
  <p:clrMapOvr>
    <a:masterClrMapping/>
  </p:clrMapOvr>
  <p:transition spd="slow">
    <p:spli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The Loving Father &amp; His Lost Sons</a:t>
            </a:r>
            <a:endParaRPr lang="en-US" dirty="0"/>
          </a:p>
        </p:txBody>
      </p:sp>
      <p:sp>
        <p:nvSpPr>
          <p:cNvPr id="9" name="Slide Number Placeholder 8"/>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3207487908"/>
      </p:ext>
    </p:extLst>
  </p:cSld>
  <p:clrMapOvr>
    <a:masterClrMapping/>
  </p:clrMapOvr>
  <p:transition spd="slow">
    <p:spli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The Loving Father &amp; His Lost Sons</a:t>
            </a:r>
            <a:endParaRPr lang="en-US" dirty="0"/>
          </a:p>
        </p:txBody>
      </p:sp>
      <p:sp>
        <p:nvSpPr>
          <p:cNvPr id="5" name="Slide Number Placeholder 4"/>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951702815"/>
      </p:ext>
    </p:extLst>
  </p:cSld>
  <p:clrMapOvr>
    <a:masterClrMapping/>
  </p:clrMapOvr>
  <p:transition spd="slow">
    <p:spli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The Loving Father &amp; His Lost Sons</a:t>
            </a:r>
            <a:endParaRPr lang="en-US" dirty="0"/>
          </a:p>
        </p:txBody>
      </p:sp>
      <p:sp>
        <p:nvSpPr>
          <p:cNvPr id="4" name="Slide Number Placeholder 3"/>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1099368630"/>
      </p:ext>
    </p:extLst>
  </p:cSld>
  <p:clrMapOvr>
    <a:masterClrMapping/>
  </p:clrMapOvr>
  <p:transition spd="slow">
    <p:spli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The Loving Father &amp; His Lost Sons</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739635870"/>
      </p:ext>
    </p:extLst>
  </p:cSld>
  <p:clrMapOvr>
    <a:masterClrMapping/>
  </p:clrMapOvr>
  <p:transition spd="slow">
    <p:spli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a:t>The Loving Father &amp; His Lost Sons</a:t>
            </a:r>
            <a:endParaRPr lang="en-US" dirty="0"/>
          </a:p>
        </p:txBody>
      </p:sp>
      <p:sp>
        <p:nvSpPr>
          <p:cNvPr id="4" name="Slide Number Placeholder 3"/>
          <p:cNvSpPr>
            <a:spLocks noGrp="1"/>
          </p:cNvSpPr>
          <p:nvPr>
            <p:ph type="sldNum" sz="quarter" idx="12"/>
          </p:nvPr>
        </p:nvSpPr>
        <p:spPr/>
        <p:txBody>
          <a:bodyPr/>
          <a:lstStyle/>
          <a:p>
            <a:pPr>
              <a:defRPr/>
            </a:pPr>
            <a:fld id="{1FBC41C8-90D2-4FD9-9267-722B09D4C026}" type="slidenum">
              <a:rPr lang="en-US" smtClean="0"/>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The Loving Father &amp; His Lost Sons</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245774530"/>
      </p:ext>
    </p:extLst>
  </p:cSld>
  <p:clrMapOvr>
    <a:masterClrMapping/>
  </p:clrMapOvr>
  <p:transition spd="slow">
    <p:spli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The Loving Father &amp; His Lost Sons</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3434022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The Loving Father &amp; His Lost Sons</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13449065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The Loving Father &amp; His Lost Sons</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429275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The Loving Father &amp; His Lost Sons</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986578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The Loving Father &amp; His Lost Sons</a:t>
            </a:r>
            <a:endParaRPr lang="en-US" dirty="0"/>
          </a:p>
        </p:txBody>
      </p:sp>
      <p:sp>
        <p:nvSpPr>
          <p:cNvPr id="5" name="Slide Number Placeholder 4"/>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569202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The Loving Father &amp; His Lost Sons</a:t>
            </a:r>
            <a:endParaRPr lang="en-US" dirty="0"/>
          </a:p>
        </p:txBody>
      </p:sp>
      <p:sp>
        <p:nvSpPr>
          <p:cNvPr id="5" name="Slide Number Placeholder 4"/>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7145445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The Loving Father &amp; His Lost Sons</a:t>
            </a:r>
            <a:endParaRPr lang="en-US" dirty="0"/>
          </a:p>
        </p:txBody>
      </p:sp>
      <p:sp>
        <p:nvSpPr>
          <p:cNvPr id="6" name="Slide Number Placeholder 5"/>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240765435"/>
      </p:ext>
    </p:extLst>
  </p:cSld>
  <p:clrMapOvr>
    <a:masterClrMapping/>
  </p:clrMapOvr>
  <p:transition spd="slow">
    <p:spli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The Loving Father &amp; His Lost Sons</a:t>
            </a:r>
            <a:endParaRPr lang="en-US" dirty="0"/>
          </a:p>
        </p:txBody>
      </p:sp>
      <p:sp>
        <p:nvSpPr>
          <p:cNvPr id="6" name="Slide Number Placeholder 5"/>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3048110717"/>
      </p:ext>
    </p:extLst>
  </p:cSld>
  <p:clrMapOvr>
    <a:masterClrMapping/>
  </p:clrMapOvr>
  <p:transition spd="slow">
    <p:spli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The Loving Father &amp; His Lost Sons</a:t>
            </a:r>
            <a:endParaRPr lang="en-US" dirty="0"/>
          </a:p>
        </p:txBody>
      </p:sp>
      <p:sp>
        <p:nvSpPr>
          <p:cNvPr id="7" name="Slide Number Placeholder 6"/>
          <p:cNvSpPr>
            <a:spLocks noGrp="1"/>
          </p:cNvSpPr>
          <p:nvPr>
            <p:ph type="sldNum" sz="quarter" idx="12"/>
          </p:nvPr>
        </p:nvSpPr>
        <p:spPr>
          <a:xfrm>
            <a:off x="8156448" y="6422064"/>
            <a:ext cx="762000" cy="365125"/>
          </a:xfrm>
        </p:spPr>
        <p:txBody>
          <a:bodyPr/>
          <a:lstStyle/>
          <a:p>
            <a:pPr>
              <a:defRPr/>
            </a:pPr>
            <a:fld id="{FEB6DB28-125E-4DF5-BEE5-83879ED4DA3D}"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The Loving Father &amp; His Lost Sons</a:t>
            </a:r>
            <a:endParaRPr lang="en-US" dirty="0"/>
          </a:p>
        </p:txBody>
      </p:sp>
      <p:sp>
        <p:nvSpPr>
          <p:cNvPr id="7" name="Slide Number Placeholder 6"/>
          <p:cNvSpPr>
            <a:spLocks noGrp="1"/>
          </p:cNvSpPr>
          <p:nvPr>
            <p:ph type="sldNum" sz="quarter" idx="12"/>
          </p:nvPr>
        </p:nvSpPr>
        <p:spPr/>
        <p:txBody>
          <a:bodyPr/>
          <a:lstStyle/>
          <a:p>
            <a:pPr>
              <a:defRPr/>
            </a:pPr>
            <a:fld id="{EFAD4037-5D67-43A7-AE42-AE145E01ACBD}"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endParaRPr lang="en-US" dirty="0"/>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r>
              <a:rPr lang="en-US"/>
              <a:t>The Loving Father &amp; His Lost Sons</a:t>
            </a:r>
            <a:endParaRPr lang="en-US" dirty="0"/>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04B0798E-18FA-405A-BBA8-BB823BBECDE2}" type="slidenum">
              <a:rPr lang="en-US"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sldNum="0" hd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The Loving Father &amp; His Lost Sons</a:t>
            </a: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3A419474-60A1-45E7-A891-F9F7ABF5CADC}" type="slidenum">
              <a:rPr lang="en-US"/>
              <a:pPr>
                <a:defRPr/>
              </a:pPr>
              <a:t>‹#›</a:t>
            </a:fld>
            <a:endParaRPr lang="en-US" dirty="0"/>
          </a:p>
        </p:txBody>
      </p:sp>
    </p:spTree>
    <p:extLst>
      <p:ext uri="{BB962C8B-B14F-4D97-AF65-F5344CB8AC3E}">
        <p14:creationId xmlns:p14="http://schemas.microsoft.com/office/powerpoint/2010/main" val="4188449507"/>
      </p:ext>
    </p:extLst>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218FEF1-9804-44AF-8490-3A1860587E6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556D38A-BDD1-4E91-80E8-065C321B0E8F}"/>
              </a:ext>
            </a:extLst>
          </p:cNvPr>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0F83921-56FD-47CC-871B-20A6F6EC06E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a:defRPr/>
            </a:pPr>
            <a:endParaRPr lang="en-US"/>
          </a:p>
        </p:txBody>
      </p:sp>
      <p:sp>
        <p:nvSpPr>
          <p:cNvPr id="1029" name="Rectangle 5">
            <a:extLst>
              <a:ext uri="{FF2B5EF4-FFF2-40B4-BE49-F238E27FC236}">
                <a16:creationId xmlns:a16="http://schemas.microsoft.com/office/drawing/2014/main" id="{3D4B4F5D-B47B-4D57-8313-6070A44CBC58}"/>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a:defRPr/>
            </a:pPr>
            <a:r>
              <a:rPr lang="en-US"/>
              <a:t>The Loving Father &amp; His Lost Sons</a:t>
            </a:r>
          </a:p>
        </p:txBody>
      </p:sp>
      <p:sp>
        <p:nvSpPr>
          <p:cNvPr id="1030" name="Rectangle 6">
            <a:extLst>
              <a:ext uri="{FF2B5EF4-FFF2-40B4-BE49-F238E27FC236}">
                <a16:creationId xmlns:a16="http://schemas.microsoft.com/office/drawing/2014/main" id="{4403A29A-FEC4-464A-8EA9-299446581E2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a:defRPr/>
            </a:pPr>
            <a:fld id="{F9E30777-CF0B-4E0A-871B-B8F88C650BD0}" type="slidenum">
              <a:rPr lang="en-US" smtClean="0"/>
              <a:pPr>
                <a:defRPr/>
              </a:pPr>
              <a:t>‹#›</a:t>
            </a:fld>
            <a:endParaRPr lang="en-US"/>
          </a:p>
        </p:txBody>
      </p:sp>
    </p:spTree>
    <p:extLst>
      <p:ext uri="{BB962C8B-B14F-4D97-AF65-F5344CB8AC3E}">
        <p14:creationId xmlns:p14="http://schemas.microsoft.com/office/powerpoint/2010/main" val="1360758782"/>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ransition spd="med">
    <p:wipe dir="d"/>
  </p:transition>
  <p:hf sldNum="0" hdr="0" dt="0"/>
  <p:txStyles>
    <p:titleStyle>
      <a:lvl1pPr algn="ctr" rtl="0" eaLnBrk="1" fontAlgn="base" hangingPunct="1">
        <a:spcBef>
          <a:spcPct val="0"/>
        </a:spcBef>
        <a:spcAft>
          <a:spcPct val="0"/>
        </a:spcAft>
        <a:defRPr sz="3300" kern="12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panose="020B0604020202020204" pitchFamily="34" charset="0"/>
        </a:defRPr>
      </a:lvl2pPr>
      <a:lvl3pPr algn="ctr" rtl="0" eaLnBrk="1" fontAlgn="base" hangingPunct="1">
        <a:spcBef>
          <a:spcPct val="0"/>
        </a:spcBef>
        <a:spcAft>
          <a:spcPct val="0"/>
        </a:spcAft>
        <a:defRPr sz="3300">
          <a:solidFill>
            <a:schemeClr val="tx2"/>
          </a:solidFill>
          <a:latin typeface="Arial" panose="020B0604020202020204" pitchFamily="34" charset="0"/>
        </a:defRPr>
      </a:lvl3pPr>
      <a:lvl4pPr algn="ctr" rtl="0" eaLnBrk="1" fontAlgn="base" hangingPunct="1">
        <a:spcBef>
          <a:spcPct val="0"/>
        </a:spcBef>
        <a:spcAft>
          <a:spcPct val="0"/>
        </a:spcAft>
        <a:defRPr sz="3300">
          <a:solidFill>
            <a:schemeClr val="tx2"/>
          </a:solidFill>
          <a:latin typeface="Arial" panose="020B0604020202020204" pitchFamily="34" charset="0"/>
        </a:defRPr>
      </a:lvl4pPr>
      <a:lvl5pPr algn="ctr" rtl="0" eaLnBrk="1" fontAlgn="base" hangingPunct="1">
        <a:spcBef>
          <a:spcPct val="0"/>
        </a:spcBef>
        <a:spcAft>
          <a:spcPct val="0"/>
        </a:spcAft>
        <a:defRPr sz="3300">
          <a:solidFill>
            <a:schemeClr val="tx2"/>
          </a:solidFill>
          <a:latin typeface="Arial" panose="020B0604020202020204" pitchFamily="34" charset="0"/>
        </a:defRPr>
      </a:lvl5pPr>
      <a:lvl6pPr marL="342900" algn="ctr" rtl="0" eaLnBrk="1" fontAlgn="base" hangingPunct="1">
        <a:spcBef>
          <a:spcPct val="0"/>
        </a:spcBef>
        <a:spcAft>
          <a:spcPct val="0"/>
        </a:spcAft>
        <a:defRPr sz="3300">
          <a:solidFill>
            <a:schemeClr val="tx2"/>
          </a:solidFill>
          <a:latin typeface="Arial" panose="020B0604020202020204" pitchFamily="34" charset="0"/>
        </a:defRPr>
      </a:lvl6pPr>
      <a:lvl7pPr marL="685800" algn="ctr" rtl="0" eaLnBrk="1" fontAlgn="base" hangingPunct="1">
        <a:spcBef>
          <a:spcPct val="0"/>
        </a:spcBef>
        <a:spcAft>
          <a:spcPct val="0"/>
        </a:spcAft>
        <a:defRPr sz="3300">
          <a:solidFill>
            <a:schemeClr val="tx2"/>
          </a:solidFill>
          <a:latin typeface="Arial" panose="020B0604020202020204" pitchFamily="34" charset="0"/>
        </a:defRPr>
      </a:lvl7pPr>
      <a:lvl8pPr marL="1028700" algn="ctr" rtl="0" eaLnBrk="1" fontAlgn="base" hangingPunct="1">
        <a:spcBef>
          <a:spcPct val="0"/>
        </a:spcBef>
        <a:spcAft>
          <a:spcPct val="0"/>
        </a:spcAft>
        <a:defRPr sz="3300">
          <a:solidFill>
            <a:schemeClr val="tx2"/>
          </a:solidFill>
          <a:latin typeface="Arial" panose="020B0604020202020204" pitchFamily="34" charset="0"/>
        </a:defRPr>
      </a:lvl8pPr>
      <a:lvl9pPr marL="1371600" algn="ctr" rtl="0" eaLnBrk="1" fontAlgn="base" hangingPunct="1">
        <a:spcBef>
          <a:spcPct val="0"/>
        </a:spcBef>
        <a:spcAft>
          <a:spcPct val="0"/>
        </a:spcAft>
        <a:defRPr sz="3300">
          <a:solidFill>
            <a:schemeClr val="tx2"/>
          </a:solidFill>
          <a:latin typeface="Arial" panose="020B0604020202020204" pitchFamily="34" charset="0"/>
        </a:defRPr>
      </a:lvl9pPr>
    </p:titleStyle>
    <p:bodyStyle>
      <a:lvl1pPr marL="257175" indent="-257175" algn="l" rtl="0" eaLnBrk="1" fontAlgn="base" hangingPunct="1">
        <a:spcBef>
          <a:spcPct val="20000"/>
        </a:spcBef>
        <a:spcAft>
          <a:spcPct val="0"/>
        </a:spcAft>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75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750">
                <a:solidFill>
                  <a:schemeClr val="tx1">
                    <a:tint val="75000"/>
                  </a:schemeClr>
                </a:solidFill>
              </a:defRPr>
            </a:lvl1pPr>
          </a:lstStyle>
          <a:p>
            <a:pPr>
              <a:defRPr/>
            </a:pPr>
            <a:r>
              <a:rPr lang="en-US"/>
              <a:t>The Loving Father &amp; His Lost Sons</a:t>
            </a: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750">
                <a:solidFill>
                  <a:schemeClr val="tx1">
                    <a:tint val="75000"/>
                  </a:schemeClr>
                </a:solidFill>
              </a:defRPr>
            </a:lvl1pPr>
          </a:lstStyle>
          <a:p>
            <a:pPr>
              <a:defRPr/>
            </a:pPr>
            <a:fld id="{313759CD-3552-4ADB-A7E5-A13533B614AC}" type="slidenum">
              <a:rPr lang="en-US" smtClean="0"/>
              <a:pPr>
                <a:defRPr/>
              </a:pPr>
              <a:t>‹#›</a:t>
            </a:fld>
            <a:endParaRPr lang="en-US"/>
          </a:p>
        </p:txBody>
      </p:sp>
    </p:spTree>
    <p:extLst>
      <p:ext uri="{BB962C8B-B14F-4D97-AF65-F5344CB8AC3E}">
        <p14:creationId xmlns:p14="http://schemas.microsoft.com/office/powerpoint/2010/main" val="3252709226"/>
      </p:ext>
    </p:extLst>
  </p:cSld>
  <p:clrMap bg1="dk1" tx1="lt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Lst>
  <p:hf sldNum="0" hdr="0" dt="0"/>
  <p:txStyles>
    <p:titleStyle>
      <a:lvl1pPr algn="ctr" defTabSz="685800" rtl="0" eaLnBrk="1" latinLnBrk="0" hangingPunct="1">
        <a:lnSpc>
          <a:spcPct val="90000"/>
        </a:lnSpc>
        <a:spcBef>
          <a:spcPct val="0"/>
        </a:spcBef>
        <a:buNone/>
        <a:defRPr sz="255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218FEF1-9804-44AF-8490-3A1860587E6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556D38A-BDD1-4E91-80E8-065C321B0E8F}"/>
              </a:ext>
            </a:extLst>
          </p:cNvPr>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0F83921-56FD-47CC-871B-20A6F6EC06E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a:defRPr/>
            </a:pPr>
            <a:endParaRPr lang="en-US"/>
          </a:p>
        </p:txBody>
      </p:sp>
      <p:sp>
        <p:nvSpPr>
          <p:cNvPr id="1029" name="Rectangle 5">
            <a:extLst>
              <a:ext uri="{FF2B5EF4-FFF2-40B4-BE49-F238E27FC236}">
                <a16:creationId xmlns:a16="http://schemas.microsoft.com/office/drawing/2014/main" id="{3D4B4F5D-B47B-4D57-8313-6070A44CBC58}"/>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a:defRPr/>
            </a:pPr>
            <a:r>
              <a:rPr lang="en-US"/>
              <a:t>The Loving Father &amp; His Lost Sons</a:t>
            </a:r>
          </a:p>
        </p:txBody>
      </p:sp>
      <p:sp>
        <p:nvSpPr>
          <p:cNvPr id="1030" name="Rectangle 6">
            <a:extLst>
              <a:ext uri="{FF2B5EF4-FFF2-40B4-BE49-F238E27FC236}">
                <a16:creationId xmlns:a16="http://schemas.microsoft.com/office/drawing/2014/main" id="{4403A29A-FEC4-464A-8EA9-299446581E2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a:defRPr/>
            </a:pPr>
            <a:fld id="{F9E30777-CF0B-4E0A-871B-B8F88C650BD0}" type="slidenum">
              <a:rPr lang="en-US" smtClean="0"/>
              <a:pPr>
                <a:defRPr/>
              </a:pPr>
              <a:t>‹#›</a:t>
            </a:fld>
            <a:endParaRPr lang="en-US"/>
          </a:p>
        </p:txBody>
      </p:sp>
    </p:spTree>
    <p:extLst>
      <p:ext uri="{BB962C8B-B14F-4D97-AF65-F5344CB8AC3E}">
        <p14:creationId xmlns:p14="http://schemas.microsoft.com/office/powerpoint/2010/main" val="45493766"/>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ransition spd="med">
    <p:wipe dir="d"/>
  </p:transition>
  <p:hf sldNum="0" hdr="0" dt="0"/>
  <p:txStyles>
    <p:titleStyle>
      <a:lvl1pPr algn="ctr" rtl="0" eaLnBrk="1" fontAlgn="base" hangingPunct="1">
        <a:spcBef>
          <a:spcPct val="0"/>
        </a:spcBef>
        <a:spcAft>
          <a:spcPct val="0"/>
        </a:spcAft>
        <a:defRPr sz="3300" kern="12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panose="020B0604020202020204" pitchFamily="34" charset="0"/>
        </a:defRPr>
      </a:lvl2pPr>
      <a:lvl3pPr algn="ctr" rtl="0" eaLnBrk="1" fontAlgn="base" hangingPunct="1">
        <a:spcBef>
          <a:spcPct val="0"/>
        </a:spcBef>
        <a:spcAft>
          <a:spcPct val="0"/>
        </a:spcAft>
        <a:defRPr sz="3300">
          <a:solidFill>
            <a:schemeClr val="tx2"/>
          </a:solidFill>
          <a:latin typeface="Arial" panose="020B0604020202020204" pitchFamily="34" charset="0"/>
        </a:defRPr>
      </a:lvl3pPr>
      <a:lvl4pPr algn="ctr" rtl="0" eaLnBrk="1" fontAlgn="base" hangingPunct="1">
        <a:spcBef>
          <a:spcPct val="0"/>
        </a:spcBef>
        <a:spcAft>
          <a:spcPct val="0"/>
        </a:spcAft>
        <a:defRPr sz="3300">
          <a:solidFill>
            <a:schemeClr val="tx2"/>
          </a:solidFill>
          <a:latin typeface="Arial" panose="020B0604020202020204" pitchFamily="34" charset="0"/>
        </a:defRPr>
      </a:lvl4pPr>
      <a:lvl5pPr algn="ctr" rtl="0" eaLnBrk="1" fontAlgn="base" hangingPunct="1">
        <a:spcBef>
          <a:spcPct val="0"/>
        </a:spcBef>
        <a:spcAft>
          <a:spcPct val="0"/>
        </a:spcAft>
        <a:defRPr sz="3300">
          <a:solidFill>
            <a:schemeClr val="tx2"/>
          </a:solidFill>
          <a:latin typeface="Arial" panose="020B0604020202020204" pitchFamily="34" charset="0"/>
        </a:defRPr>
      </a:lvl5pPr>
      <a:lvl6pPr marL="342900" algn="ctr" rtl="0" eaLnBrk="1" fontAlgn="base" hangingPunct="1">
        <a:spcBef>
          <a:spcPct val="0"/>
        </a:spcBef>
        <a:spcAft>
          <a:spcPct val="0"/>
        </a:spcAft>
        <a:defRPr sz="3300">
          <a:solidFill>
            <a:schemeClr val="tx2"/>
          </a:solidFill>
          <a:latin typeface="Arial" panose="020B0604020202020204" pitchFamily="34" charset="0"/>
        </a:defRPr>
      </a:lvl6pPr>
      <a:lvl7pPr marL="685800" algn="ctr" rtl="0" eaLnBrk="1" fontAlgn="base" hangingPunct="1">
        <a:spcBef>
          <a:spcPct val="0"/>
        </a:spcBef>
        <a:spcAft>
          <a:spcPct val="0"/>
        </a:spcAft>
        <a:defRPr sz="3300">
          <a:solidFill>
            <a:schemeClr val="tx2"/>
          </a:solidFill>
          <a:latin typeface="Arial" panose="020B0604020202020204" pitchFamily="34" charset="0"/>
        </a:defRPr>
      </a:lvl7pPr>
      <a:lvl8pPr marL="1028700" algn="ctr" rtl="0" eaLnBrk="1" fontAlgn="base" hangingPunct="1">
        <a:spcBef>
          <a:spcPct val="0"/>
        </a:spcBef>
        <a:spcAft>
          <a:spcPct val="0"/>
        </a:spcAft>
        <a:defRPr sz="3300">
          <a:solidFill>
            <a:schemeClr val="tx2"/>
          </a:solidFill>
          <a:latin typeface="Arial" panose="020B0604020202020204" pitchFamily="34" charset="0"/>
        </a:defRPr>
      </a:lvl8pPr>
      <a:lvl9pPr marL="1371600" algn="ctr" rtl="0" eaLnBrk="1" fontAlgn="base" hangingPunct="1">
        <a:spcBef>
          <a:spcPct val="0"/>
        </a:spcBef>
        <a:spcAft>
          <a:spcPct val="0"/>
        </a:spcAft>
        <a:defRPr sz="3300">
          <a:solidFill>
            <a:schemeClr val="tx2"/>
          </a:solidFill>
          <a:latin typeface="Arial" panose="020B0604020202020204" pitchFamily="34" charset="0"/>
        </a:defRPr>
      </a:lvl9pPr>
    </p:titleStyle>
    <p:bodyStyle>
      <a:lvl1pPr marL="257175" indent="-257175" algn="l" rtl="0" eaLnBrk="1" fontAlgn="base" hangingPunct="1">
        <a:spcBef>
          <a:spcPct val="20000"/>
        </a:spcBef>
        <a:spcAft>
          <a:spcPct val="0"/>
        </a:spcAft>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dirty="0"/>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r>
              <a:rPr lang="en-US"/>
              <a:t>The Loving Father &amp; His Lost Sons</a:t>
            </a:r>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04B0798E-18FA-405A-BBA8-BB823BBECDE2}" type="slidenum">
              <a:rPr lang="en-US" smtClean="0"/>
              <a:pPr>
                <a:defRPr/>
              </a:pPr>
              <a:t>‹#›</a:t>
            </a:fld>
            <a:endParaRPr lang="en-US" dirty="0"/>
          </a:p>
        </p:txBody>
      </p:sp>
    </p:spTree>
    <p:extLst>
      <p:ext uri="{BB962C8B-B14F-4D97-AF65-F5344CB8AC3E}">
        <p14:creationId xmlns:p14="http://schemas.microsoft.com/office/powerpoint/2010/main" val="1494543771"/>
      </p:ext>
    </p:extLst>
  </p:cSld>
  <p:clrMap bg1="dk1" tx1="lt1" bg2="dk2"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Lst>
  <p:transition spd="slow">
    <p:split/>
  </p:transition>
  <p:hf sldNum="0" hd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image" Target="../media/image11.jp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BA23-BA40-42C1-93BE-5D2019916FFB}"/>
              </a:ext>
            </a:extLst>
          </p:cNvPr>
          <p:cNvSpPr>
            <a:spLocks noGrp="1"/>
          </p:cNvSpPr>
          <p:nvPr>
            <p:ph type="ctrTitle"/>
          </p:nvPr>
        </p:nvSpPr>
        <p:spPr>
          <a:xfrm>
            <a:off x="20" y="4406537"/>
            <a:ext cx="9143980" cy="1088336"/>
          </a:xfrm>
        </p:spPr>
        <p:txBody>
          <a:bodyPr>
            <a:normAutofit fontScale="90000"/>
          </a:bodyPr>
          <a:lstStyle/>
          <a:p>
            <a:pPr>
              <a:lnSpc>
                <a:spcPct val="90000"/>
              </a:lnSpc>
            </a:pPr>
            <a:r>
              <a:rPr lang="en-US" sz="4400" b="1" spc="50" dirty="0">
                <a:ln w="0"/>
                <a:solidFill>
                  <a:schemeClr val="tx1"/>
                </a:solidFill>
                <a:effectLst>
                  <a:innerShdw blurRad="63500" dist="50800" dir="13500000">
                    <a:srgbClr val="000000">
                      <a:alpha val="50000"/>
                    </a:srgbClr>
                  </a:innerShdw>
                </a:effectLst>
              </a:rPr>
              <a:t>The Loving Father &amp; His Lost Sons</a:t>
            </a:r>
            <a:br>
              <a:rPr lang="en-US" sz="3600" b="1" cap="none" spc="150" dirty="0">
                <a:ln w="11430">
                  <a:solidFill>
                    <a:schemeClr val="tx1"/>
                  </a:solidFill>
                </a:ln>
                <a:effectLst>
                  <a:glow rad="228600">
                    <a:schemeClr val="accent3">
                      <a:satMod val="175000"/>
                      <a:alpha val="40000"/>
                    </a:schemeClr>
                  </a:glow>
                  <a:outerShdw blurRad="25400" algn="tl" rotWithShape="0">
                    <a:srgbClr val="000000">
                      <a:alpha val="43000"/>
                    </a:srgbClr>
                  </a:outerShdw>
                </a:effectLst>
              </a:rPr>
            </a:br>
            <a:endParaRPr lang="en-US" sz="3600" dirty="0"/>
          </a:p>
        </p:txBody>
      </p:sp>
      <p:sp>
        <p:nvSpPr>
          <p:cNvPr id="3" name="Subtitle 2">
            <a:extLst>
              <a:ext uri="{FF2B5EF4-FFF2-40B4-BE49-F238E27FC236}">
                <a16:creationId xmlns:a16="http://schemas.microsoft.com/office/drawing/2014/main" id="{81062C60-0211-4AC4-B7FF-55DC838AA986}"/>
              </a:ext>
            </a:extLst>
          </p:cNvPr>
          <p:cNvSpPr>
            <a:spLocks noGrp="1"/>
          </p:cNvSpPr>
          <p:nvPr>
            <p:ph type="subTitle" idx="1"/>
          </p:nvPr>
        </p:nvSpPr>
        <p:spPr>
          <a:xfrm>
            <a:off x="0" y="5494872"/>
            <a:ext cx="9143980" cy="1363128"/>
          </a:xfrm>
        </p:spPr>
        <p:txBody>
          <a:bodyPr>
            <a:normAutofit/>
          </a:bodyPr>
          <a:lstStyle/>
          <a:p>
            <a:pPr>
              <a:lnSpc>
                <a:spcPct val="90000"/>
              </a:lnSpc>
            </a:pPr>
            <a:r>
              <a:rPr lang="en-US" sz="2800" b="1" dirty="0">
                <a:ln w="6600">
                  <a:noFill/>
                  <a:prstDash val="solid"/>
                </a:ln>
                <a:solidFill>
                  <a:srgbClr val="FFFF00"/>
                </a:solidFill>
                <a:effectLst/>
              </a:rPr>
              <a:t>Text:</a:t>
            </a:r>
          </a:p>
          <a:p>
            <a:pPr>
              <a:lnSpc>
                <a:spcPct val="90000"/>
              </a:lnSpc>
            </a:pPr>
            <a:r>
              <a:rPr lang="en-US" sz="3600" b="1" dirty="0">
                <a:ln w="6600">
                  <a:noFill/>
                  <a:prstDash val="solid"/>
                </a:ln>
                <a:solidFill>
                  <a:srgbClr val="FFFF00"/>
                </a:solidFill>
                <a:effectLst/>
              </a:rPr>
              <a:t>Luke 15:11-32</a:t>
            </a:r>
          </a:p>
        </p:txBody>
      </p:sp>
      <p:pic>
        <p:nvPicPr>
          <p:cNvPr id="16" name="Picture 15">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98" t="2669" r="616"/>
          <a:stretch/>
        </p:blipFill>
        <p:spPr>
          <a:xfrm>
            <a:off x="0" y="0"/>
            <a:ext cx="9144000" cy="4322278"/>
          </a:xfrm>
          <a:prstGeom prst="rect">
            <a:avLst/>
          </a:prstGeom>
        </p:spPr>
      </p:pic>
      <p:pic>
        <p:nvPicPr>
          <p:cNvPr id="9" name="Picture 8" descr="A person carrying a person&#10;&#10;Description automatically generated with low confidence">
            <a:extLst>
              <a:ext uri="{FF2B5EF4-FFF2-40B4-BE49-F238E27FC236}">
                <a16:creationId xmlns:a16="http://schemas.microsoft.com/office/drawing/2014/main" id="{CFFAD7C9-3221-4DDC-9A22-B667E6E2BD20}"/>
              </a:ext>
            </a:extLst>
          </p:cNvPr>
          <p:cNvPicPr>
            <a:picLocks noChangeAspect="1"/>
          </p:cNvPicPr>
          <p:nvPr/>
        </p:nvPicPr>
        <p:blipFill rotWithShape="1">
          <a:blip r:embed="rId5">
            <a:extLst>
              <a:ext uri="{28A0092B-C50C-407E-A947-70E740481C1C}">
                <a14:useLocalDpi xmlns:a14="http://schemas.microsoft.com/office/drawing/2010/main" val="0"/>
              </a:ext>
            </a:extLst>
          </a:blip>
          <a:srcRect t="13538" b="31543"/>
          <a:stretch/>
        </p:blipFill>
        <p:spPr>
          <a:xfrm>
            <a:off x="20" y="-1"/>
            <a:ext cx="9149165" cy="4220682"/>
          </a:xfrm>
          <a:prstGeom prst="rect">
            <a:avLst/>
          </a:prstGeom>
        </p:spPr>
      </p:pic>
    </p:spTree>
    <p:extLst>
      <p:ext uri="{BB962C8B-B14F-4D97-AF65-F5344CB8AC3E}">
        <p14:creationId xmlns:p14="http://schemas.microsoft.com/office/powerpoint/2010/main" val="3196695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865914" y="0"/>
            <a:ext cx="4267200" cy="685800"/>
          </a:xfrm>
        </p:spPr>
        <p:txBody>
          <a:bodyPr vert="horz" lIns="45720" tIns="45720" rIns="45720" bIns="45720" rtlCol="0" anchor="b">
            <a:normAutofit fontScale="90000"/>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The Loving Father</a:t>
            </a:r>
            <a:endParaRPr kumimoji="0" lang="en-US" sz="3600" b="1" u="sng" kern="1200" dirty="0">
              <a:latin typeface="+mj-lt"/>
              <a:ea typeface="+mj-ea"/>
              <a:cs typeface="+mj-cs"/>
            </a:endParaRPr>
          </a:p>
        </p:txBody>
      </p:sp>
      <p:pic>
        <p:nvPicPr>
          <p:cNvPr id="6" name="Content Placeholder 5">
            <a:extLst>
              <a:ext uri="{FF2B5EF4-FFF2-40B4-BE49-F238E27FC236}">
                <a16:creationId xmlns:a16="http://schemas.microsoft.com/office/drawing/2014/main" id="{84078BA9-5E71-BDC5-0322-A0E5536DB86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4659" r="4659"/>
          <a:stretch/>
        </p:blipFill>
        <p:spPr>
          <a:xfrm>
            <a:off x="152400" y="1306286"/>
            <a:ext cx="4114800" cy="4114800"/>
          </a:xfrm>
          <a:noFill/>
        </p:spPr>
      </p:pic>
      <p:sp>
        <p:nvSpPr>
          <p:cNvPr id="5" name="Footer Placeholder 4"/>
          <p:cNvSpPr>
            <a:spLocks noGrp="1"/>
          </p:cNvSpPr>
          <p:nvPr>
            <p:ph type="ftr" sz="quarter" idx="11"/>
          </p:nvPr>
        </p:nvSpPr>
        <p:spPr>
          <a:xfrm>
            <a:off x="762000" y="6420541"/>
            <a:ext cx="2895600" cy="365125"/>
          </a:xfrm>
        </p:spPr>
        <p:txBody>
          <a:bodyPr vert="horz" lIns="0" tIns="45720" rIns="0" bIns="0" rtlCol="0" anchor="b">
            <a:normAutofit/>
          </a:bodyPr>
          <a:lstStyle/>
          <a:p>
            <a:pPr marL="0" marR="0" lvl="0" indent="0" algn="ctr" defTabSz="914400" rtl="0" eaLnBrk="1" fontAlgn="base" latinLnBrk="0" hangingPunct="1">
              <a:lnSpc>
                <a:spcPct val="100000"/>
              </a:lnSpc>
              <a:spcBef>
                <a:spcPct val="0"/>
              </a:spcBef>
              <a:spcAft>
                <a:spcPts val="600"/>
              </a:spcAft>
              <a:buClr>
                <a:srgbClr val="6BA9DA"/>
              </a:buClr>
              <a:buSzPct val="115000"/>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The Loving Father &amp; His Lost Sons</a:t>
            </a:r>
          </a:p>
        </p:txBody>
      </p:sp>
      <p:sp>
        <p:nvSpPr>
          <p:cNvPr id="13" name="Text Box 5">
            <a:extLst>
              <a:ext uri="{FF2B5EF4-FFF2-40B4-BE49-F238E27FC236}">
                <a16:creationId xmlns:a16="http://schemas.microsoft.com/office/drawing/2014/main" id="{C02934E7-4D9A-2537-AC3A-F56E30A5F02B}"/>
              </a:ext>
            </a:extLst>
          </p:cNvPr>
          <p:cNvSpPr txBox="1">
            <a:spLocks noChangeArrowheads="1"/>
          </p:cNvSpPr>
          <p:nvPr/>
        </p:nvSpPr>
        <p:spPr bwMode="auto">
          <a:xfrm>
            <a:off x="4376057" y="1074509"/>
            <a:ext cx="4724399" cy="4708981"/>
          </a:xfrm>
          <a:prstGeom prst="rect">
            <a:avLst/>
          </a:prstGeom>
          <a:solidFill>
            <a:schemeClr val="bg1">
              <a:lumMod val="20000"/>
              <a:lumOff val="80000"/>
            </a:schemeClr>
          </a:solidFill>
          <a:ln w="19050">
            <a:solidFill>
              <a:schemeClr val="accent1"/>
            </a:solidFill>
            <a:miter lim="800000"/>
            <a:headEnd/>
            <a:tailEnd/>
          </a:ln>
        </p:spPr>
        <p:txBody>
          <a:bodyPr wrap="square">
            <a:spAutoFit/>
          </a:bodyPr>
          <a:lstStyle/>
          <a:p>
            <a:pPr lvl="0" algn="ctr" defTabSz="685800">
              <a:defRPr/>
            </a:pPr>
            <a:r>
              <a:rPr lang="en-US" sz="3000" b="1" dirty="0">
                <a:solidFill>
                  <a:srgbClr val="006600"/>
                </a:solidFill>
                <a:latin typeface="Tahoma" pitchFamily="34" charset="0"/>
                <a:cs typeface="Times New Roman" pitchFamily="18" charset="0"/>
              </a:rPr>
              <a:t>No matter how we “squander” or waste our lives in sinful living or how far we run from God, our Loving Father will embrace us and accept us as His children when we repent and return to Him!</a:t>
            </a:r>
            <a:endParaRPr kumimoji="0" lang="en-US" sz="3000" b="1" i="0" u="none" strike="noStrike" kern="1200" cap="none" spc="0" normalizeH="0" baseline="0" noProof="0" dirty="0">
              <a:ln>
                <a:noFill/>
              </a:ln>
              <a:solidFill>
                <a:srgbClr val="006600"/>
              </a:solidFill>
              <a:effectLst/>
              <a:uLnTx/>
              <a:uFillTx/>
              <a:latin typeface="Tahoma" pitchFamily="34" charset="0"/>
              <a:ea typeface="+mn-ea"/>
              <a:cs typeface="Times New Roman" pitchFamily="18" charset="0"/>
            </a:endParaRPr>
          </a:p>
        </p:txBody>
      </p:sp>
    </p:spTree>
    <p:extLst>
      <p:ext uri="{BB962C8B-B14F-4D97-AF65-F5344CB8AC3E}">
        <p14:creationId xmlns:p14="http://schemas.microsoft.com/office/powerpoint/2010/main" val="34986012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495801" y="-147545"/>
            <a:ext cx="4724400" cy="892629"/>
          </a:xfrm>
        </p:spPr>
        <p:txBody>
          <a:bodyPr vert="horz" lIns="91440" tIns="45720" rIns="91440" bIns="45720" rtlCol="0" anchor="ctr">
            <a:norm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The Older Son</a:t>
            </a: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a:blip r:embed="rId3" cstate="print">
            <a:extLst>
              <a:ext uri="{28A0092B-C50C-407E-A947-70E740481C1C}">
                <a14:useLocalDpi xmlns:a14="http://schemas.microsoft.com/office/drawing/2010/main" val="0"/>
              </a:ext>
            </a:extLst>
          </a:blip>
          <a:srcRect l="8035" r="8035"/>
          <a:stretch/>
        </p:blipFill>
        <p:spPr>
          <a:xfrm>
            <a:off x="20" y="10"/>
            <a:ext cx="4571980" cy="6857990"/>
          </a:xfrm>
          <a:prstGeom prst="rect">
            <a:avLst/>
          </a:prstGeom>
        </p:spPr>
      </p:pic>
      <p:sp>
        <p:nvSpPr>
          <p:cNvPr id="8" name="Text Box 11"/>
          <p:cNvSpPr txBox="1">
            <a:spLocks noChangeArrowheads="1"/>
          </p:cNvSpPr>
          <p:nvPr/>
        </p:nvSpPr>
        <p:spPr bwMode="auto">
          <a:xfrm>
            <a:off x="4267200" y="594192"/>
            <a:ext cx="4876800" cy="6207872"/>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lvl="0" indent="-342900" eaLnBrk="1" hangingPunct="1">
              <a:lnSpc>
                <a:spcPct val="120000"/>
              </a:lnSpc>
              <a:spcAft>
                <a:spcPts val="450"/>
              </a:spcAft>
              <a:buFont typeface="Wingdings" panose="05000000000000000000" pitchFamily="2" charset="2"/>
              <a:buChar char="ü"/>
              <a:defRPr/>
            </a:pPr>
            <a:r>
              <a:rPr lang="en-US" sz="2800" b="1" dirty="0">
                <a:solidFill>
                  <a:prstClr val="white"/>
                </a:solidFill>
                <a:effectLst>
                  <a:outerShdw blurRad="50800" dist="38100" dir="2700000" algn="tl" rotWithShape="0">
                    <a:srgbClr val="000000">
                      <a:alpha val="48000"/>
                    </a:srgbClr>
                  </a:outerShdw>
                </a:effectLst>
                <a:latin typeface="Tahoma"/>
              </a:rPr>
              <a:t>Refuses to join the celebration </a:t>
            </a:r>
            <a:r>
              <a:rPr kumimoji="0" lang="en-US" sz="28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rPr>
              <a:t>(Luke 15:25)</a:t>
            </a:r>
          </a:p>
          <a:p>
            <a:pPr marL="628650" lvl="0" indent="-342900" eaLnBrk="1" hangingPunct="1">
              <a:lnSpc>
                <a:spcPct val="120000"/>
              </a:lnSpc>
              <a:spcAft>
                <a:spcPts val="450"/>
              </a:spcAft>
              <a:buFont typeface="Wingdings" panose="05000000000000000000" pitchFamily="2" charset="2"/>
              <a:buChar char="ü"/>
              <a:defRPr/>
            </a:pPr>
            <a:r>
              <a:rPr lang="en-US" sz="2800" b="1" dirty="0">
                <a:solidFill>
                  <a:prstClr val="white"/>
                </a:solidFill>
                <a:effectLst>
                  <a:outerShdw blurRad="50800" dist="38100" dir="2700000" algn="tl" rotWithShape="0">
                    <a:srgbClr val="000000">
                      <a:alpha val="48000"/>
                    </a:srgbClr>
                  </a:outerShdw>
                </a:effectLst>
                <a:latin typeface="Tahoma"/>
              </a:rPr>
              <a:t>His father pleads for him to join in the celebration </a:t>
            </a:r>
            <a:r>
              <a:rPr kumimoji="0" lang="en-US" sz="28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rPr>
              <a:t>(Luke 15:28)</a:t>
            </a:r>
          </a:p>
          <a:p>
            <a:pPr marL="628650" marR="0" lvl="0" indent="-342900" algn="l" defTabSz="914400" rtl="0" eaLnBrk="1" fontAlgn="base" latinLnBrk="0" hangingPunct="1">
              <a:lnSpc>
                <a:spcPct val="120000"/>
              </a:lnSpc>
              <a:spcBef>
                <a:spcPct val="0"/>
              </a:spcBef>
              <a:spcAft>
                <a:spcPts val="45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rPr>
              <a:t>He complains! </a:t>
            </a:r>
            <a:r>
              <a:rPr kumimoji="0" lang="en-US" sz="28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rPr>
              <a:t>(Luke 15:29-30)</a:t>
            </a:r>
            <a:r>
              <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rPr>
              <a:t> </a:t>
            </a:r>
          </a:p>
          <a:p>
            <a:pPr marL="1028700" lvl="1" indent="-457200" eaLnBrk="1" hangingPunct="1">
              <a:lnSpc>
                <a:spcPct val="120000"/>
              </a:lnSpc>
              <a:spcAft>
                <a:spcPts val="450"/>
              </a:spcAft>
              <a:buFont typeface="Wingdings" panose="05000000000000000000" pitchFamily="2" charset="2"/>
              <a:buChar char="§"/>
              <a:defRPr/>
            </a:pPr>
            <a:r>
              <a:rPr lang="en-US" sz="2400" dirty="0">
                <a:solidFill>
                  <a:prstClr val="white"/>
                </a:solidFill>
                <a:effectLst>
                  <a:outerShdw blurRad="50800" dist="38100" dir="2700000" algn="tl" rotWithShape="0">
                    <a:srgbClr val="000000">
                      <a:alpha val="48000"/>
                    </a:srgbClr>
                  </a:outerShdw>
                </a:effectLst>
                <a:latin typeface="Tahoma"/>
              </a:rPr>
              <a:t>Served many years</a:t>
            </a:r>
          </a:p>
          <a:p>
            <a:pPr marL="1028700" lvl="1" indent="-457200" eaLnBrk="1" hangingPunct="1">
              <a:lnSpc>
                <a:spcPct val="120000"/>
              </a:lnSpc>
              <a:spcAft>
                <a:spcPts val="450"/>
              </a:spcAft>
              <a:buFont typeface="Wingdings" panose="05000000000000000000" pitchFamily="2" charset="2"/>
              <a:buChar char="§"/>
              <a:defRPr/>
            </a:pPr>
            <a:r>
              <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rPr>
              <a:t>Never disobeyed</a:t>
            </a:r>
          </a:p>
          <a:p>
            <a:pPr marL="1028700" lvl="1" indent="-457200" eaLnBrk="1" hangingPunct="1">
              <a:lnSpc>
                <a:spcPct val="120000"/>
              </a:lnSpc>
              <a:spcAft>
                <a:spcPts val="450"/>
              </a:spcAft>
              <a:buFont typeface="Wingdings" panose="05000000000000000000" pitchFamily="2" charset="2"/>
              <a:buChar char="§"/>
              <a:defRPr/>
            </a:pPr>
            <a:r>
              <a:rPr lang="en-US" sz="2400" dirty="0">
                <a:solidFill>
                  <a:prstClr val="white"/>
                </a:solidFill>
                <a:effectLst>
                  <a:outerShdw blurRad="50800" dist="38100" dir="2700000" algn="tl" rotWithShape="0">
                    <a:srgbClr val="000000">
                      <a:alpha val="48000"/>
                    </a:srgbClr>
                  </a:outerShdw>
                </a:effectLst>
                <a:latin typeface="Tahoma"/>
              </a:rPr>
              <a:t>No party for me</a:t>
            </a:r>
            <a:endParaRPr kumimoji="0" lang="en-US" sz="28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ndParaRPr>
          </a:p>
        </p:txBody>
      </p:sp>
      <p:sp>
        <p:nvSpPr>
          <p:cNvPr id="5" name="Footer Placeholder 4"/>
          <p:cNvSpPr>
            <a:spLocks noGrp="1"/>
          </p:cNvSpPr>
          <p:nvPr>
            <p:ph type="ftr" sz="quarter" idx="11"/>
          </p:nvPr>
        </p:nvSpPr>
        <p:spPr>
          <a:xfrm>
            <a:off x="19" y="6553200"/>
            <a:ext cx="4571977" cy="304800"/>
          </a:xfrm>
        </p:spPr>
        <p:txBody>
          <a:bodyPr vert="horz" lIns="91440" tIns="45720" rIns="91440" bIns="45720" rtlCol="0" anchor="ctr">
            <a:normAutofit/>
          </a:bodyPr>
          <a:lstStyle/>
          <a:p>
            <a:pPr marL="0" marR="0" lvl="0" indent="0" algn="ctr" defTabSz="914400" rtl="0" eaLnBrk="1" fontAlgn="base" latinLnBrk="0" hangingPunct="1">
              <a:lnSpc>
                <a:spcPct val="100000"/>
              </a:lnSpc>
              <a:spcBef>
                <a:spcPct val="0"/>
              </a:spcBef>
              <a:spcAft>
                <a:spcPts val="450"/>
              </a:spcAft>
              <a:buClr>
                <a:srgbClr val="6BA9DA"/>
              </a:buClr>
              <a:buSzPct val="115000"/>
              <a:buFontTx/>
              <a:buNone/>
              <a:tabLst/>
              <a:defRPr/>
            </a:pPr>
            <a:r>
              <a:rPr kumimoji="0" lang="en-US" sz="1000" b="0" i="0" u="none" strike="noStrike" kern="1200" cap="none" spc="0" normalizeH="0" baseline="0" noProof="0" dirty="0">
                <a:ln>
                  <a:noFill/>
                </a:ln>
                <a:solidFill>
                  <a:schemeClr val="bg1"/>
                </a:solidFill>
                <a:effectLst/>
                <a:uLnTx/>
                <a:uFillTx/>
                <a:latin typeface="Tahoma"/>
                <a:ea typeface="+mn-ea"/>
                <a:cs typeface="Arial" charset="0"/>
              </a:rPr>
              <a:t>The Loving Father &amp; His Lost Sons</a:t>
            </a:r>
          </a:p>
        </p:txBody>
      </p:sp>
      <p:sp>
        <p:nvSpPr>
          <p:cNvPr id="6" name="Text Box 5">
            <a:extLst>
              <a:ext uri="{FF2B5EF4-FFF2-40B4-BE49-F238E27FC236}">
                <a16:creationId xmlns:a16="http://schemas.microsoft.com/office/drawing/2014/main" id="{3030E815-E3FC-0A64-4B57-46BACC0810C1}"/>
              </a:ext>
            </a:extLst>
          </p:cNvPr>
          <p:cNvSpPr txBox="1">
            <a:spLocks noChangeArrowheads="1"/>
          </p:cNvSpPr>
          <p:nvPr/>
        </p:nvSpPr>
        <p:spPr bwMode="auto">
          <a:xfrm>
            <a:off x="0" y="21771"/>
            <a:ext cx="4571952" cy="55399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00FF"/>
                </a:solidFill>
                <a:effectLst/>
                <a:uLnTx/>
                <a:uFillTx/>
                <a:latin typeface="Tahoma" pitchFamily="34" charset="0"/>
                <a:ea typeface="+mn-ea"/>
                <a:cs typeface="Times New Roman" pitchFamily="18" charset="0"/>
              </a:rPr>
              <a:t>Luke 15:25-32</a:t>
            </a:r>
          </a:p>
        </p:txBody>
      </p:sp>
      <p:sp>
        <p:nvSpPr>
          <p:cNvPr id="9" name="Text Box 5">
            <a:extLst>
              <a:ext uri="{FF2B5EF4-FFF2-40B4-BE49-F238E27FC236}">
                <a16:creationId xmlns:a16="http://schemas.microsoft.com/office/drawing/2014/main" id="{2504F3DE-3E6D-1C45-E294-1462CDCB9C77}"/>
              </a:ext>
            </a:extLst>
          </p:cNvPr>
          <p:cNvSpPr txBox="1">
            <a:spLocks noChangeArrowheads="1"/>
          </p:cNvSpPr>
          <p:nvPr/>
        </p:nvSpPr>
        <p:spPr bwMode="auto">
          <a:xfrm>
            <a:off x="0" y="3136880"/>
            <a:ext cx="4571952" cy="341632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pitchFamily="34" charset="0"/>
                <a:ea typeface="+mn-ea"/>
                <a:cs typeface="Times New Roman" pitchFamily="18" charset="0"/>
              </a:rPr>
              <a:t>“Son, you have always been with me, and all that is mine is yours. But we had to celebrate and rejoice, for this brother of yours was dead and has begun to live, and was lost and has been found” </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pitchFamily="34" charset="0"/>
                <a:ea typeface="+mn-ea"/>
                <a:cs typeface="Times New Roman" pitchFamily="18" charset="0"/>
              </a:rPr>
              <a:t>(Luke 15:31-32)</a:t>
            </a:r>
          </a:p>
        </p:txBody>
      </p:sp>
    </p:spTree>
    <p:extLst>
      <p:ext uri="{BB962C8B-B14F-4D97-AF65-F5344CB8AC3E}">
        <p14:creationId xmlns:p14="http://schemas.microsoft.com/office/powerpoint/2010/main" val="22744902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 calcmode="lin" valueType="num">
                                      <p:cBhvr additive="base">
                                        <p:cTn id="26"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8" fill="hold" nodeType="after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495801" y="-147545"/>
            <a:ext cx="4724400" cy="892629"/>
          </a:xfrm>
        </p:spPr>
        <p:txBody>
          <a:bodyPr vert="horz" lIns="91440" tIns="45720" rIns="91440" bIns="45720" rtlCol="0" anchor="ctr">
            <a:norm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The Older Son</a:t>
            </a: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a:blip r:embed="rId3" cstate="print">
            <a:extLst>
              <a:ext uri="{28A0092B-C50C-407E-A947-70E740481C1C}">
                <a14:useLocalDpi xmlns:a14="http://schemas.microsoft.com/office/drawing/2010/main" val="0"/>
              </a:ext>
            </a:extLst>
          </a:blip>
          <a:srcRect l="8035" r="8035"/>
          <a:stretch/>
        </p:blipFill>
        <p:spPr>
          <a:xfrm>
            <a:off x="20" y="10"/>
            <a:ext cx="4571980" cy="6857990"/>
          </a:xfrm>
          <a:prstGeom prst="rect">
            <a:avLst/>
          </a:prstGeom>
        </p:spPr>
      </p:pic>
      <p:sp>
        <p:nvSpPr>
          <p:cNvPr id="8" name="Text Box 11"/>
          <p:cNvSpPr txBox="1">
            <a:spLocks noChangeArrowheads="1"/>
          </p:cNvSpPr>
          <p:nvPr/>
        </p:nvSpPr>
        <p:spPr bwMode="auto">
          <a:xfrm>
            <a:off x="4278086" y="974438"/>
            <a:ext cx="4876800" cy="5349408"/>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lvl="0" indent="-342900" eaLnBrk="1" hangingPunct="1">
              <a:lnSpc>
                <a:spcPct val="120000"/>
              </a:lnSpc>
              <a:spcAft>
                <a:spcPts val="450"/>
              </a:spcAft>
              <a:buFont typeface="Wingdings" panose="05000000000000000000" pitchFamily="2" charset="2"/>
              <a:buChar char="ü"/>
              <a:defRPr/>
            </a:pPr>
            <a:r>
              <a:rPr lang="en-US" sz="3200" b="1" dirty="0">
                <a:solidFill>
                  <a:prstClr val="white"/>
                </a:solidFill>
                <a:effectLst>
                  <a:outerShdw blurRad="50800" dist="38100" dir="2700000" algn="tl" rotWithShape="0">
                    <a:srgbClr val="000000">
                      <a:alpha val="48000"/>
                    </a:srgbClr>
                  </a:outerShdw>
                </a:effectLst>
                <a:latin typeface="Tahoma"/>
              </a:rPr>
              <a:t>May we as Christians learn the proper way to receive the erring child who returns back to the loving Father – Not with jealousy but with joyous celebration!</a:t>
            </a:r>
            <a:endParaRPr kumimoji="0" lang="en-US" sz="32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ndParaRPr>
          </a:p>
        </p:txBody>
      </p:sp>
      <p:sp>
        <p:nvSpPr>
          <p:cNvPr id="5" name="Footer Placeholder 4"/>
          <p:cNvSpPr>
            <a:spLocks noGrp="1"/>
          </p:cNvSpPr>
          <p:nvPr>
            <p:ph type="ftr" sz="quarter" idx="11"/>
          </p:nvPr>
        </p:nvSpPr>
        <p:spPr>
          <a:xfrm>
            <a:off x="19" y="6553200"/>
            <a:ext cx="4571977" cy="304800"/>
          </a:xfrm>
        </p:spPr>
        <p:txBody>
          <a:bodyPr vert="horz" lIns="91440" tIns="45720" rIns="91440" bIns="45720" rtlCol="0" anchor="ctr">
            <a:normAutofit/>
          </a:bodyPr>
          <a:lstStyle/>
          <a:p>
            <a:pPr marL="0" marR="0" lvl="0" indent="0" algn="ctr" defTabSz="914400" rtl="0" eaLnBrk="1" fontAlgn="base" latinLnBrk="0" hangingPunct="1">
              <a:lnSpc>
                <a:spcPct val="100000"/>
              </a:lnSpc>
              <a:spcBef>
                <a:spcPct val="0"/>
              </a:spcBef>
              <a:spcAft>
                <a:spcPts val="450"/>
              </a:spcAft>
              <a:buClr>
                <a:srgbClr val="6BA9DA"/>
              </a:buClr>
              <a:buSzPct val="115000"/>
              <a:buFontTx/>
              <a:buNone/>
              <a:tabLst/>
              <a:defRPr/>
            </a:pPr>
            <a:r>
              <a:rPr kumimoji="0" lang="en-US" sz="1000" b="0" i="0" u="none" strike="noStrike" kern="1200" cap="none" spc="0" normalizeH="0" baseline="0" noProof="0" dirty="0">
                <a:ln>
                  <a:noFill/>
                </a:ln>
                <a:solidFill>
                  <a:prstClr val="black"/>
                </a:solidFill>
                <a:effectLst/>
                <a:uLnTx/>
                <a:uFillTx/>
                <a:latin typeface="Tahoma"/>
                <a:ea typeface="+mn-ea"/>
                <a:cs typeface="Arial" charset="0"/>
              </a:rPr>
              <a:t>The Loving Father &amp; His Lost Sons</a:t>
            </a:r>
          </a:p>
        </p:txBody>
      </p:sp>
      <p:sp>
        <p:nvSpPr>
          <p:cNvPr id="6" name="Text Box 5">
            <a:extLst>
              <a:ext uri="{FF2B5EF4-FFF2-40B4-BE49-F238E27FC236}">
                <a16:creationId xmlns:a16="http://schemas.microsoft.com/office/drawing/2014/main" id="{3030E815-E3FC-0A64-4B57-46BACC0810C1}"/>
              </a:ext>
            </a:extLst>
          </p:cNvPr>
          <p:cNvSpPr txBox="1">
            <a:spLocks noChangeArrowheads="1"/>
          </p:cNvSpPr>
          <p:nvPr/>
        </p:nvSpPr>
        <p:spPr bwMode="auto">
          <a:xfrm>
            <a:off x="0" y="21771"/>
            <a:ext cx="4571952" cy="55399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00FF"/>
                </a:solidFill>
                <a:effectLst/>
                <a:uLnTx/>
                <a:uFillTx/>
                <a:latin typeface="Tahoma" pitchFamily="34" charset="0"/>
                <a:ea typeface="+mn-ea"/>
                <a:cs typeface="Times New Roman" pitchFamily="18" charset="0"/>
              </a:rPr>
              <a:t>Luke 15:25-32</a:t>
            </a:r>
          </a:p>
        </p:txBody>
      </p:sp>
      <p:sp>
        <p:nvSpPr>
          <p:cNvPr id="9" name="Text Box 5">
            <a:extLst>
              <a:ext uri="{FF2B5EF4-FFF2-40B4-BE49-F238E27FC236}">
                <a16:creationId xmlns:a16="http://schemas.microsoft.com/office/drawing/2014/main" id="{2504F3DE-3E6D-1C45-E294-1462CDCB9C77}"/>
              </a:ext>
            </a:extLst>
          </p:cNvPr>
          <p:cNvSpPr txBox="1">
            <a:spLocks noChangeArrowheads="1"/>
          </p:cNvSpPr>
          <p:nvPr/>
        </p:nvSpPr>
        <p:spPr bwMode="auto">
          <a:xfrm>
            <a:off x="48" y="3364678"/>
            <a:ext cx="4571952" cy="317009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lvl="0" algn="ctr" defTabSz="685800">
              <a:defRPr/>
            </a:pPr>
            <a:r>
              <a:rPr lang="en-US" sz="2000" b="1" dirty="0">
                <a:solidFill>
                  <a:srgbClr val="0000FF"/>
                </a:solidFill>
                <a:latin typeface="Tahoma" pitchFamily="34" charset="0"/>
                <a:cs typeface="Times New Roman" pitchFamily="18" charset="0"/>
              </a:rPr>
              <a:t>“Sufficient for such a one is this punishment which was inflicted by the majority, so that on the contrary you should rather forgive and comfort him, otherwise such a one might be overwhelmed by excessive sorrow.  Wherefore I urge you to reaffirm your love for him” </a:t>
            </a:r>
            <a:endParaRPr kumimoji="0" lang="en-US" sz="2000" b="1" i="0" u="none" strike="noStrike" kern="1200" cap="none" spc="0" normalizeH="0" baseline="0" noProof="0" dirty="0">
              <a:ln>
                <a:noFill/>
              </a:ln>
              <a:solidFill>
                <a:srgbClr val="0000FF"/>
              </a:solidFill>
              <a:effectLst/>
              <a:uLnTx/>
              <a:uFillTx/>
              <a:latin typeface="Tahoma" pitchFamily="34" charset="0"/>
              <a:cs typeface="Times New Roman" pitchFamily="18" charset="0"/>
            </a:endParaRPr>
          </a:p>
          <a:p>
            <a:pPr lvl="0" algn="ctr" defTabSz="685800">
              <a:defRPr/>
            </a:pPr>
            <a:r>
              <a:rPr lang="en-US" sz="2000" b="1" dirty="0">
                <a:solidFill>
                  <a:srgbClr val="0000FF"/>
                </a:solidFill>
                <a:latin typeface="Tahoma" pitchFamily="34" charset="0"/>
                <a:cs typeface="Times New Roman" pitchFamily="18" charset="0"/>
              </a:rPr>
              <a:t>(II Corinthians 2:6-8)</a:t>
            </a:r>
            <a:endParaRPr kumimoji="0" lang="en-US" sz="2400" b="1" i="0" u="none" strike="noStrike" kern="1200" cap="none" spc="0" normalizeH="0" baseline="0" noProof="0" dirty="0">
              <a:ln>
                <a:noFill/>
              </a:ln>
              <a:solidFill>
                <a:srgbClr val="0000FF"/>
              </a:solidFill>
              <a:effectLst/>
              <a:uLnTx/>
              <a:uFillTx/>
              <a:latin typeface="Tahoma" pitchFamily="34" charset="0"/>
              <a:ea typeface="+mn-ea"/>
              <a:cs typeface="Times New Roman" pitchFamily="18" charset="0"/>
            </a:endParaRPr>
          </a:p>
        </p:txBody>
      </p:sp>
    </p:spTree>
    <p:extLst>
      <p:ext uri="{BB962C8B-B14F-4D97-AF65-F5344CB8AC3E}">
        <p14:creationId xmlns:p14="http://schemas.microsoft.com/office/powerpoint/2010/main" val="17744174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865914" y="0"/>
            <a:ext cx="4267200" cy="685800"/>
          </a:xfrm>
        </p:spPr>
        <p:txBody>
          <a:bodyPr vert="horz" lIns="45720" tIns="45720" rIns="45720" bIns="45720" rtlCol="0" anchor="b">
            <a:normAutofit fontScale="90000"/>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The Older Son</a:t>
            </a:r>
            <a:endParaRPr kumimoji="0" lang="en-US" sz="3600" b="1" u="sng" kern="1200" dirty="0">
              <a:latin typeface="+mj-lt"/>
              <a:ea typeface="+mj-ea"/>
              <a:cs typeface="+mj-cs"/>
            </a:endParaRPr>
          </a:p>
        </p:txBody>
      </p:sp>
      <p:pic>
        <p:nvPicPr>
          <p:cNvPr id="6" name="Content Placeholder 5">
            <a:extLst>
              <a:ext uri="{FF2B5EF4-FFF2-40B4-BE49-F238E27FC236}">
                <a16:creationId xmlns:a16="http://schemas.microsoft.com/office/drawing/2014/main" id="{84078BA9-5E71-BDC5-0322-A0E5536DB863}"/>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0285" b="10285"/>
          <a:stretch/>
        </p:blipFill>
        <p:spPr>
          <a:xfrm>
            <a:off x="152400" y="1306286"/>
            <a:ext cx="4114800" cy="4114800"/>
          </a:xfrm>
          <a:noFill/>
        </p:spPr>
      </p:pic>
      <p:sp>
        <p:nvSpPr>
          <p:cNvPr id="5" name="Footer Placeholder 4"/>
          <p:cNvSpPr>
            <a:spLocks noGrp="1"/>
          </p:cNvSpPr>
          <p:nvPr>
            <p:ph type="ftr" sz="quarter" idx="11"/>
          </p:nvPr>
        </p:nvSpPr>
        <p:spPr>
          <a:xfrm>
            <a:off x="762000" y="6420541"/>
            <a:ext cx="2895600" cy="365125"/>
          </a:xfrm>
        </p:spPr>
        <p:txBody>
          <a:bodyPr vert="horz" lIns="0" tIns="45720" rIns="0" bIns="0" rtlCol="0" anchor="b">
            <a:normAutofit/>
          </a:bodyPr>
          <a:lstStyle/>
          <a:p>
            <a:pPr marL="0" marR="0" lvl="0" indent="0" algn="ctr" defTabSz="914400" rtl="0" eaLnBrk="1" fontAlgn="base" latinLnBrk="0" hangingPunct="1">
              <a:lnSpc>
                <a:spcPct val="100000"/>
              </a:lnSpc>
              <a:spcBef>
                <a:spcPct val="0"/>
              </a:spcBef>
              <a:spcAft>
                <a:spcPts val="600"/>
              </a:spcAft>
              <a:buClr>
                <a:srgbClr val="6BA9DA"/>
              </a:buClr>
              <a:buSzPct val="115000"/>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The Loving Father &amp; His Lost Sons</a:t>
            </a:r>
          </a:p>
        </p:txBody>
      </p:sp>
      <p:sp>
        <p:nvSpPr>
          <p:cNvPr id="13" name="Text Box 5">
            <a:extLst>
              <a:ext uri="{FF2B5EF4-FFF2-40B4-BE49-F238E27FC236}">
                <a16:creationId xmlns:a16="http://schemas.microsoft.com/office/drawing/2014/main" id="{C02934E7-4D9A-2537-AC3A-F56E30A5F02B}"/>
              </a:ext>
            </a:extLst>
          </p:cNvPr>
          <p:cNvSpPr txBox="1">
            <a:spLocks noChangeArrowheads="1"/>
          </p:cNvSpPr>
          <p:nvPr/>
        </p:nvSpPr>
        <p:spPr bwMode="auto">
          <a:xfrm>
            <a:off x="4376057" y="1767006"/>
            <a:ext cx="4724399" cy="3323987"/>
          </a:xfrm>
          <a:prstGeom prst="rect">
            <a:avLst/>
          </a:prstGeom>
          <a:solidFill>
            <a:schemeClr val="bg1">
              <a:lumMod val="20000"/>
              <a:lumOff val="80000"/>
            </a:schemeClr>
          </a:solidFill>
          <a:ln w="19050">
            <a:solidFill>
              <a:schemeClr val="accent1"/>
            </a:solidFill>
            <a:miter lim="800000"/>
            <a:headEnd/>
            <a:tailEnd/>
          </a:ln>
        </p:spPr>
        <p:txBody>
          <a:bodyPr wrap="square">
            <a:spAutoFit/>
          </a:bodyPr>
          <a:lstStyle/>
          <a:p>
            <a:pPr lvl="0" algn="ctr" defTabSz="685800">
              <a:defRPr/>
            </a:pPr>
            <a:r>
              <a:rPr lang="en-US" sz="3000" b="1" dirty="0">
                <a:solidFill>
                  <a:srgbClr val="006600"/>
                </a:solidFill>
                <a:latin typeface="Tahoma" pitchFamily="34" charset="0"/>
                <a:cs typeface="Times New Roman" pitchFamily="18" charset="0"/>
              </a:rPr>
              <a:t>Let us learn to receive the lost who have been found with great celebration, arms open wide with forgiveness and words of comfort and love!</a:t>
            </a:r>
            <a:endParaRPr kumimoji="0" lang="en-US" sz="3000" b="1" i="0" u="none" strike="noStrike" kern="1200" cap="none" spc="0" normalizeH="0" baseline="0" noProof="0" dirty="0">
              <a:ln>
                <a:noFill/>
              </a:ln>
              <a:solidFill>
                <a:srgbClr val="006600"/>
              </a:solidFill>
              <a:effectLst/>
              <a:uLnTx/>
              <a:uFillTx/>
              <a:latin typeface="Tahoma" pitchFamily="34" charset="0"/>
              <a:ea typeface="+mn-ea"/>
              <a:cs typeface="Times New Roman" pitchFamily="18" charset="0"/>
            </a:endParaRPr>
          </a:p>
        </p:txBody>
      </p:sp>
    </p:spTree>
    <p:extLst>
      <p:ext uri="{BB962C8B-B14F-4D97-AF65-F5344CB8AC3E}">
        <p14:creationId xmlns:p14="http://schemas.microsoft.com/office/powerpoint/2010/main" val="4937111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495801" y="-147545"/>
            <a:ext cx="4724400" cy="892629"/>
          </a:xfrm>
        </p:spPr>
        <p:txBody>
          <a:bodyPr vert="horz" lIns="91440" tIns="45720" rIns="91440" bIns="45720" rtlCol="0" anchor="ctr">
            <a:norm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Conclusion</a:t>
            </a: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a:blip r:embed="rId3">
            <a:extLst>
              <a:ext uri="{28A0092B-C50C-407E-A947-70E740481C1C}">
                <a14:useLocalDpi xmlns:a14="http://schemas.microsoft.com/office/drawing/2010/main" val="0"/>
              </a:ext>
            </a:extLst>
          </a:blip>
          <a:srcRect l="7991" r="7991"/>
          <a:stretch/>
        </p:blipFill>
        <p:spPr>
          <a:xfrm>
            <a:off x="20" y="10"/>
            <a:ext cx="4571980" cy="6857990"/>
          </a:xfrm>
          <a:prstGeom prst="rect">
            <a:avLst/>
          </a:prstGeom>
        </p:spPr>
      </p:pic>
      <p:sp>
        <p:nvSpPr>
          <p:cNvPr id="8" name="Text Box 11"/>
          <p:cNvSpPr txBox="1">
            <a:spLocks noChangeArrowheads="1"/>
          </p:cNvSpPr>
          <p:nvPr/>
        </p:nvSpPr>
        <p:spPr bwMode="auto">
          <a:xfrm>
            <a:off x="4278086" y="974438"/>
            <a:ext cx="4876800" cy="5349408"/>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lvl="0" indent="-342900" eaLnBrk="1" hangingPunct="1">
              <a:lnSpc>
                <a:spcPct val="120000"/>
              </a:lnSpc>
              <a:spcAft>
                <a:spcPts val="450"/>
              </a:spcAft>
              <a:buFont typeface="Wingdings" panose="05000000000000000000" pitchFamily="2" charset="2"/>
              <a:buChar char="ü"/>
              <a:defRPr/>
            </a:pPr>
            <a:r>
              <a:rPr lang="en-US" sz="3200" b="1" dirty="0">
                <a:solidFill>
                  <a:prstClr val="white"/>
                </a:solidFill>
                <a:effectLst>
                  <a:outerShdw blurRad="50800" dist="38100" dir="2700000" algn="tl" rotWithShape="0">
                    <a:srgbClr val="000000">
                      <a:alpha val="48000"/>
                    </a:srgbClr>
                  </a:outerShdw>
                </a:effectLst>
                <a:latin typeface="Tahoma"/>
              </a:rPr>
              <a:t>This is a parable of two lost sons:</a:t>
            </a:r>
          </a:p>
          <a:p>
            <a:pPr marL="1028700" lvl="1" indent="-457200" eaLnBrk="1" hangingPunct="1">
              <a:lnSpc>
                <a:spcPct val="120000"/>
              </a:lnSpc>
              <a:spcAft>
                <a:spcPts val="450"/>
              </a:spcAft>
              <a:buFont typeface="Wingdings" panose="05000000000000000000" pitchFamily="2" charset="2"/>
              <a:buChar char="q"/>
              <a:defRPr/>
            </a:pPr>
            <a:r>
              <a:rPr lang="en-US" sz="3200" dirty="0">
                <a:solidFill>
                  <a:prstClr val="white"/>
                </a:solidFill>
                <a:effectLst>
                  <a:outerShdw blurRad="50800" dist="38100" dir="2700000" algn="tl" rotWithShape="0">
                    <a:srgbClr val="000000">
                      <a:alpha val="48000"/>
                    </a:srgbClr>
                  </a:outerShdw>
                </a:effectLst>
                <a:latin typeface="Tahoma"/>
              </a:rPr>
              <a:t>The sinners and tax collectors</a:t>
            </a:r>
          </a:p>
          <a:p>
            <a:pPr marL="1028700" lvl="1" indent="-457200" eaLnBrk="1" hangingPunct="1">
              <a:lnSpc>
                <a:spcPct val="120000"/>
              </a:lnSpc>
              <a:spcAft>
                <a:spcPts val="450"/>
              </a:spcAft>
              <a:buFont typeface="Wingdings" panose="05000000000000000000" pitchFamily="2" charset="2"/>
              <a:buChar char="q"/>
              <a:defRPr/>
            </a:pPr>
            <a:r>
              <a:rPr lang="en-US" sz="3200" dirty="0">
                <a:solidFill>
                  <a:prstClr val="white"/>
                </a:solidFill>
                <a:effectLst>
                  <a:outerShdw blurRad="50800" dist="38100" dir="2700000" algn="tl" rotWithShape="0">
                    <a:srgbClr val="000000">
                      <a:alpha val="48000"/>
                    </a:srgbClr>
                  </a:outerShdw>
                </a:effectLst>
                <a:latin typeface="Tahoma"/>
              </a:rPr>
              <a:t>The Pharisees and the scribes</a:t>
            </a:r>
            <a:endParaRPr kumimoji="0" lang="en-US" sz="32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p:txBody>
      </p:sp>
      <p:sp>
        <p:nvSpPr>
          <p:cNvPr id="5" name="Footer Placeholder 4"/>
          <p:cNvSpPr>
            <a:spLocks noGrp="1"/>
          </p:cNvSpPr>
          <p:nvPr>
            <p:ph type="ftr" sz="quarter" idx="11"/>
          </p:nvPr>
        </p:nvSpPr>
        <p:spPr>
          <a:xfrm>
            <a:off x="19" y="6553200"/>
            <a:ext cx="4571977" cy="304800"/>
          </a:xfrm>
        </p:spPr>
        <p:txBody>
          <a:bodyPr vert="horz" lIns="91440" tIns="45720" rIns="91440" bIns="45720" rtlCol="0" anchor="ctr">
            <a:normAutofit/>
          </a:bodyPr>
          <a:lstStyle/>
          <a:p>
            <a:pPr marL="0" marR="0" lvl="0" indent="0" algn="ctr" defTabSz="914400" rtl="0" eaLnBrk="1" fontAlgn="base" latinLnBrk="0" hangingPunct="1">
              <a:lnSpc>
                <a:spcPct val="100000"/>
              </a:lnSpc>
              <a:spcBef>
                <a:spcPct val="0"/>
              </a:spcBef>
              <a:spcAft>
                <a:spcPts val="450"/>
              </a:spcAft>
              <a:buClr>
                <a:srgbClr val="6BA9DA"/>
              </a:buClr>
              <a:buSzPct val="115000"/>
              <a:buFontTx/>
              <a:buNone/>
              <a:tabLst/>
              <a:defRPr/>
            </a:pPr>
            <a:r>
              <a:rPr kumimoji="0" lang="en-US" sz="1000" b="0" i="0" u="none" strike="noStrike" kern="1200" cap="none" spc="0" normalizeH="0" baseline="0" noProof="0" dirty="0">
                <a:ln>
                  <a:noFill/>
                </a:ln>
                <a:solidFill>
                  <a:prstClr val="black"/>
                </a:solidFill>
                <a:effectLst/>
                <a:uLnTx/>
                <a:uFillTx/>
                <a:latin typeface="Tahoma"/>
                <a:ea typeface="+mn-ea"/>
                <a:cs typeface="Arial" charset="0"/>
              </a:rPr>
              <a:t>The Loving Father &amp; His Lost Sons</a:t>
            </a:r>
          </a:p>
        </p:txBody>
      </p:sp>
    </p:spTree>
    <p:extLst>
      <p:ext uri="{BB962C8B-B14F-4D97-AF65-F5344CB8AC3E}">
        <p14:creationId xmlns:p14="http://schemas.microsoft.com/office/powerpoint/2010/main" val="31662683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arn(inVertical)">
                                      <p:cBhvr>
                                        <p:cTn id="11" dur="500"/>
                                        <p:tgtEl>
                                          <p:spTgt spid="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barn(inVertical)">
                                      <p:cBhvr>
                                        <p:cTn id="1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10886"/>
            <a:ext cx="9144000" cy="838200"/>
          </a:xfrm>
        </p:spPr>
        <p:txBody>
          <a:bodyPr anchor="ctr">
            <a:noAutofit/>
          </a:bodyPr>
          <a:lstStyle/>
          <a:p>
            <a:pPr marL="182880" algn="ctr">
              <a:buClr>
                <a:schemeClr val="accent6">
                  <a:lumMod val="75000"/>
                </a:schemeClr>
              </a:buClr>
              <a:defRPr/>
            </a:pPr>
            <a:r>
              <a:rPr lang="en-US" sz="4000" b="1" u="sng" dirty="0">
                <a:solidFill>
                  <a:srgbClr val="66FFFF"/>
                </a:solidFill>
              </a:rPr>
              <a:t>Conclusion</a:t>
            </a:r>
            <a:endParaRPr lang="en-US" sz="4000" b="1" u="sng" dirty="0"/>
          </a:p>
        </p:txBody>
      </p:sp>
      <p:pic>
        <p:nvPicPr>
          <p:cNvPr id="5" name="Picture 4" descr="A picture containing text, sky, person, outdoor&#10;&#10;Description automatically generated">
            <a:extLst>
              <a:ext uri="{FF2B5EF4-FFF2-40B4-BE49-F238E27FC236}">
                <a16:creationId xmlns:a16="http://schemas.microsoft.com/office/drawing/2014/main" id="{5A0FB94D-517A-0588-C854-737278E11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4386"/>
            <a:ext cx="10744200" cy="6043614"/>
          </a:xfrm>
          <a:prstGeom prst="rect">
            <a:avLst/>
          </a:prstGeom>
        </p:spPr>
      </p:pic>
      <p:sp>
        <p:nvSpPr>
          <p:cNvPr id="10" name="Content Placeholder 3">
            <a:extLst>
              <a:ext uri="{FF2B5EF4-FFF2-40B4-BE49-F238E27FC236}">
                <a16:creationId xmlns:a16="http://schemas.microsoft.com/office/drawing/2014/main" id="{569B3AD1-AE8B-EA4E-1354-1A8A26390071}"/>
              </a:ext>
            </a:extLst>
          </p:cNvPr>
          <p:cNvSpPr txBox="1">
            <a:spLocks/>
          </p:cNvSpPr>
          <p:nvPr/>
        </p:nvSpPr>
        <p:spPr>
          <a:xfrm>
            <a:off x="0" y="2362200"/>
            <a:ext cx="4724400" cy="4313237"/>
          </a:xfrm>
          <a:prstGeom prst="rect">
            <a:avLst/>
          </a:prstGeom>
        </p:spPr>
        <p:txBody>
          <a:bodyPr vert="horz">
            <a:normAutofit fontScale="92500" lnSpcReduction="10000"/>
          </a:bodyPr>
          <a:lstStyle>
            <a:lvl1pPr marL="420624" indent="-384048" algn="l" rtl="0" eaLnBrk="1" latinLnBrk="0" hangingPunct="1">
              <a:spcBef>
                <a:spcPct val="20000"/>
              </a:spcBef>
              <a:buClr>
                <a:schemeClr val="accent1"/>
              </a:buClr>
              <a:buSzPct val="80000"/>
              <a:buFont typeface="Wingdings 2"/>
              <a:buChar char=""/>
              <a:defRPr kumimoji="0" sz="26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2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0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18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fontAlgn="auto">
              <a:spcAft>
                <a:spcPts val="0"/>
              </a:spcAft>
              <a:buNone/>
              <a:defRPr/>
            </a:pPr>
            <a:r>
              <a:rPr lang="en-US" sz="2800" b="1" dirty="0">
                <a:solidFill>
                  <a:schemeClr val="bg1"/>
                </a:solidFill>
                <a:latin typeface="Tahoma" pitchFamily="34" charset="0"/>
                <a:cs typeface="Times New Roman" pitchFamily="18" charset="0"/>
              </a:rPr>
              <a:t>Lessons for earthly fathers</a:t>
            </a:r>
          </a:p>
          <a:p>
            <a:pPr marL="457200" indent="-457200" fontAlgn="auto">
              <a:spcAft>
                <a:spcPts val="0"/>
              </a:spcAft>
              <a:buClr>
                <a:srgbClr val="006600"/>
              </a:buClr>
              <a:buSzPct val="115000"/>
              <a:buFont typeface="Wingdings" pitchFamily="2" charset="2"/>
              <a:buChar char="Ø"/>
              <a:defRPr/>
            </a:pPr>
            <a:r>
              <a:rPr lang="en-US" sz="2800" b="1" dirty="0">
                <a:solidFill>
                  <a:srgbClr val="0000FF"/>
                </a:solidFill>
                <a:latin typeface="Tahoma" pitchFamily="34" charset="0"/>
                <a:cs typeface="Times New Roman" pitchFamily="18" charset="0"/>
              </a:rPr>
              <a:t>Treat your children with patience and benefit of the doubt </a:t>
            </a:r>
          </a:p>
          <a:p>
            <a:pPr marL="457200" indent="-457200" fontAlgn="auto">
              <a:spcAft>
                <a:spcPts val="0"/>
              </a:spcAft>
              <a:buClr>
                <a:srgbClr val="006600"/>
              </a:buClr>
              <a:buSzPct val="115000"/>
              <a:buFont typeface="Wingdings" pitchFamily="2" charset="2"/>
              <a:buChar char="Ø"/>
              <a:defRPr/>
            </a:pPr>
            <a:r>
              <a:rPr lang="en-US" sz="2800" b="1" dirty="0">
                <a:solidFill>
                  <a:srgbClr val="0000FF"/>
                </a:solidFill>
                <a:latin typeface="Tahoma" pitchFamily="34" charset="0"/>
                <a:cs typeface="Times New Roman" pitchFamily="18" charset="0"/>
              </a:rPr>
              <a:t>When they stray and sin and then return, show them forgiveness and love</a:t>
            </a:r>
          </a:p>
          <a:p>
            <a:pPr marL="457200" indent="-457200" fontAlgn="auto">
              <a:spcAft>
                <a:spcPts val="0"/>
              </a:spcAft>
              <a:buClr>
                <a:srgbClr val="006600"/>
              </a:buClr>
              <a:buSzPct val="115000"/>
              <a:buFont typeface="Wingdings" pitchFamily="2" charset="2"/>
              <a:buChar char="Ø"/>
              <a:defRPr/>
            </a:pPr>
            <a:r>
              <a:rPr lang="en-US" sz="2800" b="1" dirty="0">
                <a:solidFill>
                  <a:srgbClr val="0000FF"/>
                </a:solidFill>
                <a:latin typeface="Tahoma" pitchFamily="34" charset="0"/>
                <a:cs typeface="Times New Roman" pitchFamily="18" charset="0"/>
              </a:rPr>
              <a:t>Give them words of encouragement and comfort</a:t>
            </a:r>
            <a:endParaRPr lang="en-US" sz="2800" dirty="0">
              <a:solidFill>
                <a:srgbClr val="0000FF"/>
              </a:solidFill>
              <a:latin typeface="Tahoma" pitchFamily="34" charset="0"/>
              <a:cs typeface="Times New Roman" pitchFamily="18" charset="0"/>
            </a:endParaRPr>
          </a:p>
        </p:txBody>
      </p:sp>
      <p:sp>
        <p:nvSpPr>
          <p:cNvPr id="72" name="Footer Placeholder 4">
            <a:extLst>
              <a:ext uri="{FF2B5EF4-FFF2-40B4-BE49-F238E27FC236}">
                <a16:creationId xmlns:a16="http://schemas.microsoft.com/office/drawing/2014/main" id="{01FED674-AE1C-440D-9E11-839865A220F8}"/>
              </a:ext>
            </a:extLst>
          </p:cNvPr>
          <p:cNvSpPr>
            <a:spLocks noGrp="1"/>
          </p:cNvSpPr>
          <p:nvPr>
            <p:ph type="ftr" sz="quarter" idx="11"/>
          </p:nvPr>
        </p:nvSpPr>
        <p:spPr>
          <a:xfrm>
            <a:off x="457200" y="6492875"/>
            <a:ext cx="2895600" cy="365125"/>
          </a:xfrm>
        </p:spPr>
        <p:txBody>
          <a:bodyPr anchor="b">
            <a:norm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The Loving Father &amp; His Lost Sons</a:t>
            </a:r>
          </a:p>
        </p:txBody>
      </p:sp>
    </p:spTree>
    <p:extLst>
      <p:ext uri="{BB962C8B-B14F-4D97-AF65-F5344CB8AC3E}">
        <p14:creationId xmlns:p14="http://schemas.microsoft.com/office/powerpoint/2010/main" val="31599582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 calcmode="lin" valueType="num">
                                      <p:cBhvr additive="base">
                                        <p:cTn id="16"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99144E-8C5A-E700-A30F-ADF8E52FDAB5}"/>
              </a:ext>
            </a:extLst>
          </p:cNvPr>
          <p:cNvSpPr>
            <a:spLocks noGrp="1"/>
          </p:cNvSpPr>
          <p:nvPr>
            <p:ph type="title"/>
          </p:nvPr>
        </p:nvSpPr>
        <p:spPr>
          <a:xfrm>
            <a:off x="0" y="13381"/>
            <a:ext cx="7467600" cy="716276"/>
          </a:xfrm>
        </p:spPr>
        <p:txBody>
          <a:bodyPr>
            <a:normAutofit fontScale="90000"/>
          </a:bodyPr>
          <a:lstStyle/>
          <a:p>
            <a:r>
              <a:rPr lang="en-US" dirty="0"/>
              <a:t>Conclusion</a:t>
            </a: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a:blip r:embed="rId3">
            <a:extLst>
              <a:ext uri="{28A0092B-C50C-407E-A947-70E740481C1C}">
                <a14:useLocalDpi xmlns:a14="http://schemas.microsoft.com/office/drawing/2010/main" val="0"/>
              </a:ext>
            </a:extLst>
          </a:blip>
          <a:srcRect l="19773" r="19773"/>
          <a:stretch/>
        </p:blipFill>
        <p:spPr>
          <a:xfrm>
            <a:off x="20" y="10"/>
            <a:ext cx="4571980" cy="6857990"/>
          </a:xfrm>
          <a:prstGeom prst="rect">
            <a:avLst/>
          </a:prstGeom>
        </p:spPr>
      </p:pic>
      <p:sp>
        <p:nvSpPr>
          <p:cNvPr id="8" name="Text Box 11"/>
          <p:cNvSpPr txBox="1">
            <a:spLocks noChangeArrowheads="1"/>
          </p:cNvSpPr>
          <p:nvPr/>
        </p:nvSpPr>
        <p:spPr bwMode="auto">
          <a:xfrm>
            <a:off x="4343400" y="21772"/>
            <a:ext cx="4876800" cy="6814458"/>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lvl="0" indent="-342900" eaLnBrk="1" hangingPunct="1">
              <a:lnSpc>
                <a:spcPct val="120000"/>
              </a:lnSpc>
              <a:spcAft>
                <a:spcPts val="450"/>
              </a:spcAft>
              <a:buFont typeface="Wingdings" panose="05000000000000000000" pitchFamily="2" charset="2"/>
              <a:buChar char="ü"/>
              <a:defRPr/>
            </a:pPr>
            <a:r>
              <a:rPr lang="en-US" sz="3200" b="1" dirty="0">
                <a:solidFill>
                  <a:prstClr val="white"/>
                </a:solidFill>
                <a:effectLst>
                  <a:outerShdw blurRad="50800" dist="38100" dir="2700000" algn="tl" rotWithShape="0">
                    <a:srgbClr val="000000">
                      <a:alpha val="48000"/>
                    </a:srgbClr>
                  </a:outerShdw>
                </a:effectLst>
                <a:latin typeface="Tahoma"/>
              </a:rPr>
              <a:t>The Loving Father in this parable teaches us the great patience and awesome love our Heavenly Father has for each of us, whatever state we are in, and power in forgiveness!</a:t>
            </a:r>
            <a:endParaRPr kumimoji="0" lang="en-US" sz="48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p:txBody>
      </p:sp>
      <p:sp>
        <p:nvSpPr>
          <p:cNvPr id="5" name="Footer Placeholder 4"/>
          <p:cNvSpPr>
            <a:spLocks noGrp="1"/>
          </p:cNvSpPr>
          <p:nvPr>
            <p:ph type="ftr" sz="quarter" idx="11"/>
          </p:nvPr>
        </p:nvSpPr>
        <p:spPr>
          <a:xfrm>
            <a:off x="19" y="6492875"/>
            <a:ext cx="4571977" cy="365125"/>
          </a:xfrm>
        </p:spPr>
        <p:txBody>
          <a:bodyPr vert="horz" lIns="91440" tIns="45720" rIns="91440" bIns="45720" rtlCol="0" anchor="ctr">
            <a:normAutofit/>
          </a:bodyPr>
          <a:lstStyle/>
          <a:p>
            <a:pPr marL="0" marR="0" lvl="0" indent="0" algn="ctr" defTabSz="914400" rtl="0" eaLnBrk="1" fontAlgn="base" latinLnBrk="0" hangingPunct="1">
              <a:lnSpc>
                <a:spcPct val="100000"/>
              </a:lnSpc>
              <a:spcBef>
                <a:spcPct val="0"/>
              </a:spcBef>
              <a:spcAft>
                <a:spcPts val="450"/>
              </a:spcAft>
              <a:buClr>
                <a:srgbClr val="6BA9DA"/>
              </a:buClr>
              <a:buSzPct val="115000"/>
              <a:buFontTx/>
              <a:buNone/>
              <a:tabLst/>
              <a:defRPr/>
            </a:pPr>
            <a:r>
              <a:rPr kumimoji="0" lang="en-US" sz="1000" b="0" i="0" u="none" strike="noStrike" kern="1200" cap="none" spc="0" normalizeH="0" baseline="0" noProof="0" dirty="0">
                <a:ln>
                  <a:noFill/>
                </a:ln>
                <a:solidFill>
                  <a:prstClr val="white">
                    <a:tint val="75000"/>
                  </a:prstClr>
                </a:solidFill>
                <a:effectLst/>
                <a:uLnTx/>
                <a:uFillTx/>
                <a:latin typeface="Tahoma"/>
                <a:ea typeface="+mn-ea"/>
                <a:cs typeface="Arial" charset="0"/>
              </a:rPr>
              <a:t>The Loving Father &amp; His Lost Sons</a:t>
            </a:r>
          </a:p>
        </p:txBody>
      </p:sp>
      <p:sp>
        <p:nvSpPr>
          <p:cNvPr id="6" name="Text Box 5">
            <a:extLst>
              <a:ext uri="{FF2B5EF4-FFF2-40B4-BE49-F238E27FC236}">
                <a16:creationId xmlns:a16="http://schemas.microsoft.com/office/drawing/2014/main" id="{3030E815-E3FC-0A64-4B57-46BACC0810C1}"/>
              </a:ext>
            </a:extLst>
          </p:cNvPr>
          <p:cNvSpPr txBox="1">
            <a:spLocks noChangeArrowheads="1"/>
          </p:cNvSpPr>
          <p:nvPr/>
        </p:nvSpPr>
        <p:spPr bwMode="auto">
          <a:xfrm>
            <a:off x="0" y="21771"/>
            <a:ext cx="4571952" cy="70788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ahoma" pitchFamily="34" charset="0"/>
                <a:ea typeface="+mn-ea"/>
                <a:cs typeface="Times New Roman" pitchFamily="18" charset="0"/>
              </a:rPr>
              <a:t>Conclusion</a:t>
            </a:r>
          </a:p>
        </p:txBody>
      </p:sp>
      <p:sp>
        <p:nvSpPr>
          <p:cNvPr id="10" name="Text Box 5">
            <a:extLst>
              <a:ext uri="{FF2B5EF4-FFF2-40B4-BE49-F238E27FC236}">
                <a16:creationId xmlns:a16="http://schemas.microsoft.com/office/drawing/2014/main" id="{C7AFDFDC-A441-4CFB-50C9-FD1343E1E613}"/>
              </a:ext>
            </a:extLst>
          </p:cNvPr>
          <p:cNvSpPr txBox="1">
            <a:spLocks noChangeArrowheads="1"/>
          </p:cNvSpPr>
          <p:nvPr/>
        </p:nvSpPr>
        <p:spPr bwMode="auto">
          <a:xfrm>
            <a:off x="0" y="4553882"/>
            <a:ext cx="4571952" cy="193899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pitchFamily="34" charset="0"/>
                <a:ea typeface="+mn-ea"/>
                <a:cs typeface="Times New Roman" pitchFamily="18" charset="0"/>
              </a:rPr>
              <a:t>“But God demonstrates His own love toward us, in that while we were yet sinners, Christ died for us” </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pitchFamily="34" charset="0"/>
                <a:ea typeface="+mn-ea"/>
                <a:cs typeface="Times New Roman" pitchFamily="18" charset="0"/>
              </a:rPr>
              <a:t>(Romans 5:8)</a:t>
            </a:r>
          </a:p>
        </p:txBody>
      </p:sp>
    </p:spTree>
    <p:extLst>
      <p:ext uri="{BB962C8B-B14F-4D97-AF65-F5344CB8AC3E}">
        <p14:creationId xmlns:p14="http://schemas.microsoft.com/office/powerpoint/2010/main" val="34020809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CD62490-1F89-BC03-81F5-061BA906AADB}"/>
              </a:ext>
            </a:extLst>
          </p:cNvPr>
          <p:cNvSpPr>
            <a:spLocks noGrp="1"/>
          </p:cNvSpPr>
          <p:nvPr>
            <p:ph type="title"/>
          </p:nvPr>
        </p:nvSpPr>
        <p:spPr>
          <a:xfrm>
            <a:off x="0" y="0"/>
            <a:ext cx="9144000" cy="838200"/>
          </a:xfrm>
        </p:spPr>
        <p:txBody>
          <a:bodyPr>
            <a:normAutofit/>
          </a:bodyPr>
          <a:lstStyle/>
          <a:p>
            <a:pPr algn="ctr"/>
            <a:r>
              <a:rPr lang="en-US" sz="4000" b="1" dirty="0">
                <a:solidFill>
                  <a:srgbClr val="66FFFF"/>
                </a:solidFill>
              </a:rPr>
              <a:t>Conclusion</a:t>
            </a:r>
          </a:p>
        </p:txBody>
      </p:sp>
      <p:sp>
        <p:nvSpPr>
          <p:cNvPr id="12" name="Text Placeholder 2">
            <a:extLst>
              <a:ext uri="{FF2B5EF4-FFF2-40B4-BE49-F238E27FC236}">
                <a16:creationId xmlns:a16="http://schemas.microsoft.com/office/drawing/2014/main" id="{6D900488-06F5-1673-0918-9F7326D912ED}"/>
              </a:ext>
            </a:extLst>
          </p:cNvPr>
          <p:cNvSpPr>
            <a:spLocks noGrp="1"/>
          </p:cNvSpPr>
          <p:nvPr>
            <p:ph type="body" idx="1"/>
          </p:nvPr>
        </p:nvSpPr>
        <p:spPr>
          <a:xfrm>
            <a:off x="457200" y="5486400"/>
            <a:ext cx="4040188" cy="979664"/>
          </a:xfrm>
        </p:spPr>
        <p:txBody>
          <a:bodyPr>
            <a:normAutofit fontScale="70000" lnSpcReduction="20000"/>
          </a:bodyPr>
          <a:lstStyle/>
          <a:p>
            <a:pPr algn="ctr"/>
            <a:r>
              <a:rPr lang="en-US" sz="2800" dirty="0">
                <a:solidFill>
                  <a:srgbClr val="66FFFF"/>
                </a:solidFill>
                <a:effectLst>
                  <a:outerShdw blurRad="50800" dist="38100" dir="2700000" algn="tl" rotWithShape="0">
                    <a:srgbClr val="000000">
                      <a:alpha val="48000"/>
                    </a:srgbClr>
                  </a:outerShdw>
                </a:effectLst>
                <a:latin typeface="Tahoma"/>
              </a:rPr>
              <a:t>“Joy in heaven over one sinner who repents”          (Luke 15:7)</a:t>
            </a:r>
          </a:p>
          <a:p>
            <a:endParaRPr lang="en-US" dirty="0"/>
          </a:p>
        </p:txBody>
      </p:sp>
      <p:sp>
        <p:nvSpPr>
          <p:cNvPr id="14" name="Text Placeholder 3">
            <a:extLst>
              <a:ext uri="{FF2B5EF4-FFF2-40B4-BE49-F238E27FC236}">
                <a16:creationId xmlns:a16="http://schemas.microsoft.com/office/drawing/2014/main" id="{8E6D7B58-BE71-F240-2BEF-EA2AD0CC9DB8}"/>
              </a:ext>
            </a:extLst>
          </p:cNvPr>
          <p:cNvSpPr>
            <a:spLocks noGrp="1"/>
          </p:cNvSpPr>
          <p:nvPr>
            <p:ph type="body" sz="half" idx="3"/>
          </p:nvPr>
        </p:nvSpPr>
        <p:spPr>
          <a:xfrm>
            <a:off x="4645025" y="5486399"/>
            <a:ext cx="4041775" cy="951939"/>
          </a:xfrm>
        </p:spPr>
        <p:txBody>
          <a:bodyPr>
            <a:normAutofit fontScale="70000" lnSpcReduction="20000"/>
          </a:bodyPr>
          <a:lstStyle/>
          <a:p>
            <a:pPr algn="ctr"/>
            <a:r>
              <a:rPr lang="en-US" sz="2800" dirty="0">
                <a:solidFill>
                  <a:srgbClr val="66FFFF"/>
                </a:solidFill>
                <a:effectLst>
                  <a:outerShdw blurRad="50800" dist="38100" dir="2700000" algn="tl" rotWithShape="0">
                    <a:srgbClr val="000000">
                      <a:alpha val="48000"/>
                    </a:srgbClr>
                  </a:outerShdw>
                </a:effectLst>
                <a:latin typeface="Tahoma"/>
              </a:rPr>
              <a:t>“Joy in the presence of the angels of God over one sinner who repents” (Luke 15:10) </a:t>
            </a:r>
            <a:endParaRPr kumimoji="0" lang="en-US" sz="2800" b="0" i="0" u="none" strike="noStrike" kern="1200" cap="none" spc="0" normalizeH="0" baseline="0" noProof="0" dirty="0">
              <a:ln>
                <a:noFill/>
              </a:ln>
              <a:solidFill>
                <a:srgbClr val="66FFFF"/>
              </a:solidFill>
              <a:effectLst>
                <a:outerShdw blurRad="50800" dist="38100" dir="2700000" algn="tl" rotWithShape="0">
                  <a:srgbClr val="000000">
                    <a:alpha val="48000"/>
                  </a:srgbClr>
                </a:outerShdw>
              </a:effectLst>
              <a:uLnTx/>
              <a:uFillTx/>
              <a:latin typeface="Tahoma"/>
            </a:endParaRPr>
          </a:p>
          <a:p>
            <a:endParaRPr lang="en-US" dirty="0"/>
          </a:p>
        </p:txBody>
      </p:sp>
      <p:sp>
        <p:nvSpPr>
          <p:cNvPr id="16" name="Content Placeholder 4">
            <a:extLst>
              <a:ext uri="{FF2B5EF4-FFF2-40B4-BE49-F238E27FC236}">
                <a16:creationId xmlns:a16="http://schemas.microsoft.com/office/drawing/2014/main" id="{2F60108C-A244-277A-F789-6A3F3C41B0BE}"/>
              </a:ext>
            </a:extLst>
          </p:cNvPr>
          <p:cNvSpPr>
            <a:spLocks noGrp="1"/>
          </p:cNvSpPr>
          <p:nvPr>
            <p:ph sz="quarter" idx="2"/>
          </p:nvPr>
        </p:nvSpPr>
        <p:spPr>
          <a:xfrm>
            <a:off x="457200" y="1516912"/>
            <a:ext cx="4040188" cy="3941763"/>
          </a:xfrm>
        </p:spPr>
        <p:txBody>
          <a:bodyPr/>
          <a:lstStyle/>
          <a:p>
            <a:pPr marL="628650" marR="0" lvl="0" indent="-342900" algn="l" defTabSz="914400" rtl="0" eaLnBrk="1" fontAlgn="base" latinLnBrk="0" hangingPunct="1">
              <a:lnSpc>
                <a:spcPct val="120000"/>
              </a:lnSpc>
              <a:spcBef>
                <a:spcPct val="0"/>
              </a:spcBef>
              <a:spcAft>
                <a:spcPts val="45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Our Heavenly Father </a:t>
            </a:r>
            <a:r>
              <a:rPr kumimoji="0" lang="en-US" sz="2400" b="1" i="1" u="sng"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LOVES</a:t>
            </a:r>
            <a:r>
              <a:rPr kumimoji="0" lang="en-US" sz="24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 His children:</a:t>
            </a:r>
          </a:p>
          <a:p>
            <a:pPr marL="914400" marR="0" lvl="1" indent="-342900" algn="l" defTabSz="914400" rtl="0" eaLnBrk="1" fontAlgn="base" latinLnBrk="0" hangingPunct="1">
              <a:lnSpc>
                <a:spcPct val="120000"/>
              </a:lnSpc>
              <a:spcBef>
                <a:spcPct val="0"/>
              </a:spcBef>
              <a:spcAft>
                <a:spcPts val="45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Even when they turn away from Him, and He watches for them in love!</a:t>
            </a:r>
          </a:p>
          <a:p>
            <a:pPr marL="914400" marR="0" lvl="1" indent="-342900" algn="l" defTabSz="914400" rtl="0" eaLnBrk="1" fontAlgn="base" latinLnBrk="0" hangingPunct="1">
              <a:lnSpc>
                <a:spcPct val="120000"/>
              </a:lnSpc>
              <a:spcBef>
                <a:spcPct val="0"/>
              </a:spcBef>
              <a:spcAft>
                <a:spcPts val="45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Especially when they repent and return!</a:t>
            </a:r>
          </a:p>
          <a:p>
            <a:endParaRPr lang="en-US" dirty="0"/>
          </a:p>
        </p:txBody>
      </p:sp>
      <p:pic>
        <p:nvPicPr>
          <p:cNvPr id="5" name="Picture 4" descr="A person carrying a person&#10;&#10;Description automatically generated with low confidence">
            <a:extLst>
              <a:ext uri="{FF2B5EF4-FFF2-40B4-BE49-F238E27FC236}">
                <a16:creationId xmlns:a16="http://schemas.microsoft.com/office/drawing/2014/main" id="{78F19D04-D19A-7FE7-0B70-02DD347AA057}"/>
              </a:ext>
            </a:extLst>
          </p:cNvPr>
          <p:cNvPicPr>
            <a:picLocks noChangeAspect="1"/>
          </p:cNvPicPr>
          <p:nvPr/>
        </p:nvPicPr>
        <p:blipFill rotWithShape="1">
          <a:blip r:embed="rId3">
            <a:extLst>
              <a:ext uri="{28A0092B-C50C-407E-A947-70E740481C1C}">
                <a14:useLocalDpi xmlns:a14="http://schemas.microsoft.com/office/drawing/2010/main" val="0"/>
              </a:ext>
            </a:extLst>
          </a:blip>
          <a:srcRect l="13869" r="-4" b="-4"/>
          <a:stretch/>
        </p:blipFill>
        <p:spPr>
          <a:xfrm>
            <a:off x="4645025" y="1516912"/>
            <a:ext cx="4041775" cy="3941763"/>
          </a:xfrm>
          <a:prstGeom prst="rect">
            <a:avLst/>
          </a:prstGeom>
          <a:noFill/>
        </p:spPr>
      </p:pic>
      <p:sp>
        <p:nvSpPr>
          <p:cNvPr id="4" name="Footer Placeholder 3">
            <a:extLst>
              <a:ext uri="{FF2B5EF4-FFF2-40B4-BE49-F238E27FC236}">
                <a16:creationId xmlns:a16="http://schemas.microsoft.com/office/drawing/2014/main" id="{52825529-7115-EF41-A2B6-0696A63A05A4}"/>
              </a:ext>
            </a:extLst>
          </p:cNvPr>
          <p:cNvSpPr>
            <a:spLocks noGrp="1"/>
          </p:cNvSpPr>
          <p:nvPr>
            <p:ph type="ftr" sz="quarter" idx="11"/>
          </p:nvPr>
        </p:nvSpPr>
        <p:spPr>
          <a:xfrm>
            <a:off x="3049588" y="6466064"/>
            <a:ext cx="2895600" cy="365125"/>
          </a:xfrm>
        </p:spPr>
        <p:txBody>
          <a:bodyPr anchor="b">
            <a:normAutofit/>
          </a:bodyPr>
          <a:lstStyle/>
          <a:p>
            <a:pPr>
              <a:spcAft>
                <a:spcPts val="600"/>
              </a:spcAft>
              <a:defRPr/>
            </a:pPr>
            <a:r>
              <a:rPr lang="en-US" dirty="0">
                <a:solidFill>
                  <a:srgbClr val="FFFFFF"/>
                </a:solidFill>
              </a:rPr>
              <a:t>The Loving Father &amp; His Lost Sons</a:t>
            </a:r>
          </a:p>
        </p:txBody>
      </p:sp>
    </p:spTree>
    <p:extLst>
      <p:ext uri="{BB962C8B-B14F-4D97-AF65-F5344CB8AC3E}">
        <p14:creationId xmlns:p14="http://schemas.microsoft.com/office/powerpoint/2010/main" val="18810120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 calcmode="lin" valueType="num">
                                      <p:cBhvr additive="base">
                                        <p:cTn id="11"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 calcmode="lin" valueType="num">
                                      <p:cBhvr additive="base">
                                        <p:cTn id="17"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p:cTn id="22"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12">
                                            <p:txEl>
                                              <p:pRg st="0" end="0"/>
                                            </p:txEl>
                                          </p:spTgt>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495801" y="-147545"/>
            <a:ext cx="4724400" cy="892629"/>
          </a:xfrm>
        </p:spPr>
        <p:txBody>
          <a:bodyPr vert="horz" lIns="91440" tIns="45720" rIns="91440" bIns="45720" rtlCol="0" anchor="ctr">
            <a:norm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Conclusion</a:t>
            </a: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a:blip r:embed="rId3">
            <a:extLst>
              <a:ext uri="{28A0092B-C50C-407E-A947-70E740481C1C}">
                <a14:useLocalDpi xmlns:a14="http://schemas.microsoft.com/office/drawing/2010/main" val="0"/>
              </a:ext>
            </a:extLst>
          </a:blip>
          <a:srcRect l="7991" r="7991"/>
          <a:stretch/>
        </p:blipFill>
        <p:spPr>
          <a:xfrm>
            <a:off x="20" y="10"/>
            <a:ext cx="4571980" cy="6857990"/>
          </a:xfrm>
          <a:prstGeom prst="rect">
            <a:avLst/>
          </a:prstGeom>
        </p:spPr>
      </p:pic>
      <p:sp>
        <p:nvSpPr>
          <p:cNvPr id="8" name="Text Box 11"/>
          <p:cNvSpPr txBox="1">
            <a:spLocks noChangeArrowheads="1"/>
          </p:cNvSpPr>
          <p:nvPr/>
        </p:nvSpPr>
        <p:spPr bwMode="auto">
          <a:xfrm>
            <a:off x="4278086" y="745084"/>
            <a:ext cx="4876800" cy="6112906"/>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lvl="0" indent="-342900" eaLnBrk="1" hangingPunct="1">
              <a:lnSpc>
                <a:spcPct val="120000"/>
              </a:lnSpc>
              <a:spcAft>
                <a:spcPts val="450"/>
              </a:spcAft>
              <a:buFont typeface="Wingdings" panose="05000000000000000000" pitchFamily="2" charset="2"/>
              <a:buChar char="ü"/>
              <a:defRPr/>
            </a:pPr>
            <a:r>
              <a:rPr lang="en-US" sz="3200" b="1" dirty="0">
                <a:solidFill>
                  <a:prstClr val="white"/>
                </a:solidFill>
                <a:effectLst>
                  <a:outerShdw blurRad="50800" dist="38100" dir="2700000" algn="tl" rotWithShape="0">
                    <a:srgbClr val="000000">
                      <a:alpha val="48000"/>
                    </a:srgbClr>
                  </a:outerShdw>
                </a:effectLst>
                <a:latin typeface="Tahoma"/>
              </a:rPr>
              <a:t>Which brother are you? </a:t>
            </a:r>
            <a:endParaRPr kumimoji="0" lang="en-US" sz="32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a:p>
            <a:pPr marL="1028700" lvl="1" indent="-457200" eaLnBrk="1" hangingPunct="1">
              <a:lnSpc>
                <a:spcPct val="120000"/>
              </a:lnSpc>
              <a:spcAft>
                <a:spcPts val="450"/>
              </a:spcAft>
              <a:buFont typeface="Wingdings" panose="05000000000000000000" pitchFamily="2" charset="2"/>
              <a:buChar char="q"/>
              <a:defRPr/>
            </a:pPr>
            <a:r>
              <a:rPr lang="en-US" sz="3200" dirty="0">
                <a:solidFill>
                  <a:prstClr val="white"/>
                </a:solidFill>
                <a:effectLst>
                  <a:outerShdw blurRad="50800" dist="38100" dir="2700000" algn="tl" rotWithShape="0">
                    <a:srgbClr val="000000">
                      <a:alpha val="48000"/>
                    </a:srgbClr>
                  </a:outerShdw>
                </a:effectLst>
                <a:latin typeface="Tahoma"/>
              </a:rPr>
              <a:t>Have you wandered away from God and never obeyed the gospel? </a:t>
            </a:r>
          </a:p>
          <a:p>
            <a:pPr marL="1028700" lvl="1" indent="-457200" eaLnBrk="1" hangingPunct="1">
              <a:lnSpc>
                <a:spcPct val="120000"/>
              </a:lnSpc>
              <a:spcAft>
                <a:spcPts val="450"/>
              </a:spcAft>
              <a:buFont typeface="Wingdings" panose="05000000000000000000" pitchFamily="2" charset="2"/>
              <a:buChar char="q"/>
              <a:defRPr/>
            </a:pPr>
            <a:r>
              <a:rPr lang="en-US" sz="3200" dirty="0">
                <a:solidFill>
                  <a:prstClr val="white"/>
                </a:solidFill>
                <a:effectLst>
                  <a:outerShdw blurRad="50800" dist="38100" dir="2700000" algn="tl" rotWithShape="0">
                    <a:srgbClr val="000000">
                      <a:alpha val="48000"/>
                    </a:srgbClr>
                  </a:outerShdw>
                </a:effectLst>
                <a:latin typeface="Tahoma"/>
              </a:rPr>
              <a:t>Have you obeyed the gospel but strayed away in your heart?</a:t>
            </a:r>
            <a:endParaRPr kumimoji="0" lang="en-US" sz="32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p:txBody>
      </p:sp>
      <p:sp>
        <p:nvSpPr>
          <p:cNvPr id="5" name="Footer Placeholder 4"/>
          <p:cNvSpPr>
            <a:spLocks noGrp="1"/>
          </p:cNvSpPr>
          <p:nvPr>
            <p:ph type="ftr" sz="quarter" idx="11"/>
          </p:nvPr>
        </p:nvSpPr>
        <p:spPr>
          <a:xfrm>
            <a:off x="19" y="6553200"/>
            <a:ext cx="4571977" cy="304800"/>
          </a:xfrm>
        </p:spPr>
        <p:txBody>
          <a:bodyPr vert="horz" lIns="91440" tIns="45720" rIns="91440" bIns="45720" rtlCol="0" anchor="ctr">
            <a:normAutofit/>
          </a:bodyPr>
          <a:lstStyle/>
          <a:p>
            <a:pPr marL="0" marR="0" lvl="0" indent="0" algn="ctr" defTabSz="914400" rtl="0" eaLnBrk="1" fontAlgn="base" latinLnBrk="0" hangingPunct="1">
              <a:lnSpc>
                <a:spcPct val="100000"/>
              </a:lnSpc>
              <a:spcBef>
                <a:spcPct val="0"/>
              </a:spcBef>
              <a:spcAft>
                <a:spcPts val="450"/>
              </a:spcAft>
              <a:buClr>
                <a:srgbClr val="6BA9DA"/>
              </a:buClr>
              <a:buSzPct val="115000"/>
              <a:buFontTx/>
              <a:buNone/>
              <a:tabLst/>
              <a:defRPr/>
            </a:pPr>
            <a:r>
              <a:rPr kumimoji="0" lang="en-US" sz="1000" b="0" i="0" u="none" strike="noStrike" kern="1200" cap="none" spc="0" normalizeH="0" baseline="0" noProof="0" dirty="0">
                <a:ln>
                  <a:noFill/>
                </a:ln>
                <a:solidFill>
                  <a:prstClr val="black"/>
                </a:solidFill>
                <a:effectLst/>
                <a:uLnTx/>
                <a:uFillTx/>
                <a:latin typeface="Tahoma"/>
                <a:ea typeface="+mn-ea"/>
                <a:cs typeface="Arial" charset="0"/>
              </a:rPr>
              <a:t>The Loving Father &amp; His Lost Sons</a:t>
            </a:r>
          </a:p>
        </p:txBody>
      </p:sp>
    </p:spTree>
    <p:extLst>
      <p:ext uri="{BB962C8B-B14F-4D97-AF65-F5344CB8AC3E}">
        <p14:creationId xmlns:p14="http://schemas.microsoft.com/office/powerpoint/2010/main" val="13348561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arn(inVertical)">
                                      <p:cBhvr>
                                        <p:cTn id="11" dur="500"/>
                                        <p:tgtEl>
                                          <p:spTgt spid="8">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arn(inVertical)">
                                      <p:cBhvr>
                                        <p:cTn id="1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CD62490-1F89-BC03-81F5-061BA906AADB}"/>
              </a:ext>
            </a:extLst>
          </p:cNvPr>
          <p:cNvSpPr>
            <a:spLocks noGrp="1"/>
          </p:cNvSpPr>
          <p:nvPr>
            <p:ph type="title"/>
          </p:nvPr>
        </p:nvSpPr>
        <p:spPr>
          <a:xfrm>
            <a:off x="0" y="0"/>
            <a:ext cx="9144000" cy="914400"/>
          </a:xfrm>
        </p:spPr>
        <p:txBody>
          <a:bodyPr anchor="ctr">
            <a:normAutofit/>
          </a:bodyPr>
          <a:lstStyle/>
          <a:p>
            <a:pPr algn="ctr"/>
            <a:r>
              <a:rPr lang="en-US" b="1" dirty="0"/>
              <a:t>Conclusion</a:t>
            </a:r>
          </a:p>
        </p:txBody>
      </p:sp>
      <p:pic>
        <p:nvPicPr>
          <p:cNvPr id="5" name="Picture 4" descr="A person carrying a person&#10;&#10;Description automatically generated with low confidence">
            <a:extLst>
              <a:ext uri="{FF2B5EF4-FFF2-40B4-BE49-F238E27FC236}">
                <a16:creationId xmlns:a16="http://schemas.microsoft.com/office/drawing/2014/main" id="{78F19D04-D19A-7FE7-0B70-02DD347AA057}"/>
              </a:ext>
            </a:extLst>
          </p:cNvPr>
          <p:cNvPicPr>
            <a:picLocks noChangeAspect="1"/>
          </p:cNvPicPr>
          <p:nvPr/>
        </p:nvPicPr>
        <p:blipFill rotWithShape="1">
          <a:blip r:embed="rId3">
            <a:extLst>
              <a:ext uri="{28A0092B-C50C-407E-A947-70E740481C1C}">
                <a14:useLocalDpi xmlns:a14="http://schemas.microsoft.com/office/drawing/2010/main" val="0"/>
              </a:ext>
            </a:extLst>
          </a:blip>
          <a:srcRect t="1126" b="26721"/>
          <a:stretch/>
        </p:blipFill>
        <p:spPr>
          <a:xfrm>
            <a:off x="838200" y="859304"/>
            <a:ext cx="7467600" cy="4525963"/>
          </a:xfrm>
          <a:prstGeom prst="rect">
            <a:avLst/>
          </a:prstGeom>
          <a:noFill/>
        </p:spPr>
      </p:pic>
      <p:sp>
        <p:nvSpPr>
          <p:cNvPr id="4" name="Footer Placeholder 3">
            <a:extLst>
              <a:ext uri="{FF2B5EF4-FFF2-40B4-BE49-F238E27FC236}">
                <a16:creationId xmlns:a16="http://schemas.microsoft.com/office/drawing/2014/main" id="{52825529-7115-EF41-A2B6-0696A63A05A4}"/>
              </a:ext>
            </a:extLst>
          </p:cNvPr>
          <p:cNvSpPr>
            <a:spLocks noGrp="1"/>
          </p:cNvSpPr>
          <p:nvPr>
            <p:ph type="ftr" sz="quarter" idx="11"/>
          </p:nvPr>
        </p:nvSpPr>
        <p:spPr>
          <a:xfrm>
            <a:off x="3124200" y="6422064"/>
            <a:ext cx="2895600" cy="365125"/>
          </a:xfrm>
        </p:spPr>
        <p:txBody>
          <a:bodyPr anchor="b">
            <a:normAutofit/>
          </a:bodyPr>
          <a:lstStyle/>
          <a:p>
            <a:pPr marL="0" marR="0" lvl="0" indent="0" defTabSz="914400" rtl="0" eaLnBrk="1" fontAlgn="base" latinLnBrk="0" hangingPunct="1">
              <a:spcBef>
                <a:spcPct val="0"/>
              </a:spcBef>
              <a:spcAft>
                <a:spcPts val="600"/>
              </a:spcAft>
              <a:buClrTx/>
              <a:buSzTx/>
              <a:buFontTx/>
              <a:buNone/>
              <a:tabLst/>
              <a:defRPr/>
            </a:pPr>
            <a:r>
              <a:rPr kumimoji="0" lang="en-US" b="0" i="0" u="none" strike="noStrike" kern="1200" cap="none" spc="0" normalizeH="0" baseline="0" noProof="0">
                <a:ln>
                  <a:noFill/>
                </a:ln>
                <a:effectLst/>
                <a:uLnTx/>
                <a:uFillTx/>
              </a:rPr>
              <a:t>The Loving Father &amp; His Lost Sons</a:t>
            </a:r>
          </a:p>
        </p:txBody>
      </p:sp>
      <p:sp>
        <p:nvSpPr>
          <p:cNvPr id="15" name="Text Box 5">
            <a:extLst>
              <a:ext uri="{FF2B5EF4-FFF2-40B4-BE49-F238E27FC236}">
                <a16:creationId xmlns:a16="http://schemas.microsoft.com/office/drawing/2014/main" id="{135BDEC7-F24D-D9FB-8519-6A5DA86FAFEF}"/>
              </a:ext>
            </a:extLst>
          </p:cNvPr>
          <p:cNvSpPr txBox="1">
            <a:spLocks noChangeArrowheads="1"/>
          </p:cNvSpPr>
          <p:nvPr/>
        </p:nvSpPr>
        <p:spPr bwMode="auto">
          <a:xfrm>
            <a:off x="136071" y="4661297"/>
            <a:ext cx="8871857" cy="1938992"/>
          </a:xfrm>
          <a:prstGeom prst="rect">
            <a:avLst/>
          </a:prstGeom>
          <a:solidFill>
            <a:schemeClr val="bg1">
              <a:lumMod val="20000"/>
              <a:lumOff val="80000"/>
            </a:schemeClr>
          </a:solidFill>
          <a:ln w="19050">
            <a:solidFill>
              <a:schemeClr val="accent1"/>
            </a:solidFill>
            <a:miter lim="800000"/>
            <a:headEnd/>
            <a:tailEnd/>
          </a:ln>
        </p:spPr>
        <p:txBody>
          <a:bodyPr wrap="square">
            <a:spAutoFit/>
          </a:bodyPr>
          <a:lstStyle/>
          <a:p>
            <a:pPr lvl="0" algn="ctr" defTabSz="685800">
              <a:defRPr/>
            </a:pPr>
            <a:r>
              <a:rPr lang="en-US" sz="3000" b="1" dirty="0">
                <a:solidFill>
                  <a:srgbClr val="006600"/>
                </a:solidFill>
                <a:latin typeface="Tahoma" pitchFamily="34" charset="0"/>
                <a:cs typeface="Times New Roman" pitchFamily="18" charset="0"/>
              </a:rPr>
              <a:t>Whatever you have done, wherever you have wandered, you can have a joyous homecoming by repenting and returning to God and to His family!</a:t>
            </a:r>
            <a:endParaRPr kumimoji="0" lang="en-US" sz="3000" b="1" i="0" u="none" strike="noStrike" kern="1200" cap="none" spc="0" normalizeH="0" baseline="0" noProof="0" dirty="0">
              <a:ln>
                <a:noFill/>
              </a:ln>
              <a:solidFill>
                <a:srgbClr val="006600"/>
              </a:solidFill>
              <a:effectLst/>
              <a:uLnTx/>
              <a:uFillTx/>
              <a:latin typeface="Tahoma" pitchFamily="34" charset="0"/>
              <a:ea typeface="+mn-ea"/>
              <a:cs typeface="Times New Roman" pitchFamily="18" charset="0"/>
            </a:endParaRPr>
          </a:p>
        </p:txBody>
      </p:sp>
    </p:spTree>
    <p:extLst>
      <p:ext uri="{BB962C8B-B14F-4D97-AF65-F5344CB8AC3E}">
        <p14:creationId xmlns:p14="http://schemas.microsoft.com/office/powerpoint/2010/main" val="16426579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10886"/>
            <a:ext cx="9144000" cy="838200"/>
          </a:xfrm>
        </p:spPr>
        <p:txBody>
          <a:bodyPr anchor="ctr">
            <a:noAutofit/>
          </a:bodyPr>
          <a:lstStyle/>
          <a:p>
            <a:pPr marL="182880" algn="ctr">
              <a:buClr>
                <a:schemeClr val="accent6">
                  <a:lumMod val="75000"/>
                </a:schemeClr>
              </a:buClr>
              <a:defRPr/>
            </a:pPr>
            <a:r>
              <a:rPr lang="en-US" sz="4000" b="1" u="sng" dirty="0">
                <a:solidFill>
                  <a:srgbClr val="66FFFF"/>
                </a:solidFill>
              </a:rPr>
              <a:t>INTRO</a:t>
            </a:r>
            <a:endParaRPr lang="en-US" sz="4000" b="1" u="sng"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l="19736" r="19736"/>
          <a:stretch/>
        </p:blipFill>
        <p:spPr>
          <a:xfrm>
            <a:off x="76200" y="1600200"/>
            <a:ext cx="3657600" cy="4525963"/>
          </a:xfrm>
          <a:prstGeom prst="rect">
            <a:avLst/>
          </a:prstGeom>
          <a:no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pic>
      <p:sp>
        <p:nvSpPr>
          <p:cNvPr id="72" name="Footer Placeholder 4">
            <a:extLst>
              <a:ext uri="{FF2B5EF4-FFF2-40B4-BE49-F238E27FC236}">
                <a16:creationId xmlns:a16="http://schemas.microsoft.com/office/drawing/2014/main" id="{01FED674-AE1C-440D-9E11-839865A220F8}"/>
              </a:ext>
            </a:extLst>
          </p:cNvPr>
          <p:cNvSpPr>
            <a:spLocks noGrp="1"/>
          </p:cNvSpPr>
          <p:nvPr>
            <p:ph type="ftr" sz="quarter" idx="11"/>
          </p:nvPr>
        </p:nvSpPr>
        <p:spPr>
          <a:xfrm>
            <a:off x="457200" y="6492875"/>
            <a:ext cx="2895600" cy="365125"/>
          </a:xfrm>
        </p:spPr>
        <p:txBody>
          <a:bodyPr anchor="b">
            <a:norm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dirty="0">
                <a:ln>
                  <a:noFill/>
                </a:ln>
                <a:solidFill>
                  <a:srgbClr val="D4D2D0">
                    <a:shade val="50000"/>
                  </a:srgbClr>
                </a:solidFill>
                <a:effectLst/>
                <a:uLnTx/>
                <a:uFillTx/>
                <a:latin typeface="Arial" charset="0"/>
                <a:ea typeface="+mn-ea"/>
                <a:cs typeface="Arial" charset="0"/>
              </a:rPr>
              <a:t>The Loving Father &amp; His Lost Sons</a:t>
            </a:r>
          </a:p>
        </p:txBody>
      </p:sp>
      <p:sp>
        <p:nvSpPr>
          <p:cNvPr id="4" name="Content Placeholder 3">
            <a:extLst>
              <a:ext uri="{FF2B5EF4-FFF2-40B4-BE49-F238E27FC236}">
                <a16:creationId xmlns:a16="http://schemas.microsoft.com/office/drawing/2014/main" id="{1CC84168-49D7-4494-AFA6-92BBF22F4887}"/>
              </a:ext>
            </a:extLst>
          </p:cNvPr>
          <p:cNvSpPr>
            <a:spLocks noGrp="1"/>
          </p:cNvSpPr>
          <p:nvPr>
            <p:ph sz="half" idx="2"/>
          </p:nvPr>
        </p:nvSpPr>
        <p:spPr>
          <a:xfrm>
            <a:off x="3733800" y="1600200"/>
            <a:ext cx="5410200" cy="4525963"/>
          </a:xfrm>
        </p:spPr>
        <p:txBody>
          <a:bodyPr/>
          <a:lstStyle/>
          <a:p>
            <a:pPr marL="36576" indent="0">
              <a:buNone/>
              <a:defRPr/>
            </a:pPr>
            <a:r>
              <a:rPr lang="en-US" sz="2800" b="1" dirty="0">
                <a:solidFill>
                  <a:srgbClr val="FFFFFF"/>
                </a:solidFill>
                <a:latin typeface="Tahoma" pitchFamily="34" charset="0"/>
                <a:cs typeface="Times New Roman" pitchFamily="18" charset="0"/>
              </a:rPr>
              <a:t>The Month of June!</a:t>
            </a:r>
          </a:p>
          <a:p>
            <a:pPr marL="457200" indent="-457200">
              <a:buClr>
                <a:srgbClr val="CCECFF"/>
              </a:buClr>
              <a:buSzPct val="115000"/>
              <a:buFont typeface="Wingdings" pitchFamily="2" charset="2"/>
              <a:buChar char="Ø"/>
              <a:defRPr/>
            </a:pPr>
            <a:r>
              <a:rPr lang="en-US" sz="2800" b="1" dirty="0">
                <a:solidFill>
                  <a:srgbClr val="FFFF00"/>
                </a:solidFill>
                <a:latin typeface="Tahoma" pitchFamily="34" charset="0"/>
                <a:cs typeface="Times New Roman" pitchFamily="18" charset="0"/>
              </a:rPr>
              <a:t>A time when we reflect on and honor our fathers</a:t>
            </a:r>
          </a:p>
          <a:p>
            <a:pPr marL="457200" indent="-457200">
              <a:buClr>
                <a:srgbClr val="CCECFF"/>
              </a:buClr>
              <a:buSzPct val="115000"/>
              <a:buFont typeface="Wingdings" pitchFamily="2" charset="2"/>
              <a:buChar char="Ø"/>
              <a:defRPr/>
            </a:pPr>
            <a:r>
              <a:rPr lang="en-US" sz="2800" dirty="0">
                <a:solidFill>
                  <a:srgbClr val="FFFF00"/>
                </a:solidFill>
                <a:latin typeface="Tahoma" pitchFamily="34" charset="0"/>
                <a:cs typeface="Times New Roman" pitchFamily="18" charset="0"/>
              </a:rPr>
              <a:t>Father’s Day is a special one-time event each year, but we should all honor our fathers on a daily basis – especially those who are faithful to God!</a:t>
            </a:r>
          </a:p>
        </p:txBody>
      </p:sp>
    </p:spTree>
    <p:extLst>
      <p:ext uri="{BB962C8B-B14F-4D97-AF65-F5344CB8AC3E}">
        <p14:creationId xmlns:p14="http://schemas.microsoft.com/office/powerpoint/2010/main" val="5562140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14" name="Picture 13" descr="A close up of a beach&#10;&#10;Description automatically generated">
            <a:extLst>
              <a:ext uri="{FF2B5EF4-FFF2-40B4-BE49-F238E27FC236}">
                <a16:creationId xmlns:a16="http://schemas.microsoft.com/office/drawing/2014/main" id="{065B49C5-561B-4436-86B4-425E830A5478}"/>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0" y="1"/>
            <a:ext cx="9144020" cy="6858000"/>
          </a:xfrm>
          <a:prstGeom prst="rect">
            <a:avLst/>
          </a:prstGeom>
        </p:spPr>
      </p:pic>
      <p:sp>
        <p:nvSpPr>
          <p:cNvPr id="22" name="Rectangle 21">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charset="0"/>
            </a:endParaRPr>
          </a:p>
        </p:txBody>
      </p:sp>
      <p:sp>
        <p:nvSpPr>
          <p:cNvPr id="9" name="Rectangle 2">
            <a:extLst>
              <a:ext uri="{FF2B5EF4-FFF2-40B4-BE49-F238E27FC236}">
                <a16:creationId xmlns:a16="http://schemas.microsoft.com/office/drawing/2014/main" id="{B5686829-6E24-40BB-918C-C91292B97981}"/>
              </a:ext>
            </a:extLst>
          </p:cNvPr>
          <p:cNvSpPr>
            <a:spLocks noGrp="1" noChangeArrowheads="1"/>
          </p:cNvSpPr>
          <p:nvPr>
            <p:ph type="title"/>
          </p:nvPr>
        </p:nvSpPr>
        <p:spPr>
          <a:xfrm>
            <a:off x="0" y="0"/>
            <a:ext cx="9144000" cy="990600"/>
          </a:xfrm>
          <a:solidFill>
            <a:srgbClr val="FFFF00"/>
          </a:solidFill>
        </p:spPr>
        <p:txBody>
          <a:bodyPr/>
          <a:lstStyle/>
          <a:p>
            <a:pPr marL="0" indent="0" eaLnBrk="1" hangingPunct="1">
              <a:buNone/>
            </a:pPr>
            <a:r>
              <a:rPr lang="en-US" sz="4600" b="1" u="sng" dirty="0">
                <a:solidFill>
                  <a:srgbClr val="0000FF"/>
                </a:solidFill>
                <a:latin typeface="Ameretto"/>
              </a:rPr>
              <a:t>“What Must I Do To Be Saved?”</a:t>
            </a:r>
          </a:p>
        </p:txBody>
      </p:sp>
      <p:sp>
        <p:nvSpPr>
          <p:cNvPr id="11" name="Text Box 3">
            <a:extLst>
              <a:ext uri="{FF2B5EF4-FFF2-40B4-BE49-F238E27FC236}">
                <a16:creationId xmlns:a16="http://schemas.microsoft.com/office/drawing/2014/main" id="{A32E3777-7DC2-4DAF-B259-846442EC4B2C}"/>
              </a:ext>
            </a:extLst>
          </p:cNvPr>
          <p:cNvSpPr txBox="1">
            <a:spLocks noChangeArrowheads="1"/>
          </p:cNvSpPr>
          <p:nvPr/>
        </p:nvSpPr>
        <p:spPr bwMode="auto">
          <a:xfrm>
            <a:off x="0" y="1066800"/>
            <a:ext cx="9144000" cy="3539430"/>
          </a:xfrm>
          <a:prstGeom prst="rect">
            <a:avLst/>
          </a:prstGeom>
          <a:noFill/>
          <a:ln w="9525">
            <a:noFill/>
            <a:miter lim="800000"/>
            <a:headEnd/>
            <a:tailEnd/>
          </a:ln>
          <a:effectLst/>
        </p:spPr>
        <p:txBody>
          <a:bodyPr wrap="square">
            <a:spAutoFit/>
          </a:bodyPr>
          <a:lstStyle/>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Hear The Gospel (Jn. 5:24; Rom. 10:17)</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Believe In Christ (Jn. 3:16-18; Jn. 8:24)</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Repent Of Sins (Lk. 13:3-5; Acts 2:38)</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Confess Christ (Mt. 10:32; Rom. 10:10)</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Be Baptized (Mk. 16:16; Acts 22:16)</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Remain Faithful (Jn. 8:31; Rev. 2:10)</a:t>
            </a:r>
          </a:p>
        </p:txBody>
      </p:sp>
      <p:sp>
        <p:nvSpPr>
          <p:cNvPr id="12" name="Text Box 4">
            <a:extLst>
              <a:ext uri="{FF2B5EF4-FFF2-40B4-BE49-F238E27FC236}">
                <a16:creationId xmlns:a16="http://schemas.microsoft.com/office/drawing/2014/main" id="{90A4ACFC-B694-4663-B94E-08EED20972AA}"/>
              </a:ext>
            </a:extLst>
          </p:cNvPr>
          <p:cNvSpPr txBox="1">
            <a:spLocks noChangeArrowheads="1"/>
          </p:cNvSpPr>
          <p:nvPr/>
        </p:nvSpPr>
        <p:spPr bwMode="auto">
          <a:xfrm>
            <a:off x="0" y="5521895"/>
            <a:ext cx="9144000" cy="107721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Repent (Acts 8:22), Confess (I Jn. 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Pray (Acts 8:22)</a:t>
            </a:r>
          </a:p>
        </p:txBody>
      </p:sp>
      <p:sp>
        <p:nvSpPr>
          <p:cNvPr id="13" name="Rectangle 2">
            <a:extLst>
              <a:ext uri="{FF2B5EF4-FFF2-40B4-BE49-F238E27FC236}">
                <a16:creationId xmlns:a16="http://schemas.microsoft.com/office/drawing/2014/main" id="{3CBD791D-1CC1-4B60-AD84-C69BA18F67BA}"/>
              </a:ext>
            </a:extLst>
          </p:cNvPr>
          <p:cNvSpPr txBox="1">
            <a:spLocks noChangeArrowheads="1"/>
          </p:cNvSpPr>
          <p:nvPr/>
        </p:nvSpPr>
        <p:spPr>
          <a:xfrm>
            <a:off x="-20" y="4836095"/>
            <a:ext cx="9144000" cy="685800"/>
          </a:xfrm>
          <a:prstGeom prst="rect">
            <a:avLst/>
          </a:prstGeom>
          <a:solidFill>
            <a:srgbClr val="FFFF00"/>
          </a:solidFill>
        </p:spPr>
        <p:txBody>
          <a:bodyPr vert="horz" lIns="91440" tIns="45720" rIns="91440" bIns="45720" rtlCol="0" anchor="ctr">
            <a:normAutofit lnSpcReduction="10000"/>
          </a:bodyPr>
          <a:lstStyle>
            <a:lvl1pPr algn="ctr" defTabSz="685800" rtl="0" eaLnBrk="1" latinLnBrk="0" hangingPunct="1">
              <a:lnSpc>
                <a:spcPct val="90000"/>
              </a:lnSpc>
              <a:spcBef>
                <a:spcPct val="0"/>
              </a:spcBef>
              <a:buNone/>
              <a:defRPr sz="255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fontAlgn="auto">
              <a:spcAft>
                <a:spcPts val="0"/>
              </a:spcAft>
            </a:pPr>
            <a:r>
              <a:rPr lang="en-US" sz="4400" u="sng" dirty="0">
                <a:solidFill>
                  <a:srgbClr val="0000FF"/>
                </a:solidFill>
                <a:latin typeface="Ameretto"/>
              </a:rPr>
              <a:t>For The Erring Saint: </a:t>
            </a:r>
          </a:p>
        </p:txBody>
      </p:sp>
    </p:spTree>
    <p:extLst>
      <p:ext uri="{BB962C8B-B14F-4D97-AF65-F5344CB8AC3E}">
        <p14:creationId xmlns:p14="http://schemas.microsoft.com/office/powerpoint/2010/main" val="56485994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ircle(out)">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circle(out)">
                                      <p:cBhvr>
                                        <p:cTn id="11" dur="500"/>
                                        <p:tgtEl>
                                          <p:spTgt spid="11">
                                            <p:txEl>
                                              <p:pRg st="1" end="1"/>
                                            </p:txEl>
                                          </p:spTgt>
                                        </p:tgtEl>
                                      </p:cBhvr>
                                    </p:animEffect>
                                  </p:childTnLst>
                                </p:cTn>
                              </p:par>
                            </p:childTnLst>
                          </p:cTn>
                        </p:par>
                        <p:par>
                          <p:cTn id="12" fill="hold">
                            <p:stCondLst>
                              <p:cond delay="1000"/>
                            </p:stCondLst>
                            <p:childTnLst>
                              <p:par>
                                <p:cTn id="13" presetID="6" presetClass="entr" presetSubtype="32"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circle(out)">
                                      <p:cBhvr>
                                        <p:cTn id="15" dur="500"/>
                                        <p:tgtEl>
                                          <p:spTgt spid="11">
                                            <p:txEl>
                                              <p:pRg st="2" end="2"/>
                                            </p:txEl>
                                          </p:spTgt>
                                        </p:tgtEl>
                                      </p:cBhvr>
                                    </p:animEffect>
                                  </p:childTnLst>
                                </p:cTn>
                              </p:par>
                            </p:childTnLst>
                          </p:cTn>
                        </p:par>
                        <p:par>
                          <p:cTn id="16" fill="hold">
                            <p:stCondLst>
                              <p:cond delay="1500"/>
                            </p:stCondLst>
                            <p:childTnLst>
                              <p:par>
                                <p:cTn id="17" presetID="6" presetClass="entr" presetSubtype="32"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circle(out)">
                                      <p:cBhvr>
                                        <p:cTn id="19" dur="500"/>
                                        <p:tgtEl>
                                          <p:spTgt spid="11">
                                            <p:txEl>
                                              <p:pRg st="3" end="3"/>
                                            </p:txEl>
                                          </p:spTgt>
                                        </p:tgtEl>
                                      </p:cBhvr>
                                    </p:animEffect>
                                  </p:childTnLst>
                                </p:cTn>
                              </p:par>
                            </p:childTnLst>
                          </p:cTn>
                        </p:par>
                        <p:par>
                          <p:cTn id="20" fill="hold">
                            <p:stCondLst>
                              <p:cond delay="2000"/>
                            </p:stCondLst>
                            <p:childTnLst>
                              <p:par>
                                <p:cTn id="21" presetID="6" presetClass="entr" presetSubtype="32" fill="hold"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circle(out)">
                                      <p:cBhvr>
                                        <p:cTn id="23" dur="500"/>
                                        <p:tgtEl>
                                          <p:spTgt spid="11">
                                            <p:txEl>
                                              <p:pRg st="4" end="4"/>
                                            </p:txEl>
                                          </p:spTgt>
                                        </p:tgtEl>
                                      </p:cBhvr>
                                    </p:animEffect>
                                  </p:childTnLst>
                                </p:cTn>
                              </p:par>
                            </p:childTnLst>
                          </p:cTn>
                        </p:par>
                        <p:par>
                          <p:cTn id="24" fill="hold">
                            <p:stCondLst>
                              <p:cond delay="2500"/>
                            </p:stCondLst>
                            <p:childTnLst>
                              <p:par>
                                <p:cTn id="25" presetID="6" presetClass="entr" presetSubtype="32" fill="hold" nodeType="after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circle(out)">
                                      <p:cBhvr>
                                        <p:cTn id="27" dur="500"/>
                                        <p:tgtEl>
                                          <p:spTgt spid="11">
                                            <p:txEl>
                                              <p:pRg st="5" end="5"/>
                                            </p:txEl>
                                          </p:spTgt>
                                        </p:tgtEl>
                                      </p:cBhvr>
                                    </p:animEffect>
                                  </p:childTnLst>
                                </p:cTn>
                              </p:par>
                            </p:childTnLst>
                          </p:cTn>
                        </p:par>
                        <p:par>
                          <p:cTn id="28" fill="hold">
                            <p:stCondLst>
                              <p:cond delay="3000"/>
                            </p:stCondLst>
                            <p:childTnLst>
                              <p:par>
                                <p:cTn id="29" presetID="6"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1000"/>
                                        <p:tgtEl>
                                          <p:spTgt spid="13"/>
                                        </p:tgtEl>
                                      </p:cBhvr>
                                    </p:animEffect>
                                  </p:childTnLst>
                                </p:cTn>
                              </p:par>
                            </p:childTnLst>
                          </p:cTn>
                        </p:par>
                        <p:par>
                          <p:cTn id="32" fill="hold">
                            <p:stCondLst>
                              <p:cond delay="4000"/>
                            </p:stCondLst>
                            <p:childTnLst>
                              <p:par>
                                <p:cTn id="33" presetID="6" presetClass="entr" presetSubtype="32"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ou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10886"/>
            <a:ext cx="9144000" cy="838200"/>
          </a:xfrm>
        </p:spPr>
        <p:txBody>
          <a:bodyPr anchor="ctr">
            <a:noAutofit/>
          </a:bodyPr>
          <a:lstStyle/>
          <a:p>
            <a:pPr marL="182880" algn="r">
              <a:buClr>
                <a:schemeClr val="accent6">
                  <a:lumMod val="75000"/>
                </a:schemeClr>
              </a:buClr>
              <a:defRPr/>
            </a:pPr>
            <a:r>
              <a:rPr lang="en-US" sz="4000" b="1" u="sng" dirty="0">
                <a:solidFill>
                  <a:srgbClr val="66FFFF"/>
                </a:solidFill>
              </a:rPr>
              <a:t>INTRO</a:t>
            </a:r>
            <a:endParaRPr lang="en-US" sz="4000" b="1" u="sng" dirty="0"/>
          </a:p>
        </p:txBody>
      </p:sp>
      <p:sp>
        <p:nvSpPr>
          <p:cNvPr id="72" name="Footer Placeholder 4">
            <a:extLst>
              <a:ext uri="{FF2B5EF4-FFF2-40B4-BE49-F238E27FC236}">
                <a16:creationId xmlns:a16="http://schemas.microsoft.com/office/drawing/2014/main" id="{01FED674-AE1C-440D-9E11-839865A220F8}"/>
              </a:ext>
            </a:extLst>
          </p:cNvPr>
          <p:cNvSpPr>
            <a:spLocks noGrp="1"/>
          </p:cNvSpPr>
          <p:nvPr>
            <p:ph type="ftr" sz="quarter" idx="11"/>
          </p:nvPr>
        </p:nvSpPr>
        <p:spPr>
          <a:xfrm>
            <a:off x="457200" y="6492875"/>
            <a:ext cx="2895600" cy="365125"/>
          </a:xfrm>
        </p:spPr>
        <p:txBody>
          <a:bodyPr anchor="b">
            <a:norm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dirty="0">
                <a:ln>
                  <a:noFill/>
                </a:ln>
                <a:solidFill>
                  <a:srgbClr val="D4D2D0">
                    <a:shade val="50000"/>
                  </a:srgbClr>
                </a:solidFill>
                <a:effectLst/>
                <a:uLnTx/>
                <a:uFillTx/>
                <a:latin typeface="Arial" charset="0"/>
                <a:ea typeface="+mn-ea"/>
                <a:cs typeface="Arial" charset="0"/>
              </a:rPr>
              <a:t>The Loving Father &amp; His Lost Sons</a:t>
            </a:r>
          </a:p>
        </p:txBody>
      </p:sp>
      <p:sp>
        <p:nvSpPr>
          <p:cNvPr id="4" name="Content Placeholder 3">
            <a:extLst>
              <a:ext uri="{FF2B5EF4-FFF2-40B4-BE49-F238E27FC236}">
                <a16:creationId xmlns:a16="http://schemas.microsoft.com/office/drawing/2014/main" id="{1CC84168-49D7-4494-AFA6-92BBF22F4887}"/>
              </a:ext>
            </a:extLst>
          </p:cNvPr>
          <p:cNvSpPr>
            <a:spLocks noGrp="1"/>
          </p:cNvSpPr>
          <p:nvPr>
            <p:ph sz="half" idx="2"/>
          </p:nvPr>
        </p:nvSpPr>
        <p:spPr>
          <a:xfrm>
            <a:off x="4876800" y="2088583"/>
            <a:ext cx="4267200" cy="3200400"/>
          </a:xfrm>
        </p:spPr>
        <p:txBody>
          <a:bodyPr>
            <a:normAutofit/>
          </a:bodyPr>
          <a:lstStyle/>
          <a:p>
            <a:pPr marL="36576" indent="0" algn="ctr">
              <a:buNone/>
              <a:defRPr/>
            </a:pPr>
            <a:r>
              <a:rPr lang="en-US" sz="4000" b="1" dirty="0">
                <a:solidFill>
                  <a:srgbClr val="FFFFFF"/>
                </a:solidFill>
                <a:latin typeface="Tahoma" pitchFamily="34" charset="0"/>
                <a:cs typeface="Times New Roman" pitchFamily="18" charset="0"/>
              </a:rPr>
              <a:t>Luke 15: Three Parables that speak of the Loving Father we serve</a:t>
            </a:r>
          </a:p>
        </p:txBody>
      </p:sp>
      <p:graphicFrame>
        <p:nvGraphicFramePr>
          <p:cNvPr id="6" name="Diagram 5">
            <a:extLst>
              <a:ext uri="{FF2B5EF4-FFF2-40B4-BE49-F238E27FC236}">
                <a16:creationId xmlns:a16="http://schemas.microsoft.com/office/drawing/2014/main" id="{3C126E62-7EE6-13B1-A3E6-8D503E7313E3}"/>
              </a:ext>
            </a:extLst>
          </p:cNvPr>
          <p:cNvGraphicFramePr/>
          <p:nvPr>
            <p:extLst>
              <p:ext uri="{D42A27DB-BD31-4B8C-83A1-F6EECF244321}">
                <p14:modId xmlns:p14="http://schemas.microsoft.com/office/powerpoint/2010/main" val="275739628"/>
              </p:ext>
            </p:extLst>
          </p:nvPr>
        </p:nvGraphicFramePr>
        <p:xfrm>
          <a:off x="-381000" y="432481"/>
          <a:ext cx="54864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28282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graphicEl>
                                              <a:dgm id="{5A022618-C83D-4BEE-9078-BD32490B4D08}"/>
                                            </p:graphicEl>
                                          </p:spTgt>
                                        </p:tgtEl>
                                        <p:attrNameLst>
                                          <p:attrName>style.visibility</p:attrName>
                                        </p:attrNameLst>
                                      </p:cBhvr>
                                      <p:to>
                                        <p:strVal val="visible"/>
                                      </p:to>
                                    </p:set>
                                    <p:anim calcmode="lin" valueType="num">
                                      <p:cBhvr additive="base">
                                        <p:cTn id="11" dur="500" fill="hold"/>
                                        <p:tgtEl>
                                          <p:spTgt spid="6">
                                            <p:graphicEl>
                                              <a:dgm id="{5A022618-C83D-4BEE-9078-BD32490B4D08}"/>
                                            </p:graphic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graphicEl>
                                              <a:dgm id="{5A022618-C83D-4BEE-9078-BD32490B4D08}"/>
                                            </p:graphic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graphicEl>
                                              <a:dgm id="{621BA4A7-8564-4907-BE80-034906E654E5}"/>
                                            </p:graphicEl>
                                          </p:spTgt>
                                        </p:tgtEl>
                                        <p:attrNameLst>
                                          <p:attrName>style.visibility</p:attrName>
                                        </p:attrNameLst>
                                      </p:cBhvr>
                                      <p:to>
                                        <p:strVal val="visible"/>
                                      </p:to>
                                    </p:set>
                                    <p:anim calcmode="lin" valueType="num">
                                      <p:cBhvr additive="base">
                                        <p:cTn id="15" dur="500" fill="hold"/>
                                        <p:tgtEl>
                                          <p:spTgt spid="6">
                                            <p:graphicEl>
                                              <a:dgm id="{621BA4A7-8564-4907-BE80-034906E654E5}"/>
                                            </p:graphic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
                                            <p:graphicEl>
                                              <a:dgm id="{621BA4A7-8564-4907-BE80-034906E654E5}"/>
                                            </p:graphic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graphicEl>
                                              <a:dgm id="{175F1D16-E41C-4521-99E1-6B900A0A8BD3}"/>
                                            </p:graphicEl>
                                          </p:spTgt>
                                        </p:tgtEl>
                                        <p:attrNameLst>
                                          <p:attrName>style.visibility</p:attrName>
                                        </p:attrNameLst>
                                      </p:cBhvr>
                                      <p:to>
                                        <p:strVal val="visible"/>
                                      </p:to>
                                    </p:set>
                                    <p:anim calcmode="lin" valueType="num">
                                      <p:cBhvr additive="base">
                                        <p:cTn id="19" dur="500" fill="hold"/>
                                        <p:tgtEl>
                                          <p:spTgt spid="6">
                                            <p:graphicEl>
                                              <a:dgm id="{175F1D16-E41C-4521-99E1-6B900A0A8BD3}"/>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graphicEl>
                                              <a:dgm id="{175F1D16-E41C-4521-99E1-6B900A0A8BD3}"/>
                                            </p:graphic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6">
                                            <p:graphicEl>
                                              <a:dgm id="{149C638D-4636-450A-B27C-A5BCB6188B78}"/>
                                            </p:graphicEl>
                                          </p:spTgt>
                                        </p:tgtEl>
                                        <p:attrNameLst>
                                          <p:attrName>style.visibility</p:attrName>
                                        </p:attrNameLst>
                                      </p:cBhvr>
                                      <p:to>
                                        <p:strVal val="visible"/>
                                      </p:to>
                                    </p:set>
                                    <p:anim calcmode="lin" valueType="num">
                                      <p:cBhvr additive="base">
                                        <p:cTn id="23" dur="500" fill="hold"/>
                                        <p:tgtEl>
                                          <p:spTgt spid="6">
                                            <p:graphicEl>
                                              <a:dgm id="{149C638D-4636-450A-B27C-A5BCB6188B78}"/>
                                            </p:graphic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graphicEl>
                                              <a:dgm id="{149C638D-4636-450A-B27C-A5BCB6188B78}"/>
                                            </p:graphic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
                                            <p:graphicEl>
                                              <a:dgm id="{22963C5C-8898-46F8-A91C-3C5E3E3D2C8F}"/>
                                            </p:graphicEl>
                                          </p:spTgt>
                                        </p:tgtEl>
                                        <p:attrNameLst>
                                          <p:attrName>style.visibility</p:attrName>
                                        </p:attrNameLst>
                                      </p:cBhvr>
                                      <p:to>
                                        <p:strVal val="visible"/>
                                      </p:to>
                                    </p:set>
                                    <p:anim calcmode="lin" valueType="num">
                                      <p:cBhvr additive="base">
                                        <p:cTn id="27" dur="500" fill="hold"/>
                                        <p:tgtEl>
                                          <p:spTgt spid="6">
                                            <p:graphicEl>
                                              <a:dgm id="{22963C5C-8898-46F8-A91C-3C5E3E3D2C8F}"/>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
                                            <p:graphicEl>
                                              <a:dgm id="{22963C5C-8898-46F8-A91C-3C5E3E3D2C8F}"/>
                                            </p:graphic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
                                            <p:graphicEl>
                                              <a:dgm id="{4A653979-5A78-4C54-B6CE-7B8EF93FC4AC}"/>
                                            </p:graphicEl>
                                          </p:spTgt>
                                        </p:tgtEl>
                                        <p:attrNameLst>
                                          <p:attrName>style.visibility</p:attrName>
                                        </p:attrNameLst>
                                      </p:cBhvr>
                                      <p:to>
                                        <p:strVal val="visible"/>
                                      </p:to>
                                    </p:set>
                                    <p:anim calcmode="lin" valueType="num">
                                      <p:cBhvr additive="base">
                                        <p:cTn id="31" dur="500" fill="hold"/>
                                        <p:tgtEl>
                                          <p:spTgt spid="6">
                                            <p:graphicEl>
                                              <a:dgm id="{4A653979-5A78-4C54-B6CE-7B8EF93FC4AC}"/>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graphicEl>
                                              <a:dgm id="{4A653979-5A78-4C54-B6CE-7B8EF93FC4AC}"/>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10886"/>
            <a:ext cx="9144000" cy="838200"/>
          </a:xfrm>
        </p:spPr>
        <p:txBody>
          <a:bodyPr anchor="ctr">
            <a:noAutofit/>
          </a:bodyPr>
          <a:lstStyle/>
          <a:p>
            <a:pPr marL="182880">
              <a:buClr>
                <a:schemeClr val="accent6">
                  <a:lumMod val="75000"/>
                </a:schemeClr>
              </a:buClr>
              <a:defRPr/>
            </a:pPr>
            <a:r>
              <a:rPr lang="en-US" sz="4000" b="1" u="sng" dirty="0">
                <a:solidFill>
                  <a:srgbClr val="66FFFF"/>
                </a:solidFill>
              </a:rPr>
              <a:t>INTRO</a:t>
            </a:r>
            <a:endParaRPr lang="en-US" sz="4000" b="1" u="sng"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t="3597" b="3597"/>
          <a:stretch/>
        </p:blipFill>
        <p:spPr>
          <a:xfrm>
            <a:off x="76200" y="1600200"/>
            <a:ext cx="3657600" cy="4525963"/>
          </a:xfrm>
          <a:prstGeom prst="rect">
            <a:avLst/>
          </a:prstGeom>
          <a:no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pic>
      <p:sp>
        <p:nvSpPr>
          <p:cNvPr id="72" name="Footer Placeholder 4">
            <a:extLst>
              <a:ext uri="{FF2B5EF4-FFF2-40B4-BE49-F238E27FC236}">
                <a16:creationId xmlns:a16="http://schemas.microsoft.com/office/drawing/2014/main" id="{01FED674-AE1C-440D-9E11-839865A220F8}"/>
              </a:ext>
            </a:extLst>
          </p:cNvPr>
          <p:cNvSpPr>
            <a:spLocks noGrp="1"/>
          </p:cNvSpPr>
          <p:nvPr>
            <p:ph type="ftr" sz="quarter" idx="11"/>
          </p:nvPr>
        </p:nvSpPr>
        <p:spPr>
          <a:xfrm>
            <a:off x="457200" y="6492875"/>
            <a:ext cx="2895600" cy="365125"/>
          </a:xfrm>
        </p:spPr>
        <p:txBody>
          <a:bodyPr anchor="b">
            <a:norm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dirty="0">
                <a:ln>
                  <a:noFill/>
                </a:ln>
                <a:solidFill>
                  <a:srgbClr val="D4D2D0">
                    <a:shade val="50000"/>
                  </a:srgbClr>
                </a:solidFill>
                <a:effectLst/>
                <a:uLnTx/>
                <a:uFillTx/>
                <a:latin typeface="Arial" charset="0"/>
                <a:ea typeface="+mn-ea"/>
                <a:cs typeface="Arial" charset="0"/>
              </a:rPr>
              <a:t>The Loving Father &amp; His Lost Sons</a:t>
            </a:r>
          </a:p>
        </p:txBody>
      </p:sp>
      <p:sp>
        <p:nvSpPr>
          <p:cNvPr id="4" name="Content Placeholder 3">
            <a:extLst>
              <a:ext uri="{FF2B5EF4-FFF2-40B4-BE49-F238E27FC236}">
                <a16:creationId xmlns:a16="http://schemas.microsoft.com/office/drawing/2014/main" id="{1CC84168-49D7-4494-AFA6-92BBF22F4887}"/>
              </a:ext>
            </a:extLst>
          </p:cNvPr>
          <p:cNvSpPr>
            <a:spLocks noGrp="1"/>
          </p:cNvSpPr>
          <p:nvPr>
            <p:ph sz="half" idx="2"/>
          </p:nvPr>
        </p:nvSpPr>
        <p:spPr>
          <a:xfrm>
            <a:off x="3733800" y="10886"/>
            <a:ext cx="5410200" cy="4942114"/>
          </a:xfrm>
        </p:spPr>
        <p:txBody>
          <a:bodyPr>
            <a:normAutofit lnSpcReduction="10000"/>
          </a:bodyPr>
          <a:lstStyle/>
          <a:p>
            <a:pPr marL="36576" indent="0">
              <a:buNone/>
              <a:defRPr/>
            </a:pPr>
            <a:r>
              <a:rPr lang="en-US" sz="3200" b="1" dirty="0">
                <a:solidFill>
                  <a:srgbClr val="FFFFFF"/>
                </a:solidFill>
                <a:latin typeface="Tahoma" pitchFamily="34" charset="0"/>
                <a:cs typeface="Times New Roman" pitchFamily="18" charset="0"/>
              </a:rPr>
              <a:t>Luke 15:1-2</a:t>
            </a:r>
          </a:p>
          <a:p>
            <a:pPr marL="457200" indent="-457200">
              <a:buClr>
                <a:srgbClr val="CCECFF"/>
              </a:buClr>
              <a:buSzPct val="115000"/>
              <a:buFont typeface="Wingdings" pitchFamily="2" charset="2"/>
              <a:buChar char="Ø"/>
              <a:defRPr/>
            </a:pPr>
            <a:r>
              <a:rPr lang="en-US" sz="2800" dirty="0">
                <a:solidFill>
                  <a:srgbClr val="FFFF00"/>
                </a:solidFill>
                <a:latin typeface="Tahoma" pitchFamily="34" charset="0"/>
                <a:cs typeface="Times New Roman" pitchFamily="18" charset="0"/>
              </a:rPr>
              <a:t>Jesus interacts with two different groups of people who will be represented in the last parable, the tax collectors &amp; sinners, and the Pharisees &amp; Scribes</a:t>
            </a:r>
          </a:p>
          <a:p>
            <a:pPr marL="457200" indent="-457200">
              <a:buClr>
                <a:srgbClr val="CCECFF"/>
              </a:buClr>
              <a:buSzPct val="115000"/>
              <a:buFont typeface="Wingdings" pitchFamily="2" charset="2"/>
              <a:buChar char="Ø"/>
              <a:defRPr/>
            </a:pPr>
            <a:r>
              <a:rPr lang="en-US" sz="2800" dirty="0">
                <a:solidFill>
                  <a:srgbClr val="FFFF00"/>
                </a:solidFill>
                <a:latin typeface="Tahoma" pitchFamily="34" charset="0"/>
                <a:cs typeface="Times New Roman" pitchFamily="18" charset="0"/>
              </a:rPr>
              <a:t>The Pharisees and scribes complained saying, </a:t>
            </a:r>
            <a:r>
              <a:rPr lang="en-US" sz="2800" i="1" dirty="0">
                <a:latin typeface="Tahoma" pitchFamily="34" charset="0"/>
                <a:cs typeface="Times New Roman" pitchFamily="18" charset="0"/>
              </a:rPr>
              <a:t>“This man receives sinners and eats with them.” </a:t>
            </a:r>
          </a:p>
        </p:txBody>
      </p:sp>
      <p:sp>
        <p:nvSpPr>
          <p:cNvPr id="6" name="Text Box 5">
            <a:extLst>
              <a:ext uri="{FF2B5EF4-FFF2-40B4-BE49-F238E27FC236}">
                <a16:creationId xmlns:a16="http://schemas.microsoft.com/office/drawing/2014/main" id="{7C049605-6771-F179-4203-388C6ECDB0F8}"/>
              </a:ext>
            </a:extLst>
          </p:cNvPr>
          <p:cNvSpPr txBox="1">
            <a:spLocks noChangeArrowheads="1"/>
          </p:cNvSpPr>
          <p:nvPr/>
        </p:nvSpPr>
        <p:spPr bwMode="auto">
          <a:xfrm>
            <a:off x="0" y="5198109"/>
            <a:ext cx="9144000" cy="1477328"/>
          </a:xfrm>
          <a:prstGeom prst="rect">
            <a:avLst/>
          </a:prstGeom>
          <a:solidFill>
            <a:schemeClr val="bg1">
              <a:lumMod val="20000"/>
              <a:lumOff val="80000"/>
            </a:schemeClr>
          </a:solidFill>
          <a:ln w="19050">
            <a:solidFill>
              <a:schemeClr val="accent1"/>
            </a:solidFill>
            <a:miter lim="800000"/>
            <a:headEnd/>
            <a:tailEnd/>
          </a:ln>
        </p:spPr>
        <p:txBody>
          <a:bodyPr wrap="square">
            <a:spAutoFit/>
          </a:bodyPr>
          <a:lstStyle/>
          <a:p>
            <a:pPr lvl="0" algn="ctr" defTabSz="685800">
              <a:defRPr/>
            </a:pPr>
            <a:r>
              <a:rPr lang="en-US" sz="3000" b="1" dirty="0">
                <a:solidFill>
                  <a:srgbClr val="006600"/>
                </a:solidFill>
                <a:latin typeface="Tahoma" pitchFamily="34" charset="0"/>
                <a:cs typeface="Times New Roman" pitchFamily="18" charset="0"/>
              </a:rPr>
              <a:t>Let’s study the Parable of the Prodigal Son and see what Jesus said of the Loving Father &amp; His Lost Sons!</a:t>
            </a:r>
            <a:endParaRPr kumimoji="0" lang="en-US" sz="3000" b="1" i="0" u="none" strike="noStrike" kern="1200" cap="none" spc="0" normalizeH="0" baseline="0" noProof="0" dirty="0">
              <a:ln>
                <a:noFill/>
              </a:ln>
              <a:solidFill>
                <a:srgbClr val="006600"/>
              </a:solidFill>
              <a:effectLst/>
              <a:uLnTx/>
              <a:uFillTx/>
              <a:latin typeface="Tahoma" pitchFamily="34" charset="0"/>
              <a:ea typeface="+mn-ea"/>
              <a:cs typeface="Times New Roman" pitchFamily="18" charset="0"/>
            </a:endParaRPr>
          </a:p>
        </p:txBody>
      </p:sp>
    </p:spTree>
    <p:extLst>
      <p:ext uri="{BB962C8B-B14F-4D97-AF65-F5344CB8AC3E}">
        <p14:creationId xmlns:p14="http://schemas.microsoft.com/office/powerpoint/2010/main" val="37865218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0" y="21771"/>
            <a:ext cx="4571977" cy="664029"/>
          </a:xfrm>
        </p:spPr>
        <p:txBody>
          <a:bodyPr vert="horz" lIns="91440" tIns="45720" rIns="91440" bIns="45720" rtlCol="0" anchor="ctr">
            <a:no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The Prodigal Son </a:t>
            </a: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a:blip r:embed="rId3">
            <a:extLst>
              <a:ext uri="{28A0092B-C50C-407E-A947-70E740481C1C}">
                <a14:useLocalDpi xmlns:a14="http://schemas.microsoft.com/office/drawing/2010/main" val="0"/>
              </a:ext>
            </a:extLst>
          </a:blip>
          <a:srcRect l="7447" r="7447"/>
          <a:stretch/>
        </p:blipFill>
        <p:spPr>
          <a:xfrm>
            <a:off x="20" y="10"/>
            <a:ext cx="4571980" cy="6857990"/>
          </a:xfrm>
          <a:prstGeom prst="rect">
            <a:avLst/>
          </a:prstGeom>
        </p:spPr>
      </p:pic>
      <p:sp>
        <p:nvSpPr>
          <p:cNvPr id="8" name="Text Box 11"/>
          <p:cNvSpPr txBox="1">
            <a:spLocks noChangeArrowheads="1"/>
          </p:cNvSpPr>
          <p:nvPr/>
        </p:nvSpPr>
        <p:spPr bwMode="auto">
          <a:xfrm>
            <a:off x="4267200" y="1430884"/>
            <a:ext cx="5105400" cy="4572001"/>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indent="-342900" eaLnBrk="1" hangingPunct="1">
              <a:lnSpc>
                <a:spcPct val="120000"/>
              </a:lnSpc>
              <a:spcAft>
                <a:spcPts val="450"/>
              </a:spcAft>
              <a:buFont typeface="Wingdings" panose="05000000000000000000" pitchFamily="2" charset="2"/>
              <a:buChar char="ü"/>
              <a:defRPr/>
            </a:pPr>
            <a:r>
              <a:rPr lang="en-US" sz="2800" b="1" dirty="0">
                <a:solidFill>
                  <a:schemeClr val="tx1"/>
                </a:solidFill>
                <a:effectLst>
                  <a:outerShdw blurRad="50800" dist="38100" dir="2700000" algn="tl" rotWithShape="0">
                    <a:srgbClr val="000000">
                      <a:alpha val="48000"/>
                    </a:srgbClr>
                  </a:outerShdw>
                </a:effectLst>
                <a:latin typeface="+mn-lt"/>
                <a:cs typeface="+mn-cs"/>
              </a:rPr>
              <a:t>Self-will </a:t>
            </a:r>
            <a:r>
              <a:rPr lang="en-US" sz="2800" dirty="0">
                <a:solidFill>
                  <a:schemeClr val="tx1"/>
                </a:solidFill>
                <a:effectLst>
                  <a:outerShdw blurRad="50800" dist="38100" dir="2700000" algn="tl" rotWithShape="0">
                    <a:srgbClr val="000000">
                      <a:alpha val="48000"/>
                    </a:srgbClr>
                  </a:outerShdw>
                </a:effectLst>
                <a:latin typeface="+mn-lt"/>
                <a:cs typeface="+mn-cs"/>
              </a:rPr>
              <a:t>(Luke 15:12)</a:t>
            </a:r>
          </a:p>
          <a:p>
            <a:pPr marL="628650" indent="-342900" eaLnBrk="1" hangingPunct="1">
              <a:lnSpc>
                <a:spcPct val="120000"/>
              </a:lnSpc>
              <a:spcAft>
                <a:spcPts val="450"/>
              </a:spcAft>
              <a:buFont typeface="Wingdings" panose="05000000000000000000" pitchFamily="2" charset="2"/>
              <a:buChar char="ü"/>
              <a:defRPr/>
            </a:pPr>
            <a:r>
              <a:rPr lang="en-US" sz="2800" b="1" dirty="0">
                <a:solidFill>
                  <a:schemeClr val="tx1"/>
                </a:solidFill>
                <a:effectLst>
                  <a:outerShdw blurRad="50800" dist="38100" dir="2700000" algn="tl" rotWithShape="0">
                    <a:srgbClr val="000000">
                      <a:alpha val="48000"/>
                    </a:srgbClr>
                  </a:outerShdw>
                </a:effectLst>
                <a:latin typeface="+mn-lt"/>
                <a:cs typeface="+mn-cs"/>
              </a:rPr>
              <a:t>Separation </a:t>
            </a:r>
            <a:r>
              <a:rPr lang="en-US" sz="2800" dirty="0">
                <a:solidFill>
                  <a:schemeClr val="tx1"/>
                </a:solidFill>
                <a:effectLst>
                  <a:outerShdw blurRad="50800" dist="38100" dir="2700000" algn="tl" rotWithShape="0">
                    <a:srgbClr val="000000">
                      <a:alpha val="48000"/>
                    </a:srgbClr>
                  </a:outerShdw>
                </a:effectLst>
                <a:latin typeface="+mn-lt"/>
                <a:cs typeface="+mn-cs"/>
              </a:rPr>
              <a:t>(Luke 15:13)</a:t>
            </a:r>
          </a:p>
          <a:p>
            <a:pPr marL="628650" indent="-342900" eaLnBrk="1" hangingPunct="1">
              <a:lnSpc>
                <a:spcPct val="120000"/>
              </a:lnSpc>
              <a:spcAft>
                <a:spcPts val="450"/>
              </a:spcAft>
              <a:buFont typeface="Wingdings" panose="05000000000000000000" pitchFamily="2" charset="2"/>
              <a:buChar char="ü"/>
              <a:defRPr/>
            </a:pPr>
            <a:r>
              <a:rPr lang="en-US" sz="2800" b="1" dirty="0">
                <a:solidFill>
                  <a:schemeClr val="tx1"/>
                </a:solidFill>
                <a:effectLst>
                  <a:outerShdw blurRad="50800" dist="38100" dir="2700000" algn="tl" rotWithShape="0">
                    <a:srgbClr val="000000">
                      <a:alpha val="48000"/>
                    </a:srgbClr>
                  </a:outerShdw>
                </a:effectLst>
                <a:latin typeface="+mn-lt"/>
                <a:cs typeface="+mn-cs"/>
              </a:rPr>
              <a:t>Prodigal Living         </a:t>
            </a:r>
            <a:r>
              <a:rPr lang="en-US" sz="2800" dirty="0">
                <a:solidFill>
                  <a:schemeClr val="tx1"/>
                </a:solidFill>
                <a:effectLst>
                  <a:outerShdw blurRad="50800" dist="38100" dir="2700000" algn="tl" rotWithShape="0">
                    <a:srgbClr val="000000">
                      <a:alpha val="48000"/>
                    </a:srgbClr>
                  </a:outerShdw>
                </a:effectLst>
                <a:latin typeface="+mn-lt"/>
                <a:cs typeface="+mn-cs"/>
              </a:rPr>
              <a:t>(Luke 15:13) </a:t>
            </a:r>
          </a:p>
          <a:p>
            <a:pPr marL="628650" indent="-342900" eaLnBrk="1" hangingPunct="1">
              <a:lnSpc>
                <a:spcPct val="120000"/>
              </a:lnSpc>
              <a:spcAft>
                <a:spcPts val="450"/>
              </a:spcAft>
              <a:buFont typeface="Wingdings" panose="05000000000000000000" pitchFamily="2" charset="2"/>
              <a:buChar char="ü"/>
              <a:defRPr/>
            </a:pPr>
            <a:r>
              <a:rPr lang="en-US" sz="2800" b="1" dirty="0">
                <a:solidFill>
                  <a:schemeClr val="tx1"/>
                </a:solidFill>
                <a:effectLst>
                  <a:outerShdw blurRad="50800" dist="38100" dir="2700000" algn="tl" rotWithShape="0">
                    <a:srgbClr val="000000">
                      <a:alpha val="48000"/>
                    </a:srgbClr>
                  </a:outerShdw>
                </a:effectLst>
                <a:latin typeface="+mn-lt"/>
                <a:cs typeface="+mn-cs"/>
              </a:rPr>
              <a:t>Selfishness </a:t>
            </a:r>
            <a:r>
              <a:rPr lang="en-US" sz="2800" dirty="0">
                <a:solidFill>
                  <a:schemeClr val="tx1"/>
                </a:solidFill>
                <a:effectLst>
                  <a:outerShdw blurRad="50800" dist="38100" dir="2700000" algn="tl" rotWithShape="0">
                    <a:srgbClr val="000000">
                      <a:alpha val="48000"/>
                    </a:srgbClr>
                  </a:outerShdw>
                </a:effectLst>
                <a:latin typeface="+mn-lt"/>
                <a:cs typeface="+mn-cs"/>
              </a:rPr>
              <a:t>(Luke 15:13)</a:t>
            </a:r>
          </a:p>
          <a:p>
            <a:pPr marL="628650" indent="-342900" eaLnBrk="1" hangingPunct="1">
              <a:lnSpc>
                <a:spcPct val="120000"/>
              </a:lnSpc>
              <a:spcAft>
                <a:spcPts val="450"/>
              </a:spcAft>
              <a:buFont typeface="Wingdings" panose="05000000000000000000" pitchFamily="2" charset="2"/>
              <a:buChar char="ü"/>
              <a:defRPr/>
            </a:pPr>
            <a:r>
              <a:rPr lang="en-US" sz="2800" b="1" dirty="0">
                <a:solidFill>
                  <a:schemeClr val="tx1"/>
                </a:solidFill>
                <a:effectLst>
                  <a:outerShdw blurRad="50800" dist="38100" dir="2700000" algn="tl" rotWithShape="0">
                    <a:srgbClr val="000000">
                      <a:alpha val="48000"/>
                    </a:srgbClr>
                  </a:outerShdw>
                </a:effectLst>
                <a:latin typeface="+mn-lt"/>
                <a:cs typeface="+mn-cs"/>
              </a:rPr>
              <a:t>Destitution               </a:t>
            </a:r>
            <a:r>
              <a:rPr lang="en-US" sz="2800" dirty="0">
                <a:solidFill>
                  <a:schemeClr val="tx1"/>
                </a:solidFill>
                <a:effectLst>
                  <a:outerShdw blurRad="50800" dist="38100" dir="2700000" algn="tl" rotWithShape="0">
                    <a:srgbClr val="000000">
                      <a:alpha val="48000"/>
                    </a:srgbClr>
                  </a:outerShdw>
                </a:effectLst>
                <a:latin typeface="+mn-lt"/>
                <a:cs typeface="+mn-cs"/>
              </a:rPr>
              <a:t>(Luke 15:14-15)</a:t>
            </a:r>
          </a:p>
          <a:p>
            <a:pPr marL="628650" indent="-342900" eaLnBrk="1" hangingPunct="1">
              <a:lnSpc>
                <a:spcPct val="120000"/>
              </a:lnSpc>
              <a:spcAft>
                <a:spcPts val="450"/>
              </a:spcAft>
              <a:buFont typeface="Wingdings" panose="05000000000000000000" pitchFamily="2" charset="2"/>
              <a:buChar char="ü"/>
              <a:defRPr/>
            </a:pPr>
            <a:r>
              <a:rPr lang="en-US" sz="2800" b="1" dirty="0">
                <a:solidFill>
                  <a:schemeClr val="tx1"/>
                </a:solidFill>
                <a:effectLst>
                  <a:outerShdw blurRad="50800" dist="38100" dir="2700000" algn="tl" rotWithShape="0">
                    <a:srgbClr val="000000">
                      <a:alpha val="48000"/>
                    </a:srgbClr>
                  </a:outerShdw>
                </a:effectLst>
                <a:latin typeface="+mn-lt"/>
                <a:cs typeface="+mn-cs"/>
              </a:rPr>
              <a:t>Starvation </a:t>
            </a:r>
            <a:r>
              <a:rPr lang="en-US" sz="2800" dirty="0">
                <a:solidFill>
                  <a:schemeClr val="tx1"/>
                </a:solidFill>
                <a:effectLst>
                  <a:outerShdw blurRad="50800" dist="38100" dir="2700000" algn="tl" rotWithShape="0">
                    <a:srgbClr val="000000">
                      <a:alpha val="48000"/>
                    </a:srgbClr>
                  </a:outerShdw>
                </a:effectLst>
                <a:latin typeface="+mn-lt"/>
                <a:cs typeface="+mn-cs"/>
              </a:rPr>
              <a:t>(Luke 15:16)</a:t>
            </a:r>
          </a:p>
        </p:txBody>
      </p:sp>
      <p:sp>
        <p:nvSpPr>
          <p:cNvPr id="5" name="Footer Placeholder 4"/>
          <p:cNvSpPr>
            <a:spLocks noGrp="1"/>
          </p:cNvSpPr>
          <p:nvPr>
            <p:ph type="ftr" sz="quarter" idx="11"/>
          </p:nvPr>
        </p:nvSpPr>
        <p:spPr>
          <a:xfrm>
            <a:off x="19" y="6492875"/>
            <a:ext cx="4571977" cy="365125"/>
          </a:xfrm>
        </p:spPr>
        <p:txBody>
          <a:bodyPr vert="horz" lIns="91440" tIns="45720" rIns="91440" bIns="45720" rtlCol="0" anchor="ctr">
            <a:normAutofit/>
          </a:bodyPr>
          <a:lstStyle/>
          <a:p>
            <a:pPr>
              <a:spcAft>
                <a:spcPts val="450"/>
              </a:spcAft>
              <a:buClr>
                <a:srgbClr val="6BA9DA"/>
              </a:buClr>
              <a:buSzPct val="115000"/>
              <a:defRPr/>
            </a:pPr>
            <a:r>
              <a:rPr lang="en-US" sz="1000" kern="1200" dirty="0">
                <a:solidFill>
                  <a:schemeClr val="tx1">
                    <a:tint val="75000"/>
                  </a:schemeClr>
                </a:solidFill>
                <a:latin typeface="+mn-lt"/>
                <a:ea typeface="+mn-ea"/>
                <a:cs typeface="+mn-cs"/>
              </a:rPr>
              <a:t>The Loving Father &amp; His Lost Sons</a:t>
            </a:r>
          </a:p>
        </p:txBody>
      </p:sp>
      <p:sp>
        <p:nvSpPr>
          <p:cNvPr id="9" name="Text Box 5">
            <a:extLst>
              <a:ext uri="{FF2B5EF4-FFF2-40B4-BE49-F238E27FC236}">
                <a16:creationId xmlns:a16="http://schemas.microsoft.com/office/drawing/2014/main" id="{4FAA6B15-8E9A-8C9D-C05F-55B896BE87FC}"/>
              </a:ext>
            </a:extLst>
          </p:cNvPr>
          <p:cNvSpPr txBox="1">
            <a:spLocks noChangeArrowheads="1"/>
          </p:cNvSpPr>
          <p:nvPr/>
        </p:nvSpPr>
        <p:spPr bwMode="auto">
          <a:xfrm>
            <a:off x="0" y="21771"/>
            <a:ext cx="4571976" cy="553998"/>
          </a:xfrm>
          <a:prstGeom prst="rect">
            <a:avLst/>
          </a:prstGeom>
          <a:ln>
            <a:solidFill>
              <a:srgbClr val="C00000"/>
            </a:solidFill>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defTabSz="685800">
              <a:defRPr/>
            </a:pPr>
            <a:r>
              <a:rPr lang="en-US" sz="3000" b="1" dirty="0">
                <a:ln>
                  <a:solidFill>
                    <a:srgbClr val="C00000"/>
                  </a:solidFill>
                </a:ln>
                <a:solidFill>
                  <a:srgbClr val="FF0000"/>
                </a:solidFill>
                <a:latin typeface="Tahoma" pitchFamily="34" charset="0"/>
                <a:cs typeface="Times New Roman" pitchFamily="18" charset="0"/>
              </a:rPr>
              <a:t>His Error</a:t>
            </a:r>
            <a:endParaRPr kumimoji="0" lang="en-US" sz="3000" b="1" i="0" u="none" strike="noStrike" kern="1200" cap="none" spc="0" normalizeH="0" baseline="0" noProof="0" dirty="0">
              <a:ln>
                <a:solidFill>
                  <a:srgbClr val="C00000"/>
                </a:solidFill>
              </a:ln>
              <a:solidFill>
                <a:srgbClr val="FF0000"/>
              </a:solidFill>
              <a:effectLst/>
              <a:uLnTx/>
              <a:uFillTx/>
              <a:latin typeface="Tahoma" pitchFamily="34" charset="0"/>
              <a:cs typeface="Times New Roman" pitchFamily="18" charset="0"/>
            </a:endParaRPr>
          </a:p>
        </p:txBody>
      </p:sp>
      <p:sp>
        <p:nvSpPr>
          <p:cNvPr id="10" name="Text Box 5">
            <a:extLst>
              <a:ext uri="{FF2B5EF4-FFF2-40B4-BE49-F238E27FC236}">
                <a16:creationId xmlns:a16="http://schemas.microsoft.com/office/drawing/2014/main" id="{795174C8-DAF9-83F9-079F-68132A6B91C8}"/>
              </a:ext>
            </a:extLst>
          </p:cNvPr>
          <p:cNvSpPr txBox="1">
            <a:spLocks noChangeArrowheads="1"/>
          </p:cNvSpPr>
          <p:nvPr/>
        </p:nvSpPr>
        <p:spPr bwMode="auto">
          <a:xfrm>
            <a:off x="24" y="5938877"/>
            <a:ext cx="4571952" cy="55399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lvl="0" algn="ctr" defTabSz="685800">
              <a:defRPr/>
            </a:pPr>
            <a:r>
              <a:rPr lang="en-US" sz="3000" b="1" dirty="0">
                <a:solidFill>
                  <a:srgbClr val="0000FF"/>
                </a:solidFill>
                <a:latin typeface="Tahoma" pitchFamily="34" charset="0"/>
                <a:cs typeface="Times New Roman" pitchFamily="18" charset="0"/>
              </a:rPr>
              <a:t>Luke 15:11-16</a:t>
            </a:r>
            <a:endParaRPr kumimoji="0" lang="en-US" sz="3000" b="1" i="0" u="none" strike="noStrike" kern="1200" cap="none" spc="0" normalizeH="0" baseline="0" noProof="0" dirty="0">
              <a:solidFill>
                <a:srgbClr val="0000FF"/>
              </a:solidFill>
              <a:effectLst/>
              <a:uLnTx/>
              <a:uFillTx/>
              <a:latin typeface="Tahoma" pitchFamily="34" charset="0"/>
              <a:cs typeface="Times New Roman" pitchFamily="18" charset="0"/>
            </a:endParaRPr>
          </a:p>
        </p:txBody>
      </p:sp>
    </p:spTree>
    <p:extLst>
      <p:ext uri="{BB962C8B-B14F-4D97-AF65-F5344CB8AC3E}">
        <p14:creationId xmlns:p14="http://schemas.microsoft.com/office/powerpoint/2010/main" val="3847513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arn(inVertical)">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1976" y="-1"/>
            <a:ext cx="4572024" cy="731837"/>
          </a:xfrm>
        </p:spPr>
        <p:txBody>
          <a:bodyPr vert="horz" lIns="45720" tIns="45720" rIns="45720" bIns="45720" rtlCol="0" anchor="ctr">
            <a:norm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The Prodigal Son </a:t>
            </a:r>
            <a:endParaRPr kumimoji="0" lang="en-US" sz="4000" b="1" u="sng" kern="1200" dirty="0">
              <a:latin typeface="+mj-lt"/>
              <a:ea typeface="+mj-ea"/>
              <a:cs typeface="+mj-cs"/>
            </a:endParaRPr>
          </a:p>
        </p:txBody>
      </p:sp>
      <p:pic>
        <p:nvPicPr>
          <p:cNvPr id="10" name="Content Placeholder 5" descr="A picture containing text, tree, outdoor&#10;&#10;Description automatically generated">
            <a:extLst>
              <a:ext uri="{FF2B5EF4-FFF2-40B4-BE49-F238E27FC236}">
                <a16:creationId xmlns:a16="http://schemas.microsoft.com/office/drawing/2014/main" id="{11B32DF6-FF0F-7DF7-58B2-53E62CA45B4C}"/>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2750" r="6642" b="3"/>
          <a:stretch/>
        </p:blipFill>
        <p:spPr>
          <a:xfrm>
            <a:off x="0" y="196284"/>
            <a:ext cx="4571976" cy="5929879"/>
          </a:xfrm>
          <a:noFill/>
        </p:spPr>
      </p:pic>
      <p:sp>
        <p:nvSpPr>
          <p:cNvPr id="8" name="Text Box 11"/>
          <p:cNvSpPr txBox="1">
            <a:spLocks noChangeArrowheads="1"/>
          </p:cNvSpPr>
          <p:nvPr/>
        </p:nvSpPr>
        <p:spPr bwMode="auto">
          <a:xfrm>
            <a:off x="4571976" y="1600200"/>
            <a:ext cx="4572024" cy="5257800"/>
          </a:xfrm>
          <a:prstGeom prst="rect">
            <a:avLst/>
          </a:prstGeom>
        </p:spPr>
        <p:txBody>
          <a:bodyPr vert="horz" lIns="91440" tIns="45720" rIns="91440" bIns="45720" rtlCol="0">
            <a:norm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lvl="0" indent="-342900" eaLnBrk="1" hangingPunct="1">
              <a:lnSpc>
                <a:spcPct val="90000"/>
              </a:lnSpc>
              <a:spcBef>
                <a:spcPct val="20000"/>
              </a:spcBef>
              <a:spcAft>
                <a:spcPts val="450"/>
              </a:spcAft>
              <a:buFont typeface="Wingdings" panose="05000000000000000000" pitchFamily="2" charset="2"/>
              <a:buChar char="ü"/>
              <a:defRPr/>
            </a:pPr>
            <a:r>
              <a:rPr lang="en-US" sz="3600" b="1" dirty="0">
                <a:solidFill>
                  <a:schemeClr val="tx1"/>
                </a:solidFill>
                <a:effectLst>
                  <a:outerShdw blurRad="50800" dist="38100" dir="2700000" algn="tl" rotWithShape="0">
                    <a:srgbClr val="000000">
                      <a:alpha val="48000"/>
                    </a:srgbClr>
                  </a:outerShdw>
                </a:effectLst>
                <a:latin typeface="+mn-lt"/>
                <a:cs typeface="+mn-cs"/>
              </a:rPr>
              <a:t>Realization </a:t>
            </a:r>
            <a:r>
              <a:rPr lang="en-US" sz="3600" b="0" i="0" u="none" strike="noStrike"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cs typeface="+mn-cs"/>
              </a:rPr>
              <a:t>(Luke 15:17)</a:t>
            </a:r>
          </a:p>
          <a:p>
            <a:pPr marL="628650" lvl="0" indent="-342900" eaLnBrk="1" hangingPunct="1">
              <a:lnSpc>
                <a:spcPct val="90000"/>
              </a:lnSpc>
              <a:spcBef>
                <a:spcPct val="20000"/>
              </a:spcBef>
              <a:spcAft>
                <a:spcPts val="450"/>
              </a:spcAft>
              <a:buFont typeface="Wingdings" panose="05000000000000000000" pitchFamily="2" charset="2"/>
              <a:buChar char="ü"/>
              <a:defRPr/>
            </a:pPr>
            <a:r>
              <a:rPr lang="en-US" sz="3600" b="1" dirty="0">
                <a:solidFill>
                  <a:schemeClr val="tx1"/>
                </a:solidFill>
                <a:effectLst>
                  <a:outerShdw blurRad="50800" dist="38100" dir="2700000" algn="tl" rotWithShape="0">
                    <a:srgbClr val="000000">
                      <a:alpha val="48000"/>
                    </a:srgbClr>
                  </a:outerShdw>
                </a:effectLst>
                <a:latin typeface="+mn-lt"/>
                <a:cs typeface="+mn-cs"/>
              </a:rPr>
              <a:t>Resolution  </a:t>
            </a:r>
            <a:r>
              <a:rPr lang="en-US" sz="3600" b="0" i="0" u="none" strike="noStrike"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cs typeface="+mn-cs"/>
              </a:rPr>
              <a:t>(Luke 15:18)</a:t>
            </a:r>
          </a:p>
          <a:p>
            <a:pPr marL="628650" lvl="0" indent="-342900" eaLnBrk="1" hangingPunct="1">
              <a:lnSpc>
                <a:spcPct val="90000"/>
              </a:lnSpc>
              <a:spcBef>
                <a:spcPct val="20000"/>
              </a:spcBef>
              <a:spcAft>
                <a:spcPts val="450"/>
              </a:spcAft>
              <a:buFont typeface="Wingdings" panose="05000000000000000000" pitchFamily="2" charset="2"/>
              <a:buChar char="ü"/>
              <a:defRPr/>
            </a:pPr>
            <a:r>
              <a:rPr lang="en-US" sz="3600" b="1" dirty="0">
                <a:solidFill>
                  <a:schemeClr val="tx1"/>
                </a:solidFill>
                <a:effectLst>
                  <a:outerShdw blurRad="50800" dist="38100" dir="2700000" algn="tl" rotWithShape="0">
                    <a:srgbClr val="000000">
                      <a:alpha val="48000"/>
                    </a:srgbClr>
                  </a:outerShdw>
                </a:effectLst>
                <a:latin typeface="+mn-lt"/>
                <a:cs typeface="+mn-cs"/>
              </a:rPr>
              <a:t>Repentance</a:t>
            </a:r>
            <a:r>
              <a:rPr lang="en-US" sz="3600" b="0" i="0" u="none" strike="noStrike"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cs typeface="+mn-cs"/>
              </a:rPr>
              <a:t> (Luke 15:19) </a:t>
            </a:r>
          </a:p>
          <a:p>
            <a:pPr marL="628650" lvl="0" indent="-342900" eaLnBrk="1" hangingPunct="1">
              <a:lnSpc>
                <a:spcPct val="90000"/>
              </a:lnSpc>
              <a:spcBef>
                <a:spcPct val="20000"/>
              </a:spcBef>
              <a:spcAft>
                <a:spcPts val="450"/>
              </a:spcAft>
              <a:buFont typeface="Wingdings" panose="05000000000000000000" pitchFamily="2" charset="2"/>
              <a:buChar char="ü"/>
              <a:defRPr/>
            </a:pPr>
            <a:r>
              <a:rPr lang="en-US" sz="3600" b="1" dirty="0">
                <a:solidFill>
                  <a:schemeClr val="tx1"/>
                </a:solidFill>
                <a:effectLst>
                  <a:outerShdw blurRad="50800" dist="38100" dir="2700000" algn="tl" rotWithShape="0">
                    <a:srgbClr val="000000">
                      <a:alpha val="48000"/>
                    </a:srgbClr>
                  </a:outerShdw>
                </a:effectLst>
                <a:latin typeface="+mn-lt"/>
                <a:cs typeface="+mn-cs"/>
              </a:rPr>
              <a:t>Return         </a:t>
            </a:r>
            <a:r>
              <a:rPr lang="en-US" sz="3600" b="0" i="0" u="none" strike="noStrike"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cs typeface="+mn-cs"/>
              </a:rPr>
              <a:t>(Luke 15:20)</a:t>
            </a:r>
          </a:p>
        </p:txBody>
      </p:sp>
      <p:sp>
        <p:nvSpPr>
          <p:cNvPr id="5" name="Footer Placeholder 4"/>
          <p:cNvSpPr>
            <a:spLocks noGrp="1"/>
          </p:cNvSpPr>
          <p:nvPr>
            <p:ph type="ftr" sz="quarter" idx="11"/>
          </p:nvPr>
        </p:nvSpPr>
        <p:spPr>
          <a:xfrm>
            <a:off x="0" y="6506108"/>
            <a:ext cx="4571976" cy="313231"/>
          </a:xfrm>
        </p:spPr>
        <p:txBody>
          <a:bodyPr vert="horz" lIns="0" tIns="45720" rIns="0" bIns="0" rtlCol="0" anchor="b">
            <a:normAutofit/>
          </a:bodyPr>
          <a:lstStyle/>
          <a:p>
            <a:pPr marL="0" marR="0" lvl="0" indent="0" defTabSz="914400">
              <a:spcAft>
                <a:spcPts val="600"/>
              </a:spcAft>
              <a:buClr>
                <a:srgbClr val="6BA9DA"/>
              </a:buClr>
              <a:buSzPct val="115000"/>
              <a:buFontTx/>
              <a:buNone/>
              <a:tabLst/>
              <a:defRPr/>
            </a:pPr>
            <a:r>
              <a:rPr kumimoji="0" lang="en-US" b="0" i="0" u="none" strike="noStrike" kern="1200" cap="none" spc="0" normalizeH="0" baseline="0" noProof="0" dirty="0">
                <a:ln>
                  <a:noFill/>
                </a:ln>
                <a:solidFill>
                  <a:srgbClr val="FFFFFF"/>
                </a:solidFill>
                <a:effectLst/>
                <a:uLnTx/>
                <a:uFillTx/>
                <a:latin typeface="Arial" charset="0"/>
                <a:ea typeface="+mn-ea"/>
                <a:cs typeface="Arial" charset="0"/>
              </a:rPr>
              <a:t>The Loving Father &amp; His Lost Sons</a:t>
            </a:r>
          </a:p>
        </p:txBody>
      </p:sp>
      <p:sp>
        <p:nvSpPr>
          <p:cNvPr id="11" name="Text Box 5">
            <a:extLst>
              <a:ext uri="{FF2B5EF4-FFF2-40B4-BE49-F238E27FC236}">
                <a16:creationId xmlns:a16="http://schemas.microsoft.com/office/drawing/2014/main" id="{62E7A629-DCAC-D023-D3D8-512234C44196}"/>
              </a:ext>
            </a:extLst>
          </p:cNvPr>
          <p:cNvSpPr txBox="1">
            <a:spLocks noChangeArrowheads="1"/>
          </p:cNvSpPr>
          <p:nvPr/>
        </p:nvSpPr>
        <p:spPr bwMode="auto">
          <a:xfrm>
            <a:off x="0" y="38661"/>
            <a:ext cx="4571952" cy="553998"/>
          </a:xfrm>
          <a:prstGeom prst="rect">
            <a:avLst/>
          </a:prstGeom>
          <a:ln>
            <a:solidFill>
              <a:srgbClr val="006600"/>
            </a:solidFill>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defTabSz="685800">
              <a:defRPr/>
            </a:pPr>
            <a:r>
              <a:rPr lang="en-US" sz="3000" b="1" dirty="0">
                <a:solidFill>
                  <a:srgbClr val="006600"/>
                </a:solidFill>
                <a:latin typeface="Tahoma" pitchFamily="34" charset="0"/>
                <a:cs typeface="Times New Roman" pitchFamily="18" charset="0"/>
              </a:rPr>
              <a:t>His Return</a:t>
            </a:r>
            <a:endParaRPr kumimoji="0" lang="en-US" sz="3000" b="1" i="0" u="none" strike="noStrike" kern="1200" cap="none" spc="0" normalizeH="0" baseline="0" noProof="0" dirty="0">
              <a:solidFill>
                <a:srgbClr val="006600"/>
              </a:solidFill>
              <a:effectLst/>
              <a:uLnTx/>
              <a:uFillTx/>
              <a:latin typeface="Tahoma" pitchFamily="34" charset="0"/>
              <a:cs typeface="Times New Roman" pitchFamily="18" charset="0"/>
            </a:endParaRPr>
          </a:p>
        </p:txBody>
      </p:sp>
      <p:sp>
        <p:nvSpPr>
          <p:cNvPr id="12" name="Text Box 5">
            <a:extLst>
              <a:ext uri="{FF2B5EF4-FFF2-40B4-BE49-F238E27FC236}">
                <a16:creationId xmlns:a16="http://schemas.microsoft.com/office/drawing/2014/main" id="{45B28202-133D-7274-8C82-384FADC2F88D}"/>
              </a:ext>
            </a:extLst>
          </p:cNvPr>
          <p:cNvSpPr txBox="1">
            <a:spLocks noChangeArrowheads="1"/>
          </p:cNvSpPr>
          <p:nvPr/>
        </p:nvSpPr>
        <p:spPr bwMode="auto">
          <a:xfrm>
            <a:off x="24" y="5938877"/>
            <a:ext cx="4571952" cy="55399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lvl="0" algn="ctr" defTabSz="685800">
              <a:defRPr/>
            </a:pPr>
            <a:r>
              <a:rPr lang="en-US" sz="3000" b="1" dirty="0">
                <a:solidFill>
                  <a:srgbClr val="0000FF"/>
                </a:solidFill>
                <a:latin typeface="Tahoma" pitchFamily="34" charset="0"/>
                <a:cs typeface="Times New Roman" pitchFamily="18" charset="0"/>
              </a:rPr>
              <a:t>Luke 15:17-20</a:t>
            </a:r>
            <a:endParaRPr kumimoji="0" lang="en-US" sz="3000" b="1" i="0" u="none" strike="noStrike" kern="1200" cap="none" spc="0" normalizeH="0" baseline="0" noProof="0" dirty="0">
              <a:solidFill>
                <a:srgbClr val="0000FF"/>
              </a:solidFill>
              <a:effectLst/>
              <a:uLnTx/>
              <a:uFillTx/>
              <a:latin typeface="Tahoma" pitchFamily="34" charset="0"/>
              <a:cs typeface="Times New Roman" pitchFamily="18" charset="0"/>
            </a:endParaRPr>
          </a:p>
        </p:txBody>
      </p:sp>
    </p:spTree>
    <p:extLst>
      <p:ext uri="{BB962C8B-B14F-4D97-AF65-F5344CB8AC3E}">
        <p14:creationId xmlns:p14="http://schemas.microsoft.com/office/powerpoint/2010/main" val="24271582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865914" y="0"/>
            <a:ext cx="4267200" cy="685800"/>
          </a:xfrm>
        </p:spPr>
        <p:txBody>
          <a:bodyPr vert="horz" lIns="45720" tIns="45720" rIns="45720" bIns="45720" rtlCol="0" anchor="b">
            <a:normAutofit fontScale="90000"/>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The Prodigal Son </a:t>
            </a:r>
            <a:endParaRPr kumimoji="0" lang="en-US" sz="3600" b="1" u="sng" kern="1200" dirty="0">
              <a:latin typeface="+mj-lt"/>
              <a:ea typeface="+mj-ea"/>
              <a:cs typeface="+mj-cs"/>
            </a:endParaRPr>
          </a:p>
        </p:txBody>
      </p:sp>
      <p:pic>
        <p:nvPicPr>
          <p:cNvPr id="6" name="Content Placeholder 5" descr="A picture containing text, tree, outdoor&#10;&#10;Description automatically generated">
            <a:extLst>
              <a:ext uri="{FF2B5EF4-FFF2-40B4-BE49-F238E27FC236}">
                <a16:creationId xmlns:a16="http://schemas.microsoft.com/office/drawing/2014/main" id="{84078BA9-5E71-BDC5-0322-A0E5536DB863}"/>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5000"/>
          <a:stretch/>
        </p:blipFill>
        <p:spPr>
          <a:xfrm>
            <a:off x="228600" y="1306286"/>
            <a:ext cx="4114800" cy="4114800"/>
          </a:xfrm>
          <a:noFill/>
        </p:spPr>
      </p:pic>
      <p:sp>
        <p:nvSpPr>
          <p:cNvPr id="5" name="Footer Placeholder 4"/>
          <p:cNvSpPr>
            <a:spLocks noGrp="1"/>
          </p:cNvSpPr>
          <p:nvPr>
            <p:ph type="ftr" sz="quarter" idx="11"/>
          </p:nvPr>
        </p:nvSpPr>
        <p:spPr>
          <a:xfrm>
            <a:off x="838200" y="6420541"/>
            <a:ext cx="2895600" cy="365125"/>
          </a:xfrm>
        </p:spPr>
        <p:txBody>
          <a:bodyPr vert="horz" lIns="0" tIns="45720" rIns="0" bIns="0" rtlCol="0" anchor="b">
            <a:normAutofit/>
          </a:bodyPr>
          <a:lstStyle/>
          <a:p>
            <a:pPr marL="0" marR="0" lvl="0" indent="0" defTabSz="914400">
              <a:spcAft>
                <a:spcPts val="600"/>
              </a:spcAft>
              <a:buClr>
                <a:srgbClr val="6BA9DA"/>
              </a:buClr>
              <a:buSzPct val="115000"/>
              <a:buFontTx/>
              <a:buNone/>
              <a:tabLst/>
              <a:defRPr/>
            </a:pPr>
            <a:r>
              <a:rPr kumimoji="0" lang="en-US" b="0" i="0" u="none" strike="noStrike" kern="1200" cap="none" spc="0" normalizeH="0" baseline="0" noProof="0" dirty="0">
                <a:ln>
                  <a:noFill/>
                </a:ln>
                <a:solidFill>
                  <a:srgbClr val="FFFFFF"/>
                </a:solidFill>
                <a:effectLst/>
                <a:uLnTx/>
                <a:uFillTx/>
                <a:latin typeface="Arial" charset="0"/>
                <a:ea typeface="+mn-ea"/>
                <a:cs typeface="Arial" charset="0"/>
              </a:rPr>
              <a:t>The Loving Father &amp; His Lost Sons</a:t>
            </a:r>
          </a:p>
        </p:txBody>
      </p:sp>
      <p:sp>
        <p:nvSpPr>
          <p:cNvPr id="13" name="Text Box 5">
            <a:extLst>
              <a:ext uri="{FF2B5EF4-FFF2-40B4-BE49-F238E27FC236}">
                <a16:creationId xmlns:a16="http://schemas.microsoft.com/office/drawing/2014/main" id="{C02934E7-4D9A-2537-AC3A-F56E30A5F02B}"/>
              </a:ext>
            </a:extLst>
          </p:cNvPr>
          <p:cNvSpPr txBox="1">
            <a:spLocks noChangeArrowheads="1"/>
          </p:cNvSpPr>
          <p:nvPr/>
        </p:nvSpPr>
        <p:spPr bwMode="auto">
          <a:xfrm>
            <a:off x="4376057" y="1767006"/>
            <a:ext cx="4724399" cy="3323987"/>
          </a:xfrm>
          <a:prstGeom prst="rect">
            <a:avLst/>
          </a:prstGeom>
          <a:solidFill>
            <a:schemeClr val="bg1">
              <a:lumMod val="20000"/>
              <a:lumOff val="80000"/>
            </a:schemeClr>
          </a:solidFill>
          <a:ln w="19050">
            <a:solidFill>
              <a:schemeClr val="accent1"/>
            </a:solidFill>
            <a:miter lim="800000"/>
            <a:headEnd/>
            <a:tailEnd/>
          </a:ln>
        </p:spPr>
        <p:txBody>
          <a:bodyPr wrap="square">
            <a:spAutoFit/>
          </a:bodyPr>
          <a:lstStyle/>
          <a:p>
            <a:pPr lvl="0" algn="ctr" defTabSz="685800">
              <a:defRPr/>
            </a:pPr>
            <a:r>
              <a:rPr lang="en-US" sz="3000" b="1" dirty="0">
                <a:solidFill>
                  <a:srgbClr val="006600"/>
                </a:solidFill>
                <a:latin typeface="Tahoma" pitchFamily="34" charset="0"/>
                <a:cs typeface="Times New Roman" pitchFamily="18" charset="0"/>
              </a:rPr>
              <a:t>The sinners and tax collectors and anyone who wanders far from God can always repent, change direction in humility, and come home to Him!</a:t>
            </a:r>
            <a:endParaRPr kumimoji="0" lang="en-US" sz="3000" b="1" i="0" u="none" strike="noStrike" kern="1200" cap="none" spc="0" normalizeH="0" baseline="0" noProof="0" dirty="0">
              <a:ln>
                <a:noFill/>
              </a:ln>
              <a:solidFill>
                <a:srgbClr val="006600"/>
              </a:solidFill>
              <a:effectLst/>
              <a:uLnTx/>
              <a:uFillTx/>
              <a:latin typeface="Tahoma" pitchFamily="34" charset="0"/>
              <a:ea typeface="+mn-ea"/>
              <a:cs typeface="Times New Roman" pitchFamily="18" charset="0"/>
            </a:endParaRPr>
          </a:p>
        </p:txBody>
      </p:sp>
    </p:spTree>
    <p:extLst>
      <p:ext uri="{BB962C8B-B14F-4D97-AF65-F5344CB8AC3E}">
        <p14:creationId xmlns:p14="http://schemas.microsoft.com/office/powerpoint/2010/main" val="24642610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495801" y="10"/>
            <a:ext cx="4724400" cy="892629"/>
          </a:xfrm>
        </p:spPr>
        <p:txBody>
          <a:bodyPr vert="horz" lIns="91440" tIns="45720" rIns="91440" bIns="45720" rtlCol="0" anchor="ctr">
            <a:norm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The Loving Father</a:t>
            </a: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a:blip r:embed="rId3">
            <a:extLst>
              <a:ext uri="{28A0092B-C50C-407E-A947-70E740481C1C}">
                <a14:useLocalDpi xmlns:a14="http://schemas.microsoft.com/office/drawing/2010/main" val="0"/>
              </a:ext>
            </a:extLst>
          </a:blip>
          <a:srcRect l="19773" r="19773"/>
          <a:stretch/>
        </p:blipFill>
        <p:spPr>
          <a:xfrm>
            <a:off x="20" y="10"/>
            <a:ext cx="4571980" cy="6857990"/>
          </a:xfrm>
          <a:prstGeom prst="rect">
            <a:avLst/>
          </a:prstGeom>
        </p:spPr>
      </p:pic>
      <p:sp>
        <p:nvSpPr>
          <p:cNvPr id="8" name="Text Box 11"/>
          <p:cNvSpPr txBox="1">
            <a:spLocks noChangeArrowheads="1"/>
          </p:cNvSpPr>
          <p:nvPr/>
        </p:nvSpPr>
        <p:spPr bwMode="auto">
          <a:xfrm>
            <a:off x="4648200" y="838200"/>
            <a:ext cx="4495800" cy="5998029"/>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lvl="0" indent="-342900" eaLnBrk="1" hangingPunct="1">
              <a:lnSpc>
                <a:spcPct val="120000"/>
              </a:lnSpc>
              <a:spcAft>
                <a:spcPts val="450"/>
              </a:spcAft>
              <a:buFont typeface="Wingdings" panose="05000000000000000000" pitchFamily="2" charset="2"/>
              <a:buChar char="ü"/>
              <a:defRPr/>
            </a:pPr>
            <a:r>
              <a:rPr lang="en-US" sz="3600" b="1" dirty="0">
                <a:solidFill>
                  <a:prstClr val="white"/>
                </a:solidFill>
                <a:effectLst>
                  <a:outerShdw blurRad="50800" dist="38100" dir="2700000" algn="tl" rotWithShape="0">
                    <a:srgbClr val="000000">
                      <a:alpha val="48000"/>
                    </a:srgbClr>
                  </a:outerShdw>
                </a:effectLst>
                <a:latin typeface="Tahoma"/>
              </a:rPr>
              <a:t>Reconciled </a:t>
            </a:r>
            <a:r>
              <a:rPr kumimoji="0" lang="en-US" sz="36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rPr>
              <a:t>(Luke 15:20)</a:t>
            </a:r>
          </a:p>
          <a:p>
            <a:pPr marL="628650" lvl="0" indent="-342900" eaLnBrk="1" hangingPunct="1">
              <a:lnSpc>
                <a:spcPct val="120000"/>
              </a:lnSpc>
              <a:spcAft>
                <a:spcPts val="450"/>
              </a:spcAft>
              <a:buFont typeface="Wingdings" panose="05000000000000000000" pitchFamily="2" charset="2"/>
              <a:buChar char="ü"/>
              <a:defRPr/>
            </a:pPr>
            <a:r>
              <a:rPr lang="en-US" sz="3600" b="1" dirty="0">
                <a:solidFill>
                  <a:prstClr val="white"/>
                </a:solidFill>
                <a:effectLst>
                  <a:outerShdw blurRad="50800" dist="38100" dir="2700000" algn="tl" rotWithShape="0">
                    <a:srgbClr val="000000">
                      <a:alpha val="48000"/>
                    </a:srgbClr>
                  </a:outerShdw>
                </a:effectLst>
                <a:latin typeface="Tahoma"/>
              </a:rPr>
              <a:t>Put the best robe, a ring and sandals on him  </a:t>
            </a:r>
            <a:r>
              <a:rPr kumimoji="0" lang="en-US" sz="36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rPr>
              <a:t>(Luke 15:21-22)</a:t>
            </a:r>
          </a:p>
          <a:p>
            <a:pPr marL="628650" marR="0" lvl="0" indent="-342900" algn="l" defTabSz="914400" rtl="0" eaLnBrk="1" fontAlgn="base" latinLnBrk="0" hangingPunct="1">
              <a:lnSpc>
                <a:spcPct val="120000"/>
              </a:lnSpc>
              <a:spcBef>
                <a:spcPct val="0"/>
              </a:spcBef>
              <a:spcAft>
                <a:spcPts val="450"/>
              </a:spcAft>
              <a:buClrTx/>
              <a:buSzTx/>
              <a:buFont typeface="Wingdings" panose="05000000000000000000" pitchFamily="2" charset="2"/>
              <a:buChar char="ü"/>
              <a:tabLst/>
              <a:defRPr/>
            </a:pPr>
            <a:r>
              <a:rPr kumimoji="0" lang="en-US" sz="36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rPr>
              <a:t>Great Rejoicing</a:t>
            </a:r>
            <a:r>
              <a:rPr kumimoji="0" lang="en-US" sz="36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rPr>
              <a:t> (Luke 15:23-24) </a:t>
            </a:r>
          </a:p>
        </p:txBody>
      </p:sp>
      <p:sp>
        <p:nvSpPr>
          <p:cNvPr id="5" name="Footer Placeholder 4"/>
          <p:cNvSpPr>
            <a:spLocks noGrp="1"/>
          </p:cNvSpPr>
          <p:nvPr>
            <p:ph type="ftr" sz="quarter" idx="11"/>
          </p:nvPr>
        </p:nvSpPr>
        <p:spPr>
          <a:xfrm>
            <a:off x="19" y="6492875"/>
            <a:ext cx="4571977" cy="365125"/>
          </a:xfrm>
        </p:spPr>
        <p:txBody>
          <a:bodyPr vert="horz" lIns="91440" tIns="45720" rIns="91440" bIns="45720" rtlCol="0" anchor="ctr">
            <a:normAutofit/>
          </a:bodyPr>
          <a:lstStyle/>
          <a:p>
            <a:pPr marL="0" marR="0" lvl="0" indent="0" algn="ctr" defTabSz="914400" rtl="0" eaLnBrk="1" fontAlgn="base" latinLnBrk="0" hangingPunct="1">
              <a:lnSpc>
                <a:spcPct val="100000"/>
              </a:lnSpc>
              <a:spcBef>
                <a:spcPct val="0"/>
              </a:spcBef>
              <a:spcAft>
                <a:spcPts val="450"/>
              </a:spcAft>
              <a:buClr>
                <a:srgbClr val="6BA9DA"/>
              </a:buClr>
              <a:buSzPct val="115000"/>
              <a:buFontTx/>
              <a:buNone/>
              <a:tabLst/>
              <a:defRPr/>
            </a:pPr>
            <a:r>
              <a:rPr kumimoji="0" lang="en-US" sz="1000" b="0" i="0" u="none" strike="noStrike" kern="1200" cap="none" spc="0" normalizeH="0" baseline="0" noProof="0" dirty="0">
                <a:ln>
                  <a:noFill/>
                </a:ln>
                <a:solidFill>
                  <a:prstClr val="white">
                    <a:tint val="75000"/>
                  </a:prstClr>
                </a:solidFill>
                <a:effectLst/>
                <a:uLnTx/>
                <a:uFillTx/>
                <a:latin typeface="Tahoma"/>
                <a:ea typeface="+mn-ea"/>
                <a:cs typeface="Arial" charset="0"/>
              </a:rPr>
              <a:t>The Loving Father &amp; His Lost Sons</a:t>
            </a:r>
          </a:p>
        </p:txBody>
      </p:sp>
      <p:sp>
        <p:nvSpPr>
          <p:cNvPr id="6" name="Text Box 5">
            <a:extLst>
              <a:ext uri="{FF2B5EF4-FFF2-40B4-BE49-F238E27FC236}">
                <a16:creationId xmlns:a16="http://schemas.microsoft.com/office/drawing/2014/main" id="{3030E815-E3FC-0A64-4B57-46BACC0810C1}"/>
              </a:ext>
            </a:extLst>
          </p:cNvPr>
          <p:cNvSpPr txBox="1">
            <a:spLocks noChangeArrowheads="1"/>
          </p:cNvSpPr>
          <p:nvPr/>
        </p:nvSpPr>
        <p:spPr bwMode="auto">
          <a:xfrm>
            <a:off x="0" y="21771"/>
            <a:ext cx="4571952" cy="55399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lvl="0" algn="ctr" defTabSz="685800">
              <a:defRPr/>
            </a:pPr>
            <a:r>
              <a:rPr lang="en-US" sz="3000" b="1" dirty="0">
                <a:solidFill>
                  <a:srgbClr val="0000FF"/>
                </a:solidFill>
                <a:latin typeface="Tahoma" pitchFamily="34" charset="0"/>
                <a:cs typeface="Times New Roman" pitchFamily="18" charset="0"/>
              </a:rPr>
              <a:t>Luke 15:20-24</a:t>
            </a:r>
            <a:endParaRPr kumimoji="0" lang="en-US" sz="3000" b="1" i="0" u="none" strike="noStrike" kern="1200" cap="none" spc="0" normalizeH="0" baseline="0" noProof="0" dirty="0">
              <a:solidFill>
                <a:srgbClr val="0000FF"/>
              </a:solidFill>
              <a:effectLst/>
              <a:uLnTx/>
              <a:uFillTx/>
              <a:latin typeface="Tahoma" pitchFamily="34" charset="0"/>
              <a:cs typeface="Times New Roman" pitchFamily="18" charset="0"/>
            </a:endParaRPr>
          </a:p>
        </p:txBody>
      </p:sp>
    </p:spTree>
    <p:extLst>
      <p:ext uri="{BB962C8B-B14F-4D97-AF65-F5344CB8AC3E}">
        <p14:creationId xmlns:p14="http://schemas.microsoft.com/office/powerpoint/2010/main" val="2191350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495801" y="10"/>
            <a:ext cx="4724400" cy="892629"/>
          </a:xfrm>
        </p:spPr>
        <p:txBody>
          <a:bodyPr vert="horz" lIns="91440" tIns="45720" rIns="91440" bIns="45720" rtlCol="0" anchor="ctr">
            <a:norm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The Loving Father</a:t>
            </a: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a:blip r:embed="rId3">
            <a:extLst>
              <a:ext uri="{28A0092B-C50C-407E-A947-70E740481C1C}">
                <a14:useLocalDpi xmlns:a14="http://schemas.microsoft.com/office/drawing/2010/main" val="0"/>
              </a:ext>
            </a:extLst>
          </a:blip>
          <a:srcRect l="19773" r="19773"/>
          <a:stretch/>
        </p:blipFill>
        <p:spPr>
          <a:xfrm>
            <a:off x="20" y="10"/>
            <a:ext cx="4571980" cy="6857990"/>
          </a:xfrm>
          <a:prstGeom prst="rect">
            <a:avLst/>
          </a:prstGeom>
        </p:spPr>
      </p:pic>
      <p:sp>
        <p:nvSpPr>
          <p:cNvPr id="8" name="Text Box 11"/>
          <p:cNvSpPr txBox="1">
            <a:spLocks noChangeArrowheads="1"/>
          </p:cNvSpPr>
          <p:nvPr/>
        </p:nvSpPr>
        <p:spPr bwMode="auto">
          <a:xfrm>
            <a:off x="4191000" y="838200"/>
            <a:ext cx="5105399" cy="5998029"/>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lvl="0" indent="-342900" eaLnBrk="1" hangingPunct="1">
              <a:lnSpc>
                <a:spcPct val="120000"/>
              </a:lnSpc>
              <a:spcAft>
                <a:spcPts val="450"/>
              </a:spcAft>
              <a:buFont typeface="Wingdings" panose="05000000000000000000" pitchFamily="2" charset="2"/>
              <a:buChar char="ü"/>
              <a:defRPr/>
            </a:pPr>
            <a:r>
              <a:rPr lang="en-US" sz="2800" b="1" dirty="0">
                <a:solidFill>
                  <a:prstClr val="white"/>
                </a:solidFill>
                <a:effectLst>
                  <a:outerShdw blurRad="50800" dist="38100" dir="2700000" algn="tl" rotWithShape="0">
                    <a:srgbClr val="000000">
                      <a:alpha val="48000"/>
                    </a:srgbClr>
                  </a:outerShdw>
                </a:effectLst>
                <a:latin typeface="Tahoma"/>
              </a:rPr>
              <a:t>Ephesians 2:1-3; 4:17-19: “Dead,” “Darkness”</a:t>
            </a:r>
            <a:endParaRPr kumimoji="0" lang="en-US" sz="28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ndParaRPr>
          </a:p>
          <a:p>
            <a:pPr marL="628650" lvl="0" indent="-342900" eaLnBrk="1" hangingPunct="1">
              <a:lnSpc>
                <a:spcPct val="120000"/>
              </a:lnSpc>
              <a:spcAft>
                <a:spcPts val="450"/>
              </a:spcAft>
              <a:buFont typeface="Wingdings" panose="05000000000000000000" pitchFamily="2" charset="2"/>
              <a:buChar char="ü"/>
              <a:defRPr/>
            </a:pPr>
            <a:r>
              <a:rPr lang="en-US" sz="2800" b="1" dirty="0">
                <a:solidFill>
                  <a:prstClr val="white"/>
                </a:solidFill>
                <a:effectLst>
                  <a:outerShdw blurRad="50800" dist="38100" dir="2700000" algn="tl" rotWithShape="0">
                    <a:srgbClr val="000000">
                      <a:alpha val="48000"/>
                    </a:srgbClr>
                  </a:outerShdw>
                </a:effectLst>
                <a:latin typeface="Tahoma"/>
              </a:rPr>
              <a:t>Those who return to God are “made alive” (Ephesians 2:4-7) and “reconciled” to God (Ephesians 2:14-16), no longer being in “darkness” but “children of Light” (Ephesians 5:8)</a:t>
            </a:r>
            <a:endParaRPr kumimoji="0" lang="en-US" sz="28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ndParaRPr>
          </a:p>
        </p:txBody>
      </p:sp>
      <p:sp>
        <p:nvSpPr>
          <p:cNvPr id="5" name="Footer Placeholder 4"/>
          <p:cNvSpPr>
            <a:spLocks noGrp="1"/>
          </p:cNvSpPr>
          <p:nvPr>
            <p:ph type="ftr" sz="quarter" idx="11"/>
          </p:nvPr>
        </p:nvSpPr>
        <p:spPr>
          <a:xfrm>
            <a:off x="19" y="6492875"/>
            <a:ext cx="4571977" cy="365125"/>
          </a:xfrm>
        </p:spPr>
        <p:txBody>
          <a:bodyPr vert="horz" lIns="91440" tIns="45720" rIns="91440" bIns="45720" rtlCol="0" anchor="ctr">
            <a:normAutofit/>
          </a:bodyPr>
          <a:lstStyle/>
          <a:p>
            <a:pPr marL="0" marR="0" lvl="0" indent="0" algn="ctr" defTabSz="914400" rtl="0" eaLnBrk="1" fontAlgn="base" latinLnBrk="0" hangingPunct="1">
              <a:lnSpc>
                <a:spcPct val="100000"/>
              </a:lnSpc>
              <a:spcBef>
                <a:spcPct val="0"/>
              </a:spcBef>
              <a:spcAft>
                <a:spcPts val="450"/>
              </a:spcAft>
              <a:buClr>
                <a:srgbClr val="6BA9DA"/>
              </a:buClr>
              <a:buSzPct val="115000"/>
              <a:buFontTx/>
              <a:buNone/>
              <a:tabLst/>
              <a:defRPr/>
            </a:pPr>
            <a:r>
              <a:rPr kumimoji="0" lang="en-US" sz="1000" b="0" i="0" u="none" strike="noStrike" kern="1200" cap="none" spc="0" normalizeH="0" baseline="0" noProof="0" dirty="0">
                <a:ln>
                  <a:noFill/>
                </a:ln>
                <a:solidFill>
                  <a:prstClr val="white">
                    <a:tint val="75000"/>
                  </a:prstClr>
                </a:solidFill>
                <a:effectLst/>
                <a:uLnTx/>
                <a:uFillTx/>
                <a:latin typeface="Tahoma"/>
                <a:ea typeface="+mn-ea"/>
                <a:cs typeface="Arial" charset="0"/>
              </a:rPr>
              <a:t>The Loving Father &amp; His Lost Sons</a:t>
            </a:r>
          </a:p>
        </p:txBody>
      </p:sp>
      <p:sp>
        <p:nvSpPr>
          <p:cNvPr id="6" name="Text Box 5">
            <a:extLst>
              <a:ext uri="{FF2B5EF4-FFF2-40B4-BE49-F238E27FC236}">
                <a16:creationId xmlns:a16="http://schemas.microsoft.com/office/drawing/2014/main" id="{3030E815-E3FC-0A64-4B57-46BACC0810C1}"/>
              </a:ext>
            </a:extLst>
          </p:cNvPr>
          <p:cNvSpPr txBox="1">
            <a:spLocks noChangeArrowheads="1"/>
          </p:cNvSpPr>
          <p:nvPr/>
        </p:nvSpPr>
        <p:spPr bwMode="auto">
          <a:xfrm>
            <a:off x="0" y="4188988"/>
            <a:ext cx="4571952" cy="230832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pitchFamily="34" charset="0"/>
                <a:ea typeface="+mn-ea"/>
                <a:cs typeface="Times New Roman" pitchFamily="18" charset="0"/>
              </a:rPr>
              <a:t>“for this son of mine was dead and has come to life again; he was lost and has been found.' And they began to celebrate” </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pitchFamily="34" charset="0"/>
                <a:ea typeface="+mn-ea"/>
                <a:cs typeface="Times New Roman" pitchFamily="18" charset="0"/>
              </a:rPr>
              <a:t>(Luke 15:24)</a:t>
            </a:r>
          </a:p>
        </p:txBody>
      </p:sp>
    </p:spTree>
    <p:extLst>
      <p:ext uri="{BB962C8B-B14F-4D97-AF65-F5344CB8AC3E}">
        <p14:creationId xmlns:p14="http://schemas.microsoft.com/office/powerpoint/2010/main" val="21423686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arn(inVertical)">
                                      <p:cBhvr>
                                        <p:cTn id="1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Favorite Font Theme">
      <a:majorFont>
        <a:latin typeface="Arial"/>
        <a:ea typeface=""/>
        <a:cs typeface=""/>
      </a:majorFont>
      <a:minorFont>
        <a:latin typeface="Tahoma"/>
        <a:ea typeface=""/>
        <a:cs typeface=""/>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5_eye">
  <a:themeElements>
    <a:clrScheme name="eye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fontScheme name="ey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ye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eye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eye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eye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eye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eye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eye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eye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eye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eye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eye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eye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eye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eye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eye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eye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vees">
  <a:themeElements>
    <a:clrScheme name="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fontScheme name="ve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ees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vees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vees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vees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vees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vees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vees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vees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vees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vees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vees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vees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vees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vees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Favorite Font Theme">
      <a:majorFont>
        <a:latin typeface="Arial"/>
        <a:ea typeface=""/>
        <a:cs typeface=""/>
      </a:majorFont>
      <a:minorFont>
        <a:latin typeface="Tahoma"/>
        <a:ea typeface=""/>
        <a:cs typeface=""/>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5.xml><?xml version="1.0" encoding="utf-8"?>
<a:theme xmlns:a="http://schemas.openxmlformats.org/drawingml/2006/main" name="1_vees">
  <a:themeElements>
    <a:clrScheme name="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fontScheme name="ve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ees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vees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vees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vees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vees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vees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vees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vees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vees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vees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vees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vees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vees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vees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Favorite Font Theme">
      <a:majorFont>
        <a:latin typeface="Arial"/>
        <a:ea typeface=""/>
        <a:cs typeface=""/>
      </a:majorFont>
      <a:minorFont>
        <a:latin typeface="Tahoma"/>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7233</TotalTime>
  <Words>2933</Words>
  <Application>Microsoft Office PowerPoint</Application>
  <PresentationFormat>On-screen Show (4:3)</PresentationFormat>
  <Paragraphs>243</Paragraphs>
  <Slides>20</Slides>
  <Notes>19</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20</vt:i4>
      </vt:variant>
    </vt:vector>
  </HeadingPairs>
  <TitlesOfParts>
    <vt:vector size="33" baseType="lpstr">
      <vt:lpstr>Ameretto</vt:lpstr>
      <vt:lpstr>Arial</vt:lpstr>
      <vt:lpstr>Calibri</vt:lpstr>
      <vt:lpstr>Tahoma</vt:lpstr>
      <vt:lpstr>Times New Roman</vt:lpstr>
      <vt:lpstr>Wingdings</vt:lpstr>
      <vt:lpstr>Wingdings 2</vt:lpstr>
      <vt:lpstr>Technic</vt:lpstr>
      <vt:lpstr>5_eye</vt:lpstr>
      <vt:lpstr>vees</vt:lpstr>
      <vt:lpstr>Damask</vt:lpstr>
      <vt:lpstr>1_vees</vt:lpstr>
      <vt:lpstr>Slate</vt:lpstr>
      <vt:lpstr>The Loving Father &amp; His Lost Sons </vt:lpstr>
      <vt:lpstr>INTRO</vt:lpstr>
      <vt:lpstr>INTRO</vt:lpstr>
      <vt:lpstr>INTRO</vt:lpstr>
      <vt:lpstr>The Prodigal Son </vt:lpstr>
      <vt:lpstr>The Prodigal Son </vt:lpstr>
      <vt:lpstr>The Prodigal Son </vt:lpstr>
      <vt:lpstr>The Loving Father</vt:lpstr>
      <vt:lpstr>The Loving Father</vt:lpstr>
      <vt:lpstr>The Loving Father</vt:lpstr>
      <vt:lpstr>The Older Son</vt:lpstr>
      <vt:lpstr>The Older Son</vt:lpstr>
      <vt:lpstr>The Older Son</vt:lpstr>
      <vt:lpstr>Conclusion</vt:lpstr>
      <vt:lpstr>Conclusion</vt:lpstr>
      <vt:lpstr>Conclusion</vt:lpstr>
      <vt:lpstr>Conclusion</vt:lpstr>
      <vt:lpstr>Conclusion</vt:lpstr>
      <vt:lpstr>Conclusion</vt:lpstr>
      <vt:lpstr>“What Must I Do To Be Saved?”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Loving Father &amp; His Lost Sons</dc:title>
  <dc:subject>06/19/2022</dc:subject>
  <dc:creator>DarkWolf</dc:creator>
  <dc:description>Adapted from a lesson by Richie Thetford</dc:description>
  <cp:lastModifiedBy>Nathan Morrison</cp:lastModifiedBy>
  <cp:revision>41</cp:revision>
  <dcterms:created xsi:type="dcterms:W3CDTF">2005-06-04T23:49:02Z</dcterms:created>
  <dcterms:modified xsi:type="dcterms:W3CDTF">2022-06-17T18:40:59Z</dcterms:modified>
</cp:coreProperties>
</file>