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6.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7.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17" r:id="rId1"/>
    <p:sldMasterId id="2147483829" r:id="rId2"/>
    <p:sldMasterId id="2147483853" r:id="rId3"/>
    <p:sldMasterId id="2147483871" r:id="rId4"/>
    <p:sldMasterId id="2147483883" r:id="rId5"/>
    <p:sldMasterId id="2147484003" r:id="rId6"/>
    <p:sldMasterId id="2147484021" r:id="rId7"/>
    <p:sldMasterId id="2147484033" r:id="rId8"/>
  </p:sldMasterIdLst>
  <p:notesMasterIdLst>
    <p:notesMasterId r:id="rId33"/>
  </p:notesMasterIdLst>
  <p:handoutMasterIdLst>
    <p:handoutMasterId r:id="rId34"/>
  </p:handoutMasterIdLst>
  <p:sldIdLst>
    <p:sldId id="695" r:id="rId9"/>
    <p:sldId id="663" r:id="rId10"/>
    <p:sldId id="768" r:id="rId11"/>
    <p:sldId id="770" r:id="rId12"/>
    <p:sldId id="349" r:id="rId13"/>
    <p:sldId id="772" r:id="rId14"/>
    <p:sldId id="402" r:id="rId15"/>
    <p:sldId id="425" r:id="rId16"/>
    <p:sldId id="774" r:id="rId17"/>
    <p:sldId id="778" r:id="rId18"/>
    <p:sldId id="783" r:id="rId19"/>
    <p:sldId id="781" r:id="rId20"/>
    <p:sldId id="784" r:id="rId21"/>
    <p:sldId id="785" r:id="rId22"/>
    <p:sldId id="786" r:id="rId23"/>
    <p:sldId id="459" r:id="rId24"/>
    <p:sldId id="790" r:id="rId25"/>
    <p:sldId id="791" r:id="rId26"/>
    <p:sldId id="795" r:id="rId27"/>
    <p:sldId id="796" r:id="rId28"/>
    <p:sldId id="435" r:id="rId29"/>
    <p:sldId id="801" r:id="rId30"/>
    <p:sldId id="802" r:id="rId31"/>
    <p:sldId id="728"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FFFF"/>
    <a:srgbClr val="FFFFFF"/>
    <a:srgbClr val="006600"/>
    <a:srgbClr val="FFCCFF"/>
    <a:srgbClr val="FFFFCC"/>
    <a:srgbClr val="FF0066"/>
    <a:srgbClr val="FFCC00"/>
    <a:srgbClr val="CCFF33"/>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3" autoAdjust="0"/>
    <p:restoredTop sz="86391" autoAdjust="0"/>
  </p:normalViewPr>
  <p:slideViewPr>
    <p:cSldViewPr snapToObjects="1">
      <p:cViewPr varScale="1">
        <p:scale>
          <a:sx n="88" d="100"/>
          <a:sy n="88" d="100"/>
        </p:scale>
        <p:origin x="179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54" d="100"/>
          <a:sy n="54" d="100"/>
        </p:scale>
        <p:origin x="-190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presProps" Target="presProps.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cs typeface="+mn-cs"/>
              </a:defRPr>
            </a:lvl1pPr>
          </a:lstStyle>
          <a:p>
            <a:pPr>
              <a:defRPr/>
            </a:pPr>
            <a:r>
              <a:rPr lang="en-US" dirty="0"/>
              <a:t>A Specific Request</a:t>
            </a:r>
          </a:p>
        </p:txBody>
      </p:sp>
      <p:sp>
        <p:nvSpPr>
          <p:cNvPr id="2253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cs typeface="+mn-cs"/>
              </a:defRPr>
            </a:lvl1pPr>
          </a:lstStyle>
          <a:p>
            <a:pPr>
              <a:defRPr/>
            </a:pPr>
            <a:endParaRPr lang="en-US" dirty="0"/>
          </a:p>
        </p:txBody>
      </p:sp>
      <p:sp>
        <p:nvSpPr>
          <p:cNvPr id="2253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cs typeface="+mn-cs"/>
              </a:defRPr>
            </a:lvl1pPr>
          </a:lstStyle>
          <a:p>
            <a:pPr>
              <a:defRPr/>
            </a:pPr>
            <a:r>
              <a:rPr lang="en-US" dirty="0"/>
              <a:t>Prepared by Nathan L Morrison / 05-14-06</a:t>
            </a:r>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cs typeface="+mn-cs"/>
              </a:defRPr>
            </a:lvl1pPr>
          </a:lstStyle>
          <a:p>
            <a:pPr>
              <a:defRPr/>
            </a:pPr>
            <a:fld id="{4162D817-5D5D-4DE6-931C-DC3C17584EA8}" type="slidenum">
              <a:rPr lang="en-US"/>
              <a:pPr>
                <a:defRPr/>
              </a:pPr>
              <a:t>‹#›</a:t>
            </a:fld>
            <a:endParaRPr lang="en-US" dirty="0"/>
          </a:p>
        </p:txBody>
      </p:sp>
    </p:spTree>
    <p:extLst>
      <p:ext uri="{BB962C8B-B14F-4D97-AF65-F5344CB8AC3E}">
        <p14:creationId xmlns:p14="http://schemas.microsoft.com/office/powerpoint/2010/main" val="40490582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cs typeface="+mn-cs"/>
              </a:defRPr>
            </a:lvl1pPr>
          </a:lstStyle>
          <a:p>
            <a:pPr>
              <a:defRPr/>
            </a:pPr>
            <a:r>
              <a:rPr lang="en-US" dirty="0"/>
              <a:t>A Specific Request</a:t>
            </a:r>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cs typeface="+mn-cs"/>
              </a:defRPr>
            </a:lvl1pPr>
          </a:lstStyle>
          <a:p>
            <a:pPr>
              <a:defRPr/>
            </a:pPr>
            <a:endParaRPr lang="en-US" dirty="0"/>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cs typeface="+mn-cs"/>
              </a:defRPr>
            </a:lvl1pPr>
          </a:lstStyle>
          <a:p>
            <a:pPr>
              <a:defRPr/>
            </a:pPr>
            <a:r>
              <a:rPr lang="en-US" dirty="0"/>
              <a:t>Prepared by Nathan L Morrison / 05-14-06</a:t>
            </a:r>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cs typeface="+mn-cs"/>
              </a:defRPr>
            </a:lvl1pPr>
          </a:lstStyle>
          <a:p>
            <a:pPr>
              <a:defRPr/>
            </a:pPr>
            <a:fld id="{6E4354BE-CA62-4BE3-94F8-F4E4D20857CD}" type="slidenum">
              <a:rPr lang="en-US"/>
              <a:pPr>
                <a:defRPr/>
              </a:pPr>
              <a:t>‹#›</a:t>
            </a:fld>
            <a:endParaRPr lang="en-US" dirty="0"/>
          </a:p>
        </p:txBody>
      </p:sp>
    </p:spTree>
    <p:extLst>
      <p:ext uri="{BB962C8B-B14F-4D97-AF65-F5344CB8AC3E}">
        <p14:creationId xmlns:p14="http://schemas.microsoft.com/office/powerpoint/2010/main" val="2546643643"/>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Times New Roman" panose="02020603050405020304" pitchFamily="18" charset="0"/>
                <a:cs typeface="Times New Roman" panose="02020603050405020304" pitchFamily="18" charset="0"/>
              </a:rPr>
              <a:t>By Nathan L Morrison for Sunday 05/29/2022</a:t>
            </a:r>
          </a:p>
          <a:p>
            <a:r>
              <a:rPr lang="en-US" sz="1100" dirty="0">
                <a:latin typeface="Times New Roman" panose="02020603050405020304" pitchFamily="18" charset="0"/>
                <a:cs typeface="Times New Roman" panose="02020603050405020304" pitchFamily="18" charset="0"/>
              </a:rPr>
              <a:t>All Scripture given is from NASB unless otherwise stated</a:t>
            </a:r>
          </a:p>
          <a:p>
            <a:endParaRPr lang="en-US" sz="110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rPr>
              <a:t>For further study, or if questions, please Call: 804-277-1983 or Visit: www.courthousechurchofchrist.com</a:t>
            </a:r>
          </a:p>
          <a:p>
            <a:endParaRPr lang="en-US" sz="110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rPr>
              <a:t>‘Send The Light’ hymn by Charles H Gabriel</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5528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Specific Request</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Prepared by Nathan L Morrison / 05-14-06</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2959813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Parable of the Life-Saving Station</a:t>
            </a:r>
          </a:p>
          <a:p>
            <a:endParaRPr lang="en-US" dirty="0"/>
          </a:p>
          <a:p>
            <a:r>
              <a:rPr lang="en-US" dirty="0"/>
              <a:t>On a dangerous seacoast where shipwrecks often occur there was a once a crude little life-saving station. The building was just a hut, and there was only one boat, but the few devoted members kept a constant watch over the sea, and with no thought for themselves, they went out day or night tirelessly searching for the lost.</a:t>
            </a:r>
          </a:p>
          <a:p>
            <a:r>
              <a:rPr lang="en-US" dirty="0"/>
              <a:t>Many lives were saved by this wonderful little station, so that it became famous. Some of those who were saved, and various others in the surrounding areas, wanted to become associated with the station and give of their time and money and effort for the support of its work. New boats were bought and new crews were trained. The little life-saving station grew.</a:t>
            </a:r>
          </a:p>
          <a:p>
            <a:r>
              <a:rPr lang="en-US" dirty="0"/>
              <a:t>Some of the new members of the life-saving station were unhappy that the building was so crude and so poorly equipped. They felt that a more comfortable place should be provided as the first refuge of those saved from the sea.</a:t>
            </a:r>
          </a:p>
          <a:p>
            <a:r>
              <a:rPr lang="en-US" dirty="0"/>
              <a:t>So they replaced the emergency cots with beds and put better furniture in an enlarged building. Now the life-saving station became a popular gathering place for its members, and they re-decorated it beautifully and furnished it as a sort of club.</a:t>
            </a:r>
          </a:p>
          <a:p>
            <a:r>
              <a:rPr lang="en-US" dirty="0"/>
              <a:t>Fewer of the members were now interested in going to sea on life-saving missions, so they hired life boat crews to do this work. The mission of life-saving was still given lip-service but most were too busy or lacked the necessary commitment to take part in the life-saving activities personally.</a:t>
            </a:r>
          </a:p>
          <a:p>
            <a:r>
              <a:rPr lang="en-US" dirty="0"/>
              <a:t>About this time a large ship was wrecked off the coast, and the hired crews brought in boat loads of cold, wet, and half-drowned people. The victims were dirty and sick and thus made a mess in the beautiful new clubhouse. The property committee immediately had a shower house built outside the club where victims of shipwreck could be cleaned up before coming inside.</a:t>
            </a:r>
          </a:p>
          <a:p>
            <a:r>
              <a:rPr lang="en-US" dirty="0"/>
              <a:t>At the next meeting, there was a split in the club membership. Most of the members wanted to stop the club's life-saving activities on account of it being unpleasant and a hindrance to the normal life pattern of the club. But some members insisted that life-saving was their primary purpose and pointed out that they were still called a life-saving station. They were finally voted down and told that if they wanted to save the life of all the various kinds of people who were shipwrecked in those waters, they could begin their own life-saving station. They did.</a:t>
            </a:r>
          </a:p>
          <a:p>
            <a:r>
              <a:rPr lang="en-US" dirty="0"/>
              <a:t>As the years went by, the new station experienced the same changes that had occurred in the old. They evolved into a club and yet another life-saving station was founded. If you visit the seacoast today you will find a number of exclusive clubs along that shore. Shipwrecks are still frequent in those waters, only now most of the people drown.</a:t>
            </a:r>
          </a:p>
          <a:p>
            <a:r>
              <a:rPr lang="en-US" dirty="0"/>
              <a:t>Author Unknown</a:t>
            </a:r>
          </a:p>
          <a:p>
            <a:r>
              <a:rPr lang="en-US" dirty="0"/>
              <a:t>http://www.bible.ca/evangelism/e-parable-life-saving.htm</a:t>
            </a:r>
          </a:p>
          <a:p>
            <a:r>
              <a:rPr lang="en-US" dirty="0"/>
              <a:t>http://www.ecfvp.org/vestrypapers/death-and-resurrection/parable-of-the-lifesaving-station/</a:t>
            </a:r>
          </a:p>
          <a:p>
            <a:r>
              <a:rPr lang="en-US" dirty="0"/>
              <a:t>http://www.allsaintslindfield.org/blog/the-parable-of-the-lifeboat-station</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788D9D4-06E8-4321-9E87-FBC264B5CF7A}"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4036964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Specific Request</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Prepared by Nathan L Morrison / 05-14-06</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0914269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people say they are not gifted at teaching or preaching so the work of saving the lost is left for someone else more capable.</a:t>
            </a:r>
          </a:p>
          <a:p>
            <a:r>
              <a:rPr lang="en-US" dirty="0"/>
              <a:t>There are four simple things every saint can do!</a:t>
            </a:r>
          </a:p>
          <a:p>
            <a:r>
              <a:rPr lang="en-US" dirty="0"/>
              <a:t>a.	Shine – Mt. 5:16: Live by example (Eph. 4:1-3)! Old saying…</a:t>
            </a:r>
          </a:p>
          <a:p>
            <a:r>
              <a:rPr lang="en-US" dirty="0"/>
              <a:t>1)	“Your life may be all the sermon a person gets – make it a good one!”</a:t>
            </a:r>
          </a:p>
          <a:p>
            <a:r>
              <a:rPr lang="en-US" dirty="0"/>
              <a:t>b.	Speak – Eph. 4:15: As saints Christ should be in our conversations.</a:t>
            </a:r>
          </a:p>
          <a:p>
            <a:r>
              <a:rPr lang="en-US" dirty="0"/>
              <a:t>1)	We talk about things important to us – do others hear you speak of Jesus?</a:t>
            </a:r>
          </a:p>
          <a:p>
            <a:r>
              <a:rPr lang="en-US" dirty="0"/>
              <a:t>c.	Invite – Jn. 1:45-46: Be like Philip to Nathaniel: “Come and see!”</a:t>
            </a:r>
          </a:p>
          <a:p>
            <a:r>
              <a:rPr lang="en-US" dirty="0"/>
              <a:t>1)	CHALLENGE: Meet and greet two people in the next month and hand them a church “invitation card” (to be passed out earlier)</a:t>
            </a:r>
          </a:p>
          <a:p>
            <a:r>
              <a:rPr lang="en-US" dirty="0"/>
              <a:t>2)	This is something everyone can do!</a:t>
            </a:r>
          </a:p>
          <a:p>
            <a:r>
              <a:rPr lang="en-US" dirty="0"/>
              <a:t>d.	Welcome – James 2:1-4: James tells saints how to welcome and how to not welcome people into our assemblies.</a:t>
            </a:r>
          </a:p>
          <a:p>
            <a:r>
              <a:rPr lang="en-US" dirty="0"/>
              <a:t>1)	The assembly of God’s people should be a warm &amp; welcoming place!</a:t>
            </a:r>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Specific Request</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Prepared by Nathan L Morrison / 05-14-06</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8519716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God wants all men to be saved! (I Tim. 2:3-4; II Pet. 3:9): We shall not grow weary if we remember that we are gathering up God's “jewels” for Him.</a:t>
            </a:r>
          </a:p>
          <a:p>
            <a:endParaRPr lang="en-US" dirty="0"/>
          </a:p>
          <a:p>
            <a:r>
              <a:rPr lang="en-US" dirty="0"/>
              <a:t>It will also help us to persevere to recall that the “jewels” which we gather will also be our joy and crown (Phil. 4:1)</a:t>
            </a:r>
          </a:p>
          <a:p>
            <a:endParaRPr lang="en-US" dirty="0"/>
          </a:p>
          <a:p>
            <a:r>
              <a:rPr lang="en-US" dirty="0"/>
              <a:t>Matthew 6:19-21: This world is not our home! We must not grow weary or content with the treasures of the world but seek the treasures of Heaven! (Heb. 12:1-3; Col. 3:1-3)</a:t>
            </a:r>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Specific Request</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Prepared by Nathan L Morrison / 05-14-06</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4196178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788D9D4-06E8-4321-9E87-FBC264B5CF7A}"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40369641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788D9D4-06E8-4321-9E87-FBC264B5CF7A}"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55024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Specific Request</a:t>
            </a:r>
          </a:p>
        </p:txBody>
      </p:sp>
      <p:sp>
        <p:nvSpPr>
          <p:cNvPr id="22531" name="Rectangle 6"/>
          <p:cNvSpPr>
            <a:spLocks noGrp="1" noChangeArrowheads="1"/>
          </p:cNvSpPr>
          <p:nvPr>
            <p:ph type="ftr" sz="quarter" idx="4"/>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Prepared by Nathan L Morrison / 05-14-06</a:t>
            </a:r>
          </a:p>
        </p:txBody>
      </p:sp>
      <p:sp>
        <p:nvSpPr>
          <p:cNvPr id="22532"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693264C-7BA8-4702-BAC2-E6EBBC608269}"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7413" name="Rectangle 2"/>
          <p:cNvSpPr>
            <a:spLocks noGrp="1" noRot="1" noChangeAspect="1" noChangeArrowheads="1" noTextEdit="1"/>
          </p:cNvSpPr>
          <p:nvPr>
            <p:ph type="sldImg"/>
          </p:nvPr>
        </p:nvSpPr>
        <p:spPr>
          <a:ln/>
        </p:spPr>
      </p:sp>
      <p:sp>
        <p:nvSpPr>
          <p:cNvPr id="17414"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4070301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Specific Request</a:t>
            </a:r>
          </a:p>
        </p:txBody>
      </p:sp>
      <p:sp>
        <p:nvSpPr>
          <p:cNvPr id="22531" name="Rectangle 6"/>
          <p:cNvSpPr>
            <a:spLocks noGrp="1" noChangeArrowheads="1"/>
          </p:cNvSpPr>
          <p:nvPr>
            <p:ph type="ftr" sz="quarter" idx="4"/>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Prepared by Nathan L Morrison / 05-14-06</a:t>
            </a:r>
          </a:p>
        </p:txBody>
      </p:sp>
      <p:sp>
        <p:nvSpPr>
          <p:cNvPr id="22532"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693264C-7BA8-4702-BAC2-E6EBBC608269}"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7413" name="Rectangle 2"/>
          <p:cNvSpPr>
            <a:spLocks noGrp="1" noRot="1" noChangeAspect="1" noChangeArrowheads="1" noTextEdit="1"/>
          </p:cNvSpPr>
          <p:nvPr>
            <p:ph type="sldImg"/>
          </p:nvPr>
        </p:nvSpPr>
        <p:spPr>
          <a:ln/>
        </p:spPr>
      </p:sp>
      <p:sp>
        <p:nvSpPr>
          <p:cNvPr id="17414"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2458486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Specific Request</a:t>
            </a:r>
          </a:p>
        </p:txBody>
      </p:sp>
      <p:sp>
        <p:nvSpPr>
          <p:cNvPr id="22531" name="Rectangle 6"/>
          <p:cNvSpPr>
            <a:spLocks noGrp="1" noChangeArrowheads="1"/>
          </p:cNvSpPr>
          <p:nvPr>
            <p:ph type="ftr" sz="quarter" idx="4"/>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Prepared by Nathan L Morrison / 05-14-06</a:t>
            </a:r>
          </a:p>
        </p:txBody>
      </p:sp>
      <p:sp>
        <p:nvSpPr>
          <p:cNvPr id="22532"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693264C-7BA8-4702-BAC2-E6EBBC608269}"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7413" name="Rectangle 2"/>
          <p:cNvSpPr>
            <a:spLocks noGrp="1" noRot="1" noChangeAspect="1" noChangeArrowheads="1" noTextEdit="1"/>
          </p:cNvSpPr>
          <p:nvPr>
            <p:ph type="sldImg"/>
          </p:nvPr>
        </p:nvSpPr>
        <p:spPr>
          <a:ln/>
        </p:spPr>
      </p:sp>
      <p:sp>
        <p:nvSpPr>
          <p:cNvPr id="17414"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2033564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A Specific Request</a:t>
            </a:r>
            <a:endParaRPr lang="en-US" dirty="0"/>
          </a:p>
        </p:txBody>
      </p:sp>
      <p:sp>
        <p:nvSpPr>
          <p:cNvPr id="5" name="Footer Placeholder 4"/>
          <p:cNvSpPr>
            <a:spLocks noGrp="1"/>
          </p:cNvSpPr>
          <p:nvPr>
            <p:ph type="ftr" sz="quarter" idx="4"/>
          </p:nvPr>
        </p:nvSpPr>
        <p:spPr/>
        <p:txBody>
          <a:bodyPr/>
          <a:lstStyle/>
          <a:p>
            <a:pPr>
              <a:defRPr/>
            </a:pPr>
            <a:r>
              <a:rPr lang="en-US"/>
              <a:t>Prepared by Nathan L Morrison / 05-14-06</a:t>
            </a:r>
            <a:endParaRPr lang="en-US" dirty="0"/>
          </a:p>
        </p:txBody>
      </p:sp>
      <p:sp>
        <p:nvSpPr>
          <p:cNvPr id="6" name="Slide Number Placeholder 5"/>
          <p:cNvSpPr>
            <a:spLocks noGrp="1"/>
          </p:cNvSpPr>
          <p:nvPr>
            <p:ph type="sldNum" sz="quarter" idx="5"/>
          </p:nvPr>
        </p:nvSpPr>
        <p:spPr/>
        <p:txBody>
          <a:bodyPr/>
          <a:lstStyle/>
          <a:p>
            <a:pPr>
              <a:defRPr/>
            </a:pPr>
            <a:fld id="{6E4354BE-CA62-4BE3-94F8-F4E4D20857CD}" type="slidenum">
              <a:rPr lang="en-US" smtClean="0"/>
              <a:pPr>
                <a:defRPr/>
              </a:pPr>
              <a:t>8</a:t>
            </a:fld>
            <a:endParaRPr lang="en-US" dirty="0"/>
          </a:p>
        </p:txBody>
      </p:sp>
    </p:spTree>
    <p:extLst>
      <p:ext uri="{BB962C8B-B14F-4D97-AF65-F5344CB8AC3E}">
        <p14:creationId xmlns:p14="http://schemas.microsoft.com/office/powerpoint/2010/main" val="2298589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Paul received the plea for help…</a:t>
            </a:r>
          </a:p>
          <a:p>
            <a:r>
              <a:rPr lang="en-US" dirty="0"/>
              <a:t>a.	He did not go and build homes and orphanages in Macedonia. </a:t>
            </a:r>
          </a:p>
          <a:p>
            <a:r>
              <a:rPr lang="en-US" dirty="0"/>
              <a:t>b.	He wasn’t sending in food and other rations.</a:t>
            </a:r>
          </a:p>
          <a:p>
            <a:r>
              <a:rPr lang="en-US" dirty="0"/>
              <a:t>c.	He didn’t take up a collection of funds to send!</a:t>
            </a:r>
          </a:p>
          <a:p>
            <a:r>
              <a:rPr lang="en-US" dirty="0"/>
              <a:t>d.	He did not set up a sponsoring church to send funds to for them to distribute to the Macedonians!</a:t>
            </a:r>
          </a:p>
          <a:p>
            <a:r>
              <a:rPr lang="en-US" dirty="0"/>
              <a:t>He knew that the best way to help the Macedonians was to make sure the gospel was heard by the people (Acts 16:11-15)</a:t>
            </a:r>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Specific Request</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Prepared by Nathan L Morrison / 05-14-06</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813538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Specific Request</a:t>
            </a:r>
          </a:p>
        </p:txBody>
      </p:sp>
      <p:sp>
        <p:nvSpPr>
          <p:cNvPr id="22531" name="Rectangle 6"/>
          <p:cNvSpPr>
            <a:spLocks noGrp="1" noChangeArrowheads="1"/>
          </p:cNvSpPr>
          <p:nvPr>
            <p:ph type="ftr" sz="quarter" idx="4"/>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Prepared by Nathan L Morrison / 05-14-06</a:t>
            </a:r>
          </a:p>
        </p:txBody>
      </p:sp>
      <p:sp>
        <p:nvSpPr>
          <p:cNvPr id="22532"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693264C-7BA8-4702-BAC2-E6EBBC608269}"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7413" name="Rectangle 2"/>
          <p:cNvSpPr>
            <a:spLocks noGrp="1" noRot="1" noChangeAspect="1" noChangeArrowheads="1" noTextEdit="1"/>
          </p:cNvSpPr>
          <p:nvPr>
            <p:ph type="sldImg"/>
          </p:nvPr>
        </p:nvSpPr>
        <p:spPr>
          <a:ln/>
        </p:spPr>
      </p:sp>
      <p:sp>
        <p:nvSpPr>
          <p:cNvPr id="17414" name="Rectangle 3"/>
          <p:cNvSpPr>
            <a:spLocks noGrp="1" noChangeArrowheads="1"/>
          </p:cNvSpPr>
          <p:nvPr>
            <p:ph type="body" idx="1"/>
          </p:nvPr>
        </p:nvSpPr>
        <p:spPr>
          <a:noFill/>
        </p:spPr>
        <p:txBody>
          <a:bodyPr/>
          <a:lstStyle/>
          <a:p>
            <a:pPr eaLnBrk="1" hangingPunct="1"/>
            <a:r>
              <a:rPr lang="en-US" dirty="0" err="1"/>
              <a:t>Php</a:t>
            </a:r>
            <a:r>
              <a:rPr lang="en-US" dirty="0"/>
              <a:t> 4:15  You yourselves also know, Philippians, that at the first preaching of the gospel, after I left Macedonia, no church shared with me in the matter of giving and receiving but you alone; </a:t>
            </a:r>
          </a:p>
          <a:p>
            <a:pPr eaLnBrk="1" hangingPunct="1"/>
            <a:r>
              <a:rPr lang="en-US" dirty="0" err="1"/>
              <a:t>Php</a:t>
            </a:r>
            <a:r>
              <a:rPr lang="en-US" dirty="0"/>
              <a:t> 4:16  for even in Thessalonica you sent a gift more than once for my needs. </a:t>
            </a:r>
          </a:p>
          <a:p>
            <a:pPr eaLnBrk="1" hangingPunct="1"/>
            <a:endParaRPr lang="en-US" dirty="0"/>
          </a:p>
          <a:p>
            <a:pPr eaLnBrk="1" hangingPunct="1"/>
            <a:r>
              <a:rPr lang="en-US" dirty="0"/>
              <a:t>2Co 9:6  Now this I say, he who sows sparingly will also reap sparingly, and he who sows bountifully will also reap bountifully. </a:t>
            </a:r>
          </a:p>
          <a:p>
            <a:pPr eaLnBrk="1" hangingPunct="1"/>
            <a:r>
              <a:rPr lang="en-US" dirty="0"/>
              <a:t>2Co 9:7  Each one must do just as he has purposed in his heart, not grudgingly or under compulsion, for God loves a cheerful giver. </a:t>
            </a:r>
          </a:p>
        </p:txBody>
      </p:sp>
    </p:spTree>
    <p:extLst>
      <p:ext uri="{BB962C8B-B14F-4D97-AF65-F5344CB8AC3E}">
        <p14:creationId xmlns:p14="http://schemas.microsoft.com/office/powerpoint/2010/main" val="2402239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gospel is the best “help” for a dark and evil world! (John 3:19-21) </a:t>
            </a:r>
          </a:p>
          <a:p>
            <a:r>
              <a:rPr lang="en-US" dirty="0"/>
              <a:t>1.	The gospel is God’s power to save (Rom. 1:16) and in it we learn of man’s sin, and the cure (Rom. 3:23; Jn. 3:16). </a:t>
            </a:r>
          </a:p>
          <a:p>
            <a:r>
              <a:rPr lang="en-US" dirty="0"/>
              <a:t>2.	We learn of Christ, and how He came to this earth (Mt. 1; Lk. 2), lived and taught the truth (Mt. 5-7), and then died upon the cross and shed His blood “for forgiveness of 	sins” (Mt. 20:28, 26:28; Eph. 1:7; I Cor. 15:3-4). </a:t>
            </a:r>
          </a:p>
          <a:p>
            <a:r>
              <a:rPr lang="en-US" dirty="0"/>
              <a:t>3.	We then learn of His victory over death at His resurrection and His ascension (Lk. 24:1-9; Acts 1:9-11; I Cor. 15:1-8)</a:t>
            </a:r>
          </a:p>
          <a:p>
            <a:r>
              <a:rPr lang="en-US" dirty="0"/>
              <a:t>4.	Hearing, believing in Christ and being baptized “for the forgiveness of sins” (Mk. 16:16; Acts 2:38) is the beginning of a new life and walk with God (Rom. 6:3-8).</a:t>
            </a:r>
          </a:p>
          <a:p>
            <a:r>
              <a:rPr lang="en-US" dirty="0"/>
              <a:t>5.	When people hear, believe, and obey the Lord’s plan of salvation, this is when they are truly helped! (James 1:21; John 12:48; II Thess. 1:7-9)</a:t>
            </a:r>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Specific Request</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Prepared by Nathan L Morrison / 05-14-06</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375630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gospel is the best “help” for a dark and evil world! (John 3:19-21) </a:t>
            </a:r>
          </a:p>
          <a:p>
            <a:r>
              <a:rPr lang="en-US" dirty="0"/>
              <a:t>1.	The gospel is God’s power to save (Rom. 1:16) and in it we learn of man’s sin, and the cure (Rom. 3:23; Jn. 3:16). </a:t>
            </a:r>
          </a:p>
          <a:p>
            <a:r>
              <a:rPr lang="en-US" dirty="0"/>
              <a:t>2.	We learn of Christ, and how He came to this earth (Mt. 1; Lk. 2), lived and taught the truth (Mt. 5-7), and then died upon the cross and shed His blood “for forgiveness of 	sins” (Mt. 20:28, 26:28; Eph. 1:7; I Cor. 15:3-4). </a:t>
            </a:r>
          </a:p>
          <a:p>
            <a:r>
              <a:rPr lang="en-US" dirty="0"/>
              <a:t>3.	We then learn of His victory over death at His resurrection and His ascension (Lk. 24:1-9; Acts 1:9-11; I Cor. 15:1-8)</a:t>
            </a:r>
          </a:p>
          <a:p>
            <a:r>
              <a:rPr lang="en-US" dirty="0"/>
              <a:t>4.	Hearing, believing in Christ and being baptized “for the forgiveness of sins” (Mk. 16:16; Acts 2:38) is the beginning of a new life and walk with God (Rom. 6:3-8).</a:t>
            </a:r>
          </a:p>
          <a:p>
            <a:r>
              <a:rPr lang="en-US" dirty="0"/>
              <a:t>5.	When people hear, believe, and obey the Lord’s plan of salvation, this is when they are truly helped! (James 1:21; John 12:48; II Thess. 1:7-9)</a:t>
            </a:r>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Specific Request</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Prepared by Nathan L Morrison / 05-14-06</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538284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pPr>
              <a:defRPr/>
            </a:pPr>
            <a:endParaRPr lang="en-US" dirty="0"/>
          </a:p>
        </p:txBody>
      </p:sp>
      <p:sp>
        <p:nvSpPr>
          <p:cNvPr id="19" name="Footer Placeholder 18"/>
          <p:cNvSpPr>
            <a:spLocks noGrp="1"/>
          </p:cNvSpPr>
          <p:nvPr>
            <p:ph type="ftr" sz="quarter" idx="11"/>
          </p:nvPr>
        </p:nvSpPr>
        <p:spPr/>
        <p:txBody>
          <a:bodyPr/>
          <a:lstStyle/>
          <a:p>
            <a:pPr>
              <a:defRPr/>
            </a:pPr>
            <a:r>
              <a:rPr lang="en-US"/>
              <a:t>“Light Shall Shine Out Of Darkness”</a:t>
            </a:r>
            <a:endParaRPr lang="en-US" dirty="0"/>
          </a:p>
        </p:txBody>
      </p:sp>
      <p:sp>
        <p:nvSpPr>
          <p:cNvPr id="27" name="Slide Number Placeholder 26"/>
          <p:cNvSpPr>
            <a:spLocks noGrp="1"/>
          </p:cNvSpPr>
          <p:nvPr>
            <p:ph type="sldNum" sz="quarter" idx="12"/>
          </p:nvPr>
        </p:nvSpPr>
        <p:spPr/>
        <p:txBody>
          <a:bodyPr/>
          <a:lstStyle/>
          <a:p>
            <a:pPr>
              <a:defRPr/>
            </a:pPr>
            <a:fld id="{C9D93657-24CA-4F3E-A7E7-1B701F41C68B}"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“Light Shall Shine Out Of Darkness”</a:t>
            </a:r>
            <a:endParaRPr lang="en-US" dirty="0"/>
          </a:p>
        </p:txBody>
      </p:sp>
      <p:sp>
        <p:nvSpPr>
          <p:cNvPr id="6" name="Slide Number Placeholder 5"/>
          <p:cNvSpPr>
            <a:spLocks noGrp="1"/>
          </p:cNvSpPr>
          <p:nvPr>
            <p:ph type="sldNum" sz="quarter" idx="12"/>
          </p:nvPr>
        </p:nvSpPr>
        <p:spPr/>
        <p:txBody>
          <a:bodyPr/>
          <a:lstStyle/>
          <a:p>
            <a:pPr>
              <a:defRPr/>
            </a:pPr>
            <a:fld id="{E305473C-9096-4C77-8029-9B5BEB596512}" type="slidenum">
              <a:rPr lang="en-US" smtClean="0"/>
              <a:pPr>
                <a:defRPr/>
              </a:pPr>
              <a:t>‹#›</a:t>
            </a:fld>
            <a:endParaRPr lang="en-U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Sounding Forth The Gospel</a:t>
            </a:r>
          </a:p>
        </p:txBody>
      </p:sp>
      <p:sp>
        <p:nvSpPr>
          <p:cNvPr id="9" name="Slide Number Placeholder 8"/>
          <p:cNvSpPr>
            <a:spLocks noGrp="1"/>
          </p:cNvSpPr>
          <p:nvPr>
            <p:ph type="sldNum" sz="quarter" idx="12"/>
          </p:nvPr>
        </p:nvSpPr>
        <p:spPr/>
        <p:txBody>
          <a:bodyPr/>
          <a:lstStyle>
            <a:lvl1pPr>
              <a:defRPr/>
            </a:lvl1pPr>
          </a:lstStyle>
          <a:p>
            <a:fld id="{1B661756-5A3C-4B9C-8F70-E49E6A6952F6}" type="slidenum">
              <a:rPr lang="en-US" altLang="en-US"/>
              <a:pPr/>
              <a:t>‹#›</a:t>
            </a:fld>
            <a:endParaRPr lang="en-US" altLang="en-US"/>
          </a:p>
        </p:txBody>
      </p:sp>
    </p:spTree>
    <p:extLst>
      <p:ext uri="{BB962C8B-B14F-4D97-AF65-F5344CB8AC3E}">
        <p14:creationId xmlns:p14="http://schemas.microsoft.com/office/powerpoint/2010/main" val="214961860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Sounding Forth The Gospel</a:t>
            </a:r>
          </a:p>
        </p:txBody>
      </p:sp>
      <p:sp>
        <p:nvSpPr>
          <p:cNvPr id="5" name="Slide Number Placeholder 4"/>
          <p:cNvSpPr>
            <a:spLocks noGrp="1"/>
          </p:cNvSpPr>
          <p:nvPr>
            <p:ph type="sldNum" sz="quarter" idx="12"/>
          </p:nvPr>
        </p:nvSpPr>
        <p:spPr/>
        <p:txBody>
          <a:bodyPr/>
          <a:lstStyle>
            <a:lvl1pPr>
              <a:defRPr/>
            </a:lvl1pPr>
          </a:lstStyle>
          <a:p>
            <a:fld id="{7D656022-41A9-491B-A2DC-611DC0A7FBFB}" type="slidenum">
              <a:rPr lang="en-US" altLang="en-US"/>
              <a:pPr/>
              <a:t>‹#›</a:t>
            </a:fld>
            <a:endParaRPr lang="en-US" altLang="en-US"/>
          </a:p>
        </p:txBody>
      </p:sp>
    </p:spTree>
    <p:extLst>
      <p:ext uri="{BB962C8B-B14F-4D97-AF65-F5344CB8AC3E}">
        <p14:creationId xmlns:p14="http://schemas.microsoft.com/office/powerpoint/2010/main" val="300576128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Sounding Forth The Gospel</a:t>
            </a:r>
          </a:p>
        </p:txBody>
      </p:sp>
      <p:sp>
        <p:nvSpPr>
          <p:cNvPr id="4" name="Slide Number Placeholder 3"/>
          <p:cNvSpPr>
            <a:spLocks noGrp="1"/>
          </p:cNvSpPr>
          <p:nvPr>
            <p:ph type="sldNum" sz="quarter" idx="12"/>
          </p:nvPr>
        </p:nvSpPr>
        <p:spPr/>
        <p:txBody>
          <a:bodyPr/>
          <a:lstStyle>
            <a:lvl1pPr>
              <a:defRPr/>
            </a:lvl1pPr>
          </a:lstStyle>
          <a:p>
            <a:fld id="{13B825DD-C14A-4E02-B999-64AD410C206D}" type="slidenum">
              <a:rPr lang="en-US" altLang="en-US"/>
              <a:pPr/>
              <a:t>‹#›</a:t>
            </a:fld>
            <a:endParaRPr lang="en-US" altLang="en-US"/>
          </a:p>
        </p:txBody>
      </p:sp>
    </p:spTree>
    <p:extLst>
      <p:ext uri="{BB962C8B-B14F-4D97-AF65-F5344CB8AC3E}">
        <p14:creationId xmlns:p14="http://schemas.microsoft.com/office/powerpoint/2010/main" val="324316798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Sounding Forth The Gospel</a:t>
            </a:r>
          </a:p>
        </p:txBody>
      </p:sp>
      <p:sp>
        <p:nvSpPr>
          <p:cNvPr id="7" name="Slide Number Placeholder 6"/>
          <p:cNvSpPr>
            <a:spLocks noGrp="1"/>
          </p:cNvSpPr>
          <p:nvPr>
            <p:ph type="sldNum" sz="quarter" idx="12"/>
          </p:nvPr>
        </p:nvSpPr>
        <p:spPr/>
        <p:txBody>
          <a:bodyPr/>
          <a:lstStyle>
            <a:lvl1pPr>
              <a:defRPr/>
            </a:lvl1pPr>
          </a:lstStyle>
          <a:p>
            <a:fld id="{3580D19F-D426-41ED-B67A-BABADBD8CE01}" type="slidenum">
              <a:rPr lang="en-US" altLang="en-US"/>
              <a:pPr/>
              <a:t>‹#›</a:t>
            </a:fld>
            <a:endParaRPr lang="en-US" altLang="en-US"/>
          </a:p>
        </p:txBody>
      </p:sp>
    </p:spTree>
    <p:extLst>
      <p:ext uri="{BB962C8B-B14F-4D97-AF65-F5344CB8AC3E}">
        <p14:creationId xmlns:p14="http://schemas.microsoft.com/office/powerpoint/2010/main" val="179089972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Sounding Forth The Gospel</a:t>
            </a:r>
          </a:p>
        </p:txBody>
      </p:sp>
      <p:sp>
        <p:nvSpPr>
          <p:cNvPr id="7" name="Slide Number Placeholder 6"/>
          <p:cNvSpPr>
            <a:spLocks noGrp="1"/>
          </p:cNvSpPr>
          <p:nvPr>
            <p:ph type="sldNum" sz="quarter" idx="12"/>
          </p:nvPr>
        </p:nvSpPr>
        <p:spPr/>
        <p:txBody>
          <a:bodyPr/>
          <a:lstStyle>
            <a:lvl1pPr>
              <a:defRPr/>
            </a:lvl1pPr>
          </a:lstStyle>
          <a:p>
            <a:fld id="{8E4F9D28-1F4F-4F87-B9F8-D0A8901B7C53}" type="slidenum">
              <a:rPr lang="en-US" altLang="en-US"/>
              <a:pPr/>
              <a:t>‹#›</a:t>
            </a:fld>
            <a:endParaRPr lang="en-US" altLang="en-US"/>
          </a:p>
        </p:txBody>
      </p:sp>
    </p:spTree>
    <p:extLst>
      <p:ext uri="{BB962C8B-B14F-4D97-AF65-F5344CB8AC3E}">
        <p14:creationId xmlns:p14="http://schemas.microsoft.com/office/powerpoint/2010/main" val="412798836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Sounding Forth The Gospel</a:t>
            </a:r>
          </a:p>
        </p:txBody>
      </p:sp>
      <p:sp>
        <p:nvSpPr>
          <p:cNvPr id="6" name="Slide Number Placeholder 5"/>
          <p:cNvSpPr>
            <a:spLocks noGrp="1"/>
          </p:cNvSpPr>
          <p:nvPr>
            <p:ph type="sldNum" sz="quarter" idx="12"/>
          </p:nvPr>
        </p:nvSpPr>
        <p:spPr/>
        <p:txBody>
          <a:bodyPr/>
          <a:lstStyle>
            <a:lvl1pPr>
              <a:defRPr/>
            </a:lvl1pPr>
          </a:lstStyle>
          <a:p>
            <a:fld id="{088984B2-E314-4F59-BD44-162F8A516C0B}" type="slidenum">
              <a:rPr lang="en-US" altLang="en-US"/>
              <a:pPr/>
              <a:t>‹#›</a:t>
            </a:fld>
            <a:endParaRPr lang="en-US" altLang="en-US"/>
          </a:p>
        </p:txBody>
      </p:sp>
    </p:spTree>
    <p:extLst>
      <p:ext uri="{BB962C8B-B14F-4D97-AF65-F5344CB8AC3E}">
        <p14:creationId xmlns:p14="http://schemas.microsoft.com/office/powerpoint/2010/main" val="99989761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Sounding Forth The Gospel</a:t>
            </a:r>
          </a:p>
        </p:txBody>
      </p:sp>
      <p:sp>
        <p:nvSpPr>
          <p:cNvPr id="6" name="Slide Number Placeholder 5"/>
          <p:cNvSpPr>
            <a:spLocks noGrp="1"/>
          </p:cNvSpPr>
          <p:nvPr>
            <p:ph type="sldNum" sz="quarter" idx="12"/>
          </p:nvPr>
        </p:nvSpPr>
        <p:spPr/>
        <p:txBody>
          <a:bodyPr/>
          <a:lstStyle>
            <a:lvl1pPr>
              <a:defRPr/>
            </a:lvl1pPr>
          </a:lstStyle>
          <a:p>
            <a:fld id="{8100F5A3-0F4C-4DA4-99E6-46295FA9DD26}" type="slidenum">
              <a:rPr lang="en-US" altLang="en-US"/>
              <a:pPr/>
              <a:t>‹#›</a:t>
            </a:fld>
            <a:endParaRPr lang="en-US" altLang="en-US"/>
          </a:p>
        </p:txBody>
      </p:sp>
    </p:spTree>
    <p:extLst>
      <p:ext uri="{BB962C8B-B14F-4D97-AF65-F5344CB8AC3E}">
        <p14:creationId xmlns:p14="http://schemas.microsoft.com/office/powerpoint/2010/main" val="2544102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“Light Shall Shine Out Of Darkness”</a:t>
            </a:r>
            <a:endParaRPr lang="en-US" dirty="0"/>
          </a:p>
        </p:txBody>
      </p:sp>
      <p:sp>
        <p:nvSpPr>
          <p:cNvPr id="6" name="Slide Number Placeholder 5"/>
          <p:cNvSpPr>
            <a:spLocks noGrp="1"/>
          </p:cNvSpPr>
          <p:nvPr>
            <p:ph type="sldNum" sz="quarter" idx="12"/>
          </p:nvPr>
        </p:nvSpPr>
        <p:spPr/>
        <p:txBody>
          <a:bodyPr/>
          <a:lstStyle/>
          <a:p>
            <a:pPr>
              <a:defRPr/>
            </a:pPr>
            <a:fld id="{9911AF69-7AFE-4044-99B2-AF9CC9654E69}"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“Light Shall Shine Out Of Darkness”</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620F48D-CA39-4A30-899D-CCDCF0AB1A99}" type="slidenum">
              <a:rPr lang="en-US"/>
              <a:pPr>
                <a:defRPr/>
              </a:pPr>
              <a:t>‹#›</a:t>
            </a:fld>
            <a:endParaRPr lang="en-US" dirty="0"/>
          </a:p>
        </p:txBody>
      </p:sp>
    </p:spTree>
    <p:extLst>
      <p:ext uri="{BB962C8B-B14F-4D97-AF65-F5344CB8AC3E}">
        <p14:creationId xmlns:p14="http://schemas.microsoft.com/office/powerpoint/2010/main" val="42601128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“Light Shall Shine Out Of Darkness”</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8CBEB07-E1CC-484F-9BBE-EA7D902740F6}" type="slidenum">
              <a:rPr lang="en-US"/>
              <a:pPr>
                <a:defRPr/>
              </a:pPr>
              <a:t>‹#›</a:t>
            </a:fld>
            <a:endParaRPr lang="en-US" dirty="0"/>
          </a:p>
        </p:txBody>
      </p:sp>
    </p:spTree>
    <p:extLst>
      <p:ext uri="{BB962C8B-B14F-4D97-AF65-F5344CB8AC3E}">
        <p14:creationId xmlns:p14="http://schemas.microsoft.com/office/powerpoint/2010/main" val="4219977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“Light Shall Shine Out Of Darkness”</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BBA8525-0A72-4C05-B223-7EDA2B48B231}" type="slidenum">
              <a:rPr lang="en-US"/>
              <a:pPr>
                <a:defRPr/>
              </a:pPr>
              <a:t>‹#›</a:t>
            </a:fld>
            <a:endParaRPr lang="en-US" dirty="0"/>
          </a:p>
        </p:txBody>
      </p:sp>
    </p:spTree>
    <p:extLst>
      <p:ext uri="{BB962C8B-B14F-4D97-AF65-F5344CB8AC3E}">
        <p14:creationId xmlns:p14="http://schemas.microsoft.com/office/powerpoint/2010/main" val="19356478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“Light Shall Shine Out Of Darkness”</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041AFF3-16D9-4048-963C-74B13CD744BB}" type="slidenum">
              <a:rPr lang="en-US"/>
              <a:pPr>
                <a:defRPr/>
              </a:pPr>
              <a:t>‹#›</a:t>
            </a:fld>
            <a:endParaRPr lang="en-US" dirty="0"/>
          </a:p>
        </p:txBody>
      </p:sp>
    </p:spTree>
    <p:extLst>
      <p:ext uri="{BB962C8B-B14F-4D97-AF65-F5344CB8AC3E}">
        <p14:creationId xmlns:p14="http://schemas.microsoft.com/office/powerpoint/2010/main" val="33895796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a:t>“Light Shall Shine Out Of Darkness”</a:t>
            </a: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B58C8994-46C1-46C4-BBC7-F13DDF24DE2E}" type="slidenum">
              <a:rPr lang="en-US"/>
              <a:pPr>
                <a:defRPr/>
              </a:pPr>
              <a:t>‹#›</a:t>
            </a:fld>
            <a:endParaRPr lang="en-US" dirty="0"/>
          </a:p>
        </p:txBody>
      </p:sp>
    </p:spTree>
    <p:extLst>
      <p:ext uri="{BB962C8B-B14F-4D97-AF65-F5344CB8AC3E}">
        <p14:creationId xmlns:p14="http://schemas.microsoft.com/office/powerpoint/2010/main" val="7145706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a:t>“Light Shall Shine Out Of Darkness”</a:t>
            </a: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3E36B4CC-5D46-473D-ABCA-5FF63C6E6FB4}" type="slidenum">
              <a:rPr lang="en-US"/>
              <a:pPr>
                <a:defRPr/>
              </a:pPr>
              <a:t>‹#›</a:t>
            </a:fld>
            <a:endParaRPr lang="en-US" dirty="0"/>
          </a:p>
        </p:txBody>
      </p:sp>
    </p:spTree>
    <p:extLst>
      <p:ext uri="{BB962C8B-B14F-4D97-AF65-F5344CB8AC3E}">
        <p14:creationId xmlns:p14="http://schemas.microsoft.com/office/powerpoint/2010/main" val="28423667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a:t>“Light Shall Shine Out Of Darkness”</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94C90D3B-95B3-4CAC-81D8-800069D7D6BE}" type="slidenum">
              <a:rPr lang="en-US"/>
              <a:pPr>
                <a:defRPr/>
              </a:pPr>
              <a:t>‹#›</a:t>
            </a:fld>
            <a:endParaRPr lang="en-US" dirty="0"/>
          </a:p>
        </p:txBody>
      </p:sp>
    </p:spTree>
    <p:extLst>
      <p:ext uri="{BB962C8B-B14F-4D97-AF65-F5344CB8AC3E}">
        <p14:creationId xmlns:p14="http://schemas.microsoft.com/office/powerpoint/2010/main" val="13345604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“Light Shall Shine Out Of Darkness”</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888A0E2-5A4F-4F36-BA79-F3AA56B017BF}" type="slidenum">
              <a:rPr lang="en-US"/>
              <a:pPr>
                <a:defRPr/>
              </a:pPr>
              <a:t>‹#›</a:t>
            </a:fld>
            <a:endParaRPr lang="en-US" dirty="0"/>
          </a:p>
        </p:txBody>
      </p:sp>
    </p:spTree>
    <p:extLst>
      <p:ext uri="{BB962C8B-B14F-4D97-AF65-F5344CB8AC3E}">
        <p14:creationId xmlns:p14="http://schemas.microsoft.com/office/powerpoint/2010/main" val="4102563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“Light Shall Shine Out Of Darkness”</a:t>
            </a:r>
            <a:endParaRPr lang="en-US" dirty="0"/>
          </a:p>
        </p:txBody>
      </p:sp>
      <p:sp>
        <p:nvSpPr>
          <p:cNvPr id="6" name="Slide Number Placeholder 5"/>
          <p:cNvSpPr>
            <a:spLocks noGrp="1"/>
          </p:cNvSpPr>
          <p:nvPr>
            <p:ph type="sldNum" sz="quarter" idx="12"/>
          </p:nvPr>
        </p:nvSpPr>
        <p:spPr/>
        <p:txBody>
          <a:bodyPr/>
          <a:lstStyle/>
          <a:p>
            <a:pPr>
              <a:defRPr/>
            </a:pPr>
            <a:fld id="{FB1CAFFA-4BD8-4545-A94C-BBB238667436}" type="slidenum">
              <a:rPr lang="en-US" smtClean="0"/>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“Light Shall Shine Out Of Darkness”</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9C8912B-0483-491E-ABB6-A3E9449F6109}" type="slidenum">
              <a:rPr lang="en-US"/>
              <a:pPr>
                <a:defRPr/>
              </a:pPr>
              <a:t>‹#›</a:t>
            </a:fld>
            <a:endParaRPr lang="en-US" dirty="0"/>
          </a:p>
        </p:txBody>
      </p:sp>
    </p:spTree>
    <p:extLst>
      <p:ext uri="{BB962C8B-B14F-4D97-AF65-F5344CB8AC3E}">
        <p14:creationId xmlns:p14="http://schemas.microsoft.com/office/powerpoint/2010/main" val="34820388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“Light Shall Shine Out Of Darkness”</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21A611F-4085-4BBC-A244-5346EB145DC5}" type="slidenum">
              <a:rPr lang="en-US"/>
              <a:pPr>
                <a:defRPr/>
              </a:pPr>
              <a:t>‹#›</a:t>
            </a:fld>
            <a:endParaRPr lang="en-US" dirty="0"/>
          </a:p>
        </p:txBody>
      </p:sp>
    </p:spTree>
    <p:extLst>
      <p:ext uri="{BB962C8B-B14F-4D97-AF65-F5344CB8AC3E}">
        <p14:creationId xmlns:p14="http://schemas.microsoft.com/office/powerpoint/2010/main" val="4266880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“Light Shall Shine Out Of Darkness”</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725183C-689C-4A71-B8A9-6BB94A09FEA6}" type="slidenum">
              <a:rPr lang="en-US"/>
              <a:pPr>
                <a:defRPr/>
              </a:pPr>
              <a:t>‹#›</a:t>
            </a:fld>
            <a:endParaRPr lang="en-US" dirty="0"/>
          </a:p>
        </p:txBody>
      </p:sp>
    </p:spTree>
    <p:extLst>
      <p:ext uri="{BB962C8B-B14F-4D97-AF65-F5344CB8AC3E}">
        <p14:creationId xmlns:p14="http://schemas.microsoft.com/office/powerpoint/2010/main" val="4710143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96452" y="1122363"/>
            <a:ext cx="6751097" cy="2387600"/>
          </a:xfrm>
        </p:spPr>
        <p:txBody>
          <a:bodyPr anchor="b">
            <a:normAutofit/>
          </a:bodyPr>
          <a:lstStyle>
            <a:lvl1pPr algn="ctr">
              <a:defRPr sz="3600"/>
            </a:lvl1pPr>
          </a:lstStyle>
          <a:p>
            <a:r>
              <a:rPr lang="en-US"/>
              <a:t>Click to edit Master title style</a:t>
            </a:r>
            <a:endParaRPr lang="en-US" dirty="0"/>
          </a:p>
        </p:txBody>
      </p:sp>
      <p:sp>
        <p:nvSpPr>
          <p:cNvPr id="3" name="Subtitle 2"/>
          <p:cNvSpPr>
            <a:spLocks noGrp="1"/>
          </p:cNvSpPr>
          <p:nvPr>
            <p:ph type="subTitle" idx="1"/>
          </p:nvPr>
        </p:nvSpPr>
        <p:spPr>
          <a:xfrm>
            <a:off x="1196452" y="3602038"/>
            <a:ext cx="6751097"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“Light Shall Shine Out Of Darkness”</a:t>
            </a:r>
            <a:endParaRPr lang="en-US" dirty="0"/>
          </a:p>
        </p:txBody>
      </p:sp>
      <p:sp>
        <p:nvSpPr>
          <p:cNvPr id="6" name="Slide Number Placeholder 5"/>
          <p:cNvSpPr>
            <a:spLocks noGrp="1"/>
          </p:cNvSpPr>
          <p:nvPr>
            <p:ph type="sldNum" sz="quarter" idx="12"/>
          </p:nvPr>
        </p:nvSpPr>
        <p:spPr/>
        <p:txBody>
          <a:bodyPr/>
          <a:lstStyle/>
          <a:p>
            <a:pPr>
              <a:defRPr/>
            </a:pPr>
            <a:fld id="{8A4E7ED5-CF95-4C13-AA55-619F184D4DD8}" type="slidenum">
              <a:rPr lang="en-US" smtClean="0"/>
              <a:pPr>
                <a:defRPr/>
              </a:pPr>
              <a:t>‹#›</a:t>
            </a:fld>
            <a:endParaRPr lang="en-US" dirty="0"/>
          </a:p>
        </p:txBody>
      </p:sp>
    </p:spTree>
    <p:extLst>
      <p:ext uri="{BB962C8B-B14F-4D97-AF65-F5344CB8AC3E}">
        <p14:creationId xmlns:p14="http://schemas.microsoft.com/office/powerpoint/2010/main" val="35455116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“Light Shall Shine Out Of Darkness”</a:t>
            </a:r>
            <a:endParaRPr lang="en-US" dirty="0"/>
          </a:p>
        </p:txBody>
      </p:sp>
      <p:sp>
        <p:nvSpPr>
          <p:cNvPr id="6" name="Slide Number Placeholder 5"/>
          <p:cNvSpPr>
            <a:spLocks noGrp="1"/>
          </p:cNvSpPr>
          <p:nvPr>
            <p:ph type="sldNum" sz="quarter" idx="12"/>
          </p:nvPr>
        </p:nvSpPr>
        <p:spPr/>
        <p:txBody>
          <a:bodyPr/>
          <a:lstStyle/>
          <a:p>
            <a:pPr>
              <a:defRPr/>
            </a:pPr>
            <a:fld id="{EA638222-18C8-4BAC-B2B4-59B8227B8617}" type="slidenum">
              <a:rPr lang="en-US" smtClean="0"/>
              <a:pPr>
                <a:defRPr/>
              </a:pPr>
              <a:t>‹#›</a:t>
            </a:fld>
            <a:endParaRPr lang="en-US" dirty="0"/>
          </a:p>
        </p:txBody>
      </p:sp>
    </p:spTree>
    <p:extLst>
      <p:ext uri="{BB962C8B-B14F-4D97-AF65-F5344CB8AC3E}">
        <p14:creationId xmlns:p14="http://schemas.microsoft.com/office/powerpoint/2010/main" val="17271183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255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“Light Shall Shine Out Of Darkness”</a:t>
            </a:r>
            <a:endParaRPr lang="en-US" dirty="0"/>
          </a:p>
        </p:txBody>
      </p:sp>
      <p:sp>
        <p:nvSpPr>
          <p:cNvPr id="6" name="Slide Number Placeholder 5"/>
          <p:cNvSpPr>
            <a:spLocks noGrp="1"/>
          </p:cNvSpPr>
          <p:nvPr>
            <p:ph type="sldNum" sz="quarter" idx="12"/>
          </p:nvPr>
        </p:nvSpPr>
        <p:spPr/>
        <p:txBody>
          <a:bodyPr/>
          <a:lstStyle/>
          <a:p>
            <a:pPr>
              <a:defRPr/>
            </a:pPr>
            <a:fld id="{13C893ED-A361-4345-A651-BFEB03FD9BB6}" type="slidenum">
              <a:rPr lang="en-US" smtClean="0"/>
              <a:pPr>
                <a:defRPr/>
              </a:pPr>
              <a:t>‹#›</a:t>
            </a:fld>
            <a:endParaRPr lang="en-US" dirty="0"/>
          </a:p>
        </p:txBody>
      </p:sp>
    </p:spTree>
    <p:extLst>
      <p:ext uri="{BB962C8B-B14F-4D97-AF65-F5344CB8AC3E}">
        <p14:creationId xmlns:p14="http://schemas.microsoft.com/office/powerpoint/2010/main" val="23412034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“Light Shall Shine Out Of Darkness”</a:t>
            </a:r>
            <a:endParaRPr lang="en-US" dirty="0"/>
          </a:p>
        </p:txBody>
      </p:sp>
      <p:sp>
        <p:nvSpPr>
          <p:cNvPr id="7" name="Slide Number Placeholder 6"/>
          <p:cNvSpPr>
            <a:spLocks noGrp="1"/>
          </p:cNvSpPr>
          <p:nvPr>
            <p:ph type="sldNum" sz="quarter" idx="12"/>
          </p:nvPr>
        </p:nvSpPr>
        <p:spPr/>
        <p:txBody>
          <a:bodyPr/>
          <a:lstStyle/>
          <a:p>
            <a:pPr>
              <a:defRPr/>
            </a:pPr>
            <a:fld id="{9237328D-E705-4ACB-BB38-D7CEF2B08115}" type="slidenum">
              <a:rPr lang="en-US" smtClean="0"/>
              <a:pPr>
                <a:defRPr/>
              </a:pPr>
              <a:t>‹#›</a:t>
            </a:fld>
            <a:endParaRPr lang="en-US" dirty="0"/>
          </a:p>
        </p:txBody>
      </p:sp>
    </p:spTree>
    <p:extLst>
      <p:ext uri="{BB962C8B-B14F-4D97-AF65-F5344CB8AC3E}">
        <p14:creationId xmlns:p14="http://schemas.microsoft.com/office/powerpoint/2010/main" val="16463213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6354" y="2088320"/>
            <a:ext cx="3659399" cy="823912"/>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1502" y="2088320"/>
            <a:ext cx="3649166" cy="823912"/>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r>
              <a:rPr lang="en-US"/>
              <a:t>“Light Shall Shine Out Of Darkness”</a:t>
            </a:r>
            <a:endParaRPr lang="en-US" dirty="0"/>
          </a:p>
        </p:txBody>
      </p:sp>
      <p:sp>
        <p:nvSpPr>
          <p:cNvPr id="9" name="Slide Number Placeholder 8"/>
          <p:cNvSpPr>
            <a:spLocks noGrp="1"/>
          </p:cNvSpPr>
          <p:nvPr>
            <p:ph type="sldNum" sz="quarter" idx="12"/>
          </p:nvPr>
        </p:nvSpPr>
        <p:spPr/>
        <p:txBody>
          <a:bodyPr/>
          <a:lstStyle/>
          <a:p>
            <a:pPr>
              <a:defRPr/>
            </a:pPr>
            <a:fld id="{1DCD60BD-94C3-40A1-929B-47B4994C576B}" type="slidenum">
              <a:rPr lang="en-US" smtClean="0"/>
              <a:pPr>
                <a:defRPr/>
              </a:pPr>
              <a:t>‹#›</a:t>
            </a:fld>
            <a:endParaRPr lang="en-US" dirty="0"/>
          </a:p>
        </p:txBody>
      </p:sp>
    </p:spTree>
    <p:extLst>
      <p:ext uri="{BB962C8B-B14F-4D97-AF65-F5344CB8AC3E}">
        <p14:creationId xmlns:p14="http://schemas.microsoft.com/office/powerpoint/2010/main" val="8721973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“Light Shall Shine Out Of Darkness”</a:t>
            </a:r>
            <a:endParaRPr lang="en-US" dirty="0"/>
          </a:p>
        </p:txBody>
      </p:sp>
      <p:sp>
        <p:nvSpPr>
          <p:cNvPr id="5" name="Slide Number Placeholder 4"/>
          <p:cNvSpPr>
            <a:spLocks noGrp="1"/>
          </p:cNvSpPr>
          <p:nvPr>
            <p:ph type="sldNum" sz="quarter" idx="12"/>
          </p:nvPr>
        </p:nvSpPr>
        <p:spPr/>
        <p:txBody>
          <a:bodyPr/>
          <a:lstStyle/>
          <a:p>
            <a:pPr>
              <a:defRPr/>
            </a:pPr>
            <a:fld id="{E2A9F118-CCD4-471B-B7B3-6D87ACD5D2B1}" type="slidenum">
              <a:rPr lang="en-US" smtClean="0"/>
              <a:pPr>
                <a:defRPr/>
              </a:pPr>
              <a:t>‹#›</a:t>
            </a:fld>
            <a:endParaRPr lang="en-US" dirty="0"/>
          </a:p>
        </p:txBody>
      </p:sp>
    </p:spTree>
    <p:extLst>
      <p:ext uri="{BB962C8B-B14F-4D97-AF65-F5344CB8AC3E}">
        <p14:creationId xmlns:p14="http://schemas.microsoft.com/office/powerpoint/2010/main" val="34858479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r>
              <a:rPr lang="en-US"/>
              <a:t>“Light Shall Shine Out Of Darkness”</a:t>
            </a:r>
            <a:endParaRPr lang="en-US" dirty="0"/>
          </a:p>
        </p:txBody>
      </p:sp>
      <p:sp>
        <p:nvSpPr>
          <p:cNvPr id="4" name="Slide Number Placeholder 3"/>
          <p:cNvSpPr>
            <a:spLocks noGrp="1"/>
          </p:cNvSpPr>
          <p:nvPr>
            <p:ph type="sldNum" sz="quarter" idx="12"/>
          </p:nvPr>
        </p:nvSpPr>
        <p:spPr/>
        <p:txBody>
          <a:bodyPr/>
          <a:lstStyle/>
          <a:p>
            <a:pPr>
              <a:defRPr/>
            </a:pPr>
            <a:fld id="{1F3AF8C1-3D1F-4D9C-AAE9-20E0A3A7B1DB}" type="slidenum">
              <a:rPr lang="en-US" smtClean="0"/>
              <a:pPr>
                <a:defRPr/>
              </a:pPr>
              <a:t>‹#›</a:t>
            </a:fld>
            <a:endParaRPr lang="en-US" dirty="0"/>
          </a:p>
        </p:txBody>
      </p:sp>
    </p:spTree>
    <p:extLst>
      <p:ext uri="{BB962C8B-B14F-4D97-AF65-F5344CB8AC3E}">
        <p14:creationId xmlns:p14="http://schemas.microsoft.com/office/powerpoint/2010/main" val="461211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“Light Shall Shine Out Of Darkness”</a:t>
            </a:r>
            <a:endParaRPr lang="en-US" dirty="0"/>
          </a:p>
        </p:txBody>
      </p:sp>
      <p:sp>
        <p:nvSpPr>
          <p:cNvPr id="6" name="Slide Number Placeholder 5"/>
          <p:cNvSpPr>
            <a:spLocks noGrp="1"/>
          </p:cNvSpPr>
          <p:nvPr>
            <p:ph type="sldNum" sz="quarter" idx="12"/>
          </p:nvPr>
        </p:nvSpPr>
        <p:spPr/>
        <p:txBody>
          <a:bodyPr/>
          <a:lstStyle/>
          <a:p>
            <a:pPr>
              <a:defRPr/>
            </a:pPr>
            <a:fld id="{B06937C0-3805-4F0B-A5CF-ABEEEFA075F6}"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1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“Light Shall Shine Out Of Darkness”</a:t>
            </a:r>
            <a:endParaRPr lang="en-US" dirty="0"/>
          </a:p>
        </p:txBody>
      </p:sp>
      <p:sp>
        <p:nvSpPr>
          <p:cNvPr id="7" name="Slide Number Placeholder 6"/>
          <p:cNvSpPr>
            <a:spLocks noGrp="1"/>
          </p:cNvSpPr>
          <p:nvPr>
            <p:ph type="sldNum" sz="quarter" idx="12"/>
          </p:nvPr>
        </p:nvSpPr>
        <p:spPr/>
        <p:txBody>
          <a:bodyPr/>
          <a:lstStyle/>
          <a:p>
            <a:pPr>
              <a:defRPr/>
            </a:pPr>
            <a:fld id="{A84B9AC9-BDE0-4F09-B9B7-760F90D3271E}" type="slidenum">
              <a:rPr lang="en-US" smtClean="0"/>
              <a:pPr>
                <a:defRPr/>
              </a:pPr>
              <a:t>‹#›</a:t>
            </a:fld>
            <a:endParaRPr lang="en-US" dirty="0"/>
          </a:p>
        </p:txBody>
      </p:sp>
    </p:spTree>
    <p:extLst>
      <p:ext uri="{BB962C8B-B14F-4D97-AF65-F5344CB8AC3E}">
        <p14:creationId xmlns:p14="http://schemas.microsoft.com/office/powerpoint/2010/main" val="41276931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447330" cy="2362200"/>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68603" y="758881"/>
            <a:ext cx="2441517"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85345" y="2971800"/>
            <a:ext cx="4451213" cy="2819400"/>
          </a:xfrm>
        </p:spPr>
        <p:txBody>
          <a:bodyP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“Light Shall Shine Out Of Darkness”</a:t>
            </a:r>
            <a:endParaRPr lang="en-US" dirty="0"/>
          </a:p>
        </p:txBody>
      </p:sp>
      <p:sp>
        <p:nvSpPr>
          <p:cNvPr id="7" name="Slide Number Placeholder 6"/>
          <p:cNvSpPr>
            <a:spLocks noGrp="1"/>
          </p:cNvSpPr>
          <p:nvPr>
            <p:ph type="sldNum" sz="quarter" idx="12"/>
          </p:nvPr>
        </p:nvSpPr>
        <p:spPr/>
        <p:txBody>
          <a:bodyPr/>
          <a:lstStyle/>
          <a:p>
            <a:pPr>
              <a:defRPr/>
            </a:pPr>
            <a:fld id="{F89C81D4-8897-4F76-A834-5FC55F8FE265}" type="slidenum">
              <a:rPr lang="en-US" smtClean="0"/>
              <a:pPr>
                <a:defRPr/>
              </a:pPr>
              <a:t>‹#›</a:t>
            </a:fld>
            <a:endParaRPr lang="en-US" dirty="0"/>
          </a:p>
        </p:txBody>
      </p:sp>
    </p:spTree>
    <p:extLst>
      <p:ext uri="{BB962C8B-B14F-4D97-AF65-F5344CB8AC3E}">
        <p14:creationId xmlns:p14="http://schemas.microsoft.com/office/powerpoint/2010/main" val="3305549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1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“Light Shall Shine Out Of Darkness”</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7993749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“Light Shall Shine Out Of Darkness”</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34262360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24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“Light Shall Shine Out Of Darkness”</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
        <p:nvSpPr>
          <p:cNvPr id="11" name="TextBox 10"/>
          <p:cNvSpPr txBox="1"/>
          <p:nvPr/>
        </p:nvSpPr>
        <p:spPr>
          <a:xfrm>
            <a:off x="627459" y="735241"/>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3" name="TextBox 12"/>
          <p:cNvSpPr txBox="1"/>
          <p:nvPr/>
        </p:nvSpPr>
        <p:spPr>
          <a:xfrm>
            <a:off x="7993467" y="2972093"/>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11783225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“Light Shall Shine Out Of Darkness”</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4688123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“Light Shall Shine Out Of Darkness”</a:t>
            </a:r>
            <a:endParaRPr lang="en-US" dirty="0"/>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12473357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4195899"/>
            <a:ext cx="2474216"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Picture Placeholder 2"/>
          <p:cNvSpPr>
            <a:spLocks noGrp="1" noChangeAspect="1"/>
          </p:cNvSpPr>
          <p:nvPr>
            <p:ph type="pic" idx="15"/>
          </p:nvPr>
        </p:nvSpPr>
        <p:spPr>
          <a:xfrm>
            <a:off x="819015" y="2298987"/>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21" name="Text Placeholder 3"/>
          <p:cNvSpPr>
            <a:spLocks noGrp="1"/>
          </p:cNvSpPr>
          <p:nvPr>
            <p:ph type="body" sz="half" idx="18"/>
          </p:nvPr>
        </p:nvSpPr>
        <p:spPr>
          <a:xfrm>
            <a:off x="685347" y="4772161"/>
            <a:ext cx="2474216" cy="101903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2" name="Text Placeholder 4"/>
          <p:cNvSpPr>
            <a:spLocks noGrp="1"/>
          </p:cNvSpPr>
          <p:nvPr>
            <p:ph type="body" sz="quarter" idx="3"/>
          </p:nvPr>
        </p:nvSpPr>
        <p:spPr>
          <a:xfrm>
            <a:off x="3332026" y="4195899"/>
            <a:ext cx="2474237"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3" name="Picture Placeholder 2"/>
          <p:cNvSpPr>
            <a:spLocks noGrp="1" noChangeAspect="1"/>
          </p:cNvSpPr>
          <p:nvPr>
            <p:ph type="pic" idx="21"/>
          </p:nvPr>
        </p:nvSpPr>
        <p:spPr>
          <a:xfrm>
            <a:off x="3426747" y="2298987"/>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24" name="Text Placeholder 3"/>
          <p:cNvSpPr>
            <a:spLocks noGrp="1"/>
          </p:cNvSpPr>
          <p:nvPr>
            <p:ph type="body" sz="half" idx="19"/>
          </p:nvPr>
        </p:nvSpPr>
        <p:spPr>
          <a:xfrm>
            <a:off x="3331011" y="4772160"/>
            <a:ext cx="2475252" cy="101903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5" name="Text Placeholder 4"/>
          <p:cNvSpPr>
            <a:spLocks noGrp="1"/>
          </p:cNvSpPr>
          <p:nvPr>
            <p:ph type="body" sz="quarter" idx="13"/>
          </p:nvPr>
        </p:nvSpPr>
        <p:spPr>
          <a:xfrm>
            <a:off x="5980067" y="4195899"/>
            <a:ext cx="2467425"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6" name="Picture Placeholder 2"/>
          <p:cNvSpPr>
            <a:spLocks noGrp="1" noChangeAspect="1"/>
          </p:cNvSpPr>
          <p:nvPr>
            <p:ph type="pic" idx="22"/>
          </p:nvPr>
        </p:nvSpPr>
        <p:spPr>
          <a:xfrm>
            <a:off x="6114603" y="2298987"/>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27" name="Text Placeholder 3"/>
          <p:cNvSpPr>
            <a:spLocks noGrp="1"/>
          </p:cNvSpPr>
          <p:nvPr>
            <p:ph type="body" sz="half" idx="20"/>
          </p:nvPr>
        </p:nvSpPr>
        <p:spPr>
          <a:xfrm>
            <a:off x="5979973" y="4772162"/>
            <a:ext cx="2470694" cy="1019037"/>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“Light Shall Shine Out Of Darkness”</a:t>
            </a:r>
            <a:endParaRPr lang="en-US" dirty="0"/>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42852248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“Light Shall Shine Out Of Darkness”</a:t>
            </a:r>
            <a:endParaRPr lang="en-US" dirty="0"/>
          </a:p>
        </p:txBody>
      </p:sp>
      <p:sp>
        <p:nvSpPr>
          <p:cNvPr id="6" name="Slide Number Placeholder 5"/>
          <p:cNvSpPr>
            <a:spLocks noGrp="1"/>
          </p:cNvSpPr>
          <p:nvPr>
            <p:ph type="sldNum" sz="quarter" idx="12"/>
          </p:nvPr>
        </p:nvSpPr>
        <p:spPr/>
        <p:txBody>
          <a:bodyPr/>
          <a:lstStyle/>
          <a:p>
            <a:pPr>
              <a:defRPr/>
            </a:pPr>
            <a:fld id="{F91BDD13-BA7F-4309-9165-8140AFAE102F}" type="slidenum">
              <a:rPr lang="en-US" smtClean="0"/>
              <a:pPr>
                <a:defRPr/>
              </a:pPr>
              <a:t>‹#›</a:t>
            </a:fld>
            <a:endParaRPr lang="en-US" dirty="0"/>
          </a:p>
        </p:txBody>
      </p:sp>
    </p:spTree>
    <p:extLst>
      <p:ext uri="{BB962C8B-B14F-4D97-AF65-F5344CB8AC3E}">
        <p14:creationId xmlns:p14="http://schemas.microsoft.com/office/powerpoint/2010/main" val="37807976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“Light Shall Shine Out Of Darkness”</a:t>
            </a:r>
            <a:endParaRPr lang="en-US" dirty="0"/>
          </a:p>
        </p:txBody>
      </p:sp>
      <p:sp>
        <p:nvSpPr>
          <p:cNvPr id="6" name="Slide Number Placeholder 5"/>
          <p:cNvSpPr>
            <a:spLocks noGrp="1"/>
          </p:cNvSpPr>
          <p:nvPr>
            <p:ph type="sldNum" sz="quarter" idx="12"/>
          </p:nvPr>
        </p:nvSpPr>
        <p:spPr/>
        <p:txBody>
          <a:bodyPr/>
          <a:lstStyle/>
          <a:p>
            <a:pPr>
              <a:defRPr/>
            </a:pPr>
            <a:fld id="{B2FB9779-47DD-4952-B7D3-D942BF9054F8}" type="slidenum">
              <a:rPr lang="en-US" smtClean="0"/>
              <a:pPr>
                <a:defRPr/>
              </a:pPr>
              <a:t>‹#›</a:t>
            </a:fld>
            <a:endParaRPr lang="en-US" dirty="0"/>
          </a:p>
        </p:txBody>
      </p:sp>
    </p:spTree>
    <p:extLst>
      <p:ext uri="{BB962C8B-B14F-4D97-AF65-F5344CB8AC3E}">
        <p14:creationId xmlns:p14="http://schemas.microsoft.com/office/powerpoint/2010/main" val="2013526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“Light Shall Shine Out Of Darkness”</a:t>
            </a:r>
            <a:endParaRPr lang="en-US" dirty="0"/>
          </a:p>
        </p:txBody>
      </p:sp>
      <p:sp>
        <p:nvSpPr>
          <p:cNvPr id="7" name="Slide Number Placeholder 6"/>
          <p:cNvSpPr>
            <a:spLocks noGrp="1"/>
          </p:cNvSpPr>
          <p:nvPr>
            <p:ph type="sldNum" sz="quarter" idx="12"/>
          </p:nvPr>
        </p:nvSpPr>
        <p:spPr/>
        <p:txBody>
          <a:bodyPr/>
          <a:lstStyle/>
          <a:p>
            <a:pPr>
              <a:defRPr/>
            </a:pPr>
            <a:fld id="{C774F912-84F1-4D58-B260-74BCDCBADFB9}" type="slidenum">
              <a:rPr lang="en-US" smtClean="0"/>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25406-77E4-48CD-9C76-84D796D1AC69}"/>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C9B35740-90B0-45D4-A5C1-6E8448EF965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D25AC9B-2C10-4C63-81AD-A69B9C285A53}"/>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0C88957-C0FB-4BAA-A0A8-3F803C3D6CD7}"/>
              </a:ext>
            </a:extLst>
          </p:cNvPr>
          <p:cNvSpPr>
            <a:spLocks noGrp="1"/>
          </p:cNvSpPr>
          <p:nvPr>
            <p:ph type="ftr" sz="quarter" idx="11"/>
          </p:nvPr>
        </p:nvSpPr>
        <p:spPr/>
        <p:txBody>
          <a:bodyPr/>
          <a:lstStyle>
            <a:lvl1pPr>
              <a:defRPr/>
            </a:lvl1pPr>
          </a:lstStyle>
          <a:p>
            <a:pPr>
              <a:defRPr/>
            </a:pPr>
            <a:r>
              <a:rPr lang="en-US"/>
              <a:t>“Light Shall Shine Out Of Darkness”</a:t>
            </a:r>
          </a:p>
        </p:txBody>
      </p:sp>
      <p:sp>
        <p:nvSpPr>
          <p:cNvPr id="6" name="Slide Number Placeholder 5">
            <a:extLst>
              <a:ext uri="{FF2B5EF4-FFF2-40B4-BE49-F238E27FC236}">
                <a16:creationId xmlns:a16="http://schemas.microsoft.com/office/drawing/2014/main" id="{4F4F74AE-C4E8-4731-81E8-897BF5EAE0DD}"/>
              </a:ext>
            </a:extLst>
          </p:cNvPr>
          <p:cNvSpPr>
            <a:spLocks noGrp="1"/>
          </p:cNvSpPr>
          <p:nvPr>
            <p:ph type="sldNum" sz="quarter" idx="12"/>
          </p:nvPr>
        </p:nvSpPr>
        <p:spPr/>
        <p:txBody>
          <a:bodyPr/>
          <a:lstStyle>
            <a:lvl1pPr>
              <a:defRPr/>
            </a:lvl1pPr>
          </a:lstStyle>
          <a:p>
            <a:pPr>
              <a:defRPr/>
            </a:pPr>
            <a:fld id="{B7671442-D263-4E57-8794-6D8B84C3E12E}" type="slidenum">
              <a:rPr lang="en-US" smtClean="0"/>
              <a:pPr>
                <a:defRPr/>
              </a:pPr>
              <a:t>‹#›</a:t>
            </a:fld>
            <a:endParaRPr lang="en-US"/>
          </a:p>
        </p:txBody>
      </p:sp>
    </p:spTree>
    <p:extLst>
      <p:ext uri="{BB962C8B-B14F-4D97-AF65-F5344CB8AC3E}">
        <p14:creationId xmlns:p14="http://schemas.microsoft.com/office/powerpoint/2010/main" val="3982151547"/>
      </p:ext>
    </p:extLst>
  </p:cSld>
  <p:clrMapOvr>
    <a:masterClrMapping/>
  </p:clrMapOvr>
  <p:transition spd="med">
    <p:wipe dir="d"/>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6A0EC-AA4D-4148-8BA5-C2FC47EEE5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C97A37-DF4C-4C4F-8B77-ADE1E804A2B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0536A0-39FC-49C9-A22B-BF0F8908AB4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09BA7392-403E-4B2B-A755-92D17CD04A57}"/>
              </a:ext>
            </a:extLst>
          </p:cNvPr>
          <p:cNvSpPr>
            <a:spLocks noGrp="1"/>
          </p:cNvSpPr>
          <p:nvPr>
            <p:ph type="ftr" sz="quarter" idx="11"/>
          </p:nvPr>
        </p:nvSpPr>
        <p:spPr/>
        <p:txBody>
          <a:bodyPr/>
          <a:lstStyle>
            <a:lvl1pPr>
              <a:defRPr/>
            </a:lvl1pPr>
          </a:lstStyle>
          <a:p>
            <a:pPr>
              <a:defRPr/>
            </a:pPr>
            <a:r>
              <a:rPr lang="en-US"/>
              <a:t>“Light Shall Shine Out Of Darkness”</a:t>
            </a:r>
          </a:p>
        </p:txBody>
      </p:sp>
      <p:sp>
        <p:nvSpPr>
          <p:cNvPr id="6" name="Slide Number Placeholder 5">
            <a:extLst>
              <a:ext uri="{FF2B5EF4-FFF2-40B4-BE49-F238E27FC236}">
                <a16:creationId xmlns:a16="http://schemas.microsoft.com/office/drawing/2014/main" id="{E9205572-5A6B-46B7-BD9D-03258CB46BDF}"/>
              </a:ext>
            </a:extLst>
          </p:cNvPr>
          <p:cNvSpPr>
            <a:spLocks noGrp="1"/>
          </p:cNvSpPr>
          <p:nvPr>
            <p:ph type="sldNum" sz="quarter" idx="12"/>
          </p:nvPr>
        </p:nvSpPr>
        <p:spPr/>
        <p:txBody>
          <a:bodyPr/>
          <a:lstStyle>
            <a:lvl1pPr>
              <a:defRPr/>
            </a:lvl1pPr>
          </a:lstStyle>
          <a:p>
            <a:pPr>
              <a:defRPr/>
            </a:pPr>
            <a:fld id="{4CF1D40F-CDE9-4878-9B49-DEF543D30983}" type="slidenum">
              <a:rPr lang="en-US" smtClean="0"/>
              <a:pPr>
                <a:defRPr/>
              </a:pPr>
              <a:t>‹#›</a:t>
            </a:fld>
            <a:endParaRPr lang="en-US"/>
          </a:p>
        </p:txBody>
      </p:sp>
    </p:spTree>
    <p:extLst>
      <p:ext uri="{BB962C8B-B14F-4D97-AF65-F5344CB8AC3E}">
        <p14:creationId xmlns:p14="http://schemas.microsoft.com/office/powerpoint/2010/main" val="3144909423"/>
      </p:ext>
    </p:extLst>
  </p:cSld>
  <p:clrMapOvr>
    <a:masterClrMapping/>
  </p:clrMapOvr>
  <p:transition spd="med">
    <p:wipe dir="d"/>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A2E86-6286-461B-8DAB-0F05F500B505}"/>
              </a:ext>
            </a:extLst>
          </p:cNvPr>
          <p:cNvSpPr>
            <a:spLocks noGrp="1"/>
          </p:cNvSpPr>
          <p:nvPr>
            <p:ph type="title"/>
          </p:nvPr>
        </p:nvSpPr>
        <p:spPr>
          <a:xfrm>
            <a:off x="623888" y="1709740"/>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5947DCF1-3269-4A61-B590-D2820F35398C}"/>
              </a:ext>
            </a:extLst>
          </p:cNvPr>
          <p:cNvSpPr>
            <a:spLocks noGrp="1"/>
          </p:cNvSpPr>
          <p:nvPr>
            <p:ph type="body" idx="1"/>
          </p:nvPr>
        </p:nvSpPr>
        <p:spPr>
          <a:xfrm>
            <a:off x="623888" y="4589465"/>
            <a:ext cx="7886700" cy="1500187"/>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Edit Master text styles</a:t>
            </a:r>
          </a:p>
        </p:txBody>
      </p:sp>
      <p:sp>
        <p:nvSpPr>
          <p:cNvPr id="4" name="Date Placeholder 3">
            <a:extLst>
              <a:ext uri="{FF2B5EF4-FFF2-40B4-BE49-F238E27FC236}">
                <a16:creationId xmlns:a16="http://schemas.microsoft.com/office/drawing/2014/main" id="{575C319F-C24B-48E7-ABA4-748B6D91734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29B98FD-31B2-4A7E-9D2F-907CA05A77BA}"/>
              </a:ext>
            </a:extLst>
          </p:cNvPr>
          <p:cNvSpPr>
            <a:spLocks noGrp="1"/>
          </p:cNvSpPr>
          <p:nvPr>
            <p:ph type="ftr" sz="quarter" idx="11"/>
          </p:nvPr>
        </p:nvSpPr>
        <p:spPr/>
        <p:txBody>
          <a:bodyPr/>
          <a:lstStyle>
            <a:lvl1pPr>
              <a:defRPr/>
            </a:lvl1pPr>
          </a:lstStyle>
          <a:p>
            <a:pPr>
              <a:defRPr/>
            </a:pPr>
            <a:r>
              <a:rPr lang="en-US"/>
              <a:t>“Light Shall Shine Out Of Darkness”</a:t>
            </a:r>
          </a:p>
        </p:txBody>
      </p:sp>
      <p:sp>
        <p:nvSpPr>
          <p:cNvPr id="6" name="Slide Number Placeholder 5">
            <a:extLst>
              <a:ext uri="{FF2B5EF4-FFF2-40B4-BE49-F238E27FC236}">
                <a16:creationId xmlns:a16="http://schemas.microsoft.com/office/drawing/2014/main" id="{D691420E-2DC4-464C-A046-CC875A1AF3BC}"/>
              </a:ext>
            </a:extLst>
          </p:cNvPr>
          <p:cNvSpPr>
            <a:spLocks noGrp="1"/>
          </p:cNvSpPr>
          <p:nvPr>
            <p:ph type="sldNum" sz="quarter" idx="12"/>
          </p:nvPr>
        </p:nvSpPr>
        <p:spPr/>
        <p:txBody>
          <a:bodyPr/>
          <a:lstStyle>
            <a:lvl1pPr>
              <a:defRPr/>
            </a:lvl1pPr>
          </a:lstStyle>
          <a:p>
            <a:pPr>
              <a:defRPr/>
            </a:pPr>
            <a:fld id="{B96EB038-009F-4C6B-B703-04AD144E7BF9}" type="slidenum">
              <a:rPr lang="en-US" smtClean="0"/>
              <a:pPr>
                <a:defRPr/>
              </a:pPr>
              <a:t>‹#›</a:t>
            </a:fld>
            <a:endParaRPr lang="en-US"/>
          </a:p>
        </p:txBody>
      </p:sp>
    </p:spTree>
    <p:extLst>
      <p:ext uri="{BB962C8B-B14F-4D97-AF65-F5344CB8AC3E}">
        <p14:creationId xmlns:p14="http://schemas.microsoft.com/office/powerpoint/2010/main" val="381776866"/>
      </p:ext>
    </p:extLst>
  </p:cSld>
  <p:clrMapOvr>
    <a:masterClrMapping/>
  </p:clrMapOvr>
  <p:transition spd="med">
    <p:wipe dir="d"/>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5F40F-E48E-4638-9FD0-26200CAD45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40DBC4-A3BC-4D79-9CE7-A98628EA6E79}"/>
              </a:ext>
            </a:extLst>
          </p:cNvPr>
          <p:cNvSpPr>
            <a:spLocks noGrp="1"/>
          </p:cNvSpPr>
          <p:nvPr>
            <p:ph sz="half" idx="1"/>
          </p:nvPr>
        </p:nvSpPr>
        <p:spPr>
          <a:xfrm>
            <a:off x="457200" y="1600202"/>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7373EF-FE2B-4809-B915-05B363FBECA3}"/>
              </a:ext>
            </a:extLst>
          </p:cNvPr>
          <p:cNvSpPr>
            <a:spLocks noGrp="1"/>
          </p:cNvSpPr>
          <p:nvPr>
            <p:ph sz="half" idx="2"/>
          </p:nvPr>
        </p:nvSpPr>
        <p:spPr>
          <a:xfrm>
            <a:off x="4648200" y="1600202"/>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5F3F4E3-1873-425E-B88F-4AC62BAA2000}"/>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8B9E0C7E-2F62-4724-B434-0E2F2F46F7AC}"/>
              </a:ext>
            </a:extLst>
          </p:cNvPr>
          <p:cNvSpPr>
            <a:spLocks noGrp="1"/>
          </p:cNvSpPr>
          <p:nvPr>
            <p:ph type="ftr" sz="quarter" idx="11"/>
          </p:nvPr>
        </p:nvSpPr>
        <p:spPr/>
        <p:txBody>
          <a:bodyPr/>
          <a:lstStyle>
            <a:lvl1pPr>
              <a:defRPr/>
            </a:lvl1pPr>
          </a:lstStyle>
          <a:p>
            <a:pPr>
              <a:defRPr/>
            </a:pPr>
            <a:r>
              <a:rPr lang="en-US"/>
              <a:t>“Light Shall Shine Out Of Darkness”</a:t>
            </a:r>
          </a:p>
        </p:txBody>
      </p:sp>
      <p:sp>
        <p:nvSpPr>
          <p:cNvPr id="7" name="Slide Number Placeholder 6">
            <a:extLst>
              <a:ext uri="{FF2B5EF4-FFF2-40B4-BE49-F238E27FC236}">
                <a16:creationId xmlns:a16="http://schemas.microsoft.com/office/drawing/2014/main" id="{0A16970A-0FE5-4299-89E2-16170C250AE0}"/>
              </a:ext>
            </a:extLst>
          </p:cNvPr>
          <p:cNvSpPr>
            <a:spLocks noGrp="1"/>
          </p:cNvSpPr>
          <p:nvPr>
            <p:ph type="sldNum" sz="quarter" idx="12"/>
          </p:nvPr>
        </p:nvSpPr>
        <p:spPr/>
        <p:txBody>
          <a:bodyPr/>
          <a:lstStyle>
            <a:lvl1pPr>
              <a:defRPr/>
            </a:lvl1pPr>
          </a:lstStyle>
          <a:p>
            <a:pPr>
              <a:defRPr/>
            </a:pPr>
            <a:fld id="{6E659E4D-00B4-481C-AB13-19EB45667ED9}" type="slidenum">
              <a:rPr lang="en-US" smtClean="0"/>
              <a:pPr>
                <a:defRPr/>
              </a:pPr>
              <a:t>‹#›</a:t>
            </a:fld>
            <a:endParaRPr lang="en-US"/>
          </a:p>
        </p:txBody>
      </p:sp>
    </p:spTree>
    <p:extLst>
      <p:ext uri="{BB962C8B-B14F-4D97-AF65-F5344CB8AC3E}">
        <p14:creationId xmlns:p14="http://schemas.microsoft.com/office/powerpoint/2010/main" val="3795377249"/>
      </p:ext>
    </p:extLst>
  </p:cSld>
  <p:clrMapOvr>
    <a:masterClrMapping/>
  </p:clrMapOvr>
  <p:transition spd="med">
    <p:wipe dir="d"/>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1FF16-3F31-48C7-B908-3BB5F1A438C8}"/>
              </a:ext>
            </a:extLst>
          </p:cNvPr>
          <p:cNvSpPr>
            <a:spLocks noGrp="1"/>
          </p:cNvSpPr>
          <p:nvPr>
            <p:ph type="title"/>
          </p:nvPr>
        </p:nvSpPr>
        <p:spPr>
          <a:xfrm>
            <a:off x="630238" y="365127"/>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2A22E5-6F78-481F-B1B2-8A199A37403A}"/>
              </a:ext>
            </a:extLst>
          </p:cNvPr>
          <p:cNvSpPr>
            <a:spLocks noGrp="1"/>
          </p:cNvSpPr>
          <p:nvPr>
            <p:ph type="body" idx="1"/>
          </p:nvPr>
        </p:nvSpPr>
        <p:spPr>
          <a:xfrm>
            <a:off x="630239" y="1681163"/>
            <a:ext cx="386873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37682010-1489-477F-AA32-0AFF93C4D336}"/>
              </a:ext>
            </a:extLst>
          </p:cNvPr>
          <p:cNvSpPr>
            <a:spLocks noGrp="1"/>
          </p:cNvSpPr>
          <p:nvPr>
            <p:ph sz="half" idx="2"/>
          </p:nvPr>
        </p:nvSpPr>
        <p:spPr>
          <a:xfrm>
            <a:off x="630239"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832678-60D2-408B-81BE-D6C94612FA28}"/>
              </a:ext>
            </a:extLst>
          </p:cNvPr>
          <p:cNvSpPr>
            <a:spLocks noGrp="1"/>
          </p:cNvSpPr>
          <p:nvPr>
            <p:ph type="body" sz="quarter" idx="3"/>
          </p:nvPr>
        </p:nvSpPr>
        <p:spPr>
          <a:xfrm>
            <a:off x="4629150" y="1681163"/>
            <a:ext cx="38877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BD77517B-9235-455E-9809-23B5557135B0}"/>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FEB42F-BA1F-456D-802B-C8BBBB885AD0}"/>
              </a:ext>
            </a:extLst>
          </p:cNvPr>
          <p:cNvSpPr>
            <a:spLocks noGrp="1"/>
          </p:cNvSpPr>
          <p:nvPr>
            <p:ph type="dt" sz="half" idx="10"/>
          </p:nvPr>
        </p:nvSpPr>
        <p:spPr/>
        <p:txBody>
          <a:bodyPr/>
          <a:lstStyle>
            <a:lvl1pPr>
              <a:defRPr/>
            </a:lvl1pPr>
          </a:lstStyle>
          <a:p>
            <a:pPr>
              <a:defRPr/>
            </a:pPr>
            <a:endParaRPr lang="en-US"/>
          </a:p>
        </p:txBody>
      </p:sp>
      <p:sp>
        <p:nvSpPr>
          <p:cNvPr id="8" name="Footer Placeholder 7">
            <a:extLst>
              <a:ext uri="{FF2B5EF4-FFF2-40B4-BE49-F238E27FC236}">
                <a16:creationId xmlns:a16="http://schemas.microsoft.com/office/drawing/2014/main" id="{69B004E9-EDB4-4F10-B664-B7462980D476}"/>
              </a:ext>
            </a:extLst>
          </p:cNvPr>
          <p:cNvSpPr>
            <a:spLocks noGrp="1"/>
          </p:cNvSpPr>
          <p:nvPr>
            <p:ph type="ftr" sz="quarter" idx="11"/>
          </p:nvPr>
        </p:nvSpPr>
        <p:spPr/>
        <p:txBody>
          <a:bodyPr/>
          <a:lstStyle>
            <a:lvl1pPr>
              <a:defRPr/>
            </a:lvl1pPr>
          </a:lstStyle>
          <a:p>
            <a:pPr>
              <a:defRPr/>
            </a:pPr>
            <a:r>
              <a:rPr lang="en-US"/>
              <a:t>“Light Shall Shine Out Of Darkness”</a:t>
            </a:r>
          </a:p>
        </p:txBody>
      </p:sp>
      <p:sp>
        <p:nvSpPr>
          <p:cNvPr id="9" name="Slide Number Placeholder 8">
            <a:extLst>
              <a:ext uri="{FF2B5EF4-FFF2-40B4-BE49-F238E27FC236}">
                <a16:creationId xmlns:a16="http://schemas.microsoft.com/office/drawing/2014/main" id="{C07BA785-C51C-443C-985B-013BA2CC8D7D}"/>
              </a:ext>
            </a:extLst>
          </p:cNvPr>
          <p:cNvSpPr>
            <a:spLocks noGrp="1"/>
          </p:cNvSpPr>
          <p:nvPr>
            <p:ph type="sldNum" sz="quarter" idx="12"/>
          </p:nvPr>
        </p:nvSpPr>
        <p:spPr/>
        <p:txBody>
          <a:bodyPr/>
          <a:lstStyle>
            <a:lvl1pPr>
              <a:defRPr/>
            </a:lvl1pPr>
          </a:lstStyle>
          <a:p>
            <a:pPr>
              <a:defRPr/>
            </a:pPr>
            <a:fld id="{4BC5EFCD-9C6C-4147-B06A-DCF40698C362}" type="slidenum">
              <a:rPr lang="en-US" smtClean="0"/>
              <a:pPr>
                <a:defRPr/>
              </a:pPr>
              <a:t>‹#›</a:t>
            </a:fld>
            <a:endParaRPr lang="en-US"/>
          </a:p>
        </p:txBody>
      </p:sp>
    </p:spTree>
    <p:extLst>
      <p:ext uri="{BB962C8B-B14F-4D97-AF65-F5344CB8AC3E}">
        <p14:creationId xmlns:p14="http://schemas.microsoft.com/office/powerpoint/2010/main" val="3320582980"/>
      </p:ext>
    </p:extLst>
  </p:cSld>
  <p:clrMapOvr>
    <a:masterClrMapping/>
  </p:clrMapOvr>
  <p:transition spd="med">
    <p:wipe dir="d"/>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69020-6BB8-4C61-8E8F-9BB2DCD087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91BA77-C5F5-4C11-BF37-927C158BB594}"/>
              </a:ext>
            </a:extLst>
          </p:cNvPr>
          <p:cNvSpPr>
            <a:spLocks noGrp="1"/>
          </p:cNvSpPr>
          <p:nvPr>
            <p:ph type="dt" sz="half" idx="10"/>
          </p:nvPr>
        </p:nvSpPr>
        <p:spPr/>
        <p:txBody>
          <a:bodyPr/>
          <a:lstStyle>
            <a:lvl1pPr>
              <a:defRPr/>
            </a:lvl1pPr>
          </a:lstStyle>
          <a:p>
            <a:pPr>
              <a:defRPr/>
            </a:pPr>
            <a:endParaRPr lang="en-US"/>
          </a:p>
        </p:txBody>
      </p:sp>
      <p:sp>
        <p:nvSpPr>
          <p:cNvPr id="4" name="Footer Placeholder 3">
            <a:extLst>
              <a:ext uri="{FF2B5EF4-FFF2-40B4-BE49-F238E27FC236}">
                <a16:creationId xmlns:a16="http://schemas.microsoft.com/office/drawing/2014/main" id="{DC384660-BC3A-45A7-B8F0-7E4BE2255F51}"/>
              </a:ext>
            </a:extLst>
          </p:cNvPr>
          <p:cNvSpPr>
            <a:spLocks noGrp="1"/>
          </p:cNvSpPr>
          <p:nvPr>
            <p:ph type="ftr" sz="quarter" idx="11"/>
          </p:nvPr>
        </p:nvSpPr>
        <p:spPr/>
        <p:txBody>
          <a:bodyPr/>
          <a:lstStyle>
            <a:lvl1pPr>
              <a:defRPr/>
            </a:lvl1pPr>
          </a:lstStyle>
          <a:p>
            <a:pPr>
              <a:defRPr/>
            </a:pPr>
            <a:r>
              <a:rPr lang="en-US"/>
              <a:t>“Light Shall Shine Out Of Darkness”</a:t>
            </a:r>
          </a:p>
        </p:txBody>
      </p:sp>
      <p:sp>
        <p:nvSpPr>
          <p:cNvPr id="5" name="Slide Number Placeholder 4">
            <a:extLst>
              <a:ext uri="{FF2B5EF4-FFF2-40B4-BE49-F238E27FC236}">
                <a16:creationId xmlns:a16="http://schemas.microsoft.com/office/drawing/2014/main" id="{5D26B310-1541-426E-9AF2-0E2C881BC99D}"/>
              </a:ext>
            </a:extLst>
          </p:cNvPr>
          <p:cNvSpPr>
            <a:spLocks noGrp="1"/>
          </p:cNvSpPr>
          <p:nvPr>
            <p:ph type="sldNum" sz="quarter" idx="12"/>
          </p:nvPr>
        </p:nvSpPr>
        <p:spPr/>
        <p:txBody>
          <a:bodyPr/>
          <a:lstStyle>
            <a:lvl1pPr>
              <a:defRPr/>
            </a:lvl1pPr>
          </a:lstStyle>
          <a:p>
            <a:pPr>
              <a:defRPr/>
            </a:pPr>
            <a:fld id="{E309DE35-FD20-4B5F-B8A9-510BB00B70F7}" type="slidenum">
              <a:rPr lang="en-US" smtClean="0"/>
              <a:pPr>
                <a:defRPr/>
              </a:pPr>
              <a:t>‹#›</a:t>
            </a:fld>
            <a:endParaRPr lang="en-US"/>
          </a:p>
        </p:txBody>
      </p:sp>
    </p:spTree>
    <p:extLst>
      <p:ext uri="{BB962C8B-B14F-4D97-AF65-F5344CB8AC3E}">
        <p14:creationId xmlns:p14="http://schemas.microsoft.com/office/powerpoint/2010/main" val="1260021173"/>
      </p:ext>
    </p:extLst>
  </p:cSld>
  <p:clrMapOvr>
    <a:masterClrMapping/>
  </p:clrMapOvr>
  <p:transition spd="med">
    <p:wipe dir="d"/>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47A3B3-5501-4B85-B52E-4F9752278C77}"/>
              </a:ext>
            </a:extLst>
          </p:cNvPr>
          <p:cNvSpPr>
            <a:spLocks noGrp="1"/>
          </p:cNvSpPr>
          <p:nvPr>
            <p:ph type="dt" sz="half" idx="10"/>
          </p:nvPr>
        </p:nvSpPr>
        <p:spPr/>
        <p:txBody>
          <a:bodyPr/>
          <a:lstStyle>
            <a:lvl1pPr>
              <a:defRPr/>
            </a:lvl1pPr>
          </a:lstStyle>
          <a:p>
            <a:pPr>
              <a:defRPr/>
            </a:pPr>
            <a:endParaRPr lang="en-US"/>
          </a:p>
        </p:txBody>
      </p:sp>
      <p:sp>
        <p:nvSpPr>
          <p:cNvPr id="3" name="Footer Placeholder 2">
            <a:extLst>
              <a:ext uri="{FF2B5EF4-FFF2-40B4-BE49-F238E27FC236}">
                <a16:creationId xmlns:a16="http://schemas.microsoft.com/office/drawing/2014/main" id="{8948FFF5-A7DD-41FD-9D21-D618D3BF6B6B}"/>
              </a:ext>
            </a:extLst>
          </p:cNvPr>
          <p:cNvSpPr>
            <a:spLocks noGrp="1"/>
          </p:cNvSpPr>
          <p:nvPr>
            <p:ph type="ftr" sz="quarter" idx="11"/>
          </p:nvPr>
        </p:nvSpPr>
        <p:spPr/>
        <p:txBody>
          <a:bodyPr/>
          <a:lstStyle>
            <a:lvl1pPr>
              <a:defRPr/>
            </a:lvl1pPr>
          </a:lstStyle>
          <a:p>
            <a:pPr>
              <a:defRPr/>
            </a:pPr>
            <a:r>
              <a:rPr lang="en-US"/>
              <a:t>“Light Shall Shine Out Of Darkness”</a:t>
            </a:r>
          </a:p>
        </p:txBody>
      </p:sp>
      <p:sp>
        <p:nvSpPr>
          <p:cNvPr id="4" name="Slide Number Placeholder 3">
            <a:extLst>
              <a:ext uri="{FF2B5EF4-FFF2-40B4-BE49-F238E27FC236}">
                <a16:creationId xmlns:a16="http://schemas.microsoft.com/office/drawing/2014/main" id="{383DCA12-CA14-40EB-942F-839736FB763C}"/>
              </a:ext>
            </a:extLst>
          </p:cNvPr>
          <p:cNvSpPr>
            <a:spLocks noGrp="1"/>
          </p:cNvSpPr>
          <p:nvPr>
            <p:ph type="sldNum" sz="quarter" idx="12"/>
          </p:nvPr>
        </p:nvSpPr>
        <p:spPr/>
        <p:txBody>
          <a:bodyPr/>
          <a:lstStyle>
            <a:lvl1pPr>
              <a:defRPr/>
            </a:lvl1pPr>
          </a:lstStyle>
          <a:p>
            <a:pPr>
              <a:defRPr/>
            </a:pPr>
            <a:fld id="{00ABDCCD-7977-4C8B-AA80-4E1BC3994A0A}" type="slidenum">
              <a:rPr lang="en-US" smtClean="0"/>
              <a:pPr>
                <a:defRPr/>
              </a:pPr>
              <a:t>‹#›</a:t>
            </a:fld>
            <a:endParaRPr lang="en-US"/>
          </a:p>
        </p:txBody>
      </p:sp>
    </p:spTree>
    <p:extLst>
      <p:ext uri="{BB962C8B-B14F-4D97-AF65-F5344CB8AC3E}">
        <p14:creationId xmlns:p14="http://schemas.microsoft.com/office/powerpoint/2010/main" val="1943772582"/>
      </p:ext>
    </p:extLst>
  </p:cSld>
  <p:clrMapOvr>
    <a:masterClrMapping/>
  </p:clrMapOvr>
  <p:transition spd="med">
    <p:wipe dir="d"/>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5D28C-A86D-45C8-A02F-8ECB120CE6A7}"/>
              </a:ext>
            </a:extLst>
          </p:cNvPr>
          <p:cNvSpPr>
            <a:spLocks noGrp="1"/>
          </p:cNvSpPr>
          <p:nvPr>
            <p:ph type="title"/>
          </p:nvPr>
        </p:nvSpPr>
        <p:spPr>
          <a:xfrm>
            <a:off x="630239" y="457200"/>
            <a:ext cx="2949575"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E78C22C-83A8-4B9A-AD84-7FC6040D7FFB}"/>
              </a:ext>
            </a:extLst>
          </p:cNvPr>
          <p:cNvSpPr>
            <a:spLocks noGrp="1"/>
          </p:cNvSpPr>
          <p:nvPr>
            <p:ph idx="1"/>
          </p:nvPr>
        </p:nvSpPr>
        <p:spPr>
          <a:xfrm>
            <a:off x="3887788"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9AE1AE-BE49-4C93-BA44-36E16F83B6F1}"/>
              </a:ext>
            </a:extLst>
          </p:cNvPr>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6ED48BCB-CC84-4CAE-B69B-B447A0089F0B}"/>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1666AD90-249C-4493-8C60-D34E075EBE18}"/>
              </a:ext>
            </a:extLst>
          </p:cNvPr>
          <p:cNvSpPr>
            <a:spLocks noGrp="1"/>
          </p:cNvSpPr>
          <p:nvPr>
            <p:ph type="ftr" sz="quarter" idx="11"/>
          </p:nvPr>
        </p:nvSpPr>
        <p:spPr/>
        <p:txBody>
          <a:bodyPr/>
          <a:lstStyle>
            <a:lvl1pPr>
              <a:defRPr/>
            </a:lvl1pPr>
          </a:lstStyle>
          <a:p>
            <a:pPr>
              <a:defRPr/>
            </a:pPr>
            <a:r>
              <a:rPr lang="en-US"/>
              <a:t>“Light Shall Shine Out Of Darkness”</a:t>
            </a:r>
          </a:p>
        </p:txBody>
      </p:sp>
      <p:sp>
        <p:nvSpPr>
          <p:cNvPr id="7" name="Slide Number Placeholder 6">
            <a:extLst>
              <a:ext uri="{FF2B5EF4-FFF2-40B4-BE49-F238E27FC236}">
                <a16:creationId xmlns:a16="http://schemas.microsoft.com/office/drawing/2014/main" id="{7152DE1B-0B52-41AD-9735-E9244073D6FB}"/>
              </a:ext>
            </a:extLst>
          </p:cNvPr>
          <p:cNvSpPr>
            <a:spLocks noGrp="1"/>
          </p:cNvSpPr>
          <p:nvPr>
            <p:ph type="sldNum" sz="quarter" idx="12"/>
          </p:nvPr>
        </p:nvSpPr>
        <p:spPr/>
        <p:txBody>
          <a:bodyPr/>
          <a:lstStyle>
            <a:lvl1pPr>
              <a:defRPr/>
            </a:lvl1pPr>
          </a:lstStyle>
          <a:p>
            <a:pPr>
              <a:defRPr/>
            </a:pPr>
            <a:fld id="{CDDFA57C-8961-4C81-B634-71EE8D25A6E3}" type="slidenum">
              <a:rPr lang="en-US" smtClean="0"/>
              <a:pPr>
                <a:defRPr/>
              </a:pPr>
              <a:t>‹#›</a:t>
            </a:fld>
            <a:endParaRPr lang="en-US"/>
          </a:p>
        </p:txBody>
      </p:sp>
    </p:spTree>
    <p:extLst>
      <p:ext uri="{BB962C8B-B14F-4D97-AF65-F5344CB8AC3E}">
        <p14:creationId xmlns:p14="http://schemas.microsoft.com/office/powerpoint/2010/main" val="3299892489"/>
      </p:ext>
    </p:extLst>
  </p:cSld>
  <p:clrMapOvr>
    <a:masterClrMapping/>
  </p:clrMapOvr>
  <p:transition spd="med">
    <p:wipe dir="d"/>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64E62-3E53-4D96-BD5C-DD82B83F1733}"/>
              </a:ext>
            </a:extLst>
          </p:cNvPr>
          <p:cNvSpPr>
            <a:spLocks noGrp="1"/>
          </p:cNvSpPr>
          <p:nvPr>
            <p:ph type="title"/>
          </p:nvPr>
        </p:nvSpPr>
        <p:spPr>
          <a:xfrm>
            <a:off x="630239" y="457200"/>
            <a:ext cx="2949575"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2FD71DC-147E-454F-B7AC-6843D03F70D1}"/>
              </a:ext>
            </a:extLst>
          </p:cNvPr>
          <p:cNvSpPr>
            <a:spLocks noGrp="1"/>
          </p:cNvSpPr>
          <p:nvPr>
            <p:ph type="pic" idx="1"/>
          </p:nvPr>
        </p:nvSpPr>
        <p:spPr>
          <a:xfrm>
            <a:off x="3887788" y="987427"/>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3F64A219-2B30-46E4-BC14-24D6EFE723A7}"/>
              </a:ext>
            </a:extLst>
          </p:cNvPr>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8DE8DB5B-D7C5-4BC8-BC4C-4C477C4D014D}"/>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E08E5F96-2244-4064-A4CB-4E95F7D3E3E7}"/>
              </a:ext>
            </a:extLst>
          </p:cNvPr>
          <p:cNvSpPr>
            <a:spLocks noGrp="1"/>
          </p:cNvSpPr>
          <p:nvPr>
            <p:ph type="ftr" sz="quarter" idx="11"/>
          </p:nvPr>
        </p:nvSpPr>
        <p:spPr/>
        <p:txBody>
          <a:bodyPr/>
          <a:lstStyle>
            <a:lvl1pPr>
              <a:defRPr/>
            </a:lvl1pPr>
          </a:lstStyle>
          <a:p>
            <a:pPr>
              <a:defRPr/>
            </a:pPr>
            <a:r>
              <a:rPr lang="en-US"/>
              <a:t>“Light Shall Shine Out Of Darkness”</a:t>
            </a:r>
          </a:p>
        </p:txBody>
      </p:sp>
      <p:sp>
        <p:nvSpPr>
          <p:cNvPr id="7" name="Slide Number Placeholder 6">
            <a:extLst>
              <a:ext uri="{FF2B5EF4-FFF2-40B4-BE49-F238E27FC236}">
                <a16:creationId xmlns:a16="http://schemas.microsoft.com/office/drawing/2014/main" id="{F4278097-4C83-4EBE-8A04-D7B42C49166E}"/>
              </a:ext>
            </a:extLst>
          </p:cNvPr>
          <p:cNvSpPr>
            <a:spLocks noGrp="1"/>
          </p:cNvSpPr>
          <p:nvPr>
            <p:ph type="sldNum" sz="quarter" idx="12"/>
          </p:nvPr>
        </p:nvSpPr>
        <p:spPr/>
        <p:txBody>
          <a:bodyPr/>
          <a:lstStyle>
            <a:lvl1pPr>
              <a:defRPr/>
            </a:lvl1pPr>
          </a:lstStyle>
          <a:p>
            <a:pPr>
              <a:defRPr/>
            </a:pPr>
            <a:fld id="{91B7F478-5094-4801-A65A-CD2212D39FC7}" type="slidenum">
              <a:rPr lang="en-US" smtClean="0"/>
              <a:pPr>
                <a:defRPr/>
              </a:pPr>
              <a:t>‹#›</a:t>
            </a:fld>
            <a:endParaRPr lang="en-US"/>
          </a:p>
        </p:txBody>
      </p:sp>
    </p:spTree>
    <p:extLst>
      <p:ext uri="{BB962C8B-B14F-4D97-AF65-F5344CB8AC3E}">
        <p14:creationId xmlns:p14="http://schemas.microsoft.com/office/powerpoint/2010/main" val="3767447572"/>
      </p:ext>
    </p:extLst>
  </p:cSld>
  <p:clrMapOvr>
    <a:masterClrMapping/>
  </p:clrMapOvr>
  <p:transition spd="med">
    <p:wipe dir="d"/>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09036-70EE-454F-ACFC-DA70BD954CF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21F70A-0E95-4B6A-BD76-BFDC8FD3346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4525DF-F579-43F5-A10C-FD8DECD927F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7CBCFB2-1A7D-48F6-9C0E-1174A7E86CE7}"/>
              </a:ext>
            </a:extLst>
          </p:cNvPr>
          <p:cNvSpPr>
            <a:spLocks noGrp="1"/>
          </p:cNvSpPr>
          <p:nvPr>
            <p:ph type="ftr" sz="quarter" idx="11"/>
          </p:nvPr>
        </p:nvSpPr>
        <p:spPr/>
        <p:txBody>
          <a:bodyPr/>
          <a:lstStyle>
            <a:lvl1pPr>
              <a:defRPr/>
            </a:lvl1pPr>
          </a:lstStyle>
          <a:p>
            <a:pPr>
              <a:defRPr/>
            </a:pPr>
            <a:r>
              <a:rPr lang="en-US"/>
              <a:t>“Light Shall Shine Out Of Darkness”</a:t>
            </a:r>
          </a:p>
        </p:txBody>
      </p:sp>
      <p:sp>
        <p:nvSpPr>
          <p:cNvPr id="6" name="Slide Number Placeholder 5">
            <a:extLst>
              <a:ext uri="{FF2B5EF4-FFF2-40B4-BE49-F238E27FC236}">
                <a16:creationId xmlns:a16="http://schemas.microsoft.com/office/drawing/2014/main" id="{5ADE85C4-04E3-4FB0-A785-472C3A6C00A2}"/>
              </a:ext>
            </a:extLst>
          </p:cNvPr>
          <p:cNvSpPr>
            <a:spLocks noGrp="1"/>
          </p:cNvSpPr>
          <p:nvPr>
            <p:ph type="sldNum" sz="quarter" idx="12"/>
          </p:nvPr>
        </p:nvSpPr>
        <p:spPr/>
        <p:txBody>
          <a:bodyPr/>
          <a:lstStyle>
            <a:lvl1pPr>
              <a:defRPr/>
            </a:lvl1pPr>
          </a:lstStyle>
          <a:p>
            <a:pPr>
              <a:defRPr/>
            </a:pPr>
            <a:fld id="{E538610F-BE18-4CA2-AB88-48EB84BB551A}" type="slidenum">
              <a:rPr lang="en-US" smtClean="0"/>
              <a:pPr>
                <a:defRPr/>
              </a:pPr>
              <a:t>‹#›</a:t>
            </a:fld>
            <a:endParaRPr lang="en-US"/>
          </a:p>
        </p:txBody>
      </p:sp>
    </p:spTree>
    <p:extLst>
      <p:ext uri="{BB962C8B-B14F-4D97-AF65-F5344CB8AC3E}">
        <p14:creationId xmlns:p14="http://schemas.microsoft.com/office/powerpoint/2010/main" val="2321564470"/>
      </p:ext>
    </p:extLst>
  </p:cSld>
  <p:clrMapOvr>
    <a:masterClrMapping/>
  </p:clrMapOvr>
  <p:transition spd="med">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r>
              <a:rPr lang="en-US"/>
              <a:t>“Light Shall Shine Out Of Darkness”</a:t>
            </a:r>
            <a:endParaRPr lang="en-US" dirty="0"/>
          </a:p>
        </p:txBody>
      </p:sp>
      <p:sp>
        <p:nvSpPr>
          <p:cNvPr id="9" name="Slide Number Placeholder 8"/>
          <p:cNvSpPr>
            <a:spLocks noGrp="1"/>
          </p:cNvSpPr>
          <p:nvPr>
            <p:ph type="sldNum" sz="quarter" idx="12"/>
          </p:nvPr>
        </p:nvSpPr>
        <p:spPr/>
        <p:txBody>
          <a:bodyPr/>
          <a:lstStyle/>
          <a:p>
            <a:pPr>
              <a:defRPr/>
            </a:pPr>
            <a:fld id="{E770F27B-E2ED-4800-AFC2-090F1EB5FE22}" type="slidenum">
              <a:rPr lang="en-US" smtClean="0"/>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A970A6-C1E8-47CA-9563-EF9BD8820FD8}"/>
              </a:ext>
            </a:extLst>
          </p:cNvPr>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E4F433-D373-4C7C-A12D-E5B105B92DD5}"/>
              </a:ext>
            </a:extLst>
          </p:cNvPr>
          <p:cNvSpPr>
            <a:spLocks noGrp="1"/>
          </p:cNvSpPr>
          <p:nvPr>
            <p:ph type="body" orient="vert" idx="1"/>
          </p:nvPr>
        </p:nvSpPr>
        <p:spPr>
          <a:xfrm>
            <a:off x="457200" y="274640"/>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ABFDB9-0EE2-4996-8054-65061B88BE2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7137882-812A-46BF-88F0-0C7F6B312141}"/>
              </a:ext>
            </a:extLst>
          </p:cNvPr>
          <p:cNvSpPr>
            <a:spLocks noGrp="1"/>
          </p:cNvSpPr>
          <p:nvPr>
            <p:ph type="ftr" sz="quarter" idx="11"/>
          </p:nvPr>
        </p:nvSpPr>
        <p:spPr/>
        <p:txBody>
          <a:bodyPr/>
          <a:lstStyle>
            <a:lvl1pPr>
              <a:defRPr/>
            </a:lvl1pPr>
          </a:lstStyle>
          <a:p>
            <a:pPr>
              <a:defRPr/>
            </a:pPr>
            <a:r>
              <a:rPr lang="en-US"/>
              <a:t>“Light Shall Shine Out Of Darkness”</a:t>
            </a:r>
          </a:p>
        </p:txBody>
      </p:sp>
      <p:sp>
        <p:nvSpPr>
          <p:cNvPr id="6" name="Slide Number Placeholder 5">
            <a:extLst>
              <a:ext uri="{FF2B5EF4-FFF2-40B4-BE49-F238E27FC236}">
                <a16:creationId xmlns:a16="http://schemas.microsoft.com/office/drawing/2014/main" id="{B226184B-005E-4D86-B733-4419D8CB7B56}"/>
              </a:ext>
            </a:extLst>
          </p:cNvPr>
          <p:cNvSpPr>
            <a:spLocks noGrp="1"/>
          </p:cNvSpPr>
          <p:nvPr>
            <p:ph type="sldNum" sz="quarter" idx="12"/>
          </p:nvPr>
        </p:nvSpPr>
        <p:spPr/>
        <p:txBody>
          <a:bodyPr/>
          <a:lstStyle>
            <a:lvl1pPr>
              <a:defRPr/>
            </a:lvl1pPr>
          </a:lstStyle>
          <a:p>
            <a:pPr>
              <a:defRPr/>
            </a:pPr>
            <a:fld id="{1B0A3452-29A0-44AD-BE32-40D6AEBC7410}" type="slidenum">
              <a:rPr lang="en-US" smtClean="0"/>
              <a:pPr>
                <a:defRPr/>
              </a:pPr>
              <a:t>‹#›</a:t>
            </a:fld>
            <a:endParaRPr lang="en-US"/>
          </a:p>
        </p:txBody>
      </p:sp>
    </p:spTree>
    <p:extLst>
      <p:ext uri="{BB962C8B-B14F-4D97-AF65-F5344CB8AC3E}">
        <p14:creationId xmlns:p14="http://schemas.microsoft.com/office/powerpoint/2010/main" val="4224043426"/>
      </p:ext>
    </p:extLst>
  </p:cSld>
  <p:clrMapOvr>
    <a:masterClrMapping/>
  </p:clrMapOvr>
  <p:transition spd="med">
    <p:wipe dir="d"/>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96452" y="1122363"/>
            <a:ext cx="6751097" cy="2387600"/>
          </a:xfrm>
        </p:spPr>
        <p:txBody>
          <a:bodyPr anchor="b">
            <a:normAutofit/>
          </a:bodyPr>
          <a:lstStyle>
            <a:lvl1pPr algn="ctr">
              <a:defRPr sz="3600"/>
            </a:lvl1pPr>
          </a:lstStyle>
          <a:p>
            <a:r>
              <a:rPr lang="en-US"/>
              <a:t>Click to edit Master title style</a:t>
            </a:r>
            <a:endParaRPr lang="en-US" dirty="0"/>
          </a:p>
        </p:txBody>
      </p:sp>
      <p:sp>
        <p:nvSpPr>
          <p:cNvPr id="3" name="Subtitle 2"/>
          <p:cNvSpPr>
            <a:spLocks noGrp="1"/>
          </p:cNvSpPr>
          <p:nvPr>
            <p:ph type="subTitle" idx="1"/>
          </p:nvPr>
        </p:nvSpPr>
        <p:spPr>
          <a:xfrm>
            <a:off x="1196452" y="3602038"/>
            <a:ext cx="6751097"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“Light Shall Shine Out Of Darkness”</a:t>
            </a:r>
          </a:p>
        </p:txBody>
      </p:sp>
      <p:sp>
        <p:nvSpPr>
          <p:cNvPr id="6" name="Slide Number Placeholder 5"/>
          <p:cNvSpPr>
            <a:spLocks noGrp="1"/>
          </p:cNvSpPr>
          <p:nvPr>
            <p:ph type="sldNum" sz="quarter" idx="12"/>
          </p:nvPr>
        </p:nvSpPr>
        <p:spPr/>
        <p:txBody>
          <a:bodyPr/>
          <a:lstStyle/>
          <a:p>
            <a:pPr>
              <a:defRPr/>
            </a:pPr>
            <a:fld id="{8A4E7ED5-CF95-4C13-AA55-619F184D4DD8}" type="slidenum">
              <a:rPr lang="en-US" smtClean="0"/>
              <a:pPr>
                <a:defRPr/>
              </a:pPr>
              <a:t>‹#›</a:t>
            </a:fld>
            <a:endParaRPr lang="en-US"/>
          </a:p>
        </p:txBody>
      </p:sp>
    </p:spTree>
    <p:extLst>
      <p:ext uri="{BB962C8B-B14F-4D97-AF65-F5344CB8AC3E}">
        <p14:creationId xmlns:p14="http://schemas.microsoft.com/office/powerpoint/2010/main" val="11435114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“Light Shall Shine Out Of Darkness”</a:t>
            </a:r>
          </a:p>
        </p:txBody>
      </p:sp>
      <p:sp>
        <p:nvSpPr>
          <p:cNvPr id="6" name="Slide Number Placeholder 5"/>
          <p:cNvSpPr>
            <a:spLocks noGrp="1"/>
          </p:cNvSpPr>
          <p:nvPr>
            <p:ph type="sldNum" sz="quarter" idx="12"/>
          </p:nvPr>
        </p:nvSpPr>
        <p:spPr/>
        <p:txBody>
          <a:bodyPr/>
          <a:lstStyle/>
          <a:p>
            <a:pPr>
              <a:defRPr/>
            </a:pPr>
            <a:fld id="{EA638222-18C8-4BAC-B2B4-59B8227B8617}" type="slidenum">
              <a:rPr lang="en-US" smtClean="0"/>
              <a:pPr>
                <a:defRPr/>
              </a:pPr>
              <a:t>‹#›</a:t>
            </a:fld>
            <a:endParaRPr lang="en-US"/>
          </a:p>
        </p:txBody>
      </p:sp>
    </p:spTree>
    <p:extLst>
      <p:ext uri="{BB962C8B-B14F-4D97-AF65-F5344CB8AC3E}">
        <p14:creationId xmlns:p14="http://schemas.microsoft.com/office/powerpoint/2010/main" val="10544551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255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“Light Shall Shine Out Of Darkness”</a:t>
            </a:r>
          </a:p>
        </p:txBody>
      </p:sp>
      <p:sp>
        <p:nvSpPr>
          <p:cNvPr id="6" name="Slide Number Placeholder 5"/>
          <p:cNvSpPr>
            <a:spLocks noGrp="1"/>
          </p:cNvSpPr>
          <p:nvPr>
            <p:ph type="sldNum" sz="quarter" idx="12"/>
          </p:nvPr>
        </p:nvSpPr>
        <p:spPr/>
        <p:txBody>
          <a:bodyPr/>
          <a:lstStyle/>
          <a:p>
            <a:pPr>
              <a:defRPr/>
            </a:pPr>
            <a:fld id="{13C893ED-A361-4345-A651-BFEB03FD9BB6}" type="slidenum">
              <a:rPr lang="en-US" smtClean="0"/>
              <a:pPr>
                <a:defRPr/>
              </a:pPr>
              <a:t>‹#›</a:t>
            </a:fld>
            <a:endParaRPr lang="en-US"/>
          </a:p>
        </p:txBody>
      </p:sp>
    </p:spTree>
    <p:extLst>
      <p:ext uri="{BB962C8B-B14F-4D97-AF65-F5344CB8AC3E}">
        <p14:creationId xmlns:p14="http://schemas.microsoft.com/office/powerpoint/2010/main" val="8016762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“Light Shall Shine Out Of Darkness”</a:t>
            </a:r>
          </a:p>
        </p:txBody>
      </p:sp>
      <p:sp>
        <p:nvSpPr>
          <p:cNvPr id="7" name="Slide Number Placeholder 6"/>
          <p:cNvSpPr>
            <a:spLocks noGrp="1"/>
          </p:cNvSpPr>
          <p:nvPr>
            <p:ph type="sldNum" sz="quarter" idx="12"/>
          </p:nvPr>
        </p:nvSpPr>
        <p:spPr/>
        <p:txBody>
          <a:bodyPr/>
          <a:lstStyle/>
          <a:p>
            <a:pPr>
              <a:defRPr/>
            </a:pPr>
            <a:fld id="{9237328D-E705-4ACB-BB38-D7CEF2B08115}" type="slidenum">
              <a:rPr lang="en-US" smtClean="0"/>
              <a:pPr>
                <a:defRPr/>
              </a:pPr>
              <a:t>‹#›</a:t>
            </a:fld>
            <a:endParaRPr lang="en-US"/>
          </a:p>
        </p:txBody>
      </p:sp>
    </p:spTree>
    <p:extLst>
      <p:ext uri="{BB962C8B-B14F-4D97-AF65-F5344CB8AC3E}">
        <p14:creationId xmlns:p14="http://schemas.microsoft.com/office/powerpoint/2010/main" val="6595069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6354" y="2088320"/>
            <a:ext cx="3659399" cy="823912"/>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1502" y="2088320"/>
            <a:ext cx="3649166" cy="823912"/>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“Light Shall Shine Out Of Darkness”</a:t>
            </a:r>
          </a:p>
        </p:txBody>
      </p:sp>
      <p:sp>
        <p:nvSpPr>
          <p:cNvPr id="9" name="Slide Number Placeholder 8"/>
          <p:cNvSpPr>
            <a:spLocks noGrp="1"/>
          </p:cNvSpPr>
          <p:nvPr>
            <p:ph type="sldNum" sz="quarter" idx="12"/>
          </p:nvPr>
        </p:nvSpPr>
        <p:spPr/>
        <p:txBody>
          <a:bodyPr/>
          <a:lstStyle/>
          <a:p>
            <a:pPr>
              <a:defRPr/>
            </a:pPr>
            <a:fld id="{1DCD60BD-94C3-40A1-929B-47B4994C576B}" type="slidenum">
              <a:rPr lang="en-US" smtClean="0"/>
              <a:pPr>
                <a:defRPr/>
              </a:pPr>
              <a:t>‹#›</a:t>
            </a:fld>
            <a:endParaRPr lang="en-US"/>
          </a:p>
        </p:txBody>
      </p:sp>
    </p:spTree>
    <p:extLst>
      <p:ext uri="{BB962C8B-B14F-4D97-AF65-F5344CB8AC3E}">
        <p14:creationId xmlns:p14="http://schemas.microsoft.com/office/powerpoint/2010/main" val="30911592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“Light Shall Shine Out Of Darkness”</a:t>
            </a:r>
          </a:p>
        </p:txBody>
      </p:sp>
      <p:sp>
        <p:nvSpPr>
          <p:cNvPr id="5" name="Slide Number Placeholder 4"/>
          <p:cNvSpPr>
            <a:spLocks noGrp="1"/>
          </p:cNvSpPr>
          <p:nvPr>
            <p:ph type="sldNum" sz="quarter" idx="12"/>
          </p:nvPr>
        </p:nvSpPr>
        <p:spPr/>
        <p:txBody>
          <a:bodyPr/>
          <a:lstStyle/>
          <a:p>
            <a:pPr>
              <a:defRPr/>
            </a:pPr>
            <a:fld id="{E2A9F118-CCD4-471B-B7B3-6D87ACD5D2B1}" type="slidenum">
              <a:rPr lang="en-US" smtClean="0"/>
              <a:pPr>
                <a:defRPr/>
              </a:pPr>
              <a:t>‹#›</a:t>
            </a:fld>
            <a:endParaRPr lang="en-US"/>
          </a:p>
        </p:txBody>
      </p:sp>
    </p:spTree>
    <p:extLst>
      <p:ext uri="{BB962C8B-B14F-4D97-AF65-F5344CB8AC3E}">
        <p14:creationId xmlns:p14="http://schemas.microsoft.com/office/powerpoint/2010/main" val="37885028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“Light Shall Shine Out Of Darkness”</a:t>
            </a:r>
          </a:p>
        </p:txBody>
      </p:sp>
      <p:sp>
        <p:nvSpPr>
          <p:cNvPr id="4" name="Slide Number Placeholder 3"/>
          <p:cNvSpPr>
            <a:spLocks noGrp="1"/>
          </p:cNvSpPr>
          <p:nvPr>
            <p:ph type="sldNum" sz="quarter" idx="12"/>
          </p:nvPr>
        </p:nvSpPr>
        <p:spPr/>
        <p:txBody>
          <a:bodyPr/>
          <a:lstStyle/>
          <a:p>
            <a:pPr>
              <a:defRPr/>
            </a:pPr>
            <a:fld id="{1F3AF8C1-3D1F-4D9C-AAE9-20E0A3A7B1DB}" type="slidenum">
              <a:rPr lang="en-US" smtClean="0"/>
              <a:pPr>
                <a:defRPr/>
              </a:pPr>
              <a:t>‹#›</a:t>
            </a:fld>
            <a:endParaRPr lang="en-US"/>
          </a:p>
        </p:txBody>
      </p:sp>
    </p:spTree>
    <p:extLst>
      <p:ext uri="{BB962C8B-B14F-4D97-AF65-F5344CB8AC3E}">
        <p14:creationId xmlns:p14="http://schemas.microsoft.com/office/powerpoint/2010/main" val="37677704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1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“Light Shall Shine Out Of Darkness”</a:t>
            </a:r>
          </a:p>
        </p:txBody>
      </p:sp>
      <p:sp>
        <p:nvSpPr>
          <p:cNvPr id="7" name="Slide Number Placeholder 6"/>
          <p:cNvSpPr>
            <a:spLocks noGrp="1"/>
          </p:cNvSpPr>
          <p:nvPr>
            <p:ph type="sldNum" sz="quarter" idx="12"/>
          </p:nvPr>
        </p:nvSpPr>
        <p:spPr/>
        <p:txBody>
          <a:bodyPr/>
          <a:lstStyle/>
          <a:p>
            <a:pPr>
              <a:defRPr/>
            </a:pPr>
            <a:fld id="{A84B9AC9-BDE0-4F09-B9B7-760F90D3271E}" type="slidenum">
              <a:rPr lang="en-US" smtClean="0"/>
              <a:pPr>
                <a:defRPr/>
              </a:pPr>
              <a:t>‹#›</a:t>
            </a:fld>
            <a:endParaRPr lang="en-US"/>
          </a:p>
        </p:txBody>
      </p:sp>
    </p:spTree>
    <p:extLst>
      <p:ext uri="{BB962C8B-B14F-4D97-AF65-F5344CB8AC3E}">
        <p14:creationId xmlns:p14="http://schemas.microsoft.com/office/powerpoint/2010/main" val="287602451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447330" cy="2362200"/>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68603" y="758881"/>
            <a:ext cx="2441517"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85345" y="2971800"/>
            <a:ext cx="4451213" cy="2819400"/>
          </a:xfrm>
        </p:spPr>
        <p:txBody>
          <a:bodyP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“Light Shall Shine Out Of Darkness”</a:t>
            </a:r>
          </a:p>
        </p:txBody>
      </p:sp>
      <p:sp>
        <p:nvSpPr>
          <p:cNvPr id="7" name="Slide Number Placeholder 6"/>
          <p:cNvSpPr>
            <a:spLocks noGrp="1"/>
          </p:cNvSpPr>
          <p:nvPr>
            <p:ph type="sldNum" sz="quarter" idx="12"/>
          </p:nvPr>
        </p:nvSpPr>
        <p:spPr/>
        <p:txBody>
          <a:bodyPr/>
          <a:lstStyle/>
          <a:p>
            <a:pPr>
              <a:defRPr/>
            </a:pPr>
            <a:fld id="{F89C81D4-8897-4F76-A834-5FC55F8FE265}" type="slidenum">
              <a:rPr lang="en-US" smtClean="0"/>
              <a:pPr>
                <a:defRPr/>
              </a:pPr>
              <a:t>‹#›</a:t>
            </a:fld>
            <a:endParaRPr lang="en-US"/>
          </a:p>
        </p:txBody>
      </p:sp>
    </p:spTree>
    <p:extLst>
      <p:ext uri="{BB962C8B-B14F-4D97-AF65-F5344CB8AC3E}">
        <p14:creationId xmlns:p14="http://schemas.microsoft.com/office/powerpoint/2010/main" val="3356550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a:t>Click to edit Master title style</a:t>
            </a:r>
          </a:p>
        </p:txBody>
      </p:sp>
      <p:sp>
        <p:nvSpPr>
          <p:cNvPr id="7" name="Date Placeholder 6"/>
          <p:cNvSpPr>
            <a:spLocks noGrp="1"/>
          </p:cNvSpPr>
          <p:nvPr>
            <p:ph type="dt" sz="half" idx="10"/>
          </p:nvPr>
        </p:nvSpPr>
        <p:spPr/>
        <p:txBody>
          <a:bodyPr/>
          <a:lstStyle/>
          <a:p>
            <a:pPr>
              <a:defRPr/>
            </a:pPr>
            <a:endParaRPr lang="en-US" dirty="0"/>
          </a:p>
        </p:txBody>
      </p:sp>
      <p:sp>
        <p:nvSpPr>
          <p:cNvPr id="8" name="Slide Number Placeholder 7"/>
          <p:cNvSpPr>
            <a:spLocks noGrp="1"/>
          </p:cNvSpPr>
          <p:nvPr>
            <p:ph type="sldNum" sz="quarter" idx="11"/>
          </p:nvPr>
        </p:nvSpPr>
        <p:spPr/>
        <p:txBody>
          <a:bodyPr/>
          <a:lstStyle/>
          <a:p>
            <a:pPr>
              <a:defRPr/>
            </a:pPr>
            <a:fld id="{CA4E7DCC-6273-4922-A425-F1D0F62B4608}" type="slidenum">
              <a:rPr lang="en-US" smtClean="0"/>
              <a:pPr>
                <a:defRPr/>
              </a:pPr>
              <a:t>‹#›</a:t>
            </a:fld>
            <a:endParaRPr lang="en-US" dirty="0"/>
          </a:p>
        </p:txBody>
      </p:sp>
      <p:sp>
        <p:nvSpPr>
          <p:cNvPr id="9" name="Footer Placeholder 8"/>
          <p:cNvSpPr>
            <a:spLocks noGrp="1"/>
          </p:cNvSpPr>
          <p:nvPr>
            <p:ph type="ftr" sz="quarter" idx="12"/>
          </p:nvPr>
        </p:nvSpPr>
        <p:spPr/>
        <p:txBody>
          <a:bodyPr/>
          <a:lstStyle/>
          <a:p>
            <a:pPr>
              <a:defRPr/>
            </a:pPr>
            <a:r>
              <a:rPr lang="en-US"/>
              <a:t>“Light Shall Shine Out Of Darkness”</a:t>
            </a:r>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1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“Light Shall Shine Out Of Darkness”</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329558971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“Light Shall Shine Out Of Darkness”</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33962340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24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“Light Shall Shine Out Of Darkness”</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
        <p:nvSpPr>
          <p:cNvPr id="11" name="TextBox 10"/>
          <p:cNvSpPr txBox="1"/>
          <p:nvPr/>
        </p:nvSpPr>
        <p:spPr>
          <a:xfrm>
            <a:off x="627459" y="735241"/>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3" name="TextBox 12"/>
          <p:cNvSpPr txBox="1"/>
          <p:nvPr/>
        </p:nvSpPr>
        <p:spPr>
          <a:xfrm>
            <a:off x="7993467" y="2972093"/>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167029534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“Light Shall Shine Out Of Darkness”</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63918498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“Light Shall Shine Out Of Darkness”</a:t>
            </a:r>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18945450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4195899"/>
            <a:ext cx="2474216"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Picture Placeholder 2"/>
          <p:cNvSpPr>
            <a:spLocks noGrp="1" noChangeAspect="1"/>
          </p:cNvSpPr>
          <p:nvPr>
            <p:ph type="pic" idx="15"/>
          </p:nvPr>
        </p:nvSpPr>
        <p:spPr>
          <a:xfrm>
            <a:off x="819015" y="2298987"/>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685347" y="4772161"/>
            <a:ext cx="2474216" cy="101903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2" name="Text Placeholder 4"/>
          <p:cNvSpPr>
            <a:spLocks noGrp="1"/>
          </p:cNvSpPr>
          <p:nvPr>
            <p:ph type="body" sz="quarter" idx="3"/>
          </p:nvPr>
        </p:nvSpPr>
        <p:spPr>
          <a:xfrm>
            <a:off x="3332026" y="4195899"/>
            <a:ext cx="2474237"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3" name="Picture Placeholder 2"/>
          <p:cNvSpPr>
            <a:spLocks noGrp="1" noChangeAspect="1"/>
          </p:cNvSpPr>
          <p:nvPr>
            <p:ph type="pic" idx="21"/>
          </p:nvPr>
        </p:nvSpPr>
        <p:spPr>
          <a:xfrm>
            <a:off x="3426747" y="2298987"/>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331011" y="4772160"/>
            <a:ext cx="2475252" cy="101903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5" name="Text Placeholder 4"/>
          <p:cNvSpPr>
            <a:spLocks noGrp="1"/>
          </p:cNvSpPr>
          <p:nvPr>
            <p:ph type="body" sz="quarter" idx="13"/>
          </p:nvPr>
        </p:nvSpPr>
        <p:spPr>
          <a:xfrm>
            <a:off x="5980067" y="4195899"/>
            <a:ext cx="2467425"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6" name="Picture Placeholder 2"/>
          <p:cNvSpPr>
            <a:spLocks noGrp="1" noChangeAspect="1"/>
          </p:cNvSpPr>
          <p:nvPr>
            <p:ph type="pic" idx="22"/>
          </p:nvPr>
        </p:nvSpPr>
        <p:spPr>
          <a:xfrm>
            <a:off x="6114603" y="2298987"/>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979973" y="4772162"/>
            <a:ext cx="2470694" cy="1019037"/>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“Light Shall Shine Out Of Darkness”</a:t>
            </a:r>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100516659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“Light Shall Shine Out Of Darkness”</a:t>
            </a:r>
          </a:p>
        </p:txBody>
      </p:sp>
      <p:sp>
        <p:nvSpPr>
          <p:cNvPr id="6" name="Slide Number Placeholder 5"/>
          <p:cNvSpPr>
            <a:spLocks noGrp="1"/>
          </p:cNvSpPr>
          <p:nvPr>
            <p:ph type="sldNum" sz="quarter" idx="12"/>
          </p:nvPr>
        </p:nvSpPr>
        <p:spPr/>
        <p:txBody>
          <a:bodyPr/>
          <a:lstStyle/>
          <a:p>
            <a:pPr>
              <a:defRPr/>
            </a:pPr>
            <a:fld id="{F91BDD13-BA7F-4309-9165-8140AFAE102F}" type="slidenum">
              <a:rPr lang="en-US" smtClean="0"/>
              <a:pPr>
                <a:defRPr/>
              </a:pPr>
              <a:t>‹#›</a:t>
            </a:fld>
            <a:endParaRPr lang="en-US"/>
          </a:p>
        </p:txBody>
      </p:sp>
    </p:spTree>
    <p:extLst>
      <p:ext uri="{BB962C8B-B14F-4D97-AF65-F5344CB8AC3E}">
        <p14:creationId xmlns:p14="http://schemas.microsoft.com/office/powerpoint/2010/main" val="28002787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“Light Shall Shine Out Of Darkness”</a:t>
            </a:r>
          </a:p>
        </p:txBody>
      </p:sp>
      <p:sp>
        <p:nvSpPr>
          <p:cNvPr id="6" name="Slide Number Placeholder 5"/>
          <p:cNvSpPr>
            <a:spLocks noGrp="1"/>
          </p:cNvSpPr>
          <p:nvPr>
            <p:ph type="sldNum" sz="quarter" idx="12"/>
          </p:nvPr>
        </p:nvSpPr>
        <p:spPr/>
        <p:txBody>
          <a:bodyPr/>
          <a:lstStyle/>
          <a:p>
            <a:pPr>
              <a:defRPr/>
            </a:pPr>
            <a:fld id="{B2FB9779-47DD-4952-B7D3-D942BF9054F8}" type="slidenum">
              <a:rPr lang="en-US" smtClean="0"/>
              <a:pPr>
                <a:defRPr/>
              </a:pPr>
              <a:t>‹#›</a:t>
            </a:fld>
            <a:endParaRPr lang="en-US"/>
          </a:p>
        </p:txBody>
      </p:sp>
    </p:spTree>
    <p:extLst>
      <p:ext uri="{BB962C8B-B14F-4D97-AF65-F5344CB8AC3E}">
        <p14:creationId xmlns:p14="http://schemas.microsoft.com/office/powerpoint/2010/main" val="259045468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“Light Shall Shine Out Of Darkness”</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261384570"/>
      </p:ext>
    </p:extLst>
  </p:cSld>
  <p:clrMapOvr>
    <a:masterClrMapping/>
  </p:clrMapOvr>
  <p:transition spd="slow">
    <p:split/>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“Light Shall Shine Out Of Darkness”</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956949038"/>
      </p:ext>
    </p:extLst>
  </p:cSld>
  <p:clrMapOvr>
    <a:masterClrMapping/>
  </p:clrMapOvr>
  <p:transition spd="slow">
    <p:spli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r>
              <a:rPr lang="en-US"/>
              <a:t>“Light Shall Shine Out Of Darkness”</a:t>
            </a:r>
            <a:endParaRPr lang="en-US" dirty="0"/>
          </a:p>
        </p:txBody>
      </p:sp>
      <p:sp>
        <p:nvSpPr>
          <p:cNvPr id="4" name="Slide Number Placeholder 3"/>
          <p:cNvSpPr>
            <a:spLocks noGrp="1"/>
          </p:cNvSpPr>
          <p:nvPr>
            <p:ph type="sldNum" sz="quarter" idx="12"/>
          </p:nvPr>
        </p:nvSpPr>
        <p:spPr/>
        <p:txBody>
          <a:bodyPr/>
          <a:lstStyle/>
          <a:p>
            <a:pPr>
              <a:defRPr/>
            </a:pPr>
            <a:fld id="{1FBC41C8-90D2-4FD9-9267-722B09D4C026}" type="slidenum">
              <a:rPr lang="en-US" smtClean="0"/>
              <a:pPr>
                <a:defRPr/>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“Light Shall Shine Out Of Darkness”</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811351140"/>
      </p:ext>
    </p:extLst>
  </p:cSld>
  <p:clrMapOvr>
    <a:masterClrMapping/>
  </p:clrMapOvr>
  <p:transition spd="slow">
    <p:split/>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“Light Shall Shine Out Of Darkness”</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482922371"/>
      </p:ext>
    </p:extLst>
  </p:cSld>
  <p:clrMapOvr>
    <a:masterClrMapping/>
  </p:clrMapOvr>
  <p:transition spd="slow">
    <p:split/>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a:t>“Light Shall Shine Out Of Darkness”</a:t>
            </a:r>
            <a:endParaRPr lang="en-US" dirty="0"/>
          </a:p>
        </p:txBody>
      </p:sp>
      <p:sp>
        <p:nvSpPr>
          <p:cNvPr id="9" name="Slide Number Placeholder 8"/>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207487908"/>
      </p:ext>
    </p:extLst>
  </p:cSld>
  <p:clrMapOvr>
    <a:masterClrMapping/>
  </p:clrMapOvr>
  <p:transition spd="slow">
    <p:split/>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“Light Shall Shine Out Of Darkness”</a:t>
            </a:r>
            <a:endParaRPr lang="en-US" dirty="0"/>
          </a:p>
        </p:txBody>
      </p:sp>
      <p:sp>
        <p:nvSpPr>
          <p:cNvPr id="5" name="Slide Number Placeholder 4"/>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951702815"/>
      </p:ext>
    </p:extLst>
  </p:cSld>
  <p:clrMapOvr>
    <a:masterClrMapping/>
  </p:clrMapOvr>
  <p:transition spd="slow">
    <p:split/>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a:t>“Light Shall Shine Out Of Darkness”</a:t>
            </a:r>
            <a:endParaRPr lang="en-US" dirty="0"/>
          </a:p>
        </p:txBody>
      </p:sp>
      <p:sp>
        <p:nvSpPr>
          <p:cNvPr id="4" name="Slide Number Placeholder 3"/>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1099368630"/>
      </p:ext>
    </p:extLst>
  </p:cSld>
  <p:clrMapOvr>
    <a:masterClrMapping/>
  </p:clrMapOvr>
  <p:transition spd="slow">
    <p:split/>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“Light Shall Shine Out Of Darkness”</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739635870"/>
      </p:ext>
    </p:extLst>
  </p:cSld>
  <p:clrMapOvr>
    <a:masterClrMapping/>
  </p:clrMapOvr>
  <p:transition spd="slow">
    <p:split/>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“Light Shall Shine Out Of Darkness”</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245774530"/>
      </p:ext>
    </p:extLst>
  </p:cSld>
  <p:clrMapOvr>
    <a:masterClrMapping/>
  </p:clrMapOvr>
  <p:transition spd="slow">
    <p:split/>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“Light Shall Shine Out Of Darkness”</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43402288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“Light Shall Shine Out Of Darkness”</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134490652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“Light Shall Shine Out Of Darkness”</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942927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a:t>Click to edit Master title style</a:t>
            </a:r>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“Light Shall Shine Out Of Darkness”</a:t>
            </a:r>
            <a:endParaRPr lang="en-US" dirty="0"/>
          </a:p>
        </p:txBody>
      </p:sp>
      <p:sp>
        <p:nvSpPr>
          <p:cNvPr id="7" name="Slide Number Placeholder 6"/>
          <p:cNvSpPr>
            <a:spLocks noGrp="1"/>
          </p:cNvSpPr>
          <p:nvPr>
            <p:ph type="sldNum" sz="quarter" idx="12"/>
          </p:nvPr>
        </p:nvSpPr>
        <p:spPr>
          <a:xfrm>
            <a:off x="8156448" y="6422064"/>
            <a:ext cx="762000" cy="365125"/>
          </a:xfrm>
        </p:spPr>
        <p:txBody>
          <a:bodyPr/>
          <a:lstStyle/>
          <a:p>
            <a:pPr>
              <a:defRPr/>
            </a:pPr>
            <a:fld id="{FEB6DB28-125E-4DF5-BEE5-83879ED4DA3D}" type="slidenum">
              <a:rPr lang="en-US" smtClean="0"/>
              <a:pPr>
                <a:defRPr/>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“Light Shall Shine Out Of Darkness”</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9865781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“Light Shall Shine Out Of Darkness”</a:t>
            </a:r>
            <a:endParaRPr lang="en-US" dirty="0"/>
          </a:p>
        </p:txBody>
      </p:sp>
      <p:sp>
        <p:nvSpPr>
          <p:cNvPr id="5" name="Slide Number Placeholder 4"/>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5692020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“Light Shall Shine Out Of Darkness”</a:t>
            </a:r>
            <a:endParaRPr lang="en-US" dirty="0"/>
          </a:p>
        </p:txBody>
      </p:sp>
      <p:sp>
        <p:nvSpPr>
          <p:cNvPr id="5" name="Slide Number Placeholder 4"/>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71454457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“Light Shall Shine Out Of Darkness”</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240765435"/>
      </p:ext>
    </p:extLst>
  </p:cSld>
  <p:clrMapOvr>
    <a:masterClrMapping/>
  </p:clrMapOvr>
  <p:transition spd="slow">
    <p:split/>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“Light Shall Shine Out Of Darkness”</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048110717"/>
      </p:ext>
    </p:extLst>
  </p:cSld>
  <p:clrMapOvr>
    <a:masterClrMapping/>
  </p:clrMapOvr>
  <p:transition spd="slow">
    <p:split/>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Sermons In Song</a:t>
            </a:r>
          </a:p>
        </p:txBody>
      </p:sp>
      <p:sp>
        <p:nvSpPr>
          <p:cNvPr id="6" name="Slide Number Placeholder 5"/>
          <p:cNvSpPr>
            <a:spLocks noGrp="1"/>
          </p:cNvSpPr>
          <p:nvPr>
            <p:ph type="sldNum" sz="quarter" idx="12"/>
          </p:nvPr>
        </p:nvSpPr>
        <p:spPr/>
        <p:txBody>
          <a:bodyPr/>
          <a:lstStyle>
            <a:lvl1pPr>
              <a:defRPr/>
            </a:lvl1pPr>
          </a:lstStyle>
          <a:p>
            <a:fld id="{75BAC3DF-3B73-4CFC-9F74-C91EDC8ECD80}" type="slidenum">
              <a:rPr lang="en-US" smtClean="0"/>
              <a:pPr/>
              <a:t>‹#›</a:t>
            </a:fld>
            <a:endParaRPr lang="en-US"/>
          </a:p>
        </p:txBody>
      </p:sp>
    </p:spTree>
    <p:extLst>
      <p:ext uri="{BB962C8B-B14F-4D97-AF65-F5344CB8AC3E}">
        <p14:creationId xmlns:p14="http://schemas.microsoft.com/office/powerpoint/2010/main" val="12350144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Sermons In Song</a:t>
            </a:r>
          </a:p>
        </p:txBody>
      </p:sp>
      <p:sp>
        <p:nvSpPr>
          <p:cNvPr id="6" name="Slide Number Placeholder 5"/>
          <p:cNvSpPr>
            <a:spLocks noGrp="1"/>
          </p:cNvSpPr>
          <p:nvPr>
            <p:ph type="sldNum" sz="quarter" idx="12"/>
          </p:nvPr>
        </p:nvSpPr>
        <p:spPr/>
        <p:txBody>
          <a:bodyPr/>
          <a:lstStyle>
            <a:lvl1pPr>
              <a:defRPr/>
            </a:lvl1pPr>
          </a:lstStyle>
          <a:p>
            <a:fld id="{AA899DFF-DDF4-4B93-8A54-92C34861FACF}" type="slidenum">
              <a:rPr lang="en-US" smtClean="0"/>
              <a:pPr/>
              <a:t>‹#›</a:t>
            </a:fld>
            <a:endParaRPr lang="en-US"/>
          </a:p>
        </p:txBody>
      </p:sp>
    </p:spTree>
    <p:extLst>
      <p:ext uri="{BB962C8B-B14F-4D97-AF65-F5344CB8AC3E}">
        <p14:creationId xmlns:p14="http://schemas.microsoft.com/office/powerpoint/2010/main" val="409886432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Sermons In Song</a:t>
            </a:r>
          </a:p>
        </p:txBody>
      </p:sp>
      <p:sp>
        <p:nvSpPr>
          <p:cNvPr id="6" name="Slide Number Placeholder 5"/>
          <p:cNvSpPr>
            <a:spLocks noGrp="1"/>
          </p:cNvSpPr>
          <p:nvPr>
            <p:ph type="sldNum" sz="quarter" idx="12"/>
          </p:nvPr>
        </p:nvSpPr>
        <p:spPr/>
        <p:txBody>
          <a:bodyPr/>
          <a:lstStyle>
            <a:lvl1pPr>
              <a:defRPr/>
            </a:lvl1pPr>
          </a:lstStyle>
          <a:p>
            <a:fld id="{575E090D-46E8-4CBF-920F-CC917DEBEF91}" type="slidenum">
              <a:rPr lang="en-US" smtClean="0"/>
              <a:pPr/>
              <a:t>‹#›</a:t>
            </a:fld>
            <a:endParaRPr lang="en-US"/>
          </a:p>
        </p:txBody>
      </p:sp>
    </p:spTree>
    <p:extLst>
      <p:ext uri="{BB962C8B-B14F-4D97-AF65-F5344CB8AC3E}">
        <p14:creationId xmlns:p14="http://schemas.microsoft.com/office/powerpoint/2010/main" val="160718789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Sermons In Song</a:t>
            </a:r>
          </a:p>
        </p:txBody>
      </p:sp>
      <p:sp>
        <p:nvSpPr>
          <p:cNvPr id="7" name="Slide Number Placeholder 6"/>
          <p:cNvSpPr>
            <a:spLocks noGrp="1"/>
          </p:cNvSpPr>
          <p:nvPr>
            <p:ph type="sldNum" sz="quarter" idx="12"/>
          </p:nvPr>
        </p:nvSpPr>
        <p:spPr/>
        <p:txBody>
          <a:bodyPr/>
          <a:lstStyle>
            <a:lvl1pPr>
              <a:defRPr/>
            </a:lvl1pPr>
          </a:lstStyle>
          <a:p>
            <a:fld id="{86B1AA65-FAD0-4604-86F1-908D4761E50F}" type="slidenum">
              <a:rPr lang="en-US" smtClean="0"/>
              <a:pPr/>
              <a:t>‹#›</a:t>
            </a:fld>
            <a:endParaRPr lang="en-US"/>
          </a:p>
        </p:txBody>
      </p:sp>
    </p:spTree>
    <p:extLst>
      <p:ext uri="{BB962C8B-B14F-4D97-AF65-F5344CB8AC3E}">
        <p14:creationId xmlns:p14="http://schemas.microsoft.com/office/powerpoint/2010/main" val="177968472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a:t>Sermons In Song</a:t>
            </a:r>
          </a:p>
        </p:txBody>
      </p:sp>
      <p:sp>
        <p:nvSpPr>
          <p:cNvPr id="9" name="Slide Number Placeholder 8"/>
          <p:cNvSpPr>
            <a:spLocks noGrp="1"/>
          </p:cNvSpPr>
          <p:nvPr>
            <p:ph type="sldNum" sz="quarter" idx="12"/>
          </p:nvPr>
        </p:nvSpPr>
        <p:spPr/>
        <p:txBody>
          <a:bodyPr/>
          <a:lstStyle>
            <a:lvl1pPr>
              <a:defRPr/>
            </a:lvl1pPr>
          </a:lstStyle>
          <a:p>
            <a:fld id="{2D346E23-9C66-45D2-A384-5B56EC2EEE30}" type="slidenum">
              <a:rPr lang="en-US" smtClean="0"/>
              <a:pPr/>
              <a:t>‹#›</a:t>
            </a:fld>
            <a:endParaRPr lang="en-US"/>
          </a:p>
        </p:txBody>
      </p:sp>
    </p:spTree>
    <p:extLst>
      <p:ext uri="{BB962C8B-B14F-4D97-AF65-F5344CB8AC3E}">
        <p14:creationId xmlns:p14="http://schemas.microsoft.com/office/powerpoint/2010/main" val="1935933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a:t>Click to edit Master title style</a:t>
            </a:r>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dirty="0"/>
              <a:t>Click icon to add picture</a:t>
            </a:r>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“Light Shall Shine Out Of Darkness”</a:t>
            </a:r>
            <a:endParaRPr lang="en-US" dirty="0"/>
          </a:p>
        </p:txBody>
      </p:sp>
      <p:sp>
        <p:nvSpPr>
          <p:cNvPr id="7" name="Slide Number Placeholder 6"/>
          <p:cNvSpPr>
            <a:spLocks noGrp="1"/>
          </p:cNvSpPr>
          <p:nvPr>
            <p:ph type="sldNum" sz="quarter" idx="12"/>
          </p:nvPr>
        </p:nvSpPr>
        <p:spPr/>
        <p:txBody>
          <a:bodyPr/>
          <a:lstStyle/>
          <a:p>
            <a:pPr>
              <a:defRPr/>
            </a:pPr>
            <a:fld id="{EFAD4037-5D67-43A7-AE42-AE145E01ACBD}" type="slidenum">
              <a:rPr lang="en-US" smtClean="0"/>
              <a:pPr>
                <a:defRPr/>
              </a:pPr>
              <a:t>‹#›</a:t>
            </a:fld>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a:t>Sermons In Song</a:t>
            </a:r>
          </a:p>
        </p:txBody>
      </p:sp>
      <p:sp>
        <p:nvSpPr>
          <p:cNvPr id="5" name="Slide Number Placeholder 4"/>
          <p:cNvSpPr>
            <a:spLocks noGrp="1"/>
          </p:cNvSpPr>
          <p:nvPr>
            <p:ph type="sldNum" sz="quarter" idx="12"/>
          </p:nvPr>
        </p:nvSpPr>
        <p:spPr/>
        <p:txBody>
          <a:bodyPr/>
          <a:lstStyle>
            <a:lvl1pPr>
              <a:defRPr/>
            </a:lvl1pPr>
          </a:lstStyle>
          <a:p>
            <a:fld id="{049AD173-FF74-4D15-BFF7-C6D7B619DE22}" type="slidenum">
              <a:rPr lang="en-US" smtClean="0"/>
              <a:pPr/>
              <a:t>‹#›</a:t>
            </a:fld>
            <a:endParaRPr lang="en-US"/>
          </a:p>
        </p:txBody>
      </p:sp>
    </p:spTree>
    <p:extLst>
      <p:ext uri="{BB962C8B-B14F-4D97-AF65-F5344CB8AC3E}">
        <p14:creationId xmlns:p14="http://schemas.microsoft.com/office/powerpoint/2010/main" val="269015878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a:t>Sermons In Song</a:t>
            </a:r>
          </a:p>
        </p:txBody>
      </p:sp>
      <p:sp>
        <p:nvSpPr>
          <p:cNvPr id="4" name="Slide Number Placeholder 3"/>
          <p:cNvSpPr>
            <a:spLocks noGrp="1"/>
          </p:cNvSpPr>
          <p:nvPr>
            <p:ph type="sldNum" sz="quarter" idx="12"/>
          </p:nvPr>
        </p:nvSpPr>
        <p:spPr/>
        <p:txBody>
          <a:bodyPr/>
          <a:lstStyle>
            <a:lvl1pPr>
              <a:defRPr/>
            </a:lvl1pPr>
          </a:lstStyle>
          <a:p>
            <a:fld id="{7FCAEFC9-2071-409F-A39F-C01647970E08}" type="slidenum">
              <a:rPr lang="en-US" smtClean="0"/>
              <a:pPr/>
              <a:t>‹#›</a:t>
            </a:fld>
            <a:endParaRPr lang="en-US"/>
          </a:p>
        </p:txBody>
      </p:sp>
    </p:spTree>
    <p:extLst>
      <p:ext uri="{BB962C8B-B14F-4D97-AF65-F5344CB8AC3E}">
        <p14:creationId xmlns:p14="http://schemas.microsoft.com/office/powerpoint/2010/main" val="416233236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Sermons In Song</a:t>
            </a:r>
          </a:p>
        </p:txBody>
      </p:sp>
      <p:sp>
        <p:nvSpPr>
          <p:cNvPr id="7" name="Slide Number Placeholder 6"/>
          <p:cNvSpPr>
            <a:spLocks noGrp="1"/>
          </p:cNvSpPr>
          <p:nvPr>
            <p:ph type="sldNum" sz="quarter" idx="12"/>
          </p:nvPr>
        </p:nvSpPr>
        <p:spPr/>
        <p:txBody>
          <a:bodyPr/>
          <a:lstStyle>
            <a:lvl1pPr>
              <a:defRPr/>
            </a:lvl1pPr>
          </a:lstStyle>
          <a:p>
            <a:fld id="{D7487210-9F62-4C36-85CE-92410ADCF1B0}" type="slidenum">
              <a:rPr lang="en-US" smtClean="0"/>
              <a:pPr/>
              <a:t>‹#›</a:t>
            </a:fld>
            <a:endParaRPr lang="en-US"/>
          </a:p>
        </p:txBody>
      </p:sp>
    </p:spTree>
    <p:extLst>
      <p:ext uri="{BB962C8B-B14F-4D97-AF65-F5344CB8AC3E}">
        <p14:creationId xmlns:p14="http://schemas.microsoft.com/office/powerpoint/2010/main" val="404245140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Sermons In Song</a:t>
            </a:r>
          </a:p>
        </p:txBody>
      </p:sp>
      <p:sp>
        <p:nvSpPr>
          <p:cNvPr id="7" name="Slide Number Placeholder 6"/>
          <p:cNvSpPr>
            <a:spLocks noGrp="1"/>
          </p:cNvSpPr>
          <p:nvPr>
            <p:ph type="sldNum" sz="quarter" idx="12"/>
          </p:nvPr>
        </p:nvSpPr>
        <p:spPr/>
        <p:txBody>
          <a:bodyPr/>
          <a:lstStyle>
            <a:lvl1pPr>
              <a:defRPr/>
            </a:lvl1pPr>
          </a:lstStyle>
          <a:p>
            <a:fld id="{0CCC58FE-6999-4A9C-AD66-04B1413031BB}" type="slidenum">
              <a:rPr lang="en-US" smtClean="0"/>
              <a:pPr/>
              <a:t>‹#›</a:t>
            </a:fld>
            <a:endParaRPr lang="en-US"/>
          </a:p>
        </p:txBody>
      </p:sp>
    </p:spTree>
    <p:extLst>
      <p:ext uri="{BB962C8B-B14F-4D97-AF65-F5344CB8AC3E}">
        <p14:creationId xmlns:p14="http://schemas.microsoft.com/office/powerpoint/2010/main" val="396095462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Sermons In Song</a:t>
            </a:r>
          </a:p>
        </p:txBody>
      </p:sp>
      <p:sp>
        <p:nvSpPr>
          <p:cNvPr id="6" name="Slide Number Placeholder 5"/>
          <p:cNvSpPr>
            <a:spLocks noGrp="1"/>
          </p:cNvSpPr>
          <p:nvPr>
            <p:ph type="sldNum" sz="quarter" idx="12"/>
          </p:nvPr>
        </p:nvSpPr>
        <p:spPr/>
        <p:txBody>
          <a:bodyPr/>
          <a:lstStyle>
            <a:lvl1pPr>
              <a:defRPr/>
            </a:lvl1pPr>
          </a:lstStyle>
          <a:p>
            <a:fld id="{3DFDA623-CEB8-4299-9AB0-B7BB93E1815A}" type="slidenum">
              <a:rPr lang="en-US" smtClean="0"/>
              <a:pPr/>
              <a:t>‹#›</a:t>
            </a:fld>
            <a:endParaRPr lang="en-US"/>
          </a:p>
        </p:txBody>
      </p:sp>
    </p:spTree>
    <p:extLst>
      <p:ext uri="{BB962C8B-B14F-4D97-AF65-F5344CB8AC3E}">
        <p14:creationId xmlns:p14="http://schemas.microsoft.com/office/powerpoint/2010/main" val="12470477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Sermons In Song</a:t>
            </a:r>
          </a:p>
        </p:txBody>
      </p:sp>
      <p:sp>
        <p:nvSpPr>
          <p:cNvPr id="6" name="Slide Number Placeholder 5"/>
          <p:cNvSpPr>
            <a:spLocks noGrp="1"/>
          </p:cNvSpPr>
          <p:nvPr>
            <p:ph type="sldNum" sz="quarter" idx="12"/>
          </p:nvPr>
        </p:nvSpPr>
        <p:spPr/>
        <p:txBody>
          <a:bodyPr/>
          <a:lstStyle>
            <a:lvl1pPr>
              <a:defRPr/>
            </a:lvl1pPr>
          </a:lstStyle>
          <a:p>
            <a:fld id="{443C849F-B681-49CE-85D3-5D22CEC391EE}" type="slidenum">
              <a:rPr lang="en-US" smtClean="0"/>
              <a:pPr/>
              <a:t>‹#›</a:t>
            </a:fld>
            <a:endParaRPr lang="en-US"/>
          </a:p>
        </p:txBody>
      </p:sp>
    </p:spTree>
    <p:extLst>
      <p:ext uri="{BB962C8B-B14F-4D97-AF65-F5344CB8AC3E}">
        <p14:creationId xmlns:p14="http://schemas.microsoft.com/office/powerpoint/2010/main" val="212468070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Sounding Forth The Gospel</a:t>
            </a:r>
          </a:p>
        </p:txBody>
      </p:sp>
      <p:sp>
        <p:nvSpPr>
          <p:cNvPr id="6" name="Slide Number Placeholder 5"/>
          <p:cNvSpPr>
            <a:spLocks noGrp="1"/>
          </p:cNvSpPr>
          <p:nvPr>
            <p:ph type="sldNum" sz="quarter" idx="12"/>
          </p:nvPr>
        </p:nvSpPr>
        <p:spPr/>
        <p:txBody>
          <a:bodyPr/>
          <a:lstStyle>
            <a:lvl1pPr>
              <a:defRPr/>
            </a:lvl1pPr>
          </a:lstStyle>
          <a:p>
            <a:fld id="{4FD0374A-DF18-470C-BA8C-D1D993546F47}" type="slidenum">
              <a:rPr lang="en-US" altLang="en-US"/>
              <a:pPr/>
              <a:t>‹#›</a:t>
            </a:fld>
            <a:endParaRPr lang="en-US" altLang="en-US"/>
          </a:p>
        </p:txBody>
      </p:sp>
    </p:spTree>
    <p:extLst>
      <p:ext uri="{BB962C8B-B14F-4D97-AF65-F5344CB8AC3E}">
        <p14:creationId xmlns:p14="http://schemas.microsoft.com/office/powerpoint/2010/main" val="96498111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Sounding Forth The Gospel</a:t>
            </a:r>
          </a:p>
        </p:txBody>
      </p:sp>
      <p:sp>
        <p:nvSpPr>
          <p:cNvPr id="6" name="Slide Number Placeholder 5"/>
          <p:cNvSpPr>
            <a:spLocks noGrp="1"/>
          </p:cNvSpPr>
          <p:nvPr>
            <p:ph type="sldNum" sz="quarter" idx="12"/>
          </p:nvPr>
        </p:nvSpPr>
        <p:spPr/>
        <p:txBody>
          <a:bodyPr/>
          <a:lstStyle>
            <a:lvl1pPr>
              <a:defRPr/>
            </a:lvl1pPr>
          </a:lstStyle>
          <a:p>
            <a:fld id="{A3FD0142-0D48-4255-8AFF-25C6169BFC86}" type="slidenum">
              <a:rPr lang="en-US" altLang="en-US"/>
              <a:pPr/>
              <a:t>‹#›</a:t>
            </a:fld>
            <a:endParaRPr lang="en-US" altLang="en-US"/>
          </a:p>
        </p:txBody>
      </p:sp>
    </p:spTree>
    <p:extLst>
      <p:ext uri="{BB962C8B-B14F-4D97-AF65-F5344CB8AC3E}">
        <p14:creationId xmlns:p14="http://schemas.microsoft.com/office/powerpoint/2010/main" val="33455292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Sounding Forth The Gospel</a:t>
            </a:r>
          </a:p>
        </p:txBody>
      </p:sp>
      <p:sp>
        <p:nvSpPr>
          <p:cNvPr id="6" name="Slide Number Placeholder 5"/>
          <p:cNvSpPr>
            <a:spLocks noGrp="1"/>
          </p:cNvSpPr>
          <p:nvPr>
            <p:ph type="sldNum" sz="quarter" idx="12"/>
          </p:nvPr>
        </p:nvSpPr>
        <p:spPr/>
        <p:txBody>
          <a:bodyPr/>
          <a:lstStyle>
            <a:lvl1pPr>
              <a:defRPr/>
            </a:lvl1pPr>
          </a:lstStyle>
          <a:p>
            <a:fld id="{BB6B98F9-A809-4F1D-988C-2BCDC1171141}" type="slidenum">
              <a:rPr lang="en-US" altLang="en-US"/>
              <a:pPr/>
              <a:t>‹#›</a:t>
            </a:fld>
            <a:endParaRPr lang="en-US" altLang="en-US"/>
          </a:p>
        </p:txBody>
      </p:sp>
    </p:spTree>
    <p:extLst>
      <p:ext uri="{BB962C8B-B14F-4D97-AF65-F5344CB8AC3E}">
        <p14:creationId xmlns:p14="http://schemas.microsoft.com/office/powerpoint/2010/main" val="372164424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Sounding Forth The Gospel</a:t>
            </a:r>
          </a:p>
        </p:txBody>
      </p:sp>
      <p:sp>
        <p:nvSpPr>
          <p:cNvPr id="7" name="Slide Number Placeholder 6"/>
          <p:cNvSpPr>
            <a:spLocks noGrp="1"/>
          </p:cNvSpPr>
          <p:nvPr>
            <p:ph type="sldNum" sz="quarter" idx="12"/>
          </p:nvPr>
        </p:nvSpPr>
        <p:spPr/>
        <p:txBody>
          <a:bodyPr/>
          <a:lstStyle>
            <a:lvl1pPr>
              <a:defRPr/>
            </a:lvl1pPr>
          </a:lstStyle>
          <a:p>
            <a:fld id="{CD151580-380D-4D4B-BEE7-03F7475E041A}" type="slidenum">
              <a:rPr lang="en-US" altLang="en-US"/>
              <a:pPr/>
              <a:t>‹#›</a:t>
            </a:fld>
            <a:endParaRPr lang="en-US" altLang="en-US"/>
          </a:p>
        </p:txBody>
      </p:sp>
    </p:spTree>
    <p:extLst>
      <p:ext uri="{BB962C8B-B14F-4D97-AF65-F5344CB8AC3E}">
        <p14:creationId xmlns:p14="http://schemas.microsoft.com/office/powerpoint/2010/main" val="3131000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image" Target="../media/image3.jpe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theme" Target="../theme/theme5.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theme" Target="../theme/theme6.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9.jpe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7.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0.jpe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8.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a:t>Click to edit Master title style</a:t>
            </a:r>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pPr>
              <a:defRPr/>
            </a:pPr>
            <a:endParaRPr lang="en-US" dirty="0"/>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defRPr/>
            </a:pPr>
            <a:r>
              <a:rPr lang="en-US"/>
              <a:t>“Light Shall Shine Out Of Darkness”</a:t>
            </a:r>
            <a:endParaRPr lang="en-US" dirty="0"/>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pPr>
              <a:defRPr/>
            </a:pPr>
            <a:fld id="{04B0798E-18FA-405A-BBA8-BB823BBECDE2}" type="slidenum">
              <a:rPr lang="en-US" smtClean="0"/>
              <a:pPr>
                <a:defRPr/>
              </a:pPr>
              <a:t>‹#›</a:t>
            </a:fld>
            <a:endParaRPr lang="en-US" dirty="0"/>
          </a:p>
        </p:txBody>
      </p:sp>
    </p:spTree>
  </p:cSld>
  <p:clrMap bg1="dk1" tx1="lt1" bg2="dk2" tx2="lt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hf sldNum="0" hdr="0" dt="0"/>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“Light Shall Shine Out Of Darkness”</a:t>
            </a: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3A419474-60A1-45E7-A891-F9F7ABF5CADC}" type="slidenum">
              <a:rPr lang="en-US"/>
              <a:pPr>
                <a:defRPr/>
              </a:pPr>
              <a:t>‹#›</a:t>
            </a:fld>
            <a:endParaRPr lang="en-US" dirty="0"/>
          </a:p>
        </p:txBody>
      </p:sp>
    </p:spTree>
    <p:extLst>
      <p:ext uri="{BB962C8B-B14F-4D97-AF65-F5344CB8AC3E}">
        <p14:creationId xmlns:p14="http://schemas.microsoft.com/office/powerpoint/2010/main" val="4188449507"/>
      </p:ext>
    </p:extLst>
  </p:cSld>
  <p:clrMap bg1="dk2" tx1="lt1" bg2="dk1" tx2="lt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75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750">
                <a:solidFill>
                  <a:schemeClr val="tx1">
                    <a:tint val="75000"/>
                  </a:schemeClr>
                </a:solidFill>
              </a:defRPr>
            </a:lvl1pPr>
          </a:lstStyle>
          <a:p>
            <a:pPr>
              <a:defRPr/>
            </a:pPr>
            <a:r>
              <a:rPr lang="en-US"/>
              <a:t>“Light Shall Shine Out Of Darkness”</a:t>
            </a:r>
            <a:endParaRPr lang="en-US" dirty="0"/>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750">
                <a:solidFill>
                  <a:schemeClr val="tx1">
                    <a:tint val="75000"/>
                  </a:schemeClr>
                </a:solidFill>
              </a:defRPr>
            </a:lvl1p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446960080"/>
      </p:ext>
    </p:extLst>
  </p:cSld>
  <p:clrMap bg1="dk1" tx1="lt1" bg2="dk2" tx2="lt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 id="2147483865" r:id="rId12"/>
    <p:sldLayoutId id="2147483866" r:id="rId13"/>
    <p:sldLayoutId id="2147483867" r:id="rId14"/>
    <p:sldLayoutId id="2147483868" r:id="rId15"/>
    <p:sldLayoutId id="2147483869" r:id="rId16"/>
    <p:sldLayoutId id="2147483870" r:id="rId17"/>
  </p:sldLayoutIdLst>
  <p:hf sldNum="0" hdr="0" dt="0"/>
  <p:txStyles>
    <p:titleStyle>
      <a:lvl1pPr algn="ctr" defTabSz="685800" rtl="0" eaLnBrk="1" latinLnBrk="0" hangingPunct="1">
        <a:lnSpc>
          <a:spcPct val="90000"/>
        </a:lnSpc>
        <a:spcBef>
          <a:spcPct val="0"/>
        </a:spcBef>
        <a:buNone/>
        <a:defRPr sz="255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171450" indent="-171450" algn="l" defTabSz="685800" rtl="0" eaLnBrk="1" latinLnBrk="0" hangingPunct="1">
        <a:lnSpc>
          <a:spcPct val="120000"/>
        </a:lnSpc>
        <a:spcBef>
          <a:spcPts val="750"/>
        </a:spcBef>
        <a:buFont typeface="Arial" panose="020B0604020202020204" pitchFamily="34" charset="0"/>
        <a:buChar char="•"/>
        <a:defRPr sz="1500" kern="1200">
          <a:solidFill>
            <a:schemeClr val="tx1"/>
          </a:solidFill>
          <a:effectLst>
            <a:outerShdw blurRad="50800" dist="38100" dir="2700000" algn="tl" rotWithShape="0">
              <a:srgbClr val="000000">
                <a:alpha val="48000"/>
              </a:srgbClr>
            </a:outerShdw>
          </a:effectLst>
          <a:latin typeface="+mn-lt"/>
          <a:ea typeface="+mn-ea"/>
          <a:cs typeface="+mn-cs"/>
        </a:defRPr>
      </a:lvl1pPr>
      <a:lvl2pPr marL="514350" indent="-171450" algn="l" defTabSz="685800" rtl="0" eaLnBrk="1" latinLnBrk="0" hangingPunct="1">
        <a:lnSpc>
          <a:spcPct val="120000"/>
        </a:lnSpc>
        <a:spcBef>
          <a:spcPts val="375"/>
        </a:spcBef>
        <a:buFont typeface="Arial" panose="020B0604020202020204" pitchFamily="34" charset="0"/>
        <a:buChar char="•"/>
        <a:defRPr sz="1350" kern="1200">
          <a:solidFill>
            <a:schemeClr val="tx1"/>
          </a:solidFill>
          <a:effectLst>
            <a:outerShdw blurRad="50800" dist="38100" dir="2700000" algn="tl" rotWithShape="0">
              <a:srgbClr val="000000">
                <a:alpha val="48000"/>
              </a:srgbClr>
            </a:outerShdw>
          </a:effectLst>
          <a:latin typeface="+mn-lt"/>
          <a:ea typeface="+mn-ea"/>
          <a:cs typeface="+mn-cs"/>
        </a:defRPr>
      </a:lvl2pPr>
      <a:lvl3pPr marL="857250" indent="-171450" algn="l" defTabSz="685800" rtl="0" eaLnBrk="1" latinLnBrk="0" hangingPunct="1">
        <a:lnSpc>
          <a:spcPct val="120000"/>
        </a:lnSpc>
        <a:spcBef>
          <a:spcPts val="375"/>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200150" indent="-171450" algn="l" defTabSz="685800" rtl="0" eaLnBrk="1" latinLnBrk="0" hangingPunct="1">
        <a:lnSpc>
          <a:spcPct val="120000"/>
        </a:lnSpc>
        <a:spcBef>
          <a:spcPts val="375"/>
        </a:spcBef>
        <a:buFont typeface="Arial" panose="020B0604020202020204" pitchFamily="34" charset="0"/>
        <a:buChar char="•"/>
        <a:defRPr sz="1050" kern="1200">
          <a:solidFill>
            <a:schemeClr val="tx1"/>
          </a:solidFill>
          <a:effectLst>
            <a:outerShdw blurRad="50800" dist="38100" dir="2700000" algn="tl" rotWithShape="0">
              <a:srgbClr val="000000">
                <a:alpha val="48000"/>
              </a:srgbClr>
            </a:outerShdw>
          </a:effectLst>
          <a:latin typeface="+mn-lt"/>
          <a:ea typeface="+mn-ea"/>
          <a:cs typeface="+mn-cs"/>
        </a:defRPr>
      </a:lvl4pPr>
      <a:lvl5pPr marL="15430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5pPr>
      <a:lvl6pPr marL="18859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2288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7pPr>
      <a:lvl8pPr marL="25717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8pPr>
      <a:lvl9pPr marL="29146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218FEF1-9804-44AF-8490-3A1860587E69}"/>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556D38A-BDD1-4E91-80E8-065C321B0E8F}"/>
              </a:ext>
            </a:extLst>
          </p:cNvPr>
          <p:cNvSpPr>
            <a:spLocks noGrp="1" noChangeArrowheads="1"/>
          </p:cNvSpPr>
          <p:nvPr>
            <p:ph type="body" idx="1"/>
          </p:nvPr>
        </p:nvSpPr>
        <p:spPr bwMode="auto">
          <a:xfrm>
            <a:off x="457200" y="1600202"/>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B0F83921-56FD-47CC-871B-20A6F6EC06EC}"/>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50"/>
            </a:lvl1pPr>
          </a:lstStyle>
          <a:p>
            <a:pPr>
              <a:defRPr/>
            </a:pPr>
            <a:endParaRPr lang="en-US"/>
          </a:p>
        </p:txBody>
      </p:sp>
      <p:sp>
        <p:nvSpPr>
          <p:cNvPr id="1029" name="Rectangle 5">
            <a:extLst>
              <a:ext uri="{FF2B5EF4-FFF2-40B4-BE49-F238E27FC236}">
                <a16:creationId xmlns:a16="http://schemas.microsoft.com/office/drawing/2014/main" id="{3D4B4F5D-B47B-4D57-8313-6070A44CBC58}"/>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50"/>
            </a:lvl1pPr>
          </a:lstStyle>
          <a:p>
            <a:pPr>
              <a:defRPr/>
            </a:pPr>
            <a:r>
              <a:rPr lang="en-US"/>
              <a:t>“Light Shall Shine Out Of Darkness”</a:t>
            </a:r>
          </a:p>
        </p:txBody>
      </p:sp>
      <p:sp>
        <p:nvSpPr>
          <p:cNvPr id="1030" name="Rectangle 6">
            <a:extLst>
              <a:ext uri="{FF2B5EF4-FFF2-40B4-BE49-F238E27FC236}">
                <a16:creationId xmlns:a16="http://schemas.microsoft.com/office/drawing/2014/main" id="{4403A29A-FEC4-464A-8EA9-299446581E25}"/>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50"/>
            </a:lvl1pPr>
          </a:lstStyle>
          <a:p>
            <a:pPr>
              <a:defRPr/>
            </a:pPr>
            <a:fld id="{F9E30777-CF0B-4E0A-871B-B8F88C650BD0}" type="slidenum">
              <a:rPr lang="en-US" smtClean="0"/>
              <a:pPr>
                <a:defRPr/>
              </a:pPr>
              <a:t>‹#›</a:t>
            </a:fld>
            <a:endParaRPr lang="en-US"/>
          </a:p>
        </p:txBody>
      </p:sp>
    </p:spTree>
    <p:extLst>
      <p:ext uri="{BB962C8B-B14F-4D97-AF65-F5344CB8AC3E}">
        <p14:creationId xmlns:p14="http://schemas.microsoft.com/office/powerpoint/2010/main" val="1360758782"/>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Lst>
  <p:transition spd="med">
    <p:wipe dir="d"/>
  </p:transition>
  <p:hf sldNum="0" hdr="0" dt="0"/>
  <p:txStyles>
    <p:titleStyle>
      <a:lvl1pPr algn="ctr" rtl="0" eaLnBrk="1" fontAlgn="base" hangingPunct="1">
        <a:spcBef>
          <a:spcPct val="0"/>
        </a:spcBef>
        <a:spcAft>
          <a:spcPct val="0"/>
        </a:spcAft>
        <a:defRPr sz="3300" kern="1200">
          <a:solidFill>
            <a:schemeClr val="tx2"/>
          </a:solidFill>
          <a:latin typeface="+mj-lt"/>
          <a:ea typeface="+mj-ea"/>
          <a:cs typeface="+mj-cs"/>
        </a:defRPr>
      </a:lvl1pPr>
      <a:lvl2pPr algn="ctr" rtl="0" eaLnBrk="1" fontAlgn="base" hangingPunct="1">
        <a:spcBef>
          <a:spcPct val="0"/>
        </a:spcBef>
        <a:spcAft>
          <a:spcPct val="0"/>
        </a:spcAft>
        <a:defRPr sz="3300">
          <a:solidFill>
            <a:schemeClr val="tx2"/>
          </a:solidFill>
          <a:latin typeface="Arial" panose="020B0604020202020204" pitchFamily="34" charset="0"/>
        </a:defRPr>
      </a:lvl2pPr>
      <a:lvl3pPr algn="ctr" rtl="0" eaLnBrk="1" fontAlgn="base" hangingPunct="1">
        <a:spcBef>
          <a:spcPct val="0"/>
        </a:spcBef>
        <a:spcAft>
          <a:spcPct val="0"/>
        </a:spcAft>
        <a:defRPr sz="3300">
          <a:solidFill>
            <a:schemeClr val="tx2"/>
          </a:solidFill>
          <a:latin typeface="Arial" panose="020B0604020202020204" pitchFamily="34" charset="0"/>
        </a:defRPr>
      </a:lvl3pPr>
      <a:lvl4pPr algn="ctr" rtl="0" eaLnBrk="1" fontAlgn="base" hangingPunct="1">
        <a:spcBef>
          <a:spcPct val="0"/>
        </a:spcBef>
        <a:spcAft>
          <a:spcPct val="0"/>
        </a:spcAft>
        <a:defRPr sz="3300">
          <a:solidFill>
            <a:schemeClr val="tx2"/>
          </a:solidFill>
          <a:latin typeface="Arial" panose="020B0604020202020204" pitchFamily="34" charset="0"/>
        </a:defRPr>
      </a:lvl4pPr>
      <a:lvl5pPr algn="ctr" rtl="0" eaLnBrk="1" fontAlgn="base" hangingPunct="1">
        <a:spcBef>
          <a:spcPct val="0"/>
        </a:spcBef>
        <a:spcAft>
          <a:spcPct val="0"/>
        </a:spcAft>
        <a:defRPr sz="3300">
          <a:solidFill>
            <a:schemeClr val="tx2"/>
          </a:solidFill>
          <a:latin typeface="Arial" panose="020B0604020202020204" pitchFamily="34" charset="0"/>
        </a:defRPr>
      </a:lvl5pPr>
      <a:lvl6pPr marL="342900" algn="ctr" rtl="0" eaLnBrk="1" fontAlgn="base" hangingPunct="1">
        <a:spcBef>
          <a:spcPct val="0"/>
        </a:spcBef>
        <a:spcAft>
          <a:spcPct val="0"/>
        </a:spcAft>
        <a:defRPr sz="3300">
          <a:solidFill>
            <a:schemeClr val="tx2"/>
          </a:solidFill>
          <a:latin typeface="Arial" panose="020B0604020202020204" pitchFamily="34" charset="0"/>
        </a:defRPr>
      </a:lvl6pPr>
      <a:lvl7pPr marL="685800" algn="ctr" rtl="0" eaLnBrk="1" fontAlgn="base" hangingPunct="1">
        <a:spcBef>
          <a:spcPct val="0"/>
        </a:spcBef>
        <a:spcAft>
          <a:spcPct val="0"/>
        </a:spcAft>
        <a:defRPr sz="3300">
          <a:solidFill>
            <a:schemeClr val="tx2"/>
          </a:solidFill>
          <a:latin typeface="Arial" panose="020B0604020202020204" pitchFamily="34" charset="0"/>
        </a:defRPr>
      </a:lvl7pPr>
      <a:lvl8pPr marL="1028700" algn="ctr" rtl="0" eaLnBrk="1" fontAlgn="base" hangingPunct="1">
        <a:spcBef>
          <a:spcPct val="0"/>
        </a:spcBef>
        <a:spcAft>
          <a:spcPct val="0"/>
        </a:spcAft>
        <a:defRPr sz="3300">
          <a:solidFill>
            <a:schemeClr val="tx2"/>
          </a:solidFill>
          <a:latin typeface="Arial" panose="020B0604020202020204" pitchFamily="34" charset="0"/>
        </a:defRPr>
      </a:lvl8pPr>
      <a:lvl9pPr marL="1371600" algn="ctr" rtl="0" eaLnBrk="1" fontAlgn="base" hangingPunct="1">
        <a:spcBef>
          <a:spcPct val="0"/>
        </a:spcBef>
        <a:spcAft>
          <a:spcPct val="0"/>
        </a:spcAft>
        <a:defRPr sz="3300">
          <a:solidFill>
            <a:schemeClr val="tx2"/>
          </a:solidFill>
          <a:latin typeface="Arial" panose="020B0604020202020204" pitchFamily="34" charset="0"/>
        </a:defRPr>
      </a:lvl9pPr>
    </p:titleStyle>
    <p:bodyStyle>
      <a:lvl1pPr marL="257175" indent="-257175" algn="l" rtl="0" eaLnBrk="1" fontAlgn="base" hangingPunct="1">
        <a:spcBef>
          <a:spcPct val="20000"/>
        </a:spcBef>
        <a:spcAft>
          <a:spcPct val="0"/>
        </a:spcAft>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75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750">
                <a:solidFill>
                  <a:schemeClr val="tx1">
                    <a:tint val="75000"/>
                  </a:schemeClr>
                </a:solidFill>
              </a:defRPr>
            </a:lvl1pPr>
          </a:lstStyle>
          <a:p>
            <a:pPr>
              <a:defRPr/>
            </a:pPr>
            <a:r>
              <a:rPr lang="en-US"/>
              <a:t>“Light Shall Shine Out Of Darkness”</a:t>
            </a:r>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750">
                <a:solidFill>
                  <a:schemeClr val="tx1">
                    <a:tint val="75000"/>
                  </a:schemeClr>
                </a:solidFill>
              </a:defRPr>
            </a:lvl1p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3252709226"/>
      </p:ext>
    </p:extLst>
  </p:cSld>
  <p:clrMap bg1="dk1" tx1="lt1" bg2="dk2" tx2="lt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5" r:id="rId12"/>
    <p:sldLayoutId id="2147483896" r:id="rId13"/>
    <p:sldLayoutId id="2147483897" r:id="rId14"/>
    <p:sldLayoutId id="2147483898" r:id="rId15"/>
    <p:sldLayoutId id="2147483899" r:id="rId16"/>
    <p:sldLayoutId id="2147483900" r:id="rId17"/>
  </p:sldLayoutIdLst>
  <p:hf sldNum="0" hdr="0" dt="0"/>
  <p:txStyles>
    <p:titleStyle>
      <a:lvl1pPr algn="ctr" defTabSz="685800" rtl="0" eaLnBrk="1" latinLnBrk="0" hangingPunct="1">
        <a:lnSpc>
          <a:spcPct val="90000"/>
        </a:lnSpc>
        <a:spcBef>
          <a:spcPct val="0"/>
        </a:spcBef>
        <a:buNone/>
        <a:defRPr sz="255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171450" indent="-171450" algn="l" defTabSz="685800" rtl="0" eaLnBrk="1" latinLnBrk="0" hangingPunct="1">
        <a:lnSpc>
          <a:spcPct val="120000"/>
        </a:lnSpc>
        <a:spcBef>
          <a:spcPts val="750"/>
        </a:spcBef>
        <a:buFont typeface="Arial" panose="020B0604020202020204" pitchFamily="34" charset="0"/>
        <a:buChar char="•"/>
        <a:defRPr sz="1500" kern="1200">
          <a:solidFill>
            <a:schemeClr val="tx1"/>
          </a:solidFill>
          <a:effectLst>
            <a:outerShdw blurRad="50800" dist="38100" dir="2700000" algn="tl" rotWithShape="0">
              <a:srgbClr val="000000">
                <a:alpha val="48000"/>
              </a:srgbClr>
            </a:outerShdw>
          </a:effectLst>
          <a:latin typeface="+mn-lt"/>
          <a:ea typeface="+mn-ea"/>
          <a:cs typeface="+mn-cs"/>
        </a:defRPr>
      </a:lvl1pPr>
      <a:lvl2pPr marL="514350" indent="-171450" algn="l" defTabSz="685800" rtl="0" eaLnBrk="1" latinLnBrk="0" hangingPunct="1">
        <a:lnSpc>
          <a:spcPct val="120000"/>
        </a:lnSpc>
        <a:spcBef>
          <a:spcPts val="375"/>
        </a:spcBef>
        <a:buFont typeface="Arial" panose="020B0604020202020204" pitchFamily="34" charset="0"/>
        <a:buChar char="•"/>
        <a:defRPr sz="1350" kern="1200">
          <a:solidFill>
            <a:schemeClr val="tx1"/>
          </a:solidFill>
          <a:effectLst>
            <a:outerShdw blurRad="50800" dist="38100" dir="2700000" algn="tl" rotWithShape="0">
              <a:srgbClr val="000000">
                <a:alpha val="48000"/>
              </a:srgbClr>
            </a:outerShdw>
          </a:effectLst>
          <a:latin typeface="+mn-lt"/>
          <a:ea typeface="+mn-ea"/>
          <a:cs typeface="+mn-cs"/>
        </a:defRPr>
      </a:lvl2pPr>
      <a:lvl3pPr marL="857250" indent="-171450" algn="l" defTabSz="685800" rtl="0" eaLnBrk="1" latinLnBrk="0" hangingPunct="1">
        <a:lnSpc>
          <a:spcPct val="120000"/>
        </a:lnSpc>
        <a:spcBef>
          <a:spcPts val="375"/>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200150" indent="-171450" algn="l" defTabSz="685800" rtl="0" eaLnBrk="1" latinLnBrk="0" hangingPunct="1">
        <a:lnSpc>
          <a:spcPct val="120000"/>
        </a:lnSpc>
        <a:spcBef>
          <a:spcPts val="375"/>
        </a:spcBef>
        <a:buFont typeface="Arial" panose="020B0604020202020204" pitchFamily="34" charset="0"/>
        <a:buChar char="•"/>
        <a:defRPr sz="1050" kern="1200">
          <a:solidFill>
            <a:schemeClr val="tx1"/>
          </a:solidFill>
          <a:effectLst>
            <a:outerShdw blurRad="50800" dist="38100" dir="2700000" algn="tl" rotWithShape="0">
              <a:srgbClr val="000000">
                <a:alpha val="48000"/>
              </a:srgbClr>
            </a:outerShdw>
          </a:effectLst>
          <a:latin typeface="+mn-lt"/>
          <a:ea typeface="+mn-ea"/>
          <a:cs typeface="+mn-cs"/>
        </a:defRPr>
      </a:lvl4pPr>
      <a:lvl5pPr marL="15430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5pPr>
      <a:lvl6pPr marL="18859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2288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7pPr>
      <a:lvl8pPr marL="25717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8pPr>
      <a:lvl9pPr marL="29146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dirty="0"/>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r>
              <a:rPr lang="en-US"/>
              <a:t>“Light Shall Shine Out Of Darkness”</a:t>
            </a:r>
            <a:endParaRPr lang="en-US" dirty="0"/>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fld id="{04B0798E-18FA-405A-BBA8-BB823BBECDE2}" type="slidenum">
              <a:rPr lang="en-US" smtClean="0"/>
              <a:pPr>
                <a:defRPr/>
              </a:pPr>
              <a:t>‹#›</a:t>
            </a:fld>
            <a:endParaRPr lang="en-US" dirty="0"/>
          </a:p>
        </p:txBody>
      </p:sp>
    </p:spTree>
    <p:extLst>
      <p:ext uri="{BB962C8B-B14F-4D97-AF65-F5344CB8AC3E}">
        <p14:creationId xmlns:p14="http://schemas.microsoft.com/office/powerpoint/2010/main" val="1494543771"/>
      </p:ext>
    </p:extLst>
  </p:cSld>
  <p:clrMap bg1="dk1" tx1="lt1" bg2="dk2" tx2="lt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 id="2147484015" r:id="rId12"/>
    <p:sldLayoutId id="2147484016" r:id="rId13"/>
    <p:sldLayoutId id="2147484017" r:id="rId14"/>
    <p:sldLayoutId id="2147484018" r:id="rId15"/>
    <p:sldLayoutId id="2147484019" r:id="rId16"/>
    <p:sldLayoutId id="2147484020" r:id="rId17"/>
  </p:sldLayoutIdLst>
  <p:transition spd="slow">
    <p:split/>
  </p:transition>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a:t>Haga clic para modificar el estilo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a:t>Sermons In Song</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6E77D23B-0B2A-4B46-9A1E-0D8FF3802252}" type="slidenum">
              <a:rPr lang="en-US" smtClean="0"/>
              <a:pPr/>
              <a:t>‹#›</a:t>
            </a:fld>
            <a:endParaRPr lang="en-US"/>
          </a:p>
        </p:txBody>
      </p:sp>
    </p:spTree>
    <p:extLst>
      <p:ext uri="{BB962C8B-B14F-4D97-AF65-F5344CB8AC3E}">
        <p14:creationId xmlns:p14="http://schemas.microsoft.com/office/powerpoint/2010/main" val="1508279189"/>
      </p:ext>
    </p:extLst>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p:hf sldNum="0" hd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353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354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354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en-US" altLang="en-US"/>
              <a:t>Sounding Forth The Gospel</a:t>
            </a:r>
          </a:p>
        </p:txBody>
      </p:sp>
      <p:sp>
        <p:nvSpPr>
          <p:cNvPr id="19354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12DD0A55-5A78-48BB-AEF0-9D00B8F61370}" type="slidenum">
              <a:rPr lang="en-US" altLang="en-US"/>
              <a:pPr/>
              <a:t>‹#›</a:t>
            </a:fld>
            <a:endParaRPr lang="en-US" altLang="en-US"/>
          </a:p>
        </p:txBody>
      </p:sp>
    </p:spTree>
    <p:extLst>
      <p:ext uri="{BB962C8B-B14F-4D97-AF65-F5344CB8AC3E}">
        <p14:creationId xmlns:p14="http://schemas.microsoft.com/office/powerpoint/2010/main" val="379985457"/>
      </p:ext>
    </p:extLst>
  </p:cSld>
  <p:clrMap bg1="lt1" tx1="dk1" bg2="lt2" tx2="dk2" accent1="accent1" accent2="accent2" accent3="accent3" accent4="accent4" accent5="accent5" accent6="accent6" hlink="hlink" folHlink="folHlink"/>
  <p:sldLayoutIdLst>
    <p:sldLayoutId id="2147484034" r:id="rId1"/>
    <p:sldLayoutId id="2147484035" r:id="rId2"/>
    <p:sldLayoutId id="2147484036" r:id="rId3"/>
    <p:sldLayoutId id="2147484037" r:id="rId4"/>
    <p:sldLayoutId id="2147484038" r:id="rId5"/>
    <p:sldLayoutId id="2147484039" r:id="rId6"/>
    <p:sldLayoutId id="2147484040" r:id="rId7"/>
    <p:sldLayoutId id="2147484041" r:id="rId8"/>
    <p:sldLayoutId id="2147484042" r:id="rId9"/>
    <p:sldLayoutId id="2147484043" r:id="rId10"/>
    <p:sldLayoutId id="2147484044"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68.xml"/><Relationship Id="rId5" Type="http://schemas.openxmlformats.org/officeDocument/2006/relationships/image" Target="../media/image13.jp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4.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4.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4.xml"/><Relationship Id="rId4" Type="http://schemas.openxmlformats.org/officeDocument/2006/relationships/image" Target="../media/image20.jp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1.xml"/><Relationship Id="rId1" Type="http://schemas.openxmlformats.org/officeDocument/2006/relationships/slideLayout" Target="../slideLayouts/slideLayout9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4.xml"/><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4.xml"/><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4.xm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5.xml"/><Relationship Id="rId1" Type="http://schemas.openxmlformats.org/officeDocument/2006/relationships/slideLayout" Target="../slideLayouts/slideLayout97.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6.xml"/><Relationship Id="rId1" Type="http://schemas.openxmlformats.org/officeDocument/2006/relationships/slideLayout" Target="../slideLayouts/slideLayout97.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eg"/><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3BA23-BA40-42C1-93BE-5D2019916FFB}"/>
              </a:ext>
            </a:extLst>
          </p:cNvPr>
          <p:cNvSpPr>
            <a:spLocks noGrp="1"/>
          </p:cNvSpPr>
          <p:nvPr>
            <p:ph type="ctrTitle"/>
          </p:nvPr>
        </p:nvSpPr>
        <p:spPr>
          <a:xfrm>
            <a:off x="0" y="835383"/>
            <a:ext cx="3490722" cy="3499549"/>
          </a:xfrm>
        </p:spPr>
        <p:txBody>
          <a:bodyPr>
            <a:normAutofit/>
          </a:bodyPr>
          <a:lstStyle/>
          <a:p>
            <a:r>
              <a:rPr lang="en-US" sz="4400" b="1" spc="50" dirty="0">
                <a:ln w="0"/>
                <a:solidFill>
                  <a:schemeClr val="tx1"/>
                </a:solidFill>
                <a:effectLst>
                  <a:innerShdw blurRad="63500" dist="50800" dir="13500000">
                    <a:srgbClr val="000000">
                      <a:alpha val="50000"/>
                    </a:srgbClr>
                  </a:innerShdw>
                </a:effectLst>
              </a:rPr>
              <a:t>“Light Shall Shine Out Of Darkness”</a:t>
            </a:r>
            <a:br>
              <a:rPr lang="en-US" sz="4400" b="1" cap="none" spc="150" dirty="0">
                <a:ln w="11430">
                  <a:solidFill>
                    <a:schemeClr val="tx1"/>
                  </a:solidFill>
                </a:ln>
                <a:effectLst>
                  <a:glow rad="228600">
                    <a:schemeClr val="accent3">
                      <a:satMod val="175000"/>
                      <a:alpha val="40000"/>
                    </a:schemeClr>
                  </a:glow>
                  <a:outerShdw blurRad="25400" algn="tl" rotWithShape="0">
                    <a:srgbClr val="000000">
                      <a:alpha val="43000"/>
                    </a:srgbClr>
                  </a:outerShdw>
                </a:effectLst>
              </a:rPr>
            </a:br>
            <a:endParaRPr lang="en-US" sz="4400" dirty="0"/>
          </a:p>
        </p:txBody>
      </p:sp>
      <p:sp>
        <p:nvSpPr>
          <p:cNvPr id="3" name="Subtitle 2">
            <a:extLst>
              <a:ext uri="{FF2B5EF4-FFF2-40B4-BE49-F238E27FC236}">
                <a16:creationId xmlns:a16="http://schemas.microsoft.com/office/drawing/2014/main" id="{81062C60-0211-4AC4-B7FF-55DC838AA986}"/>
              </a:ext>
            </a:extLst>
          </p:cNvPr>
          <p:cNvSpPr>
            <a:spLocks noGrp="1"/>
          </p:cNvSpPr>
          <p:nvPr>
            <p:ph type="subTitle" idx="1"/>
          </p:nvPr>
        </p:nvSpPr>
        <p:spPr>
          <a:xfrm>
            <a:off x="0" y="4334933"/>
            <a:ext cx="3490722" cy="1185333"/>
          </a:xfrm>
        </p:spPr>
        <p:txBody>
          <a:bodyPr>
            <a:noAutofit/>
          </a:bodyPr>
          <a:lstStyle/>
          <a:p>
            <a:r>
              <a:rPr lang="en-US" sz="2400" b="1" dirty="0">
                <a:ln w="6600">
                  <a:noFill/>
                  <a:prstDash val="solid"/>
                </a:ln>
                <a:solidFill>
                  <a:srgbClr val="FEF497"/>
                </a:solidFill>
                <a:effectLst/>
              </a:rPr>
              <a:t>Text:</a:t>
            </a:r>
          </a:p>
          <a:p>
            <a:r>
              <a:rPr lang="en-US" sz="3600" b="1" dirty="0">
                <a:ln w="6600">
                  <a:noFill/>
                  <a:prstDash val="solid"/>
                </a:ln>
                <a:solidFill>
                  <a:srgbClr val="FEF497"/>
                </a:solidFill>
                <a:effectLst/>
              </a:rPr>
              <a:t>II Corinthians 4:5-6</a:t>
            </a:r>
          </a:p>
        </p:txBody>
      </p:sp>
      <p:pic>
        <p:nvPicPr>
          <p:cNvPr id="30" name="Picture 29">
            <a:extLst>
              <a:ext uri="{FF2B5EF4-FFF2-40B4-BE49-F238E27FC236}">
                <a16:creationId xmlns:a16="http://schemas.microsoft.com/office/drawing/2014/main" id="{08187575-5CB4-477B-AA47-020C6D2A786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3414712" y="1"/>
            <a:ext cx="5729288" cy="6858000"/>
          </a:xfrm>
          <a:prstGeom prst="rect">
            <a:avLst/>
          </a:prstGeom>
        </p:spPr>
      </p:pic>
      <p:pic>
        <p:nvPicPr>
          <p:cNvPr id="32" name="Picture 31">
            <a:extLst>
              <a:ext uri="{FF2B5EF4-FFF2-40B4-BE49-F238E27FC236}">
                <a16:creationId xmlns:a16="http://schemas.microsoft.com/office/drawing/2014/main" id="{EE585F70-7C5D-424E-A182-39507AF48A0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5626101" y="1"/>
            <a:ext cx="3517899" cy="6858000"/>
          </a:xfrm>
          <a:prstGeom prst="rect">
            <a:avLst/>
          </a:prstGeom>
        </p:spPr>
      </p:pic>
      <p:pic>
        <p:nvPicPr>
          <p:cNvPr id="9" name="Picture 8">
            <a:extLst>
              <a:ext uri="{FF2B5EF4-FFF2-40B4-BE49-F238E27FC236}">
                <a16:creationId xmlns:a16="http://schemas.microsoft.com/office/drawing/2014/main" id="{CFFAD7C9-3221-4DDC-9A22-B667E6E2BD20}"/>
              </a:ext>
            </a:extLst>
          </p:cNvPr>
          <p:cNvPicPr>
            <a:picLocks noChangeAspect="1"/>
          </p:cNvPicPr>
          <p:nvPr/>
        </p:nvPicPr>
        <p:blipFill rotWithShape="1">
          <a:blip r:embed="rId5">
            <a:extLst>
              <a:ext uri="{28A0092B-C50C-407E-A947-70E740481C1C}">
                <a14:useLocalDpi xmlns:a14="http://schemas.microsoft.com/office/drawing/2010/main" val="0"/>
              </a:ext>
            </a:extLst>
          </a:blip>
          <a:srcRect l="8783" r="8783"/>
          <a:stretch/>
        </p:blipFill>
        <p:spPr>
          <a:xfrm>
            <a:off x="3490722" y="10"/>
            <a:ext cx="5653278" cy="6857990"/>
          </a:xfrm>
          <a:prstGeom prst="rect">
            <a:avLst/>
          </a:prstGeom>
        </p:spPr>
      </p:pic>
    </p:spTree>
    <p:extLst>
      <p:ext uri="{BB962C8B-B14F-4D97-AF65-F5344CB8AC3E}">
        <p14:creationId xmlns:p14="http://schemas.microsoft.com/office/powerpoint/2010/main" val="31966959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3612096" y="45721"/>
            <a:ext cx="5531904" cy="868680"/>
          </a:xfrm>
        </p:spPr>
        <p:txBody>
          <a:bodyPr vert="horz" lIns="91440" tIns="45720" rIns="91440" bIns="45720" rtlCol="0" anchor="ctr">
            <a:normAutofit/>
          </a:bodyPr>
          <a:lstStyle/>
          <a:p>
            <a:pPr defTabSz="914400">
              <a:defRPr/>
            </a:pPr>
            <a:r>
              <a:rPr lang="en-US" sz="3400" u="sng" dirty="0"/>
              <a:t>Help of the Gospel</a:t>
            </a:r>
          </a:p>
        </p:txBody>
      </p:sp>
      <p:pic>
        <p:nvPicPr>
          <p:cNvPr id="7" name="Picture 6">
            <a:extLst>
              <a:ext uri="{FF2B5EF4-FFF2-40B4-BE49-F238E27FC236}">
                <a16:creationId xmlns:a16="http://schemas.microsoft.com/office/drawing/2014/main" id="{F0FD5370-C3E0-45D5-A0B9-81F525448982}"/>
              </a:ext>
            </a:extLst>
          </p:cNvPr>
          <p:cNvPicPr>
            <a:picLocks noChangeAspect="1"/>
          </p:cNvPicPr>
          <p:nvPr/>
        </p:nvPicPr>
        <p:blipFill>
          <a:blip r:embed="rId4" cstate="print">
            <a:extLst>
              <a:ext uri="{28A0092B-C50C-407E-A947-70E740481C1C}">
                <a14:useLocalDpi xmlns:a14="http://schemas.microsoft.com/office/drawing/2010/main" val="0"/>
              </a:ext>
            </a:extLst>
          </a:blip>
          <a:srcRect l="30988" r="30988"/>
          <a:stretch/>
        </p:blipFill>
        <p:spPr>
          <a:xfrm>
            <a:off x="20" y="10"/>
            <a:ext cx="3476985" cy="6857990"/>
          </a:xfrm>
          <a:prstGeom prst="rect">
            <a:avLst/>
          </a:prstGeom>
        </p:spPr>
      </p:pic>
      <p:sp>
        <p:nvSpPr>
          <p:cNvPr id="8" name="Text Box 11"/>
          <p:cNvSpPr txBox="1">
            <a:spLocks noChangeArrowheads="1"/>
          </p:cNvSpPr>
          <p:nvPr/>
        </p:nvSpPr>
        <p:spPr bwMode="auto">
          <a:xfrm>
            <a:off x="3601210" y="914401"/>
            <a:ext cx="5531901" cy="5950130"/>
          </a:xfrm>
          <a:prstGeom prst="rect">
            <a:avLst/>
          </a:prstGeom>
        </p:spPr>
        <p:txBody>
          <a:bodyPr vert="horz" lIns="91440" tIns="45720" rIns="91440" bIns="45720" rtlCol="0">
            <a:normAutofit fontScale="92500"/>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eaLnBrk="1" hangingPunct="1">
              <a:lnSpc>
                <a:spcPct val="110000"/>
              </a:lnSpc>
              <a:spcAft>
                <a:spcPts val="450"/>
              </a:spcAft>
              <a:defRPr/>
            </a:pPr>
            <a:r>
              <a:rPr lang="en-US" sz="3000" b="1" dirty="0">
                <a:solidFill>
                  <a:srgbClr val="FFFF00"/>
                </a:solidFill>
                <a:effectLst>
                  <a:outerShdw blurRad="50800" dist="38100" dir="2700000" algn="tl" rotWithShape="0">
                    <a:srgbClr val="000000">
                      <a:alpha val="48000"/>
                    </a:srgbClr>
                  </a:outerShdw>
                </a:effectLst>
                <a:latin typeface="Tahoma"/>
              </a:rPr>
              <a:t>The gospel calls all Christians to shine the light out of darkness                                   (II Corinthians 4:5-6)</a:t>
            </a:r>
            <a:endParaRPr kumimoji="0" lang="en-US" sz="3000" b="1" i="0" u="none" strike="noStrike" kern="1200" cap="none" spc="0" normalizeH="0" baseline="0" noProof="0" dirty="0">
              <a:ln>
                <a:noFill/>
              </a:ln>
              <a:solidFill>
                <a:srgbClr val="FFFF00"/>
              </a:solidFill>
              <a:effectLst>
                <a:outerShdw blurRad="50800" dist="38100" dir="2700000" algn="tl" rotWithShape="0">
                  <a:srgbClr val="000000">
                    <a:alpha val="48000"/>
                  </a:srgbClr>
                </a:outerShdw>
              </a:effectLst>
              <a:uLnTx/>
              <a:uFillTx/>
              <a:latin typeface="Tahoma"/>
              <a:ea typeface="+mn-ea"/>
              <a:cs typeface="Times New Roman" pitchFamily="18" charset="0"/>
            </a:endParaRPr>
          </a:p>
          <a:p>
            <a:pPr marL="342900" lvl="0" indent="-342900" eaLnBrk="1" hangingPunct="1">
              <a:lnSpc>
                <a:spcPct val="110000"/>
              </a:lnSpc>
              <a:spcAft>
                <a:spcPts val="450"/>
              </a:spcAft>
              <a:buFont typeface="Wingdings" panose="05000000000000000000" pitchFamily="2" charset="2"/>
              <a:buChar char="v"/>
              <a:defRPr/>
            </a:pPr>
            <a:r>
              <a:rPr lang="en-US" sz="2800" b="1" dirty="0">
                <a:solidFill>
                  <a:prstClr val="white"/>
                </a:solidFill>
                <a:effectLst>
                  <a:outerShdw blurRad="50800" dist="38100" dir="2700000" algn="tl" rotWithShape="0">
                    <a:srgbClr val="000000">
                      <a:alpha val="48000"/>
                    </a:srgbClr>
                  </a:outerShdw>
                </a:effectLst>
                <a:latin typeface="Tahoma"/>
              </a:rPr>
              <a:t>Acts 16:9: </a:t>
            </a:r>
            <a:r>
              <a:rPr lang="en-US" sz="2800" dirty="0">
                <a:solidFill>
                  <a:prstClr val="white"/>
                </a:solidFill>
                <a:effectLst>
                  <a:outerShdw blurRad="50800" dist="38100" dir="2700000" algn="tl" rotWithShape="0">
                    <a:srgbClr val="000000">
                      <a:alpha val="48000"/>
                    </a:srgbClr>
                  </a:outerShdw>
                </a:effectLst>
                <a:latin typeface="Tahoma"/>
              </a:rPr>
              <a:t>A man from Macedonia appeared to Paul in a vision saying, “Come over to Macedonia and help us”</a:t>
            </a:r>
          </a:p>
          <a:p>
            <a:pPr marL="342900" lvl="0" indent="-342900" eaLnBrk="1" hangingPunct="1">
              <a:lnSpc>
                <a:spcPct val="110000"/>
              </a:lnSpc>
              <a:spcAft>
                <a:spcPts val="450"/>
              </a:spcAft>
              <a:buFont typeface="Wingdings" panose="05000000000000000000" pitchFamily="2" charset="2"/>
              <a:buChar char="v"/>
              <a:defRPr/>
            </a:pPr>
            <a:r>
              <a:rPr lang="en-US" sz="2800" b="1" dirty="0">
                <a:solidFill>
                  <a:prstClr val="white"/>
                </a:solidFill>
                <a:effectLst>
                  <a:outerShdw blurRad="50800" dist="38100" dir="2700000" algn="tl" rotWithShape="0">
                    <a:srgbClr val="000000">
                      <a:alpha val="48000"/>
                    </a:srgbClr>
                  </a:outerShdw>
                </a:effectLst>
                <a:latin typeface="Tahoma"/>
              </a:rPr>
              <a:t>Acts 16:10: </a:t>
            </a:r>
            <a:r>
              <a:rPr lang="en-US" sz="2800" dirty="0">
                <a:solidFill>
                  <a:prstClr val="white"/>
                </a:solidFill>
                <a:effectLst>
                  <a:outerShdw blurRad="50800" dist="38100" dir="2700000" algn="tl" rotWithShape="0">
                    <a:srgbClr val="000000">
                      <a:alpha val="48000"/>
                    </a:srgbClr>
                  </a:outerShdw>
                </a:effectLst>
                <a:latin typeface="Tahoma"/>
              </a:rPr>
              <a:t>Paul and the others with him understood that they needed to go preach the gospel to the people of Macedonia!</a:t>
            </a:r>
          </a:p>
          <a:p>
            <a:pPr marL="342900" marR="0" lvl="0" indent="-342900" algn="l" defTabSz="914400" rtl="0" eaLnBrk="1" fontAlgn="base" latinLnBrk="0" hangingPunct="1">
              <a:lnSpc>
                <a:spcPct val="110000"/>
              </a:lnSpc>
              <a:spcBef>
                <a:spcPct val="0"/>
              </a:spcBef>
              <a:spcAft>
                <a:spcPts val="450"/>
              </a:spcAft>
              <a:buClrTx/>
              <a:buSzTx/>
              <a:buFont typeface="Wingdings" panose="05000000000000000000" pitchFamily="2" charset="2"/>
              <a:buChar char="v"/>
              <a:tabLst/>
              <a:defRPr/>
            </a:pPr>
            <a:endParaRPr kumimoji="0" lang="en-US" sz="28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p:txBody>
      </p:sp>
      <p:cxnSp>
        <p:nvCxnSpPr>
          <p:cNvPr id="72" name="Straight Connector 71">
            <a:extLst>
              <a:ext uri="{FF2B5EF4-FFF2-40B4-BE49-F238E27FC236}">
                <a16:creationId xmlns:a16="http://schemas.microsoft.com/office/drawing/2014/main" id="{E2A31A05-19BB-4F84-9402-E8569CBDBDB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77005"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11"/>
          </p:nvPr>
        </p:nvSpPr>
        <p:spPr>
          <a:xfrm>
            <a:off x="10906" y="6499406"/>
            <a:ext cx="3341894"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dirty="0">
                <a:ln>
                  <a:noFill/>
                </a:ln>
                <a:solidFill>
                  <a:prstClr val="white">
                    <a:tint val="75000"/>
                  </a:prstClr>
                </a:solidFill>
                <a:effectLst/>
                <a:uLnTx/>
                <a:uFillTx/>
                <a:latin typeface="Tahoma"/>
                <a:ea typeface="+mn-ea"/>
                <a:cs typeface="Arial" charset="0"/>
              </a:rPr>
              <a:t>“Light Shall Shine Out Of Darkness”</a:t>
            </a:r>
          </a:p>
        </p:txBody>
      </p:sp>
    </p:spTree>
    <p:extLst>
      <p:ext uri="{BB962C8B-B14F-4D97-AF65-F5344CB8AC3E}">
        <p14:creationId xmlns:p14="http://schemas.microsoft.com/office/powerpoint/2010/main" val="70170107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 calcmode="lin" valueType="num">
                                      <p:cBhvr additive="base">
                                        <p:cTn id="17" dur="5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21664"/>
            <a:ext cx="9144000" cy="730250"/>
          </a:xfrm>
        </p:spPr>
        <p:txBody>
          <a:bodyPr anchor="t">
            <a:normAutofit/>
          </a:bodyPr>
          <a:lstStyle/>
          <a:p>
            <a:pPr marL="182880">
              <a:buClr>
                <a:schemeClr val="accent6">
                  <a:lumMod val="75000"/>
                </a:schemeClr>
              </a:buClr>
              <a:defRPr/>
            </a:pPr>
            <a:r>
              <a:rPr lang="en-US" sz="4400" b="1" u="sng" dirty="0">
                <a:solidFill>
                  <a:srgbClr val="FFFF00"/>
                </a:solidFill>
              </a:rPr>
              <a:t>Help Of The Gospel</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rcRect t="2285" b="2285"/>
          <a:stretch/>
        </p:blipFill>
        <p:spPr>
          <a:xfrm>
            <a:off x="990600" y="868615"/>
            <a:ext cx="7162800" cy="3731934"/>
          </a:xfrm>
          <a:prstGeom prst="rect">
            <a:avLst/>
          </a:prstGeom>
          <a:no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pic>
      <p:sp>
        <p:nvSpPr>
          <p:cNvPr id="72" name="Footer Placeholder 4">
            <a:extLst>
              <a:ext uri="{FF2B5EF4-FFF2-40B4-BE49-F238E27FC236}">
                <a16:creationId xmlns:a16="http://schemas.microsoft.com/office/drawing/2014/main" id="{01FED674-AE1C-440D-9E11-839865A220F8}"/>
              </a:ext>
            </a:extLst>
          </p:cNvPr>
          <p:cNvSpPr>
            <a:spLocks noGrp="1"/>
          </p:cNvSpPr>
          <p:nvPr>
            <p:ph type="ftr" sz="quarter" idx="11"/>
          </p:nvPr>
        </p:nvSpPr>
        <p:spPr>
          <a:xfrm>
            <a:off x="6248400" y="21664"/>
            <a:ext cx="2895600" cy="365125"/>
          </a:xfrm>
        </p:spPr>
        <p:txBody>
          <a:bodyPr anchor="b">
            <a:normAutofit/>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sz="1000" b="0" i="0" u="none" strike="noStrike" kern="1200" cap="none" spc="0" normalizeH="0" baseline="0" noProof="0" dirty="0">
                <a:ln>
                  <a:noFill/>
                </a:ln>
                <a:solidFill>
                  <a:srgbClr val="D4D2D0">
                    <a:shade val="50000"/>
                  </a:srgbClr>
                </a:solidFill>
                <a:effectLst/>
                <a:uLnTx/>
                <a:uFillTx/>
                <a:latin typeface="Arial" charset="0"/>
                <a:ea typeface="+mn-ea"/>
                <a:cs typeface="Arial" charset="0"/>
              </a:rPr>
              <a:t>“Light Shall Shine Out Of Darkness”</a:t>
            </a:r>
          </a:p>
        </p:txBody>
      </p:sp>
      <p:sp>
        <p:nvSpPr>
          <p:cNvPr id="8" name="Content Placeholder 3">
            <a:extLst>
              <a:ext uri="{FF2B5EF4-FFF2-40B4-BE49-F238E27FC236}">
                <a16:creationId xmlns:a16="http://schemas.microsoft.com/office/drawing/2014/main" id="{61C4550E-ADE3-0E63-8F1B-F5AAE0895557}"/>
              </a:ext>
            </a:extLst>
          </p:cNvPr>
          <p:cNvSpPr>
            <a:spLocks noGrp="1"/>
          </p:cNvSpPr>
          <p:nvPr>
            <p:ph type="body" idx="2"/>
          </p:nvPr>
        </p:nvSpPr>
        <p:spPr>
          <a:xfrm>
            <a:off x="228600" y="4717250"/>
            <a:ext cx="8686800" cy="2119086"/>
          </a:xfrm>
        </p:spPr>
        <p:txBody>
          <a:bodyPr anchor="b">
            <a:noAutofit/>
          </a:bodyPr>
          <a:lstStyle/>
          <a:p>
            <a:pPr marL="36576" algn="ctr">
              <a:defRPr/>
            </a:pPr>
            <a:r>
              <a:rPr lang="en-US" sz="2800" b="1" dirty="0"/>
              <a:t>While we should go where we can, no one individual can go everywhere, but all of us can give a “golden offering” so that those who can go to other places can be supported (Philippians 4:15-16; II Corinthians 9:6-7)</a:t>
            </a:r>
          </a:p>
        </p:txBody>
      </p:sp>
    </p:spTree>
    <p:extLst>
      <p:ext uri="{BB962C8B-B14F-4D97-AF65-F5344CB8AC3E}">
        <p14:creationId xmlns:p14="http://schemas.microsoft.com/office/powerpoint/2010/main" val="5384767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3612096" y="45721"/>
            <a:ext cx="5531904" cy="868680"/>
          </a:xfrm>
        </p:spPr>
        <p:txBody>
          <a:bodyPr vert="horz" lIns="91440" tIns="45720" rIns="91440" bIns="45720" rtlCol="0" anchor="ctr">
            <a:normAutofit/>
          </a:bodyPr>
          <a:lstStyle/>
          <a:p>
            <a:pPr defTabSz="914400">
              <a:defRPr/>
            </a:pPr>
            <a:r>
              <a:rPr lang="en-US" sz="3400" u="sng" dirty="0"/>
              <a:t>Help of the Gospel</a:t>
            </a:r>
          </a:p>
        </p:txBody>
      </p:sp>
      <p:pic>
        <p:nvPicPr>
          <p:cNvPr id="7" name="Picture 6">
            <a:extLst>
              <a:ext uri="{FF2B5EF4-FFF2-40B4-BE49-F238E27FC236}">
                <a16:creationId xmlns:a16="http://schemas.microsoft.com/office/drawing/2014/main" id="{F0FD5370-C3E0-45D5-A0B9-81F525448982}"/>
              </a:ext>
            </a:extLst>
          </p:cNvPr>
          <p:cNvPicPr>
            <a:picLocks noChangeAspect="1"/>
          </p:cNvPicPr>
          <p:nvPr/>
        </p:nvPicPr>
        <p:blipFill>
          <a:blip r:embed="rId4" cstate="print">
            <a:extLst>
              <a:ext uri="{28A0092B-C50C-407E-A947-70E740481C1C}">
                <a14:useLocalDpi xmlns:a14="http://schemas.microsoft.com/office/drawing/2010/main" val="0"/>
              </a:ext>
            </a:extLst>
          </a:blip>
          <a:srcRect l="30988" r="30988"/>
          <a:stretch/>
        </p:blipFill>
        <p:spPr>
          <a:xfrm>
            <a:off x="20" y="10"/>
            <a:ext cx="3476985" cy="6857990"/>
          </a:xfrm>
          <a:prstGeom prst="rect">
            <a:avLst/>
          </a:prstGeom>
        </p:spPr>
      </p:pic>
      <p:sp>
        <p:nvSpPr>
          <p:cNvPr id="8" name="Text Box 11"/>
          <p:cNvSpPr txBox="1">
            <a:spLocks noChangeArrowheads="1"/>
          </p:cNvSpPr>
          <p:nvPr/>
        </p:nvSpPr>
        <p:spPr bwMode="auto">
          <a:xfrm>
            <a:off x="3601210" y="914401"/>
            <a:ext cx="5531901" cy="5950130"/>
          </a:xfrm>
          <a:prstGeom prst="rect">
            <a:avLst/>
          </a:prstGeom>
        </p:spPr>
        <p:txBody>
          <a:bodyPr vert="horz" lIns="91440" tIns="45720" rIns="91440" bIns="45720" rtlCol="0">
            <a:normAutofit fontScale="92500" lnSpcReduction="10000"/>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eaLnBrk="1" hangingPunct="1">
              <a:lnSpc>
                <a:spcPct val="110000"/>
              </a:lnSpc>
              <a:spcAft>
                <a:spcPts val="450"/>
              </a:spcAft>
              <a:defRPr/>
            </a:pPr>
            <a:r>
              <a:rPr lang="en-US" sz="3000" b="1" dirty="0">
                <a:solidFill>
                  <a:srgbClr val="FFFF00"/>
                </a:solidFill>
                <a:effectLst>
                  <a:outerShdw blurRad="50800" dist="38100" dir="2700000" algn="tl" rotWithShape="0">
                    <a:srgbClr val="000000">
                      <a:alpha val="48000"/>
                    </a:srgbClr>
                  </a:outerShdw>
                </a:effectLst>
                <a:latin typeface="Tahoma"/>
              </a:rPr>
              <a:t>The gospel is the best “help” for a dark and evil world! (John 3:19-21)</a:t>
            </a:r>
            <a:endParaRPr kumimoji="0" lang="en-US" sz="3000" b="1" i="0" u="none" strike="noStrike" kern="1200" cap="none" spc="0" normalizeH="0" baseline="0" noProof="0" dirty="0">
              <a:ln>
                <a:noFill/>
              </a:ln>
              <a:solidFill>
                <a:srgbClr val="FFFF00"/>
              </a:solidFill>
              <a:effectLst>
                <a:outerShdw blurRad="50800" dist="38100" dir="2700000" algn="tl" rotWithShape="0">
                  <a:srgbClr val="000000">
                    <a:alpha val="48000"/>
                  </a:srgbClr>
                </a:outerShdw>
              </a:effectLst>
              <a:uLnTx/>
              <a:uFillTx/>
              <a:latin typeface="Tahoma"/>
              <a:ea typeface="+mn-ea"/>
              <a:cs typeface="Times New Roman" pitchFamily="18" charset="0"/>
            </a:endParaRPr>
          </a:p>
          <a:p>
            <a:pPr marL="342900" lvl="0" indent="-342900" eaLnBrk="1" hangingPunct="1">
              <a:lnSpc>
                <a:spcPct val="110000"/>
              </a:lnSpc>
              <a:spcAft>
                <a:spcPts val="450"/>
              </a:spcAft>
              <a:buFont typeface="Wingdings" panose="05000000000000000000" pitchFamily="2" charset="2"/>
              <a:buChar char="v"/>
              <a:defRPr/>
            </a:pPr>
            <a:r>
              <a:rPr lang="en-US" sz="2800" dirty="0">
                <a:solidFill>
                  <a:prstClr val="white"/>
                </a:solidFill>
                <a:effectLst>
                  <a:outerShdw blurRad="50800" dist="38100" dir="2700000" algn="tl" rotWithShape="0">
                    <a:srgbClr val="000000">
                      <a:alpha val="48000"/>
                    </a:srgbClr>
                  </a:outerShdw>
                </a:effectLst>
                <a:latin typeface="Tahoma"/>
              </a:rPr>
              <a:t>The gospel is God’s power to save (Rom. 1:16) and in it we learn of man’s sin, and the cure (Rom. 3:23; Jn. 3:16)</a:t>
            </a:r>
            <a:endParaRPr kumimoji="0" lang="en-US" sz="2800"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a:p>
            <a:pPr marL="342900" lvl="0" indent="-342900" eaLnBrk="1" hangingPunct="1">
              <a:lnSpc>
                <a:spcPct val="110000"/>
              </a:lnSpc>
              <a:spcAft>
                <a:spcPts val="450"/>
              </a:spcAft>
              <a:buFont typeface="Wingdings" panose="05000000000000000000" pitchFamily="2" charset="2"/>
              <a:buChar char="v"/>
              <a:defRPr/>
            </a:pPr>
            <a:r>
              <a:rPr lang="en-US" sz="2800" dirty="0">
                <a:solidFill>
                  <a:prstClr val="white"/>
                </a:solidFill>
                <a:effectLst>
                  <a:outerShdw blurRad="50800" dist="38100" dir="2700000" algn="tl" rotWithShape="0">
                    <a:srgbClr val="000000">
                      <a:alpha val="48000"/>
                    </a:srgbClr>
                  </a:outerShdw>
                </a:effectLst>
                <a:latin typeface="Tahoma"/>
              </a:rPr>
              <a:t>We learn of Christ, and how He came to this earth, lived and taught the truth and then died upon the cross and shed His blood “for forgiveness of sins” (Mt. 20:28, 26:28; Eph. 1:7;        I Cor. 15:3-4)</a:t>
            </a:r>
            <a:endParaRPr kumimoji="0" lang="en-US" sz="2800" b="0"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a:p>
            <a:pPr marL="342900" marR="0" lvl="0" indent="-342900" algn="l" defTabSz="914400" rtl="0" eaLnBrk="1" fontAlgn="base" latinLnBrk="0" hangingPunct="1">
              <a:lnSpc>
                <a:spcPct val="110000"/>
              </a:lnSpc>
              <a:spcBef>
                <a:spcPct val="0"/>
              </a:spcBef>
              <a:spcAft>
                <a:spcPts val="450"/>
              </a:spcAft>
              <a:buClrTx/>
              <a:buSzTx/>
              <a:buFont typeface="Wingdings" panose="05000000000000000000" pitchFamily="2" charset="2"/>
              <a:buChar char="v"/>
              <a:tabLst/>
              <a:defRPr/>
            </a:pPr>
            <a:endParaRPr kumimoji="0" lang="en-US" sz="28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p:txBody>
      </p:sp>
      <p:cxnSp>
        <p:nvCxnSpPr>
          <p:cNvPr id="72" name="Straight Connector 71">
            <a:extLst>
              <a:ext uri="{FF2B5EF4-FFF2-40B4-BE49-F238E27FC236}">
                <a16:creationId xmlns:a16="http://schemas.microsoft.com/office/drawing/2014/main" id="{E2A31A05-19BB-4F84-9402-E8569CBDBDB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77005"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11"/>
          </p:nvPr>
        </p:nvSpPr>
        <p:spPr>
          <a:xfrm>
            <a:off x="10906" y="6499406"/>
            <a:ext cx="3341894"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dirty="0">
                <a:ln>
                  <a:noFill/>
                </a:ln>
                <a:solidFill>
                  <a:prstClr val="white">
                    <a:tint val="75000"/>
                  </a:prstClr>
                </a:solidFill>
                <a:effectLst/>
                <a:uLnTx/>
                <a:uFillTx/>
                <a:latin typeface="Tahoma"/>
                <a:ea typeface="+mn-ea"/>
                <a:cs typeface="Arial" charset="0"/>
              </a:rPr>
              <a:t>“Light Shall Shine Out Of Darkness”</a:t>
            </a:r>
          </a:p>
        </p:txBody>
      </p:sp>
    </p:spTree>
    <p:extLst>
      <p:ext uri="{BB962C8B-B14F-4D97-AF65-F5344CB8AC3E}">
        <p14:creationId xmlns:p14="http://schemas.microsoft.com/office/powerpoint/2010/main" val="184196465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 calcmode="lin" valueType="num">
                                      <p:cBhvr additive="base">
                                        <p:cTn id="17" dur="5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3612096" y="45721"/>
            <a:ext cx="5531904" cy="868680"/>
          </a:xfrm>
        </p:spPr>
        <p:txBody>
          <a:bodyPr vert="horz" lIns="91440" tIns="45720" rIns="91440" bIns="45720" rtlCol="0" anchor="ctr">
            <a:normAutofit/>
          </a:bodyPr>
          <a:lstStyle/>
          <a:p>
            <a:pPr defTabSz="914400">
              <a:defRPr/>
            </a:pPr>
            <a:r>
              <a:rPr lang="en-US" sz="3400" u="sng" dirty="0"/>
              <a:t>Help of the Gospel</a:t>
            </a:r>
          </a:p>
        </p:txBody>
      </p:sp>
      <p:pic>
        <p:nvPicPr>
          <p:cNvPr id="7" name="Picture 6">
            <a:extLst>
              <a:ext uri="{FF2B5EF4-FFF2-40B4-BE49-F238E27FC236}">
                <a16:creationId xmlns:a16="http://schemas.microsoft.com/office/drawing/2014/main" id="{F0FD5370-C3E0-45D5-A0B9-81F525448982}"/>
              </a:ext>
            </a:extLst>
          </p:cNvPr>
          <p:cNvPicPr>
            <a:picLocks noChangeAspect="1"/>
          </p:cNvPicPr>
          <p:nvPr/>
        </p:nvPicPr>
        <p:blipFill>
          <a:blip r:embed="rId4" cstate="print">
            <a:extLst>
              <a:ext uri="{28A0092B-C50C-407E-A947-70E740481C1C}">
                <a14:useLocalDpi xmlns:a14="http://schemas.microsoft.com/office/drawing/2010/main" val="0"/>
              </a:ext>
            </a:extLst>
          </a:blip>
          <a:srcRect l="30988" r="30988"/>
          <a:stretch/>
        </p:blipFill>
        <p:spPr>
          <a:xfrm>
            <a:off x="20" y="10"/>
            <a:ext cx="3476985" cy="6857990"/>
          </a:xfrm>
          <a:prstGeom prst="rect">
            <a:avLst/>
          </a:prstGeom>
        </p:spPr>
      </p:pic>
      <p:sp>
        <p:nvSpPr>
          <p:cNvPr id="8" name="Text Box 11"/>
          <p:cNvSpPr txBox="1">
            <a:spLocks noChangeArrowheads="1"/>
          </p:cNvSpPr>
          <p:nvPr/>
        </p:nvSpPr>
        <p:spPr bwMode="auto">
          <a:xfrm>
            <a:off x="3601210" y="914401"/>
            <a:ext cx="5531901" cy="5950130"/>
          </a:xfrm>
          <a:prstGeom prst="rect">
            <a:avLst/>
          </a:prstGeom>
        </p:spPr>
        <p:txBody>
          <a:bodyPr vert="horz" lIns="91440" tIns="45720" rIns="91440" bIns="45720" rtlCol="0">
            <a:normAutofit fontScale="85000" lnSpcReduction="20000"/>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0" indent="0" algn="l" defTabSz="914400" rtl="0" eaLnBrk="1" fontAlgn="base" latinLnBrk="0" hangingPunct="1">
              <a:lnSpc>
                <a:spcPct val="110000"/>
              </a:lnSpc>
              <a:spcBef>
                <a:spcPct val="0"/>
              </a:spcBef>
              <a:spcAft>
                <a:spcPts val="450"/>
              </a:spcAft>
              <a:buClrTx/>
              <a:buSzTx/>
              <a:buFontTx/>
              <a:buNone/>
              <a:tabLst/>
              <a:defRPr/>
            </a:pPr>
            <a:r>
              <a:rPr kumimoji="0" lang="en-US" sz="3000" b="1" i="0" u="none" strike="noStrike" kern="1200" cap="none" spc="0" normalizeH="0" baseline="0" noProof="0" dirty="0">
                <a:ln>
                  <a:noFill/>
                </a:ln>
                <a:solidFill>
                  <a:srgbClr val="FFFF00"/>
                </a:solidFill>
                <a:effectLst>
                  <a:outerShdw blurRad="50800" dist="38100" dir="2700000" algn="tl" rotWithShape="0">
                    <a:srgbClr val="000000">
                      <a:alpha val="48000"/>
                    </a:srgbClr>
                  </a:outerShdw>
                </a:effectLst>
                <a:uLnTx/>
                <a:uFillTx/>
                <a:latin typeface="Tahoma"/>
                <a:ea typeface="+mn-ea"/>
                <a:cs typeface="Times New Roman" pitchFamily="18" charset="0"/>
              </a:rPr>
              <a:t>The gospel is the best “help” for a dark and evil world! (John 3:19-21)</a:t>
            </a:r>
          </a:p>
          <a:p>
            <a:pPr marL="342900" lvl="0" indent="-342900" eaLnBrk="1" hangingPunct="1">
              <a:lnSpc>
                <a:spcPct val="110000"/>
              </a:lnSpc>
              <a:spcAft>
                <a:spcPts val="450"/>
              </a:spcAft>
              <a:buFont typeface="Wingdings" panose="05000000000000000000" pitchFamily="2" charset="2"/>
              <a:buChar char="v"/>
              <a:defRPr/>
            </a:pPr>
            <a:r>
              <a:rPr lang="en-US" sz="2800" dirty="0">
                <a:solidFill>
                  <a:prstClr val="white"/>
                </a:solidFill>
                <a:effectLst>
                  <a:outerShdw blurRad="50800" dist="38100" dir="2700000" algn="tl" rotWithShape="0">
                    <a:srgbClr val="000000">
                      <a:alpha val="48000"/>
                    </a:srgbClr>
                  </a:outerShdw>
                </a:effectLst>
                <a:latin typeface="Tahoma"/>
              </a:rPr>
              <a:t>We learn of His victory over death at His resurrection and His ascension (Lk. 24:1-9; Acts 1:9-11; I Cor. 15:1-8)</a:t>
            </a:r>
          </a:p>
          <a:p>
            <a:pPr marL="342900" lvl="0" indent="-342900" eaLnBrk="1" hangingPunct="1">
              <a:lnSpc>
                <a:spcPct val="110000"/>
              </a:lnSpc>
              <a:spcAft>
                <a:spcPts val="450"/>
              </a:spcAft>
              <a:buFont typeface="Wingdings" panose="05000000000000000000" pitchFamily="2" charset="2"/>
              <a:buChar char="v"/>
              <a:defRPr/>
            </a:pPr>
            <a:r>
              <a:rPr lang="en-US" sz="2800" dirty="0">
                <a:solidFill>
                  <a:prstClr val="white"/>
                </a:solidFill>
                <a:effectLst>
                  <a:outerShdw blurRad="50800" dist="38100" dir="2700000" algn="tl" rotWithShape="0">
                    <a:srgbClr val="000000">
                      <a:alpha val="48000"/>
                    </a:srgbClr>
                  </a:outerShdw>
                </a:effectLst>
                <a:latin typeface="Tahoma"/>
              </a:rPr>
              <a:t>Hearing, believing in Christ and being baptized “for the forgiveness of sins” (Mk. 16:16; Acts 2:38) is the beginning of a new life and walk with God (Rom. 6:3-8)</a:t>
            </a:r>
          </a:p>
          <a:p>
            <a:pPr marL="342900" lvl="0" indent="-342900" eaLnBrk="1" hangingPunct="1">
              <a:lnSpc>
                <a:spcPct val="110000"/>
              </a:lnSpc>
              <a:spcAft>
                <a:spcPts val="450"/>
              </a:spcAft>
              <a:buFont typeface="Wingdings" panose="05000000000000000000" pitchFamily="2" charset="2"/>
              <a:buChar char="v"/>
              <a:defRPr/>
            </a:pPr>
            <a:r>
              <a:rPr lang="en-US" sz="2800" dirty="0">
                <a:solidFill>
                  <a:prstClr val="white"/>
                </a:solidFill>
                <a:effectLst>
                  <a:outerShdw blurRad="50800" dist="38100" dir="2700000" algn="tl" rotWithShape="0">
                    <a:srgbClr val="000000">
                      <a:alpha val="48000"/>
                    </a:srgbClr>
                  </a:outerShdw>
                </a:effectLst>
                <a:latin typeface="Tahoma"/>
              </a:rPr>
              <a:t>When people hear, believe, and obey the Lord’s plan of salvation, this is when they are truly helped! (James 1:21; John 12:48; II Thess. 1:7-9)</a:t>
            </a:r>
            <a:endParaRPr kumimoji="0" lang="en-US" sz="28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p:txBody>
      </p:sp>
      <p:cxnSp>
        <p:nvCxnSpPr>
          <p:cNvPr id="72" name="Straight Connector 71">
            <a:extLst>
              <a:ext uri="{FF2B5EF4-FFF2-40B4-BE49-F238E27FC236}">
                <a16:creationId xmlns:a16="http://schemas.microsoft.com/office/drawing/2014/main" id="{E2A31A05-19BB-4F84-9402-E8569CBDBDB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77005"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11"/>
          </p:nvPr>
        </p:nvSpPr>
        <p:spPr>
          <a:xfrm>
            <a:off x="10906" y="6499406"/>
            <a:ext cx="3341894"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dirty="0">
                <a:ln>
                  <a:noFill/>
                </a:ln>
                <a:solidFill>
                  <a:prstClr val="white">
                    <a:tint val="75000"/>
                  </a:prstClr>
                </a:solidFill>
                <a:effectLst/>
                <a:uLnTx/>
                <a:uFillTx/>
                <a:latin typeface="Tahoma"/>
                <a:ea typeface="+mn-ea"/>
                <a:cs typeface="Arial" charset="0"/>
              </a:rPr>
              <a:t>“Light Shall Shine Out Of Darkness”</a:t>
            </a:r>
          </a:p>
        </p:txBody>
      </p:sp>
      <p:sp>
        <p:nvSpPr>
          <p:cNvPr id="9" name="Text Box 5">
            <a:extLst>
              <a:ext uri="{FF2B5EF4-FFF2-40B4-BE49-F238E27FC236}">
                <a16:creationId xmlns:a16="http://schemas.microsoft.com/office/drawing/2014/main" id="{B46E1BA7-363A-2BBC-B33C-BB54EB8998D9}"/>
              </a:ext>
            </a:extLst>
          </p:cNvPr>
          <p:cNvSpPr txBox="1">
            <a:spLocks noChangeArrowheads="1"/>
          </p:cNvSpPr>
          <p:nvPr/>
        </p:nvSpPr>
        <p:spPr bwMode="auto">
          <a:xfrm>
            <a:off x="10906" y="1328760"/>
            <a:ext cx="3363665" cy="5170646"/>
          </a:xfrm>
          <a:prstGeom prst="rect">
            <a:avLst/>
          </a:prstGeom>
          <a:ln>
            <a:headEnd/>
            <a:tailEnd/>
          </a:ln>
        </p:spPr>
        <p:style>
          <a:lnRef idx="0">
            <a:schemeClr val="dk1"/>
          </a:lnRef>
          <a:fillRef idx="3">
            <a:schemeClr val="dk1"/>
          </a:fillRef>
          <a:effectRef idx="3">
            <a:schemeClr val="dk1"/>
          </a:effectRef>
          <a:fontRef idx="minor">
            <a:schemeClr val="lt1"/>
          </a:fontRef>
        </p:style>
        <p:txBody>
          <a:bodyPr wrap="square">
            <a:spAutoFit/>
          </a:bodyPr>
          <a:lstStyle/>
          <a:p>
            <a:pPr lvl="0" algn="ctr" defTabSz="685800">
              <a:defRPr/>
            </a:pPr>
            <a:r>
              <a:rPr lang="en-US" sz="3000" b="1" dirty="0">
                <a:latin typeface="Tahoma" pitchFamily="34" charset="0"/>
                <a:cs typeface="Times New Roman" pitchFamily="18" charset="0"/>
              </a:rPr>
              <a:t>True “help” comes by introducing sinful man to Christ and showing them the Lord’s plan of salvation – “Send the Light” into the dark world!</a:t>
            </a:r>
            <a:endParaRPr kumimoji="0" lang="en-US" sz="3000" b="1" i="1" u="none" strike="noStrike" kern="1200" cap="none" spc="0" normalizeH="0" baseline="0" noProof="0" dirty="0">
              <a:ln>
                <a:noFill/>
              </a:ln>
              <a:effectLst/>
              <a:uLnTx/>
              <a:uFillTx/>
              <a:latin typeface="Tahoma" pitchFamily="34" charset="0"/>
              <a:cs typeface="Times New Roman" pitchFamily="18" charset="0"/>
            </a:endParaRPr>
          </a:p>
        </p:txBody>
      </p:sp>
    </p:spTree>
    <p:extLst>
      <p:ext uri="{BB962C8B-B14F-4D97-AF65-F5344CB8AC3E}">
        <p14:creationId xmlns:p14="http://schemas.microsoft.com/office/powerpoint/2010/main" val="12967045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5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
                                          </p:val>
                                        </p:tav>
                                        <p:tav tm="100000">
                                          <p:val>
                                            <p:strVal val="#ppt_w"/>
                                          </p:val>
                                        </p:tav>
                                      </p:tavLst>
                                    </p:anim>
                                    <p:anim calcmode="lin" valueType="num">
                                      <p:cBhvr>
                                        <p:cTn id="26" dur="1000" fill="hold"/>
                                        <p:tgtEl>
                                          <p:spTgt spid="9"/>
                                        </p:tgtEl>
                                        <p:attrNameLst>
                                          <p:attrName>ppt_h</p:attrName>
                                        </p:attrNameLst>
                                      </p:cBhvr>
                                      <p:tavLst>
                                        <p:tav tm="0">
                                          <p:val>
                                            <p:fltVal val="0"/>
                                          </p:val>
                                        </p:tav>
                                        <p:tav tm="100000">
                                          <p:val>
                                            <p:strVal val="#ppt_h"/>
                                          </p:val>
                                        </p:tav>
                                      </p:tavLst>
                                    </p:anim>
                                    <p:anim calcmode="lin" valueType="num">
                                      <p:cBhvr>
                                        <p:cTn id="27" dur="1000" fill="hold"/>
                                        <p:tgtEl>
                                          <p:spTgt spid="9"/>
                                        </p:tgtEl>
                                        <p:attrNameLst>
                                          <p:attrName>style.rotation</p:attrName>
                                        </p:attrNameLst>
                                      </p:cBhvr>
                                      <p:tavLst>
                                        <p:tav tm="0">
                                          <p:val>
                                            <p:fltVal val="90"/>
                                          </p:val>
                                        </p:tav>
                                        <p:tav tm="100000">
                                          <p:val>
                                            <p:fltVal val="0"/>
                                          </p:val>
                                        </p:tav>
                                      </p:tavLst>
                                    </p:anim>
                                    <p:animEffect transition="in" filter="fade">
                                      <p:cBhvr>
                                        <p:cTn id="2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4916" y="0"/>
            <a:ext cx="9139084" cy="609600"/>
          </a:xfrm>
        </p:spPr>
        <p:txBody>
          <a:bodyPr/>
          <a:lstStyle/>
          <a:p>
            <a:r>
              <a:rPr lang="en-US" sz="4000" b="1" u="sng" dirty="0">
                <a:solidFill>
                  <a:schemeClr val="bg1"/>
                </a:solidFill>
                <a:cs typeface="Times New Roman" pitchFamily="18" charset="0"/>
              </a:rPr>
              <a:t>Not Grow Weary</a:t>
            </a:r>
          </a:p>
        </p:txBody>
      </p:sp>
      <p:sp>
        <p:nvSpPr>
          <p:cNvPr id="11" name="Text Box 6"/>
          <p:cNvSpPr txBox="1">
            <a:spLocks noChangeArrowheads="1"/>
          </p:cNvSpPr>
          <p:nvPr/>
        </p:nvSpPr>
        <p:spPr bwMode="auto">
          <a:xfrm>
            <a:off x="4916" y="838200"/>
            <a:ext cx="9145555" cy="390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
                <a:srgbClr val="BBE0E3"/>
              </a:buClr>
              <a:buSzPct val="115000"/>
              <a:buFontTx/>
              <a:buNone/>
              <a:tabLst/>
              <a:defRPr/>
            </a:pPr>
            <a:r>
              <a:rPr kumimoji="0" lang="en-US" sz="2400" b="1" i="0" u="none" strike="noStrike" kern="1200" cap="none" spc="0" normalizeH="0" baseline="0" noProof="0" dirty="0">
                <a:ln>
                  <a:noFill/>
                </a:ln>
                <a:solidFill>
                  <a:srgbClr val="000000">
                    <a:lumMod val="95000"/>
                    <a:lumOff val="5000"/>
                  </a:srgbClr>
                </a:solidFill>
                <a:effectLst/>
                <a:uLnTx/>
                <a:uFillTx/>
                <a:latin typeface="Tahoma" pitchFamily="34" charset="0"/>
                <a:ea typeface="+mn-ea"/>
                <a:cs typeface="Times New Roman" pitchFamily="18" charset="0"/>
              </a:rPr>
              <a:t>“Send The Light” (1890) by Charles H. Gabriel </a:t>
            </a:r>
          </a:p>
          <a:p>
            <a:pPr marL="457200" marR="0" lvl="0" indent="-457200" algn="l" defTabSz="914400" rtl="0" eaLnBrk="1" fontAlgn="base" latinLnBrk="0" hangingPunct="1">
              <a:lnSpc>
                <a:spcPct val="100000"/>
              </a:lnSpc>
              <a:spcBef>
                <a:spcPct val="0"/>
              </a:spcBef>
              <a:spcAft>
                <a:spcPct val="0"/>
              </a:spcAft>
              <a:buClr>
                <a:srgbClr val="BBE0E3"/>
              </a:buClr>
              <a:buSzPct val="115000"/>
              <a:buFontTx/>
              <a:buNone/>
              <a:tabLst/>
              <a:defRPr/>
            </a:pPr>
            <a:r>
              <a:rPr kumimoji="0" lang="en-US" sz="2400" b="1" i="0" u="none" strike="noStrike" kern="1200" cap="none" spc="0" normalizeH="0" baseline="0" noProof="0" dirty="0">
                <a:ln>
                  <a:noFill/>
                </a:ln>
                <a:solidFill>
                  <a:srgbClr val="000000">
                    <a:lumMod val="95000"/>
                    <a:lumOff val="5000"/>
                  </a:srgbClr>
                </a:solidFill>
                <a:effectLst/>
                <a:uLnTx/>
                <a:uFillTx/>
                <a:latin typeface="Tahoma" pitchFamily="34" charset="0"/>
                <a:ea typeface="+mn-ea"/>
                <a:cs typeface="Times New Roman" pitchFamily="18" charset="0"/>
              </a:rPr>
              <a:t>(1856-1932) Stanza 3:</a:t>
            </a:r>
            <a:endParaRPr kumimoji="0" lang="en-US" sz="2400" b="0" i="0" u="none" strike="noStrike" kern="1200" cap="none" spc="0" normalizeH="0" baseline="0" noProof="0" dirty="0">
              <a:ln>
                <a:noFill/>
              </a:ln>
              <a:solidFill>
                <a:srgbClr val="000000">
                  <a:lumMod val="95000"/>
                  <a:lumOff val="5000"/>
                </a:srgbClr>
              </a:solidFill>
              <a:effectLst/>
              <a:uLnTx/>
              <a:uFillTx/>
              <a:latin typeface="Tahoma" pitchFamily="34" charset="0"/>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
                <a:srgbClr val="2D2D8A">
                  <a:lumMod val="60000"/>
                  <a:lumOff val="40000"/>
                </a:srgbClr>
              </a:buClr>
              <a:buSzPct val="115000"/>
              <a:buFontTx/>
              <a:buNone/>
              <a:tabLst/>
              <a:defRPr/>
            </a:pPr>
            <a:r>
              <a:rPr kumimoji="0" lang="en-US" sz="4000" b="1" i="0"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rPr>
              <a:t>“Let us not grow weary in the work of love; Send the light! Send the light! Let us gather jewels for a crown above; Send the light! Send the light!”</a:t>
            </a:r>
          </a:p>
        </p:txBody>
      </p:sp>
      <p:sp>
        <p:nvSpPr>
          <p:cNvPr id="9" name="Footer Placeholder 4"/>
          <p:cNvSpPr txBox="1">
            <a:spLocks/>
          </p:cNvSpPr>
          <p:nvPr/>
        </p:nvSpPr>
        <p:spPr bwMode="auto">
          <a:xfrm>
            <a:off x="5760225" y="6553200"/>
            <a:ext cx="3385330" cy="301690"/>
          </a:xfrm>
          <a:prstGeom prst="rect">
            <a:avLst/>
          </a:prstGeom>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b="1" kern="1200">
                <a:solidFill>
                  <a:schemeClr val="lt1"/>
                </a:solidFill>
                <a:latin typeface="+mn-lt"/>
                <a:ea typeface="+mn-ea"/>
                <a:cs typeface="+mn-cs"/>
              </a:defRPr>
            </a:lvl1pPr>
            <a:lvl2pPr marL="457200" algn="l" rtl="0" fontAlgn="base">
              <a:spcBef>
                <a:spcPct val="0"/>
              </a:spcBef>
              <a:spcAft>
                <a:spcPct val="0"/>
              </a:spcAft>
              <a:defRPr sz="2400" b="1" kern="1200">
                <a:solidFill>
                  <a:schemeClr val="lt1"/>
                </a:solidFill>
                <a:latin typeface="+mn-lt"/>
                <a:ea typeface="+mn-ea"/>
                <a:cs typeface="+mn-cs"/>
              </a:defRPr>
            </a:lvl2pPr>
            <a:lvl3pPr marL="914400" algn="l" rtl="0" fontAlgn="base">
              <a:spcBef>
                <a:spcPct val="0"/>
              </a:spcBef>
              <a:spcAft>
                <a:spcPct val="0"/>
              </a:spcAft>
              <a:defRPr sz="2400" b="1" kern="1200">
                <a:solidFill>
                  <a:schemeClr val="lt1"/>
                </a:solidFill>
                <a:latin typeface="+mn-lt"/>
                <a:ea typeface="+mn-ea"/>
                <a:cs typeface="+mn-cs"/>
              </a:defRPr>
            </a:lvl3pPr>
            <a:lvl4pPr marL="1371600" algn="l" rtl="0" fontAlgn="base">
              <a:spcBef>
                <a:spcPct val="0"/>
              </a:spcBef>
              <a:spcAft>
                <a:spcPct val="0"/>
              </a:spcAft>
              <a:defRPr sz="2400" b="1" kern="1200">
                <a:solidFill>
                  <a:schemeClr val="lt1"/>
                </a:solidFill>
                <a:latin typeface="+mn-lt"/>
                <a:ea typeface="+mn-ea"/>
                <a:cs typeface="+mn-cs"/>
              </a:defRPr>
            </a:lvl4pPr>
            <a:lvl5pPr marL="1828800" algn="l" rtl="0" fontAlgn="base">
              <a:spcBef>
                <a:spcPct val="0"/>
              </a:spcBef>
              <a:spcAft>
                <a:spcPct val="0"/>
              </a:spcAft>
              <a:defRPr sz="2400" b="1" kern="1200">
                <a:solidFill>
                  <a:schemeClr val="lt1"/>
                </a:solidFill>
                <a:latin typeface="+mn-lt"/>
                <a:ea typeface="+mn-ea"/>
                <a:cs typeface="+mn-cs"/>
              </a:defRPr>
            </a:lvl5pPr>
            <a:lvl6pPr marL="2286000" algn="l" defTabSz="914400" rtl="0" eaLnBrk="1" latinLnBrk="0" hangingPunct="1">
              <a:defRPr sz="2400" b="1" kern="1200">
                <a:solidFill>
                  <a:schemeClr val="lt1"/>
                </a:solidFill>
                <a:latin typeface="+mn-lt"/>
                <a:ea typeface="+mn-ea"/>
                <a:cs typeface="+mn-cs"/>
              </a:defRPr>
            </a:lvl6pPr>
            <a:lvl7pPr marL="2743200" algn="l" defTabSz="914400" rtl="0" eaLnBrk="1" latinLnBrk="0" hangingPunct="1">
              <a:defRPr sz="2400" b="1" kern="1200">
                <a:solidFill>
                  <a:schemeClr val="lt1"/>
                </a:solidFill>
                <a:latin typeface="+mn-lt"/>
                <a:ea typeface="+mn-ea"/>
                <a:cs typeface="+mn-cs"/>
              </a:defRPr>
            </a:lvl7pPr>
            <a:lvl8pPr marL="3200400" algn="l" defTabSz="914400" rtl="0" eaLnBrk="1" latinLnBrk="0" hangingPunct="1">
              <a:defRPr sz="2400" b="1" kern="1200">
                <a:solidFill>
                  <a:schemeClr val="lt1"/>
                </a:solidFill>
                <a:latin typeface="+mn-lt"/>
                <a:ea typeface="+mn-ea"/>
                <a:cs typeface="+mn-cs"/>
              </a:defRPr>
            </a:lvl8pPr>
            <a:lvl9pPr marL="3657600" algn="l" defTabSz="914400" rtl="0" eaLnBrk="1" latinLnBrk="0" hangingPunct="1">
              <a:defRPr sz="2400" b="1"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“Light Shall Shine Out Of Darkness”</a:t>
            </a:r>
          </a:p>
        </p:txBody>
      </p:sp>
    </p:spTree>
    <p:extLst>
      <p:ext uri="{BB962C8B-B14F-4D97-AF65-F5344CB8AC3E}">
        <p14:creationId xmlns:p14="http://schemas.microsoft.com/office/powerpoint/2010/main" val="223823184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3612096" y="45721"/>
            <a:ext cx="5531904" cy="868680"/>
          </a:xfrm>
        </p:spPr>
        <p:txBody>
          <a:bodyPr vert="horz" lIns="91440" tIns="45720" rIns="91440" bIns="45720" rtlCol="0" anchor="ctr">
            <a:normAutofit/>
          </a:bodyPr>
          <a:lstStyle/>
          <a:p>
            <a:pPr defTabSz="914400">
              <a:defRPr/>
            </a:pPr>
            <a:r>
              <a:rPr lang="en-US" sz="3400" u="sng" dirty="0"/>
              <a:t>Not Grow Weary</a:t>
            </a:r>
          </a:p>
        </p:txBody>
      </p:sp>
      <p:pic>
        <p:nvPicPr>
          <p:cNvPr id="7" name="Picture 6">
            <a:extLst>
              <a:ext uri="{FF2B5EF4-FFF2-40B4-BE49-F238E27FC236}">
                <a16:creationId xmlns:a16="http://schemas.microsoft.com/office/drawing/2014/main" id="{F0FD5370-C3E0-45D5-A0B9-81F525448982}"/>
              </a:ext>
            </a:extLst>
          </p:cNvPr>
          <p:cNvPicPr>
            <a:picLocks noChangeAspect="1"/>
          </p:cNvPicPr>
          <p:nvPr/>
        </p:nvPicPr>
        <p:blipFill>
          <a:blip r:embed="rId4">
            <a:extLst>
              <a:ext uri="{28A0092B-C50C-407E-A947-70E740481C1C}">
                <a14:useLocalDpi xmlns:a14="http://schemas.microsoft.com/office/drawing/2010/main" val="0"/>
              </a:ext>
            </a:extLst>
          </a:blip>
          <a:srcRect l="21332" r="21332"/>
          <a:stretch/>
        </p:blipFill>
        <p:spPr>
          <a:xfrm>
            <a:off x="20" y="10"/>
            <a:ext cx="3476985" cy="6857990"/>
          </a:xfrm>
          <a:prstGeom prst="rect">
            <a:avLst/>
          </a:prstGeom>
        </p:spPr>
      </p:pic>
      <p:sp>
        <p:nvSpPr>
          <p:cNvPr id="8" name="Text Box 11"/>
          <p:cNvSpPr txBox="1">
            <a:spLocks noChangeArrowheads="1"/>
          </p:cNvSpPr>
          <p:nvPr/>
        </p:nvSpPr>
        <p:spPr bwMode="auto">
          <a:xfrm>
            <a:off x="3601210" y="914401"/>
            <a:ext cx="5531901" cy="5950130"/>
          </a:xfrm>
          <a:prstGeom prst="rect">
            <a:avLst/>
          </a:prstGeom>
        </p:spPr>
        <p:txBody>
          <a:bodyPr vert="horz" lIns="91440" tIns="45720" rIns="91440" bIns="45720" rtlCol="0">
            <a:norm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eaLnBrk="1" hangingPunct="1">
              <a:lnSpc>
                <a:spcPct val="110000"/>
              </a:lnSpc>
              <a:spcAft>
                <a:spcPts val="450"/>
              </a:spcAft>
              <a:defRPr/>
            </a:pPr>
            <a:r>
              <a:rPr lang="en-US" sz="3000" b="1" dirty="0">
                <a:solidFill>
                  <a:srgbClr val="FFFF00"/>
                </a:solidFill>
                <a:effectLst>
                  <a:outerShdw blurRad="50800" dist="38100" dir="2700000" algn="tl" rotWithShape="0">
                    <a:srgbClr val="000000">
                      <a:alpha val="48000"/>
                    </a:srgbClr>
                  </a:outerShdw>
                </a:effectLst>
                <a:latin typeface="Tahoma"/>
              </a:rPr>
              <a:t>In the work of sending the light, we must not grow weary (Gal. 6:9-10; II Tim. 2:24-26)</a:t>
            </a:r>
            <a:endParaRPr kumimoji="0" lang="en-US" sz="3000" b="1" i="0" u="none" strike="noStrike" kern="1200" cap="none" spc="0" normalizeH="0" baseline="0" noProof="0" dirty="0">
              <a:ln>
                <a:noFill/>
              </a:ln>
              <a:solidFill>
                <a:srgbClr val="FFFF00"/>
              </a:solidFill>
              <a:effectLst>
                <a:outerShdw blurRad="50800" dist="38100" dir="2700000" algn="tl" rotWithShape="0">
                  <a:srgbClr val="000000">
                    <a:alpha val="48000"/>
                  </a:srgbClr>
                </a:outerShdw>
              </a:effectLst>
              <a:uLnTx/>
              <a:uFillTx/>
              <a:latin typeface="Tahoma"/>
              <a:ea typeface="+mn-ea"/>
              <a:cs typeface="Times New Roman" pitchFamily="18" charset="0"/>
            </a:endParaRPr>
          </a:p>
          <a:p>
            <a:pPr marL="342900" lvl="0" indent="-342900" eaLnBrk="1" hangingPunct="1">
              <a:lnSpc>
                <a:spcPct val="110000"/>
              </a:lnSpc>
              <a:spcAft>
                <a:spcPts val="450"/>
              </a:spcAft>
              <a:buFont typeface="Wingdings" panose="05000000000000000000" pitchFamily="2" charset="2"/>
              <a:buChar char="v"/>
              <a:defRPr/>
            </a:pPr>
            <a:r>
              <a:rPr lang="en-US" sz="2800" b="1" dirty="0">
                <a:solidFill>
                  <a:prstClr val="white"/>
                </a:solidFill>
                <a:effectLst>
                  <a:outerShdw blurRad="50800" dist="38100" dir="2700000" algn="tl" rotWithShape="0">
                    <a:srgbClr val="000000">
                      <a:alpha val="48000"/>
                    </a:srgbClr>
                  </a:outerShdw>
                </a:effectLst>
                <a:latin typeface="Tahoma"/>
              </a:rPr>
              <a:t>Jesus spoke in parables, so let us consider a modern-day parable on how the church can grow weary and complacent and fail her mission…</a:t>
            </a:r>
            <a:endParaRPr kumimoji="0" lang="en-US" sz="2800" b="0"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a:p>
            <a:pPr marL="342900" marR="0" lvl="0" indent="-342900" algn="l" defTabSz="914400" rtl="0" eaLnBrk="1" fontAlgn="base" latinLnBrk="0" hangingPunct="1">
              <a:lnSpc>
                <a:spcPct val="110000"/>
              </a:lnSpc>
              <a:spcBef>
                <a:spcPct val="0"/>
              </a:spcBef>
              <a:spcAft>
                <a:spcPts val="450"/>
              </a:spcAft>
              <a:buClrTx/>
              <a:buSzTx/>
              <a:buFont typeface="Wingdings" panose="05000000000000000000" pitchFamily="2" charset="2"/>
              <a:buChar char="v"/>
              <a:tabLst/>
              <a:defRPr/>
            </a:pPr>
            <a:endParaRPr kumimoji="0" lang="en-US" sz="28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p:txBody>
      </p:sp>
      <p:cxnSp>
        <p:nvCxnSpPr>
          <p:cNvPr id="72" name="Straight Connector 71">
            <a:extLst>
              <a:ext uri="{FF2B5EF4-FFF2-40B4-BE49-F238E27FC236}">
                <a16:creationId xmlns:a16="http://schemas.microsoft.com/office/drawing/2014/main" id="{E2A31A05-19BB-4F84-9402-E8569CBDBDB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77005"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11"/>
          </p:nvPr>
        </p:nvSpPr>
        <p:spPr>
          <a:xfrm>
            <a:off x="10906" y="6499406"/>
            <a:ext cx="3341894"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dirty="0">
                <a:ln>
                  <a:noFill/>
                </a:ln>
                <a:solidFill>
                  <a:prstClr val="white">
                    <a:tint val="75000"/>
                  </a:prstClr>
                </a:solidFill>
                <a:effectLst/>
                <a:uLnTx/>
                <a:uFillTx/>
                <a:latin typeface="Tahoma"/>
                <a:ea typeface="+mn-ea"/>
                <a:cs typeface="Arial" charset="0"/>
              </a:rPr>
              <a:t>“Light Shall Shine Out Of Darkness”</a:t>
            </a:r>
          </a:p>
        </p:txBody>
      </p:sp>
    </p:spTree>
    <p:extLst>
      <p:ext uri="{BB962C8B-B14F-4D97-AF65-F5344CB8AC3E}">
        <p14:creationId xmlns:p14="http://schemas.microsoft.com/office/powerpoint/2010/main" val="79066820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 calcmode="lin" valueType="num">
                                      <p:cBhvr additive="base">
                                        <p:cTn id="12" dur="5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0" y="0"/>
            <a:ext cx="9144000" cy="609600"/>
          </a:xfrm>
        </p:spPr>
        <p:txBody>
          <a:bodyPr/>
          <a:lstStyle/>
          <a:p>
            <a:r>
              <a:rPr lang="en-US" altLang="en-US" sz="3200" b="1" u="sng" dirty="0">
                <a:solidFill>
                  <a:schemeClr val="tx1"/>
                </a:solidFill>
                <a:cs typeface="Times New Roman" pitchFamily="18" charset="0"/>
              </a:rPr>
              <a:t>Not Grow Weary</a:t>
            </a:r>
            <a:endParaRPr lang="en-US" altLang="en-US" sz="3600" b="1" u="sng" dirty="0">
              <a:solidFill>
                <a:schemeClr val="tx1"/>
              </a:solidFill>
              <a:cs typeface="Times New Roman" pitchFamily="18" charset="0"/>
            </a:endParaRPr>
          </a:p>
        </p:txBody>
      </p:sp>
      <p:sp>
        <p:nvSpPr>
          <p:cNvPr id="8" name="Footer Placeholder 4"/>
          <p:cNvSpPr>
            <a:spLocks noGrp="1"/>
          </p:cNvSpPr>
          <p:nvPr>
            <p:ph type="ftr" sz="quarter" idx="11"/>
          </p:nvPr>
        </p:nvSpPr>
        <p:spPr>
          <a:xfrm>
            <a:off x="-12290" y="6577781"/>
            <a:ext cx="3365090" cy="30480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a:ea typeface="+mn-ea"/>
                <a:cs typeface="Times New Roman" pitchFamily="18" charset="0"/>
              </a:rPr>
              <a:t>“Light Shall Shine Out Of Darkness”</a:t>
            </a:r>
          </a:p>
        </p:txBody>
      </p:sp>
      <p:sp>
        <p:nvSpPr>
          <p:cNvPr id="7" name="Text Box 9"/>
          <p:cNvSpPr txBox="1">
            <a:spLocks noChangeArrowheads="1"/>
          </p:cNvSpPr>
          <p:nvPr/>
        </p:nvSpPr>
        <p:spPr bwMode="auto">
          <a:xfrm>
            <a:off x="-12289" y="682823"/>
            <a:ext cx="9171038" cy="1077218"/>
          </a:xfrm>
          <a:prstGeom prst="rect">
            <a:avLst/>
          </a:prstGeom>
          <a:solidFill>
            <a:srgbClr val="FFCCFF"/>
          </a:solidFill>
          <a:ln/>
        </p:spPr>
        <p:style>
          <a:lnRef idx="0">
            <a:schemeClr val="accent5"/>
          </a:lnRef>
          <a:fillRef idx="3">
            <a:schemeClr val="accent5"/>
          </a:fillRef>
          <a:effectRef idx="3">
            <a:schemeClr val="accent5"/>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ctr" defTabSz="914400" rtl="0" eaLnBrk="1" fontAlgn="base" latinLnBrk="0" hangingPunct="1">
              <a:lnSpc>
                <a:spcPct val="100000"/>
              </a:lnSpc>
              <a:spcBef>
                <a:spcPct val="0"/>
              </a:spcBef>
              <a:spcAft>
                <a:spcPct val="0"/>
              </a:spcAft>
              <a:buClrTx/>
              <a:buSzTx/>
              <a:buFontTx/>
              <a:buNone/>
              <a:tabLst/>
              <a:defRPr/>
            </a:pPr>
            <a:r>
              <a:rPr kumimoji="0" lang="en-US" altLang="en-US" sz="3200" b="1" i="1" u="sng" strike="noStrike" kern="1200" cap="none" spc="0" normalizeH="0" baseline="0" noProof="0" dirty="0">
                <a:ln>
                  <a:noFill/>
                </a:ln>
                <a:solidFill>
                  <a:srgbClr val="FF0000"/>
                </a:solidFill>
                <a:effectLst/>
                <a:uLnTx/>
                <a:uFillTx/>
                <a:latin typeface="Tahoma" pitchFamily="34" charset="0"/>
                <a:ea typeface="+mn-ea"/>
                <a:cs typeface="+mn-cs"/>
              </a:rPr>
              <a:t>Parable of the Life-Saving Station</a:t>
            </a:r>
            <a:r>
              <a:rPr kumimoji="0" lang="en-US" altLang="en-US" sz="3200" b="1" i="0" u="none" strike="noStrike" kern="1200" cap="none" spc="0" normalizeH="0" baseline="0" noProof="0" dirty="0">
                <a:ln>
                  <a:noFill/>
                </a:ln>
                <a:solidFill>
                  <a:srgbClr val="FF0000"/>
                </a:solidFill>
                <a:effectLst/>
                <a:uLnTx/>
                <a:uFillTx/>
                <a:latin typeface="Tahoma" pitchFamily="34" charset="0"/>
                <a:ea typeface="+mn-ea"/>
                <a:cs typeface="+mn-cs"/>
              </a:rPr>
              <a:t> by an Unknown Author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029" y="1896932"/>
            <a:ext cx="6973941" cy="4543958"/>
          </a:xfrm>
          <a:prstGeom prst="rect">
            <a:avLst/>
          </a:prstGeom>
        </p:spPr>
      </p:pic>
    </p:spTree>
    <p:extLst>
      <p:ext uri="{BB962C8B-B14F-4D97-AF65-F5344CB8AC3E}">
        <p14:creationId xmlns:p14="http://schemas.microsoft.com/office/powerpoint/2010/main" val="41691118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4664041" y="0"/>
            <a:ext cx="4479939" cy="1326321"/>
          </a:xfrm>
        </p:spPr>
        <p:txBody>
          <a:bodyPr vert="horz" lIns="91440" tIns="45720" rIns="91440" bIns="45720" rtlCol="0" anchor="ctr">
            <a:normAutofit/>
          </a:bodyPr>
          <a:lstStyle/>
          <a:p>
            <a:pPr defTabSz="914400">
              <a:defRPr/>
            </a:pPr>
            <a:r>
              <a:rPr lang="en-US" sz="4000" u="sng" dirty="0"/>
              <a:t>Not Grow Weary</a:t>
            </a:r>
          </a:p>
        </p:txBody>
      </p:sp>
      <p:pic>
        <p:nvPicPr>
          <p:cNvPr id="7" name="Picture 6">
            <a:extLst>
              <a:ext uri="{FF2B5EF4-FFF2-40B4-BE49-F238E27FC236}">
                <a16:creationId xmlns:a16="http://schemas.microsoft.com/office/drawing/2014/main" id="{F0FD5370-C3E0-45D5-A0B9-81F525448982}"/>
              </a:ext>
            </a:extLst>
          </p:cNvPr>
          <p:cNvPicPr>
            <a:picLocks noChangeAspect="1"/>
          </p:cNvPicPr>
          <p:nvPr/>
        </p:nvPicPr>
        <p:blipFill rotWithShape="1">
          <a:blip r:embed="rId4">
            <a:extLst>
              <a:ext uri="{28A0092B-C50C-407E-A947-70E740481C1C}">
                <a14:useLocalDpi xmlns:a14="http://schemas.microsoft.com/office/drawing/2010/main" val="0"/>
              </a:ext>
            </a:extLst>
          </a:blip>
          <a:srcRect l="8333" r="8334"/>
          <a:stretch/>
        </p:blipFill>
        <p:spPr>
          <a:xfrm>
            <a:off x="20" y="10"/>
            <a:ext cx="4571980" cy="6857990"/>
          </a:xfrm>
          <a:prstGeom prst="rect">
            <a:avLst/>
          </a:prstGeom>
        </p:spPr>
      </p:pic>
      <p:sp>
        <p:nvSpPr>
          <p:cNvPr id="5" name="Footer Placeholder 4"/>
          <p:cNvSpPr>
            <a:spLocks noGrp="1"/>
          </p:cNvSpPr>
          <p:nvPr>
            <p:ph type="ftr" sz="quarter" idx="11"/>
          </p:nvPr>
        </p:nvSpPr>
        <p:spPr>
          <a:xfrm>
            <a:off x="20" y="6492875"/>
            <a:ext cx="4495780" cy="365125"/>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p>
            <a:pPr marR="0" lvl="0" indent="0" fontAlgn="base">
              <a:spcBef>
                <a:spcPct val="0"/>
              </a:spcBef>
              <a:spcAft>
                <a:spcPts val="450"/>
              </a:spcAft>
              <a:buClr>
                <a:srgbClr val="6BA9DA"/>
              </a:buClr>
              <a:buSzPct val="115000"/>
              <a:buFontTx/>
              <a:buNone/>
              <a:tabLst/>
              <a:defRPr/>
            </a:pPr>
            <a:r>
              <a:rPr kumimoji="0" lang="en-US" sz="1000" b="0" i="0" u="none" strike="noStrike" kern="1200" cap="none" spc="0" normalizeH="0" baseline="0" noProof="0" dirty="0">
                <a:ln>
                  <a:noFill/>
                </a:ln>
                <a:solidFill>
                  <a:schemeClr val="tx1">
                    <a:tint val="75000"/>
                  </a:schemeClr>
                </a:solidFill>
                <a:effectLst/>
                <a:uLnTx/>
                <a:uFillTx/>
                <a:latin typeface="+mn-lt"/>
                <a:ea typeface="+mn-ea"/>
                <a:cs typeface="+mn-cs"/>
              </a:rPr>
              <a:t>“Light Shall Shine Out Of Darkness”</a:t>
            </a:r>
          </a:p>
        </p:txBody>
      </p:sp>
      <p:cxnSp>
        <p:nvCxnSpPr>
          <p:cNvPr id="73" name="Straight Connector 72">
            <a:extLst>
              <a:ext uri="{FF2B5EF4-FFF2-40B4-BE49-F238E27FC236}">
                <a16:creationId xmlns:a16="http://schemas.microsoft.com/office/drawing/2014/main" id="{E0DCF65E-F84E-483D-83D7-A1616D5691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79920"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
        <p:nvSpPr>
          <p:cNvPr id="9" name="Text Box 11">
            <a:extLst>
              <a:ext uri="{FF2B5EF4-FFF2-40B4-BE49-F238E27FC236}">
                <a16:creationId xmlns:a16="http://schemas.microsoft.com/office/drawing/2014/main" id="{BA398152-229E-9383-3D2C-83F0838F1793}"/>
              </a:ext>
            </a:extLst>
          </p:cNvPr>
          <p:cNvSpPr txBox="1">
            <a:spLocks noChangeArrowheads="1"/>
          </p:cNvSpPr>
          <p:nvPr/>
        </p:nvSpPr>
        <p:spPr bwMode="auto">
          <a:xfrm>
            <a:off x="4671962" y="2209800"/>
            <a:ext cx="4472038" cy="4682551"/>
          </a:xfrm>
          <a:prstGeom prst="rect">
            <a:avLst/>
          </a:prstGeom>
        </p:spPr>
        <p:txBody>
          <a:bodyPr vert="horz" lIns="91440" tIns="45720" rIns="91440" bIns="45720" rtlCol="0">
            <a:norm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eaLnBrk="1" hangingPunct="1">
              <a:lnSpc>
                <a:spcPct val="110000"/>
              </a:lnSpc>
              <a:spcAft>
                <a:spcPts val="450"/>
              </a:spcAft>
              <a:defRPr/>
            </a:pPr>
            <a:r>
              <a:rPr lang="en-US" sz="3000" b="1" dirty="0">
                <a:solidFill>
                  <a:srgbClr val="FFFF00"/>
                </a:solidFill>
                <a:effectLst>
                  <a:outerShdw blurRad="50800" dist="38100" dir="2700000" algn="tl" rotWithShape="0">
                    <a:srgbClr val="000000">
                      <a:alpha val="48000"/>
                    </a:srgbClr>
                  </a:outerShdw>
                </a:effectLst>
                <a:latin typeface="Tahoma"/>
              </a:rPr>
              <a:t>Some people say they are not gifted at teaching or preaching so the work of saving the lost is left for someone else more capable…</a:t>
            </a:r>
            <a:endParaRPr kumimoji="0" lang="en-US" sz="3000" b="1" i="0" u="none" strike="noStrike" kern="1200" cap="none" spc="0" normalizeH="0" baseline="0" noProof="0" dirty="0">
              <a:ln>
                <a:noFill/>
              </a:ln>
              <a:solidFill>
                <a:srgbClr val="FFFF00"/>
              </a:solidFill>
              <a:effectLst>
                <a:outerShdw blurRad="50800" dist="38100" dir="2700000" algn="tl" rotWithShape="0">
                  <a:srgbClr val="000000">
                    <a:alpha val="48000"/>
                  </a:srgbClr>
                </a:outerShdw>
              </a:effectLst>
              <a:uLnTx/>
              <a:uFillTx/>
              <a:latin typeface="Tahoma"/>
              <a:ea typeface="+mn-ea"/>
              <a:cs typeface="Times New Roman" pitchFamily="18" charset="0"/>
            </a:endParaRPr>
          </a:p>
          <a:p>
            <a:pPr marL="342900" marR="0" lvl="0" indent="-342900" algn="l" defTabSz="914400" rtl="0" eaLnBrk="1" fontAlgn="base" latinLnBrk="0" hangingPunct="1">
              <a:lnSpc>
                <a:spcPct val="110000"/>
              </a:lnSpc>
              <a:spcBef>
                <a:spcPct val="0"/>
              </a:spcBef>
              <a:spcAft>
                <a:spcPts val="450"/>
              </a:spcAft>
              <a:buClrTx/>
              <a:buSzTx/>
              <a:buFont typeface="Wingdings" panose="05000000000000000000" pitchFamily="2" charset="2"/>
              <a:buChar char="v"/>
              <a:tabLst/>
              <a:defRPr/>
            </a:pPr>
            <a:endParaRPr kumimoji="0" lang="en-US" sz="28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p:txBody>
      </p:sp>
    </p:spTree>
    <p:extLst>
      <p:ext uri="{BB962C8B-B14F-4D97-AF65-F5344CB8AC3E}">
        <p14:creationId xmlns:p14="http://schemas.microsoft.com/office/powerpoint/2010/main" val="203088714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4664041" y="0"/>
            <a:ext cx="4479939" cy="1326321"/>
          </a:xfrm>
        </p:spPr>
        <p:txBody>
          <a:bodyPr vert="horz" lIns="91440" tIns="45720" rIns="91440" bIns="45720" rtlCol="0" anchor="ctr">
            <a:normAutofit/>
          </a:bodyPr>
          <a:lstStyle/>
          <a:p>
            <a:pPr defTabSz="914400">
              <a:defRPr/>
            </a:pPr>
            <a:r>
              <a:rPr lang="en-US" sz="4000" u="sng" dirty="0"/>
              <a:t>Not Grow Weary</a:t>
            </a:r>
          </a:p>
        </p:txBody>
      </p:sp>
      <p:pic>
        <p:nvPicPr>
          <p:cNvPr id="7" name="Picture 6">
            <a:extLst>
              <a:ext uri="{FF2B5EF4-FFF2-40B4-BE49-F238E27FC236}">
                <a16:creationId xmlns:a16="http://schemas.microsoft.com/office/drawing/2014/main" id="{F0FD5370-C3E0-45D5-A0B9-81F525448982}"/>
              </a:ext>
            </a:extLst>
          </p:cNvPr>
          <p:cNvPicPr>
            <a:picLocks noChangeAspect="1"/>
          </p:cNvPicPr>
          <p:nvPr/>
        </p:nvPicPr>
        <p:blipFill rotWithShape="1">
          <a:blip r:embed="rId4">
            <a:extLst>
              <a:ext uri="{28A0092B-C50C-407E-A947-70E740481C1C}">
                <a14:useLocalDpi xmlns:a14="http://schemas.microsoft.com/office/drawing/2010/main" val="0"/>
              </a:ext>
            </a:extLst>
          </a:blip>
          <a:srcRect l="8333" r="8334"/>
          <a:stretch/>
        </p:blipFill>
        <p:spPr>
          <a:xfrm>
            <a:off x="20" y="10"/>
            <a:ext cx="4571980" cy="6857990"/>
          </a:xfrm>
          <a:prstGeom prst="rect">
            <a:avLst/>
          </a:prstGeom>
        </p:spPr>
      </p:pic>
      <p:sp>
        <p:nvSpPr>
          <p:cNvPr id="5" name="Footer Placeholder 4"/>
          <p:cNvSpPr>
            <a:spLocks noGrp="1"/>
          </p:cNvSpPr>
          <p:nvPr>
            <p:ph type="ftr" sz="quarter" idx="11"/>
          </p:nvPr>
        </p:nvSpPr>
        <p:spPr>
          <a:xfrm>
            <a:off x="20" y="6492875"/>
            <a:ext cx="4495780" cy="365125"/>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dirty="0">
                <a:ln>
                  <a:noFill/>
                </a:ln>
                <a:solidFill>
                  <a:prstClr val="white">
                    <a:tint val="75000"/>
                  </a:prstClr>
                </a:solidFill>
                <a:effectLst/>
                <a:uLnTx/>
                <a:uFillTx/>
                <a:latin typeface="Tahoma"/>
                <a:ea typeface="+mn-ea"/>
                <a:cs typeface="+mn-cs"/>
              </a:rPr>
              <a:t>“Light Shall Shine Out Of Darkness”</a:t>
            </a:r>
          </a:p>
        </p:txBody>
      </p:sp>
      <p:cxnSp>
        <p:nvCxnSpPr>
          <p:cNvPr id="73" name="Straight Connector 72">
            <a:extLst>
              <a:ext uri="{FF2B5EF4-FFF2-40B4-BE49-F238E27FC236}">
                <a16:creationId xmlns:a16="http://schemas.microsoft.com/office/drawing/2014/main" id="{E0DCF65E-F84E-483D-83D7-A1616D5691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79920"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
        <p:nvSpPr>
          <p:cNvPr id="9" name="Text Box 11">
            <a:extLst>
              <a:ext uri="{FF2B5EF4-FFF2-40B4-BE49-F238E27FC236}">
                <a16:creationId xmlns:a16="http://schemas.microsoft.com/office/drawing/2014/main" id="{BA398152-229E-9383-3D2C-83F0838F1793}"/>
              </a:ext>
            </a:extLst>
          </p:cNvPr>
          <p:cNvSpPr txBox="1">
            <a:spLocks noChangeArrowheads="1"/>
          </p:cNvSpPr>
          <p:nvPr/>
        </p:nvSpPr>
        <p:spPr bwMode="auto">
          <a:xfrm>
            <a:off x="4671962" y="1600200"/>
            <a:ext cx="4472038" cy="5292151"/>
          </a:xfrm>
          <a:prstGeom prst="rect">
            <a:avLst/>
          </a:prstGeom>
        </p:spPr>
        <p:txBody>
          <a:bodyPr vert="horz" lIns="91440" tIns="45720" rIns="91440" bIns="45720" rtlCol="0">
            <a:norm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eaLnBrk="1" hangingPunct="1">
              <a:lnSpc>
                <a:spcPct val="110000"/>
              </a:lnSpc>
              <a:spcAft>
                <a:spcPts val="450"/>
              </a:spcAft>
              <a:defRPr/>
            </a:pPr>
            <a:r>
              <a:rPr lang="en-US" sz="2800" b="1" dirty="0">
                <a:solidFill>
                  <a:srgbClr val="FFFF00"/>
                </a:solidFill>
                <a:effectLst>
                  <a:outerShdw blurRad="50800" dist="38100" dir="2700000" algn="tl" rotWithShape="0">
                    <a:srgbClr val="000000">
                      <a:alpha val="48000"/>
                    </a:srgbClr>
                  </a:outerShdw>
                </a:effectLst>
                <a:latin typeface="Tahoma"/>
              </a:rPr>
              <a:t>There are four simple things every saint can do:</a:t>
            </a:r>
            <a:endParaRPr kumimoji="0" lang="en-US" sz="2800" b="1" i="0" u="none" strike="noStrike" kern="1200" cap="none" spc="0" normalizeH="0" baseline="0" noProof="0" dirty="0">
              <a:ln>
                <a:noFill/>
              </a:ln>
              <a:solidFill>
                <a:srgbClr val="FFFF00"/>
              </a:solidFill>
              <a:effectLst>
                <a:outerShdw blurRad="50800" dist="38100" dir="2700000" algn="tl" rotWithShape="0">
                  <a:srgbClr val="000000">
                    <a:alpha val="48000"/>
                  </a:srgbClr>
                </a:outerShdw>
              </a:effectLst>
              <a:uLnTx/>
              <a:uFillTx/>
              <a:latin typeface="Tahoma"/>
            </a:endParaRPr>
          </a:p>
          <a:p>
            <a:pPr marL="342900" lvl="0" indent="-342900" eaLnBrk="1" hangingPunct="1">
              <a:lnSpc>
                <a:spcPct val="110000"/>
              </a:lnSpc>
              <a:spcAft>
                <a:spcPts val="450"/>
              </a:spcAft>
              <a:buFont typeface="Wingdings" panose="05000000000000000000" pitchFamily="2" charset="2"/>
              <a:buChar char="v"/>
              <a:defRPr/>
            </a:pPr>
            <a:r>
              <a:rPr lang="en-US" sz="3200" b="1" dirty="0">
                <a:solidFill>
                  <a:prstClr val="white"/>
                </a:solidFill>
                <a:effectLst>
                  <a:outerShdw blurRad="50800" dist="38100" dir="2700000" algn="tl" rotWithShape="0">
                    <a:srgbClr val="000000">
                      <a:alpha val="48000"/>
                    </a:srgbClr>
                  </a:outerShdw>
                </a:effectLst>
                <a:latin typeface="Tahoma"/>
              </a:rPr>
              <a:t>Shine – Mt. 5:16</a:t>
            </a:r>
          </a:p>
          <a:p>
            <a:pPr marL="342900" lvl="0" indent="-342900" eaLnBrk="1" hangingPunct="1">
              <a:lnSpc>
                <a:spcPct val="110000"/>
              </a:lnSpc>
              <a:spcAft>
                <a:spcPts val="450"/>
              </a:spcAft>
              <a:buFont typeface="Wingdings" panose="05000000000000000000" pitchFamily="2" charset="2"/>
              <a:buChar char="v"/>
              <a:defRPr/>
            </a:pPr>
            <a:r>
              <a:rPr lang="en-US" sz="3200" b="1" dirty="0">
                <a:solidFill>
                  <a:prstClr val="white"/>
                </a:solidFill>
                <a:effectLst>
                  <a:outerShdw blurRad="50800" dist="38100" dir="2700000" algn="tl" rotWithShape="0">
                    <a:srgbClr val="000000">
                      <a:alpha val="48000"/>
                    </a:srgbClr>
                  </a:outerShdw>
                </a:effectLst>
                <a:latin typeface="Tahoma"/>
              </a:rPr>
              <a:t>Speak – Eph. 4:15</a:t>
            </a:r>
          </a:p>
          <a:p>
            <a:pPr marL="342900" lvl="0" indent="-342900" eaLnBrk="1" hangingPunct="1">
              <a:lnSpc>
                <a:spcPct val="110000"/>
              </a:lnSpc>
              <a:spcAft>
                <a:spcPts val="450"/>
              </a:spcAft>
              <a:buFont typeface="Wingdings" panose="05000000000000000000" pitchFamily="2" charset="2"/>
              <a:buChar char="v"/>
              <a:defRPr/>
            </a:pPr>
            <a:r>
              <a:rPr lang="en-US" sz="3200" b="1" dirty="0">
                <a:solidFill>
                  <a:prstClr val="white"/>
                </a:solidFill>
                <a:effectLst>
                  <a:outerShdw blurRad="50800" dist="38100" dir="2700000" algn="tl" rotWithShape="0">
                    <a:srgbClr val="000000">
                      <a:alpha val="48000"/>
                    </a:srgbClr>
                  </a:outerShdw>
                </a:effectLst>
                <a:latin typeface="Tahoma"/>
              </a:rPr>
              <a:t>Invite – Jn. 1:45-46 </a:t>
            </a:r>
            <a:r>
              <a:rPr lang="en-US" sz="3200" b="1" i="1" dirty="0">
                <a:solidFill>
                  <a:prstClr val="white"/>
                </a:solidFill>
                <a:effectLst>
                  <a:outerShdw blurRad="50800" dist="38100" dir="2700000" algn="tl" rotWithShape="0">
                    <a:srgbClr val="000000">
                      <a:alpha val="48000"/>
                    </a:srgbClr>
                  </a:outerShdw>
                </a:effectLst>
                <a:latin typeface="Tahoma"/>
              </a:rPr>
              <a:t>(Challenge!)</a:t>
            </a:r>
          </a:p>
          <a:p>
            <a:pPr marL="342900" lvl="0" indent="-342900" eaLnBrk="1" hangingPunct="1">
              <a:lnSpc>
                <a:spcPct val="110000"/>
              </a:lnSpc>
              <a:spcAft>
                <a:spcPts val="450"/>
              </a:spcAft>
              <a:buFont typeface="Wingdings" panose="05000000000000000000" pitchFamily="2" charset="2"/>
              <a:buChar char="v"/>
              <a:defRPr/>
            </a:pPr>
            <a:r>
              <a:rPr lang="en-US" sz="3200" b="1" dirty="0">
                <a:solidFill>
                  <a:prstClr val="white"/>
                </a:solidFill>
                <a:effectLst>
                  <a:outerShdw blurRad="50800" dist="38100" dir="2700000" algn="tl" rotWithShape="0">
                    <a:srgbClr val="000000">
                      <a:alpha val="48000"/>
                    </a:srgbClr>
                  </a:outerShdw>
                </a:effectLst>
                <a:latin typeface="Tahoma"/>
              </a:rPr>
              <a:t>Welcome – James 2:1-4</a:t>
            </a:r>
            <a:endParaRPr kumimoji="0" lang="en-US" sz="3200" b="0"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ndParaRPr>
          </a:p>
          <a:p>
            <a:pPr marL="342900" marR="0" lvl="0" indent="-342900" algn="l" defTabSz="914400" rtl="0" eaLnBrk="1" fontAlgn="base" latinLnBrk="0" hangingPunct="1">
              <a:lnSpc>
                <a:spcPct val="110000"/>
              </a:lnSpc>
              <a:spcBef>
                <a:spcPct val="0"/>
              </a:spcBef>
              <a:spcAft>
                <a:spcPts val="450"/>
              </a:spcAft>
              <a:buClrTx/>
              <a:buSzTx/>
              <a:buFont typeface="Wingdings" panose="05000000000000000000" pitchFamily="2" charset="2"/>
              <a:buChar char="v"/>
              <a:tabLst/>
              <a:defRPr/>
            </a:pPr>
            <a:endParaRPr kumimoji="0" lang="en-US" sz="28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p:txBody>
      </p:sp>
    </p:spTree>
    <p:extLst>
      <p:ext uri="{BB962C8B-B14F-4D97-AF65-F5344CB8AC3E}">
        <p14:creationId xmlns:p14="http://schemas.microsoft.com/office/powerpoint/2010/main" val="305142054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 calcmode="lin" valueType="num">
                                      <p:cBhvr additive="base">
                                        <p:cTn id="12" dur="500" fill="hold"/>
                                        <p:tgtEl>
                                          <p:spTgt spid="9">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9">
                                            <p:txEl>
                                              <p:pRg st="2" end="2"/>
                                            </p:txEl>
                                          </p:spTgt>
                                        </p:tgtEl>
                                        <p:attrNameLst>
                                          <p:attrName>style.visibility</p:attrName>
                                        </p:attrNameLst>
                                      </p:cBhvr>
                                      <p:to>
                                        <p:strVal val="visible"/>
                                      </p:to>
                                    </p:set>
                                    <p:anim calcmode="lin" valueType="num">
                                      <p:cBhvr additive="base">
                                        <p:cTn id="18" dur="500" fill="hold"/>
                                        <p:tgtEl>
                                          <p:spTgt spid="9">
                                            <p:txEl>
                                              <p:pRg st="2" end="2"/>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9">
                                            <p:txEl>
                                              <p:pRg st="3" end="3"/>
                                            </p:txEl>
                                          </p:spTgt>
                                        </p:tgtEl>
                                        <p:attrNameLst>
                                          <p:attrName>style.visibility</p:attrName>
                                        </p:attrNameLst>
                                      </p:cBhvr>
                                      <p:to>
                                        <p:strVal val="visible"/>
                                      </p:to>
                                    </p:set>
                                    <p:anim calcmode="lin" valueType="num">
                                      <p:cBhvr additive="base">
                                        <p:cTn id="24" dur="500" fill="hold"/>
                                        <p:tgtEl>
                                          <p:spTgt spid="9">
                                            <p:txEl>
                                              <p:pRg st="3" end="3"/>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9">
                                            <p:txEl>
                                              <p:pRg st="4" end="4"/>
                                            </p:txEl>
                                          </p:spTgt>
                                        </p:tgtEl>
                                        <p:attrNameLst>
                                          <p:attrName>style.visibility</p:attrName>
                                        </p:attrNameLst>
                                      </p:cBhvr>
                                      <p:to>
                                        <p:strVal val="visible"/>
                                      </p:to>
                                    </p:set>
                                    <p:anim calcmode="lin" valueType="num">
                                      <p:cBhvr additive="base">
                                        <p:cTn id="30" dur="500" fill="hold"/>
                                        <p:tgtEl>
                                          <p:spTgt spid="9">
                                            <p:txEl>
                                              <p:pRg st="4" end="4"/>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4664041" y="0"/>
            <a:ext cx="4479939" cy="1326321"/>
          </a:xfrm>
        </p:spPr>
        <p:txBody>
          <a:bodyPr vert="horz" lIns="91440" tIns="45720" rIns="91440" bIns="45720" rtlCol="0" anchor="ctr">
            <a:normAutofit/>
          </a:bodyPr>
          <a:lstStyle/>
          <a:p>
            <a:pPr defTabSz="914400">
              <a:defRPr/>
            </a:pPr>
            <a:r>
              <a:rPr lang="en-US" sz="4000" u="sng" dirty="0"/>
              <a:t>Not Grow Weary</a:t>
            </a:r>
          </a:p>
        </p:txBody>
      </p:sp>
      <p:pic>
        <p:nvPicPr>
          <p:cNvPr id="7" name="Picture 6">
            <a:extLst>
              <a:ext uri="{FF2B5EF4-FFF2-40B4-BE49-F238E27FC236}">
                <a16:creationId xmlns:a16="http://schemas.microsoft.com/office/drawing/2014/main" id="{F0FD5370-C3E0-45D5-A0B9-81F525448982}"/>
              </a:ext>
            </a:extLst>
          </p:cNvPr>
          <p:cNvPicPr>
            <a:picLocks noChangeAspect="1"/>
          </p:cNvPicPr>
          <p:nvPr/>
        </p:nvPicPr>
        <p:blipFill rotWithShape="1">
          <a:blip r:embed="rId4">
            <a:extLst>
              <a:ext uri="{28A0092B-C50C-407E-A947-70E740481C1C}">
                <a14:useLocalDpi xmlns:a14="http://schemas.microsoft.com/office/drawing/2010/main" val="0"/>
              </a:ext>
            </a:extLst>
          </a:blip>
          <a:srcRect l="8333" r="8334"/>
          <a:stretch/>
        </p:blipFill>
        <p:spPr>
          <a:xfrm>
            <a:off x="20" y="10"/>
            <a:ext cx="4571980" cy="6857990"/>
          </a:xfrm>
          <a:prstGeom prst="rect">
            <a:avLst/>
          </a:prstGeom>
        </p:spPr>
      </p:pic>
      <p:sp>
        <p:nvSpPr>
          <p:cNvPr id="5" name="Footer Placeholder 4"/>
          <p:cNvSpPr>
            <a:spLocks noGrp="1"/>
          </p:cNvSpPr>
          <p:nvPr>
            <p:ph type="ftr" sz="quarter" idx="11"/>
          </p:nvPr>
        </p:nvSpPr>
        <p:spPr>
          <a:xfrm>
            <a:off x="20" y="6492875"/>
            <a:ext cx="4495780" cy="365125"/>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dirty="0">
                <a:ln>
                  <a:noFill/>
                </a:ln>
                <a:solidFill>
                  <a:prstClr val="white">
                    <a:tint val="75000"/>
                  </a:prstClr>
                </a:solidFill>
                <a:effectLst/>
                <a:uLnTx/>
                <a:uFillTx/>
                <a:latin typeface="Tahoma"/>
                <a:ea typeface="+mn-ea"/>
                <a:cs typeface="+mn-cs"/>
              </a:rPr>
              <a:t>“Light Shall Shine Out Of Darkness”</a:t>
            </a:r>
          </a:p>
        </p:txBody>
      </p:sp>
      <p:cxnSp>
        <p:nvCxnSpPr>
          <p:cNvPr id="73" name="Straight Connector 72">
            <a:extLst>
              <a:ext uri="{FF2B5EF4-FFF2-40B4-BE49-F238E27FC236}">
                <a16:creationId xmlns:a16="http://schemas.microsoft.com/office/drawing/2014/main" id="{E0DCF65E-F84E-483D-83D7-A1616D5691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79920"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
        <p:nvSpPr>
          <p:cNvPr id="9" name="Text Box 11">
            <a:extLst>
              <a:ext uri="{FF2B5EF4-FFF2-40B4-BE49-F238E27FC236}">
                <a16:creationId xmlns:a16="http://schemas.microsoft.com/office/drawing/2014/main" id="{BA398152-229E-9383-3D2C-83F0838F1793}"/>
              </a:ext>
            </a:extLst>
          </p:cNvPr>
          <p:cNvSpPr txBox="1">
            <a:spLocks noChangeArrowheads="1"/>
          </p:cNvSpPr>
          <p:nvPr/>
        </p:nvSpPr>
        <p:spPr bwMode="auto">
          <a:xfrm>
            <a:off x="4671962" y="1371600"/>
            <a:ext cx="4472038" cy="5520751"/>
          </a:xfrm>
          <a:prstGeom prst="rect">
            <a:avLst/>
          </a:prstGeom>
        </p:spPr>
        <p:txBody>
          <a:bodyPr vert="horz" lIns="91440" tIns="45720" rIns="91440" bIns="45720" rtlCol="0">
            <a:normAutofit fontScale="92500" lnSpcReduction="10000"/>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eaLnBrk="1" hangingPunct="1">
              <a:lnSpc>
                <a:spcPct val="110000"/>
              </a:lnSpc>
              <a:spcAft>
                <a:spcPts val="450"/>
              </a:spcAft>
              <a:defRPr/>
            </a:pPr>
            <a:r>
              <a:rPr lang="en-US" sz="3600" b="1" dirty="0">
                <a:solidFill>
                  <a:srgbClr val="FFFF00"/>
                </a:solidFill>
                <a:effectLst>
                  <a:outerShdw blurRad="50800" dist="38100" dir="2700000" algn="tl" rotWithShape="0">
                    <a:srgbClr val="000000">
                      <a:alpha val="48000"/>
                    </a:srgbClr>
                  </a:outerShdw>
                </a:effectLst>
                <a:latin typeface="Tahoma"/>
              </a:rPr>
              <a:t>God wants all men to be saved! (I Tim. 2:3-4; II Pet. 3:9)</a:t>
            </a:r>
            <a:endParaRPr kumimoji="0" lang="en-US" sz="3600" b="1" i="0" u="none" strike="noStrike" kern="1200" cap="none" spc="0" normalizeH="0" baseline="0" noProof="0" dirty="0">
              <a:ln>
                <a:noFill/>
              </a:ln>
              <a:solidFill>
                <a:srgbClr val="FFFF00"/>
              </a:solidFill>
              <a:effectLst>
                <a:outerShdw blurRad="50800" dist="38100" dir="2700000" algn="tl" rotWithShape="0">
                  <a:srgbClr val="000000">
                    <a:alpha val="48000"/>
                  </a:srgbClr>
                </a:outerShdw>
              </a:effectLst>
              <a:uLnTx/>
              <a:uFillTx/>
              <a:latin typeface="Tahoma"/>
            </a:endParaRPr>
          </a:p>
          <a:p>
            <a:pPr marL="342900" lvl="0" indent="-342900" eaLnBrk="1" hangingPunct="1">
              <a:lnSpc>
                <a:spcPct val="110000"/>
              </a:lnSpc>
              <a:spcAft>
                <a:spcPts val="450"/>
              </a:spcAft>
              <a:buFont typeface="Wingdings" panose="05000000000000000000" pitchFamily="2" charset="2"/>
              <a:buChar char="v"/>
              <a:defRPr/>
            </a:pPr>
            <a:r>
              <a:rPr lang="en-US" sz="2400" b="1" dirty="0">
                <a:solidFill>
                  <a:prstClr val="white"/>
                </a:solidFill>
                <a:effectLst>
                  <a:outerShdw blurRad="50800" dist="38100" dir="2700000" algn="tl" rotWithShape="0">
                    <a:srgbClr val="000000">
                      <a:alpha val="48000"/>
                    </a:srgbClr>
                  </a:outerShdw>
                </a:effectLst>
                <a:latin typeface="Tahoma"/>
              </a:rPr>
              <a:t>The “jewels” which we gather will also be our joy and crown (Phil. 4:1)</a:t>
            </a:r>
          </a:p>
          <a:p>
            <a:pPr marL="342900" lvl="0" indent="-342900" eaLnBrk="1" hangingPunct="1">
              <a:lnSpc>
                <a:spcPct val="110000"/>
              </a:lnSpc>
              <a:spcAft>
                <a:spcPts val="450"/>
              </a:spcAft>
              <a:buFont typeface="Wingdings" panose="05000000000000000000" pitchFamily="2" charset="2"/>
              <a:buChar char="v"/>
              <a:defRPr/>
            </a:pPr>
            <a:r>
              <a:rPr lang="en-US" sz="2400" b="1" dirty="0">
                <a:solidFill>
                  <a:prstClr val="white"/>
                </a:solidFill>
                <a:effectLst>
                  <a:outerShdw blurRad="50800" dist="38100" dir="2700000" algn="tl" rotWithShape="0">
                    <a:srgbClr val="000000">
                      <a:alpha val="48000"/>
                    </a:srgbClr>
                  </a:outerShdw>
                </a:effectLst>
                <a:latin typeface="Tahoma"/>
              </a:rPr>
              <a:t>Matthew 6:19-21: This world is not our home! We must not grow weary or content with the treasures of the world but seek the treasures of Heaven! (Heb. 12:1-3; Col. 3:1-3)</a:t>
            </a:r>
            <a:endParaRPr kumimoji="0" lang="en-US" sz="3200" b="0"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a:p>
            <a:pPr marL="342900" marR="0" lvl="0" indent="-342900" algn="l" defTabSz="914400" rtl="0" eaLnBrk="1" fontAlgn="base" latinLnBrk="0" hangingPunct="1">
              <a:lnSpc>
                <a:spcPct val="110000"/>
              </a:lnSpc>
              <a:spcBef>
                <a:spcPct val="0"/>
              </a:spcBef>
              <a:spcAft>
                <a:spcPts val="450"/>
              </a:spcAft>
              <a:buClrTx/>
              <a:buSzTx/>
              <a:buFont typeface="Wingdings" panose="05000000000000000000" pitchFamily="2" charset="2"/>
              <a:buChar char="v"/>
              <a:tabLst/>
              <a:defRPr/>
            </a:pPr>
            <a:endParaRPr kumimoji="0" lang="en-US" sz="28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p:txBody>
      </p:sp>
      <p:sp>
        <p:nvSpPr>
          <p:cNvPr id="8" name="Text Box 5">
            <a:extLst>
              <a:ext uri="{FF2B5EF4-FFF2-40B4-BE49-F238E27FC236}">
                <a16:creationId xmlns:a16="http://schemas.microsoft.com/office/drawing/2014/main" id="{0816F8D3-68F0-314E-3D19-F85D14F44C14}"/>
              </a:ext>
            </a:extLst>
          </p:cNvPr>
          <p:cNvSpPr txBox="1">
            <a:spLocks noChangeArrowheads="1"/>
          </p:cNvSpPr>
          <p:nvPr/>
        </p:nvSpPr>
        <p:spPr bwMode="auto">
          <a:xfrm>
            <a:off x="20" y="4495800"/>
            <a:ext cx="4476973" cy="1938992"/>
          </a:xfrm>
          <a:prstGeom prst="rect">
            <a:avLst/>
          </a:prstGeom>
          <a:ln>
            <a:headEnd/>
            <a:tailEnd/>
          </a:ln>
        </p:spPr>
        <p:style>
          <a:lnRef idx="0">
            <a:schemeClr val="dk1"/>
          </a:lnRef>
          <a:fillRef idx="3">
            <a:schemeClr val="dk1"/>
          </a:fillRef>
          <a:effectRef idx="3">
            <a:schemeClr val="dk1"/>
          </a:effectRef>
          <a:fontRef idx="minor">
            <a:schemeClr val="lt1"/>
          </a:fontRef>
        </p:style>
        <p:txBody>
          <a:bodyPr wrap="square">
            <a:spAutoFit/>
          </a:bodyPr>
          <a:lstStyle/>
          <a:p>
            <a:pPr lvl="0" algn="ctr" defTabSz="685800">
              <a:defRPr/>
            </a:pPr>
            <a:r>
              <a:rPr lang="en-US" sz="3000" b="1" dirty="0">
                <a:latin typeface="Tahoma" pitchFamily="34" charset="0"/>
                <a:cs typeface="Times New Roman" pitchFamily="18" charset="0"/>
              </a:rPr>
              <a:t>Let us not grow weary and lose heart, but continue to “Send the Light!”</a:t>
            </a:r>
            <a:endParaRPr kumimoji="0" lang="en-US" sz="3000" b="1" i="1" u="none" strike="noStrike" kern="1200" cap="none" spc="0" normalizeH="0" baseline="0" noProof="0" dirty="0">
              <a:ln>
                <a:noFill/>
              </a:ln>
              <a:effectLst/>
              <a:uLnTx/>
              <a:uFillTx/>
              <a:latin typeface="Tahoma" pitchFamily="34" charset="0"/>
              <a:cs typeface="Times New Roman" pitchFamily="18" charset="0"/>
            </a:endParaRPr>
          </a:p>
        </p:txBody>
      </p:sp>
    </p:spTree>
    <p:extLst>
      <p:ext uri="{BB962C8B-B14F-4D97-AF65-F5344CB8AC3E}">
        <p14:creationId xmlns:p14="http://schemas.microsoft.com/office/powerpoint/2010/main" val="312513671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 calcmode="lin" valueType="num">
                                      <p:cBhvr additive="base">
                                        <p:cTn id="11" dur="500" fill="hold"/>
                                        <p:tgtEl>
                                          <p:spTgt spid="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9">
                                            <p:txEl>
                                              <p:pRg st="1" end="1"/>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9">
                                            <p:txEl>
                                              <p:pRg st="2" end="2"/>
                                            </p:txEl>
                                          </p:spTgt>
                                        </p:tgtEl>
                                        <p:attrNameLst>
                                          <p:attrName>style.visibility</p:attrName>
                                        </p:attrNameLst>
                                      </p:cBhvr>
                                      <p:to>
                                        <p:strVal val="visible"/>
                                      </p:to>
                                    </p:set>
                                    <p:anim calcmode="lin" valueType="num">
                                      <p:cBhvr additive="base">
                                        <p:cTn id="16" dur="500" fill="hold"/>
                                        <p:tgtEl>
                                          <p:spTgt spid="9">
                                            <p:txEl>
                                              <p:pRg st="2" end="2"/>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1000" fill="hold"/>
                                        <p:tgtEl>
                                          <p:spTgt spid="8"/>
                                        </p:tgtEl>
                                        <p:attrNameLst>
                                          <p:attrName>ppt_w</p:attrName>
                                        </p:attrNameLst>
                                      </p:cBhvr>
                                      <p:tavLst>
                                        <p:tav tm="0">
                                          <p:val>
                                            <p:fltVal val="0"/>
                                          </p:val>
                                        </p:tav>
                                        <p:tav tm="100000">
                                          <p:val>
                                            <p:strVal val="#ppt_w"/>
                                          </p:val>
                                        </p:tav>
                                      </p:tavLst>
                                    </p:anim>
                                    <p:anim calcmode="lin" valueType="num">
                                      <p:cBhvr>
                                        <p:cTn id="23" dur="1000" fill="hold"/>
                                        <p:tgtEl>
                                          <p:spTgt spid="8"/>
                                        </p:tgtEl>
                                        <p:attrNameLst>
                                          <p:attrName>ppt_h</p:attrName>
                                        </p:attrNameLst>
                                      </p:cBhvr>
                                      <p:tavLst>
                                        <p:tav tm="0">
                                          <p:val>
                                            <p:fltVal val="0"/>
                                          </p:val>
                                        </p:tav>
                                        <p:tav tm="100000">
                                          <p:val>
                                            <p:strVal val="#ppt_h"/>
                                          </p:val>
                                        </p:tav>
                                      </p:tavLst>
                                    </p:anim>
                                    <p:anim calcmode="lin" valueType="num">
                                      <p:cBhvr>
                                        <p:cTn id="24" dur="1000" fill="hold"/>
                                        <p:tgtEl>
                                          <p:spTgt spid="8"/>
                                        </p:tgtEl>
                                        <p:attrNameLst>
                                          <p:attrName>style.rotation</p:attrName>
                                        </p:attrNameLst>
                                      </p:cBhvr>
                                      <p:tavLst>
                                        <p:tav tm="0">
                                          <p:val>
                                            <p:fltVal val="90"/>
                                          </p:val>
                                        </p:tav>
                                        <p:tav tm="100000">
                                          <p:val>
                                            <p:fltVal val="0"/>
                                          </p:val>
                                        </p:tav>
                                      </p:tavLst>
                                    </p:anim>
                                    <p:animEffect transition="in" filter="fade">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10886"/>
            <a:ext cx="3733800" cy="838200"/>
          </a:xfrm>
        </p:spPr>
        <p:txBody>
          <a:bodyPr anchor="ctr">
            <a:noAutofit/>
          </a:bodyPr>
          <a:lstStyle/>
          <a:p>
            <a:pPr marL="182880" algn="ctr">
              <a:buClr>
                <a:schemeClr val="accent6">
                  <a:lumMod val="75000"/>
                </a:schemeClr>
              </a:buClr>
              <a:defRPr/>
            </a:pPr>
            <a:r>
              <a:rPr lang="en-US" sz="4000" b="1" u="sng" dirty="0">
                <a:solidFill>
                  <a:srgbClr val="66FFFF"/>
                </a:solidFill>
              </a:rPr>
              <a:t>INTRO</a:t>
            </a:r>
            <a:endParaRPr lang="en-US" sz="4000" b="1" u="sng"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rcRect l="22045" r="22045"/>
          <a:stretch/>
        </p:blipFill>
        <p:spPr>
          <a:xfrm>
            <a:off x="76200" y="1600200"/>
            <a:ext cx="3657600" cy="4525963"/>
          </a:xfrm>
          <a:prstGeom prst="rect">
            <a:avLst/>
          </a:prstGeom>
          <a:no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pic>
      <p:sp>
        <p:nvSpPr>
          <p:cNvPr id="72" name="Footer Placeholder 4">
            <a:extLst>
              <a:ext uri="{FF2B5EF4-FFF2-40B4-BE49-F238E27FC236}">
                <a16:creationId xmlns:a16="http://schemas.microsoft.com/office/drawing/2014/main" id="{01FED674-AE1C-440D-9E11-839865A220F8}"/>
              </a:ext>
            </a:extLst>
          </p:cNvPr>
          <p:cNvSpPr>
            <a:spLocks noGrp="1"/>
          </p:cNvSpPr>
          <p:nvPr>
            <p:ph type="ftr" sz="quarter" idx="11"/>
          </p:nvPr>
        </p:nvSpPr>
        <p:spPr>
          <a:xfrm>
            <a:off x="0" y="6492875"/>
            <a:ext cx="3733800" cy="365125"/>
          </a:xfrm>
        </p:spPr>
        <p:txBody>
          <a:bodyPr anchor="b">
            <a:normAutofit/>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sz="1000" b="0" i="0" u="none" strike="noStrike" kern="1200" cap="none" spc="0" normalizeH="0" baseline="0" noProof="0" dirty="0">
                <a:ln>
                  <a:noFill/>
                </a:ln>
                <a:solidFill>
                  <a:srgbClr val="D4D2D0">
                    <a:shade val="50000"/>
                  </a:srgbClr>
                </a:solidFill>
                <a:effectLst/>
                <a:uLnTx/>
                <a:uFillTx/>
                <a:latin typeface="Arial" charset="0"/>
                <a:ea typeface="+mn-ea"/>
                <a:cs typeface="Arial" charset="0"/>
              </a:rPr>
              <a:t>“Light Shall Shine Out Of Darkness”</a:t>
            </a:r>
          </a:p>
        </p:txBody>
      </p:sp>
      <p:sp>
        <p:nvSpPr>
          <p:cNvPr id="4" name="Content Placeholder 3">
            <a:extLst>
              <a:ext uri="{FF2B5EF4-FFF2-40B4-BE49-F238E27FC236}">
                <a16:creationId xmlns:a16="http://schemas.microsoft.com/office/drawing/2014/main" id="{1CC84168-49D7-4494-AFA6-92BBF22F4887}"/>
              </a:ext>
            </a:extLst>
          </p:cNvPr>
          <p:cNvSpPr>
            <a:spLocks noGrp="1"/>
          </p:cNvSpPr>
          <p:nvPr>
            <p:ph sz="half" idx="2"/>
          </p:nvPr>
        </p:nvSpPr>
        <p:spPr>
          <a:xfrm>
            <a:off x="3733800" y="1600200"/>
            <a:ext cx="5410200" cy="5246914"/>
          </a:xfrm>
        </p:spPr>
        <p:txBody>
          <a:bodyPr/>
          <a:lstStyle/>
          <a:p>
            <a:pPr marL="36576" indent="0">
              <a:buNone/>
              <a:defRPr/>
            </a:pPr>
            <a:r>
              <a:rPr lang="en-US" sz="2800" b="1" dirty="0">
                <a:solidFill>
                  <a:srgbClr val="FFFFFF"/>
                </a:solidFill>
                <a:latin typeface="Tahoma" pitchFamily="34" charset="0"/>
                <a:cs typeface="Times New Roman" pitchFamily="18" charset="0"/>
              </a:rPr>
              <a:t>The Thessalonian Saints</a:t>
            </a:r>
          </a:p>
          <a:p>
            <a:pPr marL="457200" indent="-457200">
              <a:buClr>
                <a:srgbClr val="CCECFF"/>
              </a:buClr>
              <a:buSzPct val="115000"/>
              <a:buFont typeface="Wingdings" pitchFamily="2" charset="2"/>
              <a:buChar char="Ø"/>
              <a:defRPr/>
            </a:pPr>
            <a:r>
              <a:rPr lang="en-US" sz="2800" dirty="0">
                <a:solidFill>
                  <a:srgbClr val="FFFF00"/>
                </a:solidFill>
                <a:latin typeface="Tahoma" pitchFamily="34" charset="0"/>
                <a:cs typeface="Times New Roman" pitchFamily="18" charset="0"/>
              </a:rPr>
              <a:t>Were a great example of teaching the gospel to others everywhere they went!</a:t>
            </a:r>
          </a:p>
          <a:p>
            <a:pPr marL="758952" lvl="1" indent="-457200">
              <a:buClr>
                <a:srgbClr val="CCECFF"/>
              </a:buClr>
              <a:buSzPct val="115000"/>
              <a:buFont typeface="Wingdings" panose="05000000000000000000" pitchFamily="2" charset="2"/>
              <a:buChar char="ü"/>
              <a:defRPr/>
            </a:pPr>
            <a:r>
              <a:rPr lang="en-US" sz="2400" b="1" dirty="0">
                <a:solidFill>
                  <a:srgbClr val="FFFF00"/>
                </a:solidFill>
                <a:latin typeface="Tahoma" pitchFamily="34" charset="0"/>
                <a:cs typeface="Times New Roman" pitchFamily="18" charset="0"/>
              </a:rPr>
              <a:t>I Thessalonians 1:6-8</a:t>
            </a:r>
          </a:p>
          <a:p>
            <a:pPr marL="457200" indent="-457200">
              <a:buClr>
                <a:srgbClr val="CCECFF"/>
              </a:buClr>
              <a:buSzPct val="115000"/>
              <a:buFont typeface="Wingdings" pitchFamily="2" charset="2"/>
              <a:buChar char="Ø"/>
              <a:defRPr/>
            </a:pPr>
            <a:r>
              <a:rPr lang="en-US" sz="2800" dirty="0">
                <a:solidFill>
                  <a:srgbClr val="FFFF00"/>
                </a:solidFill>
                <a:latin typeface="Tahoma" pitchFamily="34" charset="0"/>
                <a:cs typeface="Times New Roman" pitchFamily="18" charset="0"/>
              </a:rPr>
              <a:t>Were called through the gospel to have the glory of Christ!</a:t>
            </a:r>
          </a:p>
          <a:p>
            <a:pPr marL="758952" lvl="1" indent="-457200">
              <a:buClr>
                <a:srgbClr val="CCECFF"/>
              </a:buClr>
              <a:buSzPct val="115000"/>
              <a:buFont typeface="Wingdings" panose="05000000000000000000" pitchFamily="2" charset="2"/>
              <a:buChar char="ü"/>
              <a:defRPr/>
            </a:pPr>
            <a:r>
              <a:rPr lang="en-US" sz="2400" b="1" dirty="0">
                <a:solidFill>
                  <a:srgbClr val="FFFF00"/>
                </a:solidFill>
                <a:latin typeface="Tahoma" pitchFamily="34" charset="0"/>
                <a:cs typeface="Times New Roman" pitchFamily="18" charset="0"/>
              </a:rPr>
              <a:t>II Thessalonians 2:13-14</a:t>
            </a:r>
          </a:p>
        </p:txBody>
      </p:sp>
    </p:spTree>
    <p:extLst>
      <p:ext uri="{BB962C8B-B14F-4D97-AF65-F5344CB8AC3E}">
        <p14:creationId xmlns:p14="http://schemas.microsoft.com/office/powerpoint/2010/main" val="55621404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 calcmode="lin" valueType="num">
                                      <p:cBhvr additive="base">
                                        <p:cTn id="16"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calcmode="lin" valueType="num">
                                      <p:cBhvr additive="base">
                                        <p:cTn id="22"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500"/>
                            </p:stCondLst>
                            <p:childTnLst>
                              <p:par>
                                <p:cTn id="25" presetID="2" presetClass="entr" presetSubtype="8" fill="hold" nodeType="after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4916" y="0"/>
            <a:ext cx="9139084" cy="609600"/>
          </a:xfrm>
        </p:spPr>
        <p:txBody>
          <a:bodyPr/>
          <a:lstStyle/>
          <a:p>
            <a:r>
              <a:rPr lang="en-US" sz="4000" b="1" u="sng" dirty="0">
                <a:solidFill>
                  <a:schemeClr val="bg1"/>
                </a:solidFill>
                <a:cs typeface="Times New Roman" pitchFamily="18" charset="0"/>
              </a:rPr>
              <a:t>Conclusion</a:t>
            </a:r>
          </a:p>
        </p:txBody>
      </p:sp>
      <p:sp>
        <p:nvSpPr>
          <p:cNvPr id="11" name="Text Box 6"/>
          <p:cNvSpPr txBox="1">
            <a:spLocks noChangeArrowheads="1"/>
          </p:cNvSpPr>
          <p:nvPr/>
        </p:nvSpPr>
        <p:spPr bwMode="auto">
          <a:xfrm>
            <a:off x="4916" y="838200"/>
            <a:ext cx="9145555" cy="390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
                <a:srgbClr val="BBE0E3"/>
              </a:buClr>
              <a:buSzPct val="115000"/>
              <a:buFontTx/>
              <a:buNone/>
              <a:tabLst/>
              <a:defRPr/>
            </a:pPr>
            <a:r>
              <a:rPr kumimoji="0" lang="en-US" sz="2400" b="1" i="0" u="none" strike="noStrike" kern="1200" cap="none" spc="0" normalizeH="0" baseline="0" noProof="0" dirty="0">
                <a:ln>
                  <a:noFill/>
                </a:ln>
                <a:solidFill>
                  <a:srgbClr val="000000">
                    <a:lumMod val="95000"/>
                    <a:lumOff val="5000"/>
                  </a:srgbClr>
                </a:solidFill>
                <a:effectLst/>
                <a:uLnTx/>
                <a:uFillTx/>
                <a:latin typeface="Tahoma" pitchFamily="34" charset="0"/>
                <a:ea typeface="+mn-ea"/>
                <a:cs typeface="Times New Roman" pitchFamily="18" charset="0"/>
              </a:rPr>
              <a:t>“Send The Light” (1890) by Charles H. Gabriel </a:t>
            </a:r>
          </a:p>
          <a:p>
            <a:pPr marL="457200" marR="0" lvl="0" indent="-457200" algn="l" defTabSz="914400" rtl="0" eaLnBrk="1" fontAlgn="base" latinLnBrk="0" hangingPunct="1">
              <a:lnSpc>
                <a:spcPct val="100000"/>
              </a:lnSpc>
              <a:spcBef>
                <a:spcPct val="0"/>
              </a:spcBef>
              <a:spcAft>
                <a:spcPct val="0"/>
              </a:spcAft>
              <a:buClr>
                <a:srgbClr val="BBE0E3"/>
              </a:buClr>
              <a:buSzPct val="115000"/>
              <a:buFontTx/>
              <a:buNone/>
              <a:tabLst/>
              <a:defRPr/>
            </a:pPr>
            <a:r>
              <a:rPr kumimoji="0" lang="en-US" sz="2400" b="1" i="0" u="none" strike="noStrike" kern="1200" cap="none" spc="0" normalizeH="0" baseline="0" noProof="0" dirty="0">
                <a:ln>
                  <a:noFill/>
                </a:ln>
                <a:solidFill>
                  <a:srgbClr val="000000">
                    <a:lumMod val="95000"/>
                    <a:lumOff val="5000"/>
                  </a:srgbClr>
                </a:solidFill>
                <a:effectLst/>
                <a:uLnTx/>
                <a:uFillTx/>
                <a:latin typeface="Tahoma" pitchFamily="34" charset="0"/>
                <a:ea typeface="+mn-ea"/>
                <a:cs typeface="Times New Roman" pitchFamily="18" charset="0"/>
              </a:rPr>
              <a:t>(1856-1932) Chorus:</a:t>
            </a:r>
            <a:endParaRPr kumimoji="0" lang="en-US" sz="2400" b="0" i="0" u="none" strike="noStrike" kern="1200" cap="none" spc="0" normalizeH="0" baseline="0" noProof="0" dirty="0">
              <a:ln>
                <a:noFill/>
              </a:ln>
              <a:solidFill>
                <a:srgbClr val="000000">
                  <a:lumMod val="95000"/>
                  <a:lumOff val="5000"/>
                </a:srgbClr>
              </a:solidFill>
              <a:effectLst/>
              <a:uLnTx/>
              <a:uFillTx/>
              <a:latin typeface="Tahoma" pitchFamily="34" charset="0"/>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
                <a:srgbClr val="2D2D8A">
                  <a:lumMod val="60000"/>
                  <a:lumOff val="40000"/>
                </a:srgbClr>
              </a:buClr>
              <a:buSzPct val="115000"/>
              <a:buFontTx/>
              <a:buNone/>
              <a:tabLst/>
              <a:defRPr/>
            </a:pPr>
            <a:r>
              <a:rPr kumimoji="0" lang="en-US" sz="4000" b="1" i="0"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rPr>
              <a:t>“Send the light! the blessed gospel light! Let it shine from shore to shore. Send the light! the blessed gospel light! Let it shine forevermore.”</a:t>
            </a:r>
          </a:p>
        </p:txBody>
      </p:sp>
      <p:sp>
        <p:nvSpPr>
          <p:cNvPr id="9" name="Footer Placeholder 4"/>
          <p:cNvSpPr txBox="1">
            <a:spLocks/>
          </p:cNvSpPr>
          <p:nvPr/>
        </p:nvSpPr>
        <p:spPr bwMode="auto">
          <a:xfrm>
            <a:off x="5760225" y="6553200"/>
            <a:ext cx="3385330" cy="301690"/>
          </a:xfrm>
          <a:prstGeom prst="rect">
            <a:avLst/>
          </a:prstGeom>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b="1" kern="1200">
                <a:solidFill>
                  <a:schemeClr val="lt1"/>
                </a:solidFill>
                <a:latin typeface="+mn-lt"/>
                <a:ea typeface="+mn-ea"/>
                <a:cs typeface="+mn-cs"/>
              </a:defRPr>
            </a:lvl1pPr>
            <a:lvl2pPr marL="457200" algn="l" rtl="0" fontAlgn="base">
              <a:spcBef>
                <a:spcPct val="0"/>
              </a:spcBef>
              <a:spcAft>
                <a:spcPct val="0"/>
              </a:spcAft>
              <a:defRPr sz="2400" b="1" kern="1200">
                <a:solidFill>
                  <a:schemeClr val="lt1"/>
                </a:solidFill>
                <a:latin typeface="+mn-lt"/>
                <a:ea typeface="+mn-ea"/>
                <a:cs typeface="+mn-cs"/>
              </a:defRPr>
            </a:lvl2pPr>
            <a:lvl3pPr marL="914400" algn="l" rtl="0" fontAlgn="base">
              <a:spcBef>
                <a:spcPct val="0"/>
              </a:spcBef>
              <a:spcAft>
                <a:spcPct val="0"/>
              </a:spcAft>
              <a:defRPr sz="2400" b="1" kern="1200">
                <a:solidFill>
                  <a:schemeClr val="lt1"/>
                </a:solidFill>
                <a:latin typeface="+mn-lt"/>
                <a:ea typeface="+mn-ea"/>
                <a:cs typeface="+mn-cs"/>
              </a:defRPr>
            </a:lvl3pPr>
            <a:lvl4pPr marL="1371600" algn="l" rtl="0" fontAlgn="base">
              <a:spcBef>
                <a:spcPct val="0"/>
              </a:spcBef>
              <a:spcAft>
                <a:spcPct val="0"/>
              </a:spcAft>
              <a:defRPr sz="2400" b="1" kern="1200">
                <a:solidFill>
                  <a:schemeClr val="lt1"/>
                </a:solidFill>
                <a:latin typeface="+mn-lt"/>
                <a:ea typeface="+mn-ea"/>
                <a:cs typeface="+mn-cs"/>
              </a:defRPr>
            </a:lvl4pPr>
            <a:lvl5pPr marL="1828800" algn="l" rtl="0" fontAlgn="base">
              <a:spcBef>
                <a:spcPct val="0"/>
              </a:spcBef>
              <a:spcAft>
                <a:spcPct val="0"/>
              </a:spcAft>
              <a:defRPr sz="2400" b="1" kern="1200">
                <a:solidFill>
                  <a:schemeClr val="lt1"/>
                </a:solidFill>
                <a:latin typeface="+mn-lt"/>
                <a:ea typeface="+mn-ea"/>
                <a:cs typeface="+mn-cs"/>
              </a:defRPr>
            </a:lvl5pPr>
            <a:lvl6pPr marL="2286000" algn="l" defTabSz="914400" rtl="0" eaLnBrk="1" latinLnBrk="0" hangingPunct="1">
              <a:defRPr sz="2400" b="1" kern="1200">
                <a:solidFill>
                  <a:schemeClr val="lt1"/>
                </a:solidFill>
                <a:latin typeface="+mn-lt"/>
                <a:ea typeface="+mn-ea"/>
                <a:cs typeface="+mn-cs"/>
              </a:defRPr>
            </a:lvl6pPr>
            <a:lvl7pPr marL="2743200" algn="l" defTabSz="914400" rtl="0" eaLnBrk="1" latinLnBrk="0" hangingPunct="1">
              <a:defRPr sz="2400" b="1" kern="1200">
                <a:solidFill>
                  <a:schemeClr val="lt1"/>
                </a:solidFill>
                <a:latin typeface="+mn-lt"/>
                <a:ea typeface="+mn-ea"/>
                <a:cs typeface="+mn-cs"/>
              </a:defRPr>
            </a:lvl7pPr>
            <a:lvl8pPr marL="3200400" algn="l" defTabSz="914400" rtl="0" eaLnBrk="1" latinLnBrk="0" hangingPunct="1">
              <a:defRPr sz="2400" b="1" kern="1200">
                <a:solidFill>
                  <a:schemeClr val="lt1"/>
                </a:solidFill>
                <a:latin typeface="+mn-lt"/>
                <a:ea typeface="+mn-ea"/>
                <a:cs typeface="+mn-cs"/>
              </a:defRPr>
            </a:lvl8pPr>
            <a:lvl9pPr marL="3657600" algn="l" defTabSz="914400" rtl="0" eaLnBrk="1" latinLnBrk="0" hangingPunct="1">
              <a:defRPr sz="2400" b="1"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“Light Shall Shine Out Of Darkness”</a:t>
            </a:r>
          </a:p>
        </p:txBody>
      </p:sp>
    </p:spTree>
    <p:extLst>
      <p:ext uri="{BB962C8B-B14F-4D97-AF65-F5344CB8AC3E}">
        <p14:creationId xmlns:p14="http://schemas.microsoft.com/office/powerpoint/2010/main" val="263143926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0" y="0"/>
            <a:ext cx="9144000" cy="609600"/>
          </a:xfrm>
        </p:spPr>
        <p:txBody>
          <a:bodyPr/>
          <a:lstStyle/>
          <a:p>
            <a:r>
              <a:rPr lang="en-US" altLang="en-US" sz="4000" b="1" u="sng" dirty="0">
                <a:solidFill>
                  <a:schemeClr val="tx1"/>
                </a:solidFill>
                <a:cs typeface="Times New Roman" pitchFamily="18" charset="0"/>
              </a:rPr>
              <a:t>Conclusion</a:t>
            </a:r>
            <a:endParaRPr lang="en-US" altLang="en-US" b="1" u="sng" dirty="0">
              <a:solidFill>
                <a:schemeClr val="tx1"/>
              </a:solidFill>
              <a:cs typeface="Times New Roman" pitchFamily="18" charset="0"/>
            </a:endParaRPr>
          </a:p>
        </p:txBody>
      </p:sp>
      <p:sp>
        <p:nvSpPr>
          <p:cNvPr id="8" name="Footer Placeholder 4"/>
          <p:cNvSpPr>
            <a:spLocks noGrp="1"/>
          </p:cNvSpPr>
          <p:nvPr>
            <p:ph type="ftr" sz="quarter" idx="11"/>
          </p:nvPr>
        </p:nvSpPr>
        <p:spPr>
          <a:xfrm>
            <a:off x="-12290" y="6577781"/>
            <a:ext cx="3136490" cy="304800"/>
          </a:xfrm>
        </p:spPr>
        <p:txBody>
          <a:bodyPr/>
          <a:lstStyle/>
          <a:p>
            <a:pPr lvl="0" algn="ctr"/>
            <a:r>
              <a:rPr lang="en-US" altLang="en-US" dirty="0">
                <a:solidFill>
                  <a:srgbClr val="000000"/>
                </a:solidFill>
                <a:cs typeface="Times New Roman" pitchFamily="18" charset="0"/>
              </a:rPr>
              <a:t>“Light Shall Shine Out Of Darkness”</a:t>
            </a:r>
          </a:p>
        </p:txBody>
      </p:sp>
      <p:sp>
        <p:nvSpPr>
          <p:cNvPr id="6" name="Text Box 4"/>
          <p:cNvSpPr txBox="1">
            <a:spLocks noChangeArrowheads="1"/>
          </p:cNvSpPr>
          <p:nvPr/>
        </p:nvSpPr>
        <p:spPr bwMode="auto">
          <a:xfrm>
            <a:off x="0" y="5315897"/>
            <a:ext cx="9179642"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3366FF">
                    <a:lumMod val="75000"/>
                  </a:srgbClr>
                </a:solidFill>
                <a:effectLst/>
                <a:uLnTx/>
                <a:uFillTx/>
                <a:latin typeface="Tahoma" pitchFamily="34" charset="0"/>
                <a:ea typeface="+mn-ea"/>
                <a:cs typeface="Times New Roman" pitchFamily="18" charset="0"/>
              </a:rPr>
              <a:t>What kind of “lifesaving station” are we?</a:t>
            </a:r>
          </a:p>
          <a:p>
            <a:pPr marL="457200" marR="0" lvl="0" indent="-457200" algn="l" defTabSz="914400" rtl="0" eaLnBrk="1" fontAlgn="base" latinLnBrk="0" hangingPunct="1">
              <a:lnSpc>
                <a:spcPct val="100000"/>
              </a:lnSpc>
              <a:spcBef>
                <a:spcPct val="0"/>
              </a:spcBef>
              <a:spcAft>
                <a:spcPct val="0"/>
              </a:spcAft>
              <a:buClr>
                <a:srgbClr val="3366FF"/>
              </a:buClr>
              <a:buSzPct val="115000"/>
              <a:buFont typeface="Wingdings" pitchFamily="2" charset="2"/>
              <a:buChar char="Ø"/>
              <a:tabLst/>
              <a:defRPr/>
            </a:pPr>
            <a:r>
              <a:rPr kumimoji="0" lang="en-US" altLang="en-US" b="0" i="0" u="none" strike="noStrike" kern="1200" cap="none" spc="0" normalizeH="0" baseline="0" noProof="0" dirty="0">
                <a:ln>
                  <a:noFill/>
                </a:ln>
                <a:solidFill>
                  <a:srgbClr val="002060"/>
                </a:solidFill>
                <a:effectLst/>
                <a:uLnTx/>
                <a:uFillTx/>
                <a:latin typeface="Tahoma" pitchFamily="34" charset="0"/>
                <a:ea typeface="+mn-ea"/>
                <a:cs typeface="Times New Roman" pitchFamily="18" charset="0"/>
              </a:rPr>
              <a:t>One that is faithfully fulfilling its mission?</a:t>
            </a:r>
          </a:p>
          <a:p>
            <a:pPr marL="457200" marR="0" lvl="0" indent="-457200" algn="l" defTabSz="914400" rtl="0" eaLnBrk="1" fontAlgn="base" latinLnBrk="0" hangingPunct="1">
              <a:lnSpc>
                <a:spcPct val="100000"/>
              </a:lnSpc>
              <a:spcBef>
                <a:spcPct val="0"/>
              </a:spcBef>
              <a:spcAft>
                <a:spcPct val="0"/>
              </a:spcAft>
              <a:buClr>
                <a:srgbClr val="3366FF"/>
              </a:buClr>
              <a:buSzPct val="115000"/>
              <a:buFont typeface="Wingdings" pitchFamily="2" charset="2"/>
              <a:buChar char="Ø"/>
              <a:tabLst/>
              <a:defRPr/>
            </a:pPr>
            <a:r>
              <a:rPr kumimoji="0" lang="en-US" altLang="en-US" b="0" i="0" u="none" strike="noStrike" kern="1200" cap="none" spc="0" normalizeH="0" baseline="0" noProof="0" dirty="0">
                <a:ln>
                  <a:noFill/>
                </a:ln>
                <a:solidFill>
                  <a:srgbClr val="002060"/>
                </a:solidFill>
                <a:effectLst/>
                <a:uLnTx/>
                <a:uFillTx/>
                <a:latin typeface="Tahoma" pitchFamily="34" charset="0"/>
                <a:ea typeface="+mn-ea"/>
                <a:cs typeface="Times New Roman" pitchFamily="18" charset="0"/>
              </a:rPr>
              <a:t>One that is basking in its material blessings?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0921" y="771083"/>
            <a:ext cx="5217113" cy="4486717"/>
          </a:xfrm>
          <a:prstGeom prst="rect">
            <a:avLst/>
          </a:prstGeom>
        </p:spPr>
      </p:pic>
    </p:spTree>
    <p:extLst>
      <p:ext uri="{BB962C8B-B14F-4D97-AF65-F5344CB8AC3E}">
        <p14:creationId xmlns:p14="http://schemas.microsoft.com/office/powerpoint/2010/main" val="288646784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left)">
                                      <p:cBhvr>
                                        <p:cTn id="11" dur="500"/>
                                        <p:tgtEl>
                                          <p:spTgt spid="6">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ipe(left)">
                                      <p:cBhvr>
                                        <p:cTn id="15"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0" y="0"/>
            <a:ext cx="9144000" cy="609600"/>
          </a:xfrm>
        </p:spPr>
        <p:txBody>
          <a:bodyPr/>
          <a:lstStyle/>
          <a:p>
            <a:r>
              <a:rPr lang="en-US" altLang="en-US" sz="4000" b="1" u="sng" dirty="0">
                <a:solidFill>
                  <a:schemeClr val="tx1"/>
                </a:solidFill>
                <a:cs typeface="Times New Roman" pitchFamily="18" charset="0"/>
              </a:rPr>
              <a:t>Conclusion</a:t>
            </a:r>
            <a:endParaRPr lang="en-US" altLang="en-US" b="1" u="sng" dirty="0">
              <a:solidFill>
                <a:schemeClr val="tx1"/>
              </a:solidFill>
              <a:cs typeface="Times New Roman" pitchFamily="18" charset="0"/>
            </a:endParaRPr>
          </a:p>
        </p:txBody>
      </p:sp>
      <p:sp>
        <p:nvSpPr>
          <p:cNvPr id="8" name="Footer Placeholder 4"/>
          <p:cNvSpPr>
            <a:spLocks noGrp="1"/>
          </p:cNvSpPr>
          <p:nvPr>
            <p:ph type="ftr" sz="quarter" idx="11"/>
          </p:nvPr>
        </p:nvSpPr>
        <p:spPr>
          <a:xfrm>
            <a:off x="-12290" y="6577781"/>
            <a:ext cx="3136490" cy="30480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a:ea typeface="+mn-ea"/>
                <a:cs typeface="Times New Roman" pitchFamily="18" charset="0"/>
              </a:rPr>
              <a:t>“Light Shall Shine Out Of Darkness”</a:t>
            </a:r>
          </a:p>
        </p:txBody>
      </p:sp>
      <p:sp>
        <p:nvSpPr>
          <p:cNvPr id="9" name="Text Box 4"/>
          <p:cNvSpPr txBox="1">
            <a:spLocks noChangeArrowheads="1"/>
          </p:cNvSpPr>
          <p:nvPr/>
        </p:nvSpPr>
        <p:spPr bwMode="auto">
          <a:xfrm>
            <a:off x="3487993" y="3123214"/>
            <a:ext cx="5656007" cy="2554545"/>
          </a:xfrm>
          <a:prstGeom prst="rect">
            <a:avLst/>
          </a:prstGeom>
          <a:ln/>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CAE2FF"/>
                </a:solidFill>
                <a:effectLst/>
                <a:uLnTx/>
                <a:uFillTx/>
                <a:latin typeface="Tahoma" pitchFamily="34" charset="0"/>
                <a:ea typeface="+mn-ea"/>
                <a:cs typeface="+mn-cs"/>
              </a:rPr>
              <a:t>We can do this by</a:t>
            </a:r>
          </a:p>
          <a:p>
            <a:pPr marL="457200" marR="0" lvl="0" indent="-45720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CAE2FF"/>
                </a:solidFill>
                <a:effectLst/>
                <a:uLnTx/>
                <a:uFillTx/>
                <a:latin typeface="Tahoma" pitchFamily="34" charset="0"/>
                <a:ea typeface="+mn-ea"/>
                <a:cs typeface="+mn-cs"/>
              </a:rPr>
              <a:t>sounding forth the gospel</a:t>
            </a:r>
          </a:p>
          <a:p>
            <a:pPr marL="457200" marR="0" lvl="0" indent="-45720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CAE2FF"/>
                </a:solidFill>
                <a:effectLst/>
                <a:uLnTx/>
                <a:uFillTx/>
                <a:latin typeface="Tahoma" pitchFamily="34" charset="0"/>
                <a:ea typeface="+mn-ea"/>
                <a:cs typeface="+mn-cs"/>
              </a:rPr>
              <a:t>call to obey and</a:t>
            </a:r>
          </a:p>
          <a:p>
            <a:pPr marL="457200" marR="0" lvl="0" indent="-45720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CAE2FF"/>
                </a:solidFill>
                <a:effectLst/>
                <a:uLnTx/>
                <a:uFillTx/>
                <a:latin typeface="Tahoma" pitchFamily="34" charset="0"/>
                <a:ea typeface="+mn-ea"/>
                <a:cs typeface="+mn-cs"/>
              </a:rPr>
              <a:t>proclaiming the </a:t>
            </a:r>
          </a:p>
          <a:p>
            <a:pPr marL="457200" marR="0" lvl="0" indent="-45720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CAE2FF"/>
                </a:solidFill>
                <a:effectLst/>
                <a:uLnTx/>
                <a:uFillTx/>
                <a:latin typeface="Tahoma" pitchFamily="34" charset="0"/>
                <a:ea typeface="+mn-ea"/>
                <a:cs typeface="+mn-cs"/>
              </a:rPr>
              <a:t>praises of God!</a:t>
            </a:r>
            <a:endParaRPr kumimoji="0" lang="en-US" altLang="en-US" sz="3200" b="1" i="1" u="none" strike="noStrike" kern="1200" cap="none" spc="0" normalizeH="0" baseline="0" noProof="0" dirty="0">
              <a:ln>
                <a:noFill/>
              </a:ln>
              <a:solidFill>
                <a:srgbClr val="CAE2FF"/>
              </a:solidFill>
              <a:effectLst/>
              <a:uLnTx/>
              <a:uFillTx/>
              <a:latin typeface="Tahoma" pitchFamily="34" charset="0"/>
              <a:ea typeface="+mn-ea"/>
              <a:cs typeface="+mn-cs"/>
            </a:endParaRPr>
          </a:p>
        </p:txBody>
      </p:sp>
      <p:sp>
        <p:nvSpPr>
          <p:cNvPr id="11" name="Text Box 9"/>
          <p:cNvSpPr txBox="1">
            <a:spLocks noChangeArrowheads="1"/>
          </p:cNvSpPr>
          <p:nvPr/>
        </p:nvSpPr>
        <p:spPr bwMode="auto">
          <a:xfrm>
            <a:off x="-12290" y="1066800"/>
            <a:ext cx="9156290" cy="1384995"/>
          </a:xfrm>
          <a:prstGeom prst="rect">
            <a:avLst/>
          </a:prstGeom>
          <a:solidFill>
            <a:srgbClr val="FFCCFF"/>
          </a:solidFill>
          <a:ln/>
        </p:spPr>
        <p:style>
          <a:lnRef idx="0">
            <a:schemeClr val="accent5"/>
          </a:lnRef>
          <a:fillRef idx="3">
            <a:schemeClr val="accent5"/>
          </a:fillRef>
          <a:effectRef idx="3">
            <a:schemeClr val="accent5"/>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FF0000"/>
                </a:solidFill>
                <a:effectLst/>
                <a:uLnTx/>
                <a:uFillTx/>
                <a:latin typeface="Tahoma" pitchFamily="34" charset="0"/>
                <a:ea typeface="+mn-ea"/>
                <a:cs typeface="+mn-cs"/>
              </a:rPr>
              <a:t>May God's grace and mercy shown toward us compel us to be active in sharing the same grace and mercy to others!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123215"/>
            <a:ext cx="3406060" cy="2554545"/>
          </a:xfrm>
          <a:prstGeom prst="rect">
            <a:avLst/>
          </a:prstGeom>
        </p:spPr>
      </p:pic>
    </p:spTree>
    <p:extLst>
      <p:ext uri="{BB962C8B-B14F-4D97-AF65-F5344CB8AC3E}">
        <p14:creationId xmlns:p14="http://schemas.microsoft.com/office/powerpoint/2010/main" val="397265100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fltVal val="0"/>
                                          </p:val>
                                        </p:tav>
                                        <p:tav tm="100000">
                                          <p:val>
                                            <p:strVal val="#ppt_w"/>
                                          </p:val>
                                        </p:tav>
                                      </p:tavLst>
                                    </p:anim>
                                    <p:anim calcmode="lin" valueType="num">
                                      <p:cBhvr>
                                        <p:cTn id="13" dur="1000" fill="hold"/>
                                        <p:tgtEl>
                                          <p:spTgt spid="9"/>
                                        </p:tgtEl>
                                        <p:attrNameLst>
                                          <p:attrName>ppt_h</p:attrName>
                                        </p:attrNameLst>
                                      </p:cBhvr>
                                      <p:tavLst>
                                        <p:tav tm="0">
                                          <p:val>
                                            <p:fltVal val="0"/>
                                          </p:val>
                                        </p:tav>
                                        <p:tav tm="100000">
                                          <p:val>
                                            <p:strVal val="#ppt_h"/>
                                          </p:val>
                                        </p:tav>
                                      </p:tavLst>
                                    </p:anim>
                                    <p:anim calcmode="lin" valueType="num">
                                      <p:cBhvr>
                                        <p:cTn id="14" dur="1000" fill="hold"/>
                                        <p:tgtEl>
                                          <p:spTgt spid="9"/>
                                        </p:tgtEl>
                                        <p:attrNameLst>
                                          <p:attrName>style.rotation</p:attrName>
                                        </p:attrNameLst>
                                      </p:cBhvr>
                                      <p:tavLst>
                                        <p:tav tm="0">
                                          <p:val>
                                            <p:fltVal val="90"/>
                                          </p:val>
                                        </p:tav>
                                        <p:tav tm="100000">
                                          <p:val>
                                            <p:fltVal val="0"/>
                                          </p:val>
                                        </p:tav>
                                      </p:tavLst>
                                    </p:anim>
                                    <p:animEffect transition="in" filter="fade">
                                      <p:cBhvr>
                                        <p:cTn id="15" dur="1000"/>
                                        <p:tgtEl>
                                          <p:spTgt spid="9"/>
                                        </p:tgtEl>
                                      </p:cBhvr>
                                    </p:animEffect>
                                  </p:childTnLst>
                                </p:cTn>
                              </p:par>
                            </p:childTnLst>
                          </p:cTn>
                        </p:par>
                        <p:par>
                          <p:cTn id="16" fill="hold">
                            <p:stCondLst>
                              <p:cond delay="1000"/>
                            </p:stCondLst>
                            <p:childTnLst>
                              <p:par>
                                <p:cTn id="17" presetID="31"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0815E9-8819-479B-A11E-0580045EBD7D}"/>
              </a:ext>
            </a:extLst>
          </p:cNvPr>
          <p:cNvPicPr>
            <a:picLocks noChangeAspect="1"/>
          </p:cNvPicPr>
          <p:nvPr/>
        </p:nvPicPr>
        <p:blipFill rotWithShape="1">
          <a:blip r:embed="rId3">
            <a:alphaModFix amt="75000"/>
            <a:extLst>
              <a:ext uri="{28A0092B-C50C-407E-A947-70E740481C1C}">
                <a14:useLocalDpi xmlns:a14="http://schemas.microsoft.com/office/drawing/2010/main" val="0"/>
              </a:ext>
            </a:extLst>
          </a:blip>
          <a:srcRect l="13768" r="11210"/>
          <a:stretch/>
        </p:blipFill>
        <p:spPr>
          <a:xfrm>
            <a:off x="40" y="2030"/>
            <a:ext cx="9143980" cy="6855970"/>
          </a:xfrm>
          <a:prstGeom prst="rect">
            <a:avLst/>
          </a:prstGeom>
        </p:spPr>
      </p:pic>
      <p:sp>
        <p:nvSpPr>
          <p:cNvPr id="73" name="Rectangle 72">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Arial" charset="0"/>
            </a:endParaRPr>
          </a:p>
        </p:txBody>
      </p:sp>
      <p:sp>
        <p:nvSpPr>
          <p:cNvPr id="164866" name="Rectangle 2"/>
          <p:cNvSpPr>
            <a:spLocks noGrp="1" noChangeArrowheads="1"/>
          </p:cNvSpPr>
          <p:nvPr>
            <p:ph type="title"/>
          </p:nvPr>
        </p:nvSpPr>
        <p:spPr>
          <a:xfrm>
            <a:off x="20" y="2031"/>
            <a:ext cx="9143960" cy="912370"/>
          </a:xfrm>
        </p:spPr>
        <p:txBody>
          <a:bodyPr vert="horz" lIns="91440" tIns="45720" rIns="91440" bIns="45720" rtlCol="0" anchor="ctr">
            <a:normAutofit/>
          </a:bodyPr>
          <a:lstStyle/>
          <a:p>
            <a:pPr defTabSz="914400">
              <a:defRPr/>
            </a:pPr>
            <a:r>
              <a:rPr lang="en-US" sz="4000" u="sng" dirty="0"/>
              <a:t>Conclusion </a:t>
            </a:r>
          </a:p>
        </p:txBody>
      </p:sp>
      <p:sp>
        <p:nvSpPr>
          <p:cNvPr id="8" name="Text Box 11"/>
          <p:cNvSpPr txBox="1">
            <a:spLocks noChangeArrowheads="1"/>
          </p:cNvSpPr>
          <p:nvPr/>
        </p:nvSpPr>
        <p:spPr bwMode="auto">
          <a:xfrm>
            <a:off x="-152400" y="956551"/>
            <a:ext cx="9143960" cy="1847568"/>
          </a:xfrm>
          <a:prstGeom prst="rect">
            <a:avLst/>
          </a:prstGeom>
        </p:spPr>
        <p:txBody>
          <a:bodyPr vert="horz" lIns="91440" tIns="45720" rIns="91440" bIns="45720" rtlCol="0">
            <a:norm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171450" lvl="0" indent="0" algn="ctr" eaLnBrk="1" hangingPunct="1">
              <a:lnSpc>
                <a:spcPct val="120000"/>
              </a:lnSpc>
              <a:spcAft>
                <a:spcPts val="450"/>
              </a:spcAft>
              <a:defRPr/>
            </a:pPr>
            <a:r>
              <a:rPr lang="en-US" sz="3200" b="1" dirty="0">
                <a:solidFill>
                  <a:srgbClr val="FFFF00"/>
                </a:solidFill>
                <a:effectLst>
                  <a:outerShdw blurRad="50800" dist="38100" dir="2700000" algn="tl" rotWithShape="0">
                    <a:srgbClr val="000000">
                      <a:alpha val="48000"/>
                    </a:srgbClr>
                  </a:outerShdw>
                </a:effectLst>
                <a:latin typeface="Tahoma"/>
              </a:rPr>
              <a:t>The darkness and evil of this world cannot be legislated out, because it is a heart problem!</a:t>
            </a:r>
            <a:endParaRPr kumimoji="0" lang="en-US" sz="3200" b="1" i="0" u="none" strike="noStrike" kern="1200" cap="none" spc="0" normalizeH="0" baseline="0" noProof="0" dirty="0">
              <a:ln>
                <a:noFill/>
              </a:ln>
              <a:solidFill>
                <a:srgbClr val="FFFF00"/>
              </a:solidFill>
              <a:effectLst>
                <a:outerShdw blurRad="50800" dist="38100" dir="2700000" algn="tl" rotWithShape="0">
                  <a:srgbClr val="000000">
                    <a:alpha val="48000"/>
                  </a:srgbClr>
                </a:outerShdw>
              </a:effectLst>
              <a:uLnTx/>
              <a:uFillTx/>
              <a:latin typeface="Tahoma"/>
              <a:ea typeface="+mn-ea"/>
              <a:cs typeface="Times New Roman" pitchFamily="18" charset="0"/>
            </a:endParaRPr>
          </a:p>
        </p:txBody>
      </p:sp>
      <p:sp>
        <p:nvSpPr>
          <p:cNvPr id="5" name="Footer Placeholder 4"/>
          <p:cNvSpPr>
            <a:spLocks noGrp="1"/>
          </p:cNvSpPr>
          <p:nvPr>
            <p:ph type="ftr" sz="quarter" idx="11"/>
          </p:nvPr>
        </p:nvSpPr>
        <p:spPr>
          <a:xfrm>
            <a:off x="20" y="6497864"/>
            <a:ext cx="5004649"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dirty="0">
                <a:ln>
                  <a:noFill/>
                </a:ln>
                <a:solidFill>
                  <a:prstClr val="white">
                    <a:tint val="75000"/>
                  </a:prstClr>
                </a:solidFill>
                <a:effectLst/>
                <a:uLnTx/>
                <a:uFillTx/>
                <a:latin typeface="Tahoma"/>
                <a:ea typeface="+mn-ea"/>
                <a:cs typeface="Arial" charset="0"/>
              </a:rPr>
              <a:t>“Light Shall Shine Out Of Darkness”</a:t>
            </a:r>
          </a:p>
        </p:txBody>
      </p:sp>
      <p:sp>
        <p:nvSpPr>
          <p:cNvPr id="7" name="Text Box 5">
            <a:extLst>
              <a:ext uri="{FF2B5EF4-FFF2-40B4-BE49-F238E27FC236}">
                <a16:creationId xmlns:a16="http://schemas.microsoft.com/office/drawing/2014/main" id="{BC4E479B-B773-FE1D-3AA7-F114B1317845}"/>
              </a:ext>
            </a:extLst>
          </p:cNvPr>
          <p:cNvSpPr txBox="1">
            <a:spLocks noChangeArrowheads="1"/>
          </p:cNvSpPr>
          <p:nvPr/>
        </p:nvSpPr>
        <p:spPr bwMode="auto">
          <a:xfrm>
            <a:off x="10966" y="4053882"/>
            <a:ext cx="9143940" cy="1631216"/>
          </a:xfrm>
          <a:prstGeom prst="rect">
            <a:avLst/>
          </a:prstGeom>
          <a:ln>
            <a:headEnd/>
            <a:tailEnd/>
          </a:ln>
        </p:spPr>
        <p:style>
          <a:lnRef idx="0">
            <a:schemeClr val="dk1"/>
          </a:lnRef>
          <a:fillRef idx="3">
            <a:schemeClr val="dk1"/>
          </a:fillRef>
          <a:effectRef idx="3">
            <a:schemeClr val="dk1"/>
          </a:effectRef>
          <a:fontRef idx="minor">
            <a:schemeClr val="lt1"/>
          </a:fontRef>
        </p:style>
        <p:txBody>
          <a:bodyPr wrap="square">
            <a:spAutoFit/>
          </a:bodyPr>
          <a:lstStyle/>
          <a:p>
            <a:pPr lvl="0" algn="ctr" defTabSz="685800">
              <a:defRPr/>
            </a:pPr>
            <a:r>
              <a:rPr lang="en-US" sz="3000" b="1" dirty="0">
                <a:latin typeface="Tahoma" pitchFamily="34" charset="0"/>
                <a:cs typeface="Times New Roman" pitchFamily="18" charset="0"/>
              </a:rPr>
              <a:t>The gospel can change hearts and transform lives (I Corinthians 6:9-11) </a:t>
            </a:r>
          </a:p>
          <a:p>
            <a:pPr lvl="0" algn="ctr" defTabSz="685800">
              <a:defRPr/>
            </a:pPr>
            <a:r>
              <a:rPr lang="en-US" sz="4000" b="1" i="1" dirty="0">
                <a:latin typeface="Tahoma" pitchFamily="34" charset="0"/>
                <a:cs typeface="Times New Roman" pitchFamily="18" charset="0"/>
              </a:rPr>
              <a:t>“Send the Light!”</a:t>
            </a:r>
            <a:endParaRPr kumimoji="0" lang="en-US" sz="4000" b="1" i="1" u="none" strike="noStrike" kern="1200" cap="none" spc="0" normalizeH="0" baseline="0" noProof="0" dirty="0">
              <a:ln>
                <a:noFill/>
              </a:ln>
              <a:effectLst/>
              <a:uLnTx/>
              <a:uFillTx/>
              <a:latin typeface="Tahoma" pitchFamily="34" charset="0"/>
              <a:cs typeface="Times New Roman" pitchFamily="18" charset="0"/>
            </a:endParaRPr>
          </a:p>
        </p:txBody>
      </p:sp>
    </p:spTree>
    <p:extLst>
      <p:ext uri="{BB962C8B-B14F-4D97-AF65-F5344CB8AC3E}">
        <p14:creationId xmlns:p14="http://schemas.microsoft.com/office/powerpoint/2010/main" val="37908864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 calcmode="lin" valueType="num">
                                      <p:cBhvr>
                                        <p:cTn id="14" dur="1000" fill="hold"/>
                                        <p:tgtEl>
                                          <p:spTgt spid="7"/>
                                        </p:tgtEl>
                                        <p:attrNameLst>
                                          <p:attrName>style.rotation</p:attrName>
                                        </p:attrNameLst>
                                      </p:cBhvr>
                                      <p:tavLst>
                                        <p:tav tm="0">
                                          <p:val>
                                            <p:fltVal val="90"/>
                                          </p:val>
                                        </p:tav>
                                        <p:tav tm="100000">
                                          <p:val>
                                            <p:fltVal val="0"/>
                                          </p:val>
                                        </p:tav>
                                      </p:tavLst>
                                    </p:anim>
                                    <p:animEffect transition="in" filter="fade">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14" name="Picture 13" descr="A close up of a beach&#10;&#10;Description automatically generated">
            <a:extLst>
              <a:ext uri="{FF2B5EF4-FFF2-40B4-BE49-F238E27FC236}">
                <a16:creationId xmlns:a16="http://schemas.microsoft.com/office/drawing/2014/main" id="{065B49C5-561B-4436-86B4-425E830A5478}"/>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20" y="1"/>
            <a:ext cx="9144020" cy="6858000"/>
          </a:xfrm>
          <a:prstGeom prst="rect">
            <a:avLst/>
          </a:prstGeom>
        </p:spPr>
      </p:pic>
      <p:sp>
        <p:nvSpPr>
          <p:cNvPr id="22" name="Rectangle 21">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Arial" charset="0"/>
            </a:endParaRPr>
          </a:p>
        </p:txBody>
      </p:sp>
      <p:sp>
        <p:nvSpPr>
          <p:cNvPr id="9" name="Rectangle 2">
            <a:extLst>
              <a:ext uri="{FF2B5EF4-FFF2-40B4-BE49-F238E27FC236}">
                <a16:creationId xmlns:a16="http://schemas.microsoft.com/office/drawing/2014/main" id="{B5686829-6E24-40BB-918C-C91292B97981}"/>
              </a:ext>
            </a:extLst>
          </p:cNvPr>
          <p:cNvSpPr>
            <a:spLocks noGrp="1" noChangeArrowheads="1"/>
          </p:cNvSpPr>
          <p:nvPr>
            <p:ph type="title"/>
          </p:nvPr>
        </p:nvSpPr>
        <p:spPr>
          <a:xfrm>
            <a:off x="0" y="0"/>
            <a:ext cx="9144000" cy="990600"/>
          </a:xfrm>
          <a:solidFill>
            <a:srgbClr val="FFFF00"/>
          </a:solidFill>
        </p:spPr>
        <p:txBody>
          <a:bodyPr/>
          <a:lstStyle/>
          <a:p>
            <a:pPr marL="0" indent="0" eaLnBrk="1" hangingPunct="1">
              <a:buNone/>
            </a:pPr>
            <a:r>
              <a:rPr lang="en-US" sz="4600" b="1" u="sng" dirty="0">
                <a:solidFill>
                  <a:srgbClr val="0000FF"/>
                </a:solidFill>
                <a:latin typeface="Ameretto"/>
              </a:rPr>
              <a:t>“What Must I Do To Be Saved?”</a:t>
            </a:r>
          </a:p>
        </p:txBody>
      </p:sp>
      <p:sp>
        <p:nvSpPr>
          <p:cNvPr id="11" name="Text Box 3">
            <a:extLst>
              <a:ext uri="{FF2B5EF4-FFF2-40B4-BE49-F238E27FC236}">
                <a16:creationId xmlns:a16="http://schemas.microsoft.com/office/drawing/2014/main" id="{A32E3777-7DC2-4DAF-B259-846442EC4B2C}"/>
              </a:ext>
            </a:extLst>
          </p:cNvPr>
          <p:cNvSpPr txBox="1">
            <a:spLocks noChangeArrowheads="1"/>
          </p:cNvSpPr>
          <p:nvPr/>
        </p:nvSpPr>
        <p:spPr bwMode="auto">
          <a:xfrm>
            <a:off x="0" y="1066800"/>
            <a:ext cx="9144000" cy="3539430"/>
          </a:xfrm>
          <a:prstGeom prst="rect">
            <a:avLst/>
          </a:prstGeom>
          <a:noFill/>
          <a:ln w="9525">
            <a:noFill/>
            <a:miter lim="800000"/>
            <a:headEnd/>
            <a:tailEnd/>
          </a:ln>
          <a:effectLst/>
        </p:spPr>
        <p:txBody>
          <a:bodyPr wrap="square">
            <a:spAutoFit/>
          </a:bodyPr>
          <a:lstStyle/>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Hear The Gospel (Jn. 5:24; Rom. 10:17)</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Believe In Christ (Jn. 3:16-18; Jn. 8:24)</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Repent Of Sins (Lk. 13:3-5; Acts 2:38)</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Confess Christ (Mt. 10:32; Rom. 10:10)</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 Baptized (Mk. 16:16; Acts 22:16)</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Remain Faithful (Jn. 8:31; Rev. 2:10)</a:t>
            </a:r>
          </a:p>
        </p:txBody>
      </p:sp>
      <p:sp>
        <p:nvSpPr>
          <p:cNvPr id="12" name="Text Box 4">
            <a:extLst>
              <a:ext uri="{FF2B5EF4-FFF2-40B4-BE49-F238E27FC236}">
                <a16:creationId xmlns:a16="http://schemas.microsoft.com/office/drawing/2014/main" id="{90A4ACFC-B694-4663-B94E-08EED20972AA}"/>
              </a:ext>
            </a:extLst>
          </p:cNvPr>
          <p:cNvSpPr txBox="1">
            <a:spLocks noChangeArrowheads="1"/>
          </p:cNvSpPr>
          <p:nvPr/>
        </p:nvSpPr>
        <p:spPr bwMode="auto">
          <a:xfrm>
            <a:off x="0" y="5521895"/>
            <a:ext cx="9144000" cy="1077218"/>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Arial" pitchFamily="34" charset="0"/>
                <a:ea typeface="+mn-ea"/>
                <a:cs typeface="Arial" pitchFamily="34" charset="0"/>
              </a:rPr>
              <a:t>Repent (Acts 8:22), Confess (I Jn. 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Arial" pitchFamily="34" charset="0"/>
                <a:ea typeface="+mn-ea"/>
                <a:cs typeface="Arial" pitchFamily="34" charset="0"/>
              </a:rPr>
              <a:t>Pray (Acts 8:22)</a:t>
            </a:r>
          </a:p>
        </p:txBody>
      </p:sp>
      <p:sp>
        <p:nvSpPr>
          <p:cNvPr id="13" name="Rectangle 2">
            <a:extLst>
              <a:ext uri="{FF2B5EF4-FFF2-40B4-BE49-F238E27FC236}">
                <a16:creationId xmlns:a16="http://schemas.microsoft.com/office/drawing/2014/main" id="{3CBD791D-1CC1-4B60-AD84-C69BA18F67BA}"/>
              </a:ext>
            </a:extLst>
          </p:cNvPr>
          <p:cNvSpPr txBox="1">
            <a:spLocks noChangeArrowheads="1"/>
          </p:cNvSpPr>
          <p:nvPr/>
        </p:nvSpPr>
        <p:spPr>
          <a:xfrm>
            <a:off x="-20" y="4836095"/>
            <a:ext cx="9144000" cy="685800"/>
          </a:xfrm>
          <a:prstGeom prst="rect">
            <a:avLst/>
          </a:prstGeom>
          <a:solidFill>
            <a:srgbClr val="FFFF00"/>
          </a:solidFill>
        </p:spPr>
        <p:txBody>
          <a:bodyPr vert="horz" lIns="91440" tIns="45720" rIns="91440" bIns="45720" rtlCol="0" anchor="ctr">
            <a:normAutofit lnSpcReduction="10000"/>
          </a:bodyPr>
          <a:lstStyle>
            <a:lvl1pPr algn="ctr" defTabSz="685800" rtl="0" eaLnBrk="1" latinLnBrk="0" hangingPunct="1">
              <a:lnSpc>
                <a:spcPct val="90000"/>
              </a:lnSpc>
              <a:spcBef>
                <a:spcPct val="0"/>
              </a:spcBef>
              <a:buNone/>
              <a:defRPr sz="255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fontAlgn="auto">
              <a:spcAft>
                <a:spcPts val="0"/>
              </a:spcAft>
            </a:pPr>
            <a:r>
              <a:rPr lang="en-US" sz="4400" u="sng" dirty="0">
                <a:solidFill>
                  <a:srgbClr val="0000FF"/>
                </a:solidFill>
                <a:latin typeface="Ameretto"/>
              </a:rPr>
              <a:t>For The Erring Saint: </a:t>
            </a:r>
          </a:p>
        </p:txBody>
      </p:sp>
    </p:spTree>
    <p:extLst>
      <p:ext uri="{BB962C8B-B14F-4D97-AF65-F5344CB8AC3E}">
        <p14:creationId xmlns:p14="http://schemas.microsoft.com/office/powerpoint/2010/main" val="56485994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ircle(out)">
                                      <p:cBhvr>
                                        <p:cTn id="7" dur="500"/>
                                        <p:tgtEl>
                                          <p:spTgt spid="11">
                                            <p:txEl>
                                              <p:pRg st="0" end="0"/>
                                            </p:txEl>
                                          </p:spTgt>
                                        </p:tgtEl>
                                      </p:cBhvr>
                                    </p:animEffect>
                                  </p:childTnLst>
                                </p:cTn>
                              </p:par>
                            </p:childTnLst>
                          </p:cTn>
                        </p:par>
                        <p:par>
                          <p:cTn id="8" fill="hold">
                            <p:stCondLst>
                              <p:cond delay="500"/>
                            </p:stCondLst>
                            <p:childTnLst>
                              <p:par>
                                <p:cTn id="9" presetID="6" presetClass="entr" presetSubtype="32"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circle(out)">
                                      <p:cBhvr>
                                        <p:cTn id="11" dur="500"/>
                                        <p:tgtEl>
                                          <p:spTgt spid="11">
                                            <p:txEl>
                                              <p:pRg st="1" end="1"/>
                                            </p:txEl>
                                          </p:spTgt>
                                        </p:tgtEl>
                                      </p:cBhvr>
                                    </p:animEffect>
                                  </p:childTnLst>
                                </p:cTn>
                              </p:par>
                            </p:childTnLst>
                          </p:cTn>
                        </p:par>
                        <p:par>
                          <p:cTn id="12" fill="hold">
                            <p:stCondLst>
                              <p:cond delay="1000"/>
                            </p:stCondLst>
                            <p:childTnLst>
                              <p:par>
                                <p:cTn id="13" presetID="6" presetClass="entr" presetSubtype="32"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circle(out)">
                                      <p:cBhvr>
                                        <p:cTn id="15" dur="500"/>
                                        <p:tgtEl>
                                          <p:spTgt spid="11">
                                            <p:txEl>
                                              <p:pRg st="2" end="2"/>
                                            </p:txEl>
                                          </p:spTgt>
                                        </p:tgtEl>
                                      </p:cBhvr>
                                    </p:animEffect>
                                  </p:childTnLst>
                                </p:cTn>
                              </p:par>
                            </p:childTnLst>
                          </p:cTn>
                        </p:par>
                        <p:par>
                          <p:cTn id="16" fill="hold">
                            <p:stCondLst>
                              <p:cond delay="1500"/>
                            </p:stCondLst>
                            <p:childTnLst>
                              <p:par>
                                <p:cTn id="17" presetID="6" presetClass="entr" presetSubtype="32" fill="hold" nodeType="after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Effect transition="in" filter="circle(out)">
                                      <p:cBhvr>
                                        <p:cTn id="19" dur="500"/>
                                        <p:tgtEl>
                                          <p:spTgt spid="11">
                                            <p:txEl>
                                              <p:pRg st="3" end="3"/>
                                            </p:txEl>
                                          </p:spTgt>
                                        </p:tgtEl>
                                      </p:cBhvr>
                                    </p:animEffect>
                                  </p:childTnLst>
                                </p:cTn>
                              </p:par>
                            </p:childTnLst>
                          </p:cTn>
                        </p:par>
                        <p:par>
                          <p:cTn id="20" fill="hold">
                            <p:stCondLst>
                              <p:cond delay="2000"/>
                            </p:stCondLst>
                            <p:childTnLst>
                              <p:par>
                                <p:cTn id="21" presetID="6" presetClass="entr" presetSubtype="32" fill="hold" nodeType="after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circle(out)">
                                      <p:cBhvr>
                                        <p:cTn id="23" dur="500"/>
                                        <p:tgtEl>
                                          <p:spTgt spid="11">
                                            <p:txEl>
                                              <p:pRg st="4" end="4"/>
                                            </p:txEl>
                                          </p:spTgt>
                                        </p:tgtEl>
                                      </p:cBhvr>
                                    </p:animEffect>
                                  </p:childTnLst>
                                </p:cTn>
                              </p:par>
                            </p:childTnLst>
                          </p:cTn>
                        </p:par>
                        <p:par>
                          <p:cTn id="24" fill="hold">
                            <p:stCondLst>
                              <p:cond delay="2500"/>
                            </p:stCondLst>
                            <p:childTnLst>
                              <p:par>
                                <p:cTn id="25" presetID="6" presetClass="entr" presetSubtype="32" fill="hold" nodeType="after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circle(out)">
                                      <p:cBhvr>
                                        <p:cTn id="27" dur="500"/>
                                        <p:tgtEl>
                                          <p:spTgt spid="11">
                                            <p:txEl>
                                              <p:pRg st="5" end="5"/>
                                            </p:txEl>
                                          </p:spTgt>
                                        </p:tgtEl>
                                      </p:cBhvr>
                                    </p:animEffect>
                                  </p:childTnLst>
                                </p:cTn>
                              </p:par>
                            </p:childTnLst>
                          </p:cTn>
                        </p:par>
                        <p:par>
                          <p:cTn id="28" fill="hold">
                            <p:stCondLst>
                              <p:cond delay="3000"/>
                            </p:stCondLst>
                            <p:childTnLst>
                              <p:par>
                                <p:cTn id="29" presetID="6"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circle(in)">
                                      <p:cBhvr>
                                        <p:cTn id="31" dur="1000"/>
                                        <p:tgtEl>
                                          <p:spTgt spid="13"/>
                                        </p:tgtEl>
                                      </p:cBhvr>
                                    </p:animEffect>
                                  </p:childTnLst>
                                </p:cTn>
                              </p:par>
                            </p:childTnLst>
                          </p:cTn>
                        </p:par>
                        <p:par>
                          <p:cTn id="32" fill="hold">
                            <p:stCondLst>
                              <p:cond delay="4000"/>
                            </p:stCondLst>
                            <p:childTnLst>
                              <p:par>
                                <p:cTn id="33" presetID="6" presetClass="entr" presetSubtype="32"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circle(out)">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10886"/>
            <a:ext cx="3733800" cy="838200"/>
          </a:xfrm>
        </p:spPr>
        <p:txBody>
          <a:bodyPr anchor="ctr">
            <a:noAutofit/>
          </a:bodyPr>
          <a:lstStyle/>
          <a:p>
            <a:pPr marL="182880" algn="ctr">
              <a:buClr>
                <a:schemeClr val="accent6">
                  <a:lumMod val="75000"/>
                </a:schemeClr>
              </a:buClr>
              <a:defRPr/>
            </a:pPr>
            <a:r>
              <a:rPr lang="en-US" sz="4000" b="1" u="sng" dirty="0">
                <a:solidFill>
                  <a:srgbClr val="66FFFF"/>
                </a:solidFill>
              </a:rPr>
              <a:t>INTRO</a:t>
            </a:r>
            <a:endParaRPr lang="en-US" sz="4000" b="1" u="sng"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rcRect l="18116" r="18116"/>
          <a:stretch/>
        </p:blipFill>
        <p:spPr>
          <a:xfrm>
            <a:off x="76200" y="1600200"/>
            <a:ext cx="3657600" cy="4525963"/>
          </a:xfrm>
          <a:prstGeom prst="rect">
            <a:avLst/>
          </a:prstGeom>
          <a:no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pic>
      <p:sp>
        <p:nvSpPr>
          <p:cNvPr id="72" name="Footer Placeholder 4">
            <a:extLst>
              <a:ext uri="{FF2B5EF4-FFF2-40B4-BE49-F238E27FC236}">
                <a16:creationId xmlns:a16="http://schemas.microsoft.com/office/drawing/2014/main" id="{01FED674-AE1C-440D-9E11-839865A220F8}"/>
              </a:ext>
            </a:extLst>
          </p:cNvPr>
          <p:cNvSpPr>
            <a:spLocks noGrp="1"/>
          </p:cNvSpPr>
          <p:nvPr>
            <p:ph type="ftr" sz="quarter" idx="11"/>
          </p:nvPr>
        </p:nvSpPr>
        <p:spPr>
          <a:xfrm>
            <a:off x="0" y="6492875"/>
            <a:ext cx="3733800" cy="365125"/>
          </a:xfrm>
        </p:spPr>
        <p:txBody>
          <a:bodyPr anchor="b">
            <a:normAutofit/>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sz="1000" b="0" i="0" u="none" strike="noStrike" kern="1200" cap="none" spc="0" normalizeH="0" baseline="0" noProof="0" dirty="0">
                <a:ln>
                  <a:noFill/>
                </a:ln>
                <a:solidFill>
                  <a:srgbClr val="D4D2D0">
                    <a:shade val="50000"/>
                  </a:srgbClr>
                </a:solidFill>
                <a:effectLst/>
                <a:uLnTx/>
                <a:uFillTx/>
                <a:latin typeface="Arial" charset="0"/>
                <a:ea typeface="+mn-ea"/>
                <a:cs typeface="Arial" charset="0"/>
              </a:rPr>
              <a:t>“Light Shall Shine Out Of Darkness”</a:t>
            </a:r>
          </a:p>
        </p:txBody>
      </p:sp>
      <p:sp>
        <p:nvSpPr>
          <p:cNvPr id="4" name="Content Placeholder 3">
            <a:extLst>
              <a:ext uri="{FF2B5EF4-FFF2-40B4-BE49-F238E27FC236}">
                <a16:creationId xmlns:a16="http://schemas.microsoft.com/office/drawing/2014/main" id="{1CC84168-49D7-4494-AFA6-92BBF22F4887}"/>
              </a:ext>
            </a:extLst>
          </p:cNvPr>
          <p:cNvSpPr>
            <a:spLocks noGrp="1"/>
          </p:cNvSpPr>
          <p:nvPr>
            <p:ph sz="half" idx="2"/>
          </p:nvPr>
        </p:nvSpPr>
        <p:spPr>
          <a:xfrm>
            <a:off x="3733800" y="1600200"/>
            <a:ext cx="5410200" cy="5246914"/>
          </a:xfrm>
        </p:spPr>
        <p:txBody>
          <a:bodyPr>
            <a:normAutofit/>
          </a:bodyPr>
          <a:lstStyle/>
          <a:p>
            <a:pPr marL="36576" indent="0">
              <a:buNone/>
              <a:defRPr/>
            </a:pPr>
            <a:r>
              <a:rPr lang="en-US" sz="2800" b="1" dirty="0">
                <a:solidFill>
                  <a:srgbClr val="FFFFFF"/>
                </a:solidFill>
                <a:latin typeface="Tahoma" pitchFamily="34" charset="0"/>
                <a:cs typeface="Times New Roman" pitchFamily="18" charset="0"/>
              </a:rPr>
              <a:t>The call of God has sounded forth (I Thessalonians 1:8)</a:t>
            </a:r>
          </a:p>
          <a:p>
            <a:pPr marL="457200" indent="-457200">
              <a:buClr>
                <a:srgbClr val="CCECFF"/>
              </a:buClr>
              <a:buSzPct val="115000"/>
              <a:buFont typeface="Wingdings" pitchFamily="2" charset="2"/>
              <a:buChar char="Ø"/>
              <a:defRPr/>
            </a:pPr>
            <a:r>
              <a:rPr lang="en-US" sz="2800" dirty="0">
                <a:solidFill>
                  <a:srgbClr val="FFFF00"/>
                </a:solidFill>
                <a:latin typeface="Tahoma" pitchFamily="34" charset="0"/>
                <a:cs typeface="Times New Roman" pitchFamily="18" charset="0"/>
              </a:rPr>
              <a:t>He “called us by His own glory and excellence”          </a:t>
            </a:r>
            <a:r>
              <a:rPr lang="en-US" sz="2800" b="1" dirty="0">
                <a:solidFill>
                  <a:srgbClr val="FFFF00"/>
                </a:solidFill>
                <a:latin typeface="Tahoma" pitchFamily="34" charset="0"/>
                <a:cs typeface="Times New Roman" pitchFamily="18" charset="0"/>
              </a:rPr>
              <a:t>(II Peter 1:1-4)</a:t>
            </a:r>
          </a:p>
          <a:p>
            <a:pPr marL="457200" indent="-457200">
              <a:buClr>
                <a:srgbClr val="CCECFF"/>
              </a:buClr>
              <a:buSzPct val="115000"/>
              <a:buFont typeface="Wingdings" pitchFamily="2" charset="2"/>
              <a:buChar char="Ø"/>
              <a:defRPr/>
            </a:pPr>
            <a:r>
              <a:rPr lang="en-US" sz="2800" dirty="0">
                <a:solidFill>
                  <a:srgbClr val="FFFF00"/>
                </a:solidFill>
                <a:latin typeface="Tahoma" pitchFamily="34" charset="0"/>
                <a:cs typeface="Times New Roman" pitchFamily="18" charset="0"/>
              </a:rPr>
              <a:t>Saints are called by God!      </a:t>
            </a:r>
            <a:r>
              <a:rPr lang="en-US" sz="2800" b="1" dirty="0">
                <a:solidFill>
                  <a:srgbClr val="FFFF00"/>
                </a:solidFill>
                <a:latin typeface="Tahoma" pitchFamily="34" charset="0"/>
                <a:cs typeface="Times New Roman" pitchFamily="18" charset="0"/>
              </a:rPr>
              <a:t>(I Corinthians 1:2)</a:t>
            </a:r>
          </a:p>
          <a:p>
            <a:pPr marL="457200" indent="-457200">
              <a:buClr>
                <a:srgbClr val="CCECFF"/>
              </a:buClr>
              <a:buSzPct val="115000"/>
              <a:buFont typeface="Wingdings" pitchFamily="2" charset="2"/>
              <a:buChar char="Ø"/>
              <a:defRPr/>
            </a:pPr>
            <a:r>
              <a:rPr lang="en-US" sz="2800" dirty="0">
                <a:solidFill>
                  <a:srgbClr val="FFFF00"/>
                </a:solidFill>
                <a:latin typeface="Tahoma" pitchFamily="34" charset="0"/>
                <a:cs typeface="Times New Roman" pitchFamily="18" charset="0"/>
              </a:rPr>
              <a:t>Called out of darkness into the Light of the Son!           </a:t>
            </a:r>
            <a:r>
              <a:rPr lang="en-US" sz="2800" b="1" dirty="0">
                <a:solidFill>
                  <a:srgbClr val="FFFF00"/>
                </a:solidFill>
                <a:latin typeface="Tahoma" pitchFamily="34" charset="0"/>
                <a:cs typeface="Times New Roman" pitchFamily="18" charset="0"/>
              </a:rPr>
              <a:t>(I Peter 2:9)</a:t>
            </a:r>
          </a:p>
        </p:txBody>
      </p:sp>
    </p:spTree>
    <p:extLst>
      <p:ext uri="{BB962C8B-B14F-4D97-AF65-F5344CB8AC3E}">
        <p14:creationId xmlns:p14="http://schemas.microsoft.com/office/powerpoint/2010/main" val="313622883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 calcmode="lin" valueType="num">
                                      <p:cBhvr additive="base">
                                        <p:cTn id="16"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21664"/>
            <a:ext cx="9144000" cy="730250"/>
          </a:xfrm>
        </p:spPr>
        <p:txBody>
          <a:bodyPr anchor="t">
            <a:normAutofit/>
          </a:bodyPr>
          <a:lstStyle/>
          <a:p>
            <a:pPr marL="182880">
              <a:buClr>
                <a:schemeClr val="accent6">
                  <a:lumMod val="75000"/>
                </a:schemeClr>
              </a:buClr>
              <a:defRPr/>
            </a:pPr>
            <a:r>
              <a:rPr lang="en-US" sz="4400" b="1" u="sng" dirty="0">
                <a:solidFill>
                  <a:srgbClr val="FFFF00"/>
                </a:solidFill>
              </a:rPr>
              <a:t>INTRO</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rcRect t="2285" b="2285"/>
          <a:stretch/>
        </p:blipFill>
        <p:spPr>
          <a:xfrm>
            <a:off x="228600" y="868614"/>
            <a:ext cx="8686800" cy="4525963"/>
          </a:xfrm>
          <a:prstGeom prst="rect">
            <a:avLst/>
          </a:prstGeom>
          <a:no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pic>
      <p:sp>
        <p:nvSpPr>
          <p:cNvPr id="72" name="Footer Placeholder 4">
            <a:extLst>
              <a:ext uri="{FF2B5EF4-FFF2-40B4-BE49-F238E27FC236}">
                <a16:creationId xmlns:a16="http://schemas.microsoft.com/office/drawing/2014/main" id="{01FED674-AE1C-440D-9E11-839865A220F8}"/>
              </a:ext>
            </a:extLst>
          </p:cNvPr>
          <p:cNvSpPr>
            <a:spLocks noGrp="1"/>
          </p:cNvSpPr>
          <p:nvPr>
            <p:ph type="ftr" sz="quarter" idx="11"/>
          </p:nvPr>
        </p:nvSpPr>
        <p:spPr>
          <a:xfrm>
            <a:off x="6248400" y="21664"/>
            <a:ext cx="2895600" cy="365125"/>
          </a:xfrm>
        </p:spPr>
        <p:txBody>
          <a:bodyPr anchor="b">
            <a:normAutofit/>
          </a:bodyPr>
          <a:lstStyle/>
          <a:p>
            <a:pPr marL="0" marR="0" lvl="0" indent="0" defTabSz="914400" rtl="0" eaLnBrk="1" fontAlgn="base" latinLnBrk="0" hangingPunct="1">
              <a:spcBef>
                <a:spcPct val="0"/>
              </a:spcBef>
              <a:spcAft>
                <a:spcPts val="600"/>
              </a:spcAft>
              <a:buClrTx/>
              <a:buSzTx/>
              <a:buFontTx/>
              <a:buNone/>
              <a:tabLst/>
              <a:defRPr/>
            </a:pPr>
            <a:r>
              <a:rPr kumimoji="0" lang="en-US" b="0" i="0" u="none" strike="noStrike" kern="1200" cap="none" spc="0" normalizeH="0" baseline="0" noProof="0" dirty="0">
                <a:ln>
                  <a:noFill/>
                </a:ln>
                <a:effectLst/>
                <a:uLnTx/>
                <a:uFillTx/>
              </a:rPr>
              <a:t>“Light Shall Shine Out Of Darkness”</a:t>
            </a:r>
          </a:p>
        </p:txBody>
      </p:sp>
      <p:sp>
        <p:nvSpPr>
          <p:cNvPr id="8" name="Content Placeholder 3">
            <a:extLst>
              <a:ext uri="{FF2B5EF4-FFF2-40B4-BE49-F238E27FC236}">
                <a16:creationId xmlns:a16="http://schemas.microsoft.com/office/drawing/2014/main" id="{61C4550E-ADE3-0E63-8F1B-F5AAE0895557}"/>
              </a:ext>
            </a:extLst>
          </p:cNvPr>
          <p:cNvSpPr>
            <a:spLocks noGrp="1"/>
          </p:cNvSpPr>
          <p:nvPr>
            <p:ph type="body" idx="2"/>
          </p:nvPr>
        </p:nvSpPr>
        <p:spPr>
          <a:xfrm>
            <a:off x="228600" y="5511278"/>
            <a:ext cx="8686800" cy="1194322"/>
          </a:xfrm>
        </p:spPr>
        <p:txBody>
          <a:bodyPr anchor="b">
            <a:noAutofit/>
          </a:bodyPr>
          <a:lstStyle/>
          <a:p>
            <a:pPr marL="36576" algn="ctr">
              <a:defRPr/>
            </a:pPr>
            <a:r>
              <a:rPr lang="en-US" sz="3600" b="1" dirty="0"/>
              <a:t>What the dark and evil world around us needs is to hear the gospel!</a:t>
            </a:r>
          </a:p>
        </p:txBody>
      </p:sp>
    </p:spTree>
    <p:extLst>
      <p:ext uri="{BB962C8B-B14F-4D97-AF65-F5344CB8AC3E}">
        <p14:creationId xmlns:p14="http://schemas.microsoft.com/office/powerpoint/2010/main" val="162897646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0815E9-8819-479B-A11E-0580045EBD7D}"/>
              </a:ext>
            </a:extLst>
          </p:cNvPr>
          <p:cNvPicPr>
            <a:picLocks noChangeAspect="1"/>
          </p:cNvPicPr>
          <p:nvPr/>
        </p:nvPicPr>
        <p:blipFill rotWithShape="1">
          <a:blip r:embed="rId3">
            <a:alphaModFix amt="75000"/>
            <a:extLst>
              <a:ext uri="{28A0092B-C50C-407E-A947-70E740481C1C}">
                <a14:useLocalDpi xmlns:a14="http://schemas.microsoft.com/office/drawing/2010/main" val="0"/>
              </a:ext>
            </a:extLst>
          </a:blip>
          <a:srcRect l="13768" r="11210"/>
          <a:stretch/>
        </p:blipFill>
        <p:spPr>
          <a:xfrm>
            <a:off x="20" y="2030"/>
            <a:ext cx="9143980" cy="6855970"/>
          </a:xfrm>
          <a:prstGeom prst="rect">
            <a:avLst/>
          </a:prstGeom>
        </p:spPr>
      </p:pic>
      <p:sp>
        <p:nvSpPr>
          <p:cNvPr id="73" name="Rectangle 72">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64866" name="Rectangle 2"/>
          <p:cNvSpPr>
            <a:spLocks noGrp="1" noChangeArrowheads="1"/>
          </p:cNvSpPr>
          <p:nvPr>
            <p:ph type="title"/>
          </p:nvPr>
        </p:nvSpPr>
        <p:spPr>
          <a:xfrm>
            <a:off x="20" y="2031"/>
            <a:ext cx="9143960" cy="912370"/>
          </a:xfrm>
        </p:spPr>
        <p:txBody>
          <a:bodyPr vert="horz" lIns="91440" tIns="45720" rIns="91440" bIns="45720" rtlCol="0" anchor="ctr">
            <a:normAutofit/>
          </a:bodyPr>
          <a:lstStyle/>
          <a:p>
            <a:pPr defTabSz="914400">
              <a:defRPr/>
            </a:pPr>
            <a:r>
              <a:rPr lang="en-US" sz="4000" u="sng" dirty="0"/>
              <a:t>Intro </a:t>
            </a:r>
          </a:p>
        </p:txBody>
      </p:sp>
      <p:sp>
        <p:nvSpPr>
          <p:cNvPr id="8" name="Text Box 11"/>
          <p:cNvSpPr txBox="1">
            <a:spLocks noChangeArrowheads="1"/>
          </p:cNvSpPr>
          <p:nvPr/>
        </p:nvSpPr>
        <p:spPr bwMode="auto">
          <a:xfrm>
            <a:off x="40" y="1581432"/>
            <a:ext cx="9143960" cy="3695136"/>
          </a:xfrm>
          <a:prstGeom prst="rect">
            <a:avLst/>
          </a:prstGeom>
        </p:spPr>
        <p:txBody>
          <a:bodyPr vert="horz" lIns="91440" tIns="45720" rIns="91440" bIns="45720" rtlCol="0">
            <a:norm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685800" indent="-514350" eaLnBrk="1" hangingPunct="1">
              <a:lnSpc>
                <a:spcPct val="120000"/>
              </a:lnSpc>
              <a:spcAft>
                <a:spcPts val="450"/>
              </a:spcAft>
              <a:buFont typeface="Wingdings" panose="05000000000000000000" pitchFamily="2" charset="2"/>
              <a:buChar char="v"/>
              <a:defRPr/>
            </a:pPr>
            <a:r>
              <a:rPr lang="en-US" sz="3200" b="1" dirty="0">
                <a:solidFill>
                  <a:srgbClr val="FFFF00"/>
                </a:solidFill>
                <a:effectLst>
                  <a:outerShdw blurRad="50800" dist="38100" dir="2700000" algn="tl" rotWithShape="0">
                    <a:srgbClr val="000000">
                      <a:alpha val="48000"/>
                    </a:srgbClr>
                  </a:outerShdw>
                </a:effectLst>
                <a:latin typeface="+mn-lt"/>
                <a:cs typeface="+mn-cs"/>
              </a:rPr>
              <a:t>Colossians 3:16: </a:t>
            </a:r>
            <a:r>
              <a:rPr lang="en-US" sz="3200" dirty="0">
                <a:solidFill>
                  <a:srgbClr val="FFFF00"/>
                </a:solidFill>
                <a:effectLst>
                  <a:outerShdw blurRad="50800" dist="38100" dir="2700000" algn="tl" rotWithShape="0">
                    <a:srgbClr val="000000">
                      <a:alpha val="48000"/>
                    </a:srgbClr>
                  </a:outerShdw>
                </a:effectLst>
                <a:latin typeface="+mn-lt"/>
                <a:cs typeface="+mn-cs"/>
              </a:rPr>
              <a:t>Singing psalms, hymns, and spiritual songs can teach and admonish!</a:t>
            </a:r>
          </a:p>
          <a:p>
            <a:pPr marL="685800" indent="-514350" eaLnBrk="1" hangingPunct="1">
              <a:lnSpc>
                <a:spcPct val="120000"/>
              </a:lnSpc>
              <a:spcAft>
                <a:spcPts val="450"/>
              </a:spcAft>
              <a:buFont typeface="Wingdings" panose="05000000000000000000" pitchFamily="2" charset="2"/>
              <a:buChar char="v"/>
              <a:defRPr/>
            </a:pPr>
            <a:r>
              <a:rPr lang="en-US" sz="3200" b="1" dirty="0">
                <a:solidFill>
                  <a:srgbClr val="FFFF00"/>
                </a:solidFill>
                <a:effectLst>
                  <a:outerShdw blurRad="50800" dist="38100" dir="2700000" algn="tl" rotWithShape="0">
                    <a:srgbClr val="000000">
                      <a:alpha val="48000"/>
                    </a:srgbClr>
                  </a:outerShdw>
                </a:effectLst>
                <a:latin typeface="+mn-lt"/>
                <a:cs typeface="+mn-cs"/>
              </a:rPr>
              <a:t>We will focus our thoughts today on the lyrics to the hymn, “Send The Light” (1890) by Charles H. Gabriel (1856-1932)</a:t>
            </a:r>
          </a:p>
        </p:txBody>
      </p:sp>
      <p:sp>
        <p:nvSpPr>
          <p:cNvPr id="5" name="Footer Placeholder 4"/>
          <p:cNvSpPr>
            <a:spLocks noGrp="1"/>
          </p:cNvSpPr>
          <p:nvPr>
            <p:ph type="ftr" sz="quarter" idx="11"/>
          </p:nvPr>
        </p:nvSpPr>
        <p:spPr>
          <a:xfrm>
            <a:off x="20" y="6497864"/>
            <a:ext cx="5004649" cy="365125"/>
          </a:xfrm>
        </p:spPr>
        <p:txBody>
          <a:bodyPr vert="horz" lIns="91440" tIns="45720" rIns="91440" bIns="45720" rtlCol="0" anchor="ctr">
            <a:normAutofit/>
          </a:bodyPr>
          <a:lstStyle/>
          <a:p>
            <a:pPr>
              <a:spcAft>
                <a:spcPts val="450"/>
              </a:spcAft>
              <a:buClr>
                <a:srgbClr val="6BA9DA"/>
              </a:buClr>
              <a:buSzPct val="115000"/>
              <a:defRPr/>
            </a:pPr>
            <a:r>
              <a:rPr lang="en-US" sz="1000" kern="1200" dirty="0">
                <a:solidFill>
                  <a:schemeClr val="tx1">
                    <a:tint val="75000"/>
                  </a:schemeClr>
                </a:solidFill>
                <a:latin typeface="+mn-lt"/>
                <a:ea typeface="+mn-ea"/>
                <a:cs typeface="+mn-cs"/>
              </a:rPr>
              <a:t>“Light Shall Shine Out Of Darkness”</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barn(inVertical)">
                                      <p:cBhvr>
                                        <p:cTn id="11"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0815E9-8819-479B-A11E-0580045EBD7D}"/>
              </a:ext>
            </a:extLst>
          </p:cNvPr>
          <p:cNvPicPr>
            <a:picLocks noChangeAspect="1"/>
          </p:cNvPicPr>
          <p:nvPr/>
        </p:nvPicPr>
        <p:blipFill rotWithShape="1">
          <a:blip r:embed="rId3">
            <a:alphaModFix amt="67000"/>
            <a:extLst>
              <a:ext uri="{28A0092B-C50C-407E-A947-70E740481C1C}">
                <a14:useLocalDpi xmlns:a14="http://schemas.microsoft.com/office/drawing/2010/main" val="0"/>
              </a:ext>
            </a:extLst>
          </a:blip>
          <a:srcRect l="13768" r="11210"/>
          <a:stretch/>
        </p:blipFill>
        <p:spPr>
          <a:xfrm>
            <a:off x="20" y="2030"/>
            <a:ext cx="9143980" cy="6855970"/>
          </a:xfrm>
          <a:prstGeom prst="rect">
            <a:avLst/>
          </a:prstGeom>
        </p:spPr>
      </p:pic>
      <p:sp>
        <p:nvSpPr>
          <p:cNvPr id="73" name="Rectangle 72">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Arial" charset="0"/>
            </a:endParaRPr>
          </a:p>
        </p:txBody>
      </p:sp>
      <p:sp>
        <p:nvSpPr>
          <p:cNvPr id="164866" name="Rectangle 2"/>
          <p:cNvSpPr>
            <a:spLocks noGrp="1" noChangeArrowheads="1"/>
          </p:cNvSpPr>
          <p:nvPr>
            <p:ph type="title"/>
          </p:nvPr>
        </p:nvSpPr>
        <p:spPr>
          <a:xfrm>
            <a:off x="20" y="2031"/>
            <a:ext cx="9143960" cy="912370"/>
          </a:xfrm>
        </p:spPr>
        <p:txBody>
          <a:bodyPr vert="horz" lIns="91440" tIns="45720" rIns="91440" bIns="45720" rtlCol="0" anchor="ctr">
            <a:normAutofit/>
          </a:bodyPr>
          <a:lstStyle/>
          <a:p>
            <a:pPr defTabSz="914400">
              <a:defRPr/>
            </a:pPr>
            <a:r>
              <a:rPr lang="en-US" sz="4000" u="sng" dirty="0"/>
              <a:t>Intro </a:t>
            </a:r>
          </a:p>
        </p:txBody>
      </p:sp>
      <p:sp>
        <p:nvSpPr>
          <p:cNvPr id="8" name="Text Box 11"/>
          <p:cNvSpPr txBox="1">
            <a:spLocks noChangeArrowheads="1"/>
          </p:cNvSpPr>
          <p:nvPr/>
        </p:nvSpPr>
        <p:spPr bwMode="auto">
          <a:xfrm>
            <a:off x="0" y="1262796"/>
            <a:ext cx="9143960" cy="3695136"/>
          </a:xfrm>
          <a:prstGeom prst="rect">
            <a:avLst/>
          </a:prstGeom>
        </p:spPr>
        <p:txBody>
          <a:bodyPr vert="horz" lIns="91440" tIns="45720" rIns="91440" bIns="45720" rtlCol="0">
            <a:normAutofit fontScale="85000" lnSpcReduction="20000"/>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171450" lvl="0" indent="0" eaLnBrk="1" hangingPunct="1">
              <a:lnSpc>
                <a:spcPct val="120000"/>
              </a:lnSpc>
              <a:spcAft>
                <a:spcPts val="450"/>
              </a:spcAft>
              <a:defRPr/>
            </a:pPr>
            <a:r>
              <a:rPr lang="en-US" sz="3800" b="1" dirty="0">
                <a:solidFill>
                  <a:srgbClr val="FFFF00"/>
                </a:solidFill>
                <a:effectLst>
                  <a:outerShdw blurRad="50800" dist="38100" dir="2700000" algn="tl" rotWithShape="0">
                    <a:srgbClr val="000000">
                      <a:alpha val="48000"/>
                    </a:srgbClr>
                  </a:outerShdw>
                </a:effectLst>
                <a:latin typeface="Tahoma"/>
              </a:rPr>
              <a:t>II Corinthians 4:5-6</a:t>
            </a:r>
          </a:p>
          <a:p>
            <a:pPr marL="739775" lvl="0" indent="-568325" eaLnBrk="1" hangingPunct="1">
              <a:lnSpc>
                <a:spcPct val="120000"/>
              </a:lnSpc>
              <a:spcAft>
                <a:spcPts val="450"/>
              </a:spcAft>
              <a:defRPr/>
            </a:pPr>
            <a:r>
              <a:rPr lang="en-US" sz="3300" b="1" dirty="0">
                <a:solidFill>
                  <a:srgbClr val="FFFF00"/>
                </a:solidFill>
                <a:effectLst>
                  <a:outerShdw blurRad="50800" dist="38100" dir="2700000" algn="tl" rotWithShape="0">
                    <a:srgbClr val="000000">
                      <a:alpha val="48000"/>
                    </a:srgbClr>
                  </a:outerShdw>
                </a:effectLst>
                <a:latin typeface="Tahoma"/>
              </a:rPr>
              <a:t>5.  For we do not preach ourselves but Christ Jesus as Lord, and ourselves as your bond-servants for Jesus' sake. </a:t>
            </a:r>
          </a:p>
          <a:p>
            <a:pPr marL="739775" lvl="0" indent="-568325" eaLnBrk="1" hangingPunct="1">
              <a:lnSpc>
                <a:spcPct val="120000"/>
              </a:lnSpc>
              <a:spcAft>
                <a:spcPts val="450"/>
              </a:spcAft>
              <a:defRPr/>
            </a:pPr>
            <a:r>
              <a:rPr lang="en-US" sz="3300" b="1" dirty="0">
                <a:solidFill>
                  <a:srgbClr val="FFFF00"/>
                </a:solidFill>
                <a:effectLst>
                  <a:outerShdw blurRad="50800" dist="38100" dir="2700000" algn="tl" rotWithShape="0">
                    <a:srgbClr val="000000">
                      <a:alpha val="48000"/>
                    </a:srgbClr>
                  </a:outerShdw>
                </a:effectLst>
                <a:latin typeface="Tahoma"/>
              </a:rPr>
              <a:t>6.  For God, who said, "Light shall shine out of darkness," is the One who has shone in our hearts to give the Light of the knowledge of the glory of God in the face of Christ.</a:t>
            </a:r>
            <a:endParaRPr kumimoji="0" lang="en-US" sz="3300" b="1" i="0" u="none" strike="noStrike" kern="1200" cap="none" spc="0" normalizeH="0" baseline="0" noProof="0" dirty="0">
              <a:ln>
                <a:noFill/>
              </a:ln>
              <a:solidFill>
                <a:srgbClr val="FFFF00"/>
              </a:solidFill>
              <a:effectLst>
                <a:outerShdw blurRad="50800" dist="38100" dir="2700000" algn="tl" rotWithShape="0">
                  <a:srgbClr val="000000">
                    <a:alpha val="48000"/>
                  </a:srgbClr>
                </a:outerShdw>
              </a:effectLst>
              <a:uLnTx/>
              <a:uFillTx/>
              <a:latin typeface="Tahoma"/>
            </a:endParaRPr>
          </a:p>
        </p:txBody>
      </p:sp>
      <p:sp>
        <p:nvSpPr>
          <p:cNvPr id="5" name="Footer Placeholder 4"/>
          <p:cNvSpPr>
            <a:spLocks noGrp="1"/>
          </p:cNvSpPr>
          <p:nvPr>
            <p:ph type="ftr" sz="quarter" idx="11"/>
          </p:nvPr>
        </p:nvSpPr>
        <p:spPr>
          <a:xfrm>
            <a:off x="20" y="6497864"/>
            <a:ext cx="5004649"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dirty="0">
                <a:ln>
                  <a:noFill/>
                </a:ln>
                <a:solidFill>
                  <a:prstClr val="white">
                    <a:tint val="75000"/>
                  </a:prstClr>
                </a:solidFill>
                <a:effectLst/>
                <a:uLnTx/>
                <a:uFillTx/>
                <a:latin typeface="Tahoma"/>
                <a:ea typeface="+mn-ea"/>
                <a:cs typeface="Arial" charset="0"/>
              </a:rPr>
              <a:t>“Light Shall Shine Out Of Darkness”</a:t>
            </a:r>
          </a:p>
        </p:txBody>
      </p:sp>
      <p:sp>
        <p:nvSpPr>
          <p:cNvPr id="7" name="Text Box 5">
            <a:extLst>
              <a:ext uri="{FF2B5EF4-FFF2-40B4-BE49-F238E27FC236}">
                <a16:creationId xmlns:a16="http://schemas.microsoft.com/office/drawing/2014/main" id="{15DA5C74-B605-4BDF-BFF5-3BE3DA2B3A05}"/>
              </a:ext>
            </a:extLst>
          </p:cNvPr>
          <p:cNvSpPr txBox="1">
            <a:spLocks noChangeArrowheads="1"/>
          </p:cNvSpPr>
          <p:nvPr/>
        </p:nvSpPr>
        <p:spPr bwMode="auto">
          <a:xfrm>
            <a:off x="114280" y="5321011"/>
            <a:ext cx="8915400" cy="1015663"/>
          </a:xfrm>
          <a:prstGeom prst="rect">
            <a:avLst/>
          </a:prstGeom>
          <a:ln>
            <a:headEnd/>
            <a:tailEnd/>
          </a:ln>
        </p:spPr>
        <p:style>
          <a:lnRef idx="0">
            <a:schemeClr val="dk1"/>
          </a:lnRef>
          <a:fillRef idx="3">
            <a:schemeClr val="dk1"/>
          </a:fillRef>
          <a:effectRef idx="3">
            <a:schemeClr val="dk1"/>
          </a:effectRef>
          <a:fontRef idx="minor">
            <a:schemeClr val="lt1"/>
          </a:fontRef>
        </p:style>
        <p:txBody>
          <a:bodyPr wrap="square">
            <a:spAutoFit/>
          </a:bodyPr>
          <a:lstStyle/>
          <a:p>
            <a:pPr lvl="0" algn="ctr" defTabSz="685800">
              <a:defRPr/>
            </a:pPr>
            <a:r>
              <a:rPr lang="en-US" sz="3000" b="1" dirty="0">
                <a:latin typeface="Tahoma" pitchFamily="34" charset="0"/>
                <a:cs typeface="Times New Roman" pitchFamily="18" charset="0"/>
              </a:rPr>
              <a:t>The darkness of the world needs to hear the gospel – </a:t>
            </a:r>
            <a:r>
              <a:rPr lang="en-US" sz="3000" b="1" i="1" dirty="0">
                <a:latin typeface="Tahoma" pitchFamily="34" charset="0"/>
                <a:cs typeface="Times New Roman" pitchFamily="18" charset="0"/>
              </a:rPr>
              <a:t>Who will “Send the Light?”</a:t>
            </a:r>
            <a:endParaRPr kumimoji="0" lang="en-US" sz="3000" b="1" i="1" u="none" strike="noStrike" kern="1200" cap="none" spc="0" normalizeH="0" baseline="0" noProof="0" dirty="0">
              <a:ln>
                <a:noFill/>
              </a:ln>
              <a:effectLst/>
              <a:uLnTx/>
              <a:uFillTx/>
              <a:latin typeface="Tahoma" pitchFamily="34" charset="0"/>
              <a:cs typeface="Times New Roman" pitchFamily="18" charset="0"/>
            </a:endParaRPr>
          </a:p>
        </p:txBody>
      </p:sp>
    </p:spTree>
    <p:extLst>
      <p:ext uri="{BB962C8B-B14F-4D97-AF65-F5344CB8AC3E}">
        <p14:creationId xmlns:p14="http://schemas.microsoft.com/office/powerpoint/2010/main" val="162643775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4916" y="0"/>
            <a:ext cx="9139084" cy="609600"/>
          </a:xfrm>
        </p:spPr>
        <p:txBody>
          <a:bodyPr/>
          <a:lstStyle/>
          <a:p>
            <a:r>
              <a:rPr lang="en-US" sz="4000" b="1" u="sng" dirty="0">
                <a:solidFill>
                  <a:schemeClr val="bg1"/>
                </a:solidFill>
                <a:cs typeface="Times New Roman" pitchFamily="18" charset="0"/>
              </a:rPr>
              <a:t>Souls to Save</a:t>
            </a:r>
          </a:p>
        </p:txBody>
      </p:sp>
      <p:sp>
        <p:nvSpPr>
          <p:cNvPr id="11" name="Text Box 6"/>
          <p:cNvSpPr txBox="1">
            <a:spLocks noChangeArrowheads="1"/>
          </p:cNvSpPr>
          <p:nvPr/>
        </p:nvSpPr>
        <p:spPr bwMode="auto">
          <a:xfrm>
            <a:off x="4916" y="838200"/>
            <a:ext cx="9145555" cy="390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lvl="0">
              <a:buClr>
                <a:srgbClr val="BBE0E3"/>
              </a:buClr>
              <a:buSzPct val="115000"/>
            </a:pPr>
            <a:r>
              <a:rPr lang="en-US" b="1" dirty="0">
                <a:solidFill>
                  <a:srgbClr val="000000">
                    <a:lumMod val="95000"/>
                    <a:lumOff val="5000"/>
                  </a:srgbClr>
                </a:solidFill>
                <a:latin typeface="Tahoma" pitchFamily="34" charset="0"/>
                <a:cs typeface="Times New Roman" pitchFamily="18" charset="0"/>
              </a:rPr>
              <a:t>“Send The Light” (1890) by Charles H. Gabriel </a:t>
            </a:r>
          </a:p>
          <a:p>
            <a:pPr lvl="0">
              <a:buClr>
                <a:srgbClr val="BBE0E3"/>
              </a:buClr>
              <a:buSzPct val="115000"/>
            </a:pPr>
            <a:r>
              <a:rPr lang="en-US" b="1" dirty="0">
                <a:solidFill>
                  <a:srgbClr val="000000">
                    <a:lumMod val="95000"/>
                    <a:lumOff val="5000"/>
                  </a:srgbClr>
                </a:solidFill>
                <a:latin typeface="Tahoma" pitchFamily="34" charset="0"/>
                <a:cs typeface="Times New Roman" pitchFamily="18" charset="0"/>
              </a:rPr>
              <a:t>(1856-1932) Stanza 1:</a:t>
            </a:r>
            <a:endParaRPr kumimoji="0" lang="en-US" sz="2400" b="0" i="0" u="none" strike="noStrike" kern="1200" cap="none" spc="0" normalizeH="0" baseline="0" noProof="0" dirty="0">
              <a:ln>
                <a:noFill/>
              </a:ln>
              <a:solidFill>
                <a:srgbClr val="000000">
                  <a:lumMod val="95000"/>
                  <a:lumOff val="5000"/>
                </a:srgbClr>
              </a:solidFill>
              <a:effectLst/>
              <a:uLnTx/>
              <a:uFillTx/>
              <a:latin typeface="Tahoma" pitchFamily="34" charset="0"/>
              <a:ea typeface="+mn-ea"/>
              <a:cs typeface="Times New Roman" pitchFamily="18" charset="0"/>
            </a:endParaRPr>
          </a:p>
          <a:p>
            <a:pPr marL="0" lvl="0" indent="0" algn="ctr">
              <a:buClr>
                <a:srgbClr val="2D2D8A">
                  <a:lumMod val="60000"/>
                  <a:lumOff val="40000"/>
                </a:srgbClr>
              </a:buClr>
              <a:buSzPct val="115000"/>
            </a:pPr>
            <a:r>
              <a:rPr lang="en-US" sz="4000" b="1" dirty="0">
                <a:solidFill>
                  <a:srgbClr val="0000FF"/>
                </a:solidFill>
                <a:latin typeface="Tahoma" pitchFamily="34" charset="0"/>
                <a:cs typeface="Times New Roman" pitchFamily="18" charset="0"/>
              </a:rPr>
              <a:t>“There's a call come's ringing o'er the restless wave, 'Send the light! Send the light!' There are souls to rescue, there are souls to save; Send the light! Send the light!”</a:t>
            </a:r>
            <a:endParaRPr kumimoji="0" lang="en-US" sz="4000" b="1" i="0" u="none" strike="noStrike" kern="1200" cap="none" spc="0" normalizeH="0" baseline="0" noProof="0" dirty="0">
              <a:ln>
                <a:noFill/>
              </a:ln>
              <a:solidFill>
                <a:srgbClr val="0000FF"/>
              </a:solidFill>
              <a:effectLst/>
              <a:uLnTx/>
              <a:uFillTx/>
              <a:latin typeface="Tahoma" pitchFamily="34" charset="0"/>
              <a:cs typeface="Times New Roman" pitchFamily="18" charset="0"/>
            </a:endParaRPr>
          </a:p>
        </p:txBody>
      </p:sp>
      <p:sp>
        <p:nvSpPr>
          <p:cNvPr id="9" name="Footer Placeholder 4"/>
          <p:cNvSpPr txBox="1">
            <a:spLocks/>
          </p:cNvSpPr>
          <p:nvPr/>
        </p:nvSpPr>
        <p:spPr bwMode="auto">
          <a:xfrm>
            <a:off x="5760225" y="6553200"/>
            <a:ext cx="3385330" cy="301690"/>
          </a:xfrm>
          <a:prstGeom prst="rect">
            <a:avLst/>
          </a:prstGeom>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b="1" kern="1200">
                <a:solidFill>
                  <a:schemeClr val="lt1"/>
                </a:solidFill>
                <a:latin typeface="+mn-lt"/>
                <a:ea typeface="+mn-ea"/>
                <a:cs typeface="+mn-cs"/>
              </a:defRPr>
            </a:lvl1pPr>
            <a:lvl2pPr marL="457200" algn="l" rtl="0" fontAlgn="base">
              <a:spcBef>
                <a:spcPct val="0"/>
              </a:spcBef>
              <a:spcAft>
                <a:spcPct val="0"/>
              </a:spcAft>
              <a:defRPr sz="2400" b="1" kern="1200">
                <a:solidFill>
                  <a:schemeClr val="lt1"/>
                </a:solidFill>
                <a:latin typeface="+mn-lt"/>
                <a:ea typeface="+mn-ea"/>
                <a:cs typeface="+mn-cs"/>
              </a:defRPr>
            </a:lvl2pPr>
            <a:lvl3pPr marL="914400" algn="l" rtl="0" fontAlgn="base">
              <a:spcBef>
                <a:spcPct val="0"/>
              </a:spcBef>
              <a:spcAft>
                <a:spcPct val="0"/>
              </a:spcAft>
              <a:defRPr sz="2400" b="1" kern="1200">
                <a:solidFill>
                  <a:schemeClr val="lt1"/>
                </a:solidFill>
                <a:latin typeface="+mn-lt"/>
                <a:ea typeface="+mn-ea"/>
                <a:cs typeface="+mn-cs"/>
              </a:defRPr>
            </a:lvl3pPr>
            <a:lvl4pPr marL="1371600" algn="l" rtl="0" fontAlgn="base">
              <a:spcBef>
                <a:spcPct val="0"/>
              </a:spcBef>
              <a:spcAft>
                <a:spcPct val="0"/>
              </a:spcAft>
              <a:defRPr sz="2400" b="1" kern="1200">
                <a:solidFill>
                  <a:schemeClr val="lt1"/>
                </a:solidFill>
                <a:latin typeface="+mn-lt"/>
                <a:ea typeface="+mn-ea"/>
                <a:cs typeface="+mn-cs"/>
              </a:defRPr>
            </a:lvl4pPr>
            <a:lvl5pPr marL="1828800" algn="l" rtl="0" fontAlgn="base">
              <a:spcBef>
                <a:spcPct val="0"/>
              </a:spcBef>
              <a:spcAft>
                <a:spcPct val="0"/>
              </a:spcAft>
              <a:defRPr sz="2400" b="1" kern="1200">
                <a:solidFill>
                  <a:schemeClr val="lt1"/>
                </a:solidFill>
                <a:latin typeface="+mn-lt"/>
                <a:ea typeface="+mn-ea"/>
                <a:cs typeface="+mn-cs"/>
              </a:defRPr>
            </a:lvl5pPr>
            <a:lvl6pPr marL="2286000" algn="l" defTabSz="914400" rtl="0" eaLnBrk="1" latinLnBrk="0" hangingPunct="1">
              <a:defRPr sz="2400" b="1" kern="1200">
                <a:solidFill>
                  <a:schemeClr val="lt1"/>
                </a:solidFill>
                <a:latin typeface="+mn-lt"/>
                <a:ea typeface="+mn-ea"/>
                <a:cs typeface="+mn-cs"/>
              </a:defRPr>
            </a:lvl6pPr>
            <a:lvl7pPr marL="2743200" algn="l" defTabSz="914400" rtl="0" eaLnBrk="1" latinLnBrk="0" hangingPunct="1">
              <a:defRPr sz="2400" b="1" kern="1200">
                <a:solidFill>
                  <a:schemeClr val="lt1"/>
                </a:solidFill>
                <a:latin typeface="+mn-lt"/>
                <a:ea typeface="+mn-ea"/>
                <a:cs typeface="+mn-cs"/>
              </a:defRPr>
            </a:lvl7pPr>
            <a:lvl8pPr marL="3200400" algn="l" defTabSz="914400" rtl="0" eaLnBrk="1" latinLnBrk="0" hangingPunct="1">
              <a:defRPr sz="2400" b="1" kern="1200">
                <a:solidFill>
                  <a:schemeClr val="lt1"/>
                </a:solidFill>
                <a:latin typeface="+mn-lt"/>
                <a:ea typeface="+mn-ea"/>
                <a:cs typeface="+mn-cs"/>
              </a:defRPr>
            </a:lvl8pPr>
            <a:lvl9pPr marL="3657600" algn="l" defTabSz="914400" rtl="0" eaLnBrk="1" latinLnBrk="0" hangingPunct="1">
              <a:defRPr sz="2400" b="1"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Arial"/>
                <a:ea typeface="+mn-ea"/>
                <a:cs typeface="+mn-cs"/>
              </a:rPr>
              <a:t>“Light Shall Shine Out Of Darkness”</a:t>
            </a:r>
          </a:p>
        </p:txBody>
      </p:sp>
    </p:spTree>
    <p:extLst>
      <p:ext uri="{BB962C8B-B14F-4D97-AF65-F5344CB8AC3E}">
        <p14:creationId xmlns:p14="http://schemas.microsoft.com/office/powerpoint/2010/main" val="6187641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3612096" y="45721"/>
            <a:ext cx="5531904" cy="868680"/>
          </a:xfrm>
        </p:spPr>
        <p:txBody>
          <a:bodyPr vert="horz" lIns="91440" tIns="45720" rIns="91440" bIns="45720" rtlCol="0" anchor="ctr">
            <a:normAutofit/>
          </a:bodyPr>
          <a:lstStyle/>
          <a:p>
            <a:pPr defTabSz="914400">
              <a:defRPr/>
            </a:pPr>
            <a:r>
              <a:rPr lang="en-US" sz="3400" u="sng" dirty="0"/>
              <a:t>Souls to Save </a:t>
            </a:r>
          </a:p>
        </p:txBody>
      </p:sp>
      <p:pic>
        <p:nvPicPr>
          <p:cNvPr id="7" name="Picture 6">
            <a:extLst>
              <a:ext uri="{FF2B5EF4-FFF2-40B4-BE49-F238E27FC236}">
                <a16:creationId xmlns:a16="http://schemas.microsoft.com/office/drawing/2014/main" id="{F0FD5370-C3E0-45D5-A0B9-81F525448982}"/>
              </a:ext>
            </a:extLst>
          </p:cNvPr>
          <p:cNvPicPr>
            <a:picLocks noChangeAspect="1"/>
          </p:cNvPicPr>
          <p:nvPr/>
        </p:nvPicPr>
        <p:blipFill rotWithShape="1">
          <a:blip r:embed="rId4">
            <a:extLst>
              <a:ext uri="{28A0092B-C50C-407E-A947-70E740481C1C}">
                <a14:useLocalDpi xmlns:a14="http://schemas.microsoft.com/office/drawing/2010/main" val="0"/>
              </a:ext>
            </a:extLst>
          </a:blip>
          <a:srcRect l="36980" r="34501"/>
          <a:stretch/>
        </p:blipFill>
        <p:spPr>
          <a:xfrm>
            <a:off x="20" y="10"/>
            <a:ext cx="3476985" cy="6857990"/>
          </a:xfrm>
          <a:prstGeom prst="rect">
            <a:avLst/>
          </a:prstGeom>
        </p:spPr>
      </p:pic>
      <p:sp>
        <p:nvSpPr>
          <p:cNvPr id="8" name="Text Box 11"/>
          <p:cNvSpPr txBox="1">
            <a:spLocks noChangeArrowheads="1"/>
          </p:cNvSpPr>
          <p:nvPr/>
        </p:nvSpPr>
        <p:spPr bwMode="auto">
          <a:xfrm>
            <a:off x="3601210" y="914401"/>
            <a:ext cx="5531901" cy="5950130"/>
          </a:xfrm>
          <a:prstGeom prst="rect">
            <a:avLst/>
          </a:prstGeom>
        </p:spPr>
        <p:txBody>
          <a:bodyPr vert="horz" lIns="91440" tIns="45720" rIns="91440" bIns="45720" rtlCol="0">
            <a:normAutofit fontScale="92500" lnSpcReduction="20000"/>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indent="0" eaLnBrk="1" hangingPunct="1">
              <a:lnSpc>
                <a:spcPct val="110000"/>
              </a:lnSpc>
              <a:spcAft>
                <a:spcPts val="450"/>
              </a:spcAft>
              <a:defRPr/>
            </a:pPr>
            <a:r>
              <a:rPr lang="en-US" sz="3000" b="1" dirty="0">
                <a:solidFill>
                  <a:srgbClr val="FFFF00"/>
                </a:solidFill>
                <a:effectLst>
                  <a:outerShdw blurRad="50800" dist="38100" dir="2700000" algn="tl" rotWithShape="0">
                    <a:srgbClr val="000000">
                      <a:alpha val="48000"/>
                    </a:srgbClr>
                  </a:outerShdw>
                </a:effectLst>
                <a:latin typeface="+mn-lt"/>
                <a:cs typeface="+mn-cs"/>
              </a:rPr>
              <a:t>The call is through the gospel (II Thessalonians 2:14)</a:t>
            </a:r>
          </a:p>
          <a:p>
            <a:pPr marL="342900" indent="-342900" eaLnBrk="1" hangingPunct="1">
              <a:lnSpc>
                <a:spcPct val="110000"/>
              </a:lnSpc>
              <a:spcAft>
                <a:spcPts val="450"/>
              </a:spcAft>
              <a:buFont typeface="Wingdings" panose="05000000000000000000" pitchFamily="2" charset="2"/>
              <a:buChar char="v"/>
              <a:defRPr/>
            </a:pPr>
            <a:r>
              <a:rPr lang="en-US" sz="2800" b="1" dirty="0">
                <a:solidFill>
                  <a:schemeClr val="tx1"/>
                </a:solidFill>
                <a:effectLst>
                  <a:outerShdw blurRad="50800" dist="38100" dir="2700000" algn="tl" rotWithShape="0">
                    <a:srgbClr val="000000">
                      <a:alpha val="48000"/>
                    </a:srgbClr>
                  </a:outerShdw>
                </a:effectLst>
                <a:latin typeface="+mn-lt"/>
                <a:cs typeface="+mn-cs"/>
              </a:rPr>
              <a:t>Jesus said He came to seek and save the lost! (Luke 19:10)</a:t>
            </a:r>
          </a:p>
          <a:p>
            <a:pPr marL="342900" indent="-342900" eaLnBrk="1" hangingPunct="1">
              <a:lnSpc>
                <a:spcPct val="110000"/>
              </a:lnSpc>
              <a:spcAft>
                <a:spcPts val="450"/>
              </a:spcAft>
              <a:buFont typeface="Wingdings" panose="05000000000000000000" pitchFamily="2" charset="2"/>
              <a:buChar char="v"/>
              <a:defRPr/>
            </a:pPr>
            <a:r>
              <a:rPr lang="en-US" sz="2800" b="1" dirty="0">
                <a:solidFill>
                  <a:schemeClr val="tx1"/>
                </a:solidFill>
                <a:effectLst>
                  <a:outerShdw blurRad="50800" dist="38100" dir="2700000" algn="tl" rotWithShape="0">
                    <a:srgbClr val="000000">
                      <a:alpha val="48000"/>
                    </a:srgbClr>
                  </a:outerShdw>
                </a:effectLst>
                <a:latin typeface="+mn-lt"/>
                <a:cs typeface="+mn-cs"/>
              </a:rPr>
              <a:t>Saints need to shine the light of the gospel into the dark world around us!                   (II Corinthians 4:5-6)</a:t>
            </a:r>
          </a:p>
          <a:p>
            <a:pPr marL="342900" indent="-342900" eaLnBrk="1" hangingPunct="1">
              <a:lnSpc>
                <a:spcPct val="110000"/>
              </a:lnSpc>
              <a:spcAft>
                <a:spcPts val="450"/>
              </a:spcAft>
              <a:buFont typeface="Wingdings" panose="05000000000000000000" pitchFamily="2" charset="2"/>
              <a:buChar char="v"/>
              <a:defRPr/>
            </a:pPr>
            <a:r>
              <a:rPr lang="en-US" sz="2800" b="1" dirty="0">
                <a:solidFill>
                  <a:schemeClr val="tx1"/>
                </a:solidFill>
                <a:effectLst>
                  <a:outerShdw blurRad="50800" dist="38100" dir="2700000" algn="tl" rotWithShape="0">
                    <a:srgbClr val="000000">
                      <a:alpha val="48000"/>
                    </a:srgbClr>
                  </a:outerShdw>
                </a:effectLst>
                <a:latin typeface="+mn-lt"/>
                <a:cs typeface="+mn-cs"/>
              </a:rPr>
              <a:t>Souls need to be rescued because they are precious (Matthew 16:26)</a:t>
            </a:r>
          </a:p>
          <a:p>
            <a:pPr marL="342900" indent="-342900" eaLnBrk="1" hangingPunct="1">
              <a:lnSpc>
                <a:spcPct val="110000"/>
              </a:lnSpc>
              <a:spcAft>
                <a:spcPts val="450"/>
              </a:spcAft>
              <a:buFont typeface="Wingdings" panose="05000000000000000000" pitchFamily="2" charset="2"/>
              <a:buChar char="v"/>
              <a:defRPr/>
            </a:pPr>
            <a:r>
              <a:rPr lang="en-US" sz="2800" b="1" dirty="0">
                <a:solidFill>
                  <a:schemeClr val="tx1"/>
                </a:solidFill>
                <a:effectLst>
                  <a:outerShdw blurRad="50800" dist="38100" dir="2700000" algn="tl" rotWithShape="0">
                    <a:srgbClr val="000000">
                      <a:alpha val="48000"/>
                    </a:srgbClr>
                  </a:outerShdw>
                </a:effectLst>
                <a:latin typeface="+mn-lt"/>
                <a:cs typeface="+mn-cs"/>
              </a:rPr>
              <a:t>Because these precious souls have sinned, they need to be saved (Romans 3:23; 6:23)</a:t>
            </a:r>
          </a:p>
        </p:txBody>
      </p:sp>
      <p:cxnSp>
        <p:nvCxnSpPr>
          <p:cNvPr id="72" name="Straight Connector 71">
            <a:extLst>
              <a:ext uri="{FF2B5EF4-FFF2-40B4-BE49-F238E27FC236}">
                <a16:creationId xmlns:a16="http://schemas.microsoft.com/office/drawing/2014/main" id="{E2A31A05-19BB-4F84-9402-E8569CBDBDB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77005"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11"/>
          </p:nvPr>
        </p:nvSpPr>
        <p:spPr>
          <a:xfrm>
            <a:off x="10906" y="6499406"/>
            <a:ext cx="3341894" cy="365125"/>
          </a:xfrm>
        </p:spPr>
        <p:txBody>
          <a:bodyPr vert="horz" lIns="91440" tIns="45720" rIns="91440" bIns="45720" rtlCol="0" anchor="ctr">
            <a:normAutofit/>
          </a:bodyPr>
          <a:lstStyle/>
          <a:p>
            <a:pPr>
              <a:spcAft>
                <a:spcPts val="450"/>
              </a:spcAft>
              <a:buClr>
                <a:srgbClr val="6BA9DA"/>
              </a:buClr>
              <a:buSzPct val="115000"/>
              <a:defRPr/>
            </a:pPr>
            <a:r>
              <a:rPr lang="en-US" sz="1000" kern="1200" dirty="0">
                <a:solidFill>
                  <a:schemeClr val="tx1">
                    <a:tint val="75000"/>
                  </a:schemeClr>
                </a:solidFill>
                <a:latin typeface="+mn-lt"/>
                <a:ea typeface="+mn-ea"/>
                <a:cs typeface="+mn-cs"/>
              </a:rPr>
              <a:t>“Light Shall Shine Out Of Darkness”</a:t>
            </a:r>
          </a:p>
        </p:txBody>
      </p:sp>
      <p:sp>
        <p:nvSpPr>
          <p:cNvPr id="9" name="Text Box 5">
            <a:extLst>
              <a:ext uri="{FF2B5EF4-FFF2-40B4-BE49-F238E27FC236}">
                <a16:creationId xmlns:a16="http://schemas.microsoft.com/office/drawing/2014/main" id="{9C5B66B4-F3B9-8530-C0FF-5CBCAC133493}"/>
              </a:ext>
            </a:extLst>
          </p:cNvPr>
          <p:cNvSpPr txBox="1">
            <a:spLocks noChangeArrowheads="1"/>
          </p:cNvSpPr>
          <p:nvPr/>
        </p:nvSpPr>
        <p:spPr bwMode="auto">
          <a:xfrm>
            <a:off x="21" y="4419600"/>
            <a:ext cx="3363665" cy="1938992"/>
          </a:xfrm>
          <a:prstGeom prst="rect">
            <a:avLst/>
          </a:prstGeom>
          <a:ln>
            <a:headEnd/>
            <a:tailEnd/>
          </a:ln>
        </p:spPr>
        <p:style>
          <a:lnRef idx="0">
            <a:schemeClr val="dk1"/>
          </a:lnRef>
          <a:fillRef idx="3">
            <a:schemeClr val="dk1"/>
          </a:fillRef>
          <a:effectRef idx="3">
            <a:schemeClr val="dk1"/>
          </a:effectRef>
          <a:fontRef idx="minor">
            <a:schemeClr val="lt1"/>
          </a:fontRef>
        </p:style>
        <p:txBody>
          <a:bodyPr wrap="square">
            <a:spAutoFit/>
          </a:bodyPr>
          <a:lstStyle/>
          <a:p>
            <a:pPr lvl="0" algn="ctr" defTabSz="685800">
              <a:defRPr/>
            </a:pPr>
            <a:r>
              <a:rPr lang="en-US" sz="3000" b="1" dirty="0">
                <a:latin typeface="Tahoma" pitchFamily="34" charset="0"/>
                <a:cs typeface="Times New Roman" pitchFamily="18" charset="0"/>
              </a:rPr>
              <a:t>There are souls to save so saints need to “Send the Light!”</a:t>
            </a:r>
            <a:endParaRPr kumimoji="0" lang="en-US" sz="3000" b="1" i="1" u="none" strike="noStrike" kern="1200" cap="none" spc="0" normalizeH="0" baseline="0" noProof="0" dirty="0">
              <a:ln>
                <a:noFill/>
              </a:ln>
              <a:effectLst/>
              <a:uLnTx/>
              <a:uFillTx/>
              <a:latin typeface="Tahoma" pitchFamily="34" charset="0"/>
              <a:cs typeface="Times New Roman" pitchFamily="18" charset="0"/>
            </a:endParaRPr>
          </a:p>
        </p:txBody>
      </p:sp>
    </p:spTree>
    <p:extLst>
      <p:ext uri="{BB962C8B-B14F-4D97-AF65-F5344CB8AC3E}">
        <p14:creationId xmlns:p14="http://schemas.microsoft.com/office/powerpoint/2010/main" val="16138560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 calcmode="lin" valueType="num">
                                      <p:cBhvr additive="base">
                                        <p:cTn id="12" dur="5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anim calcmode="lin" valueType="num">
                                      <p:cBhvr additive="base">
                                        <p:cTn id="18" dur="5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8">
                                            <p:txEl>
                                              <p:pRg st="3" end="3"/>
                                            </p:txEl>
                                          </p:spTgt>
                                        </p:tgtEl>
                                        <p:attrNameLst>
                                          <p:attrName>style.visibility</p:attrName>
                                        </p:attrNameLst>
                                      </p:cBhvr>
                                      <p:to>
                                        <p:strVal val="visible"/>
                                      </p:to>
                                    </p:set>
                                    <p:anim calcmode="lin" valueType="num">
                                      <p:cBhvr additive="base">
                                        <p:cTn id="24" dur="500" fill="hold"/>
                                        <p:tgtEl>
                                          <p:spTgt spid="8">
                                            <p:txEl>
                                              <p:pRg st="3" end="3"/>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8">
                                            <p:txEl>
                                              <p:pRg st="4" end="4"/>
                                            </p:txEl>
                                          </p:spTgt>
                                        </p:tgtEl>
                                        <p:attrNameLst>
                                          <p:attrName>style.visibility</p:attrName>
                                        </p:attrNameLst>
                                      </p:cBhvr>
                                      <p:to>
                                        <p:strVal val="visible"/>
                                      </p:to>
                                    </p:set>
                                    <p:anim calcmode="lin" valueType="num">
                                      <p:cBhvr additive="base">
                                        <p:cTn id="30" dur="500" fill="hold"/>
                                        <p:tgtEl>
                                          <p:spTgt spid="8">
                                            <p:txEl>
                                              <p:pRg st="4" end="4"/>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1000" fill="hold"/>
                                        <p:tgtEl>
                                          <p:spTgt spid="9"/>
                                        </p:tgtEl>
                                        <p:attrNameLst>
                                          <p:attrName>ppt_w</p:attrName>
                                        </p:attrNameLst>
                                      </p:cBhvr>
                                      <p:tavLst>
                                        <p:tav tm="0">
                                          <p:val>
                                            <p:fltVal val="0"/>
                                          </p:val>
                                        </p:tav>
                                        <p:tav tm="100000">
                                          <p:val>
                                            <p:strVal val="#ppt_w"/>
                                          </p:val>
                                        </p:tav>
                                      </p:tavLst>
                                    </p:anim>
                                    <p:anim calcmode="lin" valueType="num">
                                      <p:cBhvr>
                                        <p:cTn id="37" dur="1000" fill="hold"/>
                                        <p:tgtEl>
                                          <p:spTgt spid="9"/>
                                        </p:tgtEl>
                                        <p:attrNameLst>
                                          <p:attrName>ppt_h</p:attrName>
                                        </p:attrNameLst>
                                      </p:cBhvr>
                                      <p:tavLst>
                                        <p:tav tm="0">
                                          <p:val>
                                            <p:fltVal val="0"/>
                                          </p:val>
                                        </p:tav>
                                        <p:tav tm="100000">
                                          <p:val>
                                            <p:strVal val="#ppt_h"/>
                                          </p:val>
                                        </p:tav>
                                      </p:tavLst>
                                    </p:anim>
                                    <p:anim calcmode="lin" valueType="num">
                                      <p:cBhvr>
                                        <p:cTn id="38" dur="1000" fill="hold"/>
                                        <p:tgtEl>
                                          <p:spTgt spid="9"/>
                                        </p:tgtEl>
                                        <p:attrNameLst>
                                          <p:attrName>style.rotation</p:attrName>
                                        </p:attrNameLst>
                                      </p:cBhvr>
                                      <p:tavLst>
                                        <p:tav tm="0">
                                          <p:val>
                                            <p:fltVal val="90"/>
                                          </p:val>
                                        </p:tav>
                                        <p:tav tm="100000">
                                          <p:val>
                                            <p:fltVal val="0"/>
                                          </p:val>
                                        </p:tav>
                                      </p:tavLst>
                                    </p:anim>
                                    <p:animEffect transition="in" filter="fade">
                                      <p:cBhvr>
                                        <p:cTn id="3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4916" y="0"/>
            <a:ext cx="9139084" cy="609600"/>
          </a:xfrm>
        </p:spPr>
        <p:txBody>
          <a:bodyPr/>
          <a:lstStyle/>
          <a:p>
            <a:r>
              <a:rPr lang="en-US" sz="4000" b="1" u="sng" dirty="0">
                <a:solidFill>
                  <a:schemeClr val="bg1"/>
                </a:solidFill>
                <a:cs typeface="Times New Roman" pitchFamily="18" charset="0"/>
              </a:rPr>
              <a:t>Help of the Gospel</a:t>
            </a:r>
          </a:p>
        </p:txBody>
      </p:sp>
      <p:sp>
        <p:nvSpPr>
          <p:cNvPr id="11" name="Text Box 6"/>
          <p:cNvSpPr txBox="1">
            <a:spLocks noChangeArrowheads="1"/>
          </p:cNvSpPr>
          <p:nvPr/>
        </p:nvSpPr>
        <p:spPr bwMode="auto">
          <a:xfrm>
            <a:off x="4916" y="838200"/>
            <a:ext cx="9145555" cy="390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
                <a:srgbClr val="BBE0E3"/>
              </a:buClr>
              <a:buSzPct val="115000"/>
              <a:buFontTx/>
              <a:buNone/>
              <a:tabLst/>
              <a:defRPr/>
            </a:pPr>
            <a:r>
              <a:rPr kumimoji="0" lang="en-US" sz="2400" b="1" i="0" u="none" strike="noStrike" kern="1200" cap="none" spc="0" normalizeH="0" baseline="0" noProof="0" dirty="0">
                <a:ln>
                  <a:noFill/>
                </a:ln>
                <a:solidFill>
                  <a:srgbClr val="000000">
                    <a:lumMod val="95000"/>
                    <a:lumOff val="5000"/>
                  </a:srgbClr>
                </a:solidFill>
                <a:effectLst/>
                <a:uLnTx/>
                <a:uFillTx/>
                <a:latin typeface="Tahoma" pitchFamily="34" charset="0"/>
                <a:ea typeface="+mn-ea"/>
                <a:cs typeface="Times New Roman" pitchFamily="18" charset="0"/>
              </a:rPr>
              <a:t>“Send The Light” (1890) by Charles H. Gabriel </a:t>
            </a:r>
          </a:p>
          <a:p>
            <a:pPr marL="457200" marR="0" lvl="0" indent="-457200" algn="l" defTabSz="914400" rtl="0" eaLnBrk="1" fontAlgn="base" latinLnBrk="0" hangingPunct="1">
              <a:lnSpc>
                <a:spcPct val="100000"/>
              </a:lnSpc>
              <a:spcBef>
                <a:spcPct val="0"/>
              </a:spcBef>
              <a:spcAft>
                <a:spcPct val="0"/>
              </a:spcAft>
              <a:buClr>
                <a:srgbClr val="BBE0E3"/>
              </a:buClr>
              <a:buSzPct val="115000"/>
              <a:buFontTx/>
              <a:buNone/>
              <a:tabLst/>
              <a:defRPr/>
            </a:pPr>
            <a:r>
              <a:rPr kumimoji="0" lang="en-US" sz="2400" b="1" i="0" u="none" strike="noStrike" kern="1200" cap="none" spc="0" normalizeH="0" baseline="0" noProof="0" dirty="0">
                <a:ln>
                  <a:noFill/>
                </a:ln>
                <a:solidFill>
                  <a:srgbClr val="000000">
                    <a:lumMod val="95000"/>
                    <a:lumOff val="5000"/>
                  </a:srgbClr>
                </a:solidFill>
                <a:effectLst/>
                <a:uLnTx/>
                <a:uFillTx/>
                <a:latin typeface="Tahoma" pitchFamily="34" charset="0"/>
                <a:ea typeface="+mn-ea"/>
                <a:cs typeface="Times New Roman" pitchFamily="18" charset="0"/>
              </a:rPr>
              <a:t>(1856-1932) Stanza 2:</a:t>
            </a:r>
            <a:endParaRPr kumimoji="0" lang="en-US" sz="2400" b="0" i="0" u="none" strike="noStrike" kern="1200" cap="none" spc="0" normalizeH="0" baseline="0" noProof="0" dirty="0">
              <a:ln>
                <a:noFill/>
              </a:ln>
              <a:solidFill>
                <a:srgbClr val="000000">
                  <a:lumMod val="95000"/>
                  <a:lumOff val="5000"/>
                </a:srgbClr>
              </a:solidFill>
              <a:effectLst/>
              <a:uLnTx/>
              <a:uFillTx/>
              <a:latin typeface="Tahoma" pitchFamily="34" charset="0"/>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
                <a:srgbClr val="2D2D8A">
                  <a:lumMod val="60000"/>
                  <a:lumOff val="40000"/>
                </a:srgbClr>
              </a:buClr>
              <a:buSzPct val="115000"/>
              <a:buFontTx/>
              <a:buNone/>
              <a:tabLst/>
              <a:defRPr/>
            </a:pPr>
            <a:r>
              <a:rPr kumimoji="0" lang="en-US" sz="4000" b="1" i="0"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rPr>
              <a:t>“We have heard the Macedonian call today: 'Send the light! Send the light!' And a golden offering at the cross we lay; Send the light! Send the light!”</a:t>
            </a:r>
          </a:p>
        </p:txBody>
      </p:sp>
      <p:sp>
        <p:nvSpPr>
          <p:cNvPr id="9" name="Footer Placeholder 4"/>
          <p:cNvSpPr txBox="1">
            <a:spLocks/>
          </p:cNvSpPr>
          <p:nvPr/>
        </p:nvSpPr>
        <p:spPr bwMode="auto">
          <a:xfrm>
            <a:off x="5760225" y="6553200"/>
            <a:ext cx="3385330" cy="301690"/>
          </a:xfrm>
          <a:prstGeom prst="rect">
            <a:avLst/>
          </a:prstGeom>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b="1" kern="1200">
                <a:solidFill>
                  <a:schemeClr val="lt1"/>
                </a:solidFill>
                <a:latin typeface="+mn-lt"/>
                <a:ea typeface="+mn-ea"/>
                <a:cs typeface="+mn-cs"/>
              </a:defRPr>
            </a:lvl1pPr>
            <a:lvl2pPr marL="457200" algn="l" rtl="0" fontAlgn="base">
              <a:spcBef>
                <a:spcPct val="0"/>
              </a:spcBef>
              <a:spcAft>
                <a:spcPct val="0"/>
              </a:spcAft>
              <a:defRPr sz="2400" b="1" kern="1200">
                <a:solidFill>
                  <a:schemeClr val="lt1"/>
                </a:solidFill>
                <a:latin typeface="+mn-lt"/>
                <a:ea typeface="+mn-ea"/>
                <a:cs typeface="+mn-cs"/>
              </a:defRPr>
            </a:lvl2pPr>
            <a:lvl3pPr marL="914400" algn="l" rtl="0" fontAlgn="base">
              <a:spcBef>
                <a:spcPct val="0"/>
              </a:spcBef>
              <a:spcAft>
                <a:spcPct val="0"/>
              </a:spcAft>
              <a:defRPr sz="2400" b="1" kern="1200">
                <a:solidFill>
                  <a:schemeClr val="lt1"/>
                </a:solidFill>
                <a:latin typeface="+mn-lt"/>
                <a:ea typeface="+mn-ea"/>
                <a:cs typeface="+mn-cs"/>
              </a:defRPr>
            </a:lvl3pPr>
            <a:lvl4pPr marL="1371600" algn="l" rtl="0" fontAlgn="base">
              <a:spcBef>
                <a:spcPct val="0"/>
              </a:spcBef>
              <a:spcAft>
                <a:spcPct val="0"/>
              </a:spcAft>
              <a:defRPr sz="2400" b="1" kern="1200">
                <a:solidFill>
                  <a:schemeClr val="lt1"/>
                </a:solidFill>
                <a:latin typeface="+mn-lt"/>
                <a:ea typeface="+mn-ea"/>
                <a:cs typeface="+mn-cs"/>
              </a:defRPr>
            </a:lvl4pPr>
            <a:lvl5pPr marL="1828800" algn="l" rtl="0" fontAlgn="base">
              <a:spcBef>
                <a:spcPct val="0"/>
              </a:spcBef>
              <a:spcAft>
                <a:spcPct val="0"/>
              </a:spcAft>
              <a:defRPr sz="2400" b="1" kern="1200">
                <a:solidFill>
                  <a:schemeClr val="lt1"/>
                </a:solidFill>
                <a:latin typeface="+mn-lt"/>
                <a:ea typeface="+mn-ea"/>
                <a:cs typeface="+mn-cs"/>
              </a:defRPr>
            </a:lvl5pPr>
            <a:lvl6pPr marL="2286000" algn="l" defTabSz="914400" rtl="0" eaLnBrk="1" latinLnBrk="0" hangingPunct="1">
              <a:defRPr sz="2400" b="1" kern="1200">
                <a:solidFill>
                  <a:schemeClr val="lt1"/>
                </a:solidFill>
                <a:latin typeface="+mn-lt"/>
                <a:ea typeface="+mn-ea"/>
                <a:cs typeface="+mn-cs"/>
              </a:defRPr>
            </a:lvl6pPr>
            <a:lvl7pPr marL="2743200" algn="l" defTabSz="914400" rtl="0" eaLnBrk="1" latinLnBrk="0" hangingPunct="1">
              <a:defRPr sz="2400" b="1" kern="1200">
                <a:solidFill>
                  <a:schemeClr val="lt1"/>
                </a:solidFill>
                <a:latin typeface="+mn-lt"/>
                <a:ea typeface="+mn-ea"/>
                <a:cs typeface="+mn-cs"/>
              </a:defRPr>
            </a:lvl7pPr>
            <a:lvl8pPr marL="3200400" algn="l" defTabSz="914400" rtl="0" eaLnBrk="1" latinLnBrk="0" hangingPunct="1">
              <a:defRPr sz="2400" b="1" kern="1200">
                <a:solidFill>
                  <a:schemeClr val="lt1"/>
                </a:solidFill>
                <a:latin typeface="+mn-lt"/>
                <a:ea typeface="+mn-ea"/>
                <a:cs typeface="+mn-cs"/>
              </a:defRPr>
            </a:lvl8pPr>
            <a:lvl9pPr marL="3657600" algn="l" defTabSz="914400" rtl="0" eaLnBrk="1" latinLnBrk="0" hangingPunct="1">
              <a:defRPr sz="2400" b="1"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“Light Shall Shine Out Of Darkness”</a:t>
            </a:r>
          </a:p>
        </p:txBody>
      </p:sp>
    </p:spTree>
    <p:extLst>
      <p:ext uri="{BB962C8B-B14F-4D97-AF65-F5344CB8AC3E}">
        <p14:creationId xmlns:p14="http://schemas.microsoft.com/office/powerpoint/2010/main" val="355979362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Favorite Font Theme">
      <a:majorFont>
        <a:latin typeface="Arial"/>
        <a:ea typeface=""/>
        <a:cs typeface=""/>
      </a:majorFont>
      <a:minorFont>
        <a:latin typeface="Tahoma"/>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eye">
  <a:themeElements>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ey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ey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ey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ey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ey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ey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ey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ey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ey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ey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ey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ey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ey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ey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ey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ey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Favorite Font Theme">
      <a:majorFont>
        <a:latin typeface="Arial"/>
        <a:ea typeface=""/>
        <a:cs typeface=""/>
      </a:majorFont>
      <a:minorFont>
        <a:latin typeface="Tahoma"/>
        <a:ea typeface=""/>
        <a:cs typeface=""/>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4.xml><?xml version="1.0" encoding="utf-8"?>
<a:theme xmlns:a="http://schemas.openxmlformats.org/drawingml/2006/main" name="vees">
  <a:themeElements>
    <a:clrScheme name="vees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fontScheme name="ve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vees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vees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vees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vees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vees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vees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vees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vees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vees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vees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vees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vees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vees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vees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vees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vees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Favorite Font Theme">
      <a:majorFont>
        <a:latin typeface="Arial"/>
        <a:ea typeface=""/>
        <a:cs typeface=""/>
      </a:majorFont>
      <a:minorFont>
        <a:latin typeface="Tahoma"/>
        <a:ea typeface=""/>
        <a:cs typeface=""/>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6.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Favorite Font Theme">
      <a:majorFont>
        <a:latin typeface="Arial"/>
        <a:ea typeface=""/>
        <a:cs typeface=""/>
      </a:majorFont>
      <a:minorFont>
        <a:latin typeface="Tahoma"/>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7.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colormaster">
  <a:themeElements>
    <a:clrScheme name="3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fontScheme name="3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3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3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3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3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3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3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3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3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3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3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3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3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3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3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3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3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6969</TotalTime>
  <Words>3299</Words>
  <Application>Microsoft Office PowerPoint</Application>
  <PresentationFormat>On-screen Show (4:3)</PresentationFormat>
  <Paragraphs>229</Paragraphs>
  <Slides>24</Slides>
  <Notes>16</Notes>
  <HiddenSlides>0</HiddenSlides>
  <MMClips>0</MMClips>
  <ScaleCrop>false</ScaleCrop>
  <HeadingPairs>
    <vt:vector size="6" baseType="variant">
      <vt:variant>
        <vt:lpstr>Fonts Used</vt:lpstr>
      </vt:variant>
      <vt:variant>
        <vt:i4>7</vt:i4>
      </vt:variant>
      <vt:variant>
        <vt:lpstr>Theme</vt:lpstr>
      </vt:variant>
      <vt:variant>
        <vt:i4>8</vt:i4>
      </vt:variant>
      <vt:variant>
        <vt:lpstr>Slide Titles</vt:lpstr>
      </vt:variant>
      <vt:variant>
        <vt:i4>24</vt:i4>
      </vt:variant>
    </vt:vector>
  </HeadingPairs>
  <TitlesOfParts>
    <vt:vector size="39" baseType="lpstr">
      <vt:lpstr>Ameretto</vt:lpstr>
      <vt:lpstr>Arial</vt:lpstr>
      <vt:lpstr>Calibri</vt:lpstr>
      <vt:lpstr>Tahoma</vt:lpstr>
      <vt:lpstr>Times New Roman</vt:lpstr>
      <vt:lpstr>Wingdings</vt:lpstr>
      <vt:lpstr>Wingdings 2</vt:lpstr>
      <vt:lpstr>Technic</vt:lpstr>
      <vt:lpstr>5_eye</vt:lpstr>
      <vt:lpstr>1_Damask</vt:lpstr>
      <vt:lpstr>vees</vt:lpstr>
      <vt:lpstr>Damask</vt:lpstr>
      <vt:lpstr>Slate</vt:lpstr>
      <vt:lpstr>Diseño predeterminado</vt:lpstr>
      <vt:lpstr>3_colormaster</vt:lpstr>
      <vt:lpstr>“Light Shall Shine Out Of Darkness” </vt:lpstr>
      <vt:lpstr>INTRO</vt:lpstr>
      <vt:lpstr>INTRO</vt:lpstr>
      <vt:lpstr>INTRO</vt:lpstr>
      <vt:lpstr>Intro </vt:lpstr>
      <vt:lpstr>Intro </vt:lpstr>
      <vt:lpstr>Souls to Save</vt:lpstr>
      <vt:lpstr>Souls to Save </vt:lpstr>
      <vt:lpstr>Help of the Gospel</vt:lpstr>
      <vt:lpstr>Help of the Gospel</vt:lpstr>
      <vt:lpstr>Help Of The Gospel</vt:lpstr>
      <vt:lpstr>Help of the Gospel</vt:lpstr>
      <vt:lpstr>Help of the Gospel</vt:lpstr>
      <vt:lpstr>Not Grow Weary</vt:lpstr>
      <vt:lpstr>Not Grow Weary</vt:lpstr>
      <vt:lpstr>Not Grow Weary</vt:lpstr>
      <vt:lpstr>Not Grow Weary</vt:lpstr>
      <vt:lpstr>Not Grow Weary</vt:lpstr>
      <vt:lpstr>Not Grow Weary</vt:lpstr>
      <vt:lpstr>Conclusion</vt:lpstr>
      <vt:lpstr>Conclusion</vt:lpstr>
      <vt:lpstr>Conclusion</vt:lpstr>
      <vt:lpstr>Conclusion </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"Light Shall Shine Out Of Darkness"</dc:title>
  <dc:subject>05/29/2022</dc:subject>
  <dc:creator>DarkWolf</dc:creator>
  <dc:description>From the hmyn: "Send The Light" by Charles H. Gabriel</dc:description>
  <cp:lastModifiedBy>Nathan Morrison</cp:lastModifiedBy>
  <cp:revision>35</cp:revision>
  <dcterms:created xsi:type="dcterms:W3CDTF">2005-06-04T23:49:02Z</dcterms:created>
  <dcterms:modified xsi:type="dcterms:W3CDTF">2022-05-27T17:54:40Z</dcterms:modified>
</cp:coreProperties>
</file>