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301" r:id="rId3"/>
    <p:sldId id="288" r:id="rId4"/>
    <p:sldId id="302" r:id="rId5"/>
    <p:sldId id="303" r:id="rId6"/>
    <p:sldId id="304" r:id="rId7"/>
    <p:sldId id="305" r:id="rId8"/>
    <p:sldId id="306" r:id="rId9"/>
    <p:sldId id="307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8DCC"/>
    <a:srgbClr val="EE2278"/>
    <a:srgbClr val="FFFFFF"/>
    <a:srgbClr val="65C0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2ECA53-A207-4083-AC2B-DD25D717F318}" v="2" dt="2021-09-21T21:06:51.0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12" y="5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dwin Crozier" userId="7d7791d368daf8f7" providerId="LiveId" clId="{EF2ECA53-A207-4083-AC2B-DD25D717F318}"/>
    <pc:docChg chg="undo custSel addSld delSld modSld sldOrd">
      <pc:chgData name="Edwin Crozier" userId="7d7791d368daf8f7" providerId="LiveId" clId="{EF2ECA53-A207-4083-AC2B-DD25D717F318}" dt="2021-09-21T21:08:53.909" v="171"/>
      <pc:docMkLst>
        <pc:docMk/>
      </pc:docMkLst>
      <pc:sldChg chg="modSp mod">
        <pc:chgData name="Edwin Crozier" userId="7d7791d368daf8f7" providerId="LiveId" clId="{EF2ECA53-A207-4083-AC2B-DD25D717F318}" dt="2021-09-21T21:04:01.520" v="0" actId="207"/>
        <pc:sldMkLst>
          <pc:docMk/>
          <pc:sldMk cId="3060394313" sldId="259"/>
        </pc:sldMkLst>
        <pc:spChg chg="mod">
          <ac:chgData name="Edwin Crozier" userId="7d7791d368daf8f7" providerId="LiveId" clId="{EF2ECA53-A207-4083-AC2B-DD25D717F318}" dt="2021-09-21T21:04:01.520" v="0" actId="207"/>
          <ac:spMkLst>
            <pc:docMk/>
            <pc:sldMk cId="3060394313" sldId="259"/>
            <ac:spMk id="5" creationId="{00000000-0000-0000-0000-000000000000}"/>
          </ac:spMkLst>
        </pc:spChg>
      </pc:sldChg>
      <pc:sldChg chg="addSp delSp modSp mod">
        <pc:chgData name="Edwin Crozier" userId="7d7791d368daf8f7" providerId="LiveId" clId="{EF2ECA53-A207-4083-AC2B-DD25D717F318}" dt="2021-09-21T21:06:42.774" v="11" actId="12788"/>
        <pc:sldMkLst>
          <pc:docMk/>
          <pc:sldMk cId="768381296" sldId="288"/>
        </pc:sldMkLst>
        <pc:picChg chg="mod">
          <ac:chgData name="Edwin Crozier" userId="7d7791d368daf8f7" providerId="LiveId" clId="{EF2ECA53-A207-4083-AC2B-DD25D717F318}" dt="2021-09-21T21:06:42.774" v="11" actId="12788"/>
          <ac:picMkLst>
            <pc:docMk/>
            <pc:sldMk cId="768381296" sldId="288"/>
            <ac:picMk id="2" creationId="{00000000-0000-0000-0000-000000000000}"/>
          </ac:picMkLst>
        </pc:picChg>
        <pc:picChg chg="mod">
          <ac:chgData name="Edwin Crozier" userId="7d7791d368daf8f7" providerId="LiveId" clId="{EF2ECA53-A207-4083-AC2B-DD25D717F318}" dt="2021-09-21T21:06:42.774" v="11" actId="12788"/>
          <ac:picMkLst>
            <pc:docMk/>
            <pc:sldMk cId="768381296" sldId="288"/>
            <ac:picMk id="4" creationId="{00000000-0000-0000-0000-000000000000}"/>
          </ac:picMkLst>
        </pc:picChg>
        <pc:picChg chg="del">
          <ac:chgData name="Edwin Crozier" userId="7d7791d368daf8f7" providerId="LiveId" clId="{EF2ECA53-A207-4083-AC2B-DD25D717F318}" dt="2021-09-21T21:04:15.085" v="2" actId="478"/>
          <ac:picMkLst>
            <pc:docMk/>
            <pc:sldMk cId="768381296" sldId="288"/>
            <ac:picMk id="5" creationId="{135DA09D-8824-48BE-A532-5F04AFB02201}"/>
          </ac:picMkLst>
        </pc:picChg>
        <pc:picChg chg="add mod">
          <ac:chgData name="Edwin Crozier" userId="7d7791d368daf8f7" providerId="LiveId" clId="{EF2ECA53-A207-4083-AC2B-DD25D717F318}" dt="2021-09-21T21:06:42.774" v="11" actId="12788"/>
          <ac:picMkLst>
            <pc:docMk/>
            <pc:sldMk cId="768381296" sldId="288"/>
            <ac:picMk id="6" creationId="{6311A255-8FCD-451C-AB24-707912ED976F}"/>
          </ac:picMkLst>
        </pc:picChg>
      </pc:sldChg>
      <pc:sldChg chg="modSp mod">
        <pc:chgData name="Edwin Crozier" userId="7d7791d368daf8f7" providerId="LiveId" clId="{EF2ECA53-A207-4083-AC2B-DD25D717F318}" dt="2021-09-21T21:06:24.478" v="7" actId="207"/>
        <pc:sldMkLst>
          <pc:docMk/>
          <pc:sldMk cId="4225130368" sldId="301"/>
        </pc:sldMkLst>
        <pc:spChg chg="mod">
          <ac:chgData name="Edwin Crozier" userId="7d7791d368daf8f7" providerId="LiveId" clId="{EF2ECA53-A207-4083-AC2B-DD25D717F318}" dt="2021-09-21T21:06:24.478" v="7" actId="207"/>
          <ac:spMkLst>
            <pc:docMk/>
            <pc:sldMk cId="4225130368" sldId="301"/>
            <ac:spMk id="4" creationId="{0E9CAE78-BD44-4721-9355-0B6F1AD095C3}"/>
          </ac:spMkLst>
        </pc:spChg>
      </pc:sldChg>
      <pc:sldChg chg="addSp delSp modSp mod">
        <pc:chgData name="Edwin Crozier" userId="7d7791d368daf8f7" providerId="LiveId" clId="{EF2ECA53-A207-4083-AC2B-DD25D717F318}" dt="2021-09-21T21:07:37.971" v="49" actId="20577"/>
        <pc:sldMkLst>
          <pc:docMk/>
          <pc:sldMk cId="301293643" sldId="302"/>
        </pc:sldMkLst>
        <pc:spChg chg="mod">
          <ac:chgData name="Edwin Crozier" userId="7d7791d368daf8f7" providerId="LiveId" clId="{EF2ECA53-A207-4083-AC2B-DD25D717F318}" dt="2021-09-21T21:07:37.971" v="49" actId="20577"/>
          <ac:spMkLst>
            <pc:docMk/>
            <pc:sldMk cId="301293643" sldId="302"/>
            <ac:spMk id="6" creationId="{76A25A5E-3605-406A-9988-4F3F75F5E815}"/>
          </ac:spMkLst>
        </pc:spChg>
        <pc:picChg chg="add mod modCrop">
          <ac:chgData name="Edwin Crozier" userId="7d7791d368daf8f7" providerId="LiveId" clId="{EF2ECA53-A207-4083-AC2B-DD25D717F318}" dt="2021-09-21T21:07:09.956" v="15" actId="732"/>
          <ac:picMkLst>
            <pc:docMk/>
            <pc:sldMk cId="301293643" sldId="302"/>
            <ac:picMk id="4" creationId="{73FE9F7B-391E-43C4-B90F-19DBB3F9E037}"/>
          </ac:picMkLst>
        </pc:picChg>
        <pc:picChg chg="del">
          <ac:chgData name="Edwin Crozier" userId="7d7791d368daf8f7" providerId="LiveId" clId="{EF2ECA53-A207-4083-AC2B-DD25D717F318}" dt="2021-09-21T21:06:50.021" v="12" actId="478"/>
          <ac:picMkLst>
            <pc:docMk/>
            <pc:sldMk cId="301293643" sldId="302"/>
            <ac:picMk id="5" creationId="{AC0620AC-8C4B-40FA-B169-AF9E40650F7D}"/>
          </ac:picMkLst>
        </pc:picChg>
      </pc:sldChg>
      <pc:sldChg chg="del">
        <pc:chgData name="Edwin Crozier" userId="7d7791d368daf8f7" providerId="LiveId" clId="{EF2ECA53-A207-4083-AC2B-DD25D717F318}" dt="2021-09-21T21:04:11.294" v="1" actId="47"/>
        <pc:sldMkLst>
          <pc:docMk/>
          <pc:sldMk cId="1240352534" sldId="303"/>
        </pc:sldMkLst>
      </pc:sldChg>
      <pc:sldChg chg="modSp add mod">
        <pc:chgData name="Edwin Crozier" userId="7d7791d368daf8f7" providerId="LiveId" clId="{EF2ECA53-A207-4083-AC2B-DD25D717F318}" dt="2021-09-21T21:07:54.634" v="88" actId="20577"/>
        <pc:sldMkLst>
          <pc:docMk/>
          <pc:sldMk cId="1557257871" sldId="303"/>
        </pc:sldMkLst>
        <pc:spChg chg="mod">
          <ac:chgData name="Edwin Crozier" userId="7d7791d368daf8f7" providerId="LiveId" clId="{EF2ECA53-A207-4083-AC2B-DD25D717F318}" dt="2021-09-21T21:07:54.634" v="88" actId="20577"/>
          <ac:spMkLst>
            <pc:docMk/>
            <pc:sldMk cId="1557257871" sldId="303"/>
            <ac:spMk id="6" creationId="{76A25A5E-3605-406A-9988-4F3F75F5E815}"/>
          </ac:spMkLst>
        </pc:spChg>
      </pc:sldChg>
      <pc:sldChg chg="modSp add mod">
        <pc:chgData name="Edwin Crozier" userId="7d7791d368daf8f7" providerId="LiveId" clId="{EF2ECA53-A207-4083-AC2B-DD25D717F318}" dt="2021-09-21T21:08:13.123" v="120" actId="20577"/>
        <pc:sldMkLst>
          <pc:docMk/>
          <pc:sldMk cId="2781936928" sldId="304"/>
        </pc:sldMkLst>
        <pc:spChg chg="mod">
          <ac:chgData name="Edwin Crozier" userId="7d7791d368daf8f7" providerId="LiveId" clId="{EF2ECA53-A207-4083-AC2B-DD25D717F318}" dt="2021-09-21T21:08:13.123" v="120" actId="20577"/>
          <ac:spMkLst>
            <pc:docMk/>
            <pc:sldMk cId="2781936928" sldId="304"/>
            <ac:spMk id="6" creationId="{76A25A5E-3605-406A-9988-4F3F75F5E815}"/>
          </ac:spMkLst>
        </pc:spChg>
      </pc:sldChg>
      <pc:sldChg chg="del">
        <pc:chgData name="Edwin Crozier" userId="7d7791d368daf8f7" providerId="LiveId" clId="{EF2ECA53-A207-4083-AC2B-DD25D717F318}" dt="2021-09-21T21:04:11.294" v="1" actId="47"/>
        <pc:sldMkLst>
          <pc:docMk/>
          <pc:sldMk cId="4203716214" sldId="304"/>
        </pc:sldMkLst>
      </pc:sldChg>
      <pc:sldChg chg="del">
        <pc:chgData name="Edwin Crozier" userId="7d7791d368daf8f7" providerId="LiveId" clId="{EF2ECA53-A207-4083-AC2B-DD25D717F318}" dt="2021-09-21T21:04:11.294" v="1" actId="47"/>
        <pc:sldMkLst>
          <pc:docMk/>
          <pc:sldMk cId="1700689442" sldId="305"/>
        </pc:sldMkLst>
      </pc:sldChg>
      <pc:sldChg chg="modSp add mod">
        <pc:chgData name="Edwin Crozier" userId="7d7791d368daf8f7" providerId="LiveId" clId="{EF2ECA53-A207-4083-AC2B-DD25D717F318}" dt="2021-09-21T21:08:30.075" v="149" actId="20577"/>
        <pc:sldMkLst>
          <pc:docMk/>
          <pc:sldMk cId="3148233026" sldId="305"/>
        </pc:sldMkLst>
        <pc:spChg chg="mod">
          <ac:chgData name="Edwin Crozier" userId="7d7791d368daf8f7" providerId="LiveId" clId="{EF2ECA53-A207-4083-AC2B-DD25D717F318}" dt="2021-09-21T21:08:30.075" v="149" actId="20577"/>
          <ac:spMkLst>
            <pc:docMk/>
            <pc:sldMk cId="3148233026" sldId="305"/>
            <ac:spMk id="6" creationId="{76A25A5E-3605-406A-9988-4F3F75F5E815}"/>
          </ac:spMkLst>
        </pc:spChg>
      </pc:sldChg>
      <pc:sldChg chg="modSp add mod">
        <pc:chgData name="Edwin Crozier" userId="7d7791d368daf8f7" providerId="LiveId" clId="{EF2ECA53-A207-4083-AC2B-DD25D717F318}" dt="2021-09-21T21:08:44.247" v="168" actId="20577"/>
        <pc:sldMkLst>
          <pc:docMk/>
          <pc:sldMk cId="1728269632" sldId="306"/>
        </pc:sldMkLst>
        <pc:spChg chg="mod">
          <ac:chgData name="Edwin Crozier" userId="7d7791d368daf8f7" providerId="LiveId" clId="{EF2ECA53-A207-4083-AC2B-DD25D717F318}" dt="2021-09-21T21:08:44.247" v="168" actId="20577"/>
          <ac:spMkLst>
            <pc:docMk/>
            <pc:sldMk cId="1728269632" sldId="306"/>
            <ac:spMk id="6" creationId="{76A25A5E-3605-406A-9988-4F3F75F5E815}"/>
          </ac:spMkLst>
        </pc:spChg>
      </pc:sldChg>
      <pc:sldChg chg="del">
        <pc:chgData name="Edwin Crozier" userId="7d7791d368daf8f7" providerId="LiveId" clId="{EF2ECA53-A207-4083-AC2B-DD25D717F318}" dt="2021-09-21T21:04:11.294" v="1" actId="47"/>
        <pc:sldMkLst>
          <pc:docMk/>
          <pc:sldMk cId="2298627199" sldId="306"/>
        </pc:sldMkLst>
      </pc:sldChg>
      <pc:sldChg chg="add ord">
        <pc:chgData name="Edwin Crozier" userId="7d7791d368daf8f7" providerId="LiveId" clId="{EF2ECA53-A207-4083-AC2B-DD25D717F318}" dt="2021-09-21T21:08:53.909" v="171"/>
        <pc:sldMkLst>
          <pc:docMk/>
          <pc:sldMk cId="2502729508" sldId="30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8F789-E426-43BE-B833-2CDB50BD89B9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427F-1E25-4A30-8F07-73862F9A9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818589"/>
      </p:ext>
    </p:extLst>
  </p:cSld>
  <p:clrMapOvr>
    <a:masterClrMapping/>
  </p:clrMapOvr>
  <p:transition spd="slow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8F789-E426-43BE-B833-2CDB50BD89B9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427F-1E25-4A30-8F07-73862F9A9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366549"/>
      </p:ext>
    </p:extLst>
  </p:cSld>
  <p:clrMapOvr>
    <a:masterClrMapping/>
  </p:clrMapOvr>
  <p:transition spd="slow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8F789-E426-43BE-B833-2CDB50BD89B9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427F-1E25-4A30-8F07-73862F9A9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150971"/>
      </p:ext>
    </p:extLst>
  </p:cSld>
  <p:clrMapOvr>
    <a:masterClrMapping/>
  </p:clrMapOvr>
  <p:transition spd="slow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8F789-E426-43BE-B833-2CDB50BD89B9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427F-1E25-4A30-8F07-73862F9A9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226842"/>
      </p:ext>
    </p:extLst>
  </p:cSld>
  <p:clrMapOvr>
    <a:masterClrMapping/>
  </p:clrMapOvr>
  <p:transition spd="slow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8F789-E426-43BE-B833-2CDB50BD89B9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427F-1E25-4A30-8F07-73862F9A9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692087"/>
      </p:ext>
    </p:extLst>
  </p:cSld>
  <p:clrMapOvr>
    <a:masterClrMapping/>
  </p:clrMapOvr>
  <p:transition spd="slow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8F789-E426-43BE-B833-2CDB50BD89B9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427F-1E25-4A30-8F07-73862F9A9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034611"/>
      </p:ext>
    </p:extLst>
  </p:cSld>
  <p:clrMapOvr>
    <a:masterClrMapping/>
  </p:clrMapOvr>
  <p:transition spd="slow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8F789-E426-43BE-B833-2CDB50BD89B9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427F-1E25-4A30-8F07-73862F9A9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245155"/>
      </p:ext>
    </p:extLst>
  </p:cSld>
  <p:clrMapOvr>
    <a:masterClrMapping/>
  </p:clrMapOvr>
  <p:transition spd="slow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8F789-E426-43BE-B833-2CDB50BD89B9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427F-1E25-4A30-8F07-73862F9A9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153507"/>
      </p:ext>
    </p:extLst>
  </p:cSld>
  <p:clrMapOvr>
    <a:masterClrMapping/>
  </p:clrMapOvr>
  <p:transition spd="slow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8F789-E426-43BE-B833-2CDB50BD89B9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427F-1E25-4A30-8F07-73862F9A9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459500"/>
      </p:ext>
    </p:extLst>
  </p:cSld>
  <p:clrMapOvr>
    <a:masterClrMapping/>
  </p:clrMapOvr>
  <p:transition spd="slow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8F789-E426-43BE-B833-2CDB50BD89B9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427F-1E25-4A30-8F07-73862F9A9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40255"/>
      </p:ext>
    </p:extLst>
  </p:cSld>
  <p:clrMapOvr>
    <a:masterClrMapping/>
  </p:clrMapOvr>
  <p:transition spd="slow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8F789-E426-43BE-B833-2CDB50BD89B9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2427F-1E25-4A30-8F07-73862F9A9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269435"/>
      </p:ext>
    </p:extLst>
  </p:cSld>
  <p:clrMapOvr>
    <a:masterClrMapping/>
  </p:clrMapOvr>
  <p:transition spd="slow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8F789-E426-43BE-B833-2CDB50BD89B9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2427F-1E25-4A30-8F07-73862F9A95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0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strips dir="rd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0974" y="4506804"/>
            <a:ext cx="609151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0" b="1" dirty="0">
                <a:solidFill>
                  <a:srgbClr val="2E8DCC"/>
                </a:solidFill>
                <a:latin typeface="Tw Cen MT" panose="020B0602020104020603" pitchFamily="34" charset="0"/>
              </a:rPr>
              <a:t>I’m a</a:t>
            </a:r>
          </a:p>
          <a:p>
            <a:r>
              <a:rPr lang="en-US" sz="7000" b="1" dirty="0">
                <a:solidFill>
                  <a:srgbClr val="2E8DCC"/>
                </a:solidFill>
                <a:latin typeface="Tw Cen MT" panose="020B0602020104020603" pitchFamily="34" charset="0"/>
              </a:rPr>
              <a:t>Disciple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46" t="11373" r="10719" b="11176"/>
          <a:stretch/>
        </p:blipFill>
        <p:spPr>
          <a:xfrm>
            <a:off x="2518947" y="0"/>
            <a:ext cx="6716480" cy="6649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394313"/>
      </p:ext>
    </p:extLst>
  </p:cSld>
  <p:clrMapOvr>
    <a:masterClrMapping/>
  </p:clrMapOvr>
  <p:transition spd="slow">
    <p:strips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E9CAE78-BD44-4721-9355-0B6F1AD095C3}"/>
              </a:ext>
            </a:extLst>
          </p:cNvPr>
          <p:cNvSpPr txBox="1"/>
          <p:nvPr/>
        </p:nvSpPr>
        <p:spPr>
          <a:xfrm>
            <a:off x="30256" y="2151728"/>
            <a:ext cx="908348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2E8DCC"/>
                </a:solidFill>
                <a:latin typeface="Tw Cen MT" panose="020B0602020104020603" pitchFamily="34" charset="0"/>
              </a:rPr>
              <a:t>“A </a:t>
            </a:r>
            <a:r>
              <a:rPr lang="en-US" sz="4000" dirty="0">
                <a:solidFill>
                  <a:srgbClr val="2E8DCC"/>
                </a:solidFill>
                <a:uFill>
                  <a:solidFill>
                    <a:schemeClr val="tx1"/>
                  </a:solidFill>
                </a:uFill>
                <a:latin typeface="Tw Cen MT" panose="020B0602020104020603" pitchFamily="34" charset="0"/>
              </a:rPr>
              <a:t>disciple</a:t>
            </a:r>
            <a:r>
              <a:rPr lang="en-US" sz="4000" dirty="0">
                <a:solidFill>
                  <a:srgbClr val="2E8DCC"/>
                </a:solidFill>
                <a:latin typeface="Tw Cen MT" panose="020B0602020104020603" pitchFamily="34" charset="0"/>
              </a:rPr>
              <a:t> is not above his </a:t>
            </a:r>
            <a:r>
              <a:rPr lang="en-US" sz="4000" dirty="0">
                <a:solidFill>
                  <a:srgbClr val="2E8DCC"/>
                </a:solidFill>
                <a:uFill>
                  <a:solidFill>
                    <a:schemeClr val="tx1"/>
                  </a:solidFill>
                </a:uFill>
                <a:latin typeface="Tw Cen MT" panose="020B0602020104020603" pitchFamily="34" charset="0"/>
              </a:rPr>
              <a:t>teacher</a:t>
            </a:r>
            <a:r>
              <a:rPr lang="en-US" sz="4000" dirty="0">
                <a:solidFill>
                  <a:srgbClr val="2E8DCC"/>
                </a:solidFill>
                <a:latin typeface="Tw Cen MT" panose="020B0602020104020603" pitchFamily="34" charset="0"/>
              </a:rPr>
              <a:t>, but everyone when he is fully </a:t>
            </a:r>
            <a:r>
              <a:rPr lang="en-US" sz="4000" dirty="0">
                <a:solidFill>
                  <a:srgbClr val="2E8DCC"/>
                </a:solidFill>
                <a:uFill>
                  <a:solidFill>
                    <a:schemeClr val="tx1"/>
                  </a:solidFill>
                </a:uFill>
                <a:latin typeface="Tw Cen MT" panose="020B0602020104020603" pitchFamily="34" charset="0"/>
              </a:rPr>
              <a:t>trained</a:t>
            </a:r>
            <a:r>
              <a:rPr lang="en-US" sz="4000" dirty="0">
                <a:solidFill>
                  <a:srgbClr val="2E8DCC"/>
                </a:solidFill>
                <a:latin typeface="Tw Cen MT" panose="020B0602020104020603" pitchFamily="34" charset="0"/>
              </a:rPr>
              <a:t> will be </a:t>
            </a:r>
            <a:r>
              <a:rPr lang="en-US" sz="4000" dirty="0">
                <a:solidFill>
                  <a:srgbClr val="2E8DCC"/>
                </a:solidFill>
                <a:uFill>
                  <a:solidFill>
                    <a:schemeClr val="tx1"/>
                  </a:solidFill>
                </a:uFill>
                <a:latin typeface="Tw Cen MT" panose="020B0602020104020603" pitchFamily="34" charset="0"/>
              </a:rPr>
              <a:t>like</a:t>
            </a:r>
            <a:r>
              <a:rPr lang="en-US" sz="4000" dirty="0">
                <a:solidFill>
                  <a:srgbClr val="2E8DCC"/>
                </a:solidFill>
                <a:latin typeface="Tw Cen MT" panose="020B0602020104020603" pitchFamily="34" charset="0"/>
              </a:rPr>
              <a:t> his </a:t>
            </a:r>
            <a:r>
              <a:rPr lang="en-US" sz="4000" dirty="0">
                <a:solidFill>
                  <a:srgbClr val="2E8DCC"/>
                </a:solidFill>
                <a:uFill>
                  <a:solidFill>
                    <a:schemeClr val="tx1"/>
                  </a:solidFill>
                </a:uFill>
                <a:latin typeface="Tw Cen MT" panose="020B0602020104020603" pitchFamily="34" charset="0"/>
              </a:rPr>
              <a:t>teacher</a:t>
            </a:r>
            <a:r>
              <a:rPr lang="en-US" sz="4000" dirty="0">
                <a:solidFill>
                  <a:srgbClr val="2E8DCC"/>
                </a:solidFill>
                <a:latin typeface="Tw Cen MT" panose="020B0602020104020603" pitchFamily="34" charset="0"/>
              </a:rPr>
              <a:t>.”</a:t>
            </a:r>
          </a:p>
          <a:p>
            <a:pPr algn="r"/>
            <a:r>
              <a:rPr lang="en-US" sz="4000" b="1" dirty="0">
                <a:solidFill>
                  <a:srgbClr val="2E8DCC"/>
                </a:solidFill>
                <a:latin typeface="Tw Cen MT" panose="020B0602020104020603" pitchFamily="34" charset="0"/>
              </a:rPr>
              <a:t>Luke 6:40</a:t>
            </a:r>
          </a:p>
        </p:txBody>
      </p:sp>
    </p:spTree>
    <p:extLst>
      <p:ext uri="{BB962C8B-B14F-4D97-AF65-F5344CB8AC3E}">
        <p14:creationId xmlns:p14="http://schemas.microsoft.com/office/powerpoint/2010/main" val="4225130368"/>
      </p:ext>
    </p:extLst>
  </p:cSld>
  <p:clrMapOvr>
    <a:masterClrMapping/>
  </p:clrMapOvr>
  <p:transition spd="slow">
    <p:strips dir="r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532" y="448334"/>
            <a:ext cx="5957248" cy="595724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532" y="448334"/>
            <a:ext cx="5957248" cy="595724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311A255-8FCD-451C-AB24-707912ED976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532" y="448334"/>
            <a:ext cx="5957248" cy="5957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381296"/>
      </p:ext>
    </p:extLst>
  </p:cSld>
  <p:clrMapOvr>
    <a:masterClrMapping/>
  </p:clrMapOvr>
  <p:transition spd="slow">
    <p:strips dir="r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6A25A5E-3605-406A-9988-4F3F75F5E815}"/>
              </a:ext>
            </a:extLst>
          </p:cNvPr>
          <p:cNvSpPr txBox="1"/>
          <p:nvPr/>
        </p:nvSpPr>
        <p:spPr>
          <a:xfrm>
            <a:off x="0" y="736465"/>
            <a:ext cx="827420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rgbClr val="2E8DCC"/>
                </a:solidFill>
                <a:latin typeface="Tw Cen MT" panose="020B0602020104020603" pitchFamily="34" charset="0"/>
              </a:rPr>
              <a:t>Disciples love by serving others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3FE9F7B-391E-43C4-B90F-19DBB3F9E03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36" t="45856"/>
          <a:stretch/>
        </p:blipFill>
        <p:spPr>
          <a:xfrm>
            <a:off x="6012492" y="3632548"/>
            <a:ext cx="3113481" cy="3225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93643"/>
      </p:ext>
    </p:extLst>
  </p:cSld>
  <p:clrMapOvr>
    <a:masterClrMapping/>
  </p:clrMapOvr>
  <p:transition spd="slow">
    <p:strips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6A25A5E-3605-406A-9988-4F3F75F5E815}"/>
              </a:ext>
            </a:extLst>
          </p:cNvPr>
          <p:cNvSpPr txBox="1"/>
          <p:nvPr/>
        </p:nvSpPr>
        <p:spPr>
          <a:xfrm>
            <a:off x="0" y="736465"/>
            <a:ext cx="827420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rgbClr val="2E8DCC"/>
                </a:solidFill>
                <a:latin typeface="Tw Cen MT" panose="020B0602020104020603" pitchFamily="34" charset="0"/>
              </a:rPr>
              <a:t>Disciples love by humbling themselves before one another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3FE9F7B-391E-43C4-B90F-19DBB3F9E03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36" t="45856"/>
          <a:stretch/>
        </p:blipFill>
        <p:spPr>
          <a:xfrm>
            <a:off x="6012492" y="3632548"/>
            <a:ext cx="3113481" cy="3225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257871"/>
      </p:ext>
    </p:extLst>
  </p:cSld>
  <p:clrMapOvr>
    <a:masterClrMapping/>
  </p:clrMapOvr>
  <p:transition spd="slow">
    <p:strips dir="r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6A25A5E-3605-406A-9988-4F3F75F5E815}"/>
              </a:ext>
            </a:extLst>
          </p:cNvPr>
          <p:cNvSpPr txBox="1"/>
          <p:nvPr/>
        </p:nvSpPr>
        <p:spPr>
          <a:xfrm>
            <a:off x="0" y="736465"/>
            <a:ext cx="827420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rgbClr val="2E8DCC"/>
                </a:solidFill>
                <a:latin typeface="Tw Cen MT" panose="020B0602020104020603" pitchFamily="34" charset="0"/>
              </a:rPr>
              <a:t>Disciples love by preferring one another in honor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3FE9F7B-391E-43C4-B90F-19DBB3F9E03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36" t="45856"/>
          <a:stretch/>
        </p:blipFill>
        <p:spPr>
          <a:xfrm>
            <a:off x="6012492" y="3632548"/>
            <a:ext cx="3113481" cy="3225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936928"/>
      </p:ext>
    </p:extLst>
  </p:cSld>
  <p:clrMapOvr>
    <a:masterClrMapping/>
  </p:clrMapOvr>
  <p:transition spd="slow">
    <p:strips dir="r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6A25A5E-3605-406A-9988-4F3F75F5E815}"/>
              </a:ext>
            </a:extLst>
          </p:cNvPr>
          <p:cNvSpPr txBox="1"/>
          <p:nvPr/>
        </p:nvSpPr>
        <p:spPr>
          <a:xfrm>
            <a:off x="0" y="736465"/>
            <a:ext cx="827420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rgbClr val="2E8DCC"/>
                </a:solidFill>
                <a:latin typeface="Tw Cen MT" panose="020B0602020104020603" pitchFamily="34" charset="0"/>
              </a:rPr>
              <a:t>Disciples love by cooperating with one another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3FE9F7B-391E-43C4-B90F-19DBB3F9E03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36" t="45856"/>
          <a:stretch/>
        </p:blipFill>
        <p:spPr>
          <a:xfrm>
            <a:off x="6012492" y="3632548"/>
            <a:ext cx="3113481" cy="3225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233026"/>
      </p:ext>
    </p:extLst>
  </p:cSld>
  <p:clrMapOvr>
    <a:masterClrMapping/>
  </p:clrMapOvr>
  <p:transition spd="slow">
    <p:strips dir="r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6A25A5E-3605-406A-9988-4F3F75F5E815}"/>
              </a:ext>
            </a:extLst>
          </p:cNvPr>
          <p:cNvSpPr txBox="1"/>
          <p:nvPr/>
        </p:nvSpPr>
        <p:spPr>
          <a:xfrm>
            <a:off x="0" y="736465"/>
            <a:ext cx="827420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rgbClr val="2E8DCC"/>
                </a:solidFill>
                <a:latin typeface="Tw Cen MT" panose="020B0602020104020603" pitchFamily="34" charset="0"/>
              </a:rPr>
              <a:t>Disciples love unconditionally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3FE9F7B-391E-43C4-B90F-19DBB3F9E03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36" t="45856"/>
          <a:stretch/>
        </p:blipFill>
        <p:spPr>
          <a:xfrm>
            <a:off x="6012492" y="3632548"/>
            <a:ext cx="3113481" cy="3225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269632"/>
      </p:ext>
    </p:extLst>
  </p:cSld>
  <p:clrMapOvr>
    <a:masterClrMapping/>
  </p:clrMapOvr>
  <p:transition spd="slow">
    <p:strips dir="r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0974" y="4506804"/>
            <a:ext cx="609151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0" b="1" dirty="0">
                <a:solidFill>
                  <a:srgbClr val="2E8DCC"/>
                </a:solidFill>
                <a:latin typeface="Tw Cen MT" panose="020B0602020104020603" pitchFamily="34" charset="0"/>
              </a:rPr>
              <a:t>I’m a</a:t>
            </a:r>
          </a:p>
          <a:p>
            <a:r>
              <a:rPr lang="en-US" sz="7000" b="1" dirty="0">
                <a:solidFill>
                  <a:srgbClr val="2E8DCC"/>
                </a:solidFill>
                <a:latin typeface="Tw Cen MT" panose="020B0602020104020603" pitchFamily="34" charset="0"/>
              </a:rPr>
              <a:t>Disciple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46" t="11373" r="10719" b="11176"/>
          <a:stretch/>
        </p:blipFill>
        <p:spPr>
          <a:xfrm>
            <a:off x="2518947" y="0"/>
            <a:ext cx="6716480" cy="6649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729508"/>
      </p:ext>
    </p:extLst>
  </p:cSld>
  <p:clrMapOvr>
    <a:masterClrMapping/>
  </p:clrMapOvr>
  <p:transition spd="slow">
    <p:strips dir="rd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61</Words>
  <Application>Microsoft Office PowerPoint</Application>
  <PresentationFormat>On-screen Show (4:3)</PresentationFormat>
  <Paragraphs>11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Tw Cen MT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Edwin Crozier</dc:creator>
  <cp:lastModifiedBy>Edwin Crozier</cp:lastModifiedBy>
  <cp:revision>3</cp:revision>
  <dcterms:created xsi:type="dcterms:W3CDTF">2021-09-18T18:08:26Z</dcterms:created>
  <dcterms:modified xsi:type="dcterms:W3CDTF">2021-09-21T21:09:04Z</dcterms:modified>
</cp:coreProperties>
</file>