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  <p:sldMasterId id="2147484405" r:id="rId2"/>
    <p:sldMasterId id="2147484477" r:id="rId3"/>
    <p:sldMasterId id="2147484489" r:id="rId4"/>
    <p:sldMasterId id="2147484501" r:id="rId5"/>
    <p:sldMasterId id="2147484513" r:id="rId6"/>
    <p:sldMasterId id="2147484525" r:id="rId7"/>
    <p:sldMasterId id="2147484537" r:id="rId8"/>
    <p:sldMasterId id="2147484606" r:id="rId9"/>
    <p:sldMasterId id="2147484618" r:id="rId10"/>
    <p:sldMasterId id="2147484630" r:id="rId11"/>
  </p:sldMasterIdLst>
  <p:notesMasterIdLst>
    <p:notesMasterId r:id="rId105"/>
  </p:notesMasterIdLst>
  <p:sldIdLst>
    <p:sldId id="262" r:id="rId12"/>
    <p:sldId id="579" r:id="rId13"/>
    <p:sldId id="256" r:id="rId14"/>
    <p:sldId id="257" r:id="rId15"/>
    <p:sldId id="258" r:id="rId16"/>
    <p:sldId id="259" r:id="rId17"/>
    <p:sldId id="260" r:id="rId18"/>
    <p:sldId id="585" r:id="rId19"/>
    <p:sldId id="586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557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559" r:id="rId68"/>
    <p:sldId id="324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587" r:id="rId84"/>
    <p:sldId id="588" r:id="rId85"/>
    <p:sldId id="325" r:id="rId86"/>
    <p:sldId id="323" r:id="rId87"/>
    <p:sldId id="589" r:id="rId88"/>
    <p:sldId id="590" r:id="rId89"/>
    <p:sldId id="591" r:id="rId90"/>
    <p:sldId id="592" r:id="rId91"/>
    <p:sldId id="593" r:id="rId92"/>
    <p:sldId id="594" r:id="rId93"/>
    <p:sldId id="595" r:id="rId94"/>
    <p:sldId id="596" r:id="rId95"/>
    <p:sldId id="597" r:id="rId96"/>
    <p:sldId id="326" r:id="rId97"/>
    <p:sldId id="327" r:id="rId98"/>
    <p:sldId id="328" r:id="rId99"/>
    <p:sldId id="329" r:id="rId100"/>
    <p:sldId id="330" r:id="rId101"/>
    <p:sldId id="331" r:id="rId102"/>
    <p:sldId id="332" r:id="rId103"/>
    <p:sldId id="261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116C9-7634-4A78-90D0-F696E31A174A}" v="5" dt="2021-05-09T04:51:32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86372" autoAdjust="0"/>
  </p:normalViewPr>
  <p:slideViewPr>
    <p:cSldViewPr snapToGrid="0">
      <p:cViewPr varScale="1">
        <p:scale>
          <a:sx n="88" d="100"/>
          <a:sy n="88" d="100"/>
        </p:scale>
        <p:origin x="18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theme" Target="theme/theme1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tableStyles" Target="tableStyles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microsoft.com/office/2015/10/relationships/revisionInfo" Target="revisionInfo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EB4F1-3EFE-4583-9613-E7EDA76ECF4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95CE-3005-49F6-9DF7-F64CD9A6D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995CE-3005-49F6-9DF7-F64CD9A6D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3980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57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33A-FF30-02CA-4F8D-8AA14CED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5B791-AA97-8877-AD6B-D8CF141F5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62041-29CB-D11C-CB0C-CA8B73C1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DA3E-E2F9-C5E5-8B94-45E15D50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F55E-E3FA-4F67-F7A5-C6E52095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44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D47F-99B3-8F2B-8E24-3ABCB57D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A69E-8885-DBD3-114B-899F1486A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C94E-E99C-0F3D-A0FC-7B26A29C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348B-EBE1-48C2-494F-7CC3ABF8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E55F-4019-4039-DE61-AE2E863B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48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2329-04B6-E3F3-AC72-1EBA7FE8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0B1F-CB47-07B6-9B5A-9BF14D97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0C83-4680-F3DB-CCF3-6ABC429B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E7F6-28A1-8CF5-768B-1CF28667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AD10-7DDE-3A5A-A103-99157F79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3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42DA-E750-2F59-1341-4FAF5745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18B3-4D78-3881-0F1F-40B45D95C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4226-79EB-1D91-5C70-13AD2AC4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1A2E9-99B6-C5AE-9E93-1873628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530D8-DDA5-8878-24BA-08EC5C3C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6A4D5-9771-FF3C-21C1-FAAEFF62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4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218-39F5-7367-CA55-8355159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82119-C630-3E2E-F60C-355E3215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239BE-834E-B6DD-D8F6-3715954C7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6CDA3-A0F5-94D0-BBD7-2A68C530C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A4BF9-0375-6A32-F0DE-C00314F52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0206D-371E-DA89-FC64-2F39C411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5038B-7124-5B81-5F8B-187B9FE1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EECF3-4CE8-6114-DA85-E7377ABD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04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F26C-3D10-5949-6E23-0797A0FB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6F758-44C7-05BA-40E8-5CB9A066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28C60-B6F0-2122-5A87-A09523EC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F6F70-379B-8135-38FE-32CE7704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37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022BA-E7E8-6F77-B70F-006BFC0F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BFC73-EEBD-1B37-52F3-BA130CCD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21189-A667-D542-10A6-236244C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56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FCEB-677B-3790-451E-ACD8C011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E30A-C397-0CAA-8370-CFAE60DD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17FA9-F140-24BD-73EF-3C461EC03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89C5F-02F4-E01E-6C89-859BF8C7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63E64-1709-34A7-2571-D3C25272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51CF-C43D-B39F-9B07-0FD797D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56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04CA-0BB5-ED7F-804E-A425596C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3F6BF-396F-53F7-46AB-AAFCEE404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0E2B8-6959-F754-EDCF-91C814E02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54C3C-539B-7212-161A-A220282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576F-363D-8A4D-4189-C8B3A189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29BD2-846C-F38A-E463-FC23E829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1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4A16-495A-259E-E7C0-1A4E1501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7AB11-7A15-AAD5-AFC0-DB6D2F8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0C3E-EB44-590B-173E-D32825EB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72B9-1792-6FA9-2258-0610F7DD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98ED0-86E2-E91F-A51E-91058815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98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57CE0-9AAF-4A67-D037-400BC7086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48D4E-BB35-9B52-B345-3D97FD76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6F138-4747-1C18-0E6C-037D23DA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D76A7-55CC-FCDF-8B8A-572B6B1B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82BB-0569-D220-5D54-C138EB7F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9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9626"/>
      </p:ext>
    </p:extLst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6839"/>
      </p:ext>
    </p:extLst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1577"/>
      </p:ext>
    </p:extLst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223"/>
      </p:ext>
    </p:extLst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7225"/>
      </p:ext>
    </p:extLst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2158"/>
      </p:ext>
    </p:extLst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56626"/>
      </p:ext>
    </p:extLst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7516"/>
      </p:ext>
    </p:extLst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1606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110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0108"/>
      </p:ext>
    </p:extLst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9974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1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0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2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1B04E-D59D-4B65-A856-F3F5E4C18C2E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91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4D04A-77CD-4B63-95F7-CC68316DC791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68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CE999-57F3-4389-8637-FC27D8BCB177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853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018E2-B78D-473F-B015-08C27858A95F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20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A16B7-3DBB-4E3B-A0DD-168F32DF1243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54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FE132-BE08-4359-80DC-32B35A38BE57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0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59E61-A843-491D-B4BF-CE779368E53B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91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834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BA3E2-2CE7-4EE7-AA5E-E5A613F6EDD3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57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4C975-7FAF-4E30-AFE6-950420A43F59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53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AE2FD-9802-4A01-BB07-99BB783EDBD3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08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5F808-B028-415B-AB6E-261C2004140C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87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05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5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60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8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3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6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6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105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1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7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33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958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058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67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85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0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6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4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02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94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2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65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42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937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66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1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700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5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35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959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07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4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99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77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11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2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50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20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66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29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98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575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309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51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97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83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83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5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983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027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582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3976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41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050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332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477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2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77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0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3679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44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91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545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3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844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93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302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399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BFCC1AF-F478-4938-AD46-4BC8A88DE50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62C64B7-663D-4BE3-8DA1-751EB4E392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4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A75C2-1820-9E90-7C7F-6485F34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FFEB5-1F4F-95E8-35D9-B3AA59D5F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3AEDD-69A3-CD89-0E4F-A77998620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80F4-B44C-424E-8AB4-8489D061177F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3992-3110-CE22-1865-21EA35906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EC9B-30EF-866A-D2E1-41B714246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2C49-1A37-46A8-9B1A-7054C158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F789-E426-43BE-B833-2CDB50BD89B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427F-1E25-4A30-8F07-73862F9A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spd="slow">
    <p:strips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Dare To Be Like Jesus!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569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42B26AA-4D1D-4DA5-B622-A5BDF01DD3B0}" type="datetime1">
              <a:rPr lang="en-US" altLang="en-US" smtClean="0"/>
              <a:t>5/8/2022</a:t>
            </a:fld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Paid In Full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&amp; Jesus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8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altLang="en-US"/>
              <a:t>LAY ASIDE…</a:t>
            </a:r>
            <a:endParaRPr lang="en-US" alt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6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Hearing &amp; Doing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0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08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uissalo_winter_field.jpg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Winter_landscape_in_Oberbayern_(Bavaria)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435D032-F845-4DF8-9AF8-D1BBA1A72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2"/>
            <a:ext cx="9144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BFCBC6-394B-5047-95BB-732D3DBA26C5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Winter_landscape_in_Oberbayern_(Bavaria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834F3-720D-4D0B-8FF5-843DDC2D9636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Ruissalo_winter_field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Rectangle 4"/>
          <p:cNvSpPr/>
          <p:nvPr/>
        </p:nvSpPr>
        <p:spPr>
          <a:xfrm>
            <a:off x="1524000" y="3048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i="1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Small" panose="02000505000000020004" pitchFamily="2" charset="0"/>
              </a:rPr>
              <a:t>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239713"/>
            <a:ext cx="2737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Sitka Small" panose="02000505000000020004" pitchFamily="2" charset="0"/>
                <a:cs typeface="Segoe UI" panose="020B0502040204020203" pitchFamily="34" charset="0"/>
              </a:rPr>
              <a:t>Let us join together in worship</a:t>
            </a:r>
          </a:p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latin typeface="Sitka Small" panose="02000505000000020004" pitchFamily="2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76" y="51054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…You who seek God, let your hearts revive.</a:t>
            </a:r>
          </a:p>
          <a:p>
            <a:pPr algn="ctr"/>
            <a:r>
              <a:rPr lang="en-US" sz="2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Psalm 69:32</a:t>
            </a:r>
          </a:p>
        </p:txBody>
      </p:sp>
      <p:sp>
        <p:nvSpPr>
          <p:cNvPr id="9" name="TextBox 8"/>
          <p:cNvSpPr txBox="1"/>
          <p:nvPr/>
        </p:nvSpPr>
        <p:spPr>
          <a:xfrm rot="597878">
            <a:off x="6188348" y="5414412"/>
            <a:ext cx="2639422" cy="1297459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3200" b="1" i="1" dirty="0">
                <a:ln>
                  <a:solidFill>
                    <a:schemeClr val="bg1"/>
                  </a:solidFill>
                </a:ln>
                <a:latin typeface="Sitka Small" panose="02000505000000020004" pitchFamily="2" charset="0"/>
                <a:cs typeface="Segoe UI" panose="020B0502040204020203" pitchFamily="34" charset="0"/>
              </a:rPr>
              <a:t>Please silence all devices</a:t>
            </a:r>
          </a:p>
        </p:txBody>
      </p:sp>
    </p:spTree>
    <p:extLst>
      <p:ext uri="{BB962C8B-B14F-4D97-AF65-F5344CB8AC3E}">
        <p14:creationId xmlns:p14="http://schemas.microsoft.com/office/powerpoint/2010/main" val="46834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BBD7-D76F-55D6-5D83-1ED6A3D5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A3145-1AA1-BD45-B493-9396753F32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077A3-A085-4DE8-EE8F-93DD33CFDB7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75379-B88D-DAB3-B967-499F7C01F3C5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0668668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C433-E343-A058-C66E-C6FE8293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5E36B-EA9E-9DAA-4711-0F6C986D7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848F6-5B60-B4BE-0638-D26A2CB4CBD9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000ED-29E4-18C4-2A93-0C3877B0984F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69674282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60DF-07B7-5AE2-3256-4E3E5488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FaithIsTheVictory_st2_c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044D3-8306-26C9-F504-79F28EF55D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48AC-A759-3AC4-F9F0-219404B06D3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F044E-8415-DAB3-61B0-8A3BF810639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58808034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F966-34D4-2DE8-1BA2-BB166EA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FaithIsTheVictory_st2_d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45B91-7972-7BF5-B407-0C33D97937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8BE63-C6F5-F3FA-175C-65307FD0E9A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C8C2B-416D-1B6A-E02F-09C82AFDDACE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568942012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0A59-F247-CAAA-3144-357E7AD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14908-4CF8-4E91-55AD-8143254498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14801-2A40-A4D0-C91D-FF0E86609CB4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E9B02-44B5-4C6D-CFF9-A314479F08C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71210872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3FDC-B75D-F29A-49B2-E0FC163A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A7CF1-6052-D587-5689-E88E252BE1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8E348-3306-F6D4-BEA8-F6AFEFB7BEDC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0161D-DDF6-2927-250B-456824CF0C08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90198407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17A7-C346-080D-7C8A-6080E35B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CA42C-DC9C-B455-2EF3-17EB07AA54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BBCB0-BAE4-D88A-3BCF-C9EE59ABA664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563D6-343B-3AC0-B4ED-08E365F62F3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51875656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7C9C-9238-3ADA-7511-B5E60A1E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B448F-1D4D-1994-4D99-FE2C3726B4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2210D-4933-EC59-1B37-16C8DD98B66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BEA64-A6EE-97DD-33FE-D6C60C3421B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816494997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09F1-85C8-EE62-6618-1E25070A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FaithIsTheVictory_st3_c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A272A-C7AE-2CDC-1685-BCC3CBF3E9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B56E2-9BFC-891D-A6D6-3C833FA16B0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D15B9-EF81-D036-49F8-209BB16E785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524981979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947A-84EB-E3E3-09B5-56C22A0D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FaithIsTheVictory_st3_d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2777A-1913-B3C5-DEE2-746C631953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D5874-0E43-EBDB-DC5C-BC2C7134DA1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29A8E-01F1-21B7-ED84-B16E050E3A7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96813240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Welcome and Announcements</a:t>
            </a:r>
          </a:p>
          <a:p>
            <a:pPr lvl="2"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Opening Prayer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Song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Lord’s Supper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Offering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Song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Lesson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Song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C25D2-C476-4C9B-88FE-E4518BAD41E3}"/>
              </a:ext>
            </a:extLst>
          </p:cNvPr>
          <p:cNvSpPr txBox="1"/>
          <p:nvPr/>
        </p:nvSpPr>
        <p:spPr>
          <a:xfrm>
            <a:off x="4572000" y="3848660"/>
            <a:ext cx="36576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“It is good to give thanks to the Lord,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to sing praises to Your name, O Most High”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Psalm 92:1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8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E2BC-5993-DE7F-A769-4FB7B17E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B4D52-6AFB-95AE-EED3-FBEDB807E9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0F185-4767-525A-E663-DCDA6399BE48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B2F5-6867-6812-82CF-6895AF43F37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0284902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DA62-35CB-91FE-7637-C51F1C68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73FC2-60D9-B5C6-FF8C-1CE3E30F8D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D46E5-DDA3-E9EC-9E2F-F88FDE25D68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47A29-84A3-9B3E-D50E-D99E5E9E597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60860492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6CA9-52D9-CA41-118C-BBE97B11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30B4E-7E88-3B71-F345-EE656AEDD6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8021D4-9A00-6881-A07D-08155F601F3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D3A2A-644A-E720-F9AA-9B4AC48E22B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07299986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5D08-042F-E55E-4FC4-797A1985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FaithIsTheVictory_st4_b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88C4E-8209-4A56-E2E5-726537CC43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86DF3-54DA-D6C7-135A-818145BF416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814C2-EF51-5F2A-CC89-6B4F6D32BAEA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668129714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20B1-1570-0967-9F09-610C2607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FaithIsTheVictory_st4_c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5829C-C745-DD5F-EAFB-8B7C59AABA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FF9B4-7FB5-3C9F-9057-3A08B017799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FB9AD-82B2-AE37-03CE-D0ACEBF1FD53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546969827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E396-BB78-D68C-7F27-10642774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FaithIsTheVictory_st4_d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E95AF-6A75-CD65-0B12-3730593AF0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34F99C-4ADC-4D11-9E1C-70F30FFB629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BF2E9-90BC-34EA-9484-500FC2533F78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29482865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DCBF-C96A-FBD1-ED79-8D14747F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7A93C-1858-E9B7-9D66-BC233AEF7E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0AFDD-732B-F406-3948-02B14B6891C9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E4FB1-6490-325E-CC9E-1C953337D4F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16564658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CB30-8E40-1BDA-C9C2-69C9EFA5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63DCC-369B-7D8F-3315-EBEECE7C9B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F569B-FEFD-EDBE-73DE-BAE2A1782D3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AC713-9522-10FD-5A53-77FCED9F912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B6FAD-A3C7-1E96-F4C5-A815FDE67317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19931981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7B191-D861-F822-40B2-EB0208EFFFF8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Revive Us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83A88-3436-AD9B-E805-34F0AE78D6ED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0D235-21B2-B8F8-CDF0-6F54F337EB4C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John J. Husband (1820)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30592-E99B-8511-4DF6-A90E56F84903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William P. Mackay (1863)</a:t>
            </a:r>
          </a:p>
        </p:txBody>
      </p:sp>
    </p:spTree>
    <p:extLst>
      <p:ext uri="{BB962C8B-B14F-4D97-AF65-F5344CB8AC3E}">
        <p14:creationId xmlns:p14="http://schemas.microsoft.com/office/powerpoint/2010/main" val="149050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249C-5208-E2ED-4A9A-FF9FEA96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FA837-49F5-4ABA-D156-C878361154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1198F-6433-1CF6-D8F6-1669BBC0576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6ABF3-68CC-067F-EF17-98370D80282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49163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0171D-24F4-FD23-2991-820730FD7916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Faith Is the Victory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604DF-27C4-A6F2-16FE-ED493EFC1565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3D239-FD95-84EE-E086-3099D8898028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SANKEY • Ira D. Sankey (1891)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EC7C5-9465-D486-BBEF-74D606C47A2D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John H. Yates (1891)</a:t>
            </a:r>
          </a:p>
        </p:txBody>
      </p:sp>
    </p:spTree>
    <p:extLst>
      <p:ext uri="{BB962C8B-B14F-4D97-AF65-F5344CB8AC3E}">
        <p14:creationId xmlns:p14="http://schemas.microsoft.com/office/powerpoint/2010/main" val="229085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5DF2-1D23-D9AD-9DAF-50F3521F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05717-70FE-B4D9-3F35-23C4ACBA0B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43E95-44FC-EDCA-A004-05E07FD952F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7FF75-F2BE-6232-9E89-85AE933AF79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931583534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0D09-E386-23BA-8010-41E5F135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4139A-CEAC-136F-8658-AF37F3D8BB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D33BF-C6BA-BAD3-E555-7FC8D8962BF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A30DD-6556-C945-163F-DEB351BF47F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001489419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50F8-BAC6-81CB-04A0-262C84CC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1F66-86BD-8257-C77E-79F6A1D164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38C6D-E174-D69C-6BB8-DE60A6A6E52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CD7D1-D03F-D035-981C-38B61313F533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972609854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FC8A-E122-C555-7CD1-760B69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D81FF-6192-916C-D3C3-D2AD419C9D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01986-2C93-C0F8-F0C4-831D0B012CC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EC72-A12B-F0AD-0123-348857EC925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16589679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4E55-E18B-FA52-71FE-A578CB93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E226F-F85E-AE06-2BBF-B872BEE986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6D2C1-0EF0-50C9-C726-4566416EE948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4DC6D-4790-88A7-C2CE-0DEB27271D5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16084123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64-03E9-EF33-BCA1-F55FBD1A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72DA0-3BED-A42B-DB75-97539D3709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72FDFB-CAB4-62FF-636F-ABD859A9F783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AEE35-99E7-2045-BF42-803C2044F0A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41911830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84BC-12B8-43C0-E9C4-1FA4A9E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ReviveUsAgain_cho_a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67BBF-B030-C9CE-3521-0E27088764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E3A30C-5D41-349E-4879-721BD180A66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8C422-AC18-4B57-9591-34A070E66B7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03F5D-4711-C6BF-D027-9BC7204CF064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37155732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12101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Opening Prayer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Lord’s Supper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Offering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Lesson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5D9BE-7156-4BAB-AC9B-DD397D468D8B}"/>
              </a:ext>
            </a:extLst>
          </p:cNvPr>
          <p:cNvSpPr txBox="1"/>
          <p:nvPr/>
        </p:nvSpPr>
        <p:spPr>
          <a:xfrm>
            <a:off x="4572000" y="2699326"/>
            <a:ext cx="365760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“Be anxious for nothing, but in everything by prayer and supplication, with thanksgiving, let your requests be made known to God”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– Philippians 4:6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89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9B87D-2A15-EF98-653F-7AACF9628511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Gethsemane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63CD0-F4F8-EBF8-79AF-281F869EBF68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6460E-58D5-25C2-62AF-3E204D5359D7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Samuel E. Reed (1912)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54E16-5FD3-8ED0-B2D7-5C87D061DCD7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Samuel E. Reed (1912)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70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BB42-68D2-7CCE-0E20-937857F3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7A7A8-61E1-82A2-F973-3E5C964F15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62E32-CED4-0F8D-2349-68CE455D625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EA267-2328-8FC3-C78A-D2CBA1022E1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476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2562-127C-16A1-F54C-425197E3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D1DFE-D50E-763A-8C9C-6E998E0B8E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ADC50-CC94-E439-1583-B5AFCAA58EC4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D3726-6004-2559-8576-B070DDD2052A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571599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5986-D80A-843E-181C-6EE64783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94D07-C41A-878B-CB24-8BD4E99A06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360E36-FEFB-FA7A-DDD2-395D00D296E2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1317A-2894-2605-6FBA-313B6019069F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21332548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B06E-F3CA-F937-6AC1-38E91B7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InGethsemaneAlone_st1_c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0C977-4146-9C2D-0E70-0C26E6FF02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9E820-DE63-F9D5-73CE-E0EEFE4BFA4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0821B-BFD1-C8AF-BF63-75088086A77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649184840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3670-97BB-0F12-32D8-42C3906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2CEFB-F96F-656B-1494-695788AA81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6C760-9090-31CE-B5FB-510E62A5714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9402-302D-CE08-1685-D8492A7619A6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012365322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1048-066C-34F5-C5B9-F6E0EDF3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3550D-086B-7386-F8C8-5EFCA892E4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6F7F4-129D-0407-CAAA-A549A99EB6BC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B0E17-46B8-A7C7-83BE-6C28DC4E084E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635893559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B55-99A7-E6F0-750F-D74282D3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62E7C-0F7D-7A01-F4CF-20604B332B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86402-9C98-AB20-3D23-AECC33B8A96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D8853-932D-686B-F924-EB7675660415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174887823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72C1-FDB5-EC67-94D0-417B8057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9FD33-1221-5FBA-6A6A-555B269FDF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A89A7-9D08-1F72-CC27-9CEBD449ED0E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D9CB9-01B3-8FA7-BF0B-7499A311E06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92583887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56B9-0B0C-8886-9F42-D67635D4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FB01B-91B0-28C8-9E00-F837C44963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BE93A-58BC-A608-BC48-154142377BAC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31E10-4EBA-9586-A367-0B02925BE81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94206984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1C43-CD1D-2446-A787-DDFB6C9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InGethsemaneAlone_st2_c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898F5-C137-FF44-C1E0-45A386D8A1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863C1-8EF4-1068-1E9F-B2187F5C1BB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F39F9-09FD-A9E3-053C-8D416C80A5B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49908020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C964-5DC7-01D8-610C-408C33AD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F8BC2-2459-630A-F845-830C6283E4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D0169-4A93-DEDC-C557-9F51681C4ECE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C5200-11D0-4F16-8E94-160FA560E7CB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491846953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208C-DEFA-3C14-8FD7-C4A7E963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E34E1-54FD-21F1-A647-9A069784AC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BE8F9-AA99-BE24-93CC-84DB2FF35CB3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53154-0DC3-C0D7-24B0-FD6AEC0979E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0389878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5E96-1F2D-BF03-FB03-DC5A2025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FB619-AEA1-BA3F-1697-A5CE9717D1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B6414-8A56-EC11-1382-E47988031643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5C700-CD54-D128-F8D5-99D47DB0245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659096506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B6A1-126D-A058-53DE-CE1FB9E6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91825-0F20-5206-993B-2189E7BEEF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FD049-FD75-F523-DA9C-F34BB62D164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ECAD5-F128-D856-B63C-9241D7A4AEF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516551442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B3F0-95C8-EEDB-99C6-4588C896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B28FB-A78F-D4CD-28D3-4B96E8B778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BB2E6-9CB8-CADD-CC75-0AB5CC2A2D02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DB905-45CC-E797-9C30-6C6A0FC4085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794967488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6315-D69B-CD9B-789E-C6E522F6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5C039-4245-5A01-A26F-5E163E0D8E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2F35E-4577-985B-73BE-647357628347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5D8E-B5D8-C4AA-502B-31333A3FB4FA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276717782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C797-B64F-0E53-182F-64415932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InGethsemaneAlone_st3_c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1685E-E5C0-AA62-A33E-909B2FB54D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1495B-1161-1B80-1BF3-D03AC0F69877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34CE-AE6A-98D9-6A65-695C67C2317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8606496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7137-D321-35B3-3221-B44B5E65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63722-E685-323D-05CA-0CF0B2ED2C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D091D0-8635-C75D-5C64-9CD4AAB10DA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7E36F-A084-37E4-58FF-81E372BD2B0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11359635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15F1-DF57-DBBD-D12E-E905E018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5D2FA-B996-4ACA-7139-74E370B956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4A117-15B2-1EF1-EC9E-CF0985D5994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1D1DC-3DA6-7FCA-06D5-E0E1CF1C4AC5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055022262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065D-4686-8D55-CBD6-B88599D1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InGethsemaneAlone_cho_c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C6D70-0155-A506-DFF2-6DD04241B3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1BB3-29C5-1A65-6D6C-5D76C7AB2998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2F6A8-0E75-7D55-779B-DCB8ADC84EC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3D4B3-C0E0-3C48-6FDD-EFD5CDAA1A1A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60910397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2058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Lord’s Supper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Offering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Lesson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A8D6F-1B19-4AEE-974C-8F982A2C5D77}"/>
              </a:ext>
            </a:extLst>
          </p:cNvPr>
          <p:cNvSpPr txBox="1"/>
          <p:nvPr/>
        </p:nvSpPr>
        <p:spPr>
          <a:xfrm>
            <a:off x="4830384" y="3429000"/>
            <a:ext cx="346919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968C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For as often as you eat this bread and drink the cup, you proclaim the Lord's death until He comes. </a:t>
            </a:r>
          </a:p>
          <a:p>
            <a:pPr lvl="0" algn="ctr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- 1 Corinthians 11:26</a:t>
            </a:r>
          </a:p>
        </p:txBody>
      </p:sp>
    </p:spTree>
    <p:extLst>
      <p:ext uri="{BB962C8B-B14F-4D97-AF65-F5344CB8AC3E}">
        <p14:creationId xmlns:p14="http://schemas.microsoft.com/office/powerpoint/2010/main" val="2258080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07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Offering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Lesson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64852-3260-49B5-A2E3-E072EB5B93D2}"/>
              </a:ext>
            </a:extLst>
          </p:cNvPr>
          <p:cNvSpPr txBox="1"/>
          <p:nvPr/>
        </p:nvSpPr>
        <p:spPr>
          <a:xfrm>
            <a:off x="4572000" y="3074937"/>
            <a:ext cx="3657600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“Each one must do just as he has purposed in his heart, not grudgingly or under compulsion, for God loves a cheerful giver.”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- 2 Corinthians 9:7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6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E096C8-F492-0193-6631-E94DBBF1B87C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Solid Rock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1795E-8477-23F6-7BCC-088D65BBBF81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BE9E0-90F4-7D13-F6B2-13433477ED04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SOLID ROCK • William B. Bradbury (1863)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886E1-C145-815E-BD5D-928108A965C3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Edward Mote (1836)</a:t>
            </a:r>
          </a:p>
        </p:txBody>
      </p:sp>
    </p:spTree>
    <p:extLst>
      <p:ext uri="{BB962C8B-B14F-4D97-AF65-F5344CB8AC3E}">
        <p14:creationId xmlns:p14="http://schemas.microsoft.com/office/powerpoint/2010/main" val="220735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F09F-2064-92ED-1FD1-423FDB30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FaithIsTheVictory_st1_c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03083-25E1-3199-A5C7-28D9A1EC2B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349AF-E13E-5BB8-1C99-58187848A1A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B297F-21EE-00D7-9011-A628FF804EE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90820444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745D-45C5-86DC-2A93-5623D543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FCAA5-D2FC-410B-A28D-1C599EBC8A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08BEA8-EEEC-3E55-C883-40B17F993556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5C947-BFFA-DD89-8694-3E6C9B7BC923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624771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5552-BDF7-7284-31C6-B5E57F7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F1051-6D2B-8338-0B63-25DA395DDA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1A13E-0171-3C9F-B9D7-C8AB55AEE282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5243-F1E8-04CC-5A36-8EB6D932335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671479870"/>
      </p:ext>
    </p:extLst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1575-E01D-3EB9-2CDE-BF90475A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54420-57EB-8EEC-68C4-0E32770D15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B29275-74BF-CDDB-8FF7-C04AF32B089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3E6B5-E2B8-8B19-624C-21A41CC64B1B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30125922"/>
      </p:ext>
    </p:extLst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0481-6D8D-006D-4031-C19B7AE1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9D00C-48ED-E2F2-B20D-95B5660BC2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EB1FBA-0728-7B73-F163-50AF35BBAF9D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51F9D-F47E-9490-7E15-17FCD9729AC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643839631"/>
      </p:ext>
    </p:extLst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FD08-389E-3951-3BFB-5812CEAC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44460-1C9A-81BC-24A0-F80911CFF6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0895E-F083-84E9-6415-564E448DF19A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73B59-8372-E8D2-9B4E-59CE829FE35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871953853"/>
      </p:ext>
    </p:extLst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C07B-20FE-4717-EDBE-D3227EB0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CE886-5C0E-940C-DCE2-00D0430B38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578EC8-1F38-65FF-D1A3-C3A6219360FB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58885-3219-699C-2355-2A41A6976C6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66978716"/>
      </p:ext>
    </p:extLst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0A52-D894-01CE-5449-675CA088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9EB3B-B89E-92E8-8F0E-CFD12214DE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7101E-5CD1-4E11-8375-422474BE84D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F67D1-0B2C-9458-F8EC-A695F78AE2FD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527481620"/>
      </p:ext>
    </p:extLst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608A-452B-F20D-3035-266B4FB5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04178-E8FF-6309-0CD1-7A5B2A4A2F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7AEE0-F351-C710-C17B-AA39AA8177AC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90A5C-C6CF-DB93-58DF-9D75D63909BB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845418675"/>
      </p:ext>
    </p:extLst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514B-77C2-2A5C-7B45-9311312A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66078-ED93-F78B-51A2-CF2036033F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370D6-1DAF-4A38-6E5C-AE0E0CB1F071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8A720-8DFA-CA06-CF28-33884ADB278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63088841"/>
      </p:ext>
    </p:extLst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C9FE-23B6-D0E1-FC11-4EED685B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C4EF8-EA23-539D-78E9-387E326B99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55B7D-7806-63BB-70D3-D0DC09591647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9CB32-3B09-C7F4-7E52-409B91C6DD06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80502790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3B00-FF91-E890-30F3-99B222F3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FaithIsTheVictory_st1_d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42FF5-56CE-9748-491D-7530F55CCC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9AD46-59CA-69C9-BC10-8CB93FBD077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2F75A-1A8D-0D6E-CFB4-450AB8B39E9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52336629"/>
      </p:ext>
    </p:extLst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9EC-CE56-DFFE-2FB6-95DB7FCF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1775F-D91B-6D52-59EA-C1F5BAE746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2F452-EE3A-A7EF-BD5E-61044404CA6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72896-6D1D-C745-CDD9-15F8DA985035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54206183"/>
      </p:ext>
    </p:extLst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B883-E55D-B594-A763-DF3A88A3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A5CF8-61C8-523D-52E3-0391F83C0D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128B7-0EDF-7F46-3C97-6B7329D8029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36522-A057-AB99-88A4-99E4B1E5E790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295895019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D093-9841-C844-9713-66E3CE2A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B928F-E7F1-DBC1-AD1B-B8EE764C90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8BB7C-F7D7-DEBD-A29F-6C67C35F2C5F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40171-98F0-5377-914B-28399E559A0A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840023437"/>
      </p:ext>
    </p:extLst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D3ED-49AF-1E14-C6D9-65342C12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TheSolidRock_st4_b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0E684-8383-4740-9D69-860FAE07E4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73B794-0205-BECE-9366-E964D5979CF0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5A269-A585-4310-BDD2-0691B0AD13C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11648494"/>
      </p:ext>
    </p:extLst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4E34-89FF-A126-FD47-12507E55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FE6FB-DF62-4E92-C874-D3107F7158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4701A-117F-3597-4861-506D8E25E7C8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9AFE0-8C97-3F8B-C64E-227FCE5F384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186371700"/>
      </p:ext>
    </p:extLst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043A-84FC-74DC-28AC-80F3E5F9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TheSolidRock_ref_b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5F741-41F7-EDD2-2745-0E71E85E04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C820EF-055F-18B6-BAA0-22C37647DB2E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44E1-373E-3C92-2B92-5673401BB7D2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62267-CFC7-6F0F-FABB-5712B3128F82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98531898"/>
      </p:ext>
    </p:extLst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220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Lesson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Song</a:t>
            </a:r>
          </a:p>
          <a:p>
            <a:pPr lvl="2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5895E-677D-4B1B-A169-8E78B811F0E4}"/>
              </a:ext>
            </a:extLst>
          </p:cNvPr>
          <p:cNvSpPr txBox="1"/>
          <p:nvPr/>
        </p:nvSpPr>
        <p:spPr>
          <a:xfrm>
            <a:off x="4572000" y="3837307"/>
            <a:ext cx="36576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“It is good to give thanks to the Lord,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And to sing praises to Your name, O Most High”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Psalm 92:1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28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74" y="4506804"/>
            <a:ext cx="6091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I’m 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Disciple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11373" r="10719" b="11176"/>
          <a:stretch/>
        </p:blipFill>
        <p:spPr>
          <a:xfrm>
            <a:off x="2518947" y="0"/>
            <a:ext cx="6716480" cy="66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4313"/>
      </p:ext>
    </p:extLst>
  </p:cSld>
  <p:clrMapOvr>
    <a:masterClrMapping/>
  </p:clrMapOvr>
  <p:transition spd="slow">
    <p:strips dir="r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9CAE78-BD44-4721-9355-0B6F1AD095C3}"/>
              </a:ext>
            </a:extLst>
          </p:cNvPr>
          <p:cNvSpPr txBox="1"/>
          <p:nvPr/>
        </p:nvSpPr>
        <p:spPr>
          <a:xfrm>
            <a:off x="30256" y="2151728"/>
            <a:ext cx="9083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“A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w Cen MT" panose="020B0602020104020603" pitchFamily="34" charset="0"/>
                <a:ea typeface="+mn-ea"/>
                <a:cs typeface="+mn-cs"/>
              </a:rPr>
              <a:t>disciple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is not above his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w Cen MT" panose="020B0602020104020603" pitchFamily="34" charset="0"/>
                <a:ea typeface="+mn-ea"/>
                <a:cs typeface="+mn-cs"/>
              </a:rPr>
              <a:t>teacher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but everyone when he is fully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w Cen MT" panose="020B0602020104020603" pitchFamily="34" charset="0"/>
                <a:ea typeface="+mn-ea"/>
                <a:cs typeface="+mn-cs"/>
              </a:rPr>
              <a:t>trained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will be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w Cen MT" panose="020B0602020104020603" pitchFamily="34" charset="0"/>
                <a:ea typeface="+mn-ea"/>
                <a:cs typeface="+mn-cs"/>
              </a:rPr>
              <a:t>like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his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Tw Cen MT" panose="020B0602020104020603" pitchFamily="34" charset="0"/>
                <a:ea typeface="+mn-ea"/>
                <a:cs typeface="+mn-cs"/>
              </a:rPr>
              <a:t>teacher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Luke 6:40</a:t>
            </a:r>
          </a:p>
        </p:txBody>
      </p:sp>
    </p:spTree>
    <p:extLst>
      <p:ext uri="{BB962C8B-B14F-4D97-AF65-F5344CB8AC3E}">
        <p14:creationId xmlns:p14="http://schemas.microsoft.com/office/powerpoint/2010/main" val="4225130368"/>
      </p:ext>
    </p:extLst>
  </p:cSld>
  <p:clrMapOvr>
    <a:masterClrMapping/>
  </p:clrMapOvr>
  <p:transition spd="slow">
    <p:strips dir="r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00" y="452648"/>
            <a:ext cx="5957248" cy="5957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6" y="450376"/>
            <a:ext cx="5957248" cy="5957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48" y="452648"/>
            <a:ext cx="5957248" cy="59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81296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F6CA-1A8B-80E2-F5FA-988A926B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00B9B-29E8-0358-FDC8-64EE3A5666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43DBD-4281-ABBD-5C1C-9A28A3251BA5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AE90F-560A-72A4-7AE5-3A77B519772C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143867984"/>
      </p:ext>
    </p:extLst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CB920-6902-4082-953F-212CACB1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1" b="44563"/>
          <a:stretch/>
        </p:blipFill>
        <p:spPr>
          <a:xfrm>
            <a:off x="0" y="0"/>
            <a:ext cx="3187083" cy="3302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25A5E-3605-406A-9988-4F3F75F5E815}"/>
              </a:ext>
            </a:extLst>
          </p:cNvPr>
          <p:cNvSpPr txBox="1"/>
          <p:nvPr/>
        </p:nvSpPr>
        <p:spPr>
          <a:xfrm>
            <a:off x="869796" y="3275942"/>
            <a:ext cx="8274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disciple honors God by worshiping Him</a:t>
            </a:r>
          </a:p>
        </p:txBody>
      </p:sp>
    </p:spTree>
    <p:extLst>
      <p:ext uri="{BB962C8B-B14F-4D97-AF65-F5344CB8AC3E}">
        <p14:creationId xmlns:p14="http://schemas.microsoft.com/office/powerpoint/2010/main" val="2663946989"/>
      </p:ext>
    </p:extLst>
  </p:cSld>
  <p:clrMapOvr>
    <a:masterClrMapping/>
  </p:clrMapOvr>
  <p:transition spd="slow">
    <p:strips dir="r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CB920-6902-4082-953F-212CACB1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1" b="44563"/>
          <a:stretch/>
        </p:blipFill>
        <p:spPr>
          <a:xfrm>
            <a:off x="0" y="0"/>
            <a:ext cx="3187083" cy="3302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25A5E-3605-406A-9988-4F3F75F5E815}"/>
              </a:ext>
            </a:extLst>
          </p:cNvPr>
          <p:cNvSpPr txBox="1"/>
          <p:nvPr/>
        </p:nvSpPr>
        <p:spPr>
          <a:xfrm>
            <a:off x="869796" y="3275942"/>
            <a:ext cx="8274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disciple honors God by doing the work He has assigned</a:t>
            </a:r>
          </a:p>
        </p:txBody>
      </p:sp>
    </p:spTree>
    <p:extLst>
      <p:ext uri="{BB962C8B-B14F-4D97-AF65-F5344CB8AC3E}">
        <p14:creationId xmlns:p14="http://schemas.microsoft.com/office/powerpoint/2010/main" val="301293643"/>
      </p:ext>
    </p:extLst>
  </p:cSld>
  <p:clrMapOvr>
    <a:masterClrMapping/>
  </p:clrMapOvr>
  <p:transition spd="slow">
    <p:strips dir="r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CB920-6902-4082-953F-212CACB1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1" b="44563"/>
          <a:stretch/>
        </p:blipFill>
        <p:spPr>
          <a:xfrm>
            <a:off x="0" y="0"/>
            <a:ext cx="3187083" cy="3302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25A5E-3605-406A-9988-4F3F75F5E815}"/>
              </a:ext>
            </a:extLst>
          </p:cNvPr>
          <p:cNvSpPr txBox="1"/>
          <p:nvPr/>
        </p:nvSpPr>
        <p:spPr>
          <a:xfrm>
            <a:off x="869796" y="3275942"/>
            <a:ext cx="8274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disciple honors God by keeping His Word</a:t>
            </a:r>
          </a:p>
        </p:txBody>
      </p:sp>
    </p:spTree>
    <p:extLst>
      <p:ext uri="{BB962C8B-B14F-4D97-AF65-F5344CB8AC3E}">
        <p14:creationId xmlns:p14="http://schemas.microsoft.com/office/powerpoint/2010/main" val="1342816612"/>
      </p:ext>
    </p:extLst>
  </p:cSld>
  <p:clrMapOvr>
    <a:masterClrMapping/>
  </p:clrMapOvr>
  <p:transition spd="slow">
    <p:strips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CB920-6902-4082-953F-212CACB1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1" b="44563"/>
          <a:stretch/>
        </p:blipFill>
        <p:spPr>
          <a:xfrm>
            <a:off x="0" y="0"/>
            <a:ext cx="3187083" cy="3302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25A5E-3605-406A-9988-4F3F75F5E815}"/>
              </a:ext>
            </a:extLst>
          </p:cNvPr>
          <p:cNvSpPr txBox="1"/>
          <p:nvPr/>
        </p:nvSpPr>
        <p:spPr>
          <a:xfrm>
            <a:off x="869796" y="3275942"/>
            <a:ext cx="8274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disciple honors God by giving the proper credit to Him</a:t>
            </a:r>
          </a:p>
        </p:txBody>
      </p:sp>
    </p:spTree>
    <p:extLst>
      <p:ext uri="{BB962C8B-B14F-4D97-AF65-F5344CB8AC3E}">
        <p14:creationId xmlns:p14="http://schemas.microsoft.com/office/powerpoint/2010/main" val="4130147918"/>
      </p:ext>
    </p:extLst>
  </p:cSld>
  <p:clrMapOvr>
    <a:masterClrMapping/>
  </p:clrMapOvr>
  <p:transition spd="slow">
    <p:strips dir="r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CB920-6902-4082-953F-212CACB1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1" b="44563"/>
          <a:stretch/>
        </p:blipFill>
        <p:spPr>
          <a:xfrm>
            <a:off x="0" y="0"/>
            <a:ext cx="3187083" cy="3302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25A5E-3605-406A-9988-4F3F75F5E815}"/>
              </a:ext>
            </a:extLst>
          </p:cNvPr>
          <p:cNvSpPr txBox="1"/>
          <p:nvPr/>
        </p:nvSpPr>
        <p:spPr>
          <a:xfrm>
            <a:off x="869796" y="3275942"/>
            <a:ext cx="8274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disciple honors God by standing out from the world</a:t>
            </a:r>
          </a:p>
        </p:txBody>
      </p:sp>
    </p:spTree>
    <p:extLst>
      <p:ext uri="{BB962C8B-B14F-4D97-AF65-F5344CB8AC3E}">
        <p14:creationId xmlns:p14="http://schemas.microsoft.com/office/powerpoint/2010/main" val="2239787052"/>
      </p:ext>
    </p:extLst>
  </p:cSld>
  <p:clrMapOvr>
    <a:masterClrMapping/>
  </p:clrMapOvr>
  <p:transition spd="slow">
    <p:strips dir="r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74" y="4506804"/>
            <a:ext cx="6091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I’m 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65C08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Disciple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11373" r="10719" b="11176"/>
          <a:stretch/>
        </p:blipFill>
        <p:spPr>
          <a:xfrm>
            <a:off x="2518947" y="0"/>
            <a:ext cx="6716480" cy="66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4400"/>
      </p:ext>
    </p:extLst>
  </p:cSld>
  <p:clrMapOvr>
    <a:masterClrMapping/>
  </p:clrMapOvr>
  <p:transition spd="slow">
    <p:strips dir="r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78878-E53C-4AAE-24D2-CB327D79F3DE}"/>
              </a:ext>
            </a:extLst>
          </p:cNvPr>
          <p:cNvSpPr txBox="1"/>
          <p:nvPr/>
        </p:nvSpPr>
        <p:spPr>
          <a:xfrm>
            <a:off x="0" y="2857500"/>
            <a:ext cx="9144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Keep Jesus Waiting?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3DC11-2B00-404F-5013-0152B7737D81}"/>
              </a:ext>
            </a:extLst>
          </p:cNvPr>
          <p:cNvSpPr txBox="1"/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61462-CFE6-C332-1CBC-407DC738C650}"/>
              </a:ext>
            </a:extLst>
          </p:cNvPr>
          <p:cNvSpPr txBox="1"/>
          <p:nvPr/>
        </p:nvSpPr>
        <p:spPr>
          <a:xfrm>
            <a:off x="101600" y="6159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Tune: Christopher C. Cline (1882)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46112-EEE8-8976-0655-6ED37FC81A14}"/>
              </a:ext>
            </a:extLst>
          </p:cNvPr>
          <p:cNvSpPr txBox="1"/>
          <p:nvPr/>
        </p:nvSpPr>
        <p:spPr>
          <a:xfrm>
            <a:off x="101600" y="5905500"/>
            <a:ext cx="9144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Hymn: Christopher C. Cline (1882)</a:t>
            </a:r>
          </a:p>
        </p:txBody>
      </p:sp>
    </p:spTree>
    <p:extLst>
      <p:ext uri="{BB962C8B-B14F-4D97-AF65-F5344CB8AC3E}">
        <p14:creationId xmlns:p14="http://schemas.microsoft.com/office/powerpoint/2010/main" val="3750977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8D74-C20F-D299-EF9B-2E875B4D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BE0CE-BDDB-3AF0-AEDD-D4E973544B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73022-ED7C-1EB7-1298-CB890E7808F7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8E238-C9E0-2C17-54A3-0182B723AB15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3337819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3F61-AB4D-F14B-14DF-136CA82A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F1CFD-32B5-D9F4-7B10-81EC990C8C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F4972-5674-27EA-F91D-90FFEA739289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A1580-ED0B-457C-CB9C-521294A25D61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95063000"/>
      </p:ext>
    </p:extLst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CAFA-7715-EC10-2313-A0634415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DC922-CE75-F1E3-39A3-7566A65AF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6AF10B-FC3F-147A-5E50-22699047A6A9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9A571-3A2C-90A3-85F9-9B5646D3E79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823781733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12B5-6E12-8A83-D340-958C2246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FaithIsTheVictory_ref_b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02418-8308-5890-27F2-707D111CC9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D1CD3-969A-88EC-7318-F3A4CEBE22C4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2E153-3C5A-18BD-E16A-B23443A2293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837306921"/>
      </p:ext>
    </p:extLst>
  </p:cSld>
  <p:clrMapOvr>
    <a:masterClrMapping/>
  </p:clrMapOvr>
  <p:transition spd="med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A3A8-4670-CFFC-F67D-6F03905A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49D74-1F02-8140-3225-CAEBD53E52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5B69E-0939-13E4-A8D0-04AE5FB2872D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2B340-498A-B2EA-2FFD-1C240C2029D4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67972284"/>
      </p:ext>
    </p:extLst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1A40-AE12-E0ED-C7AB-A453DEAD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83BA-7CF1-7783-AD6D-D28D4BFEC5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E287BD-C063-FF35-B1CB-EBBC9BFA809F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122A0-C154-548D-7CBC-2E7CEB5C30F9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028207327"/>
      </p:ext>
    </p:extLst>
  </p:cSld>
  <p:clrMapOvr>
    <a:masterClrMapping/>
  </p:clrMapOvr>
  <p:transition spd="med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2AC7-26D4-994C-9067-532B27AE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WhyKeepJesusWaiting_st3_b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5A561-822E-8990-2271-7181A84118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20E46-ABC9-2F19-41CB-C1D98A5B1D6F}"/>
              </a:ext>
            </a:extLst>
          </p:cNvPr>
          <p:cNvSpPr txBox="1"/>
          <p:nvPr/>
        </p:nvSpPr>
        <p:spPr>
          <a:xfrm>
            <a:off x="127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DA379-C337-ADD3-4A4A-E66826D5C327}"/>
              </a:ext>
            </a:extLst>
          </p:cNvPr>
          <p:cNvSpPr txBox="1"/>
          <p:nvPr/>
        </p:nvSpPr>
        <p:spPr>
          <a:xfrm>
            <a:off x="2578100" y="6502400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50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07DB8-079B-8812-789E-FAF623AB671A}"/>
              </a:ext>
            </a:extLst>
          </p:cNvPr>
          <p:cNvSpPr txBox="1"/>
          <p:nvPr/>
        </p:nvSpPr>
        <p:spPr>
          <a:xfrm>
            <a:off x="8382000" y="6413500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0546204"/>
      </p:ext>
    </p:extLst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67119"/>
            <a:ext cx="9144000" cy="104644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lvl="2"/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lvl="2"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Closing Prayer</a:t>
            </a:r>
          </a:p>
        </p:txBody>
      </p:sp>
      <p:sp>
        <p:nvSpPr>
          <p:cNvPr id="3" name="TextBox 2"/>
          <p:cNvSpPr txBox="1"/>
          <p:nvPr/>
        </p:nvSpPr>
        <p:spPr>
          <a:xfrm rot="20958622">
            <a:off x="177844" y="4241702"/>
            <a:ext cx="4419032" cy="103613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High Tower Text" panose="02040502050506030303" pitchFamily="18" charset="0"/>
              </a:rPr>
              <a:t>Make plans for this afternoon’s services at 2:30 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AA30A-64FD-4D2F-AB51-E2FC55EB0C11}"/>
              </a:ext>
            </a:extLst>
          </p:cNvPr>
          <p:cNvSpPr txBox="1"/>
          <p:nvPr/>
        </p:nvSpPr>
        <p:spPr>
          <a:xfrm>
            <a:off x="4641978" y="2686907"/>
            <a:ext cx="365760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“Be anxious for nothing, but in everything by prayer and supplication, with thanksgiving, let your requests be made known to God”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– Philippians 4:6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481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1374</Words>
  <Application>Microsoft Office PowerPoint</Application>
  <PresentationFormat>On-screen Show (4:3)</PresentationFormat>
  <Paragraphs>315</Paragraphs>
  <Slides>93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93</vt:i4>
      </vt:variant>
    </vt:vector>
  </HeadingPairs>
  <TitlesOfParts>
    <vt:vector size="117" baseType="lpstr">
      <vt:lpstr>Arial</vt:lpstr>
      <vt:lpstr>Arial Black</vt:lpstr>
      <vt:lpstr>Arial Narrow</vt:lpstr>
      <vt:lpstr>Calibri</vt:lpstr>
      <vt:lpstr>Calibri Light</vt:lpstr>
      <vt:lpstr>Franklin Gothic Book</vt:lpstr>
      <vt:lpstr>High Tower Text</vt:lpstr>
      <vt:lpstr>Palatino Linotype</vt:lpstr>
      <vt:lpstr>Segoe UI</vt:lpstr>
      <vt:lpstr>Segoe UI Semibold</vt:lpstr>
      <vt:lpstr>Sitka Small</vt:lpstr>
      <vt:lpstr>Tahoma</vt:lpstr>
      <vt:lpstr>Tw Cen MT</vt:lpstr>
      <vt:lpstr>Crop</vt:lpstr>
      <vt:lpstr>8_eye</vt:lpstr>
      <vt:lpstr>4_colormaster</vt:lpstr>
      <vt:lpstr>3_colormaster</vt:lpstr>
      <vt:lpstr>5_colormaster</vt:lpstr>
      <vt:lpstr>6_colormaster</vt:lpstr>
      <vt:lpstr>10_colormaster</vt:lpstr>
      <vt:lpstr>7_colormaster</vt:lpstr>
      <vt:lpstr>eye</vt:lpstr>
      <vt:lpstr>Office Theme</vt:lpstr>
      <vt:lpstr>1_Office Theme</vt:lpstr>
      <vt:lpstr>PowerPoint Presentation</vt:lpstr>
      <vt:lpstr>PowerPoint Presentation</vt:lpstr>
      <vt:lpstr>PowerPoint Presentation</vt:lpstr>
      <vt:lpstr>FaithIsTheVictory_st1_a</vt:lpstr>
      <vt:lpstr>FaithIsTheVictory_st1_b</vt:lpstr>
      <vt:lpstr>FaithIsTheVictory_st1_c</vt:lpstr>
      <vt:lpstr>FaithIsTheVictory_st1_d</vt:lpstr>
      <vt:lpstr>FaithIsTheVictory_ref_a</vt:lpstr>
      <vt:lpstr>FaithIsTheVictory_ref_b</vt:lpstr>
      <vt:lpstr>FaithIsTheVictory_st2_a</vt:lpstr>
      <vt:lpstr>FaithIsTheVictory_st2_b</vt:lpstr>
      <vt:lpstr>FaithIsTheVictory_st2_c</vt:lpstr>
      <vt:lpstr>FaithIsTheVictory_st2_d</vt:lpstr>
      <vt:lpstr>FaithIsTheVictory_ref_a</vt:lpstr>
      <vt:lpstr>FaithIsTheVictory_ref_b</vt:lpstr>
      <vt:lpstr>FaithIsTheVictory_st3_a</vt:lpstr>
      <vt:lpstr>FaithIsTheVictory_st3_b</vt:lpstr>
      <vt:lpstr>FaithIsTheVictory_st3_c</vt:lpstr>
      <vt:lpstr>FaithIsTheVictory_st3_d</vt:lpstr>
      <vt:lpstr>FaithIsTheVictory_ref_a</vt:lpstr>
      <vt:lpstr>FaithIsTheVictory_ref_b</vt:lpstr>
      <vt:lpstr>FaithIsTheVictory_st4_a</vt:lpstr>
      <vt:lpstr>FaithIsTheVictory_st4_b</vt:lpstr>
      <vt:lpstr>FaithIsTheVictory_st4_c</vt:lpstr>
      <vt:lpstr>FaithIsTheVictory_st4_d</vt:lpstr>
      <vt:lpstr>FaithIsTheVictory_ref_a</vt:lpstr>
      <vt:lpstr>FaithIsTheVictory_ref_b</vt:lpstr>
      <vt:lpstr>PowerPoint Presentation</vt:lpstr>
      <vt:lpstr>ReviveUsAgain_st1_a</vt:lpstr>
      <vt:lpstr>ReviveUsAgain_cho_a</vt:lpstr>
      <vt:lpstr>ReviveUsAgain_st2_a</vt:lpstr>
      <vt:lpstr>ReviveUsAgain_cho_a</vt:lpstr>
      <vt:lpstr>ReviveUsAgain_st3_a</vt:lpstr>
      <vt:lpstr>ReviveUsAgain_cho_a</vt:lpstr>
      <vt:lpstr>ReviveUsAgain_st4_a</vt:lpstr>
      <vt:lpstr>ReviveUsAgain_cho_a</vt:lpstr>
      <vt:lpstr>PowerPoint Presentation</vt:lpstr>
      <vt:lpstr>PowerPoint Presentation</vt:lpstr>
      <vt:lpstr>InGethsemaneAlone_st1_a</vt:lpstr>
      <vt:lpstr>InGethsemaneAlone_st1_b</vt:lpstr>
      <vt:lpstr>InGethsemaneAlone_st1_c</vt:lpstr>
      <vt:lpstr>InGethsemaneAlone_cho_a</vt:lpstr>
      <vt:lpstr>InGethsemaneAlone_cho_b</vt:lpstr>
      <vt:lpstr>InGethsemaneAlone_cho_c</vt:lpstr>
      <vt:lpstr>InGethsemaneAlone_st2_a</vt:lpstr>
      <vt:lpstr>InGethsemaneAlone_st2_b</vt:lpstr>
      <vt:lpstr>InGethsemaneAlone_st2_c</vt:lpstr>
      <vt:lpstr>InGethsemaneAlone_cho_a</vt:lpstr>
      <vt:lpstr>InGethsemaneAlone_cho_b</vt:lpstr>
      <vt:lpstr>InGethsemaneAlone_cho_c</vt:lpstr>
      <vt:lpstr>InGethsemaneAlone_st3_a</vt:lpstr>
      <vt:lpstr>InGethsemaneAlone_st3_b</vt:lpstr>
      <vt:lpstr>InGethsemaneAlone_st3_c</vt:lpstr>
      <vt:lpstr>InGethsemaneAlone_cho_a</vt:lpstr>
      <vt:lpstr>InGethsemaneAlone_cho_b</vt:lpstr>
      <vt:lpstr>InGethsemaneAlone_cho_c</vt:lpstr>
      <vt:lpstr>PowerPoint Presentation</vt:lpstr>
      <vt:lpstr>PowerPoint Presentation</vt:lpstr>
      <vt:lpstr>PowerPoint Presentation</vt:lpstr>
      <vt:lpstr>TheSolidRock_st1_a</vt:lpstr>
      <vt:lpstr>TheSolidRock_st1_b</vt:lpstr>
      <vt:lpstr>TheSolidRock_ref_a</vt:lpstr>
      <vt:lpstr>TheSolidRock_ref_b</vt:lpstr>
      <vt:lpstr>TheSolidRock_st2_a</vt:lpstr>
      <vt:lpstr>TheSolidRock_st2_b</vt:lpstr>
      <vt:lpstr>TheSolidRock_ref_a</vt:lpstr>
      <vt:lpstr>TheSolidRock_ref_b</vt:lpstr>
      <vt:lpstr>TheSolidRock_st3_a</vt:lpstr>
      <vt:lpstr>TheSolidRock_st3_b</vt:lpstr>
      <vt:lpstr>TheSolidRock_ref_a</vt:lpstr>
      <vt:lpstr>TheSolidRock_ref_b</vt:lpstr>
      <vt:lpstr>TheSolidRock_st4_a</vt:lpstr>
      <vt:lpstr>TheSolidRock_st4_b</vt:lpstr>
      <vt:lpstr>TheSolidRock_ref_a</vt:lpstr>
      <vt:lpstr>TheSolidRock_ref_b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WhyKeepJesusWaiting_st1_a</vt:lpstr>
      <vt:lpstr>WhyKeepJesusWaiting_st1_b</vt:lpstr>
      <vt:lpstr>WhyKeepJesusWaiting_st2_a</vt:lpstr>
      <vt:lpstr>WhyKeepJesusWaiting_st2_b</vt:lpstr>
      <vt:lpstr>WhyKeepJesusWaiting_st3_a</vt:lpstr>
      <vt:lpstr>WhyKeepJesusWaiting_st3_b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DarkWolf</dc:creator>
  <cp:lastModifiedBy>Nathan Morrison</cp:lastModifiedBy>
  <cp:revision>138</cp:revision>
  <dcterms:modified xsi:type="dcterms:W3CDTF">2022-05-08T04:30:15Z</dcterms:modified>
</cp:coreProperties>
</file>