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8.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9.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0.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1.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7" r:id="rId1"/>
    <p:sldMasterId id="2147483829" r:id="rId2"/>
    <p:sldMasterId id="2147483841" r:id="rId3"/>
    <p:sldMasterId id="2147483853" r:id="rId4"/>
    <p:sldMasterId id="2147483871" r:id="rId5"/>
    <p:sldMasterId id="2147483883" r:id="rId6"/>
    <p:sldMasterId id="2147483901" r:id="rId7"/>
    <p:sldMasterId id="2147483919" r:id="rId8"/>
    <p:sldMasterId id="2147483937" r:id="rId9"/>
    <p:sldMasterId id="2147483955" r:id="rId10"/>
    <p:sldMasterId id="2147483973" r:id="rId11"/>
    <p:sldMasterId id="2147483991" r:id="rId12"/>
  </p:sldMasterIdLst>
  <p:notesMasterIdLst>
    <p:notesMasterId r:id="rId39"/>
  </p:notesMasterIdLst>
  <p:handoutMasterIdLst>
    <p:handoutMasterId r:id="rId40"/>
  </p:handoutMasterIdLst>
  <p:sldIdLst>
    <p:sldId id="695" r:id="rId13"/>
    <p:sldId id="663" r:id="rId14"/>
    <p:sldId id="349" r:id="rId15"/>
    <p:sldId id="425" r:id="rId16"/>
    <p:sldId id="417" r:id="rId17"/>
    <p:sldId id="705" r:id="rId18"/>
    <p:sldId id="421" r:id="rId19"/>
    <p:sldId id="710" r:id="rId20"/>
    <p:sldId id="435" r:id="rId21"/>
    <p:sldId id="427" r:id="rId22"/>
    <p:sldId id="358" r:id="rId23"/>
    <p:sldId id="464" r:id="rId24"/>
    <p:sldId id="443" r:id="rId25"/>
    <p:sldId id="411" r:id="rId26"/>
    <p:sldId id="449" r:id="rId27"/>
    <p:sldId id="451" r:id="rId28"/>
    <p:sldId id="720" r:id="rId29"/>
    <p:sldId id="722" r:id="rId30"/>
    <p:sldId id="415" r:id="rId31"/>
    <p:sldId id="416" r:id="rId32"/>
    <p:sldId id="724" r:id="rId33"/>
    <p:sldId id="478" r:id="rId34"/>
    <p:sldId id="373" r:id="rId35"/>
    <p:sldId id="480" r:id="rId36"/>
    <p:sldId id="726" r:id="rId37"/>
    <p:sldId id="728"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006600"/>
    <a:srgbClr val="0000FF"/>
    <a:srgbClr val="FFCCFF"/>
    <a:srgbClr val="FFFFFF"/>
    <a:srgbClr val="FFFFCC"/>
    <a:srgbClr val="FF0066"/>
    <a:srgbClr val="FFCC00"/>
    <a:srgbClr val="CC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391" autoAdjust="0"/>
  </p:normalViewPr>
  <p:slideViewPr>
    <p:cSldViewPr snapToObjects="1">
      <p:cViewPr varScale="1">
        <p:scale>
          <a:sx n="88" d="100"/>
          <a:sy n="88" d="100"/>
        </p:scale>
        <p:origin x="17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notesMaster" Target="notesMasters/notesMaster1.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58BEEF-226B-4473-9DBA-B4E54B926A1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EC715FB-05AB-4E3B-9441-E35E32362E54}">
      <dgm:prSet/>
      <dgm:spPr/>
      <dgm:t>
        <a:bodyPr/>
        <a:lstStyle/>
        <a:p>
          <a:r>
            <a:rPr lang="en-US" b="1" dirty="0"/>
            <a:t>Jesus appeared to many individuals</a:t>
          </a:r>
          <a:endParaRPr lang="en-US" dirty="0"/>
        </a:p>
      </dgm:t>
    </dgm:pt>
    <dgm:pt modelId="{A3C0724F-BCBB-483A-9FA3-0DEC70ADE2E7}" type="parTrans" cxnId="{7529E493-1E76-4EE0-A4D6-0E22A26EB189}">
      <dgm:prSet/>
      <dgm:spPr/>
      <dgm:t>
        <a:bodyPr/>
        <a:lstStyle/>
        <a:p>
          <a:endParaRPr lang="en-US"/>
        </a:p>
      </dgm:t>
    </dgm:pt>
    <dgm:pt modelId="{8C8D2C87-4A5D-43DF-98DB-8A5DEC3315A1}" type="sibTrans" cxnId="{7529E493-1E76-4EE0-A4D6-0E22A26EB189}">
      <dgm:prSet/>
      <dgm:spPr/>
      <dgm:t>
        <a:bodyPr/>
        <a:lstStyle/>
        <a:p>
          <a:endParaRPr lang="en-US"/>
        </a:p>
      </dgm:t>
    </dgm:pt>
    <dgm:pt modelId="{DF27FC75-D6FB-42EE-B77A-485B4CA0B716}">
      <dgm:prSet/>
      <dgm:spPr/>
      <dgm:t>
        <a:bodyPr/>
        <a:lstStyle/>
        <a:p>
          <a:r>
            <a:rPr lang="en-US" b="1"/>
            <a:t>Jesus appeared to several small groups</a:t>
          </a:r>
          <a:endParaRPr lang="en-US"/>
        </a:p>
      </dgm:t>
    </dgm:pt>
    <dgm:pt modelId="{38E77409-C5DB-475D-9A25-8A5EA0D70869}" type="parTrans" cxnId="{021EB881-411D-4C14-8DEB-D15E7B6202DB}">
      <dgm:prSet/>
      <dgm:spPr/>
      <dgm:t>
        <a:bodyPr/>
        <a:lstStyle/>
        <a:p>
          <a:endParaRPr lang="en-US"/>
        </a:p>
      </dgm:t>
    </dgm:pt>
    <dgm:pt modelId="{3B92D1C2-0BD4-4D18-8993-FA8DE610C423}" type="sibTrans" cxnId="{021EB881-411D-4C14-8DEB-D15E7B6202DB}">
      <dgm:prSet/>
      <dgm:spPr/>
      <dgm:t>
        <a:bodyPr/>
        <a:lstStyle/>
        <a:p>
          <a:endParaRPr lang="en-US"/>
        </a:p>
      </dgm:t>
    </dgm:pt>
    <dgm:pt modelId="{2A6D14F0-D1DE-4EAF-BBD5-0D30D99363C5}">
      <dgm:prSet/>
      <dgm:spPr/>
      <dgm:t>
        <a:bodyPr/>
        <a:lstStyle/>
        <a:p>
          <a:r>
            <a:rPr lang="en-US" b="1"/>
            <a:t>Jesus appeared to over 500 brethren at one time!</a:t>
          </a:r>
          <a:endParaRPr lang="en-US"/>
        </a:p>
      </dgm:t>
    </dgm:pt>
    <dgm:pt modelId="{50DBB554-B775-4B36-93D2-4CDB64621E96}" type="parTrans" cxnId="{758FB9DE-94A0-4C48-A742-1C4EEACA6315}">
      <dgm:prSet/>
      <dgm:spPr/>
      <dgm:t>
        <a:bodyPr/>
        <a:lstStyle/>
        <a:p>
          <a:endParaRPr lang="en-US"/>
        </a:p>
      </dgm:t>
    </dgm:pt>
    <dgm:pt modelId="{1BE03D4B-45EA-4441-A24D-1E116235C06C}" type="sibTrans" cxnId="{758FB9DE-94A0-4C48-A742-1C4EEACA6315}">
      <dgm:prSet/>
      <dgm:spPr/>
      <dgm:t>
        <a:bodyPr/>
        <a:lstStyle/>
        <a:p>
          <a:endParaRPr lang="en-US"/>
        </a:p>
      </dgm:t>
    </dgm:pt>
    <dgm:pt modelId="{0480CAC3-F18A-4E5D-B2B4-4925445F2B39}" type="pres">
      <dgm:prSet presAssocID="{4558BEEF-226B-4473-9DBA-B4E54B926A1D}" presName="linear" presStyleCnt="0">
        <dgm:presLayoutVars>
          <dgm:animLvl val="lvl"/>
          <dgm:resizeHandles val="exact"/>
        </dgm:presLayoutVars>
      </dgm:prSet>
      <dgm:spPr/>
    </dgm:pt>
    <dgm:pt modelId="{EBB35870-5CD8-4DDC-95DC-9D97513385AC}" type="pres">
      <dgm:prSet presAssocID="{DEC715FB-05AB-4E3B-9441-E35E32362E54}" presName="parentText" presStyleLbl="node1" presStyleIdx="0" presStyleCnt="3">
        <dgm:presLayoutVars>
          <dgm:chMax val="0"/>
          <dgm:bulletEnabled val="1"/>
        </dgm:presLayoutVars>
      </dgm:prSet>
      <dgm:spPr/>
    </dgm:pt>
    <dgm:pt modelId="{17BD7C66-910A-4B8B-8932-47E7CE21A63E}" type="pres">
      <dgm:prSet presAssocID="{8C8D2C87-4A5D-43DF-98DB-8A5DEC3315A1}" presName="spacer" presStyleCnt="0"/>
      <dgm:spPr/>
    </dgm:pt>
    <dgm:pt modelId="{17C06284-A075-4F7B-BF96-F4F75D06D328}" type="pres">
      <dgm:prSet presAssocID="{DF27FC75-D6FB-42EE-B77A-485B4CA0B716}" presName="parentText" presStyleLbl="node1" presStyleIdx="1" presStyleCnt="3">
        <dgm:presLayoutVars>
          <dgm:chMax val="0"/>
          <dgm:bulletEnabled val="1"/>
        </dgm:presLayoutVars>
      </dgm:prSet>
      <dgm:spPr/>
    </dgm:pt>
    <dgm:pt modelId="{FB0269C6-DDF2-4243-BD05-B9B5DAAB0BCB}" type="pres">
      <dgm:prSet presAssocID="{3B92D1C2-0BD4-4D18-8993-FA8DE610C423}" presName="spacer" presStyleCnt="0"/>
      <dgm:spPr/>
    </dgm:pt>
    <dgm:pt modelId="{B803A547-3AD3-4AF1-9650-4CF3CE17D846}" type="pres">
      <dgm:prSet presAssocID="{2A6D14F0-D1DE-4EAF-BBD5-0D30D99363C5}" presName="parentText" presStyleLbl="node1" presStyleIdx="2" presStyleCnt="3">
        <dgm:presLayoutVars>
          <dgm:chMax val="0"/>
          <dgm:bulletEnabled val="1"/>
        </dgm:presLayoutVars>
      </dgm:prSet>
      <dgm:spPr/>
    </dgm:pt>
  </dgm:ptLst>
  <dgm:cxnLst>
    <dgm:cxn modelId="{CFB6952A-54D3-47E5-9376-86C42376744A}" type="presOf" srcId="{DEC715FB-05AB-4E3B-9441-E35E32362E54}" destId="{EBB35870-5CD8-4DDC-95DC-9D97513385AC}" srcOrd="0" destOrd="0" presId="urn:microsoft.com/office/officeart/2005/8/layout/vList2"/>
    <dgm:cxn modelId="{71C8E04D-7DF9-4C6C-995C-BB26699B306C}" type="presOf" srcId="{DF27FC75-D6FB-42EE-B77A-485B4CA0B716}" destId="{17C06284-A075-4F7B-BF96-F4F75D06D328}" srcOrd="0" destOrd="0" presId="urn:microsoft.com/office/officeart/2005/8/layout/vList2"/>
    <dgm:cxn modelId="{81E0527B-F3F3-4654-B692-7319851DC7E6}" type="presOf" srcId="{4558BEEF-226B-4473-9DBA-B4E54B926A1D}" destId="{0480CAC3-F18A-4E5D-B2B4-4925445F2B39}" srcOrd="0" destOrd="0" presId="urn:microsoft.com/office/officeart/2005/8/layout/vList2"/>
    <dgm:cxn modelId="{021EB881-411D-4C14-8DEB-D15E7B6202DB}" srcId="{4558BEEF-226B-4473-9DBA-B4E54B926A1D}" destId="{DF27FC75-D6FB-42EE-B77A-485B4CA0B716}" srcOrd="1" destOrd="0" parTransId="{38E77409-C5DB-475D-9A25-8A5EA0D70869}" sibTransId="{3B92D1C2-0BD4-4D18-8993-FA8DE610C423}"/>
    <dgm:cxn modelId="{7529E493-1E76-4EE0-A4D6-0E22A26EB189}" srcId="{4558BEEF-226B-4473-9DBA-B4E54B926A1D}" destId="{DEC715FB-05AB-4E3B-9441-E35E32362E54}" srcOrd="0" destOrd="0" parTransId="{A3C0724F-BCBB-483A-9FA3-0DEC70ADE2E7}" sibTransId="{8C8D2C87-4A5D-43DF-98DB-8A5DEC3315A1}"/>
    <dgm:cxn modelId="{30C980CE-0B88-4EBE-9478-04B22A1AF757}" type="presOf" srcId="{2A6D14F0-D1DE-4EAF-BBD5-0D30D99363C5}" destId="{B803A547-3AD3-4AF1-9650-4CF3CE17D846}" srcOrd="0" destOrd="0" presId="urn:microsoft.com/office/officeart/2005/8/layout/vList2"/>
    <dgm:cxn modelId="{758FB9DE-94A0-4C48-A742-1C4EEACA6315}" srcId="{4558BEEF-226B-4473-9DBA-B4E54B926A1D}" destId="{2A6D14F0-D1DE-4EAF-BBD5-0D30D99363C5}" srcOrd="2" destOrd="0" parTransId="{50DBB554-B775-4B36-93D2-4CDB64621E96}" sibTransId="{1BE03D4B-45EA-4441-A24D-1E116235C06C}"/>
    <dgm:cxn modelId="{1C86B23A-FBE4-4260-A177-0FA87131D9B7}" type="presParOf" srcId="{0480CAC3-F18A-4E5D-B2B4-4925445F2B39}" destId="{EBB35870-5CD8-4DDC-95DC-9D97513385AC}" srcOrd="0" destOrd="0" presId="urn:microsoft.com/office/officeart/2005/8/layout/vList2"/>
    <dgm:cxn modelId="{4E2D5E11-6D36-41B3-B68C-CDAD893A70A7}" type="presParOf" srcId="{0480CAC3-F18A-4E5D-B2B4-4925445F2B39}" destId="{17BD7C66-910A-4B8B-8932-47E7CE21A63E}" srcOrd="1" destOrd="0" presId="urn:microsoft.com/office/officeart/2005/8/layout/vList2"/>
    <dgm:cxn modelId="{46EC5EA8-29EF-418C-A4DF-5FFAED73B42F}" type="presParOf" srcId="{0480CAC3-F18A-4E5D-B2B4-4925445F2B39}" destId="{17C06284-A075-4F7B-BF96-F4F75D06D328}" srcOrd="2" destOrd="0" presId="urn:microsoft.com/office/officeart/2005/8/layout/vList2"/>
    <dgm:cxn modelId="{6F5F1EFC-88AD-4211-922B-57AF2679D3C3}" type="presParOf" srcId="{0480CAC3-F18A-4E5D-B2B4-4925445F2B39}" destId="{FB0269C6-DDF2-4243-BD05-B9B5DAAB0BCB}" srcOrd="3" destOrd="0" presId="urn:microsoft.com/office/officeart/2005/8/layout/vList2"/>
    <dgm:cxn modelId="{8DF9A2A2-318C-4311-9AAF-385306669E30}" type="presParOf" srcId="{0480CAC3-F18A-4E5D-B2B4-4925445F2B39}" destId="{B803A547-3AD3-4AF1-9650-4CF3CE17D846}"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35870-5CD8-4DDC-95DC-9D97513385AC}">
      <dsp:nvSpPr>
        <dsp:cNvPr id="0" name=""/>
        <dsp:cNvSpPr/>
      </dsp:nvSpPr>
      <dsp:spPr>
        <a:xfrm>
          <a:off x="0" y="246622"/>
          <a:ext cx="5435659" cy="1193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t>Jesus appeared to many individuals</a:t>
          </a:r>
          <a:endParaRPr lang="en-US" sz="3000" kern="1200" dirty="0"/>
        </a:p>
      </dsp:txBody>
      <dsp:txXfrm>
        <a:off x="58257" y="304879"/>
        <a:ext cx="5319145" cy="1076886"/>
      </dsp:txXfrm>
    </dsp:sp>
    <dsp:sp modelId="{17C06284-A075-4F7B-BF96-F4F75D06D328}">
      <dsp:nvSpPr>
        <dsp:cNvPr id="0" name=""/>
        <dsp:cNvSpPr/>
      </dsp:nvSpPr>
      <dsp:spPr>
        <a:xfrm>
          <a:off x="0" y="1526422"/>
          <a:ext cx="5435659" cy="1193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a:t>Jesus appeared to several small groups</a:t>
          </a:r>
          <a:endParaRPr lang="en-US" sz="3000" kern="1200"/>
        </a:p>
      </dsp:txBody>
      <dsp:txXfrm>
        <a:off x="58257" y="1584679"/>
        <a:ext cx="5319145" cy="1076886"/>
      </dsp:txXfrm>
    </dsp:sp>
    <dsp:sp modelId="{B803A547-3AD3-4AF1-9650-4CF3CE17D846}">
      <dsp:nvSpPr>
        <dsp:cNvPr id="0" name=""/>
        <dsp:cNvSpPr/>
      </dsp:nvSpPr>
      <dsp:spPr>
        <a:xfrm>
          <a:off x="0" y="2806222"/>
          <a:ext cx="5435659" cy="1193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a:t>Jesus appeared to over 500 brethren at one time!</a:t>
          </a:r>
          <a:endParaRPr lang="en-US" sz="3000" kern="1200"/>
        </a:p>
      </dsp:txBody>
      <dsp:txXfrm>
        <a:off x="58257" y="2864479"/>
        <a:ext cx="5319145" cy="10768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dirty="0"/>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4162D817-5D5D-4DE6-931C-DC3C17584EA8}" type="slidenum">
              <a:rPr lang="en-US"/>
              <a:pPr>
                <a:defRPr/>
              </a:pPr>
              <a:t>‹#›</a:t>
            </a:fld>
            <a:endParaRPr lang="en-US" dirty="0"/>
          </a:p>
        </p:txBody>
      </p:sp>
    </p:spTree>
    <p:extLst>
      <p:ext uri="{BB962C8B-B14F-4D97-AF65-F5344CB8AC3E}">
        <p14:creationId xmlns:p14="http://schemas.microsoft.com/office/powerpoint/2010/main" val="4049058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6E4354BE-CA62-4BE3-94F8-F4E4D20857CD}" type="slidenum">
              <a:rPr lang="en-US"/>
              <a:pPr>
                <a:defRPr/>
              </a:pPr>
              <a:t>‹#›</a:t>
            </a:fld>
            <a:endParaRPr lang="en-US" dirty="0"/>
          </a:p>
        </p:txBody>
      </p:sp>
    </p:spTree>
    <p:extLst>
      <p:ext uri="{BB962C8B-B14F-4D97-AF65-F5344CB8AC3E}">
        <p14:creationId xmlns:p14="http://schemas.microsoft.com/office/powerpoint/2010/main" val="254664364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By Nathan L Morrison for Sunday 04/17/2022</a:t>
            </a:r>
          </a:p>
          <a:p>
            <a:r>
              <a:rPr lang="en-US" sz="1100" dirty="0">
                <a:latin typeface="Times New Roman" panose="02020603050405020304" pitchFamily="18" charset="0"/>
                <a:cs typeface="Times New Roman" panose="02020603050405020304" pitchFamily="18" charset="0"/>
              </a:rPr>
              <a:t>All Scripture given is from NASB unless otherwise stated</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For further study, or if questions, please Call: 804-277-1983 or Visit: www.courthousechurchofchrist.com</a:t>
            </a:r>
          </a:p>
          <a:p>
            <a:endParaRPr lang="en-US" sz="11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528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22531"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4070301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saints lost their lives…(Letter from Gov. Pliny the Younger to Emperor Trajan in A.D. 112 –  http://faculty.georgetown.edu/jod/texts/pliny.html) </a:t>
            </a:r>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73DE80C-B63B-4933-9ADA-186A1113C52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69479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73DE80C-B63B-4933-9ADA-186A1113C52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364695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first day of the week Christians remember Jesus Who was fully God (Philippians 2:6) and fully man (Philippians 2:7-8), Who died, was buried, and ROSE the 3rd day according to the Scriptures (I Corinthians 15:3-4), and ascended to Heaven to return again one day (Acts 1:9-11).</a:t>
            </a:r>
          </a:p>
          <a:p>
            <a:pPr marL="171450" indent="-171450">
              <a:buFont typeface="Arial" panose="020B0604020202020204" pitchFamily="34" charset="0"/>
              <a:buChar char="•"/>
            </a:pPr>
            <a:r>
              <a:rPr lang="en-US" dirty="0"/>
              <a:t>Jesus prayed in the Garden of Gethsemane alone. His tears, sweat, and agony were for us.</a:t>
            </a:r>
          </a:p>
          <a:p>
            <a:pPr marL="171450" indent="-171450">
              <a:buFont typeface="Arial" panose="020B0604020202020204" pitchFamily="34" charset="0"/>
              <a:buChar char="•"/>
            </a:pPr>
            <a:r>
              <a:rPr lang="en-US" dirty="0"/>
              <a:t>Jesus stood condemned before Pilate alone. His blood and pain were for us!</a:t>
            </a:r>
          </a:p>
          <a:p>
            <a:pPr marL="171450" indent="-171450">
              <a:buFont typeface="Arial" panose="020B0604020202020204" pitchFamily="34" charset="0"/>
              <a:buChar char="•"/>
            </a:pPr>
            <a:r>
              <a:rPr lang="en-US" dirty="0"/>
              <a:t>Jesus was crucified between two thieves and had a crowd standing all around made up of friends and enemies alike, and yet He felt all alone. His blood, pain, humiliation, and death were for us!</a:t>
            </a:r>
          </a:p>
          <a:p>
            <a:endParaRPr lang="en-US"/>
          </a:p>
          <a:p>
            <a:r>
              <a:rPr lang="en-US"/>
              <a:t>We </a:t>
            </a:r>
            <a:r>
              <a:rPr lang="en-US" dirty="0"/>
              <a:t>remember Jesus the Exalted! (Philippians 2:9-11; Acts 2:33)</a:t>
            </a:r>
          </a:p>
          <a:p>
            <a:pPr marL="171450" indent="-171450">
              <a:buFont typeface="Arial" panose="020B0604020202020204" pitchFamily="34" charset="0"/>
              <a:buChar char="•"/>
            </a:pPr>
            <a:r>
              <a:rPr lang="en-US" dirty="0"/>
              <a:t>Jesus rose from the dead and conquered death for us! </a:t>
            </a:r>
          </a:p>
          <a:p>
            <a:pPr marL="171450" indent="-171450">
              <a:buFont typeface="Arial" panose="020B0604020202020204" pitchFamily="34" charset="0"/>
              <a:buChar char="•"/>
            </a:pPr>
            <a:r>
              <a:rPr lang="en-US" dirty="0"/>
              <a:t>He promises to return and bring the faithful to ever be with Him!</a:t>
            </a:r>
          </a:p>
          <a:p>
            <a:endParaRPr lang="en-US" dirty="0"/>
          </a:p>
        </p:txBody>
      </p:sp>
      <p:sp>
        <p:nvSpPr>
          <p:cNvPr id="4" name="Header Placeholder 3"/>
          <p:cNvSpPr>
            <a:spLocks noGrp="1"/>
          </p:cNvSpPr>
          <p:nvPr>
            <p:ph type="hdr" sz="quarter"/>
          </p:nvPr>
        </p:nvSpPr>
        <p:spPr/>
        <p:txBody>
          <a:bodyPr/>
          <a:lstStyle/>
          <a:p>
            <a:pPr>
              <a:defRPr/>
            </a:pPr>
            <a:r>
              <a:rPr lang="en-US"/>
              <a:t>A Specific Request</a:t>
            </a:r>
            <a:endParaRPr lang="en-US" dirty="0"/>
          </a:p>
        </p:txBody>
      </p:sp>
      <p:sp>
        <p:nvSpPr>
          <p:cNvPr id="5" name="Footer Placeholder 4"/>
          <p:cNvSpPr>
            <a:spLocks noGrp="1"/>
          </p:cNvSpPr>
          <p:nvPr>
            <p:ph type="ftr" sz="quarter" idx="4"/>
          </p:nvPr>
        </p:nvSpPr>
        <p:spPr/>
        <p:txBody>
          <a:bodyPr/>
          <a:lstStyle/>
          <a:p>
            <a:pPr>
              <a:defRPr/>
            </a:pPr>
            <a:r>
              <a:rPr lang="en-US"/>
              <a:t>Prepared by Nathan L Morrison / 05-14-06</a:t>
            </a:r>
            <a:endParaRPr lang="en-US" dirty="0"/>
          </a:p>
        </p:txBody>
      </p:sp>
      <p:sp>
        <p:nvSpPr>
          <p:cNvPr id="6" name="Slide Number Placeholder 5"/>
          <p:cNvSpPr>
            <a:spLocks noGrp="1"/>
          </p:cNvSpPr>
          <p:nvPr>
            <p:ph type="sldNum" sz="quarter" idx="5"/>
          </p:nvPr>
        </p:nvSpPr>
        <p:spPr/>
        <p:txBody>
          <a:bodyPr/>
          <a:lstStyle/>
          <a:p>
            <a:pPr>
              <a:defRPr/>
            </a:pPr>
            <a:fld id="{6E4354BE-CA62-4BE3-94F8-F4E4D20857CD}" type="slidenum">
              <a:rPr lang="en-US" smtClean="0"/>
              <a:pPr>
                <a:defRPr/>
              </a:pPr>
              <a:t>23</a:t>
            </a:fld>
            <a:endParaRPr lang="en-US" dirty="0"/>
          </a:p>
        </p:txBody>
      </p:sp>
    </p:spTree>
    <p:extLst>
      <p:ext uri="{BB962C8B-B14F-4D97-AF65-F5344CB8AC3E}">
        <p14:creationId xmlns:p14="http://schemas.microsoft.com/office/powerpoint/2010/main" val="333927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endParaRPr lang="en-US" dirty="0"/>
          </a:p>
        </p:txBody>
      </p:sp>
      <p:sp>
        <p:nvSpPr>
          <p:cNvPr id="19" name="Footer Placeholder 18"/>
          <p:cNvSpPr>
            <a:spLocks noGrp="1"/>
          </p:cNvSpPr>
          <p:nvPr>
            <p:ph type="ftr" sz="quarter" idx="11"/>
          </p:nvPr>
        </p:nvSpPr>
        <p:spPr/>
        <p:txBody>
          <a:bodyPr/>
          <a:lstStyle/>
          <a:p>
            <a:pPr>
              <a:defRPr/>
            </a:pPr>
            <a:r>
              <a:rPr lang="en-US" dirty="0"/>
              <a:t>Hope Of The Empty Tomb</a:t>
            </a:r>
          </a:p>
        </p:txBody>
      </p:sp>
      <p:sp>
        <p:nvSpPr>
          <p:cNvPr id="27" name="Slide Number Placeholder 26"/>
          <p:cNvSpPr>
            <a:spLocks noGrp="1"/>
          </p:cNvSpPr>
          <p:nvPr>
            <p:ph type="sldNum" sz="quarter" idx="12"/>
          </p:nvPr>
        </p:nvSpPr>
        <p:spPr/>
        <p:txBody>
          <a:bodyPr/>
          <a:lstStyle/>
          <a:p>
            <a:pPr>
              <a:defRPr/>
            </a:pPr>
            <a:fld id="{C9D93657-24CA-4F3E-A7E7-1B701F41C68B}"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Hope Of The Empty Tomb</a:t>
            </a:r>
          </a:p>
        </p:txBody>
      </p:sp>
      <p:sp>
        <p:nvSpPr>
          <p:cNvPr id="6" name="Slide Number Placeholder 5"/>
          <p:cNvSpPr>
            <a:spLocks noGrp="1"/>
          </p:cNvSpPr>
          <p:nvPr>
            <p:ph type="sldNum" sz="quarter" idx="12"/>
          </p:nvPr>
        </p:nvSpPr>
        <p:spPr/>
        <p:txBody>
          <a:bodyPr/>
          <a:lstStyle/>
          <a:p>
            <a:pPr>
              <a:defRPr/>
            </a:pPr>
            <a:fld id="{E305473C-9096-4C77-8029-9B5BEB596512}" type="slidenum">
              <a:rPr lang="en-US" smtClean="0"/>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Hope Of The Empty Tomb</a:t>
            </a:r>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a:p>
        </p:txBody>
      </p:sp>
    </p:spTree>
    <p:extLst>
      <p:ext uri="{BB962C8B-B14F-4D97-AF65-F5344CB8AC3E}">
        <p14:creationId xmlns:p14="http://schemas.microsoft.com/office/powerpoint/2010/main" val="283570136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Hope Of The Empty Tomb</a:t>
            </a:r>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a:p>
        </p:txBody>
      </p:sp>
    </p:spTree>
    <p:extLst>
      <p:ext uri="{BB962C8B-B14F-4D97-AF65-F5344CB8AC3E}">
        <p14:creationId xmlns:p14="http://schemas.microsoft.com/office/powerpoint/2010/main" val="392094893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Hope Of The Empty Tomb</a:t>
            </a:r>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a:p>
        </p:txBody>
      </p:sp>
    </p:spTree>
    <p:extLst>
      <p:ext uri="{BB962C8B-B14F-4D97-AF65-F5344CB8AC3E}">
        <p14:creationId xmlns:p14="http://schemas.microsoft.com/office/powerpoint/2010/main" val="31170452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Hope Of The Empty Tomb</a:t>
            </a:r>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a:p>
        </p:txBody>
      </p:sp>
    </p:spTree>
    <p:extLst>
      <p:ext uri="{BB962C8B-B14F-4D97-AF65-F5344CB8AC3E}">
        <p14:creationId xmlns:p14="http://schemas.microsoft.com/office/powerpoint/2010/main" val="36029713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Hope Of The Empty Tomb</a:t>
            </a:r>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a:p>
        </p:txBody>
      </p:sp>
    </p:spTree>
    <p:extLst>
      <p:ext uri="{BB962C8B-B14F-4D97-AF65-F5344CB8AC3E}">
        <p14:creationId xmlns:p14="http://schemas.microsoft.com/office/powerpoint/2010/main" val="2472869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Hope Of The Empty Tomb</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4228776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Hope Of The Empty Tomb</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279445341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Hope Of The Empty Tomb</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5234162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Hope Of The Empty Tomb</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223837050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Hope Of The Empty Tomb</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88400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Hope Of The Empty Tomb</a:t>
            </a:r>
          </a:p>
        </p:txBody>
      </p:sp>
      <p:sp>
        <p:nvSpPr>
          <p:cNvPr id="6" name="Slide Number Placeholder 5"/>
          <p:cNvSpPr>
            <a:spLocks noGrp="1"/>
          </p:cNvSpPr>
          <p:nvPr>
            <p:ph type="sldNum" sz="quarter" idx="12"/>
          </p:nvPr>
        </p:nvSpPr>
        <p:spPr/>
        <p:txBody>
          <a:bodyPr/>
          <a:lstStyle/>
          <a:p>
            <a:pPr>
              <a:defRPr/>
            </a:pPr>
            <a:fld id="{9911AF69-7AFE-4044-99B2-AF9CC9654E69}" type="slidenum">
              <a:rPr lang="en-US" smtClean="0"/>
              <a:pPr>
                <a:defRPr/>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Hope Of The Empty Tomb</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32757694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Hope Of The Empty Tomb</a:t>
            </a:r>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a:p>
        </p:txBody>
      </p:sp>
    </p:spTree>
    <p:extLst>
      <p:ext uri="{BB962C8B-B14F-4D97-AF65-F5344CB8AC3E}">
        <p14:creationId xmlns:p14="http://schemas.microsoft.com/office/powerpoint/2010/main" val="45830970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Hope Of The Empty Tomb</a:t>
            </a:r>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a:p>
        </p:txBody>
      </p:sp>
    </p:spTree>
    <p:extLst>
      <p:ext uri="{BB962C8B-B14F-4D97-AF65-F5344CB8AC3E}">
        <p14:creationId xmlns:p14="http://schemas.microsoft.com/office/powerpoint/2010/main" val="134981098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Hope Of The Empty Tomb</a:t>
            </a:r>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a:p>
        </p:txBody>
      </p:sp>
    </p:spTree>
    <p:extLst>
      <p:ext uri="{BB962C8B-B14F-4D97-AF65-F5344CB8AC3E}">
        <p14:creationId xmlns:p14="http://schemas.microsoft.com/office/powerpoint/2010/main" val="111948784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Hope Of The Empty Tomb</a:t>
            </a:r>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a:p>
        </p:txBody>
      </p:sp>
    </p:spTree>
    <p:extLst>
      <p:ext uri="{BB962C8B-B14F-4D97-AF65-F5344CB8AC3E}">
        <p14:creationId xmlns:p14="http://schemas.microsoft.com/office/powerpoint/2010/main" val="15119575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Hope Of The Empty Tomb</a:t>
            </a:r>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a:p>
        </p:txBody>
      </p:sp>
    </p:spTree>
    <p:extLst>
      <p:ext uri="{BB962C8B-B14F-4D97-AF65-F5344CB8AC3E}">
        <p14:creationId xmlns:p14="http://schemas.microsoft.com/office/powerpoint/2010/main" val="11456828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Hope Of The Empty Tomb</a:t>
            </a:r>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a:p>
        </p:txBody>
      </p:sp>
    </p:spTree>
    <p:extLst>
      <p:ext uri="{BB962C8B-B14F-4D97-AF65-F5344CB8AC3E}">
        <p14:creationId xmlns:p14="http://schemas.microsoft.com/office/powerpoint/2010/main" val="20006948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Hope Of The Empty Tomb</a:t>
            </a:r>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a:p>
        </p:txBody>
      </p:sp>
    </p:spTree>
    <p:extLst>
      <p:ext uri="{BB962C8B-B14F-4D97-AF65-F5344CB8AC3E}">
        <p14:creationId xmlns:p14="http://schemas.microsoft.com/office/powerpoint/2010/main" val="217806889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Hope Of The Empty Tomb</a:t>
            </a:r>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a:p>
        </p:txBody>
      </p:sp>
    </p:spTree>
    <p:extLst>
      <p:ext uri="{BB962C8B-B14F-4D97-AF65-F5344CB8AC3E}">
        <p14:creationId xmlns:p14="http://schemas.microsoft.com/office/powerpoint/2010/main" val="202384908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Hope Of The Empty Tomb</a:t>
            </a:r>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a:p>
        </p:txBody>
      </p:sp>
    </p:spTree>
    <p:extLst>
      <p:ext uri="{BB962C8B-B14F-4D97-AF65-F5344CB8AC3E}">
        <p14:creationId xmlns:p14="http://schemas.microsoft.com/office/powerpoint/2010/main" val="198933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Hope Of The Empty Tomb</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426011286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Hope Of The Empty Tomb</a:t>
            </a:r>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a:p>
        </p:txBody>
      </p:sp>
    </p:spTree>
    <p:extLst>
      <p:ext uri="{BB962C8B-B14F-4D97-AF65-F5344CB8AC3E}">
        <p14:creationId xmlns:p14="http://schemas.microsoft.com/office/powerpoint/2010/main" val="14628275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Hope Of The Empty Tomb</a:t>
            </a:r>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a:p>
        </p:txBody>
      </p:sp>
    </p:spTree>
    <p:extLst>
      <p:ext uri="{BB962C8B-B14F-4D97-AF65-F5344CB8AC3E}">
        <p14:creationId xmlns:p14="http://schemas.microsoft.com/office/powerpoint/2010/main" val="402265626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Hope Of The Empty Tomb</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01134222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Hope Of The Empty Tomb</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24209787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Hope Of The Empty Tomb</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425800599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Hope Of The Empty Tomb</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5604001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Hope Of The Empty Tomb</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7186116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Hope Of The Empty Tomb</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220184954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Hope Of The Empty Tomb</a:t>
            </a:r>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a:p>
        </p:txBody>
      </p:sp>
    </p:spTree>
    <p:extLst>
      <p:ext uri="{BB962C8B-B14F-4D97-AF65-F5344CB8AC3E}">
        <p14:creationId xmlns:p14="http://schemas.microsoft.com/office/powerpoint/2010/main" val="72005434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Hope Of The Empty Tomb</a:t>
            </a:r>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a:p>
        </p:txBody>
      </p:sp>
    </p:spTree>
    <p:extLst>
      <p:ext uri="{BB962C8B-B14F-4D97-AF65-F5344CB8AC3E}">
        <p14:creationId xmlns:p14="http://schemas.microsoft.com/office/powerpoint/2010/main" val="4263700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Hope Of The Empty Tomb</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421997748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Hope Of The Empty Tomb</a:t>
            </a:r>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a:p>
        </p:txBody>
      </p:sp>
    </p:spTree>
    <p:extLst>
      <p:ext uri="{BB962C8B-B14F-4D97-AF65-F5344CB8AC3E}">
        <p14:creationId xmlns:p14="http://schemas.microsoft.com/office/powerpoint/2010/main" val="248823291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Hope Of The Empty Tomb</a:t>
            </a:r>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a:p>
        </p:txBody>
      </p:sp>
    </p:spTree>
    <p:extLst>
      <p:ext uri="{BB962C8B-B14F-4D97-AF65-F5344CB8AC3E}">
        <p14:creationId xmlns:p14="http://schemas.microsoft.com/office/powerpoint/2010/main" val="31274252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Hope Of The Empty Tomb</a:t>
            </a:r>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a:p>
        </p:txBody>
      </p:sp>
    </p:spTree>
    <p:extLst>
      <p:ext uri="{BB962C8B-B14F-4D97-AF65-F5344CB8AC3E}">
        <p14:creationId xmlns:p14="http://schemas.microsoft.com/office/powerpoint/2010/main" val="327383481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Hope Of The Empty Tomb</a:t>
            </a:r>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a:p>
        </p:txBody>
      </p:sp>
    </p:spTree>
    <p:extLst>
      <p:ext uri="{BB962C8B-B14F-4D97-AF65-F5344CB8AC3E}">
        <p14:creationId xmlns:p14="http://schemas.microsoft.com/office/powerpoint/2010/main" val="389389122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Hope Of The Empty Tomb</a:t>
            </a:r>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a:p>
        </p:txBody>
      </p:sp>
    </p:spTree>
    <p:extLst>
      <p:ext uri="{BB962C8B-B14F-4D97-AF65-F5344CB8AC3E}">
        <p14:creationId xmlns:p14="http://schemas.microsoft.com/office/powerpoint/2010/main" val="350308093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Hope Of The Empty Tomb</a:t>
            </a:r>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a:p>
        </p:txBody>
      </p:sp>
    </p:spTree>
    <p:extLst>
      <p:ext uri="{BB962C8B-B14F-4D97-AF65-F5344CB8AC3E}">
        <p14:creationId xmlns:p14="http://schemas.microsoft.com/office/powerpoint/2010/main" val="201646023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Hope Of The Empty Tomb</a:t>
            </a:r>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a:p>
        </p:txBody>
      </p:sp>
    </p:spTree>
    <p:extLst>
      <p:ext uri="{BB962C8B-B14F-4D97-AF65-F5344CB8AC3E}">
        <p14:creationId xmlns:p14="http://schemas.microsoft.com/office/powerpoint/2010/main" val="121667107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Hope Of The Empty Tomb</a:t>
            </a:r>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a:p>
        </p:txBody>
      </p:sp>
    </p:spTree>
    <p:extLst>
      <p:ext uri="{BB962C8B-B14F-4D97-AF65-F5344CB8AC3E}">
        <p14:creationId xmlns:p14="http://schemas.microsoft.com/office/powerpoint/2010/main" val="397470216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Hope Of The Empty Tomb</a:t>
            </a:r>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a:p>
        </p:txBody>
      </p:sp>
    </p:spTree>
    <p:extLst>
      <p:ext uri="{BB962C8B-B14F-4D97-AF65-F5344CB8AC3E}">
        <p14:creationId xmlns:p14="http://schemas.microsoft.com/office/powerpoint/2010/main" val="114100950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Hope Of The Empty Tomb</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2800803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Hope Of The Empty Tomb</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193564781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Hope Of The Empty Tomb</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90515402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Hope Of The Empty Tomb</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07242788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Hope Of The Empty Tomb</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92360262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Hope Of The Empty Tomb</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25344956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Hope Of The Empty Tomb</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65874860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Hope Of The Empty Tomb</a:t>
            </a:r>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a:p>
        </p:txBody>
      </p:sp>
    </p:spTree>
    <p:extLst>
      <p:ext uri="{BB962C8B-B14F-4D97-AF65-F5344CB8AC3E}">
        <p14:creationId xmlns:p14="http://schemas.microsoft.com/office/powerpoint/2010/main" val="237980162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Hope Of The Empty Tomb</a:t>
            </a:r>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a:p>
        </p:txBody>
      </p:sp>
    </p:spTree>
    <p:extLst>
      <p:ext uri="{BB962C8B-B14F-4D97-AF65-F5344CB8AC3E}">
        <p14:creationId xmlns:p14="http://schemas.microsoft.com/office/powerpoint/2010/main" val="55488231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Hope Of The Empty Tomb</a:t>
            </a:r>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a:p>
        </p:txBody>
      </p:sp>
    </p:spTree>
    <p:extLst>
      <p:ext uri="{BB962C8B-B14F-4D97-AF65-F5344CB8AC3E}">
        <p14:creationId xmlns:p14="http://schemas.microsoft.com/office/powerpoint/2010/main" val="122640568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Hope Of The Empty Tomb</a:t>
            </a:r>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a:p>
        </p:txBody>
      </p:sp>
    </p:spTree>
    <p:extLst>
      <p:ext uri="{BB962C8B-B14F-4D97-AF65-F5344CB8AC3E}">
        <p14:creationId xmlns:p14="http://schemas.microsoft.com/office/powerpoint/2010/main" val="405266440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Hope Of The Empty Tomb</a:t>
            </a:r>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a:p>
        </p:txBody>
      </p:sp>
    </p:spTree>
    <p:extLst>
      <p:ext uri="{BB962C8B-B14F-4D97-AF65-F5344CB8AC3E}">
        <p14:creationId xmlns:p14="http://schemas.microsoft.com/office/powerpoint/2010/main" val="3240924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Hope Of The Empty Tomb</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338957969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Hope Of The Empty Tomb</a:t>
            </a:r>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a:p>
        </p:txBody>
      </p:sp>
    </p:spTree>
    <p:extLst>
      <p:ext uri="{BB962C8B-B14F-4D97-AF65-F5344CB8AC3E}">
        <p14:creationId xmlns:p14="http://schemas.microsoft.com/office/powerpoint/2010/main" val="48262903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Hope Of The Empty Tomb</a:t>
            </a:r>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a:p>
        </p:txBody>
      </p:sp>
    </p:spTree>
    <p:extLst>
      <p:ext uri="{BB962C8B-B14F-4D97-AF65-F5344CB8AC3E}">
        <p14:creationId xmlns:p14="http://schemas.microsoft.com/office/powerpoint/2010/main" val="280035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Hope Of The Empty Tomb</a:t>
            </a:r>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a:p>
        </p:txBody>
      </p:sp>
    </p:spTree>
    <p:extLst>
      <p:ext uri="{BB962C8B-B14F-4D97-AF65-F5344CB8AC3E}">
        <p14:creationId xmlns:p14="http://schemas.microsoft.com/office/powerpoint/2010/main" val="423071983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Hope Of The Empty Tomb</a:t>
            </a:r>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a:p>
        </p:txBody>
      </p:sp>
    </p:spTree>
    <p:extLst>
      <p:ext uri="{BB962C8B-B14F-4D97-AF65-F5344CB8AC3E}">
        <p14:creationId xmlns:p14="http://schemas.microsoft.com/office/powerpoint/2010/main" val="331578651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Hope Of The Empty Tomb</a:t>
            </a:r>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a:p>
        </p:txBody>
      </p:sp>
    </p:spTree>
    <p:extLst>
      <p:ext uri="{BB962C8B-B14F-4D97-AF65-F5344CB8AC3E}">
        <p14:creationId xmlns:p14="http://schemas.microsoft.com/office/powerpoint/2010/main" val="274202945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Hope Of The Empty Tomb</a:t>
            </a:r>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a:p>
        </p:txBody>
      </p:sp>
    </p:spTree>
    <p:extLst>
      <p:ext uri="{BB962C8B-B14F-4D97-AF65-F5344CB8AC3E}">
        <p14:creationId xmlns:p14="http://schemas.microsoft.com/office/powerpoint/2010/main" val="269935283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Hope Of The Empty Tomb</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84139961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Hope Of The Empty Tomb</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207419784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Hope Of The Empty Tomb</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11273700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Hope Of The Empty Tomb</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2397995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Hope Of The Empty Tomb</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71457069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Hope Of The Empty Tomb</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90839814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Hope Of The Empty Tomb</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67543479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Hope Of The Empty Tomb</a:t>
            </a:r>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a:p>
        </p:txBody>
      </p:sp>
    </p:spTree>
    <p:extLst>
      <p:ext uri="{BB962C8B-B14F-4D97-AF65-F5344CB8AC3E}">
        <p14:creationId xmlns:p14="http://schemas.microsoft.com/office/powerpoint/2010/main" val="251235128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Hope Of The Empty Tomb</a:t>
            </a:r>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a:p>
        </p:txBody>
      </p:sp>
    </p:spTree>
    <p:extLst>
      <p:ext uri="{BB962C8B-B14F-4D97-AF65-F5344CB8AC3E}">
        <p14:creationId xmlns:p14="http://schemas.microsoft.com/office/powerpoint/2010/main" val="139759326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5406-77E4-48CD-9C76-84D796D1AC6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9B35740-90B0-45D4-A5C1-6E8448EF965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D25AC9B-2C10-4C63-81AD-A69B9C285A5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0C88957-C0FB-4BAA-A0A8-3F803C3D6CD7}"/>
              </a:ext>
            </a:extLst>
          </p:cNvPr>
          <p:cNvSpPr>
            <a:spLocks noGrp="1"/>
          </p:cNvSpPr>
          <p:nvPr>
            <p:ph type="ftr" sz="quarter" idx="11"/>
          </p:nvPr>
        </p:nvSpPr>
        <p:spPr/>
        <p:txBody>
          <a:bodyPr/>
          <a:lstStyle>
            <a:lvl1pPr>
              <a:defRPr/>
            </a:lvl1pPr>
          </a:lstStyle>
          <a:p>
            <a:pPr>
              <a:defRPr/>
            </a:pPr>
            <a:r>
              <a:rPr lang="en-US"/>
              <a:t>Hope Of The Empty Tomb</a:t>
            </a:r>
          </a:p>
        </p:txBody>
      </p:sp>
      <p:sp>
        <p:nvSpPr>
          <p:cNvPr id="6" name="Slide Number Placeholder 5">
            <a:extLst>
              <a:ext uri="{FF2B5EF4-FFF2-40B4-BE49-F238E27FC236}">
                <a16:creationId xmlns:a16="http://schemas.microsoft.com/office/drawing/2014/main" id="{4F4F74AE-C4E8-4731-81E8-897BF5EAE0DD}"/>
              </a:ext>
            </a:extLst>
          </p:cNvPr>
          <p:cNvSpPr>
            <a:spLocks noGrp="1"/>
          </p:cNvSpPr>
          <p:nvPr>
            <p:ph type="sldNum" sz="quarter" idx="12"/>
          </p:nvPr>
        </p:nvSpPr>
        <p:spPr/>
        <p:txBody>
          <a:bodyPr/>
          <a:lstStyle>
            <a:lvl1pPr>
              <a:defRPr/>
            </a:lvl1pPr>
          </a:lstStyle>
          <a:p>
            <a:pPr>
              <a:defRPr/>
            </a:pPr>
            <a:fld id="{B7671442-D263-4E57-8794-6D8B84C3E12E}" type="slidenum">
              <a:rPr lang="en-US" smtClean="0"/>
              <a:pPr>
                <a:defRPr/>
              </a:pPr>
              <a:t>‹#›</a:t>
            </a:fld>
            <a:endParaRPr lang="en-US"/>
          </a:p>
        </p:txBody>
      </p:sp>
    </p:spTree>
    <p:extLst>
      <p:ext uri="{BB962C8B-B14F-4D97-AF65-F5344CB8AC3E}">
        <p14:creationId xmlns:p14="http://schemas.microsoft.com/office/powerpoint/2010/main" val="3518207859"/>
      </p:ext>
    </p:extLst>
  </p:cSld>
  <p:clrMapOvr>
    <a:masterClrMapping/>
  </p:clrMapOvr>
  <p:transition spd="med">
    <p:wipe dir="d"/>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A0EC-AA4D-4148-8BA5-C2FC47EEE5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C97A37-DF4C-4C4F-8B77-ADE1E804A2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536A0-39FC-49C9-A22B-BF0F8908AB4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9BA7392-403E-4B2B-A755-92D17CD04A57}"/>
              </a:ext>
            </a:extLst>
          </p:cNvPr>
          <p:cNvSpPr>
            <a:spLocks noGrp="1"/>
          </p:cNvSpPr>
          <p:nvPr>
            <p:ph type="ftr" sz="quarter" idx="11"/>
          </p:nvPr>
        </p:nvSpPr>
        <p:spPr/>
        <p:txBody>
          <a:bodyPr/>
          <a:lstStyle>
            <a:lvl1pPr>
              <a:defRPr/>
            </a:lvl1pPr>
          </a:lstStyle>
          <a:p>
            <a:pPr>
              <a:defRPr/>
            </a:pPr>
            <a:r>
              <a:rPr lang="en-US"/>
              <a:t>Hope Of The Empty Tomb</a:t>
            </a:r>
          </a:p>
        </p:txBody>
      </p:sp>
      <p:sp>
        <p:nvSpPr>
          <p:cNvPr id="6" name="Slide Number Placeholder 5">
            <a:extLst>
              <a:ext uri="{FF2B5EF4-FFF2-40B4-BE49-F238E27FC236}">
                <a16:creationId xmlns:a16="http://schemas.microsoft.com/office/drawing/2014/main" id="{E9205572-5A6B-46B7-BD9D-03258CB46BDF}"/>
              </a:ext>
            </a:extLst>
          </p:cNvPr>
          <p:cNvSpPr>
            <a:spLocks noGrp="1"/>
          </p:cNvSpPr>
          <p:nvPr>
            <p:ph type="sldNum" sz="quarter" idx="12"/>
          </p:nvPr>
        </p:nvSpPr>
        <p:spPr/>
        <p:txBody>
          <a:bodyPr/>
          <a:lstStyle>
            <a:lvl1pPr>
              <a:defRPr/>
            </a:lvl1pPr>
          </a:lstStyle>
          <a:p>
            <a:pPr>
              <a:defRPr/>
            </a:pPr>
            <a:fld id="{4CF1D40F-CDE9-4878-9B49-DEF543D30983}" type="slidenum">
              <a:rPr lang="en-US" smtClean="0"/>
              <a:pPr>
                <a:defRPr/>
              </a:pPr>
              <a:t>‹#›</a:t>
            </a:fld>
            <a:endParaRPr lang="en-US"/>
          </a:p>
        </p:txBody>
      </p:sp>
    </p:spTree>
    <p:extLst>
      <p:ext uri="{BB962C8B-B14F-4D97-AF65-F5344CB8AC3E}">
        <p14:creationId xmlns:p14="http://schemas.microsoft.com/office/powerpoint/2010/main" val="3922402083"/>
      </p:ext>
    </p:extLst>
  </p:cSld>
  <p:clrMapOvr>
    <a:masterClrMapping/>
  </p:clrMapOvr>
  <p:transition spd="med">
    <p:wipe dir="d"/>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A2E86-6286-461B-8DAB-0F05F500B505}"/>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947DCF1-3269-4A61-B590-D2820F35398C}"/>
              </a:ext>
            </a:extLst>
          </p:cNvPr>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Date Placeholder 3">
            <a:extLst>
              <a:ext uri="{FF2B5EF4-FFF2-40B4-BE49-F238E27FC236}">
                <a16:creationId xmlns:a16="http://schemas.microsoft.com/office/drawing/2014/main" id="{575C319F-C24B-48E7-ABA4-748B6D91734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9B98FD-31B2-4A7E-9D2F-907CA05A77BA}"/>
              </a:ext>
            </a:extLst>
          </p:cNvPr>
          <p:cNvSpPr>
            <a:spLocks noGrp="1"/>
          </p:cNvSpPr>
          <p:nvPr>
            <p:ph type="ftr" sz="quarter" idx="11"/>
          </p:nvPr>
        </p:nvSpPr>
        <p:spPr/>
        <p:txBody>
          <a:bodyPr/>
          <a:lstStyle>
            <a:lvl1pPr>
              <a:defRPr/>
            </a:lvl1pPr>
          </a:lstStyle>
          <a:p>
            <a:pPr>
              <a:defRPr/>
            </a:pPr>
            <a:r>
              <a:rPr lang="en-US"/>
              <a:t>Hope Of The Empty Tomb</a:t>
            </a:r>
          </a:p>
        </p:txBody>
      </p:sp>
      <p:sp>
        <p:nvSpPr>
          <p:cNvPr id="6" name="Slide Number Placeholder 5">
            <a:extLst>
              <a:ext uri="{FF2B5EF4-FFF2-40B4-BE49-F238E27FC236}">
                <a16:creationId xmlns:a16="http://schemas.microsoft.com/office/drawing/2014/main" id="{D691420E-2DC4-464C-A046-CC875A1AF3BC}"/>
              </a:ext>
            </a:extLst>
          </p:cNvPr>
          <p:cNvSpPr>
            <a:spLocks noGrp="1"/>
          </p:cNvSpPr>
          <p:nvPr>
            <p:ph type="sldNum" sz="quarter" idx="12"/>
          </p:nvPr>
        </p:nvSpPr>
        <p:spPr/>
        <p:txBody>
          <a:bodyPr/>
          <a:lstStyle>
            <a:lvl1pPr>
              <a:defRPr/>
            </a:lvl1pPr>
          </a:lstStyle>
          <a:p>
            <a:pPr>
              <a:defRPr/>
            </a:pPr>
            <a:fld id="{B96EB038-009F-4C6B-B703-04AD144E7BF9}" type="slidenum">
              <a:rPr lang="en-US" smtClean="0"/>
              <a:pPr>
                <a:defRPr/>
              </a:pPr>
              <a:t>‹#›</a:t>
            </a:fld>
            <a:endParaRPr lang="en-US"/>
          </a:p>
        </p:txBody>
      </p:sp>
    </p:spTree>
    <p:extLst>
      <p:ext uri="{BB962C8B-B14F-4D97-AF65-F5344CB8AC3E}">
        <p14:creationId xmlns:p14="http://schemas.microsoft.com/office/powerpoint/2010/main" val="3717918006"/>
      </p:ext>
    </p:extLst>
  </p:cSld>
  <p:clrMapOvr>
    <a:masterClrMapping/>
  </p:clrMapOvr>
  <p:transition spd="med">
    <p:wipe dir="d"/>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F40F-E48E-4638-9FD0-26200CAD45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40DBC4-A3BC-4D79-9CE7-A98628EA6E79}"/>
              </a:ext>
            </a:extLst>
          </p:cNvPr>
          <p:cNvSpPr>
            <a:spLocks noGrp="1"/>
          </p:cNvSpPr>
          <p:nvPr>
            <p:ph sz="half" idx="1"/>
          </p:nvPr>
        </p:nvSpPr>
        <p:spPr>
          <a:xfrm>
            <a:off x="457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373EF-FE2B-4809-B915-05B363FBECA3}"/>
              </a:ext>
            </a:extLst>
          </p:cNvPr>
          <p:cNvSpPr>
            <a:spLocks noGrp="1"/>
          </p:cNvSpPr>
          <p:nvPr>
            <p:ph sz="half" idx="2"/>
          </p:nvPr>
        </p:nvSpPr>
        <p:spPr>
          <a:xfrm>
            <a:off x="4648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F3F4E3-1873-425E-B88F-4AC62BAA2000}"/>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B9E0C7E-2F62-4724-B434-0E2F2F46F7AC}"/>
              </a:ext>
            </a:extLst>
          </p:cNvPr>
          <p:cNvSpPr>
            <a:spLocks noGrp="1"/>
          </p:cNvSpPr>
          <p:nvPr>
            <p:ph type="ftr" sz="quarter" idx="11"/>
          </p:nvPr>
        </p:nvSpPr>
        <p:spPr/>
        <p:txBody>
          <a:bodyPr/>
          <a:lstStyle>
            <a:lvl1pPr>
              <a:defRPr/>
            </a:lvl1pPr>
          </a:lstStyle>
          <a:p>
            <a:pPr>
              <a:defRPr/>
            </a:pPr>
            <a:r>
              <a:rPr lang="en-US"/>
              <a:t>Hope Of The Empty Tomb</a:t>
            </a:r>
          </a:p>
        </p:txBody>
      </p:sp>
      <p:sp>
        <p:nvSpPr>
          <p:cNvPr id="7" name="Slide Number Placeholder 6">
            <a:extLst>
              <a:ext uri="{FF2B5EF4-FFF2-40B4-BE49-F238E27FC236}">
                <a16:creationId xmlns:a16="http://schemas.microsoft.com/office/drawing/2014/main" id="{0A16970A-0FE5-4299-89E2-16170C250AE0}"/>
              </a:ext>
            </a:extLst>
          </p:cNvPr>
          <p:cNvSpPr>
            <a:spLocks noGrp="1"/>
          </p:cNvSpPr>
          <p:nvPr>
            <p:ph type="sldNum" sz="quarter" idx="12"/>
          </p:nvPr>
        </p:nvSpPr>
        <p:spPr/>
        <p:txBody>
          <a:bodyPr/>
          <a:lstStyle>
            <a:lvl1pPr>
              <a:defRPr/>
            </a:lvl1pPr>
          </a:lstStyle>
          <a:p>
            <a:pPr>
              <a:defRPr/>
            </a:pPr>
            <a:fld id="{6E659E4D-00B4-481C-AB13-19EB45667ED9}" type="slidenum">
              <a:rPr lang="en-US" smtClean="0"/>
              <a:pPr>
                <a:defRPr/>
              </a:pPr>
              <a:t>‹#›</a:t>
            </a:fld>
            <a:endParaRPr lang="en-US"/>
          </a:p>
        </p:txBody>
      </p:sp>
    </p:spTree>
    <p:extLst>
      <p:ext uri="{BB962C8B-B14F-4D97-AF65-F5344CB8AC3E}">
        <p14:creationId xmlns:p14="http://schemas.microsoft.com/office/powerpoint/2010/main" val="2430746981"/>
      </p:ext>
    </p:extLst>
  </p:cSld>
  <p:clrMapOvr>
    <a:masterClrMapping/>
  </p:clrMapOvr>
  <p:transition spd="med">
    <p:wipe dir="d"/>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FF16-3F31-48C7-B908-3BB5F1A438C8}"/>
              </a:ext>
            </a:extLst>
          </p:cNvPr>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2A22E5-6F78-481F-B1B2-8A199A37403A}"/>
              </a:ext>
            </a:extLst>
          </p:cNvPr>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7682010-1489-477F-AA32-0AFF93C4D336}"/>
              </a:ext>
            </a:extLst>
          </p:cNvPr>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832678-60D2-408B-81BE-D6C94612FA28}"/>
              </a:ext>
            </a:extLst>
          </p:cNvPr>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D77517B-9235-455E-9809-23B5557135B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FEB42F-BA1F-456D-802B-C8BBBB885AD0}"/>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69B004E9-EDB4-4F10-B664-B7462980D476}"/>
              </a:ext>
            </a:extLst>
          </p:cNvPr>
          <p:cNvSpPr>
            <a:spLocks noGrp="1"/>
          </p:cNvSpPr>
          <p:nvPr>
            <p:ph type="ftr" sz="quarter" idx="11"/>
          </p:nvPr>
        </p:nvSpPr>
        <p:spPr/>
        <p:txBody>
          <a:bodyPr/>
          <a:lstStyle>
            <a:lvl1pPr>
              <a:defRPr/>
            </a:lvl1pPr>
          </a:lstStyle>
          <a:p>
            <a:pPr>
              <a:defRPr/>
            </a:pPr>
            <a:r>
              <a:rPr lang="en-US"/>
              <a:t>Hope Of The Empty Tomb</a:t>
            </a:r>
          </a:p>
        </p:txBody>
      </p:sp>
      <p:sp>
        <p:nvSpPr>
          <p:cNvPr id="9" name="Slide Number Placeholder 8">
            <a:extLst>
              <a:ext uri="{FF2B5EF4-FFF2-40B4-BE49-F238E27FC236}">
                <a16:creationId xmlns:a16="http://schemas.microsoft.com/office/drawing/2014/main" id="{C07BA785-C51C-443C-985B-013BA2CC8D7D}"/>
              </a:ext>
            </a:extLst>
          </p:cNvPr>
          <p:cNvSpPr>
            <a:spLocks noGrp="1"/>
          </p:cNvSpPr>
          <p:nvPr>
            <p:ph type="sldNum" sz="quarter" idx="12"/>
          </p:nvPr>
        </p:nvSpPr>
        <p:spPr/>
        <p:txBody>
          <a:bodyPr/>
          <a:lstStyle>
            <a:lvl1pPr>
              <a:defRPr/>
            </a:lvl1pPr>
          </a:lstStyle>
          <a:p>
            <a:pPr>
              <a:defRPr/>
            </a:pPr>
            <a:fld id="{4BC5EFCD-9C6C-4147-B06A-DCF40698C362}" type="slidenum">
              <a:rPr lang="en-US" smtClean="0"/>
              <a:pPr>
                <a:defRPr/>
              </a:pPr>
              <a:t>‹#›</a:t>
            </a:fld>
            <a:endParaRPr lang="en-US"/>
          </a:p>
        </p:txBody>
      </p:sp>
    </p:spTree>
    <p:extLst>
      <p:ext uri="{BB962C8B-B14F-4D97-AF65-F5344CB8AC3E}">
        <p14:creationId xmlns:p14="http://schemas.microsoft.com/office/powerpoint/2010/main" val="4004926188"/>
      </p:ext>
    </p:extLst>
  </p:cSld>
  <p:clrMapOvr>
    <a:masterClrMapping/>
  </p:clrMapOvr>
  <p:transition spd="med">
    <p:wipe dir="d"/>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9020-6BB8-4C61-8E8F-9BB2DCD087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91BA77-C5F5-4C11-BF37-927C158BB594}"/>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DC384660-BC3A-45A7-B8F0-7E4BE2255F51}"/>
              </a:ext>
            </a:extLst>
          </p:cNvPr>
          <p:cNvSpPr>
            <a:spLocks noGrp="1"/>
          </p:cNvSpPr>
          <p:nvPr>
            <p:ph type="ftr" sz="quarter" idx="11"/>
          </p:nvPr>
        </p:nvSpPr>
        <p:spPr/>
        <p:txBody>
          <a:bodyPr/>
          <a:lstStyle>
            <a:lvl1pPr>
              <a:defRPr/>
            </a:lvl1pPr>
          </a:lstStyle>
          <a:p>
            <a:pPr>
              <a:defRPr/>
            </a:pPr>
            <a:r>
              <a:rPr lang="en-US"/>
              <a:t>Hope Of The Empty Tomb</a:t>
            </a:r>
          </a:p>
        </p:txBody>
      </p:sp>
      <p:sp>
        <p:nvSpPr>
          <p:cNvPr id="5" name="Slide Number Placeholder 4">
            <a:extLst>
              <a:ext uri="{FF2B5EF4-FFF2-40B4-BE49-F238E27FC236}">
                <a16:creationId xmlns:a16="http://schemas.microsoft.com/office/drawing/2014/main" id="{5D26B310-1541-426E-9AF2-0E2C881BC99D}"/>
              </a:ext>
            </a:extLst>
          </p:cNvPr>
          <p:cNvSpPr>
            <a:spLocks noGrp="1"/>
          </p:cNvSpPr>
          <p:nvPr>
            <p:ph type="sldNum" sz="quarter" idx="12"/>
          </p:nvPr>
        </p:nvSpPr>
        <p:spPr/>
        <p:txBody>
          <a:bodyPr/>
          <a:lstStyle>
            <a:lvl1pPr>
              <a:defRPr/>
            </a:lvl1pPr>
          </a:lstStyle>
          <a:p>
            <a:pPr>
              <a:defRPr/>
            </a:pPr>
            <a:fld id="{E309DE35-FD20-4B5F-B8A9-510BB00B70F7}" type="slidenum">
              <a:rPr lang="en-US" smtClean="0"/>
              <a:pPr>
                <a:defRPr/>
              </a:pPr>
              <a:t>‹#›</a:t>
            </a:fld>
            <a:endParaRPr lang="en-US"/>
          </a:p>
        </p:txBody>
      </p:sp>
    </p:spTree>
    <p:extLst>
      <p:ext uri="{BB962C8B-B14F-4D97-AF65-F5344CB8AC3E}">
        <p14:creationId xmlns:p14="http://schemas.microsoft.com/office/powerpoint/2010/main" val="2389693267"/>
      </p:ext>
    </p:extLst>
  </p:cSld>
  <p:clrMapOvr>
    <a:masterClrMapping/>
  </p:clrMapOvr>
  <p:transition spd="med">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Hope Of The Empty Tomb</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284236676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47A3B3-5501-4B85-B52E-4F9752278C77}"/>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8948FFF5-A7DD-41FD-9D21-D618D3BF6B6B}"/>
              </a:ext>
            </a:extLst>
          </p:cNvPr>
          <p:cNvSpPr>
            <a:spLocks noGrp="1"/>
          </p:cNvSpPr>
          <p:nvPr>
            <p:ph type="ftr" sz="quarter" idx="11"/>
          </p:nvPr>
        </p:nvSpPr>
        <p:spPr/>
        <p:txBody>
          <a:bodyPr/>
          <a:lstStyle>
            <a:lvl1pPr>
              <a:defRPr/>
            </a:lvl1pPr>
          </a:lstStyle>
          <a:p>
            <a:pPr>
              <a:defRPr/>
            </a:pPr>
            <a:r>
              <a:rPr lang="en-US"/>
              <a:t>Hope Of The Empty Tomb</a:t>
            </a:r>
          </a:p>
        </p:txBody>
      </p:sp>
      <p:sp>
        <p:nvSpPr>
          <p:cNvPr id="4" name="Slide Number Placeholder 3">
            <a:extLst>
              <a:ext uri="{FF2B5EF4-FFF2-40B4-BE49-F238E27FC236}">
                <a16:creationId xmlns:a16="http://schemas.microsoft.com/office/drawing/2014/main" id="{383DCA12-CA14-40EB-942F-839736FB763C}"/>
              </a:ext>
            </a:extLst>
          </p:cNvPr>
          <p:cNvSpPr>
            <a:spLocks noGrp="1"/>
          </p:cNvSpPr>
          <p:nvPr>
            <p:ph type="sldNum" sz="quarter" idx="12"/>
          </p:nvPr>
        </p:nvSpPr>
        <p:spPr/>
        <p:txBody>
          <a:bodyPr/>
          <a:lstStyle>
            <a:lvl1pPr>
              <a:defRPr/>
            </a:lvl1pPr>
          </a:lstStyle>
          <a:p>
            <a:pPr>
              <a:defRPr/>
            </a:pPr>
            <a:fld id="{00ABDCCD-7977-4C8B-AA80-4E1BC3994A0A}" type="slidenum">
              <a:rPr lang="en-US" smtClean="0"/>
              <a:pPr>
                <a:defRPr/>
              </a:pPr>
              <a:t>‹#›</a:t>
            </a:fld>
            <a:endParaRPr lang="en-US"/>
          </a:p>
        </p:txBody>
      </p:sp>
    </p:spTree>
    <p:extLst>
      <p:ext uri="{BB962C8B-B14F-4D97-AF65-F5344CB8AC3E}">
        <p14:creationId xmlns:p14="http://schemas.microsoft.com/office/powerpoint/2010/main" val="3928456809"/>
      </p:ext>
    </p:extLst>
  </p:cSld>
  <p:clrMapOvr>
    <a:masterClrMapping/>
  </p:clrMapOvr>
  <p:transition spd="med">
    <p:wipe dir="d"/>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D28C-A86D-45C8-A02F-8ECB120CE6A7}"/>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E78C22C-83A8-4B9A-AD84-7FC6040D7FFB}"/>
              </a:ext>
            </a:extLst>
          </p:cNvPr>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9AE1AE-BE49-4C93-BA44-36E16F83B6F1}"/>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ED48BCB-CC84-4CAE-B69B-B447A0089F0B}"/>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666AD90-249C-4493-8C60-D34E075EBE18}"/>
              </a:ext>
            </a:extLst>
          </p:cNvPr>
          <p:cNvSpPr>
            <a:spLocks noGrp="1"/>
          </p:cNvSpPr>
          <p:nvPr>
            <p:ph type="ftr" sz="quarter" idx="11"/>
          </p:nvPr>
        </p:nvSpPr>
        <p:spPr/>
        <p:txBody>
          <a:bodyPr/>
          <a:lstStyle>
            <a:lvl1pPr>
              <a:defRPr/>
            </a:lvl1pPr>
          </a:lstStyle>
          <a:p>
            <a:pPr>
              <a:defRPr/>
            </a:pPr>
            <a:r>
              <a:rPr lang="en-US"/>
              <a:t>Hope Of The Empty Tomb</a:t>
            </a:r>
          </a:p>
        </p:txBody>
      </p:sp>
      <p:sp>
        <p:nvSpPr>
          <p:cNvPr id="7" name="Slide Number Placeholder 6">
            <a:extLst>
              <a:ext uri="{FF2B5EF4-FFF2-40B4-BE49-F238E27FC236}">
                <a16:creationId xmlns:a16="http://schemas.microsoft.com/office/drawing/2014/main" id="{7152DE1B-0B52-41AD-9735-E9244073D6FB}"/>
              </a:ext>
            </a:extLst>
          </p:cNvPr>
          <p:cNvSpPr>
            <a:spLocks noGrp="1"/>
          </p:cNvSpPr>
          <p:nvPr>
            <p:ph type="sldNum" sz="quarter" idx="12"/>
          </p:nvPr>
        </p:nvSpPr>
        <p:spPr/>
        <p:txBody>
          <a:bodyPr/>
          <a:lstStyle>
            <a:lvl1pPr>
              <a:defRPr/>
            </a:lvl1pPr>
          </a:lstStyle>
          <a:p>
            <a:pPr>
              <a:defRPr/>
            </a:pPr>
            <a:fld id="{CDDFA57C-8961-4C81-B634-71EE8D25A6E3}" type="slidenum">
              <a:rPr lang="en-US" smtClean="0"/>
              <a:pPr>
                <a:defRPr/>
              </a:pPr>
              <a:t>‹#›</a:t>
            </a:fld>
            <a:endParaRPr lang="en-US"/>
          </a:p>
        </p:txBody>
      </p:sp>
    </p:spTree>
    <p:extLst>
      <p:ext uri="{BB962C8B-B14F-4D97-AF65-F5344CB8AC3E}">
        <p14:creationId xmlns:p14="http://schemas.microsoft.com/office/powerpoint/2010/main" val="4170584195"/>
      </p:ext>
    </p:extLst>
  </p:cSld>
  <p:clrMapOvr>
    <a:masterClrMapping/>
  </p:clrMapOvr>
  <p:transition spd="med">
    <p:wipe dir="d"/>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64E62-3E53-4D96-BD5C-DD82B83F1733}"/>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2FD71DC-147E-454F-B7AC-6843D03F70D1}"/>
              </a:ext>
            </a:extLst>
          </p:cNvPr>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F64A219-2B30-46E4-BC14-24D6EFE723A7}"/>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DE8DB5B-D7C5-4BC8-BC4C-4C477C4D014D}"/>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08E5F96-2244-4064-A4CB-4E95F7D3E3E7}"/>
              </a:ext>
            </a:extLst>
          </p:cNvPr>
          <p:cNvSpPr>
            <a:spLocks noGrp="1"/>
          </p:cNvSpPr>
          <p:nvPr>
            <p:ph type="ftr" sz="quarter" idx="11"/>
          </p:nvPr>
        </p:nvSpPr>
        <p:spPr/>
        <p:txBody>
          <a:bodyPr/>
          <a:lstStyle>
            <a:lvl1pPr>
              <a:defRPr/>
            </a:lvl1pPr>
          </a:lstStyle>
          <a:p>
            <a:pPr>
              <a:defRPr/>
            </a:pPr>
            <a:r>
              <a:rPr lang="en-US"/>
              <a:t>Hope Of The Empty Tomb</a:t>
            </a:r>
          </a:p>
        </p:txBody>
      </p:sp>
      <p:sp>
        <p:nvSpPr>
          <p:cNvPr id="7" name="Slide Number Placeholder 6">
            <a:extLst>
              <a:ext uri="{FF2B5EF4-FFF2-40B4-BE49-F238E27FC236}">
                <a16:creationId xmlns:a16="http://schemas.microsoft.com/office/drawing/2014/main" id="{F4278097-4C83-4EBE-8A04-D7B42C49166E}"/>
              </a:ext>
            </a:extLst>
          </p:cNvPr>
          <p:cNvSpPr>
            <a:spLocks noGrp="1"/>
          </p:cNvSpPr>
          <p:nvPr>
            <p:ph type="sldNum" sz="quarter" idx="12"/>
          </p:nvPr>
        </p:nvSpPr>
        <p:spPr/>
        <p:txBody>
          <a:bodyPr/>
          <a:lstStyle>
            <a:lvl1pPr>
              <a:defRPr/>
            </a:lvl1pPr>
          </a:lstStyle>
          <a:p>
            <a:pPr>
              <a:defRPr/>
            </a:pPr>
            <a:fld id="{91B7F478-5094-4801-A65A-CD2212D39FC7}" type="slidenum">
              <a:rPr lang="en-US" smtClean="0"/>
              <a:pPr>
                <a:defRPr/>
              </a:pPr>
              <a:t>‹#›</a:t>
            </a:fld>
            <a:endParaRPr lang="en-US"/>
          </a:p>
        </p:txBody>
      </p:sp>
    </p:spTree>
    <p:extLst>
      <p:ext uri="{BB962C8B-B14F-4D97-AF65-F5344CB8AC3E}">
        <p14:creationId xmlns:p14="http://schemas.microsoft.com/office/powerpoint/2010/main" val="801785263"/>
      </p:ext>
    </p:extLst>
  </p:cSld>
  <p:clrMapOvr>
    <a:masterClrMapping/>
  </p:clrMapOvr>
  <p:transition spd="med">
    <p:wipe dir="d"/>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9036-70EE-454F-ACFC-DA70BD954C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21F70A-0E95-4B6A-BD76-BFDC8FD334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4525DF-F579-43F5-A10C-FD8DECD927F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CBCFB2-1A7D-48F6-9C0E-1174A7E86CE7}"/>
              </a:ext>
            </a:extLst>
          </p:cNvPr>
          <p:cNvSpPr>
            <a:spLocks noGrp="1"/>
          </p:cNvSpPr>
          <p:nvPr>
            <p:ph type="ftr" sz="quarter" idx="11"/>
          </p:nvPr>
        </p:nvSpPr>
        <p:spPr/>
        <p:txBody>
          <a:bodyPr/>
          <a:lstStyle>
            <a:lvl1pPr>
              <a:defRPr/>
            </a:lvl1pPr>
          </a:lstStyle>
          <a:p>
            <a:pPr>
              <a:defRPr/>
            </a:pPr>
            <a:r>
              <a:rPr lang="en-US"/>
              <a:t>Hope Of The Empty Tomb</a:t>
            </a:r>
          </a:p>
        </p:txBody>
      </p:sp>
      <p:sp>
        <p:nvSpPr>
          <p:cNvPr id="6" name="Slide Number Placeholder 5">
            <a:extLst>
              <a:ext uri="{FF2B5EF4-FFF2-40B4-BE49-F238E27FC236}">
                <a16:creationId xmlns:a16="http://schemas.microsoft.com/office/drawing/2014/main" id="{5ADE85C4-04E3-4FB0-A785-472C3A6C00A2}"/>
              </a:ext>
            </a:extLst>
          </p:cNvPr>
          <p:cNvSpPr>
            <a:spLocks noGrp="1"/>
          </p:cNvSpPr>
          <p:nvPr>
            <p:ph type="sldNum" sz="quarter" idx="12"/>
          </p:nvPr>
        </p:nvSpPr>
        <p:spPr/>
        <p:txBody>
          <a:bodyPr/>
          <a:lstStyle>
            <a:lvl1pPr>
              <a:defRPr/>
            </a:lvl1pPr>
          </a:lstStyle>
          <a:p>
            <a:pPr>
              <a:defRPr/>
            </a:pPr>
            <a:fld id="{E538610F-BE18-4CA2-AB88-48EB84BB551A}" type="slidenum">
              <a:rPr lang="en-US" smtClean="0"/>
              <a:pPr>
                <a:defRPr/>
              </a:pPr>
              <a:t>‹#›</a:t>
            </a:fld>
            <a:endParaRPr lang="en-US"/>
          </a:p>
        </p:txBody>
      </p:sp>
    </p:spTree>
    <p:extLst>
      <p:ext uri="{BB962C8B-B14F-4D97-AF65-F5344CB8AC3E}">
        <p14:creationId xmlns:p14="http://schemas.microsoft.com/office/powerpoint/2010/main" val="1056422078"/>
      </p:ext>
    </p:extLst>
  </p:cSld>
  <p:clrMapOvr>
    <a:masterClrMapping/>
  </p:clrMapOvr>
  <p:transition spd="med">
    <p:wipe dir="d"/>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A970A6-C1E8-47CA-9563-EF9BD8820FD8}"/>
              </a:ext>
            </a:extLst>
          </p:cNvPr>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E4F433-D373-4C7C-A12D-E5B105B92DD5}"/>
              </a:ext>
            </a:extLst>
          </p:cNvPr>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ABFDB9-0EE2-4996-8054-65061B88BE2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137882-812A-46BF-88F0-0C7F6B312141}"/>
              </a:ext>
            </a:extLst>
          </p:cNvPr>
          <p:cNvSpPr>
            <a:spLocks noGrp="1"/>
          </p:cNvSpPr>
          <p:nvPr>
            <p:ph type="ftr" sz="quarter" idx="11"/>
          </p:nvPr>
        </p:nvSpPr>
        <p:spPr/>
        <p:txBody>
          <a:bodyPr/>
          <a:lstStyle>
            <a:lvl1pPr>
              <a:defRPr/>
            </a:lvl1pPr>
          </a:lstStyle>
          <a:p>
            <a:pPr>
              <a:defRPr/>
            </a:pPr>
            <a:r>
              <a:rPr lang="en-US"/>
              <a:t>Hope Of The Empty Tomb</a:t>
            </a:r>
          </a:p>
        </p:txBody>
      </p:sp>
      <p:sp>
        <p:nvSpPr>
          <p:cNvPr id="6" name="Slide Number Placeholder 5">
            <a:extLst>
              <a:ext uri="{FF2B5EF4-FFF2-40B4-BE49-F238E27FC236}">
                <a16:creationId xmlns:a16="http://schemas.microsoft.com/office/drawing/2014/main" id="{B226184B-005E-4D86-B733-4419D8CB7B56}"/>
              </a:ext>
            </a:extLst>
          </p:cNvPr>
          <p:cNvSpPr>
            <a:spLocks noGrp="1"/>
          </p:cNvSpPr>
          <p:nvPr>
            <p:ph type="sldNum" sz="quarter" idx="12"/>
          </p:nvPr>
        </p:nvSpPr>
        <p:spPr/>
        <p:txBody>
          <a:bodyPr/>
          <a:lstStyle>
            <a:lvl1pPr>
              <a:defRPr/>
            </a:lvl1pPr>
          </a:lstStyle>
          <a:p>
            <a:pPr>
              <a:defRPr/>
            </a:pPr>
            <a:fld id="{1B0A3452-29A0-44AD-BE32-40D6AEBC7410}" type="slidenum">
              <a:rPr lang="en-US" smtClean="0"/>
              <a:pPr>
                <a:defRPr/>
              </a:pPr>
              <a:t>‹#›</a:t>
            </a:fld>
            <a:endParaRPr lang="en-US"/>
          </a:p>
        </p:txBody>
      </p:sp>
    </p:spTree>
    <p:extLst>
      <p:ext uri="{BB962C8B-B14F-4D97-AF65-F5344CB8AC3E}">
        <p14:creationId xmlns:p14="http://schemas.microsoft.com/office/powerpoint/2010/main" val="4219048560"/>
      </p:ext>
    </p:extLst>
  </p:cSld>
  <p:clrMapOvr>
    <a:masterClrMapping/>
  </p:clrMapOvr>
  <p:transition spd="med">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Hope Of The Empty Tomb</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1334560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Hope Of The Empty Tomb</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4102563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Hope Of The Empty Tomb</a:t>
            </a:r>
          </a:p>
        </p:txBody>
      </p:sp>
      <p:sp>
        <p:nvSpPr>
          <p:cNvPr id="6" name="Slide Number Placeholder 5"/>
          <p:cNvSpPr>
            <a:spLocks noGrp="1"/>
          </p:cNvSpPr>
          <p:nvPr>
            <p:ph type="sldNum" sz="quarter" idx="12"/>
          </p:nvPr>
        </p:nvSpPr>
        <p:spPr/>
        <p:txBody>
          <a:bodyPr/>
          <a:lstStyle/>
          <a:p>
            <a:pPr>
              <a:defRPr/>
            </a:pPr>
            <a:fld id="{FB1CAFFA-4BD8-4545-A94C-BBB238667436}"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Hope Of The Empty Tomb</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3482038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Hope Of The Empty Tomb</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426688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Hope Of The Empty Tomb</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471014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Hope Of The Empty Tomb</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55947655"/>
      </p:ext>
    </p:extLst>
  </p:cSld>
  <p:clrMapOvr>
    <a:masterClrMapping/>
  </p:clrMapOvr>
  <p:transition spd="slow">
    <p:spli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Hope Of The Empty Tomb</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056955888"/>
      </p:ext>
    </p:extLst>
  </p:cSld>
  <p:clrMapOvr>
    <a:masterClrMapping/>
  </p:clrMapOvr>
  <p:transition spd="slow">
    <p:spli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Hope Of The Empty Tomb</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176729661"/>
      </p:ext>
    </p:extLst>
  </p:cSld>
  <p:clrMapOvr>
    <a:masterClrMapping/>
  </p:clrMapOvr>
  <p:transition spd="slow">
    <p:spli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Hope Of The Empty Tomb</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792495535"/>
      </p:ext>
    </p:extLst>
  </p:cSld>
  <p:clrMapOvr>
    <a:masterClrMapping/>
  </p:clrMapOvr>
  <p:transition spd="slow">
    <p:spli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Hope Of The Empty Tomb</a:t>
            </a:r>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554118528"/>
      </p:ext>
    </p:extLst>
  </p:cSld>
  <p:clrMapOvr>
    <a:masterClrMapping/>
  </p:clrMapOvr>
  <p:transition spd="slow">
    <p:spli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Hope Of The Empty Tomb</a:t>
            </a:r>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06661079"/>
      </p:ext>
    </p:extLst>
  </p:cSld>
  <p:clrMapOvr>
    <a:masterClrMapping/>
  </p:clrMapOvr>
  <p:transition spd="slow">
    <p:spli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Hope Of The Empty Tomb</a:t>
            </a:r>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020554505"/>
      </p:ext>
    </p:extLst>
  </p:cSld>
  <p:clrMapOvr>
    <a:masterClrMapping/>
  </p:clrMapOvr>
  <p:transition spd="slow">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Hope Of The Empty Tomb</a:t>
            </a:r>
          </a:p>
        </p:txBody>
      </p:sp>
      <p:sp>
        <p:nvSpPr>
          <p:cNvPr id="6" name="Slide Number Placeholder 5"/>
          <p:cNvSpPr>
            <a:spLocks noGrp="1"/>
          </p:cNvSpPr>
          <p:nvPr>
            <p:ph type="sldNum" sz="quarter" idx="12"/>
          </p:nvPr>
        </p:nvSpPr>
        <p:spPr/>
        <p:txBody>
          <a:bodyPr/>
          <a:lstStyle/>
          <a:p>
            <a:pPr>
              <a:defRPr/>
            </a:pPr>
            <a:fld id="{B06937C0-3805-4F0B-A5CF-ABEEEFA075F6}"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Hope Of The Empty Tomb</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873830160"/>
      </p:ext>
    </p:extLst>
  </p:cSld>
  <p:clrMapOvr>
    <a:masterClrMapping/>
  </p:clrMapOvr>
  <p:transition spd="slow">
    <p:spli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Hope Of The Empty Tomb</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037035314"/>
      </p:ext>
    </p:extLst>
  </p:cSld>
  <p:clrMapOvr>
    <a:masterClrMapping/>
  </p:clrMapOvr>
  <p:transition spd="slow">
    <p:spli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Hope Of The Empty Tomb</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824843367"/>
      </p:ext>
    </p:extLst>
  </p:cSld>
  <p:clrMapOvr>
    <a:masterClrMapping/>
  </p:clrMapOvr>
  <p:transition spd="slow">
    <p:spli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Hope Of The Empty Tomb</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614116840"/>
      </p:ext>
    </p:extLst>
  </p:cSld>
  <p:clrMapOvr>
    <a:masterClrMapping/>
  </p:clrMapOvr>
  <p:transition spd="slow">
    <p:spli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Hope Of The Empty Tomb</a:t>
            </a:r>
            <a:endParaRPr lang="en-US" dirty="0"/>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dirty="0"/>
          </a:p>
        </p:txBody>
      </p:sp>
    </p:spTree>
    <p:extLst>
      <p:ext uri="{BB962C8B-B14F-4D97-AF65-F5344CB8AC3E}">
        <p14:creationId xmlns:p14="http://schemas.microsoft.com/office/powerpoint/2010/main" val="35455116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Hope Of The Empty Tomb</a:t>
            </a:r>
            <a:endParaRPr lang="en-US" dirty="0"/>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dirty="0"/>
          </a:p>
        </p:txBody>
      </p:sp>
    </p:spTree>
    <p:extLst>
      <p:ext uri="{BB962C8B-B14F-4D97-AF65-F5344CB8AC3E}">
        <p14:creationId xmlns:p14="http://schemas.microsoft.com/office/powerpoint/2010/main" val="17271183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Hope Of The Empty Tomb</a:t>
            </a:r>
            <a:endParaRPr lang="en-US" dirty="0"/>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dirty="0"/>
          </a:p>
        </p:txBody>
      </p:sp>
    </p:spTree>
    <p:extLst>
      <p:ext uri="{BB962C8B-B14F-4D97-AF65-F5344CB8AC3E}">
        <p14:creationId xmlns:p14="http://schemas.microsoft.com/office/powerpoint/2010/main" val="23412034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Hope Of The Empty Tomb</a:t>
            </a:r>
            <a:endParaRPr lang="en-US" dirty="0"/>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dirty="0"/>
          </a:p>
        </p:txBody>
      </p:sp>
    </p:spTree>
    <p:extLst>
      <p:ext uri="{BB962C8B-B14F-4D97-AF65-F5344CB8AC3E}">
        <p14:creationId xmlns:p14="http://schemas.microsoft.com/office/powerpoint/2010/main" val="16463213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Hope Of The Empty Tomb</a:t>
            </a:r>
            <a:endParaRPr lang="en-US" dirty="0"/>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dirty="0"/>
          </a:p>
        </p:txBody>
      </p:sp>
    </p:spTree>
    <p:extLst>
      <p:ext uri="{BB962C8B-B14F-4D97-AF65-F5344CB8AC3E}">
        <p14:creationId xmlns:p14="http://schemas.microsoft.com/office/powerpoint/2010/main" val="8721973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Hope Of The Empty Tomb</a:t>
            </a:r>
            <a:endParaRPr lang="en-US" dirty="0"/>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dirty="0"/>
          </a:p>
        </p:txBody>
      </p:sp>
    </p:spTree>
    <p:extLst>
      <p:ext uri="{BB962C8B-B14F-4D97-AF65-F5344CB8AC3E}">
        <p14:creationId xmlns:p14="http://schemas.microsoft.com/office/powerpoint/2010/main" val="3485847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a:t>Hope Of The Empty Tomb</a:t>
            </a:r>
          </a:p>
        </p:txBody>
      </p:sp>
      <p:sp>
        <p:nvSpPr>
          <p:cNvPr id="7" name="Slide Number Placeholder 6"/>
          <p:cNvSpPr>
            <a:spLocks noGrp="1"/>
          </p:cNvSpPr>
          <p:nvPr>
            <p:ph type="sldNum" sz="quarter" idx="12"/>
          </p:nvPr>
        </p:nvSpPr>
        <p:spPr/>
        <p:txBody>
          <a:bodyPr/>
          <a:lstStyle/>
          <a:p>
            <a:pPr>
              <a:defRPr/>
            </a:pPr>
            <a:fld id="{C774F912-84F1-4D58-B260-74BCDCBADFB9}" type="slidenum">
              <a:rPr lang="en-US" smtClean="0"/>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Hope Of The Empty Tomb</a:t>
            </a:r>
            <a:endParaRPr lang="en-US" dirty="0"/>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dirty="0"/>
          </a:p>
        </p:txBody>
      </p:sp>
    </p:spTree>
    <p:extLst>
      <p:ext uri="{BB962C8B-B14F-4D97-AF65-F5344CB8AC3E}">
        <p14:creationId xmlns:p14="http://schemas.microsoft.com/office/powerpoint/2010/main" val="4612115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Hope Of The Empty Tomb</a:t>
            </a:r>
            <a:endParaRPr lang="en-US" dirty="0"/>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dirty="0"/>
          </a:p>
        </p:txBody>
      </p:sp>
    </p:spTree>
    <p:extLst>
      <p:ext uri="{BB962C8B-B14F-4D97-AF65-F5344CB8AC3E}">
        <p14:creationId xmlns:p14="http://schemas.microsoft.com/office/powerpoint/2010/main" val="41276931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Hope Of The Empty Tomb</a:t>
            </a:r>
            <a:endParaRPr lang="en-US" dirty="0"/>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dirty="0"/>
          </a:p>
        </p:txBody>
      </p:sp>
    </p:spTree>
    <p:extLst>
      <p:ext uri="{BB962C8B-B14F-4D97-AF65-F5344CB8AC3E}">
        <p14:creationId xmlns:p14="http://schemas.microsoft.com/office/powerpoint/2010/main" val="3305549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Hope Of The Empty Tomb</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7993749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Hope Of The Empty Tomb</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4262360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Hope Of The Empty Tomb</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1783225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Hope Of The Empty Tomb</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688123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Hope Of The Empty Tomb</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12473357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Hope Of The Empty Tomb</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2852248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Hope Of The Empty Tomb</a:t>
            </a:r>
            <a:endParaRPr lang="en-US" dirty="0"/>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dirty="0"/>
          </a:p>
        </p:txBody>
      </p:sp>
    </p:spTree>
    <p:extLst>
      <p:ext uri="{BB962C8B-B14F-4D97-AF65-F5344CB8AC3E}">
        <p14:creationId xmlns:p14="http://schemas.microsoft.com/office/powerpoint/2010/main" val="3780797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dirty="0"/>
              <a:t>Hope Of The Empty Tomb</a:t>
            </a:r>
          </a:p>
        </p:txBody>
      </p:sp>
      <p:sp>
        <p:nvSpPr>
          <p:cNvPr id="9" name="Slide Number Placeholder 8"/>
          <p:cNvSpPr>
            <a:spLocks noGrp="1"/>
          </p:cNvSpPr>
          <p:nvPr>
            <p:ph type="sldNum" sz="quarter" idx="12"/>
          </p:nvPr>
        </p:nvSpPr>
        <p:spPr/>
        <p:txBody>
          <a:bodyPr/>
          <a:lstStyle/>
          <a:p>
            <a:pPr>
              <a:defRPr/>
            </a:pPr>
            <a:fld id="{E770F27B-E2ED-4800-AFC2-090F1EB5FE22}" type="slidenum">
              <a:rPr lang="en-US" smtClean="0"/>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Hope Of The Empty Tomb</a:t>
            </a:r>
            <a:endParaRPr lang="en-US" dirty="0"/>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dirty="0"/>
          </a:p>
        </p:txBody>
      </p:sp>
    </p:spTree>
    <p:extLst>
      <p:ext uri="{BB962C8B-B14F-4D97-AF65-F5344CB8AC3E}">
        <p14:creationId xmlns:p14="http://schemas.microsoft.com/office/powerpoint/2010/main" val="20135262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5406-77E4-48CD-9C76-84D796D1AC6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9B35740-90B0-45D4-A5C1-6E8448EF965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D25AC9B-2C10-4C63-81AD-A69B9C285A5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0C88957-C0FB-4BAA-A0A8-3F803C3D6CD7}"/>
              </a:ext>
            </a:extLst>
          </p:cNvPr>
          <p:cNvSpPr>
            <a:spLocks noGrp="1"/>
          </p:cNvSpPr>
          <p:nvPr>
            <p:ph type="ftr" sz="quarter" idx="11"/>
          </p:nvPr>
        </p:nvSpPr>
        <p:spPr/>
        <p:txBody>
          <a:bodyPr/>
          <a:lstStyle>
            <a:lvl1pPr>
              <a:defRPr/>
            </a:lvl1pPr>
          </a:lstStyle>
          <a:p>
            <a:pPr>
              <a:defRPr/>
            </a:pPr>
            <a:r>
              <a:rPr lang="en-US"/>
              <a:t>Hope Of The Empty Tomb</a:t>
            </a:r>
          </a:p>
        </p:txBody>
      </p:sp>
      <p:sp>
        <p:nvSpPr>
          <p:cNvPr id="6" name="Slide Number Placeholder 5">
            <a:extLst>
              <a:ext uri="{FF2B5EF4-FFF2-40B4-BE49-F238E27FC236}">
                <a16:creationId xmlns:a16="http://schemas.microsoft.com/office/drawing/2014/main" id="{4F4F74AE-C4E8-4731-81E8-897BF5EAE0DD}"/>
              </a:ext>
            </a:extLst>
          </p:cNvPr>
          <p:cNvSpPr>
            <a:spLocks noGrp="1"/>
          </p:cNvSpPr>
          <p:nvPr>
            <p:ph type="sldNum" sz="quarter" idx="12"/>
          </p:nvPr>
        </p:nvSpPr>
        <p:spPr/>
        <p:txBody>
          <a:bodyPr/>
          <a:lstStyle>
            <a:lvl1pPr>
              <a:defRPr/>
            </a:lvl1pPr>
          </a:lstStyle>
          <a:p>
            <a:pPr>
              <a:defRPr/>
            </a:pPr>
            <a:fld id="{B7671442-D263-4E57-8794-6D8B84C3E12E}" type="slidenum">
              <a:rPr lang="en-US" smtClean="0"/>
              <a:pPr>
                <a:defRPr/>
              </a:pPr>
              <a:t>‹#›</a:t>
            </a:fld>
            <a:endParaRPr lang="en-US"/>
          </a:p>
        </p:txBody>
      </p:sp>
    </p:spTree>
    <p:extLst>
      <p:ext uri="{BB962C8B-B14F-4D97-AF65-F5344CB8AC3E}">
        <p14:creationId xmlns:p14="http://schemas.microsoft.com/office/powerpoint/2010/main" val="3982151547"/>
      </p:ext>
    </p:extLst>
  </p:cSld>
  <p:clrMapOvr>
    <a:masterClrMapping/>
  </p:clrMapOvr>
  <p:transition spd="med">
    <p:wipe di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A0EC-AA4D-4148-8BA5-C2FC47EEE5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C97A37-DF4C-4C4F-8B77-ADE1E804A2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536A0-39FC-49C9-A22B-BF0F8908AB4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9BA7392-403E-4B2B-A755-92D17CD04A57}"/>
              </a:ext>
            </a:extLst>
          </p:cNvPr>
          <p:cNvSpPr>
            <a:spLocks noGrp="1"/>
          </p:cNvSpPr>
          <p:nvPr>
            <p:ph type="ftr" sz="quarter" idx="11"/>
          </p:nvPr>
        </p:nvSpPr>
        <p:spPr/>
        <p:txBody>
          <a:bodyPr/>
          <a:lstStyle>
            <a:lvl1pPr>
              <a:defRPr/>
            </a:lvl1pPr>
          </a:lstStyle>
          <a:p>
            <a:pPr>
              <a:defRPr/>
            </a:pPr>
            <a:r>
              <a:rPr lang="en-US"/>
              <a:t>Hope Of The Empty Tomb</a:t>
            </a:r>
          </a:p>
        </p:txBody>
      </p:sp>
      <p:sp>
        <p:nvSpPr>
          <p:cNvPr id="6" name="Slide Number Placeholder 5">
            <a:extLst>
              <a:ext uri="{FF2B5EF4-FFF2-40B4-BE49-F238E27FC236}">
                <a16:creationId xmlns:a16="http://schemas.microsoft.com/office/drawing/2014/main" id="{E9205572-5A6B-46B7-BD9D-03258CB46BDF}"/>
              </a:ext>
            </a:extLst>
          </p:cNvPr>
          <p:cNvSpPr>
            <a:spLocks noGrp="1"/>
          </p:cNvSpPr>
          <p:nvPr>
            <p:ph type="sldNum" sz="quarter" idx="12"/>
          </p:nvPr>
        </p:nvSpPr>
        <p:spPr/>
        <p:txBody>
          <a:bodyPr/>
          <a:lstStyle>
            <a:lvl1pPr>
              <a:defRPr/>
            </a:lvl1pPr>
          </a:lstStyle>
          <a:p>
            <a:pPr>
              <a:defRPr/>
            </a:pPr>
            <a:fld id="{4CF1D40F-CDE9-4878-9B49-DEF543D30983}" type="slidenum">
              <a:rPr lang="en-US" smtClean="0"/>
              <a:pPr>
                <a:defRPr/>
              </a:pPr>
              <a:t>‹#›</a:t>
            </a:fld>
            <a:endParaRPr lang="en-US"/>
          </a:p>
        </p:txBody>
      </p:sp>
    </p:spTree>
    <p:extLst>
      <p:ext uri="{BB962C8B-B14F-4D97-AF65-F5344CB8AC3E}">
        <p14:creationId xmlns:p14="http://schemas.microsoft.com/office/powerpoint/2010/main" val="3144909423"/>
      </p:ext>
    </p:extLst>
  </p:cSld>
  <p:clrMapOvr>
    <a:masterClrMapping/>
  </p:clrMapOvr>
  <p:transition spd="med">
    <p:wipe di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A2E86-6286-461B-8DAB-0F05F500B505}"/>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947DCF1-3269-4A61-B590-D2820F35398C}"/>
              </a:ext>
            </a:extLst>
          </p:cNvPr>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Date Placeholder 3">
            <a:extLst>
              <a:ext uri="{FF2B5EF4-FFF2-40B4-BE49-F238E27FC236}">
                <a16:creationId xmlns:a16="http://schemas.microsoft.com/office/drawing/2014/main" id="{575C319F-C24B-48E7-ABA4-748B6D91734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9B98FD-31B2-4A7E-9D2F-907CA05A77BA}"/>
              </a:ext>
            </a:extLst>
          </p:cNvPr>
          <p:cNvSpPr>
            <a:spLocks noGrp="1"/>
          </p:cNvSpPr>
          <p:nvPr>
            <p:ph type="ftr" sz="quarter" idx="11"/>
          </p:nvPr>
        </p:nvSpPr>
        <p:spPr/>
        <p:txBody>
          <a:bodyPr/>
          <a:lstStyle>
            <a:lvl1pPr>
              <a:defRPr/>
            </a:lvl1pPr>
          </a:lstStyle>
          <a:p>
            <a:pPr>
              <a:defRPr/>
            </a:pPr>
            <a:r>
              <a:rPr lang="en-US"/>
              <a:t>Hope Of The Empty Tomb</a:t>
            </a:r>
          </a:p>
        </p:txBody>
      </p:sp>
      <p:sp>
        <p:nvSpPr>
          <p:cNvPr id="6" name="Slide Number Placeholder 5">
            <a:extLst>
              <a:ext uri="{FF2B5EF4-FFF2-40B4-BE49-F238E27FC236}">
                <a16:creationId xmlns:a16="http://schemas.microsoft.com/office/drawing/2014/main" id="{D691420E-2DC4-464C-A046-CC875A1AF3BC}"/>
              </a:ext>
            </a:extLst>
          </p:cNvPr>
          <p:cNvSpPr>
            <a:spLocks noGrp="1"/>
          </p:cNvSpPr>
          <p:nvPr>
            <p:ph type="sldNum" sz="quarter" idx="12"/>
          </p:nvPr>
        </p:nvSpPr>
        <p:spPr/>
        <p:txBody>
          <a:bodyPr/>
          <a:lstStyle>
            <a:lvl1pPr>
              <a:defRPr/>
            </a:lvl1pPr>
          </a:lstStyle>
          <a:p>
            <a:pPr>
              <a:defRPr/>
            </a:pPr>
            <a:fld id="{B96EB038-009F-4C6B-B703-04AD144E7BF9}" type="slidenum">
              <a:rPr lang="en-US" smtClean="0"/>
              <a:pPr>
                <a:defRPr/>
              </a:pPr>
              <a:t>‹#›</a:t>
            </a:fld>
            <a:endParaRPr lang="en-US"/>
          </a:p>
        </p:txBody>
      </p:sp>
    </p:spTree>
    <p:extLst>
      <p:ext uri="{BB962C8B-B14F-4D97-AF65-F5344CB8AC3E}">
        <p14:creationId xmlns:p14="http://schemas.microsoft.com/office/powerpoint/2010/main" val="381776866"/>
      </p:ext>
    </p:extLst>
  </p:cSld>
  <p:clrMapOvr>
    <a:masterClrMapping/>
  </p:clrMapOvr>
  <p:transition spd="med">
    <p:wipe di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F40F-E48E-4638-9FD0-26200CAD45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40DBC4-A3BC-4D79-9CE7-A98628EA6E79}"/>
              </a:ext>
            </a:extLst>
          </p:cNvPr>
          <p:cNvSpPr>
            <a:spLocks noGrp="1"/>
          </p:cNvSpPr>
          <p:nvPr>
            <p:ph sz="half" idx="1"/>
          </p:nvPr>
        </p:nvSpPr>
        <p:spPr>
          <a:xfrm>
            <a:off x="457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373EF-FE2B-4809-B915-05B363FBECA3}"/>
              </a:ext>
            </a:extLst>
          </p:cNvPr>
          <p:cNvSpPr>
            <a:spLocks noGrp="1"/>
          </p:cNvSpPr>
          <p:nvPr>
            <p:ph sz="half" idx="2"/>
          </p:nvPr>
        </p:nvSpPr>
        <p:spPr>
          <a:xfrm>
            <a:off x="4648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F3F4E3-1873-425E-B88F-4AC62BAA2000}"/>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B9E0C7E-2F62-4724-B434-0E2F2F46F7AC}"/>
              </a:ext>
            </a:extLst>
          </p:cNvPr>
          <p:cNvSpPr>
            <a:spLocks noGrp="1"/>
          </p:cNvSpPr>
          <p:nvPr>
            <p:ph type="ftr" sz="quarter" idx="11"/>
          </p:nvPr>
        </p:nvSpPr>
        <p:spPr/>
        <p:txBody>
          <a:bodyPr/>
          <a:lstStyle>
            <a:lvl1pPr>
              <a:defRPr/>
            </a:lvl1pPr>
          </a:lstStyle>
          <a:p>
            <a:pPr>
              <a:defRPr/>
            </a:pPr>
            <a:r>
              <a:rPr lang="en-US"/>
              <a:t>Hope Of The Empty Tomb</a:t>
            </a:r>
          </a:p>
        </p:txBody>
      </p:sp>
      <p:sp>
        <p:nvSpPr>
          <p:cNvPr id="7" name="Slide Number Placeholder 6">
            <a:extLst>
              <a:ext uri="{FF2B5EF4-FFF2-40B4-BE49-F238E27FC236}">
                <a16:creationId xmlns:a16="http://schemas.microsoft.com/office/drawing/2014/main" id="{0A16970A-0FE5-4299-89E2-16170C250AE0}"/>
              </a:ext>
            </a:extLst>
          </p:cNvPr>
          <p:cNvSpPr>
            <a:spLocks noGrp="1"/>
          </p:cNvSpPr>
          <p:nvPr>
            <p:ph type="sldNum" sz="quarter" idx="12"/>
          </p:nvPr>
        </p:nvSpPr>
        <p:spPr/>
        <p:txBody>
          <a:bodyPr/>
          <a:lstStyle>
            <a:lvl1pPr>
              <a:defRPr/>
            </a:lvl1pPr>
          </a:lstStyle>
          <a:p>
            <a:pPr>
              <a:defRPr/>
            </a:pPr>
            <a:fld id="{6E659E4D-00B4-481C-AB13-19EB45667ED9}" type="slidenum">
              <a:rPr lang="en-US" smtClean="0"/>
              <a:pPr>
                <a:defRPr/>
              </a:pPr>
              <a:t>‹#›</a:t>
            </a:fld>
            <a:endParaRPr lang="en-US"/>
          </a:p>
        </p:txBody>
      </p:sp>
    </p:spTree>
    <p:extLst>
      <p:ext uri="{BB962C8B-B14F-4D97-AF65-F5344CB8AC3E}">
        <p14:creationId xmlns:p14="http://schemas.microsoft.com/office/powerpoint/2010/main" val="3795377249"/>
      </p:ext>
    </p:extLst>
  </p:cSld>
  <p:clrMapOvr>
    <a:masterClrMapping/>
  </p:clrMapOvr>
  <p:transition spd="med">
    <p:wipe di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FF16-3F31-48C7-B908-3BB5F1A438C8}"/>
              </a:ext>
            </a:extLst>
          </p:cNvPr>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2A22E5-6F78-481F-B1B2-8A199A37403A}"/>
              </a:ext>
            </a:extLst>
          </p:cNvPr>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7682010-1489-477F-AA32-0AFF93C4D336}"/>
              </a:ext>
            </a:extLst>
          </p:cNvPr>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832678-60D2-408B-81BE-D6C94612FA28}"/>
              </a:ext>
            </a:extLst>
          </p:cNvPr>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D77517B-9235-455E-9809-23B5557135B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FEB42F-BA1F-456D-802B-C8BBBB885AD0}"/>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69B004E9-EDB4-4F10-B664-B7462980D476}"/>
              </a:ext>
            </a:extLst>
          </p:cNvPr>
          <p:cNvSpPr>
            <a:spLocks noGrp="1"/>
          </p:cNvSpPr>
          <p:nvPr>
            <p:ph type="ftr" sz="quarter" idx="11"/>
          </p:nvPr>
        </p:nvSpPr>
        <p:spPr/>
        <p:txBody>
          <a:bodyPr/>
          <a:lstStyle>
            <a:lvl1pPr>
              <a:defRPr/>
            </a:lvl1pPr>
          </a:lstStyle>
          <a:p>
            <a:pPr>
              <a:defRPr/>
            </a:pPr>
            <a:r>
              <a:rPr lang="en-US"/>
              <a:t>Hope Of The Empty Tomb</a:t>
            </a:r>
          </a:p>
        </p:txBody>
      </p:sp>
      <p:sp>
        <p:nvSpPr>
          <p:cNvPr id="9" name="Slide Number Placeholder 8">
            <a:extLst>
              <a:ext uri="{FF2B5EF4-FFF2-40B4-BE49-F238E27FC236}">
                <a16:creationId xmlns:a16="http://schemas.microsoft.com/office/drawing/2014/main" id="{C07BA785-C51C-443C-985B-013BA2CC8D7D}"/>
              </a:ext>
            </a:extLst>
          </p:cNvPr>
          <p:cNvSpPr>
            <a:spLocks noGrp="1"/>
          </p:cNvSpPr>
          <p:nvPr>
            <p:ph type="sldNum" sz="quarter" idx="12"/>
          </p:nvPr>
        </p:nvSpPr>
        <p:spPr/>
        <p:txBody>
          <a:bodyPr/>
          <a:lstStyle>
            <a:lvl1pPr>
              <a:defRPr/>
            </a:lvl1pPr>
          </a:lstStyle>
          <a:p>
            <a:pPr>
              <a:defRPr/>
            </a:pPr>
            <a:fld id="{4BC5EFCD-9C6C-4147-B06A-DCF40698C362}" type="slidenum">
              <a:rPr lang="en-US" smtClean="0"/>
              <a:pPr>
                <a:defRPr/>
              </a:pPr>
              <a:t>‹#›</a:t>
            </a:fld>
            <a:endParaRPr lang="en-US"/>
          </a:p>
        </p:txBody>
      </p:sp>
    </p:spTree>
    <p:extLst>
      <p:ext uri="{BB962C8B-B14F-4D97-AF65-F5344CB8AC3E}">
        <p14:creationId xmlns:p14="http://schemas.microsoft.com/office/powerpoint/2010/main" val="3320582980"/>
      </p:ext>
    </p:extLst>
  </p:cSld>
  <p:clrMapOvr>
    <a:masterClrMapping/>
  </p:clrMapOvr>
  <p:transition spd="med">
    <p:wipe dir="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9020-6BB8-4C61-8E8F-9BB2DCD087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91BA77-C5F5-4C11-BF37-927C158BB594}"/>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DC384660-BC3A-45A7-B8F0-7E4BE2255F51}"/>
              </a:ext>
            </a:extLst>
          </p:cNvPr>
          <p:cNvSpPr>
            <a:spLocks noGrp="1"/>
          </p:cNvSpPr>
          <p:nvPr>
            <p:ph type="ftr" sz="quarter" idx="11"/>
          </p:nvPr>
        </p:nvSpPr>
        <p:spPr/>
        <p:txBody>
          <a:bodyPr/>
          <a:lstStyle>
            <a:lvl1pPr>
              <a:defRPr/>
            </a:lvl1pPr>
          </a:lstStyle>
          <a:p>
            <a:pPr>
              <a:defRPr/>
            </a:pPr>
            <a:r>
              <a:rPr lang="en-US"/>
              <a:t>Hope Of The Empty Tomb</a:t>
            </a:r>
          </a:p>
        </p:txBody>
      </p:sp>
      <p:sp>
        <p:nvSpPr>
          <p:cNvPr id="5" name="Slide Number Placeholder 4">
            <a:extLst>
              <a:ext uri="{FF2B5EF4-FFF2-40B4-BE49-F238E27FC236}">
                <a16:creationId xmlns:a16="http://schemas.microsoft.com/office/drawing/2014/main" id="{5D26B310-1541-426E-9AF2-0E2C881BC99D}"/>
              </a:ext>
            </a:extLst>
          </p:cNvPr>
          <p:cNvSpPr>
            <a:spLocks noGrp="1"/>
          </p:cNvSpPr>
          <p:nvPr>
            <p:ph type="sldNum" sz="quarter" idx="12"/>
          </p:nvPr>
        </p:nvSpPr>
        <p:spPr/>
        <p:txBody>
          <a:bodyPr/>
          <a:lstStyle>
            <a:lvl1pPr>
              <a:defRPr/>
            </a:lvl1pPr>
          </a:lstStyle>
          <a:p>
            <a:pPr>
              <a:defRPr/>
            </a:pPr>
            <a:fld id="{E309DE35-FD20-4B5F-B8A9-510BB00B70F7}" type="slidenum">
              <a:rPr lang="en-US" smtClean="0"/>
              <a:pPr>
                <a:defRPr/>
              </a:pPr>
              <a:t>‹#›</a:t>
            </a:fld>
            <a:endParaRPr lang="en-US"/>
          </a:p>
        </p:txBody>
      </p:sp>
    </p:spTree>
    <p:extLst>
      <p:ext uri="{BB962C8B-B14F-4D97-AF65-F5344CB8AC3E}">
        <p14:creationId xmlns:p14="http://schemas.microsoft.com/office/powerpoint/2010/main" val="1260021173"/>
      </p:ext>
    </p:extLst>
  </p:cSld>
  <p:clrMapOvr>
    <a:masterClrMapping/>
  </p:clrMapOvr>
  <p:transition spd="med">
    <p:wipe dir="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47A3B3-5501-4B85-B52E-4F9752278C77}"/>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8948FFF5-A7DD-41FD-9D21-D618D3BF6B6B}"/>
              </a:ext>
            </a:extLst>
          </p:cNvPr>
          <p:cNvSpPr>
            <a:spLocks noGrp="1"/>
          </p:cNvSpPr>
          <p:nvPr>
            <p:ph type="ftr" sz="quarter" idx="11"/>
          </p:nvPr>
        </p:nvSpPr>
        <p:spPr/>
        <p:txBody>
          <a:bodyPr/>
          <a:lstStyle>
            <a:lvl1pPr>
              <a:defRPr/>
            </a:lvl1pPr>
          </a:lstStyle>
          <a:p>
            <a:pPr>
              <a:defRPr/>
            </a:pPr>
            <a:r>
              <a:rPr lang="en-US"/>
              <a:t>Hope Of The Empty Tomb</a:t>
            </a:r>
          </a:p>
        </p:txBody>
      </p:sp>
      <p:sp>
        <p:nvSpPr>
          <p:cNvPr id="4" name="Slide Number Placeholder 3">
            <a:extLst>
              <a:ext uri="{FF2B5EF4-FFF2-40B4-BE49-F238E27FC236}">
                <a16:creationId xmlns:a16="http://schemas.microsoft.com/office/drawing/2014/main" id="{383DCA12-CA14-40EB-942F-839736FB763C}"/>
              </a:ext>
            </a:extLst>
          </p:cNvPr>
          <p:cNvSpPr>
            <a:spLocks noGrp="1"/>
          </p:cNvSpPr>
          <p:nvPr>
            <p:ph type="sldNum" sz="quarter" idx="12"/>
          </p:nvPr>
        </p:nvSpPr>
        <p:spPr/>
        <p:txBody>
          <a:bodyPr/>
          <a:lstStyle>
            <a:lvl1pPr>
              <a:defRPr/>
            </a:lvl1pPr>
          </a:lstStyle>
          <a:p>
            <a:pPr>
              <a:defRPr/>
            </a:pPr>
            <a:fld id="{00ABDCCD-7977-4C8B-AA80-4E1BC3994A0A}" type="slidenum">
              <a:rPr lang="en-US" smtClean="0"/>
              <a:pPr>
                <a:defRPr/>
              </a:pPr>
              <a:t>‹#›</a:t>
            </a:fld>
            <a:endParaRPr lang="en-US"/>
          </a:p>
        </p:txBody>
      </p:sp>
    </p:spTree>
    <p:extLst>
      <p:ext uri="{BB962C8B-B14F-4D97-AF65-F5344CB8AC3E}">
        <p14:creationId xmlns:p14="http://schemas.microsoft.com/office/powerpoint/2010/main" val="1943772582"/>
      </p:ext>
    </p:extLst>
  </p:cSld>
  <p:clrMapOvr>
    <a:masterClrMapping/>
  </p:clrMapOvr>
  <p:transition spd="med">
    <p:wipe di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D28C-A86D-45C8-A02F-8ECB120CE6A7}"/>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E78C22C-83A8-4B9A-AD84-7FC6040D7FFB}"/>
              </a:ext>
            </a:extLst>
          </p:cNvPr>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9AE1AE-BE49-4C93-BA44-36E16F83B6F1}"/>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ED48BCB-CC84-4CAE-B69B-B447A0089F0B}"/>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666AD90-249C-4493-8C60-D34E075EBE18}"/>
              </a:ext>
            </a:extLst>
          </p:cNvPr>
          <p:cNvSpPr>
            <a:spLocks noGrp="1"/>
          </p:cNvSpPr>
          <p:nvPr>
            <p:ph type="ftr" sz="quarter" idx="11"/>
          </p:nvPr>
        </p:nvSpPr>
        <p:spPr/>
        <p:txBody>
          <a:bodyPr/>
          <a:lstStyle>
            <a:lvl1pPr>
              <a:defRPr/>
            </a:lvl1pPr>
          </a:lstStyle>
          <a:p>
            <a:pPr>
              <a:defRPr/>
            </a:pPr>
            <a:r>
              <a:rPr lang="en-US"/>
              <a:t>Hope Of The Empty Tomb</a:t>
            </a:r>
          </a:p>
        </p:txBody>
      </p:sp>
      <p:sp>
        <p:nvSpPr>
          <p:cNvPr id="7" name="Slide Number Placeholder 6">
            <a:extLst>
              <a:ext uri="{FF2B5EF4-FFF2-40B4-BE49-F238E27FC236}">
                <a16:creationId xmlns:a16="http://schemas.microsoft.com/office/drawing/2014/main" id="{7152DE1B-0B52-41AD-9735-E9244073D6FB}"/>
              </a:ext>
            </a:extLst>
          </p:cNvPr>
          <p:cNvSpPr>
            <a:spLocks noGrp="1"/>
          </p:cNvSpPr>
          <p:nvPr>
            <p:ph type="sldNum" sz="quarter" idx="12"/>
          </p:nvPr>
        </p:nvSpPr>
        <p:spPr/>
        <p:txBody>
          <a:bodyPr/>
          <a:lstStyle>
            <a:lvl1pPr>
              <a:defRPr/>
            </a:lvl1pPr>
          </a:lstStyle>
          <a:p>
            <a:pPr>
              <a:defRPr/>
            </a:pPr>
            <a:fld id="{CDDFA57C-8961-4C81-B634-71EE8D25A6E3}" type="slidenum">
              <a:rPr lang="en-US" smtClean="0"/>
              <a:pPr>
                <a:defRPr/>
              </a:pPr>
              <a:t>‹#›</a:t>
            </a:fld>
            <a:endParaRPr lang="en-US"/>
          </a:p>
        </p:txBody>
      </p:sp>
    </p:spTree>
    <p:extLst>
      <p:ext uri="{BB962C8B-B14F-4D97-AF65-F5344CB8AC3E}">
        <p14:creationId xmlns:p14="http://schemas.microsoft.com/office/powerpoint/2010/main" val="3299892489"/>
      </p:ext>
    </p:extLst>
  </p:cSld>
  <p:clrMapOvr>
    <a:masterClrMapping/>
  </p:clrMapOvr>
  <p:transition spd="med">
    <p:wipe dir="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64E62-3E53-4D96-BD5C-DD82B83F1733}"/>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2FD71DC-147E-454F-B7AC-6843D03F70D1}"/>
              </a:ext>
            </a:extLst>
          </p:cNvPr>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F64A219-2B30-46E4-BC14-24D6EFE723A7}"/>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DE8DB5B-D7C5-4BC8-BC4C-4C477C4D014D}"/>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08E5F96-2244-4064-A4CB-4E95F7D3E3E7}"/>
              </a:ext>
            </a:extLst>
          </p:cNvPr>
          <p:cNvSpPr>
            <a:spLocks noGrp="1"/>
          </p:cNvSpPr>
          <p:nvPr>
            <p:ph type="ftr" sz="quarter" idx="11"/>
          </p:nvPr>
        </p:nvSpPr>
        <p:spPr/>
        <p:txBody>
          <a:bodyPr/>
          <a:lstStyle>
            <a:lvl1pPr>
              <a:defRPr/>
            </a:lvl1pPr>
          </a:lstStyle>
          <a:p>
            <a:pPr>
              <a:defRPr/>
            </a:pPr>
            <a:r>
              <a:rPr lang="en-US"/>
              <a:t>Hope Of The Empty Tomb</a:t>
            </a:r>
          </a:p>
        </p:txBody>
      </p:sp>
      <p:sp>
        <p:nvSpPr>
          <p:cNvPr id="7" name="Slide Number Placeholder 6">
            <a:extLst>
              <a:ext uri="{FF2B5EF4-FFF2-40B4-BE49-F238E27FC236}">
                <a16:creationId xmlns:a16="http://schemas.microsoft.com/office/drawing/2014/main" id="{F4278097-4C83-4EBE-8A04-D7B42C49166E}"/>
              </a:ext>
            </a:extLst>
          </p:cNvPr>
          <p:cNvSpPr>
            <a:spLocks noGrp="1"/>
          </p:cNvSpPr>
          <p:nvPr>
            <p:ph type="sldNum" sz="quarter" idx="12"/>
          </p:nvPr>
        </p:nvSpPr>
        <p:spPr/>
        <p:txBody>
          <a:bodyPr/>
          <a:lstStyle>
            <a:lvl1pPr>
              <a:defRPr/>
            </a:lvl1pPr>
          </a:lstStyle>
          <a:p>
            <a:pPr>
              <a:defRPr/>
            </a:pPr>
            <a:fld id="{91B7F478-5094-4801-A65A-CD2212D39FC7}" type="slidenum">
              <a:rPr lang="en-US" smtClean="0"/>
              <a:pPr>
                <a:defRPr/>
              </a:pPr>
              <a:t>‹#›</a:t>
            </a:fld>
            <a:endParaRPr lang="en-US"/>
          </a:p>
        </p:txBody>
      </p:sp>
    </p:spTree>
    <p:extLst>
      <p:ext uri="{BB962C8B-B14F-4D97-AF65-F5344CB8AC3E}">
        <p14:creationId xmlns:p14="http://schemas.microsoft.com/office/powerpoint/2010/main" val="3767447572"/>
      </p:ext>
    </p:extLst>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pPr>
              <a:defRPr/>
            </a:pPr>
            <a:endParaRPr lang="en-US" dirty="0"/>
          </a:p>
        </p:txBody>
      </p:sp>
      <p:sp>
        <p:nvSpPr>
          <p:cNvPr id="8" name="Slide Number Placeholder 7"/>
          <p:cNvSpPr>
            <a:spLocks noGrp="1"/>
          </p:cNvSpPr>
          <p:nvPr>
            <p:ph type="sldNum" sz="quarter" idx="11"/>
          </p:nvPr>
        </p:nvSpPr>
        <p:spPr/>
        <p:txBody>
          <a:bodyPr/>
          <a:lstStyle/>
          <a:p>
            <a:pPr>
              <a:defRPr/>
            </a:pPr>
            <a:fld id="{CA4E7DCC-6273-4922-A425-F1D0F62B4608}" type="slidenum">
              <a:rPr lang="en-US" smtClean="0"/>
              <a:pPr>
                <a:defRPr/>
              </a:pPr>
              <a:t>‹#›</a:t>
            </a:fld>
            <a:endParaRPr lang="en-US" dirty="0"/>
          </a:p>
        </p:txBody>
      </p:sp>
      <p:sp>
        <p:nvSpPr>
          <p:cNvPr id="9" name="Footer Placeholder 8"/>
          <p:cNvSpPr>
            <a:spLocks noGrp="1"/>
          </p:cNvSpPr>
          <p:nvPr>
            <p:ph type="ftr" sz="quarter" idx="12"/>
          </p:nvPr>
        </p:nvSpPr>
        <p:spPr/>
        <p:txBody>
          <a:bodyPr/>
          <a:lstStyle/>
          <a:p>
            <a:pPr>
              <a:defRPr/>
            </a:pPr>
            <a:r>
              <a:rPr lang="en-US" dirty="0"/>
              <a:t>Hope Of The Empty Tomb</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9036-70EE-454F-ACFC-DA70BD954C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21F70A-0E95-4B6A-BD76-BFDC8FD334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4525DF-F579-43F5-A10C-FD8DECD927F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CBCFB2-1A7D-48F6-9C0E-1174A7E86CE7}"/>
              </a:ext>
            </a:extLst>
          </p:cNvPr>
          <p:cNvSpPr>
            <a:spLocks noGrp="1"/>
          </p:cNvSpPr>
          <p:nvPr>
            <p:ph type="ftr" sz="quarter" idx="11"/>
          </p:nvPr>
        </p:nvSpPr>
        <p:spPr/>
        <p:txBody>
          <a:bodyPr/>
          <a:lstStyle>
            <a:lvl1pPr>
              <a:defRPr/>
            </a:lvl1pPr>
          </a:lstStyle>
          <a:p>
            <a:pPr>
              <a:defRPr/>
            </a:pPr>
            <a:r>
              <a:rPr lang="en-US"/>
              <a:t>Hope Of The Empty Tomb</a:t>
            </a:r>
          </a:p>
        </p:txBody>
      </p:sp>
      <p:sp>
        <p:nvSpPr>
          <p:cNvPr id="6" name="Slide Number Placeholder 5">
            <a:extLst>
              <a:ext uri="{FF2B5EF4-FFF2-40B4-BE49-F238E27FC236}">
                <a16:creationId xmlns:a16="http://schemas.microsoft.com/office/drawing/2014/main" id="{5ADE85C4-04E3-4FB0-A785-472C3A6C00A2}"/>
              </a:ext>
            </a:extLst>
          </p:cNvPr>
          <p:cNvSpPr>
            <a:spLocks noGrp="1"/>
          </p:cNvSpPr>
          <p:nvPr>
            <p:ph type="sldNum" sz="quarter" idx="12"/>
          </p:nvPr>
        </p:nvSpPr>
        <p:spPr/>
        <p:txBody>
          <a:bodyPr/>
          <a:lstStyle>
            <a:lvl1pPr>
              <a:defRPr/>
            </a:lvl1pPr>
          </a:lstStyle>
          <a:p>
            <a:pPr>
              <a:defRPr/>
            </a:pPr>
            <a:fld id="{E538610F-BE18-4CA2-AB88-48EB84BB551A}" type="slidenum">
              <a:rPr lang="en-US" smtClean="0"/>
              <a:pPr>
                <a:defRPr/>
              </a:pPr>
              <a:t>‹#›</a:t>
            </a:fld>
            <a:endParaRPr lang="en-US"/>
          </a:p>
        </p:txBody>
      </p:sp>
    </p:spTree>
    <p:extLst>
      <p:ext uri="{BB962C8B-B14F-4D97-AF65-F5344CB8AC3E}">
        <p14:creationId xmlns:p14="http://schemas.microsoft.com/office/powerpoint/2010/main" val="2321564470"/>
      </p:ext>
    </p:extLst>
  </p:cSld>
  <p:clrMapOvr>
    <a:masterClrMapping/>
  </p:clrMapOvr>
  <p:transition spd="med">
    <p:wipe dir="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A970A6-C1E8-47CA-9563-EF9BD8820FD8}"/>
              </a:ext>
            </a:extLst>
          </p:cNvPr>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E4F433-D373-4C7C-A12D-E5B105B92DD5}"/>
              </a:ext>
            </a:extLst>
          </p:cNvPr>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ABFDB9-0EE2-4996-8054-65061B88BE2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137882-812A-46BF-88F0-0C7F6B312141}"/>
              </a:ext>
            </a:extLst>
          </p:cNvPr>
          <p:cNvSpPr>
            <a:spLocks noGrp="1"/>
          </p:cNvSpPr>
          <p:nvPr>
            <p:ph type="ftr" sz="quarter" idx="11"/>
          </p:nvPr>
        </p:nvSpPr>
        <p:spPr/>
        <p:txBody>
          <a:bodyPr/>
          <a:lstStyle>
            <a:lvl1pPr>
              <a:defRPr/>
            </a:lvl1pPr>
          </a:lstStyle>
          <a:p>
            <a:pPr>
              <a:defRPr/>
            </a:pPr>
            <a:r>
              <a:rPr lang="en-US"/>
              <a:t>Hope Of The Empty Tomb</a:t>
            </a:r>
          </a:p>
        </p:txBody>
      </p:sp>
      <p:sp>
        <p:nvSpPr>
          <p:cNvPr id="6" name="Slide Number Placeholder 5">
            <a:extLst>
              <a:ext uri="{FF2B5EF4-FFF2-40B4-BE49-F238E27FC236}">
                <a16:creationId xmlns:a16="http://schemas.microsoft.com/office/drawing/2014/main" id="{B226184B-005E-4D86-B733-4419D8CB7B56}"/>
              </a:ext>
            </a:extLst>
          </p:cNvPr>
          <p:cNvSpPr>
            <a:spLocks noGrp="1"/>
          </p:cNvSpPr>
          <p:nvPr>
            <p:ph type="sldNum" sz="quarter" idx="12"/>
          </p:nvPr>
        </p:nvSpPr>
        <p:spPr/>
        <p:txBody>
          <a:bodyPr/>
          <a:lstStyle>
            <a:lvl1pPr>
              <a:defRPr/>
            </a:lvl1pPr>
          </a:lstStyle>
          <a:p>
            <a:pPr>
              <a:defRPr/>
            </a:pPr>
            <a:fld id="{1B0A3452-29A0-44AD-BE32-40D6AEBC7410}" type="slidenum">
              <a:rPr lang="en-US" smtClean="0"/>
              <a:pPr>
                <a:defRPr/>
              </a:pPr>
              <a:t>‹#›</a:t>
            </a:fld>
            <a:endParaRPr lang="en-US"/>
          </a:p>
        </p:txBody>
      </p:sp>
    </p:spTree>
    <p:extLst>
      <p:ext uri="{BB962C8B-B14F-4D97-AF65-F5344CB8AC3E}">
        <p14:creationId xmlns:p14="http://schemas.microsoft.com/office/powerpoint/2010/main" val="4224043426"/>
      </p:ext>
    </p:extLst>
  </p:cSld>
  <p:clrMapOvr>
    <a:masterClrMapping/>
  </p:clrMapOvr>
  <p:transition spd="med">
    <p:wipe dir="d"/>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Hope Of The Empty Tomb</a:t>
            </a:r>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a:p>
        </p:txBody>
      </p:sp>
    </p:spTree>
    <p:extLst>
      <p:ext uri="{BB962C8B-B14F-4D97-AF65-F5344CB8AC3E}">
        <p14:creationId xmlns:p14="http://schemas.microsoft.com/office/powerpoint/2010/main" val="11435114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Hope Of The Empty Tomb</a:t>
            </a:r>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a:p>
        </p:txBody>
      </p:sp>
    </p:spTree>
    <p:extLst>
      <p:ext uri="{BB962C8B-B14F-4D97-AF65-F5344CB8AC3E}">
        <p14:creationId xmlns:p14="http://schemas.microsoft.com/office/powerpoint/2010/main" val="10544551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Hope Of The Empty Tomb</a:t>
            </a:r>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a:p>
        </p:txBody>
      </p:sp>
    </p:spTree>
    <p:extLst>
      <p:ext uri="{BB962C8B-B14F-4D97-AF65-F5344CB8AC3E}">
        <p14:creationId xmlns:p14="http://schemas.microsoft.com/office/powerpoint/2010/main" val="8016762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Hope Of The Empty Tomb</a:t>
            </a:r>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a:p>
        </p:txBody>
      </p:sp>
    </p:spTree>
    <p:extLst>
      <p:ext uri="{BB962C8B-B14F-4D97-AF65-F5344CB8AC3E}">
        <p14:creationId xmlns:p14="http://schemas.microsoft.com/office/powerpoint/2010/main" val="6595069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Hope Of The Empty Tomb</a:t>
            </a:r>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a:p>
        </p:txBody>
      </p:sp>
    </p:spTree>
    <p:extLst>
      <p:ext uri="{BB962C8B-B14F-4D97-AF65-F5344CB8AC3E}">
        <p14:creationId xmlns:p14="http://schemas.microsoft.com/office/powerpoint/2010/main" val="30911592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Hope Of The Empty Tomb</a:t>
            </a:r>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a:p>
        </p:txBody>
      </p:sp>
    </p:spTree>
    <p:extLst>
      <p:ext uri="{BB962C8B-B14F-4D97-AF65-F5344CB8AC3E}">
        <p14:creationId xmlns:p14="http://schemas.microsoft.com/office/powerpoint/2010/main" val="37885028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Hope Of The Empty Tomb</a:t>
            </a:r>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a:p>
        </p:txBody>
      </p:sp>
    </p:spTree>
    <p:extLst>
      <p:ext uri="{BB962C8B-B14F-4D97-AF65-F5344CB8AC3E}">
        <p14:creationId xmlns:p14="http://schemas.microsoft.com/office/powerpoint/2010/main" val="37677704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Hope Of The Empty Tomb</a:t>
            </a:r>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a:p>
        </p:txBody>
      </p:sp>
    </p:spTree>
    <p:extLst>
      <p:ext uri="{BB962C8B-B14F-4D97-AF65-F5344CB8AC3E}">
        <p14:creationId xmlns:p14="http://schemas.microsoft.com/office/powerpoint/2010/main" val="2876024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dirty="0"/>
              <a:t>Hope Of The Empty Tomb</a:t>
            </a:r>
          </a:p>
        </p:txBody>
      </p:sp>
      <p:sp>
        <p:nvSpPr>
          <p:cNvPr id="4" name="Slide Number Placeholder 3"/>
          <p:cNvSpPr>
            <a:spLocks noGrp="1"/>
          </p:cNvSpPr>
          <p:nvPr>
            <p:ph type="sldNum" sz="quarter" idx="12"/>
          </p:nvPr>
        </p:nvSpPr>
        <p:spPr/>
        <p:txBody>
          <a:bodyPr/>
          <a:lstStyle/>
          <a:p>
            <a:pPr>
              <a:defRPr/>
            </a:pPr>
            <a:fld id="{1FBC41C8-90D2-4FD9-9267-722B09D4C026}" type="slidenum">
              <a:rPr lang="en-US" smtClean="0"/>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Hope Of The Empty Tomb</a:t>
            </a:r>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a:p>
        </p:txBody>
      </p:sp>
    </p:spTree>
    <p:extLst>
      <p:ext uri="{BB962C8B-B14F-4D97-AF65-F5344CB8AC3E}">
        <p14:creationId xmlns:p14="http://schemas.microsoft.com/office/powerpoint/2010/main" val="33565509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Hope Of The Empty Tomb</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2955897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Hope Of The Empty Tomb</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3962340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Hope Of The Empty Tomb</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6702953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Hope Of The Empty Tomb</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6391849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Hope Of The Empty Tomb</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894545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Hope Of The Empty Tomb</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0051665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Hope Of The Empty Tomb</a:t>
            </a:r>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a:p>
        </p:txBody>
      </p:sp>
    </p:spTree>
    <p:extLst>
      <p:ext uri="{BB962C8B-B14F-4D97-AF65-F5344CB8AC3E}">
        <p14:creationId xmlns:p14="http://schemas.microsoft.com/office/powerpoint/2010/main" val="28002787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Hope Of The Empty Tomb</a:t>
            </a:r>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a:p>
        </p:txBody>
      </p:sp>
    </p:spTree>
    <p:extLst>
      <p:ext uri="{BB962C8B-B14F-4D97-AF65-F5344CB8AC3E}">
        <p14:creationId xmlns:p14="http://schemas.microsoft.com/office/powerpoint/2010/main" val="25904546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Hope Of The Empty Tomb</a:t>
            </a:r>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a:p>
        </p:txBody>
      </p:sp>
    </p:spTree>
    <p:extLst>
      <p:ext uri="{BB962C8B-B14F-4D97-AF65-F5344CB8AC3E}">
        <p14:creationId xmlns:p14="http://schemas.microsoft.com/office/powerpoint/2010/main" val="611529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a:t>Hope Of The Empty Tomb</a:t>
            </a:r>
          </a:p>
        </p:txBody>
      </p:sp>
      <p:sp>
        <p:nvSpPr>
          <p:cNvPr id="7" name="Slide Number Placeholder 6"/>
          <p:cNvSpPr>
            <a:spLocks noGrp="1"/>
          </p:cNvSpPr>
          <p:nvPr>
            <p:ph type="sldNum" sz="quarter" idx="12"/>
          </p:nvPr>
        </p:nvSpPr>
        <p:spPr>
          <a:xfrm>
            <a:off x="8156448" y="6422064"/>
            <a:ext cx="762000" cy="365125"/>
          </a:xfrm>
        </p:spPr>
        <p:txBody>
          <a:bodyPr/>
          <a:lstStyle/>
          <a:p>
            <a:pPr>
              <a:defRPr/>
            </a:pPr>
            <a:fld id="{FEB6DB28-125E-4DF5-BEE5-83879ED4DA3D}" type="slidenum">
              <a:rPr lang="en-US" smtClean="0"/>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Hope Of The Empty Tomb</a:t>
            </a:r>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a:p>
        </p:txBody>
      </p:sp>
    </p:spTree>
    <p:extLst>
      <p:ext uri="{BB962C8B-B14F-4D97-AF65-F5344CB8AC3E}">
        <p14:creationId xmlns:p14="http://schemas.microsoft.com/office/powerpoint/2010/main" val="20292038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Hope Of The Empty Tomb</a:t>
            </a:r>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a:p>
        </p:txBody>
      </p:sp>
    </p:spTree>
    <p:extLst>
      <p:ext uri="{BB962C8B-B14F-4D97-AF65-F5344CB8AC3E}">
        <p14:creationId xmlns:p14="http://schemas.microsoft.com/office/powerpoint/2010/main" val="19363315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Hope Of The Empty Tomb</a:t>
            </a:r>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a:p>
        </p:txBody>
      </p:sp>
    </p:spTree>
    <p:extLst>
      <p:ext uri="{BB962C8B-B14F-4D97-AF65-F5344CB8AC3E}">
        <p14:creationId xmlns:p14="http://schemas.microsoft.com/office/powerpoint/2010/main" val="18244245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Hope Of The Empty Tomb</a:t>
            </a:r>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a:p>
        </p:txBody>
      </p:sp>
    </p:spTree>
    <p:extLst>
      <p:ext uri="{BB962C8B-B14F-4D97-AF65-F5344CB8AC3E}">
        <p14:creationId xmlns:p14="http://schemas.microsoft.com/office/powerpoint/2010/main" val="35350867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Hope Of The Empty Tomb</a:t>
            </a:r>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a:p>
        </p:txBody>
      </p:sp>
    </p:spTree>
    <p:extLst>
      <p:ext uri="{BB962C8B-B14F-4D97-AF65-F5344CB8AC3E}">
        <p14:creationId xmlns:p14="http://schemas.microsoft.com/office/powerpoint/2010/main" val="29553713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Hope Of The Empty Tomb</a:t>
            </a:r>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a:p>
        </p:txBody>
      </p:sp>
    </p:spTree>
    <p:extLst>
      <p:ext uri="{BB962C8B-B14F-4D97-AF65-F5344CB8AC3E}">
        <p14:creationId xmlns:p14="http://schemas.microsoft.com/office/powerpoint/2010/main" val="23006276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Hope Of The Empty Tomb</a:t>
            </a:r>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a:p>
        </p:txBody>
      </p:sp>
    </p:spTree>
    <p:extLst>
      <p:ext uri="{BB962C8B-B14F-4D97-AF65-F5344CB8AC3E}">
        <p14:creationId xmlns:p14="http://schemas.microsoft.com/office/powerpoint/2010/main" val="39835568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Hope Of The Empty Tomb</a:t>
            </a:r>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a:p>
        </p:txBody>
      </p:sp>
    </p:spTree>
    <p:extLst>
      <p:ext uri="{BB962C8B-B14F-4D97-AF65-F5344CB8AC3E}">
        <p14:creationId xmlns:p14="http://schemas.microsoft.com/office/powerpoint/2010/main" val="6446109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Hope Of The Empty Tomb</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42459481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Hope Of The Empty Tomb</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443954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a:t>Hope Of The Empty Tomb</a:t>
            </a:r>
          </a:p>
        </p:txBody>
      </p:sp>
      <p:sp>
        <p:nvSpPr>
          <p:cNvPr id="7" name="Slide Number Placeholder 6"/>
          <p:cNvSpPr>
            <a:spLocks noGrp="1"/>
          </p:cNvSpPr>
          <p:nvPr>
            <p:ph type="sldNum" sz="quarter" idx="12"/>
          </p:nvPr>
        </p:nvSpPr>
        <p:spPr/>
        <p:txBody>
          <a:bodyPr/>
          <a:lstStyle/>
          <a:p>
            <a:pPr>
              <a:defRPr/>
            </a:pPr>
            <a:fld id="{EFAD4037-5D67-43A7-AE42-AE145E01ACBD}" type="slidenum">
              <a:rPr lang="en-US" smtClean="0"/>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Hope Of The Empty Tomb</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0384540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Hope Of The Empty Tomb</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966351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Hope Of The Empty Tomb</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5184350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Hope Of The Empty Tomb</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51666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Hope Of The Empty Tomb</a:t>
            </a:r>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a:p>
        </p:txBody>
      </p:sp>
    </p:spTree>
    <p:extLst>
      <p:ext uri="{BB962C8B-B14F-4D97-AF65-F5344CB8AC3E}">
        <p14:creationId xmlns:p14="http://schemas.microsoft.com/office/powerpoint/2010/main" val="16462239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Hope Of The Empty Tomb</a:t>
            </a:r>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a:p>
        </p:txBody>
      </p:sp>
    </p:spTree>
    <p:extLst>
      <p:ext uri="{BB962C8B-B14F-4D97-AF65-F5344CB8AC3E}">
        <p14:creationId xmlns:p14="http://schemas.microsoft.com/office/powerpoint/2010/main" val="38114809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Hope Of The Empty Tomb</a:t>
            </a:r>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a:p>
        </p:txBody>
      </p:sp>
    </p:spTree>
    <p:extLst>
      <p:ext uri="{BB962C8B-B14F-4D97-AF65-F5344CB8AC3E}">
        <p14:creationId xmlns:p14="http://schemas.microsoft.com/office/powerpoint/2010/main" val="327078791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Hope Of The Empty Tomb</a:t>
            </a:r>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a:p>
        </p:txBody>
      </p:sp>
    </p:spTree>
    <p:extLst>
      <p:ext uri="{BB962C8B-B14F-4D97-AF65-F5344CB8AC3E}">
        <p14:creationId xmlns:p14="http://schemas.microsoft.com/office/powerpoint/2010/main" val="2856629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Hope Of The Empty Tomb</a:t>
            </a:r>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a:p>
        </p:txBody>
      </p:sp>
    </p:spTree>
    <p:extLst>
      <p:ext uri="{BB962C8B-B14F-4D97-AF65-F5344CB8AC3E}">
        <p14:creationId xmlns:p14="http://schemas.microsoft.com/office/powerpoint/2010/main" val="7547038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Hope Of The Empty Tomb</a:t>
            </a:r>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a:p>
        </p:txBody>
      </p:sp>
    </p:spTree>
    <p:extLst>
      <p:ext uri="{BB962C8B-B14F-4D97-AF65-F5344CB8AC3E}">
        <p14:creationId xmlns:p14="http://schemas.microsoft.com/office/powerpoint/2010/main" val="728998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18" Type="http://schemas.openxmlformats.org/officeDocument/2006/relationships/theme" Target="../theme/theme10.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slideLayout" Target="../slideLayouts/slideLayout146.xml"/><Relationship Id="rId2" Type="http://schemas.openxmlformats.org/officeDocument/2006/relationships/slideLayout" Target="../slideLayouts/slideLayout131.xml"/><Relationship Id="rId16" Type="http://schemas.openxmlformats.org/officeDocument/2006/relationships/slideLayout" Target="../slideLayouts/slideLayout145.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slideLayout" Target="../slideLayouts/slideLayout14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18" Type="http://schemas.openxmlformats.org/officeDocument/2006/relationships/theme" Target="../theme/theme11.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17" Type="http://schemas.openxmlformats.org/officeDocument/2006/relationships/slideLayout" Target="../slideLayouts/slideLayout163.xml"/><Relationship Id="rId2" Type="http://schemas.openxmlformats.org/officeDocument/2006/relationships/slideLayout" Target="../slideLayouts/slideLayout148.xml"/><Relationship Id="rId16" Type="http://schemas.openxmlformats.org/officeDocument/2006/relationships/slideLayout" Target="../slideLayouts/slideLayout162.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5" Type="http://schemas.openxmlformats.org/officeDocument/2006/relationships/slideLayout" Target="../slideLayouts/slideLayout16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image" Target="../media/image3.jpeg"/><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theme" Target="../theme/theme12.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3.jpe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theme" Target="../theme/theme7.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theme" Target="../theme/theme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theme" Target="../theme/theme9.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r>
              <a:rPr lang="en-US" dirty="0"/>
              <a:t>Hope Of The Empty Tomb</a:t>
            </a: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04B0798E-18FA-405A-BBA8-BB823BBECDE2}"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sldNum="0" hd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r>
              <a:rPr lang="en-US"/>
              <a:t>Hope Of The Empty Tomb</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025874541"/>
      </p:ext>
    </p:extLst>
  </p:cSld>
  <p:clrMap bg1="dk1" tx1="lt1" bg2="dk2" tx2="lt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 id="2147483969" r:id="rId14"/>
    <p:sldLayoutId id="2147483970" r:id="rId15"/>
    <p:sldLayoutId id="2147483971" r:id="rId16"/>
    <p:sldLayoutId id="2147483972" r:id="rId17"/>
  </p:sldLayoutIdLst>
  <p:hf sldNum="0" hd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r>
              <a:rPr lang="en-US"/>
              <a:t>Hope Of The Empty Tomb</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249583881"/>
      </p:ext>
    </p:extLst>
  </p:cSld>
  <p:clrMap bg1="dk1" tx1="lt1" bg2="dk2" tx2="lt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 id="2147483986" r:id="rId13"/>
    <p:sldLayoutId id="2147483987" r:id="rId14"/>
    <p:sldLayoutId id="2147483988" r:id="rId15"/>
    <p:sldLayoutId id="2147483989" r:id="rId16"/>
    <p:sldLayoutId id="2147483990" r:id="rId17"/>
  </p:sldLayoutIdLst>
  <p:hf sldNum="0" hd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218FEF1-9804-44AF-8490-3A1860587E6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556D38A-BDD1-4E91-80E8-065C321B0E8F}"/>
              </a:ext>
            </a:extLst>
          </p:cNvPr>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0F83921-56FD-47CC-871B-20A6F6EC06E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pPr>
              <a:defRPr/>
            </a:pPr>
            <a:endParaRPr lang="en-US"/>
          </a:p>
        </p:txBody>
      </p:sp>
      <p:sp>
        <p:nvSpPr>
          <p:cNvPr id="1029" name="Rectangle 5">
            <a:extLst>
              <a:ext uri="{FF2B5EF4-FFF2-40B4-BE49-F238E27FC236}">
                <a16:creationId xmlns:a16="http://schemas.microsoft.com/office/drawing/2014/main" id="{3D4B4F5D-B47B-4D57-8313-6070A44CBC5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pPr>
              <a:defRPr/>
            </a:pPr>
            <a:r>
              <a:rPr lang="en-US"/>
              <a:t>Hope Of The Empty Tomb</a:t>
            </a:r>
          </a:p>
        </p:txBody>
      </p:sp>
      <p:sp>
        <p:nvSpPr>
          <p:cNvPr id="1030" name="Rectangle 6">
            <a:extLst>
              <a:ext uri="{FF2B5EF4-FFF2-40B4-BE49-F238E27FC236}">
                <a16:creationId xmlns:a16="http://schemas.microsoft.com/office/drawing/2014/main" id="{4403A29A-FEC4-464A-8EA9-299446581E2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pPr>
              <a:defRPr/>
            </a:pPr>
            <a:fld id="{F9E30777-CF0B-4E0A-871B-B8F88C650BD0}" type="slidenum">
              <a:rPr lang="en-US" smtClean="0"/>
              <a:pPr>
                <a:defRPr/>
              </a:pPr>
              <a:t>‹#›</a:t>
            </a:fld>
            <a:endParaRPr lang="en-US"/>
          </a:p>
        </p:txBody>
      </p:sp>
    </p:spTree>
    <p:extLst>
      <p:ext uri="{BB962C8B-B14F-4D97-AF65-F5344CB8AC3E}">
        <p14:creationId xmlns:p14="http://schemas.microsoft.com/office/powerpoint/2010/main" val="45493766"/>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ransition spd="med">
    <p:wipe dir="d"/>
  </p:transition>
  <p:hf sldNum="0" hdr="0" dt="0"/>
  <p:txStyles>
    <p:titleStyle>
      <a:lvl1pPr algn="ctr" rtl="0" eaLnBrk="1" fontAlgn="base" hangingPunct="1">
        <a:spcBef>
          <a:spcPct val="0"/>
        </a:spcBef>
        <a:spcAft>
          <a:spcPct val="0"/>
        </a:spcAft>
        <a:defRPr sz="3300" kern="12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panose="020B0604020202020204" pitchFamily="34" charset="0"/>
        </a:defRPr>
      </a:lvl2pPr>
      <a:lvl3pPr algn="ctr" rtl="0" eaLnBrk="1" fontAlgn="base" hangingPunct="1">
        <a:spcBef>
          <a:spcPct val="0"/>
        </a:spcBef>
        <a:spcAft>
          <a:spcPct val="0"/>
        </a:spcAft>
        <a:defRPr sz="3300">
          <a:solidFill>
            <a:schemeClr val="tx2"/>
          </a:solidFill>
          <a:latin typeface="Arial" panose="020B0604020202020204" pitchFamily="34" charset="0"/>
        </a:defRPr>
      </a:lvl3pPr>
      <a:lvl4pPr algn="ctr" rtl="0" eaLnBrk="1" fontAlgn="base" hangingPunct="1">
        <a:spcBef>
          <a:spcPct val="0"/>
        </a:spcBef>
        <a:spcAft>
          <a:spcPct val="0"/>
        </a:spcAft>
        <a:defRPr sz="3300">
          <a:solidFill>
            <a:schemeClr val="tx2"/>
          </a:solidFill>
          <a:latin typeface="Arial" panose="020B0604020202020204" pitchFamily="34" charset="0"/>
        </a:defRPr>
      </a:lvl4pPr>
      <a:lvl5pPr algn="ctr" rtl="0" eaLnBrk="1" fontAlgn="base" hangingPunct="1">
        <a:spcBef>
          <a:spcPct val="0"/>
        </a:spcBef>
        <a:spcAft>
          <a:spcPct val="0"/>
        </a:spcAft>
        <a:defRPr sz="3300">
          <a:solidFill>
            <a:schemeClr val="tx2"/>
          </a:solidFill>
          <a:latin typeface="Arial" panose="020B0604020202020204" pitchFamily="34" charset="0"/>
        </a:defRPr>
      </a:lvl5pPr>
      <a:lvl6pPr marL="342900" algn="ctr" rtl="0" eaLnBrk="1" fontAlgn="base" hangingPunct="1">
        <a:spcBef>
          <a:spcPct val="0"/>
        </a:spcBef>
        <a:spcAft>
          <a:spcPct val="0"/>
        </a:spcAft>
        <a:defRPr sz="3300">
          <a:solidFill>
            <a:schemeClr val="tx2"/>
          </a:solidFill>
          <a:latin typeface="Arial" panose="020B0604020202020204" pitchFamily="34" charset="0"/>
        </a:defRPr>
      </a:lvl6pPr>
      <a:lvl7pPr marL="685800" algn="ctr" rtl="0" eaLnBrk="1" fontAlgn="base" hangingPunct="1">
        <a:spcBef>
          <a:spcPct val="0"/>
        </a:spcBef>
        <a:spcAft>
          <a:spcPct val="0"/>
        </a:spcAft>
        <a:defRPr sz="3300">
          <a:solidFill>
            <a:schemeClr val="tx2"/>
          </a:solidFill>
          <a:latin typeface="Arial" panose="020B0604020202020204" pitchFamily="34" charset="0"/>
        </a:defRPr>
      </a:lvl7pPr>
      <a:lvl8pPr marL="1028700" algn="ctr" rtl="0" eaLnBrk="1" fontAlgn="base" hangingPunct="1">
        <a:spcBef>
          <a:spcPct val="0"/>
        </a:spcBef>
        <a:spcAft>
          <a:spcPct val="0"/>
        </a:spcAft>
        <a:defRPr sz="3300">
          <a:solidFill>
            <a:schemeClr val="tx2"/>
          </a:solidFill>
          <a:latin typeface="Arial" panose="020B0604020202020204" pitchFamily="34" charset="0"/>
        </a:defRPr>
      </a:lvl8pPr>
      <a:lvl9pPr marL="1371600" algn="ctr" rtl="0" eaLnBrk="1" fontAlgn="base" hangingPunct="1">
        <a:spcBef>
          <a:spcPct val="0"/>
        </a:spcBef>
        <a:spcAft>
          <a:spcPct val="0"/>
        </a:spcAft>
        <a:defRPr sz="3300">
          <a:solidFill>
            <a:schemeClr val="tx2"/>
          </a:solidFill>
          <a:latin typeface="Arial" panose="020B0604020202020204" pitchFamily="34" charset="0"/>
        </a:defRPr>
      </a:lvl9pPr>
    </p:titleStyle>
    <p:bodyStyle>
      <a:lvl1pPr marL="257175" indent="-257175" algn="l" rtl="0" eaLnBrk="1" fontAlgn="base" hangingPunct="1">
        <a:spcBef>
          <a:spcPct val="20000"/>
        </a:spcBef>
        <a:spcAft>
          <a:spcPct val="0"/>
        </a:spcAft>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dirty="0"/>
              <a:t>Hope Of The Empty Tomb</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4188449507"/>
      </p:ext>
    </p:extLst>
  </p:cSld>
  <p:clrMap bg1="dk2" tx1="lt1" bg2="dk1"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70C0">
            <a:alpha val="49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Hope Of The Empty Tomb</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715418507"/>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ransition spd="slow">
    <p:split/>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r>
              <a:rPr lang="en-US"/>
              <a:t>Hope Of The Empty Tomb</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46960080"/>
      </p:ext>
    </p:extLst>
  </p:cSld>
  <p:clrMap bg1="dk1" tx1="lt1" bg2="dk2" tx2="lt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 id="2147483870" r:id="rId17"/>
  </p:sldLayoutIdLst>
  <p:hf sldNum="0" hd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218FEF1-9804-44AF-8490-3A1860587E6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556D38A-BDD1-4E91-80E8-065C321B0E8F}"/>
              </a:ext>
            </a:extLst>
          </p:cNvPr>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0F83921-56FD-47CC-871B-20A6F6EC06E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pPr>
              <a:defRPr/>
            </a:pPr>
            <a:endParaRPr lang="en-US"/>
          </a:p>
        </p:txBody>
      </p:sp>
      <p:sp>
        <p:nvSpPr>
          <p:cNvPr id="1029" name="Rectangle 5">
            <a:extLst>
              <a:ext uri="{FF2B5EF4-FFF2-40B4-BE49-F238E27FC236}">
                <a16:creationId xmlns:a16="http://schemas.microsoft.com/office/drawing/2014/main" id="{3D4B4F5D-B47B-4D57-8313-6070A44CBC5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pPr>
              <a:defRPr/>
            </a:pPr>
            <a:r>
              <a:rPr lang="en-US"/>
              <a:t>Hope Of The Empty Tomb</a:t>
            </a:r>
          </a:p>
        </p:txBody>
      </p:sp>
      <p:sp>
        <p:nvSpPr>
          <p:cNvPr id="1030" name="Rectangle 6">
            <a:extLst>
              <a:ext uri="{FF2B5EF4-FFF2-40B4-BE49-F238E27FC236}">
                <a16:creationId xmlns:a16="http://schemas.microsoft.com/office/drawing/2014/main" id="{4403A29A-FEC4-464A-8EA9-299446581E2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pPr>
              <a:defRPr/>
            </a:pPr>
            <a:fld id="{F9E30777-CF0B-4E0A-871B-B8F88C650BD0}" type="slidenum">
              <a:rPr lang="en-US" smtClean="0"/>
              <a:pPr>
                <a:defRPr/>
              </a:pPr>
              <a:t>‹#›</a:t>
            </a:fld>
            <a:endParaRPr lang="en-US"/>
          </a:p>
        </p:txBody>
      </p:sp>
    </p:spTree>
    <p:extLst>
      <p:ext uri="{BB962C8B-B14F-4D97-AF65-F5344CB8AC3E}">
        <p14:creationId xmlns:p14="http://schemas.microsoft.com/office/powerpoint/2010/main" val="1360758782"/>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ransition spd="med">
    <p:wipe dir="d"/>
  </p:transition>
  <p:hf sldNum="0" hdr="0" dt="0"/>
  <p:txStyles>
    <p:titleStyle>
      <a:lvl1pPr algn="ctr" rtl="0" eaLnBrk="1" fontAlgn="base" hangingPunct="1">
        <a:spcBef>
          <a:spcPct val="0"/>
        </a:spcBef>
        <a:spcAft>
          <a:spcPct val="0"/>
        </a:spcAft>
        <a:defRPr sz="3300" kern="12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panose="020B0604020202020204" pitchFamily="34" charset="0"/>
        </a:defRPr>
      </a:lvl2pPr>
      <a:lvl3pPr algn="ctr" rtl="0" eaLnBrk="1" fontAlgn="base" hangingPunct="1">
        <a:spcBef>
          <a:spcPct val="0"/>
        </a:spcBef>
        <a:spcAft>
          <a:spcPct val="0"/>
        </a:spcAft>
        <a:defRPr sz="3300">
          <a:solidFill>
            <a:schemeClr val="tx2"/>
          </a:solidFill>
          <a:latin typeface="Arial" panose="020B0604020202020204" pitchFamily="34" charset="0"/>
        </a:defRPr>
      </a:lvl3pPr>
      <a:lvl4pPr algn="ctr" rtl="0" eaLnBrk="1" fontAlgn="base" hangingPunct="1">
        <a:spcBef>
          <a:spcPct val="0"/>
        </a:spcBef>
        <a:spcAft>
          <a:spcPct val="0"/>
        </a:spcAft>
        <a:defRPr sz="3300">
          <a:solidFill>
            <a:schemeClr val="tx2"/>
          </a:solidFill>
          <a:latin typeface="Arial" panose="020B0604020202020204" pitchFamily="34" charset="0"/>
        </a:defRPr>
      </a:lvl4pPr>
      <a:lvl5pPr algn="ctr" rtl="0" eaLnBrk="1" fontAlgn="base" hangingPunct="1">
        <a:spcBef>
          <a:spcPct val="0"/>
        </a:spcBef>
        <a:spcAft>
          <a:spcPct val="0"/>
        </a:spcAft>
        <a:defRPr sz="3300">
          <a:solidFill>
            <a:schemeClr val="tx2"/>
          </a:solidFill>
          <a:latin typeface="Arial" panose="020B0604020202020204" pitchFamily="34" charset="0"/>
        </a:defRPr>
      </a:lvl5pPr>
      <a:lvl6pPr marL="342900" algn="ctr" rtl="0" eaLnBrk="1" fontAlgn="base" hangingPunct="1">
        <a:spcBef>
          <a:spcPct val="0"/>
        </a:spcBef>
        <a:spcAft>
          <a:spcPct val="0"/>
        </a:spcAft>
        <a:defRPr sz="3300">
          <a:solidFill>
            <a:schemeClr val="tx2"/>
          </a:solidFill>
          <a:latin typeface="Arial" panose="020B0604020202020204" pitchFamily="34" charset="0"/>
        </a:defRPr>
      </a:lvl6pPr>
      <a:lvl7pPr marL="685800" algn="ctr" rtl="0" eaLnBrk="1" fontAlgn="base" hangingPunct="1">
        <a:spcBef>
          <a:spcPct val="0"/>
        </a:spcBef>
        <a:spcAft>
          <a:spcPct val="0"/>
        </a:spcAft>
        <a:defRPr sz="3300">
          <a:solidFill>
            <a:schemeClr val="tx2"/>
          </a:solidFill>
          <a:latin typeface="Arial" panose="020B0604020202020204" pitchFamily="34" charset="0"/>
        </a:defRPr>
      </a:lvl7pPr>
      <a:lvl8pPr marL="1028700" algn="ctr" rtl="0" eaLnBrk="1" fontAlgn="base" hangingPunct="1">
        <a:spcBef>
          <a:spcPct val="0"/>
        </a:spcBef>
        <a:spcAft>
          <a:spcPct val="0"/>
        </a:spcAft>
        <a:defRPr sz="3300">
          <a:solidFill>
            <a:schemeClr val="tx2"/>
          </a:solidFill>
          <a:latin typeface="Arial" panose="020B0604020202020204" pitchFamily="34" charset="0"/>
        </a:defRPr>
      </a:lvl8pPr>
      <a:lvl9pPr marL="1371600" algn="ctr" rtl="0" eaLnBrk="1" fontAlgn="base" hangingPunct="1">
        <a:spcBef>
          <a:spcPct val="0"/>
        </a:spcBef>
        <a:spcAft>
          <a:spcPct val="0"/>
        </a:spcAft>
        <a:defRPr sz="3300">
          <a:solidFill>
            <a:schemeClr val="tx2"/>
          </a:solidFill>
          <a:latin typeface="Arial" panose="020B0604020202020204" pitchFamily="34" charset="0"/>
        </a:defRPr>
      </a:lvl9pPr>
    </p:titleStyle>
    <p:bodyStyle>
      <a:lvl1pPr marL="257175" indent="-257175" algn="l" rtl="0" eaLnBrk="1" fontAlgn="base" hangingPunct="1">
        <a:spcBef>
          <a:spcPct val="20000"/>
        </a:spcBef>
        <a:spcAft>
          <a:spcPct val="0"/>
        </a:spcAft>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r>
              <a:rPr lang="en-US"/>
              <a:t>Hope Of The Empty Tomb</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252709226"/>
      </p:ext>
    </p:extLst>
  </p:cSld>
  <p:clrMap bg1="dk1" tx1="lt1" bg2="dk2" tx2="lt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Lst>
  <p:hf sldNum="0" hd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r>
              <a:rPr lang="en-US"/>
              <a:t>Hope Of The Empty Tomb</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2026279184"/>
      </p:ext>
    </p:extLst>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Lst>
  <p:hf sldNum="0" hd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r>
              <a:rPr lang="en-US"/>
              <a:t>Hope Of The Empty Tomb</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10505471"/>
      </p:ext>
    </p:extLst>
  </p:cSld>
  <p:clrMap bg1="dk1" tx1="lt1" bg2="dk2" tx2="lt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 id="2147483935" r:id="rId16"/>
    <p:sldLayoutId id="2147483936" r:id="rId17"/>
  </p:sldLayoutIdLst>
  <p:hf sldNum="0" hd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r>
              <a:rPr lang="en-US"/>
              <a:t>Hope Of The Empty Tomb</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850536281"/>
      </p:ext>
    </p:extLst>
  </p:cSld>
  <p:clrMap bg1="dk1" tx1="lt1" bg2="dk2" tx2="lt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 id="2147483953" r:id="rId16"/>
    <p:sldLayoutId id="2147483954" r:id="rId17"/>
  </p:sldLayoutIdLst>
  <p:hf sldNum="0" hd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80.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9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11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3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4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jpeg"/><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14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48.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3.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48.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48.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9">
            <a:extLst>
              <a:ext uri="{FF2B5EF4-FFF2-40B4-BE49-F238E27FC236}">
                <a16:creationId xmlns:a16="http://schemas.microsoft.com/office/drawing/2014/main" id="{181A871F-7CC3-43F0-9EB9-52C603EEB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32" name="Group 11">
            <a:extLst>
              <a:ext uri="{FF2B5EF4-FFF2-40B4-BE49-F238E27FC236}">
                <a16:creationId xmlns:a16="http://schemas.microsoft.com/office/drawing/2014/main" id="{A7EA17DF-8D42-4599-A066-12036B429F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3997" cy="6858000"/>
            <a:chOff x="1" y="0"/>
            <a:chExt cx="12191996" cy="6858000"/>
          </a:xfrm>
        </p:grpSpPr>
        <p:sp useBgFill="1">
          <p:nvSpPr>
            <p:cNvPr id="13" name="Rectangle 12">
              <a:extLst>
                <a:ext uri="{FF2B5EF4-FFF2-40B4-BE49-F238E27FC236}">
                  <a16:creationId xmlns:a16="http://schemas.microsoft.com/office/drawing/2014/main" id="{7D8DB204-7B58-4A19-827A-914E5542B6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8B88DBA6-392D-4BB3-9B59-8EBA44B24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953691" y="3105274"/>
            <a:ext cx="7615238" cy="2581538"/>
          </a:xfrm>
        </p:spPr>
        <p:txBody>
          <a:bodyPr>
            <a:normAutofit fontScale="90000"/>
          </a:bodyPr>
          <a:lstStyle/>
          <a:p>
            <a:r>
              <a:rPr lang="en-US" sz="8000" b="1" dirty="0">
                <a:ln w="28575">
                  <a:solidFill>
                    <a:schemeClr val="tx1"/>
                  </a:solidFill>
                  <a:prstDash val="solid"/>
                </a:ln>
                <a:solidFill>
                  <a:srgbClr val="006600"/>
                </a:solidFill>
                <a:effectLst>
                  <a:outerShdw dist="38100" dir="2700000" algn="tl" rotWithShape="0">
                    <a:schemeClr val="accent2"/>
                  </a:outerShdw>
                </a:effectLst>
              </a:rPr>
              <a:t>Hope Of The Empty Tomb</a:t>
            </a:r>
            <a:br>
              <a:rPr lang="en-US" sz="7700" b="1" cap="none" spc="150" dirty="0">
                <a:ln w="11430">
                  <a:solidFill>
                    <a:schemeClr val="tx1"/>
                  </a:solidFill>
                </a:ln>
                <a:effectLst>
                  <a:glow rad="228600">
                    <a:schemeClr val="accent3">
                      <a:satMod val="175000"/>
                      <a:alpha val="40000"/>
                    </a:schemeClr>
                  </a:glow>
                  <a:outerShdw blurRad="25400" algn="tl" rotWithShape="0">
                    <a:srgbClr val="000000">
                      <a:alpha val="43000"/>
                    </a:srgbClr>
                  </a:outerShdw>
                </a:effectLst>
              </a:rPr>
            </a:br>
            <a:endParaRPr lang="en-US" sz="7700" dirty="0"/>
          </a:p>
        </p:txBody>
      </p:sp>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953691" y="5791200"/>
            <a:ext cx="7606917" cy="722191"/>
          </a:xfrm>
        </p:spPr>
        <p:txBody>
          <a:bodyPr anchor="ctr">
            <a:normAutofit/>
          </a:bodyPr>
          <a:lstStyle/>
          <a:p>
            <a:r>
              <a:rPr lang="en-US" sz="4000" b="1" dirty="0">
                <a:ln w="6600">
                  <a:solidFill>
                    <a:schemeClr val="accent2"/>
                  </a:solidFill>
                  <a:prstDash val="solid"/>
                </a:ln>
                <a:solidFill>
                  <a:schemeClr val="tx1"/>
                </a:solidFill>
                <a:effectLst>
                  <a:outerShdw dist="38100" dir="2700000" algn="tl" rotWithShape="0">
                    <a:schemeClr val="accent2"/>
                  </a:outerShdw>
                </a:effectLst>
              </a:rPr>
              <a:t>Luke 24:1-9</a:t>
            </a:r>
          </a:p>
        </p:txBody>
      </p:sp>
      <p:pic>
        <p:nvPicPr>
          <p:cNvPr id="5" name="Picture 4">
            <a:extLst>
              <a:ext uri="{FF2B5EF4-FFF2-40B4-BE49-F238E27FC236}">
                <a16:creationId xmlns:a16="http://schemas.microsoft.com/office/drawing/2014/main" id="{9B8DF498-29D1-4775-B380-E3E1E8BCB8D7}"/>
              </a:ext>
            </a:extLst>
          </p:cNvPr>
          <p:cNvPicPr>
            <a:picLocks noChangeAspect="1"/>
          </p:cNvPicPr>
          <p:nvPr/>
        </p:nvPicPr>
        <p:blipFill>
          <a:blip r:embed="rId3">
            <a:extLst>
              <a:ext uri="{28A0092B-C50C-407E-A947-70E740481C1C}">
                <a14:useLocalDpi xmlns:a14="http://schemas.microsoft.com/office/drawing/2010/main" val="0"/>
              </a:ext>
            </a:extLst>
          </a:blip>
          <a:srcRect t="29378" b="29378"/>
          <a:stretch/>
        </p:blipFill>
        <p:spPr>
          <a:xfrm>
            <a:off x="20" y="0"/>
            <a:ext cx="9143980" cy="2828482"/>
          </a:xfrm>
          <a:prstGeom prst="rect">
            <a:avLst/>
          </a:prstGeom>
        </p:spPr>
      </p:pic>
      <p:grpSp>
        <p:nvGrpSpPr>
          <p:cNvPr id="33" name="Group 15">
            <a:extLst>
              <a:ext uri="{FF2B5EF4-FFF2-40B4-BE49-F238E27FC236}">
                <a16:creationId xmlns:a16="http://schemas.microsoft.com/office/drawing/2014/main" id="{50483D03-B230-4400-8301-33F3412829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64368" cy="6858000"/>
            <a:chOff x="0" y="0"/>
            <a:chExt cx="885825" cy="6858000"/>
          </a:xfrm>
        </p:grpSpPr>
        <p:sp>
          <p:nvSpPr>
            <p:cNvPr id="17" name="Freeform 6">
              <a:extLst>
                <a:ext uri="{FF2B5EF4-FFF2-40B4-BE49-F238E27FC236}">
                  <a16:creationId xmlns:a16="http://schemas.microsoft.com/office/drawing/2014/main" id="{ECADAA64-BE10-4EAD-A7DA-F601862B97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solidFill>
            <a:ln w="0">
              <a:noFill/>
              <a:prstDash val="solid"/>
              <a:round/>
              <a:headEnd/>
              <a:tailEnd/>
            </a:ln>
          </p:spPr>
        </p:sp>
        <p:sp>
          <p:nvSpPr>
            <p:cNvPr id="18" name="Freeform 6">
              <a:extLst>
                <a:ext uri="{FF2B5EF4-FFF2-40B4-BE49-F238E27FC236}">
                  <a16:creationId xmlns:a16="http://schemas.microsoft.com/office/drawing/2014/main" id="{7A478424-EC38-4BA6-B5A6-C2EF42F5E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40000"/>
              </a:schemeClr>
            </a:solidFill>
            <a:ln w="0">
              <a:noFill/>
              <a:prstDash val="solid"/>
              <a:round/>
              <a:headEnd/>
              <a:tailEnd/>
            </a:ln>
          </p:spPr>
        </p:sp>
      </p:grpSp>
    </p:spTree>
    <p:extLst>
      <p:ext uri="{BB962C8B-B14F-4D97-AF65-F5344CB8AC3E}">
        <p14:creationId xmlns:p14="http://schemas.microsoft.com/office/powerpoint/2010/main" val="3196695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1F14FF-E5DE-40F2-AFB5-9664C53ED141}"/>
              </a:ext>
            </a:extLst>
          </p:cNvPr>
          <p:cNvPicPr>
            <a:picLocks noChangeAspect="1"/>
          </p:cNvPicPr>
          <p:nvPr/>
        </p:nvPicPr>
        <p:blipFill rotWithShape="1">
          <a:blip r:embed="rId3">
            <a:extLst>
              <a:ext uri="{28A0092B-C50C-407E-A947-70E740481C1C}">
                <a14:useLocalDpi xmlns:a14="http://schemas.microsoft.com/office/drawing/2010/main" val="0"/>
              </a:ext>
            </a:extLst>
          </a:blip>
          <a:srcRect l="12448" r="12863"/>
          <a:stretch/>
        </p:blipFill>
        <p:spPr>
          <a:xfrm>
            <a:off x="20" y="2030"/>
            <a:ext cx="9143980" cy="6855970"/>
          </a:xfrm>
          <a:prstGeom prst="rect">
            <a:avLst/>
          </a:prstGeom>
        </p:spPr>
      </p:pic>
      <p:sp>
        <p:nvSpPr>
          <p:cNvPr id="135" name="Rectangle 134">
            <a:extLst>
              <a:ext uri="{FF2B5EF4-FFF2-40B4-BE49-F238E27FC236}">
                <a16:creationId xmlns:a16="http://schemas.microsoft.com/office/drawing/2014/main" id="{BD1CAB03-F6A4-4736-85F6-261056424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37" name="Rectangle 136">
            <a:extLst>
              <a:ext uri="{FF2B5EF4-FFF2-40B4-BE49-F238E27FC236}">
                <a16:creationId xmlns:a16="http://schemas.microsoft.com/office/drawing/2014/main" id="{3E2321B3-5D47-422E-8DD6-192DA485F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2">
              <a:alphaModFix amt="30000"/>
              <a:duotone>
                <a:prstClr val="black"/>
                <a:schemeClr val="accent3">
                  <a:tint val="45000"/>
                  <a:satMod val="400000"/>
                </a:schemeClr>
              </a:duotone>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4082" name="Rectangle 2"/>
          <p:cNvSpPr>
            <a:spLocks noGrp="1" noChangeArrowheads="1"/>
          </p:cNvSpPr>
          <p:nvPr>
            <p:ph type="title"/>
          </p:nvPr>
        </p:nvSpPr>
        <p:spPr>
          <a:xfrm>
            <a:off x="20" y="2030"/>
            <a:ext cx="9143960" cy="782637"/>
          </a:xfrm>
        </p:spPr>
        <p:txBody>
          <a:bodyPr vert="horz" lIns="91440" tIns="45720" rIns="91440" bIns="45720" rtlCol="0" anchor="b">
            <a:normAutofit/>
          </a:bodyPr>
          <a:lstStyle/>
          <a:p>
            <a:pPr defTabSz="914400">
              <a:defRPr/>
            </a:pPr>
            <a:r>
              <a:rPr lang="en-US" sz="4800" u="sng" dirty="0">
                <a:solidFill>
                  <a:srgbClr val="66FFFF"/>
                </a:solidFill>
                <a:latin typeface="Arial" panose="020B0604020202020204" pitchFamily="34" charset="0"/>
                <a:cs typeface="Arial" panose="020B0604020202020204" pitchFamily="34" charset="0"/>
              </a:rPr>
              <a:t>Intro</a:t>
            </a:r>
          </a:p>
        </p:txBody>
      </p:sp>
      <p:sp>
        <p:nvSpPr>
          <p:cNvPr id="5" name="Footer Placeholder 4"/>
          <p:cNvSpPr>
            <a:spLocks noGrp="1"/>
          </p:cNvSpPr>
          <p:nvPr>
            <p:ph type="ftr" sz="quarter" idx="11"/>
          </p:nvPr>
        </p:nvSpPr>
        <p:spPr>
          <a:xfrm>
            <a:off x="20" y="6490845"/>
            <a:ext cx="5004649" cy="365125"/>
          </a:xfrm>
        </p:spPr>
        <p:txBody>
          <a:bodyPr vert="horz" lIns="91440" tIns="45720" rIns="91440" bIns="45720" rtlCol="0" anchor="ctr">
            <a:normAutofit/>
          </a:bodyPr>
          <a:lstStyle/>
          <a:p>
            <a:pPr>
              <a:spcAft>
                <a:spcPts val="450"/>
              </a:spcAft>
              <a:buClr>
                <a:srgbClr val="6BA9DA"/>
              </a:buClr>
              <a:buSzPct val="115000"/>
              <a:defRPr/>
            </a:pPr>
            <a:r>
              <a:rPr lang="en-US" sz="1000" kern="1200">
                <a:solidFill>
                  <a:schemeClr val="tx1">
                    <a:tint val="75000"/>
                  </a:schemeClr>
                </a:solidFill>
                <a:latin typeface="+mn-lt"/>
                <a:ea typeface="+mn-ea"/>
                <a:cs typeface="+mn-cs"/>
              </a:rPr>
              <a:t>Hope Of The Empty Tomb</a:t>
            </a:r>
            <a:endParaRPr lang="en-US" sz="1000" kern="1200" dirty="0">
              <a:solidFill>
                <a:schemeClr val="tx1">
                  <a:tint val="75000"/>
                </a:schemeClr>
              </a:solidFill>
              <a:latin typeface="+mn-lt"/>
              <a:ea typeface="+mn-ea"/>
              <a:cs typeface="+mn-cs"/>
            </a:endParaRPr>
          </a:p>
        </p:txBody>
      </p:sp>
      <p:sp>
        <p:nvSpPr>
          <p:cNvPr id="10" name="Text Box 5">
            <a:extLst>
              <a:ext uri="{FF2B5EF4-FFF2-40B4-BE49-F238E27FC236}">
                <a16:creationId xmlns:a16="http://schemas.microsoft.com/office/drawing/2014/main" id="{00E75D26-6FD1-4899-8201-72D99B23E087}"/>
              </a:ext>
            </a:extLst>
          </p:cNvPr>
          <p:cNvSpPr txBox="1">
            <a:spLocks noChangeArrowheads="1"/>
          </p:cNvSpPr>
          <p:nvPr/>
        </p:nvSpPr>
        <p:spPr bwMode="auto">
          <a:xfrm>
            <a:off x="114300" y="4619223"/>
            <a:ext cx="8915400" cy="1477328"/>
          </a:xfrm>
          <a:prstGeom prst="rect">
            <a:avLst/>
          </a:prstGeom>
          <a:solidFill>
            <a:schemeClr val="bg1">
              <a:lumMod val="20000"/>
              <a:lumOff val="80000"/>
            </a:schemeClr>
          </a:solidFill>
          <a:ln w="19050">
            <a:solidFill>
              <a:schemeClr val="accent1"/>
            </a:solidFill>
            <a:miter lim="800000"/>
            <a:headEnd/>
            <a:tailEnd/>
          </a:ln>
        </p:spPr>
        <p:txBody>
          <a:bodyPr wrap="square">
            <a:spAutoFit/>
          </a:bodyPr>
          <a:lstStyle/>
          <a:p>
            <a:pPr marL="342900" indent="-342900" algn="ctr" defTabSz="685800">
              <a:defRPr/>
            </a:pPr>
            <a:r>
              <a:rPr lang="en-US" sz="3000" b="1" dirty="0">
                <a:solidFill>
                  <a:srgbClr val="006600"/>
                </a:solidFill>
                <a:latin typeface="Tahoma" pitchFamily="34" charset="0"/>
                <a:cs typeface="Times New Roman" pitchFamily="18" charset="0"/>
              </a:rPr>
              <a:t>The empty tomb stands as evidence that</a:t>
            </a:r>
          </a:p>
          <a:p>
            <a:pPr marL="342900" indent="-342900" algn="ctr" defTabSz="685800">
              <a:defRPr/>
            </a:pPr>
            <a:r>
              <a:rPr lang="en-US" sz="3000" b="1" dirty="0">
                <a:solidFill>
                  <a:srgbClr val="006600"/>
                </a:solidFill>
                <a:latin typeface="Tahoma" pitchFamily="34" charset="0"/>
                <a:cs typeface="Times New Roman" pitchFamily="18" charset="0"/>
              </a:rPr>
              <a:t>Jesus “is not here, but He has risen” and gives us hope!</a:t>
            </a:r>
          </a:p>
        </p:txBody>
      </p:sp>
    </p:spTree>
    <p:extLst>
      <p:ext uri="{BB962C8B-B14F-4D97-AF65-F5344CB8AC3E}">
        <p14:creationId xmlns:p14="http://schemas.microsoft.com/office/powerpoint/2010/main" val="36868688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4609611" y="-12622"/>
            <a:ext cx="4534365" cy="1326321"/>
          </a:xfrm>
        </p:spPr>
        <p:txBody>
          <a:bodyPr vert="horz" lIns="91440" tIns="45720" rIns="91440" bIns="45720" rtlCol="0" anchor="ctr">
            <a:normAutofit/>
          </a:bodyPr>
          <a:lstStyle/>
          <a:p>
            <a:pPr defTabSz="914400">
              <a:defRPr/>
            </a:pPr>
            <a:r>
              <a:rPr lang="en-US" sz="2900" u="sng" dirty="0">
                <a:solidFill>
                  <a:srgbClr val="66FFFF"/>
                </a:solidFill>
              </a:rPr>
              <a:t>Physical Evidence: </a:t>
            </a:r>
            <a:br>
              <a:rPr lang="en-US" sz="2900" u="sng" dirty="0">
                <a:solidFill>
                  <a:srgbClr val="66FFFF"/>
                </a:solidFill>
              </a:rPr>
            </a:br>
            <a:r>
              <a:rPr lang="en-US" sz="2900" u="sng" dirty="0">
                <a:solidFill>
                  <a:srgbClr val="66FFFF"/>
                </a:solidFill>
              </a:rPr>
              <a:t>Tomb Of Jesus</a:t>
            </a:r>
          </a:p>
        </p:txBody>
      </p:sp>
      <p:pic>
        <p:nvPicPr>
          <p:cNvPr id="8" name="Picture 2">
            <a:extLst>
              <a:ext uri="{FF2B5EF4-FFF2-40B4-BE49-F238E27FC236}">
                <a16:creationId xmlns:a16="http://schemas.microsoft.com/office/drawing/2014/main" id="{0868A704-58F9-49AA-B4C3-B72041561CA1}"/>
              </a:ext>
            </a:extLst>
          </p:cNvPr>
          <p:cNvPicPr>
            <a:picLocks noChangeAspect="1"/>
          </p:cNvPicPr>
          <p:nvPr/>
        </p:nvPicPr>
        <p:blipFill rotWithShape="1">
          <a:blip r:embed="rId3">
            <a:extLst>
              <a:ext uri="{28A0092B-C50C-407E-A947-70E740481C1C}">
                <a14:useLocalDpi xmlns:a14="http://schemas.microsoft.com/office/drawing/2010/main" val="0"/>
              </a:ext>
            </a:extLst>
          </a:blip>
          <a:srcRect l="498"/>
          <a:stretch/>
        </p:blipFill>
        <p:spPr bwMode="auto">
          <a:xfrm>
            <a:off x="20" y="10"/>
            <a:ext cx="4571980" cy="6857990"/>
          </a:xfrm>
          <a:prstGeom prst="rect">
            <a:avLst/>
          </a:prstGeom>
          <a:noFill/>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
        <p:nvSpPr>
          <p:cNvPr id="10" name="Text Box 3">
            <a:extLst>
              <a:ext uri="{FF2B5EF4-FFF2-40B4-BE49-F238E27FC236}">
                <a16:creationId xmlns:a16="http://schemas.microsoft.com/office/drawing/2014/main" id="{8A6A61F6-3B66-4022-9824-91A7FF124DE1}"/>
              </a:ext>
            </a:extLst>
          </p:cNvPr>
          <p:cNvSpPr txBox="1">
            <a:spLocks noChangeArrowheads="1"/>
          </p:cNvSpPr>
          <p:nvPr/>
        </p:nvSpPr>
        <p:spPr bwMode="auto">
          <a:xfrm>
            <a:off x="4579920" y="1524000"/>
            <a:ext cx="4564080" cy="5334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71450" indent="0" defTabSz="685800" eaLnBrk="1" hangingPunct="1">
              <a:lnSpc>
                <a:spcPct val="110000"/>
              </a:lnSpc>
              <a:spcAft>
                <a:spcPts val="450"/>
              </a:spcAft>
            </a:pPr>
            <a:r>
              <a:rPr lang="en-US" altLang="en-US" sz="3600" b="1" dirty="0">
                <a:solidFill>
                  <a:prstClr val="white"/>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A solid rock tomb </a:t>
            </a:r>
            <a:r>
              <a:rPr lang="en-US" altLang="en-US" sz="3600" i="1" dirty="0">
                <a:solidFill>
                  <a:prstClr val="white"/>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(Mt. 27:60; Mk. 15:46; Lk. 23:53)</a:t>
            </a:r>
            <a:endParaRPr lang="en-US" altLang="en-US" sz="3600" dirty="0">
              <a:solidFill>
                <a:prstClr val="white"/>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endParaRPr>
          </a:p>
          <a:p>
            <a:pPr marL="171450" indent="0" defTabSz="685800" eaLnBrk="1" hangingPunct="1">
              <a:lnSpc>
                <a:spcPct val="110000"/>
              </a:lnSpc>
              <a:spcAft>
                <a:spcPts val="450"/>
              </a:spcAft>
            </a:pPr>
            <a:endParaRPr lang="en-US" altLang="en-US" sz="3600" b="1" dirty="0">
              <a:solidFill>
                <a:prstClr val="white"/>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endParaRPr>
          </a:p>
          <a:p>
            <a:pPr marL="171450" indent="0" defTabSz="685800" eaLnBrk="1" hangingPunct="1">
              <a:lnSpc>
                <a:spcPct val="110000"/>
              </a:lnSpc>
              <a:spcAft>
                <a:spcPts val="450"/>
              </a:spcAft>
            </a:pPr>
            <a:r>
              <a:rPr lang="en-US" altLang="en-US" sz="3600" b="1" dirty="0">
                <a:solidFill>
                  <a:prstClr val="white"/>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A new tomb </a:t>
            </a:r>
          </a:p>
          <a:p>
            <a:pPr marL="171450" indent="0" defTabSz="685800" eaLnBrk="1" hangingPunct="1">
              <a:lnSpc>
                <a:spcPct val="110000"/>
              </a:lnSpc>
              <a:spcAft>
                <a:spcPts val="450"/>
              </a:spcAft>
            </a:pPr>
            <a:r>
              <a:rPr lang="en-US" altLang="en-US" sz="3600" dirty="0">
                <a:solidFill>
                  <a:prstClr val="white"/>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(Jn. 19:41; Lk. 23:53)</a:t>
            </a:r>
          </a:p>
          <a:p>
            <a:pPr marL="171450" indent="0" defTabSz="685800" eaLnBrk="1" hangingPunct="1">
              <a:lnSpc>
                <a:spcPct val="110000"/>
              </a:lnSpc>
              <a:spcAft>
                <a:spcPts val="450"/>
              </a:spcAft>
            </a:pPr>
            <a:endParaRPr lang="en-US" altLang="en-US" sz="1000" b="1" dirty="0">
              <a:solidFill>
                <a:prstClr val="white"/>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endParaRPr>
          </a:p>
          <a:p>
            <a:pPr marL="0" indent="-228600" eaLnBrk="1" hangingPunct="1">
              <a:lnSpc>
                <a:spcPct val="110000"/>
              </a:lnSpc>
              <a:spcAft>
                <a:spcPts val="450"/>
              </a:spcAft>
              <a:buClr>
                <a:srgbClr val="6BA9DA"/>
              </a:buClr>
              <a:buSzPct val="115000"/>
              <a:buFont typeface="Arial" panose="020B0604020202020204" pitchFamily="34" charset="0"/>
              <a:buChar char="•"/>
            </a:pPr>
            <a:endParaRPr lang="en-US" altLang="en-US" sz="1400" dirty="0">
              <a:solidFill>
                <a:schemeClr val="tx1"/>
              </a:solidFill>
              <a:effectLst>
                <a:outerShdw blurRad="50800" dist="38100" dir="2700000" algn="tl" rotWithShape="0">
                  <a:srgbClr val="000000">
                    <a:alpha val="48000"/>
                  </a:srgbClr>
                </a:outerShdw>
              </a:effectLst>
              <a:latin typeface="+mn-lt"/>
              <a:cs typeface="+mn-cs"/>
            </a:endParaRPr>
          </a:p>
        </p:txBody>
      </p:sp>
      <p:sp>
        <p:nvSpPr>
          <p:cNvPr id="5" name="Footer Placeholder 4"/>
          <p:cNvSpPr>
            <a:spLocks noGrp="1"/>
          </p:cNvSpPr>
          <p:nvPr>
            <p:ph type="ftr" sz="quarter" idx="11"/>
          </p:nvPr>
        </p:nvSpPr>
        <p:spPr>
          <a:xfrm>
            <a:off x="15841" y="6449332"/>
            <a:ext cx="3923352" cy="365125"/>
          </a:xfrm>
        </p:spPr>
        <p:txBody>
          <a:bodyPr vert="horz" lIns="91440" tIns="45720" rIns="91440" bIns="45720" rtlCol="0" anchor="ctr">
            <a:normAutofit/>
          </a:bodyPr>
          <a:lstStyle/>
          <a:p>
            <a:pPr>
              <a:spcAft>
                <a:spcPts val="450"/>
              </a:spcAft>
              <a:buClr>
                <a:srgbClr val="6BA9DA"/>
              </a:buClr>
              <a:buSzPct val="115000"/>
              <a:defRPr/>
            </a:pPr>
            <a:r>
              <a:rPr lang="en-US" sz="1000" kern="1200">
                <a:solidFill>
                  <a:schemeClr val="bg1"/>
                </a:solidFill>
                <a:latin typeface="+mn-lt"/>
                <a:ea typeface="+mn-ea"/>
                <a:cs typeface="+mn-cs"/>
              </a:rPr>
              <a:t>Hope Of The Empty Tomb</a:t>
            </a:r>
            <a:endParaRPr lang="en-US" sz="1000" kern="1200" dirty="0">
              <a:solidFill>
                <a:schemeClr val="bg1"/>
              </a:solidFill>
              <a:latin typeface="+mn-lt"/>
              <a:ea typeface="+mn-ea"/>
              <a:cs typeface="+mn-cs"/>
            </a:endParaRPr>
          </a:p>
        </p:txBody>
      </p:sp>
      <p:cxnSp>
        <p:nvCxnSpPr>
          <p:cNvPr id="135" name="Straight Connector 134">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arn(inVertical)">
                                      <p:cBhvr>
                                        <p:cTn id="12" dur="500"/>
                                        <p:tgtEl>
                                          <p:spTgt spid="10">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barn(inVertical)">
                                      <p:cBhvr>
                                        <p:cTn id="15"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4659086" y="0"/>
            <a:ext cx="4495800" cy="1326321"/>
          </a:xfrm>
        </p:spPr>
        <p:txBody>
          <a:bodyPr vert="horz" lIns="91440" tIns="45720" rIns="91440" bIns="45720" rtlCol="0" anchor="ctr">
            <a:normAutofit/>
          </a:bodyPr>
          <a:lstStyle/>
          <a:p>
            <a:pPr defTabSz="914400">
              <a:defRPr/>
            </a:pPr>
            <a:r>
              <a:rPr lang="en-US" sz="2900" u="sng" dirty="0">
                <a:solidFill>
                  <a:srgbClr val="66FFFF"/>
                </a:solidFill>
              </a:rPr>
              <a:t>Physical Evidence: </a:t>
            </a:r>
            <a:br>
              <a:rPr lang="en-US" sz="2900" u="sng" dirty="0">
                <a:solidFill>
                  <a:srgbClr val="66FFFF"/>
                </a:solidFill>
              </a:rPr>
            </a:br>
            <a:r>
              <a:rPr lang="en-US" sz="2900" u="sng" dirty="0">
                <a:solidFill>
                  <a:srgbClr val="66FFFF"/>
                </a:solidFill>
              </a:rPr>
              <a:t>Tomb Of Jesus</a:t>
            </a:r>
          </a:p>
        </p:txBody>
      </p:sp>
      <p:pic>
        <p:nvPicPr>
          <p:cNvPr id="7" name="Picture 6" descr="Painting of a group of people lying on the ground&#10;&#10;Description automatically generated with low confidence">
            <a:extLst>
              <a:ext uri="{FF2B5EF4-FFF2-40B4-BE49-F238E27FC236}">
                <a16:creationId xmlns:a16="http://schemas.microsoft.com/office/drawing/2014/main" id="{7730C653-E8CF-4DFF-89EE-498F2FC02F79}"/>
              </a:ext>
            </a:extLst>
          </p:cNvPr>
          <p:cNvPicPr>
            <a:picLocks noChangeAspect="1"/>
          </p:cNvPicPr>
          <p:nvPr/>
        </p:nvPicPr>
        <p:blipFill rotWithShape="1">
          <a:blip r:embed="rId3">
            <a:extLst>
              <a:ext uri="{28A0092B-C50C-407E-A947-70E740481C1C}">
                <a14:useLocalDpi xmlns:a14="http://schemas.microsoft.com/office/drawing/2010/main" val="0"/>
              </a:ext>
            </a:extLst>
          </a:blip>
          <a:srcRect l="10240" r="10865"/>
          <a:stretch/>
        </p:blipFill>
        <p:spPr>
          <a:xfrm>
            <a:off x="20" y="10"/>
            <a:ext cx="4571980" cy="6857990"/>
          </a:xfrm>
          <a:prstGeom prst="rect">
            <a:avLst/>
          </a:prstGeom>
        </p:spPr>
      </p:pic>
      <p:sp>
        <p:nvSpPr>
          <p:cNvPr id="10" name="Text Box 3">
            <a:extLst>
              <a:ext uri="{FF2B5EF4-FFF2-40B4-BE49-F238E27FC236}">
                <a16:creationId xmlns:a16="http://schemas.microsoft.com/office/drawing/2014/main" id="{8A6A61F6-3B66-4022-9824-91A7FF124DE1}"/>
              </a:ext>
            </a:extLst>
          </p:cNvPr>
          <p:cNvSpPr txBox="1">
            <a:spLocks noChangeArrowheads="1"/>
          </p:cNvSpPr>
          <p:nvPr/>
        </p:nvSpPr>
        <p:spPr bwMode="auto">
          <a:xfrm>
            <a:off x="4659086" y="1676400"/>
            <a:ext cx="4495800" cy="5181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71450" indent="0" defTabSz="685800" eaLnBrk="1" hangingPunct="1">
              <a:lnSpc>
                <a:spcPct val="110000"/>
              </a:lnSpc>
              <a:spcAft>
                <a:spcPts val="450"/>
              </a:spcAft>
            </a:pPr>
            <a:r>
              <a:rPr lang="en-US" altLang="en-US" sz="3600" b="1" dirty="0">
                <a:solidFill>
                  <a:prstClr val="white"/>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A borrowed tomb </a:t>
            </a:r>
            <a:r>
              <a:rPr lang="en-US" altLang="en-US" sz="3600" dirty="0">
                <a:solidFill>
                  <a:prstClr val="white"/>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(Is. 53:9; Mt.27:57-60; Lk. 23:50-53)</a:t>
            </a:r>
          </a:p>
          <a:p>
            <a:pPr marL="171450" indent="0" defTabSz="685800" eaLnBrk="1" hangingPunct="1">
              <a:lnSpc>
                <a:spcPct val="110000"/>
              </a:lnSpc>
              <a:spcAft>
                <a:spcPts val="450"/>
              </a:spcAft>
              <a:defRPr/>
            </a:pPr>
            <a:endParaRPr lang="en-US" altLang="en-US" sz="3600" b="1" dirty="0">
              <a:solidFill>
                <a:prstClr val="white"/>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endParaRPr>
          </a:p>
          <a:p>
            <a:pPr marL="171450" indent="0" defTabSz="685800" eaLnBrk="1" hangingPunct="1">
              <a:lnSpc>
                <a:spcPct val="110000"/>
              </a:lnSpc>
              <a:spcAft>
                <a:spcPts val="450"/>
              </a:spcAft>
            </a:pPr>
            <a:r>
              <a:rPr lang="en-US" altLang="en-US" sz="3600" b="1" dirty="0">
                <a:solidFill>
                  <a:prstClr val="white"/>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A guarded tomb </a:t>
            </a:r>
            <a:r>
              <a:rPr lang="en-US" altLang="en-US" sz="3600" dirty="0">
                <a:solidFill>
                  <a:prstClr val="white"/>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(Mt. 27:65)</a:t>
            </a:r>
            <a:endParaRPr lang="en-US" altLang="en-US" sz="3600" dirty="0">
              <a:solidFill>
                <a:schemeClr val="tx1"/>
              </a:solidFill>
              <a:effectLst>
                <a:outerShdw blurRad="50800" dist="38100" dir="2700000" algn="tl" rotWithShape="0">
                  <a:srgbClr val="000000">
                    <a:alpha val="48000"/>
                  </a:srgbClr>
                </a:outerShdw>
              </a:effectLst>
              <a:latin typeface="+mn-lt"/>
              <a:cs typeface="+mn-cs"/>
            </a:endParaRPr>
          </a:p>
        </p:txBody>
      </p:sp>
      <p:sp>
        <p:nvSpPr>
          <p:cNvPr id="5" name="Footer Placeholder 4"/>
          <p:cNvSpPr>
            <a:spLocks noGrp="1"/>
          </p:cNvSpPr>
          <p:nvPr>
            <p:ph type="ftr" sz="quarter" idx="11"/>
          </p:nvPr>
        </p:nvSpPr>
        <p:spPr>
          <a:xfrm>
            <a:off x="20" y="6475458"/>
            <a:ext cx="3923352" cy="365125"/>
          </a:xfrm>
        </p:spPr>
        <p:txBody>
          <a:bodyPr vert="horz" lIns="91440" tIns="45720" rIns="91440" bIns="45720" rtlCol="0" anchor="ctr">
            <a:normAutofit/>
          </a:bodyPr>
          <a:lstStyle/>
          <a:p>
            <a:pPr>
              <a:spcAft>
                <a:spcPts val="450"/>
              </a:spcAft>
              <a:buClr>
                <a:srgbClr val="6BA9DA"/>
              </a:buClr>
              <a:buSzPct val="115000"/>
              <a:defRPr/>
            </a:pPr>
            <a:r>
              <a:rPr lang="en-US" sz="1000" kern="1200">
                <a:solidFill>
                  <a:schemeClr val="tx1">
                    <a:tint val="75000"/>
                  </a:schemeClr>
                </a:solidFill>
                <a:latin typeface="+mn-lt"/>
                <a:ea typeface="+mn-ea"/>
                <a:cs typeface="+mn-cs"/>
              </a:rPr>
              <a:t>Hope Of The Empty Tomb</a:t>
            </a:r>
            <a:endParaRPr lang="en-US" sz="1000" kern="1200" dirty="0">
              <a:solidFill>
                <a:schemeClr val="tx1">
                  <a:tint val="75000"/>
                </a:schemeClr>
              </a:solidFill>
              <a:latin typeface="+mn-lt"/>
              <a:ea typeface="+mn-ea"/>
              <a:cs typeface="+mn-cs"/>
            </a:endParaRPr>
          </a:p>
        </p:txBody>
      </p:sp>
      <p:cxnSp>
        <p:nvCxnSpPr>
          <p:cNvPr id="135" name="Straight Connector 134">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8255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arn(inVertical)">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7162B334-BEB2-4531-844F-7E593512EBB1}"/>
              </a:ext>
            </a:extLst>
          </p:cNvPr>
          <p:cNvSpPr>
            <a:spLocks noGrp="1" noChangeArrowheads="1"/>
          </p:cNvSpPr>
          <p:nvPr>
            <p:ph type="title"/>
          </p:nvPr>
        </p:nvSpPr>
        <p:spPr>
          <a:xfrm>
            <a:off x="4609612" y="10"/>
            <a:ext cx="4534368" cy="1326321"/>
          </a:xfrm>
        </p:spPr>
        <p:txBody>
          <a:bodyPr vert="horz" lIns="91440" tIns="45720" rIns="91440" bIns="45720" rtlCol="0" anchor="ctr">
            <a:normAutofit/>
          </a:bodyPr>
          <a:lstStyle/>
          <a:p>
            <a:pPr defTabSz="914400">
              <a:defRPr/>
            </a:pPr>
            <a:r>
              <a:rPr lang="en-US" sz="2900" u="sng" dirty="0">
                <a:solidFill>
                  <a:srgbClr val="66FFFF"/>
                </a:solidFill>
              </a:rPr>
              <a:t>Physical Evidence: </a:t>
            </a:r>
            <a:br>
              <a:rPr lang="en-US" sz="2900" u="sng" dirty="0">
                <a:solidFill>
                  <a:srgbClr val="66FFFF"/>
                </a:solidFill>
              </a:rPr>
            </a:br>
            <a:r>
              <a:rPr lang="en-US" sz="2900" u="sng" dirty="0">
                <a:solidFill>
                  <a:srgbClr val="66FFFF"/>
                </a:solidFill>
              </a:rPr>
              <a:t>Tomb Of Jesus</a:t>
            </a:r>
          </a:p>
        </p:txBody>
      </p:sp>
      <p:pic>
        <p:nvPicPr>
          <p:cNvPr id="9" name="Picture 8" descr="Painting of a group of people lying on the ground&#10;&#10;Description automatically generated with low confidence">
            <a:extLst>
              <a:ext uri="{FF2B5EF4-FFF2-40B4-BE49-F238E27FC236}">
                <a16:creationId xmlns:a16="http://schemas.microsoft.com/office/drawing/2014/main" id="{9E0BD90D-5762-46B5-9789-5BCE31F8A851}"/>
              </a:ext>
            </a:extLst>
          </p:cNvPr>
          <p:cNvPicPr>
            <a:picLocks noChangeAspect="1"/>
          </p:cNvPicPr>
          <p:nvPr/>
        </p:nvPicPr>
        <p:blipFill rotWithShape="1">
          <a:blip r:embed="rId3">
            <a:extLst>
              <a:ext uri="{28A0092B-C50C-407E-A947-70E740481C1C}">
                <a14:useLocalDpi xmlns:a14="http://schemas.microsoft.com/office/drawing/2010/main" val="0"/>
              </a:ext>
            </a:extLst>
          </a:blip>
          <a:srcRect l="10240" r="10865"/>
          <a:stretch/>
        </p:blipFill>
        <p:spPr>
          <a:xfrm>
            <a:off x="20" y="10"/>
            <a:ext cx="4571980" cy="6857990"/>
          </a:xfrm>
          <a:prstGeom prst="rect">
            <a:avLst/>
          </a:prstGeom>
        </p:spPr>
      </p:pic>
      <p:sp>
        <p:nvSpPr>
          <p:cNvPr id="15" name="Text Box 3"/>
          <p:cNvSpPr txBox="1">
            <a:spLocks noChangeArrowheads="1"/>
          </p:cNvSpPr>
          <p:nvPr/>
        </p:nvSpPr>
        <p:spPr bwMode="auto">
          <a:xfrm>
            <a:off x="4486207" y="1676400"/>
            <a:ext cx="4686785" cy="5181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71450" indent="0" defTabSz="685800" eaLnBrk="1" hangingPunct="1">
              <a:lnSpc>
                <a:spcPct val="110000"/>
              </a:lnSpc>
              <a:spcAft>
                <a:spcPts val="450"/>
              </a:spcAft>
            </a:pPr>
            <a:r>
              <a:rPr lang="en-US" altLang="en-US" sz="3600" b="1" dirty="0">
                <a:solidFill>
                  <a:prstClr val="white"/>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A sealed tomb </a:t>
            </a:r>
            <a:r>
              <a:rPr lang="en-US" altLang="en-US" sz="3600" dirty="0">
                <a:solidFill>
                  <a:prstClr val="white"/>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(Mt. 27:66)</a:t>
            </a:r>
            <a:endParaRPr lang="en-US" altLang="en-US" sz="3600" i="1" dirty="0">
              <a:solidFill>
                <a:prstClr val="white"/>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endParaRPr>
          </a:p>
          <a:p>
            <a:pPr marL="171450" indent="0" defTabSz="685800" eaLnBrk="1" hangingPunct="1">
              <a:lnSpc>
                <a:spcPct val="110000"/>
              </a:lnSpc>
              <a:spcAft>
                <a:spcPts val="450"/>
              </a:spcAft>
            </a:pPr>
            <a:endParaRPr lang="en-US" altLang="en-US" sz="3600" b="1" dirty="0">
              <a:solidFill>
                <a:prstClr val="white"/>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endParaRPr>
          </a:p>
          <a:p>
            <a:pPr marL="171450" indent="0" defTabSz="685800" eaLnBrk="1" hangingPunct="1">
              <a:lnSpc>
                <a:spcPct val="110000"/>
              </a:lnSpc>
              <a:spcAft>
                <a:spcPts val="450"/>
              </a:spcAft>
            </a:pPr>
            <a:r>
              <a:rPr lang="en-US" altLang="en-US" sz="3600" b="1" dirty="0">
                <a:solidFill>
                  <a:prstClr val="white"/>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An inspected tomb </a:t>
            </a:r>
          </a:p>
          <a:p>
            <a:pPr marL="171450" indent="0" defTabSz="685800" eaLnBrk="1" hangingPunct="1">
              <a:lnSpc>
                <a:spcPct val="110000"/>
              </a:lnSpc>
              <a:spcAft>
                <a:spcPts val="450"/>
              </a:spcAft>
            </a:pPr>
            <a:r>
              <a:rPr lang="en-US" altLang="en-US" sz="3600" dirty="0">
                <a:solidFill>
                  <a:prstClr val="white"/>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(Mk. 15:47; Lk. 23:55-56)</a:t>
            </a:r>
            <a:endParaRPr lang="en-US" altLang="en-US" sz="3600" i="1" dirty="0">
              <a:solidFill>
                <a:prstClr val="white"/>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endParaRPr>
          </a:p>
          <a:p>
            <a:pPr marL="0" indent="-228600" eaLnBrk="1" hangingPunct="1">
              <a:lnSpc>
                <a:spcPct val="110000"/>
              </a:lnSpc>
              <a:spcAft>
                <a:spcPts val="450"/>
              </a:spcAft>
              <a:buClr>
                <a:srgbClr val="6BA9DA"/>
              </a:buClr>
              <a:buSzPct val="115000"/>
              <a:buFont typeface="Arial" panose="020B0604020202020204" pitchFamily="34" charset="0"/>
              <a:buChar char="•"/>
            </a:pPr>
            <a:endParaRPr lang="en-US" altLang="en-US" sz="1300" dirty="0">
              <a:solidFill>
                <a:schemeClr val="tx1"/>
              </a:solidFill>
              <a:effectLst>
                <a:outerShdw blurRad="50800" dist="38100" dir="2700000" algn="tl" rotWithShape="0">
                  <a:srgbClr val="000000">
                    <a:alpha val="48000"/>
                  </a:srgbClr>
                </a:outerShdw>
              </a:effectLst>
              <a:latin typeface="+mn-lt"/>
              <a:cs typeface="+mn-cs"/>
            </a:endParaRPr>
          </a:p>
        </p:txBody>
      </p:sp>
      <p:sp>
        <p:nvSpPr>
          <p:cNvPr id="5" name="Footer Placeholder 4"/>
          <p:cNvSpPr>
            <a:spLocks noGrp="1"/>
          </p:cNvSpPr>
          <p:nvPr>
            <p:ph type="ftr" sz="quarter" idx="11"/>
          </p:nvPr>
        </p:nvSpPr>
        <p:spPr>
          <a:xfrm>
            <a:off x="275997" y="6309360"/>
            <a:ext cx="3923352" cy="365125"/>
          </a:xfrm>
        </p:spPr>
        <p:txBody>
          <a:bodyPr vert="horz" lIns="91440" tIns="45720" rIns="91440" bIns="45720" rtlCol="0" anchor="ctr">
            <a:normAutofit/>
          </a:bodyPr>
          <a:lstStyle/>
          <a:p>
            <a:pPr>
              <a:spcAft>
                <a:spcPts val="450"/>
              </a:spcAft>
              <a:buClr>
                <a:srgbClr val="6BA9DA"/>
              </a:buClr>
              <a:buSzPct val="115000"/>
              <a:defRPr/>
            </a:pPr>
            <a:r>
              <a:rPr lang="en-US" sz="1000" kern="1200">
                <a:solidFill>
                  <a:schemeClr val="tx1">
                    <a:tint val="75000"/>
                  </a:schemeClr>
                </a:solidFill>
                <a:latin typeface="+mn-lt"/>
                <a:ea typeface="+mn-ea"/>
                <a:cs typeface="+mn-cs"/>
              </a:rPr>
              <a:t>Hope Of The Empty Tomb</a:t>
            </a:r>
          </a:p>
        </p:txBody>
      </p:sp>
      <p:cxnSp>
        <p:nvCxnSpPr>
          <p:cNvPr id="25" name="Straight Connector 24">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46810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animEffect transition="in" filter="fade">
                                      <p:cBhvr>
                                        <p:cTn id="15"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4587862" y="1"/>
            <a:ext cx="4556138" cy="1066800"/>
          </a:xfrm>
        </p:spPr>
        <p:txBody>
          <a:bodyPr vert="horz" lIns="91440" tIns="45720" rIns="91440" bIns="45720" rtlCol="0" anchor="ctr">
            <a:normAutofit/>
          </a:bodyPr>
          <a:lstStyle/>
          <a:p>
            <a:pPr defTabSz="914400">
              <a:defRPr/>
            </a:pPr>
            <a:r>
              <a:rPr lang="en-US" sz="2900" u="sng" dirty="0">
                <a:solidFill>
                  <a:srgbClr val="66FFFF"/>
                </a:solidFill>
              </a:rPr>
              <a:t>Physical Evidence: </a:t>
            </a:r>
            <a:br>
              <a:rPr lang="en-US" sz="2900" u="sng" dirty="0">
                <a:solidFill>
                  <a:srgbClr val="66FFFF"/>
                </a:solidFill>
              </a:rPr>
            </a:br>
            <a:r>
              <a:rPr lang="en-US" sz="2900" u="sng" dirty="0">
                <a:solidFill>
                  <a:srgbClr val="66FFFF"/>
                </a:solidFill>
              </a:rPr>
              <a:t>Tomb Of Jesus</a:t>
            </a:r>
          </a:p>
        </p:txBody>
      </p:sp>
      <p:pic>
        <p:nvPicPr>
          <p:cNvPr id="8" name="Picture 7" descr="A picture containing tree, outdoor&#10;&#10;Description generated with very high confidence">
            <a:extLst>
              <a:ext uri="{FF2B5EF4-FFF2-40B4-BE49-F238E27FC236}">
                <a16:creationId xmlns:a16="http://schemas.microsoft.com/office/drawing/2014/main" id="{F893402F-0585-4B1F-A173-9E30CC8E9162}"/>
              </a:ext>
            </a:extLst>
          </p:cNvPr>
          <p:cNvPicPr>
            <a:picLocks noChangeAspect="1"/>
          </p:cNvPicPr>
          <p:nvPr/>
        </p:nvPicPr>
        <p:blipFill rotWithShape="1">
          <a:blip r:embed="rId3">
            <a:extLst>
              <a:ext uri="{28A0092B-C50C-407E-A947-70E740481C1C}">
                <a14:useLocalDpi xmlns:a14="http://schemas.microsoft.com/office/drawing/2010/main" val="0"/>
              </a:ext>
            </a:extLst>
          </a:blip>
          <a:srcRect r="9910"/>
          <a:stretch/>
        </p:blipFill>
        <p:spPr>
          <a:xfrm>
            <a:off x="20" y="10"/>
            <a:ext cx="4571980" cy="6857990"/>
          </a:xfrm>
          <a:prstGeom prst="rect">
            <a:avLst/>
          </a:prstGeom>
        </p:spPr>
      </p:pic>
      <p:sp>
        <p:nvSpPr>
          <p:cNvPr id="12" name="Text Box 3">
            <a:extLst>
              <a:ext uri="{FF2B5EF4-FFF2-40B4-BE49-F238E27FC236}">
                <a16:creationId xmlns:a16="http://schemas.microsoft.com/office/drawing/2014/main" id="{C24E20C8-CD6E-4CFC-BB59-B05F2C3A5BF5}"/>
              </a:ext>
            </a:extLst>
          </p:cNvPr>
          <p:cNvSpPr txBox="1">
            <a:spLocks noChangeArrowheads="1"/>
          </p:cNvSpPr>
          <p:nvPr/>
        </p:nvSpPr>
        <p:spPr bwMode="auto">
          <a:xfrm>
            <a:off x="4587862" y="1371599"/>
            <a:ext cx="4556117" cy="54863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fontScale="925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71450" indent="0" defTabSz="685800" eaLnBrk="1" hangingPunct="1">
              <a:lnSpc>
                <a:spcPct val="110000"/>
              </a:lnSpc>
              <a:spcAft>
                <a:spcPts val="450"/>
              </a:spcAft>
            </a:pPr>
            <a:r>
              <a:rPr lang="en-US" altLang="en-US" sz="2800" b="1" dirty="0">
                <a:solidFill>
                  <a:prstClr val="white"/>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An empty tomb (Lk. 24:1-3)</a:t>
            </a:r>
            <a:endParaRPr lang="en-US" altLang="en-US" sz="2800" b="1" i="1" dirty="0">
              <a:solidFill>
                <a:prstClr val="white"/>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endParaRPr>
          </a:p>
          <a:p>
            <a:pPr marL="346472" indent="-346472" defTabSz="685800" eaLnBrk="1" hangingPunct="1">
              <a:lnSpc>
                <a:spcPct val="110000"/>
              </a:lnSpc>
              <a:spcAft>
                <a:spcPts val="450"/>
              </a:spcAft>
              <a:buClr>
                <a:srgbClr val="6BA9DA"/>
              </a:buClr>
              <a:buSzPct val="115000"/>
              <a:buFont typeface="Wingdings" pitchFamily="2" charset="2"/>
              <a:buChar char="Ø"/>
            </a:pPr>
            <a:r>
              <a:rPr lang="en-US" altLang="en-US" sz="2600" dirty="0">
                <a:solidFill>
                  <a:srgbClr val="FFFF00"/>
                </a:solidFill>
                <a:effectLst>
                  <a:outerShdw blurRad="50800" dist="38100" dir="2700000" algn="tl" rotWithShape="0">
                    <a:srgbClr val="000000">
                      <a:alpha val="48000"/>
                    </a:srgbClr>
                  </a:outerShdw>
                </a:effectLst>
                <a:latin typeface="+mn-lt"/>
                <a:ea typeface="Tahoma" panose="020B0604030504040204" pitchFamily="34" charset="0"/>
                <a:cs typeface="Tahoma" panose="020B0604030504040204" pitchFamily="34" charset="0"/>
              </a:rPr>
              <a:t>All parties to the burial of Jesus agree that He was dead (Mk. 15:42-47; Jn. 19:31-42)</a:t>
            </a:r>
          </a:p>
          <a:p>
            <a:pPr marL="346472" indent="-346472" defTabSz="685800" eaLnBrk="1" hangingPunct="1">
              <a:lnSpc>
                <a:spcPct val="110000"/>
              </a:lnSpc>
              <a:spcAft>
                <a:spcPts val="450"/>
              </a:spcAft>
              <a:buClr>
                <a:srgbClr val="6BA9DA"/>
              </a:buClr>
              <a:buSzPct val="115000"/>
              <a:buFont typeface="Wingdings" pitchFamily="2" charset="2"/>
              <a:buChar char="Ø"/>
            </a:pPr>
            <a:r>
              <a:rPr lang="en-US" altLang="en-US" sz="2600" dirty="0">
                <a:solidFill>
                  <a:srgbClr val="FFFF00"/>
                </a:solidFill>
                <a:effectLst>
                  <a:outerShdw blurRad="50800" dist="38100" dir="2700000" algn="tl" rotWithShape="0">
                    <a:srgbClr val="000000">
                      <a:alpha val="48000"/>
                    </a:srgbClr>
                  </a:outerShdw>
                </a:effectLst>
                <a:latin typeface="+mn-lt"/>
                <a:ea typeface="Tahoma" panose="020B0604030504040204" pitchFamily="34" charset="0"/>
                <a:cs typeface="Tahoma" panose="020B0604030504040204" pitchFamily="34" charset="0"/>
              </a:rPr>
              <a:t>All parties to the burial of Jesus agree that His body was in the tomb (Mt. 27:63-64; 27:66; Mk. 15:45-47)</a:t>
            </a:r>
          </a:p>
          <a:p>
            <a:pPr marL="346472" indent="-346472" defTabSz="685800" eaLnBrk="1" hangingPunct="1">
              <a:lnSpc>
                <a:spcPct val="110000"/>
              </a:lnSpc>
              <a:spcAft>
                <a:spcPts val="450"/>
              </a:spcAft>
              <a:buClr>
                <a:srgbClr val="6BA9DA"/>
              </a:buClr>
              <a:buSzPct val="115000"/>
              <a:buFont typeface="Wingdings" pitchFamily="2" charset="2"/>
              <a:buChar char="Ø"/>
            </a:pPr>
            <a:r>
              <a:rPr lang="en-US" altLang="en-US" sz="2600" dirty="0">
                <a:solidFill>
                  <a:srgbClr val="FFFF00"/>
                </a:solidFill>
                <a:effectLst>
                  <a:outerShdw blurRad="50800" dist="38100" dir="2700000" algn="tl" rotWithShape="0">
                    <a:srgbClr val="000000">
                      <a:alpha val="48000"/>
                    </a:srgbClr>
                  </a:outerShdw>
                </a:effectLst>
                <a:latin typeface="+mn-lt"/>
                <a:ea typeface="Tahoma" panose="020B0604030504040204" pitchFamily="34" charset="0"/>
                <a:cs typeface="Tahoma" panose="020B0604030504040204" pitchFamily="34" charset="0"/>
              </a:rPr>
              <a:t>All parties to the burial of Jesus agree that the tomb was empty on Sunday morning (Mt. 28:9, 11-15; Lk. 24:5-6; Jn. 20:2-8)</a:t>
            </a:r>
            <a:endParaRPr lang="en-US" altLang="en-US" sz="2600" b="1" dirty="0">
              <a:solidFill>
                <a:schemeClr val="tx1"/>
              </a:solidFill>
              <a:effectLst>
                <a:outerShdw blurRad="50800" dist="38100" dir="2700000" algn="tl" rotWithShape="0">
                  <a:srgbClr val="000000">
                    <a:alpha val="48000"/>
                  </a:srgbClr>
                </a:outerShdw>
              </a:effectLst>
              <a:latin typeface="+mn-lt"/>
              <a:cs typeface="+mn-cs"/>
            </a:endParaRPr>
          </a:p>
          <a:p>
            <a:pPr marL="0" indent="-228600" eaLnBrk="1" hangingPunct="1">
              <a:lnSpc>
                <a:spcPct val="110000"/>
              </a:lnSpc>
              <a:spcAft>
                <a:spcPts val="450"/>
              </a:spcAft>
              <a:buClr>
                <a:srgbClr val="6BA9DA"/>
              </a:buClr>
              <a:buSzPct val="115000"/>
              <a:buFont typeface="Arial" panose="020B0604020202020204" pitchFamily="34" charset="0"/>
              <a:buChar char="•"/>
            </a:pPr>
            <a:endParaRPr lang="en-US" altLang="en-US" sz="1600" dirty="0">
              <a:solidFill>
                <a:schemeClr val="tx1"/>
              </a:solidFill>
              <a:effectLst>
                <a:outerShdw blurRad="50800" dist="38100" dir="2700000" algn="tl" rotWithShape="0">
                  <a:srgbClr val="000000">
                    <a:alpha val="48000"/>
                  </a:srgbClr>
                </a:outerShdw>
              </a:effectLst>
              <a:latin typeface="+mn-lt"/>
              <a:cs typeface="+mn-cs"/>
            </a:endParaRPr>
          </a:p>
        </p:txBody>
      </p:sp>
      <p:sp>
        <p:nvSpPr>
          <p:cNvPr id="5" name="Footer Placeholder 4"/>
          <p:cNvSpPr>
            <a:spLocks noGrp="1"/>
          </p:cNvSpPr>
          <p:nvPr>
            <p:ph type="ftr" sz="quarter" idx="11"/>
          </p:nvPr>
        </p:nvSpPr>
        <p:spPr>
          <a:xfrm>
            <a:off x="16815" y="6510282"/>
            <a:ext cx="3923352" cy="365125"/>
          </a:xfrm>
        </p:spPr>
        <p:txBody>
          <a:bodyPr vert="horz" lIns="91440" tIns="45720" rIns="91440" bIns="45720" rtlCol="0" anchor="ctr">
            <a:normAutofit/>
          </a:bodyPr>
          <a:lstStyle/>
          <a:p>
            <a:pPr>
              <a:spcAft>
                <a:spcPts val="450"/>
              </a:spcAft>
              <a:buClr>
                <a:srgbClr val="6BA9DA"/>
              </a:buClr>
              <a:buSzPct val="115000"/>
              <a:defRPr/>
            </a:pPr>
            <a:r>
              <a:rPr lang="en-US" sz="1000" kern="1200">
                <a:solidFill>
                  <a:schemeClr val="tx1">
                    <a:tint val="75000"/>
                  </a:schemeClr>
                </a:solidFill>
                <a:latin typeface="+mn-lt"/>
                <a:ea typeface="+mn-ea"/>
                <a:cs typeface="+mn-cs"/>
              </a:rPr>
              <a:t>Hope Of The Empty Tomb</a:t>
            </a:r>
            <a:endParaRPr lang="en-US" sz="1000" kern="1200" dirty="0">
              <a:solidFill>
                <a:schemeClr val="tx1">
                  <a:tint val="75000"/>
                </a:schemeClr>
              </a:solidFill>
              <a:latin typeface="+mn-lt"/>
              <a:ea typeface="+mn-ea"/>
              <a:cs typeface="+mn-cs"/>
            </a:endParaRPr>
          </a:p>
        </p:txBody>
      </p:sp>
      <p:cxnSp>
        <p:nvCxnSpPr>
          <p:cNvPr id="135" name="Straight Connector 134">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wipe(left)">
                                      <p:cBhvr>
                                        <p:cTn id="11" dur="500"/>
                                        <p:tgtEl>
                                          <p:spTgt spid="1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xEl>
                                              <p:pRg st="2" end="2"/>
                                            </p:txEl>
                                          </p:spTgt>
                                        </p:tgtEl>
                                        <p:attrNameLst>
                                          <p:attrName>style.visibility</p:attrName>
                                        </p:attrNameLst>
                                      </p:cBhvr>
                                      <p:to>
                                        <p:strVal val="visible"/>
                                      </p:to>
                                    </p:set>
                                    <p:animEffect transition="in" filter="wipe(left)">
                                      <p:cBhvr>
                                        <p:cTn id="16" dur="500"/>
                                        <p:tgtEl>
                                          <p:spTgt spid="1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wipe(left)">
                                      <p:cBhvr>
                                        <p:cTn id="21"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FFE21F-5E31-4036-8A30-96A72F46FED4}"/>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b="30"/>
          <a:stretch/>
        </p:blipFill>
        <p:spPr>
          <a:xfrm>
            <a:off x="20" y="2030"/>
            <a:ext cx="9143980" cy="6855970"/>
          </a:xfrm>
          <a:prstGeom prst="rect">
            <a:avLst/>
          </a:prstGeom>
        </p:spPr>
      </p:pic>
      <p:sp>
        <p:nvSpPr>
          <p:cNvPr id="72" name="Rectangle 7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4866" name="Rectangle 2"/>
          <p:cNvSpPr>
            <a:spLocks noGrp="1" noChangeArrowheads="1"/>
          </p:cNvSpPr>
          <p:nvPr>
            <p:ph type="title"/>
          </p:nvPr>
        </p:nvSpPr>
        <p:spPr>
          <a:xfrm>
            <a:off x="0" y="2031"/>
            <a:ext cx="9143979" cy="836170"/>
          </a:xfrm>
        </p:spPr>
        <p:txBody>
          <a:bodyPr vert="horz" lIns="91440" tIns="45720" rIns="91440" bIns="45720" rtlCol="0" anchor="ctr">
            <a:normAutofit/>
          </a:bodyPr>
          <a:lstStyle/>
          <a:p>
            <a:pPr defTabSz="914400">
              <a:defRPr/>
            </a:pPr>
            <a:r>
              <a:rPr lang="en-US" sz="3400" u="sng" dirty="0">
                <a:solidFill>
                  <a:srgbClr val="66FFFF"/>
                </a:solidFill>
              </a:rPr>
              <a:t>Physical Evidence: Tomb Of Jesus </a:t>
            </a:r>
          </a:p>
        </p:txBody>
      </p:sp>
      <p:sp>
        <p:nvSpPr>
          <p:cNvPr id="8" name="Text Box 11"/>
          <p:cNvSpPr txBox="1">
            <a:spLocks noChangeArrowheads="1"/>
          </p:cNvSpPr>
          <p:nvPr/>
        </p:nvSpPr>
        <p:spPr bwMode="auto">
          <a:xfrm>
            <a:off x="0" y="914399"/>
            <a:ext cx="9143979" cy="5574411"/>
          </a:xfrm>
          <a:prstGeom prst="rect">
            <a:avLst/>
          </a:prstGeom>
        </p:spPr>
        <p:txBody>
          <a:bodyPr vert="horz" lIns="91440" tIns="45720" rIns="91440" bIns="45720" rtlCol="0">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804863" indent="-633413" defTabSz="685800" eaLnBrk="1" hangingPunct="1">
              <a:lnSpc>
                <a:spcPct val="120000"/>
              </a:lnSpc>
              <a:spcAft>
                <a:spcPts val="450"/>
              </a:spcAft>
              <a:buFont typeface="Wingdings" panose="05000000000000000000" pitchFamily="2" charset="2"/>
              <a:buChar char="v"/>
              <a:defRPr/>
            </a:pPr>
            <a:r>
              <a:rPr lang="en-US" sz="4000" b="1" dirty="0">
                <a:solidFill>
                  <a:prstClr val="white"/>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Solid Rock</a:t>
            </a:r>
          </a:p>
          <a:p>
            <a:pPr marL="804863" indent="-633413" defTabSz="685800" eaLnBrk="1" hangingPunct="1">
              <a:lnSpc>
                <a:spcPct val="120000"/>
              </a:lnSpc>
              <a:spcAft>
                <a:spcPts val="450"/>
              </a:spcAft>
              <a:buFont typeface="Wingdings" panose="05000000000000000000" pitchFamily="2" charset="2"/>
              <a:buChar char="v"/>
              <a:defRPr/>
            </a:pPr>
            <a:r>
              <a:rPr lang="en-US" sz="4000" b="1" dirty="0">
                <a:solidFill>
                  <a:prstClr val="white"/>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New</a:t>
            </a:r>
          </a:p>
          <a:p>
            <a:pPr marL="804863" indent="-633413" defTabSz="685800" eaLnBrk="1" hangingPunct="1">
              <a:lnSpc>
                <a:spcPct val="120000"/>
              </a:lnSpc>
              <a:spcAft>
                <a:spcPts val="450"/>
              </a:spcAft>
              <a:buFont typeface="Wingdings" panose="05000000000000000000" pitchFamily="2" charset="2"/>
              <a:buChar char="v"/>
              <a:defRPr/>
            </a:pPr>
            <a:r>
              <a:rPr lang="en-US" sz="4000" b="1" dirty="0">
                <a:solidFill>
                  <a:prstClr val="white"/>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Borrowed</a:t>
            </a:r>
          </a:p>
          <a:p>
            <a:pPr marL="804863" indent="-633413" defTabSz="685800" eaLnBrk="1" hangingPunct="1">
              <a:lnSpc>
                <a:spcPct val="120000"/>
              </a:lnSpc>
              <a:spcAft>
                <a:spcPts val="450"/>
              </a:spcAft>
              <a:buFont typeface="Wingdings" panose="05000000000000000000" pitchFamily="2" charset="2"/>
              <a:buChar char="v"/>
              <a:defRPr/>
            </a:pPr>
            <a:r>
              <a:rPr lang="en-US" sz="4000" b="1" dirty="0">
                <a:solidFill>
                  <a:prstClr val="white"/>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Guarded</a:t>
            </a:r>
          </a:p>
          <a:p>
            <a:pPr marL="804863" indent="-633413" defTabSz="685800" eaLnBrk="1" hangingPunct="1">
              <a:lnSpc>
                <a:spcPct val="120000"/>
              </a:lnSpc>
              <a:spcAft>
                <a:spcPts val="450"/>
              </a:spcAft>
              <a:buFont typeface="Wingdings" panose="05000000000000000000" pitchFamily="2" charset="2"/>
              <a:buChar char="v"/>
              <a:defRPr/>
            </a:pPr>
            <a:r>
              <a:rPr lang="en-US" sz="4000" b="1" dirty="0">
                <a:solidFill>
                  <a:prstClr val="white"/>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Sealed</a:t>
            </a:r>
          </a:p>
          <a:p>
            <a:pPr marL="804863" indent="-633413" defTabSz="685800" eaLnBrk="1" hangingPunct="1">
              <a:lnSpc>
                <a:spcPct val="120000"/>
              </a:lnSpc>
              <a:spcAft>
                <a:spcPts val="450"/>
              </a:spcAft>
              <a:buFont typeface="Wingdings" panose="05000000000000000000" pitchFamily="2" charset="2"/>
              <a:buChar char="v"/>
              <a:defRPr/>
            </a:pPr>
            <a:r>
              <a:rPr lang="en-US" sz="4000" b="1" dirty="0">
                <a:solidFill>
                  <a:prstClr val="white"/>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Inspected</a:t>
            </a:r>
          </a:p>
          <a:p>
            <a:pPr marL="804863" indent="-633413" defTabSz="685800" eaLnBrk="1" hangingPunct="1">
              <a:lnSpc>
                <a:spcPct val="120000"/>
              </a:lnSpc>
              <a:spcAft>
                <a:spcPts val="450"/>
              </a:spcAft>
              <a:buFont typeface="Wingdings" panose="05000000000000000000" pitchFamily="2" charset="2"/>
              <a:buChar char="v"/>
              <a:defRPr/>
            </a:pPr>
            <a:r>
              <a:rPr lang="en-US" sz="4000" b="1" dirty="0">
                <a:solidFill>
                  <a:prstClr val="white"/>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Empty</a:t>
            </a:r>
            <a:endParaRPr lang="en-US" sz="2400" b="1" dirty="0">
              <a:solidFill>
                <a:schemeClr val="tx1"/>
              </a:solidFill>
              <a:effectLst>
                <a:outerShdw blurRad="50800" dist="38100" dir="2700000" algn="tl" rotWithShape="0">
                  <a:srgbClr val="000000">
                    <a:alpha val="48000"/>
                  </a:srgbClr>
                </a:outerShdw>
              </a:effectLst>
              <a:latin typeface="+mn-lt"/>
              <a:cs typeface="+mn-cs"/>
            </a:endParaRPr>
          </a:p>
        </p:txBody>
      </p:sp>
      <p:sp>
        <p:nvSpPr>
          <p:cNvPr id="5" name="Footer Placeholder 4"/>
          <p:cNvSpPr>
            <a:spLocks noGrp="1"/>
          </p:cNvSpPr>
          <p:nvPr>
            <p:ph type="ftr" sz="quarter" idx="11"/>
          </p:nvPr>
        </p:nvSpPr>
        <p:spPr>
          <a:xfrm>
            <a:off x="20" y="6490843"/>
            <a:ext cx="5004649" cy="365125"/>
          </a:xfrm>
        </p:spPr>
        <p:txBody>
          <a:bodyPr vert="horz" lIns="91440" tIns="45720" rIns="91440" bIns="45720" rtlCol="0" anchor="ctr">
            <a:normAutofit/>
          </a:bodyPr>
          <a:lstStyle/>
          <a:p>
            <a:pPr>
              <a:spcAft>
                <a:spcPts val="450"/>
              </a:spcAft>
              <a:buClr>
                <a:srgbClr val="6BA9DA"/>
              </a:buClr>
              <a:buSzPct val="115000"/>
              <a:defRPr/>
            </a:pPr>
            <a:r>
              <a:rPr lang="en-US" sz="1000" kern="1200">
                <a:solidFill>
                  <a:schemeClr val="tx1">
                    <a:tint val="75000"/>
                  </a:schemeClr>
                </a:solidFill>
                <a:latin typeface="+mn-lt"/>
                <a:ea typeface="+mn-ea"/>
                <a:cs typeface="+mn-cs"/>
              </a:rPr>
              <a:t>Hope Of The Empty Tomb</a:t>
            </a:r>
            <a:endParaRPr lang="en-US" sz="1000" kern="1200" dirty="0">
              <a:solidFill>
                <a:schemeClr val="tx1">
                  <a:tint val="75000"/>
                </a:schemeClr>
              </a:solidFill>
              <a:latin typeface="+mn-lt"/>
              <a:ea typeface="+mn-ea"/>
              <a:cs typeface="+mn-cs"/>
            </a:endParaRPr>
          </a:p>
        </p:txBody>
      </p:sp>
      <p:sp>
        <p:nvSpPr>
          <p:cNvPr id="10" name="Text Box 5">
            <a:extLst>
              <a:ext uri="{FF2B5EF4-FFF2-40B4-BE49-F238E27FC236}">
                <a16:creationId xmlns:a16="http://schemas.microsoft.com/office/drawing/2014/main" id="{A9E8FC01-EAA7-40E9-91AD-42761115AE3C}"/>
              </a:ext>
            </a:extLst>
          </p:cNvPr>
          <p:cNvSpPr txBox="1">
            <a:spLocks noChangeArrowheads="1"/>
          </p:cNvSpPr>
          <p:nvPr/>
        </p:nvSpPr>
        <p:spPr bwMode="auto">
          <a:xfrm>
            <a:off x="3545782" y="3200400"/>
            <a:ext cx="5554655" cy="1754326"/>
          </a:xfrm>
          <a:prstGeom prst="rect">
            <a:avLst/>
          </a:prstGeom>
          <a:solidFill>
            <a:schemeClr val="bg1">
              <a:lumMod val="20000"/>
              <a:lumOff val="80000"/>
            </a:schemeClr>
          </a:solidFill>
          <a:ln w="19050">
            <a:solidFill>
              <a:schemeClr val="accent1"/>
            </a:solidFill>
            <a:miter lim="800000"/>
            <a:headEnd/>
            <a:tailEnd/>
          </a:ln>
        </p:spPr>
        <p:txBody>
          <a:bodyPr wrap="square">
            <a:spAutoFit/>
          </a:bodyPr>
          <a:lstStyle/>
          <a:p>
            <a:pPr algn="ctr" defTabSz="685800">
              <a:defRPr/>
            </a:pPr>
            <a:r>
              <a:rPr lang="en-US" sz="3600" b="1" dirty="0">
                <a:solidFill>
                  <a:srgbClr val="006600"/>
                </a:solidFill>
                <a:latin typeface="Tahoma" pitchFamily="34" charset="0"/>
                <a:cs typeface="Times New Roman" pitchFamily="18" charset="0"/>
              </a:rPr>
              <a:t>The well-known tomb was verified as empty on the third day!</a:t>
            </a:r>
          </a:p>
        </p:txBody>
      </p:sp>
    </p:spTree>
    <p:extLst>
      <p:ext uri="{BB962C8B-B14F-4D97-AF65-F5344CB8AC3E}">
        <p14:creationId xmlns:p14="http://schemas.microsoft.com/office/powerpoint/2010/main" val="20405832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4C9087-9388-4A82-A82E-4D6E309658D9}"/>
              </a:ext>
            </a:extLst>
          </p:cNvPr>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t="4967" b="4969"/>
          <a:stretch/>
        </p:blipFill>
        <p:spPr>
          <a:xfrm>
            <a:off x="20" y="2030"/>
            <a:ext cx="9143980" cy="6855970"/>
          </a:xfrm>
          <a:prstGeom prst="rect">
            <a:avLst/>
          </a:prstGeom>
        </p:spPr>
      </p:pic>
      <p:sp>
        <p:nvSpPr>
          <p:cNvPr id="135" name="Rectangle 134">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74082" name="Rectangle 2"/>
          <p:cNvSpPr>
            <a:spLocks noGrp="1" noChangeArrowheads="1"/>
          </p:cNvSpPr>
          <p:nvPr>
            <p:ph type="title"/>
          </p:nvPr>
        </p:nvSpPr>
        <p:spPr>
          <a:xfrm>
            <a:off x="20" y="22065"/>
            <a:ext cx="9143960" cy="739935"/>
          </a:xfrm>
        </p:spPr>
        <p:txBody>
          <a:bodyPr vert="horz" lIns="91440" tIns="45720" rIns="91440" bIns="45720" rtlCol="0" anchor="ctr">
            <a:normAutofit/>
          </a:bodyPr>
          <a:lstStyle/>
          <a:p>
            <a:pPr defTabSz="914400">
              <a:defRPr/>
            </a:pPr>
            <a:r>
              <a:rPr lang="en-US" sz="4000" u="sng" dirty="0">
                <a:solidFill>
                  <a:srgbClr val="66FFFF"/>
                </a:solidFill>
              </a:rPr>
              <a:t>Eyewitness Testimony</a:t>
            </a:r>
          </a:p>
        </p:txBody>
      </p:sp>
      <p:sp>
        <p:nvSpPr>
          <p:cNvPr id="15" name="Text Box 3"/>
          <p:cNvSpPr txBox="1">
            <a:spLocks noChangeArrowheads="1"/>
          </p:cNvSpPr>
          <p:nvPr/>
        </p:nvSpPr>
        <p:spPr bwMode="auto">
          <a:xfrm>
            <a:off x="20" y="1371600"/>
            <a:ext cx="9143960" cy="51192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71450" indent="0" defTabSz="685800" eaLnBrk="1" hangingPunct="1">
              <a:lnSpc>
                <a:spcPct val="110000"/>
              </a:lnSpc>
              <a:spcAft>
                <a:spcPts val="450"/>
              </a:spcAft>
            </a:pPr>
            <a:r>
              <a:rPr lang="en-US" altLang="en-US" sz="3600" b="1" dirty="0">
                <a:solidFill>
                  <a:prstClr val="white"/>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Jesus appeared to individuals:</a:t>
            </a:r>
            <a:endParaRPr lang="en-US" altLang="en-US" sz="3600" b="1" i="1" dirty="0">
              <a:solidFill>
                <a:prstClr val="white"/>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endParaRPr>
          </a:p>
          <a:p>
            <a:pPr marL="576263" indent="-576263" defTabSz="685800" eaLnBrk="1" hangingPunct="1">
              <a:lnSpc>
                <a:spcPct val="110000"/>
              </a:lnSpc>
              <a:spcAft>
                <a:spcPts val="450"/>
              </a:spcAft>
              <a:buClr>
                <a:srgbClr val="6BA9DA"/>
              </a:buClr>
              <a:buSzPct val="115000"/>
              <a:buFont typeface="Wingdings" panose="05000000000000000000" pitchFamily="2" charset="2"/>
              <a:buChar char="ü"/>
            </a:pPr>
            <a:r>
              <a:rPr lang="en-US" altLang="en-US" sz="3200" b="1"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Mary Magdalene </a:t>
            </a:r>
            <a:r>
              <a:rPr lang="en-US" altLang="en-US" sz="3200"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 Mk. 16:9-11; Jn. 20:11-18</a:t>
            </a:r>
          </a:p>
          <a:p>
            <a:pPr marL="576263" indent="-576263" defTabSz="685800" eaLnBrk="1" hangingPunct="1">
              <a:lnSpc>
                <a:spcPct val="110000"/>
              </a:lnSpc>
              <a:spcAft>
                <a:spcPts val="450"/>
              </a:spcAft>
              <a:buClr>
                <a:srgbClr val="6BA9DA"/>
              </a:buClr>
              <a:buSzPct val="115000"/>
              <a:buFont typeface="Wingdings" panose="05000000000000000000" pitchFamily="2" charset="2"/>
              <a:buChar char="ü"/>
            </a:pPr>
            <a:r>
              <a:rPr lang="en-US" altLang="en-US" sz="3200" b="1"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Peter</a:t>
            </a:r>
            <a:r>
              <a:rPr lang="en-US" altLang="en-US" sz="3200"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 – Lk. 24:34; I Cor. 15:5</a:t>
            </a:r>
          </a:p>
          <a:p>
            <a:pPr marL="576263" indent="-576263" defTabSz="685800" eaLnBrk="1" hangingPunct="1">
              <a:lnSpc>
                <a:spcPct val="110000"/>
              </a:lnSpc>
              <a:spcAft>
                <a:spcPts val="450"/>
              </a:spcAft>
              <a:buClr>
                <a:srgbClr val="6BA9DA"/>
              </a:buClr>
              <a:buSzPct val="115000"/>
              <a:buFont typeface="Wingdings" panose="05000000000000000000" pitchFamily="2" charset="2"/>
              <a:buChar char="ü"/>
            </a:pPr>
            <a:r>
              <a:rPr lang="en-US" altLang="en-US" sz="3200" b="1"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James</a:t>
            </a:r>
            <a:r>
              <a:rPr lang="en-US" altLang="en-US" sz="3200"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 the Lord’s brother – I Cor. 15:7</a:t>
            </a:r>
          </a:p>
          <a:p>
            <a:pPr marL="576263" indent="-576263" defTabSz="685800" eaLnBrk="1" hangingPunct="1">
              <a:lnSpc>
                <a:spcPct val="110000"/>
              </a:lnSpc>
              <a:spcAft>
                <a:spcPts val="450"/>
              </a:spcAft>
              <a:buClr>
                <a:srgbClr val="6BA9DA"/>
              </a:buClr>
              <a:buSzPct val="115000"/>
              <a:buFont typeface="Wingdings" panose="05000000000000000000" pitchFamily="2" charset="2"/>
              <a:buChar char="ü"/>
            </a:pPr>
            <a:r>
              <a:rPr lang="en-US" altLang="en-US" sz="3200" b="1"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Saul (Paul) of Tarsus </a:t>
            </a:r>
            <a:r>
              <a:rPr lang="en-US" altLang="en-US" sz="3200"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 Acts 9:1-9;     I Cor. 15:8</a:t>
            </a:r>
          </a:p>
          <a:p>
            <a:pPr marL="0" indent="-228600" eaLnBrk="1" hangingPunct="1">
              <a:lnSpc>
                <a:spcPct val="120000"/>
              </a:lnSpc>
              <a:spcAft>
                <a:spcPts val="450"/>
              </a:spcAft>
              <a:buClr>
                <a:srgbClr val="6BA9DA"/>
              </a:buClr>
              <a:buSzPct val="115000"/>
              <a:buFont typeface="Arial" panose="020B0604020202020204" pitchFamily="34" charset="0"/>
              <a:buChar char="•"/>
            </a:pPr>
            <a:endParaRPr lang="en-US" altLang="en-US" dirty="0">
              <a:solidFill>
                <a:schemeClr val="tx1"/>
              </a:solidFill>
              <a:effectLst>
                <a:outerShdw blurRad="50800" dist="38100" dir="2700000" algn="tl" rotWithShape="0">
                  <a:srgbClr val="000000">
                    <a:alpha val="48000"/>
                  </a:srgbClr>
                </a:outerShdw>
              </a:effectLst>
              <a:latin typeface="+mn-lt"/>
              <a:cs typeface="+mn-cs"/>
            </a:endParaRPr>
          </a:p>
        </p:txBody>
      </p:sp>
      <p:sp>
        <p:nvSpPr>
          <p:cNvPr id="5" name="Footer Placeholder 4"/>
          <p:cNvSpPr>
            <a:spLocks noGrp="1"/>
          </p:cNvSpPr>
          <p:nvPr>
            <p:ph type="ftr" sz="quarter" idx="11"/>
          </p:nvPr>
        </p:nvSpPr>
        <p:spPr>
          <a:xfrm>
            <a:off x="21771" y="6490845"/>
            <a:ext cx="5004649" cy="365125"/>
          </a:xfrm>
        </p:spPr>
        <p:txBody>
          <a:bodyPr vert="horz" lIns="91440" tIns="45720" rIns="91440" bIns="45720" rtlCol="0" anchor="ctr">
            <a:normAutofit/>
          </a:bodyPr>
          <a:lstStyle/>
          <a:p>
            <a:pPr>
              <a:spcAft>
                <a:spcPts val="450"/>
              </a:spcAft>
              <a:buClr>
                <a:srgbClr val="6BA9DA"/>
              </a:buClr>
              <a:buSzPct val="115000"/>
              <a:defRPr/>
            </a:pPr>
            <a:r>
              <a:rPr lang="en-US" sz="1000" kern="1200">
                <a:solidFill>
                  <a:schemeClr val="tx1">
                    <a:tint val="75000"/>
                  </a:schemeClr>
                </a:solidFill>
                <a:latin typeface="+mn-lt"/>
                <a:ea typeface="+mn-ea"/>
                <a:cs typeface="+mn-cs"/>
              </a:rPr>
              <a:t>Hope Of The Empty Tomb</a:t>
            </a:r>
            <a:endParaRPr lang="en-US" sz="1000"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4079723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 calcmode="lin" valueType="num">
                                      <p:cBhvr additive="base">
                                        <p:cTn id="11" dur="500" fill="hold"/>
                                        <p:tgtEl>
                                          <p:spTgt spid="1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5">
                                            <p:txEl>
                                              <p:pRg st="2" end="2"/>
                                            </p:txEl>
                                          </p:spTgt>
                                        </p:tgtEl>
                                        <p:attrNameLst>
                                          <p:attrName>style.visibility</p:attrName>
                                        </p:attrNameLst>
                                      </p:cBhvr>
                                      <p:to>
                                        <p:strVal val="visible"/>
                                      </p:to>
                                    </p:set>
                                    <p:anim calcmode="lin" valueType="num">
                                      <p:cBhvr additive="base">
                                        <p:cTn id="16" dur="500" fill="hold"/>
                                        <p:tgtEl>
                                          <p:spTgt spid="15">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5">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5">
                                            <p:txEl>
                                              <p:pRg st="3" end="3"/>
                                            </p:txEl>
                                          </p:spTgt>
                                        </p:tgtEl>
                                        <p:attrNameLst>
                                          <p:attrName>style.visibility</p:attrName>
                                        </p:attrNameLst>
                                      </p:cBhvr>
                                      <p:to>
                                        <p:strVal val="visible"/>
                                      </p:to>
                                    </p:set>
                                    <p:anim calcmode="lin" valueType="num">
                                      <p:cBhvr additive="base">
                                        <p:cTn id="21" dur="500" fill="hold"/>
                                        <p:tgtEl>
                                          <p:spTgt spid="1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5">
                                            <p:txEl>
                                              <p:pRg st="3" end="3"/>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15">
                                            <p:txEl>
                                              <p:pRg st="4" end="4"/>
                                            </p:txEl>
                                          </p:spTgt>
                                        </p:tgtEl>
                                        <p:attrNameLst>
                                          <p:attrName>style.visibility</p:attrName>
                                        </p:attrNameLst>
                                      </p:cBhvr>
                                      <p:to>
                                        <p:strVal val="visible"/>
                                      </p:to>
                                    </p:set>
                                    <p:anim calcmode="lin" valueType="num">
                                      <p:cBhvr additive="base">
                                        <p:cTn id="26" dur="500" fill="hold"/>
                                        <p:tgtEl>
                                          <p:spTgt spid="15">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4C9087-9388-4A82-A82E-4D6E309658D9}"/>
              </a:ext>
            </a:extLst>
          </p:cNvPr>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t="4967" b="4969"/>
          <a:stretch/>
        </p:blipFill>
        <p:spPr>
          <a:xfrm>
            <a:off x="20" y="2030"/>
            <a:ext cx="9143980" cy="6855970"/>
          </a:xfrm>
          <a:prstGeom prst="rect">
            <a:avLst/>
          </a:prstGeom>
        </p:spPr>
      </p:pic>
      <p:sp>
        <p:nvSpPr>
          <p:cNvPr id="135" name="Rectangle 134">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74082" name="Rectangle 2"/>
          <p:cNvSpPr>
            <a:spLocks noGrp="1" noChangeArrowheads="1"/>
          </p:cNvSpPr>
          <p:nvPr>
            <p:ph type="title"/>
          </p:nvPr>
        </p:nvSpPr>
        <p:spPr>
          <a:xfrm>
            <a:off x="20" y="22065"/>
            <a:ext cx="9143960" cy="739935"/>
          </a:xfrm>
        </p:spPr>
        <p:txBody>
          <a:bodyPr vert="horz" lIns="91440" tIns="45720" rIns="91440" bIns="45720" rtlCol="0" anchor="ctr">
            <a:normAutofit/>
          </a:bodyPr>
          <a:lstStyle/>
          <a:p>
            <a:pPr defTabSz="914400">
              <a:defRPr/>
            </a:pPr>
            <a:r>
              <a:rPr lang="en-US" sz="3400" u="sng" dirty="0">
                <a:solidFill>
                  <a:srgbClr val="66FFFF"/>
                </a:solidFill>
              </a:rPr>
              <a:t>Eyewitness Testimony</a:t>
            </a:r>
          </a:p>
        </p:txBody>
      </p:sp>
      <p:sp>
        <p:nvSpPr>
          <p:cNvPr id="15" name="Text Box 3"/>
          <p:cNvSpPr txBox="1">
            <a:spLocks noChangeArrowheads="1"/>
          </p:cNvSpPr>
          <p:nvPr/>
        </p:nvSpPr>
        <p:spPr bwMode="auto">
          <a:xfrm>
            <a:off x="20" y="914399"/>
            <a:ext cx="9143960" cy="55764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fontScale="925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71450" indent="0" defTabSz="685800" eaLnBrk="1" hangingPunct="1">
              <a:lnSpc>
                <a:spcPct val="110000"/>
              </a:lnSpc>
              <a:spcAft>
                <a:spcPts val="450"/>
              </a:spcAft>
            </a:pPr>
            <a:r>
              <a:rPr lang="en-US" altLang="en-US" sz="3900" b="1" dirty="0">
                <a:solidFill>
                  <a:prstClr val="white"/>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Jesus appeared to small groups:</a:t>
            </a:r>
            <a:endParaRPr lang="en-US" altLang="en-US" sz="3900" b="1" i="1" dirty="0">
              <a:solidFill>
                <a:prstClr val="white"/>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endParaRPr>
          </a:p>
          <a:p>
            <a:pPr marL="576263" indent="-576263" defTabSz="685800" eaLnBrk="1" hangingPunct="1">
              <a:lnSpc>
                <a:spcPct val="110000"/>
              </a:lnSpc>
              <a:spcAft>
                <a:spcPts val="450"/>
              </a:spcAft>
              <a:buClr>
                <a:srgbClr val="6BA9DA"/>
              </a:buClr>
              <a:buSzPct val="115000"/>
              <a:buFont typeface="Wingdings" panose="05000000000000000000" pitchFamily="2" charset="2"/>
              <a:buChar char="ü"/>
            </a:pPr>
            <a:r>
              <a:rPr lang="en-US" altLang="en-US" sz="3500" b="1"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The women </a:t>
            </a:r>
            <a:r>
              <a:rPr lang="en-US" altLang="en-US" sz="3500"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 Mt. 28:9</a:t>
            </a:r>
          </a:p>
          <a:p>
            <a:pPr marL="576263" indent="-576263" defTabSz="685800" eaLnBrk="1" hangingPunct="1">
              <a:lnSpc>
                <a:spcPct val="110000"/>
              </a:lnSpc>
              <a:spcAft>
                <a:spcPts val="450"/>
              </a:spcAft>
              <a:buClr>
                <a:srgbClr val="6BA9DA"/>
              </a:buClr>
              <a:buSzPct val="115000"/>
              <a:buFont typeface="Wingdings" panose="05000000000000000000" pitchFamily="2" charset="2"/>
              <a:buChar char="ü"/>
            </a:pPr>
            <a:r>
              <a:rPr lang="en-US" altLang="en-US" sz="3500" b="1"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2 on the road to Emmaus </a:t>
            </a:r>
            <a:r>
              <a:rPr lang="en-US" altLang="en-US" sz="3500"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 Mk. 16:12-13; Lk. 24:33-35</a:t>
            </a:r>
          </a:p>
          <a:p>
            <a:pPr marL="576263" indent="-576263" defTabSz="685800" eaLnBrk="1" hangingPunct="1">
              <a:lnSpc>
                <a:spcPct val="110000"/>
              </a:lnSpc>
              <a:spcAft>
                <a:spcPts val="450"/>
              </a:spcAft>
              <a:buClr>
                <a:srgbClr val="6BA9DA"/>
              </a:buClr>
              <a:buSzPct val="115000"/>
              <a:buFont typeface="Wingdings" panose="05000000000000000000" pitchFamily="2" charset="2"/>
              <a:buChar char="ü"/>
            </a:pPr>
            <a:r>
              <a:rPr lang="en-US" altLang="en-US" sz="3500" b="1"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10 apostles </a:t>
            </a:r>
            <a:r>
              <a:rPr lang="en-US" altLang="en-US" sz="3500"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(missing Thomas) – Jn. 20:19-23</a:t>
            </a:r>
          </a:p>
          <a:p>
            <a:pPr marL="576263" indent="-576263" defTabSz="685800" eaLnBrk="1" hangingPunct="1">
              <a:lnSpc>
                <a:spcPct val="110000"/>
              </a:lnSpc>
              <a:spcAft>
                <a:spcPts val="450"/>
              </a:spcAft>
              <a:buClr>
                <a:srgbClr val="6BA9DA"/>
              </a:buClr>
              <a:buSzPct val="115000"/>
              <a:buFont typeface="Wingdings" panose="05000000000000000000" pitchFamily="2" charset="2"/>
              <a:buChar char="ü"/>
            </a:pPr>
            <a:r>
              <a:rPr lang="en-US" altLang="en-US" sz="3500" b="1"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11 apostles </a:t>
            </a:r>
            <a:r>
              <a:rPr lang="en-US" altLang="en-US" sz="3500"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(including Thomas) – Jn. 20:24-29</a:t>
            </a:r>
          </a:p>
          <a:p>
            <a:pPr marL="576263" indent="-576263" defTabSz="685800" eaLnBrk="1" hangingPunct="1">
              <a:lnSpc>
                <a:spcPct val="110000"/>
              </a:lnSpc>
              <a:spcAft>
                <a:spcPts val="450"/>
              </a:spcAft>
              <a:buClr>
                <a:srgbClr val="6BA9DA"/>
              </a:buClr>
              <a:buSzPct val="115000"/>
              <a:buFont typeface="Wingdings" panose="05000000000000000000" pitchFamily="2" charset="2"/>
              <a:buChar char="ü"/>
            </a:pPr>
            <a:r>
              <a:rPr lang="en-US" altLang="en-US" sz="3500" b="1"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7 disciples in Galilee </a:t>
            </a:r>
            <a:r>
              <a:rPr lang="en-US" altLang="en-US" sz="3500"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 Jn. 21:1-14</a:t>
            </a:r>
          </a:p>
          <a:p>
            <a:pPr marL="576263" indent="-576263" defTabSz="685800" eaLnBrk="1" hangingPunct="1">
              <a:lnSpc>
                <a:spcPct val="110000"/>
              </a:lnSpc>
              <a:spcAft>
                <a:spcPts val="450"/>
              </a:spcAft>
              <a:buClr>
                <a:srgbClr val="6BA9DA"/>
              </a:buClr>
              <a:buSzPct val="115000"/>
              <a:buFont typeface="Wingdings" panose="05000000000000000000" pitchFamily="2" charset="2"/>
              <a:buChar char="ü"/>
            </a:pPr>
            <a:r>
              <a:rPr lang="en-US" altLang="en-US" sz="3500" b="1"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11 apostles on Mt. of Olives </a:t>
            </a:r>
            <a:r>
              <a:rPr lang="en-US" altLang="en-US" sz="3500"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 Acts 1:4-13;    I Cor. 15:7</a:t>
            </a:r>
            <a:endParaRPr kumimoji="0" lang="en-US" altLang="en-US" sz="22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
        <p:nvSpPr>
          <p:cNvPr id="5" name="Footer Placeholder 4"/>
          <p:cNvSpPr>
            <a:spLocks noGrp="1"/>
          </p:cNvSpPr>
          <p:nvPr>
            <p:ph type="ftr" sz="quarter" idx="11"/>
          </p:nvPr>
        </p:nvSpPr>
        <p:spPr>
          <a:xfrm>
            <a:off x="21771" y="6490845"/>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Hope Of The Empty Tomb</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Tree>
    <p:extLst>
      <p:ext uri="{BB962C8B-B14F-4D97-AF65-F5344CB8AC3E}">
        <p14:creationId xmlns:p14="http://schemas.microsoft.com/office/powerpoint/2010/main" val="554916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 calcmode="lin" valueType="num">
                                      <p:cBhvr additive="base">
                                        <p:cTn id="11" dur="500" fill="hold"/>
                                        <p:tgtEl>
                                          <p:spTgt spid="1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5">
                                            <p:txEl>
                                              <p:pRg st="2" end="2"/>
                                            </p:txEl>
                                          </p:spTgt>
                                        </p:tgtEl>
                                        <p:attrNameLst>
                                          <p:attrName>style.visibility</p:attrName>
                                        </p:attrNameLst>
                                      </p:cBhvr>
                                      <p:to>
                                        <p:strVal val="visible"/>
                                      </p:to>
                                    </p:set>
                                    <p:anim calcmode="lin" valueType="num">
                                      <p:cBhvr additive="base">
                                        <p:cTn id="16" dur="500" fill="hold"/>
                                        <p:tgtEl>
                                          <p:spTgt spid="15">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5">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5">
                                            <p:txEl>
                                              <p:pRg st="3" end="3"/>
                                            </p:txEl>
                                          </p:spTgt>
                                        </p:tgtEl>
                                        <p:attrNameLst>
                                          <p:attrName>style.visibility</p:attrName>
                                        </p:attrNameLst>
                                      </p:cBhvr>
                                      <p:to>
                                        <p:strVal val="visible"/>
                                      </p:to>
                                    </p:set>
                                    <p:anim calcmode="lin" valueType="num">
                                      <p:cBhvr additive="base">
                                        <p:cTn id="21" dur="500" fill="hold"/>
                                        <p:tgtEl>
                                          <p:spTgt spid="1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5">
                                            <p:txEl>
                                              <p:pRg st="3" end="3"/>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15">
                                            <p:txEl>
                                              <p:pRg st="4" end="4"/>
                                            </p:txEl>
                                          </p:spTgt>
                                        </p:tgtEl>
                                        <p:attrNameLst>
                                          <p:attrName>style.visibility</p:attrName>
                                        </p:attrNameLst>
                                      </p:cBhvr>
                                      <p:to>
                                        <p:strVal val="visible"/>
                                      </p:to>
                                    </p:set>
                                    <p:anim calcmode="lin" valueType="num">
                                      <p:cBhvr additive="base">
                                        <p:cTn id="26" dur="500" fill="hold"/>
                                        <p:tgtEl>
                                          <p:spTgt spid="15">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5">
                                            <p:txEl>
                                              <p:pRg st="4" end="4"/>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15">
                                            <p:txEl>
                                              <p:pRg st="5" end="5"/>
                                            </p:txEl>
                                          </p:spTgt>
                                        </p:tgtEl>
                                        <p:attrNameLst>
                                          <p:attrName>style.visibility</p:attrName>
                                        </p:attrNameLst>
                                      </p:cBhvr>
                                      <p:to>
                                        <p:strVal val="visible"/>
                                      </p:to>
                                    </p:set>
                                    <p:anim calcmode="lin" valueType="num">
                                      <p:cBhvr additive="base">
                                        <p:cTn id="31" dur="500" fill="hold"/>
                                        <p:tgtEl>
                                          <p:spTgt spid="1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
                                            <p:txEl>
                                              <p:pRg st="5" end="5"/>
                                            </p:txEl>
                                          </p:spTgt>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nodeType="afterEffect">
                                  <p:stCondLst>
                                    <p:cond delay="0"/>
                                  </p:stCondLst>
                                  <p:childTnLst>
                                    <p:set>
                                      <p:cBhvr>
                                        <p:cTn id="35" dur="1" fill="hold">
                                          <p:stCondLst>
                                            <p:cond delay="0"/>
                                          </p:stCondLst>
                                        </p:cTn>
                                        <p:tgtEl>
                                          <p:spTgt spid="15">
                                            <p:txEl>
                                              <p:pRg st="6" end="6"/>
                                            </p:txEl>
                                          </p:spTgt>
                                        </p:tgtEl>
                                        <p:attrNameLst>
                                          <p:attrName>style.visibility</p:attrName>
                                        </p:attrNameLst>
                                      </p:cBhvr>
                                      <p:to>
                                        <p:strVal val="visible"/>
                                      </p:to>
                                    </p:set>
                                    <p:anim calcmode="lin" valueType="num">
                                      <p:cBhvr additive="base">
                                        <p:cTn id="36" dur="500" fill="hold"/>
                                        <p:tgtEl>
                                          <p:spTgt spid="15">
                                            <p:txEl>
                                              <p:pRg st="6" end="6"/>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4C9087-9388-4A82-A82E-4D6E309658D9}"/>
              </a:ext>
            </a:extLst>
          </p:cNvPr>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t="4967" b="4969"/>
          <a:stretch/>
        </p:blipFill>
        <p:spPr>
          <a:xfrm>
            <a:off x="20" y="2030"/>
            <a:ext cx="9143980" cy="6855970"/>
          </a:xfrm>
          <a:prstGeom prst="rect">
            <a:avLst/>
          </a:prstGeom>
        </p:spPr>
      </p:pic>
      <p:sp>
        <p:nvSpPr>
          <p:cNvPr id="135" name="Rectangle 134">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74082" name="Rectangle 2"/>
          <p:cNvSpPr>
            <a:spLocks noGrp="1" noChangeArrowheads="1"/>
          </p:cNvSpPr>
          <p:nvPr>
            <p:ph type="title"/>
          </p:nvPr>
        </p:nvSpPr>
        <p:spPr>
          <a:xfrm>
            <a:off x="20" y="22065"/>
            <a:ext cx="9143960" cy="739935"/>
          </a:xfrm>
        </p:spPr>
        <p:txBody>
          <a:bodyPr vert="horz" lIns="91440" tIns="45720" rIns="91440" bIns="45720" rtlCol="0" anchor="ctr">
            <a:normAutofit/>
          </a:bodyPr>
          <a:lstStyle/>
          <a:p>
            <a:pPr defTabSz="914400">
              <a:defRPr/>
            </a:pPr>
            <a:r>
              <a:rPr lang="en-US" sz="3400" u="sng" dirty="0">
                <a:solidFill>
                  <a:srgbClr val="66FFFF"/>
                </a:solidFill>
              </a:rPr>
              <a:t>Eyewitness Testimony</a:t>
            </a:r>
          </a:p>
        </p:txBody>
      </p:sp>
      <p:sp>
        <p:nvSpPr>
          <p:cNvPr id="15" name="Text Box 3"/>
          <p:cNvSpPr txBox="1">
            <a:spLocks noChangeArrowheads="1"/>
          </p:cNvSpPr>
          <p:nvPr/>
        </p:nvSpPr>
        <p:spPr bwMode="auto">
          <a:xfrm>
            <a:off x="20" y="1371600"/>
            <a:ext cx="9143960" cy="51192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71450" indent="0" defTabSz="685800" eaLnBrk="1" hangingPunct="1">
              <a:lnSpc>
                <a:spcPct val="110000"/>
              </a:lnSpc>
              <a:spcAft>
                <a:spcPts val="450"/>
              </a:spcAft>
            </a:pPr>
            <a:r>
              <a:rPr lang="en-US" altLang="en-US" sz="4000" b="1" dirty="0">
                <a:solidFill>
                  <a:prstClr val="white"/>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Jesus appeared to over five hundred brethren at one time:</a:t>
            </a:r>
            <a:endParaRPr lang="en-US" altLang="en-US" sz="4800" b="1" i="1" dirty="0">
              <a:solidFill>
                <a:prstClr val="white"/>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endParaRPr>
          </a:p>
          <a:p>
            <a:pPr marL="576263" indent="-576263" defTabSz="685800" eaLnBrk="1" hangingPunct="1">
              <a:lnSpc>
                <a:spcPct val="110000"/>
              </a:lnSpc>
              <a:spcAft>
                <a:spcPts val="450"/>
              </a:spcAft>
              <a:buClr>
                <a:srgbClr val="6BA9DA"/>
              </a:buClr>
              <a:buSzPct val="115000"/>
              <a:buFont typeface="Wingdings" panose="05000000000000000000" pitchFamily="2" charset="2"/>
              <a:buChar char="ü"/>
            </a:pPr>
            <a:r>
              <a:rPr lang="en-US" altLang="en-US" sz="4000" b="1"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I Corinthians 15:6: </a:t>
            </a:r>
            <a:r>
              <a:rPr lang="en-US" altLang="en-US" sz="4000"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“He appeared to more than five hundred brethren at one time”</a:t>
            </a:r>
            <a:endParaRPr kumimoji="0" lang="en-US" altLang="en-US" sz="22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
        <p:nvSpPr>
          <p:cNvPr id="5" name="Footer Placeholder 4"/>
          <p:cNvSpPr>
            <a:spLocks noGrp="1"/>
          </p:cNvSpPr>
          <p:nvPr>
            <p:ph type="ftr" sz="quarter" idx="11"/>
          </p:nvPr>
        </p:nvSpPr>
        <p:spPr>
          <a:xfrm>
            <a:off x="21771" y="6490845"/>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Hope Of The Empty Tomb</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Tree>
    <p:extLst>
      <p:ext uri="{BB962C8B-B14F-4D97-AF65-F5344CB8AC3E}">
        <p14:creationId xmlns:p14="http://schemas.microsoft.com/office/powerpoint/2010/main" val="40466336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 calcmode="lin" valueType="num">
                                      <p:cBhvr additive="base">
                                        <p:cTn id="11" dur="500" fill="hold"/>
                                        <p:tgtEl>
                                          <p:spTgt spid="1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9F01C4A5-203B-49A6-A66A-FECAC9480F31}"/>
              </a:ext>
            </a:extLst>
          </p:cNvPr>
          <p:cNvPicPr>
            <a:picLocks noChangeAspect="1"/>
          </p:cNvPicPr>
          <p:nvPr/>
        </p:nvPicPr>
        <p:blipFill rotWithShape="1">
          <a:blip r:embed="rId3">
            <a:extLst>
              <a:ext uri="{28A0092B-C50C-407E-A947-70E740481C1C}">
                <a14:useLocalDpi xmlns:a14="http://schemas.microsoft.com/office/drawing/2010/main" val="0"/>
              </a:ext>
            </a:extLst>
          </a:blip>
          <a:srcRect l="2145" r="2307"/>
          <a:stretch/>
        </p:blipFill>
        <p:spPr bwMode="auto">
          <a:xfrm>
            <a:off x="16" y="857257"/>
            <a:ext cx="3476990" cy="51434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5" name="Straight Connector 134">
            <a:extLst>
              <a:ext uri="{FF2B5EF4-FFF2-40B4-BE49-F238E27FC236}">
                <a16:creationId xmlns:a16="http://schemas.microsoft.com/office/drawing/2014/main" id="{E2A31A05-19BB-4F84-9402-E8569CBDBDB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77005" y="891540"/>
            <a:ext cx="0" cy="507492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74082" name="Rectangle 2"/>
          <p:cNvSpPr>
            <a:spLocks noGrp="1" noChangeArrowheads="1"/>
          </p:cNvSpPr>
          <p:nvPr>
            <p:ph type="title"/>
          </p:nvPr>
        </p:nvSpPr>
        <p:spPr>
          <a:xfrm>
            <a:off x="1" y="-14878"/>
            <a:ext cx="9144000" cy="837845"/>
          </a:xfrm>
        </p:spPr>
        <p:txBody>
          <a:bodyPr vert="horz" lIns="68580" tIns="34290" rIns="68580" bIns="34290" rtlCol="0" anchor="ctr">
            <a:normAutofit/>
          </a:bodyPr>
          <a:lstStyle/>
          <a:p>
            <a:pPr>
              <a:defRPr/>
            </a:pPr>
            <a:r>
              <a:rPr lang="en-US" sz="4000" u="sng" dirty="0">
                <a:solidFill>
                  <a:srgbClr val="66FFFF"/>
                </a:solidFill>
                <a:latin typeface="Arial" panose="020B0604020202020204" pitchFamily="34" charset="0"/>
                <a:cs typeface="Arial" panose="020B0604020202020204" pitchFamily="34" charset="0"/>
              </a:rPr>
              <a:t>Eyewitness Testimony</a:t>
            </a:r>
          </a:p>
        </p:txBody>
      </p:sp>
      <p:sp>
        <p:nvSpPr>
          <p:cNvPr id="5" name="Footer Placeholder 4"/>
          <p:cNvSpPr>
            <a:spLocks noGrp="1"/>
          </p:cNvSpPr>
          <p:nvPr>
            <p:ph type="ftr" sz="quarter" idx="11"/>
          </p:nvPr>
        </p:nvSpPr>
        <p:spPr>
          <a:xfrm>
            <a:off x="16" y="6584156"/>
            <a:ext cx="3632123" cy="273844"/>
          </a:xfrm>
        </p:spPr>
        <p:txBody>
          <a:bodyPr vert="horz" lIns="68580" tIns="34290" rIns="68580" bIns="34290" rtlCol="0" anchor="ctr">
            <a:normAutofit/>
          </a:bodyPr>
          <a:lstStyle/>
          <a:p>
            <a:pPr defTabSz="685800">
              <a:spcAft>
                <a:spcPts val="450"/>
              </a:spcAft>
              <a:buClr>
                <a:srgbClr val="6BA9DA"/>
              </a:buClr>
              <a:buSzPct val="115000"/>
              <a:defRPr/>
            </a:pPr>
            <a:r>
              <a:rPr lang="en-US">
                <a:solidFill>
                  <a:prstClr val="white">
                    <a:tint val="75000"/>
                  </a:prstClr>
                </a:solidFill>
                <a:latin typeface="Rockwell" panose="02060603020205020403"/>
                <a:cs typeface="Times New Roman" pitchFamily="18" charset="0"/>
              </a:rPr>
              <a:t>Hope Of The Empty Tomb</a:t>
            </a:r>
            <a:endParaRPr lang="en-US" dirty="0">
              <a:solidFill>
                <a:prstClr val="white">
                  <a:tint val="75000"/>
                </a:prstClr>
              </a:solidFill>
              <a:latin typeface="Rockwell" panose="02060603020205020403"/>
              <a:cs typeface="Times New Roman" pitchFamily="18" charset="0"/>
            </a:endParaRPr>
          </a:p>
        </p:txBody>
      </p:sp>
      <p:graphicFrame>
        <p:nvGraphicFramePr>
          <p:cNvPr id="174084" name="Text Box 3">
            <a:extLst>
              <a:ext uri="{FF2B5EF4-FFF2-40B4-BE49-F238E27FC236}">
                <a16:creationId xmlns:a16="http://schemas.microsoft.com/office/drawing/2014/main" id="{EEE77EED-DED0-C18E-C82B-0F1FA7813FFD}"/>
              </a:ext>
            </a:extLst>
          </p:cNvPr>
          <p:cNvGraphicFramePr/>
          <p:nvPr>
            <p:extLst>
              <p:ext uri="{D42A27DB-BD31-4B8C-83A1-F6EECF244321}">
                <p14:modId xmlns:p14="http://schemas.microsoft.com/office/powerpoint/2010/main" val="3785236460"/>
              </p:ext>
            </p:extLst>
          </p:nvPr>
        </p:nvGraphicFramePr>
        <p:xfrm>
          <a:off x="3632140" y="891540"/>
          <a:ext cx="5435660" cy="4246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 Box 5">
            <a:extLst>
              <a:ext uri="{FF2B5EF4-FFF2-40B4-BE49-F238E27FC236}">
                <a16:creationId xmlns:a16="http://schemas.microsoft.com/office/drawing/2014/main" id="{7CA766F7-8E9A-4FE9-8AE3-12A235154E73}"/>
              </a:ext>
            </a:extLst>
          </p:cNvPr>
          <p:cNvSpPr txBox="1">
            <a:spLocks noChangeArrowheads="1"/>
          </p:cNvSpPr>
          <p:nvPr/>
        </p:nvSpPr>
        <p:spPr bwMode="auto">
          <a:xfrm>
            <a:off x="17" y="5258337"/>
            <a:ext cx="9143984" cy="1323439"/>
          </a:xfrm>
          <a:prstGeom prst="rect">
            <a:avLst/>
          </a:prstGeom>
          <a:solidFill>
            <a:schemeClr val="bg1">
              <a:lumMod val="20000"/>
              <a:lumOff val="80000"/>
            </a:schemeClr>
          </a:solidFill>
          <a:ln w="19050">
            <a:solidFill>
              <a:schemeClr val="accent1"/>
            </a:solidFill>
            <a:miter lim="800000"/>
            <a:headEnd/>
            <a:tailEnd/>
          </a:ln>
        </p:spPr>
        <p:txBody>
          <a:bodyPr wrap="square">
            <a:spAutoFit/>
          </a:bodyPr>
          <a:lstStyle/>
          <a:p>
            <a:pPr marL="342900" indent="-342900" algn="ctr" defTabSz="685800">
              <a:defRPr/>
            </a:pPr>
            <a:r>
              <a:rPr lang="en-US" sz="4000" b="1" dirty="0">
                <a:solidFill>
                  <a:srgbClr val="006600"/>
                </a:solidFill>
                <a:latin typeface="Tahoma" pitchFamily="34" charset="0"/>
                <a:cs typeface="Times New Roman" pitchFamily="18" charset="0"/>
              </a:rPr>
              <a:t>Jesus was seen ALIVE by multitudes after His resurrection!</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10886"/>
            <a:ext cx="9144000" cy="838200"/>
          </a:xfrm>
        </p:spPr>
        <p:txBody>
          <a:bodyPr anchor="ctr">
            <a:noAutofit/>
          </a:bodyPr>
          <a:lstStyle/>
          <a:p>
            <a:pPr marL="182880" algn="ctr">
              <a:buClr>
                <a:schemeClr val="accent6">
                  <a:lumMod val="75000"/>
                </a:schemeClr>
              </a:buClr>
              <a:defRPr/>
            </a:pPr>
            <a:r>
              <a:rPr lang="en-US" sz="4000" b="1" u="sng" dirty="0">
                <a:solidFill>
                  <a:srgbClr val="66FFFF"/>
                </a:solidFill>
              </a:rPr>
              <a:t>INTRO</a:t>
            </a:r>
            <a:endParaRPr lang="en-US" sz="4000" b="1" u="sng"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t="10883" b="10883"/>
          <a:stretch/>
        </p:blipFill>
        <p:spPr>
          <a:xfrm>
            <a:off x="76200" y="1600200"/>
            <a:ext cx="3657600" cy="4525963"/>
          </a:xfrm>
          <a:prstGeom prst="rect">
            <a:avLst/>
          </a:prstGeom>
          <a:no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pic>
      <p:sp>
        <p:nvSpPr>
          <p:cNvPr id="72" name="Footer Placeholder 4">
            <a:extLst>
              <a:ext uri="{FF2B5EF4-FFF2-40B4-BE49-F238E27FC236}">
                <a16:creationId xmlns:a16="http://schemas.microsoft.com/office/drawing/2014/main" id="{01FED674-AE1C-440D-9E11-839865A220F8}"/>
              </a:ext>
            </a:extLst>
          </p:cNvPr>
          <p:cNvSpPr>
            <a:spLocks noGrp="1"/>
          </p:cNvSpPr>
          <p:nvPr>
            <p:ph type="ftr" sz="quarter" idx="11"/>
          </p:nvPr>
        </p:nvSpPr>
        <p:spPr>
          <a:xfrm>
            <a:off x="457200" y="6492875"/>
            <a:ext cx="2895600" cy="365125"/>
          </a:xfrm>
        </p:spPr>
        <p:txBody>
          <a:bodyPr anchor="b">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srgbClr val="D4D2D0">
                    <a:shade val="50000"/>
                  </a:srgbClr>
                </a:solidFill>
                <a:effectLst/>
                <a:uLnTx/>
                <a:uFillTx/>
                <a:latin typeface="Arial" charset="0"/>
                <a:ea typeface="+mn-ea"/>
                <a:cs typeface="Arial" charset="0"/>
              </a:rPr>
              <a:t>Hope Of The Empty Tomb</a:t>
            </a:r>
          </a:p>
        </p:txBody>
      </p:sp>
      <p:sp>
        <p:nvSpPr>
          <p:cNvPr id="4" name="Content Placeholder 3">
            <a:extLst>
              <a:ext uri="{FF2B5EF4-FFF2-40B4-BE49-F238E27FC236}">
                <a16:creationId xmlns:a16="http://schemas.microsoft.com/office/drawing/2014/main" id="{1CC84168-49D7-4494-AFA6-92BBF22F4887}"/>
              </a:ext>
            </a:extLst>
          </p:cNvPr>
          <p:cNvSpPr>
            <a:spLocks noGrp="1"/>
          </p:cNvSpPr>
          <p:nvPr>
            <p:ph sz="half" idx="2"/>
          </p:nvPr>
        </p:nvSpPr>
        <p:spPr>
          <a:xfrm>
            <a:off x="3733800" y="1600200"/>
            <a:ext cx="5410200" cy="4525963"/>
          </a:xfrm>
        </p:spPr>
        <p:txBody>
          <a:bodyPr/>
          <a:lstStyle/>
          <a:p>
            <a:pPr marL="36576" indent="0">
              <a:buNone/>
              <a:defRPr/>
            </a:pPr>
            <a:r>
              <a:rPr lang="en-US" sz="2800" b="1" dirty="0">
                <a:solidFill>
                  <a:srgbClr val="FFFFFF"/>
                </a:solidFill>
                <a:latin typeface="Tahoma" pitchFamily="34" charset="0"/>
                <a:cs typeface="Times New Roman" pitchFamily="18" charset="0"/>
              </a:rPr>
              <a:t>Peter preached Jesus as:</a:t>
            </a:r>
          </a:p>
          <a:p>
            <a:pPr marL="457200" indent="-457200">
              <a:buClr>
                <a:srgbClr val="CCECFF"/>
              </a:buClr>
              <a:buSzPct val="115000"/>
              <a:buFont typeface="Wingdings" pitchFamily="2" charset="2"/>
              <a:buChar char="Ø"/>
              <a:defRPr/>
            </a:pPr>
            <a:r>
              <a:rPr lang="en-US" sz="2800" b="1" dirty="0">
                <a:solidFill>
                  <a:srgbClr val="FFFF00"/>
                </a:solidFill>
                <a:latin typeface="Tahoma" pitchFamily="34" charset="0"/>
                <a:cs typeface="Times New Roman" pitchFamily="18" charset="0"/>
              </a:rPr>
              <a:t>The Man </a:t>
            </a:r>
            <a:r>
              <a:rPr lang="en-US" sz="2800" dirty="0">
                <a:solidFill>
                  <a:srgbClr val="FFFF00"/>
                </a:solidFill>
                <a:latin typeface="Tahoma" pitchFamily="34" charset="0"/>
                <a:cs typeface="Times New Roman" pitchFamily="18" charset="0"/>
              </a:rPr>
              <a:t>(Acts 2:22-23)</a:t>
            </a:r>
          </a:p>
          <a:p>
            <a:pPr marL="457200" indent="-457200">
              <a:buClr>
                <a:srgbClr val="CCECFF"/>
              </a:buClr>
              <a:buSzPct val="115000"/>
              <a:buFont typeface="Wingdings" pitchFamily="2" charset="2"/>
              <a:buChar char="Ø"/>
              <a:defRPr/>
            </a:pPr>
            <a:r>
              <a:rPr lang="en-US" sz="2800" b="1" dirty="0">
                <a:solidFill>
                  <a:srgbClr val="FFFF00"/>
                </a:solidFill>
                <a:latin typeface="Tahoma" pitchFamily="34" charset="0"/>
                <a:cs typeface="Times New Roman" pitchFamily="18" charset="0"/>
              </a:rPr>
              <a:t>The Crucified </a:t>
            </a:r>
            <a:r>
              <a:rPr lang="en-US" sz="2800" dirty="0">
                <a:solidFill>
                  <a:srgbClr val="FFFF00"/>
                </a:solidFill>
                <a:latin typeface="Tahoma" pitchFamily="34" charset="0"/>
                <a:cs typeface="Times New Roman" pitchFamily="18" charset="0"/>
              </a:rPr>
              <a:t>(Acts 2:23)</a:t>
            </a:r>
          </a:p>
          <a:p>
            <a:pPr marL="457200" indent="-457200">
              <a:buClr>
                <a:srgbClr val="CCECFF"/>
              </a:buClr>
              <a:buSzPct val="115000"/>
              <a:buFont typeface="Wingdings" pitchFamily="2" charset="2"/>
              <a:buChar char="Ø"/>
              <a:defRPr/>
            </a:pPr>
            <a:r>
              <a:rPr lang="en-US" sz="2800" b="1" dirty="0">
                <a:solidFill>
                  <a:srgbClr val="FFFF00"/>
                </a:solidFill>
                <a:latin typeface="Tahoma" pitchFamily="34" charset="0"/>
                <a:cs typeface="Times New Roman" pitchFamily="18" charset="0"/>
              </a:rPr>
              <a:t>The Resurrected </a:t>
            </a:r>
            <a:r>
              <a:rPr lang="en-US" sz="2800" dirty="0">
                <a:solidFill>
                  <a:srgbClr val="FFFF00"/>
                </a:solidFill>
                <a:latin typeface="Tahoma" pitchFamily="34" charset="0"/>
                <a:cs typeface="Times New Roman" pitchFamily="18" charset="0"/>
              </a:rPr>
              <a:t>(Acts 2:24, 32)</a:t>
            </a:r>
          </a:p>
          <a:p>
            <a:pPr marL="457200" indent="-457200">
              <a:buClr>
                <a:srgbClr val="CCECFF"/>
              </a:buClr>
              <a:buSzPct val="115000"/>
              <a:buFont typeface="Wingdings" pitchFamily="2" charset="2"/>
              <a:buChar char="Ø"/>
              <a:defRPr/>
            </a:pPr>
            <a:r>
              <a:rPr lang="en-US" sz="2800" b="1" dirty="0">
                <a:solidFill>
                  <a:srgbClr val="FFFF00"/>
                </a:solidFill>
                <a:latin typeface="Tahoma" pitchFamily="34" charset="0"/>
                <a:cs typeface="Times New Roman" pitchFamily="18" charset="0"/>
              </a:rPr>
              <a:t>The Exalted </a:t>
            </a:r>
            <a:r>
              <a:rPr lang="en-US" sz="2800" dirty="0">
                <a:solidFill>
                  <a:srgbClr val="FFFF00"/>
                </a:solidFill>
                <a:latin typeface="Tahoma" pitchFamily="34" charset="0"/>
                <a:cs typeface="Times New Roman" pitchFamily="18" charset="0"/>
              </a:rPr>
              <a:t>(Acts 2:33)</a:t>
            </a:r>
          </a:p>
          <a:p>
            <a:pPr marL="457200" indent="-457200">
              <a:buClr>
                <a:srgbClr val="CCECFF"/>
              </a:buClr>
              <a:buSzPct val="115000"/>
              <a:buFont typeface="Wingdings" pitchFamily="2" charset="2"/>
              <a:buChar char="Ø"/>
              <a:defRPr/>
            </a:pPr>
            <a:r>
              <a:rPr lang="en-US" sz="2800" b="1" dirty="0">
                <a:solidFill>
                  <a:srgbClr val="FFFF00"/>
                </a:solidFill>
                <a:latin typeface="Tahoma" pitchFamily="34" charset="0"/>
                <a:cs typeface="Times New Roman" pitchFamily="18" charset="0"/>
              </a:rPr>
              <a:t>The Divine </a:t>
            </a:r>
            <a:r>
              <a:rPr lang="en-US" sz="2800" dirty="0">
                <a:solidFill>
                  <a:srgbClr val="FFFF00"/>
                </a:solidFill>
                <a:latin typeface="Tahoma" pitchFamily="34" charset="0"/>
                <a:cs typeface="Times New Roman" pitchFamily="18" charset="0"/>
              </a:rPr>
              <a:t>(Acts 2:34-36)</a:t>
            </a:r>
          </a:p>
        </p:txBody>
      </p:sp>
    </p:spTree>
    <p:extLst>
      <p:ext uri="{BB962C8B-B14F-4D97-AF65-F5344CB8AC3E}">
        <p14:creationId xmlns:p14="http://schemas.microsoft.com/office/powerpoint/2010/main" val="5562140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 calcmode="lin" valueType="num">
                                      <p:cBhvr additive="base">
                                        <p:cTn id="16"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 calcmode="lin" valueType="num">
                                      <p:cBhvr additive="base">
                                        <p:cTn id="26"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9" name="Picture 8" descr="A picture containing text&#10;&#10;Description generated with very high confidence">
            <a:extLst>
              <a:ext uri="{FF2B5EF4-FFF2-40B4-BE49-F238E27FC236}">
                <a16:creationId xmlns:a16="http://schemas.microsoft.com/office/drawing/2014/main" id="{984D34E7-E043-4FED-BB46-512495CED66F}"/>
              </a:ext>
            </a:extLst>
          </p:cNvPr>
          <p:cNvPicPr>
            <a:picLocks noChangeAspect="1"/>
          </p:cNvPicPr>
          <p:nvPr/>
        </p:nvPicPr>
        <p:blipFill rotWithShape="1">
          <a:blip r:embed="rId4">
            <a:alphaModFix amt="35000"/>
            <a:extLst>
              <a:ext uri="{28A0092B-C50C-407E-A947-70E740481C1C}">
                <a14:useLocalDpi xmlns:a14="http://schemas.microsoft.com/office/drawing/2010/main" val="0"/>
              </a:ext>
            </a:extLst>
          </a:blip>
          <a:srcRect t="19822" r="-2" b="19820"/>
          <a:stretch/>
        </p:blipFill>
        <p:spPr>
          <a:xfrm>
            <a:off x="20" y="2030"/>
            <a:ext cx="9143980" cy="6855970"/>
          </a:xfrm>
          <a:prstGeom prst="rect">
            <a:avLst/>
          </a:prstGeom>
        </p:spPr>
      </p:pic>
      <p:sp>
        <p:nvSpPr>
          <p:cNvPr id="80" name="Rectangle 79">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74082" name="Rectangle 2"/>
          <p:cNvSpPr>
            <a:spLocks noGrp="1" noChangeArrowheads="1"/>
          </p:cNvSpPr>
          <p:nvPr>
            <p:ph type="title"/>
          </p:nvPr>
        </p:nvSpPr>
        <p:spPr>
          <a:xfrm>
            <a:off x="20" y="2031"/>
            <a:ext cx="9143959" cy="836170"/>
          </a:xfrm>
        </p:spPr>
        <p:txBody>
          <a:bodyPr vert="horz" lIns="91440" tIns="45720" rIns="91440" bIns="45720" rtlCol="0" anchor="ctr">
            <a:normAutofit/>
          </a:bodyPr>
          <a:lstStyle/>
          <a:p>
            <a:pPr defTabSz="914400">
              <a:defRPr/>
            </a:pPr>
            <a:r>
              <a:rPr lang="en-US" sz="4000" u="sng" dirty="0">
                <a:solidFill>
                  <a:srgbClr val="66FFFF"/>
                </a:solidFill>
              </a:rPr>
              <a:t>Are The Witnesses Credible?</a:t>
            </a:r>
          </a:p>
        </p:txBody>
      </p:sp>
      <p:sp>
        <p:nvSpPr>
          <p:cNvPr id="20" name="Text Box 3">
            <a:extLst>
              <a:ext uri="{FF2B5EF4-FFF2-40B4-BE49-F238E27FC236}">
                <a16:creationId xmlns:a16="http://schemas.microsoft.com/office/drawing/2014/main" id="{B4A08D70-6346-4C01-BD7C-55EAA0FAE21B}"/>
              </a:ext>
            </a:extLst>
          </p:cNvPr>
          <p:cNvSpPr txBox="1">
            <a:spLocks noChangeArrowheads="1"/>
          </p:cNvSpPr>
          <p:nvPr/>
        </p:nvSpPr>
        <p:spPr bwMode="auto">
          <a:xfrm>
            <a:off x="20" y="1295400"/>
            <a:ext cx="9143959" cy="51934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indent="0" defTabSz="685800" eaLnBrk="1" hangingPunct="1"/>
            <a:r>
              <a:rPr lang="en-US" altLang="en-US" sz="3600" b="1" dirty="0">
                <a:solidFill>
                  <a:prstClr val="white"/>
                </a:solidFill>
              </a:rPr>
              <a:t>What possible motive would they have to lie? </a:t>
            </a:r>
            <a:r>
              <a:rPr lang="en-US" altLang="en-US" sz="3600" dirty="0">
                <a:solidFill>
                  <a:prstClr val="white"/>
                </a:solidFill>
              </a:rPr>
              <a:t>(</a:t>
            </a:r>
            <a:r>
              <a:rPr lang="nn-NO" altLang="en-US" sz="3600" dirty="0">
                <a:solidFill>
                  <a:prstClr val="white"/>
                </a:solidFill>
              </a:rPr>
              <a:t>I Jn. 1:1-4; II Pet. 1:12, 15-16)</a:t>
            </a:r>
            <a:endParaRPr lang="en-US" altLang="en-US" sz="3600" i="1" dirty="0">
              <a:solidFill>
                <a:prstClr val="white"/>
              </a:solidFill>
            </a:endParaRPr>
          </a:p>
          <a:p>
            <a:pPr marL="576263" indent="-576263" defTabSz="685800" eaLnBrk="1" hangingPunct="1">
              <a:buClr>
                <a:srgbClr val="6BA9DA"/>
              </a:buClr>
              <a:buSzPct val="115000"/>
              <a:buFont typeface="Wingdings" panose="05000000000000000000" pitchFamily="2" charset="2"/>
              <a:buChar char="ü"/>
            </a:pPr>
            <a:r>
              <a:rPr lang="en-US" altLang="en-US" sz="3200" dirty="0">
                <a:solidFill>
                  <a:srgbClr val="FFFF00"/>
                </a:solidFill>
              </a:rPr>
              <a:t>Their homes and property were seized – Heb. 10:34</a:t>
            </a:r>
          </a:p>
          <a:p>
            <a:pPr marL="576263" indent="-576263" defTabSz="685800" eaLnBrk="1" hangingPunct="1">
              <a:buClr>
                <a:srgbClr val="6BA9DA"/>
              </a:buClr>
              <a:buSzPct val="115000"/>
              <a:buFont typeface="Wingdings" panose="05000000000000000000" pitchFamily="2" charset="2"/>
              <a:buChar char="ü"/>
            </a:pPr>
            <a:r>
              <a:rPr lang="en-US" altLang="en-US" sz="3200" dirty="0">
                <a:solidFill>
                  <a:srgbClr val="FFFF00"/>
                </a:solidFill>
              </a:rPr>
              <a:t>Their families were tortured and put to death</a:t>
            </a:r>
          </a:p>
          <a:p>
            <a:pPr marL="576263" indent="-576263" defTabSz="685800" eaLnBrk="1" hangingPunct="1">
              <a:buClr>
                <a:srgbClr val="6BA9DA"/>
              </a:buClr>
              <a:buSzPct val="115000"/>
              <a:buFont typeface="Wingdings" panose="05000000000000000000" pitchFamily="2" charset="2"/>
              <a:buChar char="ü"/>
            </a:pPr>
            <a:r>
              <a:rPr lang="en-US" altLang="en-US" sz="3200" dirty="0">
                <a:solidFill>
                  <a:srgbClr val="FFFF00"/>
                </a:solidFill>
              </a:rPr>
              <a:t>They often lost their lives</a:t>
            </a:r>
          </a:p>
          <a:p>
            <a:pPr marL="576263" indent="-576263" defTabSz="685800" eaLnBrk="1" hangingPunct="1">
              <a:buClr>
                <a:srgbClr val="6BA9DA"/>
              </a:buClr>
              <a:buSzPct val="115000"/>
              <a:buFont typeface="Wingdings" panose="05000000000000000000" pitchFamily="2" charset="2"/>
              <a:buChar char="ü"/>
            </a:pPr>
            <a:r>
              <a:rPr lang="en-US" altLang="en-US" sz="3200" dirty="0">
                <a:solidFill>
                  <a:srgbClr val="FFFF00"/>
                </a:solidFill>
              </a:rPr>
              <a:t>Consider Paul’s trials – II Cor. 11:21-33; 15:8</a:t>
            </a:r>
          </a:p>
          <a:p>
            <a:pPr marL="0" indent="-228600" eaLnBrk="1" hangingPunct="1">
              <a:lnSpc>
                <a:spcPct val="120000"/>
              </a:lnSpc>
              <a:spcAft>
                <a:spcPts val="600"/>
              </a:spcAft>
              <a:buClr>
                <a:srgbClr val="6BA9DA"/>
              </a:buClr>
              <a:buSzPct val="115000"/>
              <a:buFont typeface="Arial" panose="020B0604020202020204" pitchFamily="34" charset="0"/>
              <a:buChar char="•"/>
            </a:pPr>
            <a:endParaRPr lang="en-US" altLang="en-US" dirty="0">
              <a:solidFill>
                <a:schemeClr val="tx1"/>
              </a:solidFill>
              <a:effectLst>
                <a:outerShdw blurRad="50800" dist="38100" dir="2700000" algn="tl" rotWithShape="0">
                  <a:srgbClr val="000000">
                    <a:alpha val="48000"/>
                  </a:srgbClr>
                </a:outerShdw>
              </a:effectLst>
              <a:latin typeface="+mn-lt"/>
              <a:cs typeface="+mn-cs"/>
            </a:endParaRPr>
          </a:p>
        </p:txBody>
      </p:sp>
      <p:sp>
        <p:nvSpPr>
          <p:cNvPr id="5" name="Footer Placeholder 4"/>
          <p:cNvSpPr>
            <a:spLocks noGrp="1"/>
          </p:cNvSpPr>
          <p:nvPr>
            <p:ph type="ftr" sz="quarter" idx="11"/>
          </p:nvPr>
        </p:nvSpPr>
        <p:spPr>
          <a:xfrm>
            <a:off x="20" y="6490844"/>
            <a:ext cx="5004649" cy="365125"/>
          </a:xfrm>
        </p:spPr>
        <p:txBody>
          <a:bodyPr vert="horz" lIns="91440" tIns="45720" rIns="91440" bIns="45720" rtlCol="0" anchor="ctr">
            <a:normAutofit/>
          </a:bodyPr>
          <a:lstStyle/>
          <a:p>
            <a:pPr>
              <a:spcAft>
                <a:spcPts val="450"/>
              </a:spcAft>
              <a:buClr>
                <a:srgbClr val="6BA9DA"/>
              </a:buClr>
              <a:buSzPct val="115000"/>
              <a:defRPr/>
            </a:pPr>
            <a:r>
              <a:rPr lang="en-US" sz="1000" kern="1200">
                <a:solidFill>
                  <a:schemeClr val="tx1">
                    <a:tint val="75000"/>
                  </a:schemeClr>
                </a:solidFill>
                <a:latin typeface="+mn-lt"/>
                <a:ea typeface="+mn-ea"/>
                <a:cs typeface="+mn-cs"/>
              </a:rPr>
              <a:t>Hope Of The Empty Tomb</a:t>
            </a:r>
            <a:endParaRPr lang="en-US" sz="1000" kern="1200" dirty="0">
              <a:solidFill>
                <a:schemeClr val="tx1">
                  <a:tint val="75000"/>
                </a:schemeClr>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 calcmode="lin" valueType="num">
                                      <p:cBhvr additive="base">
                                        <p:cTn id="11" dur="500" fill="hold"/>
                                        <p:tgtEl>
                                          <p:spTgt spid="20">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0">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0">
                                            <p:txEl>
                                              <p:pRg st="2" end="2"/>
                                            </p:txEl>
                                          </p:spTgt>
                                        </p:tgtEl>
                                        <p:attrNameLst>
                                          <p:attrName>style.visibility</p:attrName>
                                        </p:attrNameLst>
                                      </p:cBhvr>
                                      <p:to>
                                        <p:strVal val="visible"/>
                                      </p:to>
                                    </p:set>
                                    <p:anim calcmode="lin" valueType="num">
                                      <p:cBhvr additive="base">
                                        <p:cTn id="16" dur="500" fill="hold"/>
                                        <p:tgtEl>
                                          <p:spTgt spid="20">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0">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20">
                                            <p:txEl>
                                              <p:pRg st="3" end="3"/>
                                            </p:txEl>
                                          </p:spTgt>
                                        </p:tgtEl>
                                        <p:attrNameLst>
                                          <p:attrName>style.visibility</p:attrName>
                                        </p:attrNameLst>
                                      </p:cBhvr>
                                      <p:to>
                                        <p:strVal val="visible"/>
                                      </p:to>
                                    </p:set>
                                    <p:anim calcmode="lin" valueType="num">
                                      <p:cBhvr additive="base">
                                        <p:cTn id="21" dur="500" fill="hold"/>
                                        <p:tgtEl>
                                          <p:spTgt spid="20">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0">
                                            <p:txEl>
                                              <p:pRg st="3" end="3"/>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20">
                                            <p:txEl>
                                              <p:pRg st="4" end="4"/>
                                            </p:txEl>
                                          </p:spTgt>
                                        </p:tgtEl>
                                        <p:attrNameLst>
                                          <p:attrName>style.visibility</p:attrName>
                                        </p:attrNameLst>
                                      </p:cBhvr>
                                      <p:to>
                                        <p:strVal val="visible"/>
                                      </p:to>
                                    </p:set>
                                    <p:anim calcmode="lin" valueType="num">
                                      <p:cBhvr additive="base">
                                        <p:cTn id="26" dur="500" fill="hold"/>
                                        <p:tgtEl>
                                          <p:spTgt spid="20">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2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9" name="Picture 8" descr="A picture containing text&#10;&#10;Description generated with very high confidence">
            <a:extLst>
              <a:ext uri="{FF2B5EF4-FFF2-40B4-BE49-F238E27FC236}">
                <a16:creationId xmlns:a16="http://schemas.microsoft.com/office/drawing/2014/main" id="{984D34E7-E043-4FED-BB46-512495CED66F}"/>
              </a:ext>
            </a:extLst>
          </p:cNvPr>
          <p:cNvPicPr>
            <a:picLocks noChangeAspect="1"/>
          </p:cNvPicPr>
          <p:nvPr/>
        </p:nvPicPr>
        <p:blipFill rotWithShape="1">
          <a:blip r:embed="rId4">
            <a:alphaModFix amt="35000"/>
            <a:extLst>
              <a:ext uri="{28A0092B-C50C-407E-A947-70E740481C1C}">
                <a14:useLocalDpi xmlns:a14="http://schemas.microsoft.com/office/drawing/2010/main" val="0"/>
              </a:ext>
            </a:extLst>
          </a:blip>
          <a:srcRect t="19822" r="-2" b="19820"/>
          <a:stretch/>
        </p:blipFill>
        <p:spPr>
          <a:xfrm>
            <a:off x="20" y="2030"/>
            <a:ext cx="9143980" cy="6855970"/>
          </a:xfrm>
          <a:prstGeom prst="rect">
            <a:avLst/>
          </a:prstGeom>
        </p:spPr>
      </p:pic>
      <p:sp>
        <p:nvSpPr>
          <p:cNvPr id="80" name="Rectangle 79">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74082" name="Rectangle 2"/>
          <p:cNvSpPr>
            <a:spLocks noGrp="1" noChangeArrowheads="1"/>
          </p:cNvSpPr>
          <p:nvPr>
            <p:ph type="title"/>
          </p:nvPr>
        </p:nvSpPr>
        <p:spPr>
          <a:xfrm>
            <a:off x="20" y="2031"/>
            <a:ext cx="9143959" cy="836170"/>
          </a:xfrm>
        </p:spPr>
        <p:txBody>
          <a:bodyPr vert="horz" lIns="91440" tIns="45720" rIns="91440" bIns="45720" rtlCol="0" anchor="ctr">
            <a:normAutofit/>
          </a:bodyPr>
          <a:lstStyle/>
          <a:p>
            <a:pPr defTabSz="914400">
              <a:defRPr/>
            </a:pPr>
            <a:r>
              <a:rPr lang="en-US" sz="4000" u="sng" dirty="0">
                <a:solidFill>
                  <a:srgbClr val="66FFFF"/>
                </a:solidFill>
              </a:rPr>
              <a:t>Are The Witnesses Credible?</a:t>
            </a:r>
          </a:p>
        </p:txBody>
      </p:sp>
      <p:sp>
        <p:nvSpPr>
          <p:cNvPr id="20" name="Text Box 3">
            <a:extLst>
              <a:ext uri="{FF2B5EF4-FFF2-40B4-BE49-F238E27FC236}">
                <a16:creationId xmlns:a16="http://schemas.microsoft.com/office/drawing/2014/main" id="{B4A08D70-6346-4C01-BD7C-55EAA0FAE21B}"/>
              </a:ext>
            </a:extLst>
          </p:cNvPr>
          <p:cNvSpPr txBox="1">
            <a:spLocks noChangeArrowheads="1"/>
          </p:cNvSpPr>
          <p:nvPr/>
        </p:nvSpPr>
        <p:spPr bwMode="auto">
          <a:xfrm>
            <a:off x="20" y="1295400"/>
            <a:ext cx="9143959" cy="51934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defTabSz="685800" eaLnBrk="1" hangingPunct="1"/>
            <a:r>
              <a:rPr lang="en-US" altLang="en-US" sz="3600" b="1" dirty="0">
                <a:solidFill>
                  <a:prstClr val="white"/>
                </a:solidFill>
              </a:rPr>
              <a:t>It could have been put to rest if someone produced the body of Christ</a:t>
            </a:r>
            <a:endParaRPr kumimoji="0" lang="en-US" altLang="en-US" sz="3600" b="0" i="1"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a:p>
            <a:pPr marL="576263" lvl="0" indent="-576263" defTabSz="685800" eaLnBrk="1" hangingPunct="1">
              <a:buClr>
                <a:srgbClr val="6BA9DA"/>
              </a:buClr>
              <a:buSzPct val="115000"/>
              <a:buFont typeface="Wingdings" panose="05000000000000000000" pitchFamily="2" charset="2"/>
              <a:buChar char="ü"/>
            </a:pPr>
            <a:r>
              <a:rPr lang="en-US" altLang="en-US" sz="3200" dirty="0">
                <a:solidFill>
                  <a:srgbClr val="FFFF00"/>
                </a:solidFill>
              </a:rPr>
              <a:t>If the disciples stole the body, why suffer death and torture for a lie?</a:t>
            </a:r>
          </a:p>
          <a:p>
            <a:pPr marL="576263" lvl="0" indent="-576263" defTabSz="685800" eaLnBrk="1" hangingPunct="1">
              <a:buClr>
                <a:srgbClr val="6BA9DA"/>
              </a:buClr>
              <a:buSzPct val="115000"/>
              <a:buFont typeface="Wingdings" panose="05000000000000000000" pitchFamily="2" charset="2"/>
              <a:buChar char="ü"/>
            </a:pPr>
            <a:r>
              <a:rPr lang="en-US" altLang="en-US" sz="3200" dirty="0">
                <a:solidFill>
                  <a:srgbClr val="FFFF00"/>
                </a:solidFill>
              </a:rPr>
              <a:t>If Jews stole body, why let Christianity spread?</a:t>
            </a:r>
          </a:p>
          <a:p>
            <a:pPr marL="576263" lvl="0" indent="-576263" defTabSz="685800" eaLnBrk="1" hangingPunct="1">
              <a:buClr>
                <a:srgbClr val="6BA9DA"/>
              </a:buClr>
              <a:buSzPct val="115000"/>
              <a:buFont typeface="Wingdings" panose="05000000000000000000" pitchFamily="2" charset="2"/>
              <a:buChar char="ü"/>
            </a:pPr>
            <a:r>
              <a:rPr lang="en-US" altLang="en-US" sz="3200" dirty="0">
                <a:solidFill>
                  <a:srgbClr val="FFFF00"/>
                </a:solidFill>
              </a:rPr>
              <a:t>If Romans stole body, why persecute people believing a lie?</a:t>
            </a:r>
            <a:endParaRPr kumimoji="0" lang="en-US" altLang="en-US" sz="32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0" marR="0" lvl="0" indent="-228600" algn="l" defTabSz="914400" rtl="0" eaLnBrk="1" fontAlgn="base" latinLnBrk="0" hangingPunct="1">
              <a:lnSpc>
                <a:spcPct val="120000"/>
              </a:lnSpc>
              <a:spcBef>
                <a:spcPct val="0"/>
              </a:spcBef>
              <a:spcAft>
                <a:spcPts val="600"/>
              </a:spcAft>
              <a:buClr>
                <a:srgbClr val="6BA9DA"/>
              </a:buClr>
              <a:buSzPct val="115000"/>
              <a:buFont typeface="Arial" panose="020B0604020202020204" pitchFamily="34" charset="0"/>
              <a:buChar char="•"/>
              <a:tabLst/>
              <a:defRPr/>
            </a:pPr>
            <a:endParaRPr kumimoji="0" lang="en-US" altLang="en-US" sz="20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
        <p:nvSpPr>
          <p:cNvPr id="5" name="Footer Placeholder 4"/>
          <p:cNvSpPr>
            <a:spLocks noGrp="1"/>
          </p:cNvSpPr>
          <p:nvPr>
            <p:ph type="ftr" sz="quarter" idx="11"/>
          </p:nvPr>
        </p:nvSpPr>
        <p:spPr>
          <a:xfrm>
            <a:off x="20" y="6490844"/>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Hope Of The Empty Tomb</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Tree>
    <p:extLst>
      <p:ext uri="{BB962C8B-B14F-4D97-AF65-F5344CB8AC3E}">
        <p14:creationId xmlns:p14="http://schemas.microsoft.com/office/powerpoint/2010/main" val="3297556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 calcmode="lin" valueType="num">
                                      <p:cBhvr additive="base">
                                        <p:cTn id="11" dur="500" fill="hold"/>
                                        <p:tgtEl>
                                          <p:spTgt spid="20">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0">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0">
                                            <p:txEl>
                                              <p:pRg st="2" end="2"/>
                                            </p:txEl>
                                          </p:spTgt>
                                        </p:tgtEl>
                                        <p:attrNameLst>
                                          <p:attrName>style.visibility</p:attrName>
                                        </p:attrNameLst>
                                      </p:cBhvr>
                                      <p:to>
                                        <p:strVal val="visible"/>
                                      </p:to>
                                    </p:set>
                                    <p:anim calcmode="lin" valueType="num">
                                      <p:cBhvr additive="base">
                                        <p:cTn id="16" dur="500" fill="hold"/>
                                        <p:tgtEl>
                                          <p:spTgt spid="20">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0">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20">
                                            <p:txEl>
                                              <p:pRg st="3" end="3"/>
                                            </p:txEl>
                                          </p:spTgt>
                                        </p:tgtEl>
                                        <p:attrNameLst>
                                          <p:attrName>style.visibility</p:attrName>
                                        </p:attrNameLst>
                                      </p:cBhvr>
                                      <p:to>
                                        <p:strVal val="visible"/>
                                      </p:to>
                                    </p:set>
                                    <p:anim calcmode="lin" valueType="num">
                                      <p:cBhvr additive="base">
                                        <p:cTn id="21" dur="500" fill="hold"/>
                                        <p:tgtEl>
                                          <p:spTgt spid="20">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0" y="-48986"/>
            <a:ext cx="9144000" cy="734786"/>
          </a:xfrm>
        </p:spPr>
        <p:txBody>
          <a:bodyPr>
            <a:noAutofit/>
          </a:bodyPr>
          <a:lstStyle/>
          <a:p>
            <a:pPr>
              <a:defRPr/>
            </a:pPr>
            <a:r>
              <a:rPr lang="en-US" sz="4000" b="1" u="sng" dirty="0">
                <a:solidFill>
                  <a:srgbClr val="002060"/>
                </a:solidFill>
                <a:cs typeface="Times New Roman" pitchFamily="18" charset="0"/>
              </a:rPr>
              <a:t>Are The Witnesses Credible?</a:t>
            </a:r>
          </a:p>
        </p:txBody>
      </p:sp>
      <p:sp>
        <p:nvSpPr>
          <p:cNvPr id="5" name="Footer Placeholder 4"/>
          <p:cNvSpPr>
            <a:spLocks noGrp="1"/>
          </p:cNvSpPr>
          <p:nvPr>
            <p:ph type="ftr" sz="quarter" idx="11"/>
          </p:nvPr>
        </p:nvSpPr>
        <p:spPr>
          <a:xfrm>
            <a:off x="3400425" y="6629400"/>
            <a:ext cx="2351315" cy="228600"/>
          </a:xfrm>
        </p:spPr>
        <p:txBody>
          <a:bodyPr/>
          <a:lstStyle/>
          <a:p>
            <a:pPr defTabSz="685800">
              <a:buClr>
                <a:srgbClr val="6666FF"/>
              </a:buClr>
              <a:buSzPct val="115000"/>
              <a:defRPr/>
            </a:pPr>
            <a:r>
              <a:rPr lang="en-US">
                <a:solidFill>
                  <a:srgbClr val="000000"/>
                </a:solidFill>
                <a:latin typeface="Tahoma" pitchFamily="34" charset="0"/>
                <a:cs typeface="Times New Roman" pitchFamily="18" charset="0"/>
              </a:rPr>
              <a:t>Hope Of The Empty Tomb</a:t>
            </a:r>
            <a:endParaRPr lang="en-US" dirty="0">
              <a:solidFill>
                <a:srgbClr val="000000"/>
              </a:solidFill>
              <a:latin typeface="Tahoma" pitchFamily="34" charset="0"/>
              <a:cs typeface="Times New Roman" pitchFamily="18" charset="0"/>
            </a:endParaRPr>
          </a:p>
        </p:txBody>
      </p:sp>
      <p:sp>
        <p:nvSpPr>
          <p:cNvPr id="6" name="Text Box 5">
            <a:extLst>
              <a:ext uri="{FF2B5EF4-FFF2-40B4-BE49-F238E27FC236}">
                <a16:creationId xmlns:a16="http://schemas.microsoft.com/office/drawing/2014/main" id="{F54B22A9-842C-48F5-B90F-19B62697F646}"/>
              </a:ext>
            </a:extLst>
          </p:cNvPr>
          <p:cNvSpPr txBox="1">
            <a:spLocks noChangeArrowheads="1"/>
          </p:cNvSpPr>
          <p:nvPr/>
        </p:nvSpPr>
        <p:spPr bwMode="auto">
          <a:xfrm>
            <a:off x="1447800" y="2721429"/>
            <a:ext cx="6172200" cy="2169825"/>
          </a:xfrm>
          <a:prstGeom prst="rect">
            <a:avLst/>
          </a:prstGeom>
          <a:solidFill>
            <a:schemeClr val="bg1">
              <a:lumMod val="20000"/>
              <a:lumOff val="80000"/>
            </a:schemeClr>
          </a:solidFill>
          <a:ln w="19050">
            <a:solidFill>
              <a:schemeClr val="accent1"/>
            </a:solidFill>
            <a:miter lim="800000"/>
            <a:headEnd/>
            <a:tailEnd/>
          </a:ln>
        </p:spPr>
        <p:txBody>
          <a:bodyPr wrap="square">
            <a:spAutoFit/>
          </a:bodyPr>
          <a:lstStyle/>
          <a:p>
            <a:pPr marL="342900" indent="-342900" algn="ctr" defTabSz="685800">
              <a:defRPr/>
            </a:pPr>
            <a:r>
              <a:rPr lang="en-US" sz="4500" b="1" dirty="0">
                <a:solidFill>
                  <a:srgbClr val="006600"/>
                </a:solidFill>
                <a:latin typeface="Tahoma" pitchFamily="34" charset="0"/>
                <a:cs typeface="Times New Roman" pitchFamily="18" charset="0"/>
              </a:rPr>
              <a:t>There wasn’t a body because the tomb was empty!</a:t>
            </a:r>
          </a:p>
        </p:txBody>
      </p:sp>
    </p:spTree>
    <p:extLst>
      <p:ext uri="{BB962C8B-B14F-4D97-AF65-F5344CB8AC3E}">
        <p14:creationId xmlns:p14="http://schemas.microsoft.com/office/powerpoint/2010/main" val="29939488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9AD2F8F-5F7A-4B7E-951F-CF339A3CFB6D}"/>
              </a:ext>
            </a:extLst>
          </p:cNvPr>
          <p:cNvPicPr>
            <a:picLocks noChangeAspect="1"/>
          </p:cNvPicPr>
          <p:nvPr/>
        </p:nvPicPr>
        <p:blipFill rotWithShape="1">
          <a:blip r:embed="rId4">
            <a:alphaModFix amt="35000"/>
            <a:extLst>
              <a:ext uri="{28A0092B-C50C-407E-A947-70E740481C1C}">
                <a14:useLocalDpi xmlns:a14="http://schemas.microsoft.com/office/drawing/2010/main" val="0"/>
              </a:ext>
            </a:extLst>
          </a:blip>
          <a:srcRect t="784" b="5494"/>
          <a:stretch/>
        </p:blipFill>
        <p:spPr>
          <a:xfrm>
            <a:off x="20" y="2030"/>
            <a:ext cx="9143980" cy="6855970"/>
          </a:xfrm>
          <a:prstGeom prst="rect">
            <a:avLst/>
          </a:prstGeom>
        </p:spPr>
      </p:pic>
      <p:sp>
        <p:nvSpPr>
          <p:cNvPr id="135" name="Rectangle 134">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89442" name="Rectangle 2"/>
          <p:cNvSpPr>
            <a:spLocks noGrp="1" noChangeArrowheads="1"/>
          </p:cNvSpPr>
          <p:nvPr>
            <p:ph type="title"/>
          </p:nvPr>
        </p:nvSpPr>
        <p:spPr>
          <a:xfrm>
            <a:off x="20" y="37037"/>
            <a:ext cx="9143979" cy="829459"/>
          </a:xfrm>
        </p:spPr>
        <p:txBody>
          <a:bodyPr vert="horz" lIns="91440" tIns="45720" rIns="91440" bIns="45720" rtlCol="0" anchor="ctr">
            <a:normAutofit/>
          </a:bodyPr>
          <a:lstStyle/>
          <a:p>
            <a:pPr defTabSz="914400">
              <a:defRPr/>
            </a:pPr>
            <a:r>
              <a:rPr lang="en-US" sz="4000" u="sng" dirty="0">
                <a:solidFill>
                  <a:srgbClr val="66FFFF"/>
                </a:solidFill>
              </a:rPr>
              <a:t>Conclusion</a:t>
            </a:r>
            <a:r>
              <a:rPr lang="en-US" sz="4000" u="sng" dirty="0"/>
              <a:t> </a:t>
            </a:r>
          </a:p>
        </p:txBody>
      </p:sp>
      <p:sp>
        <p:nvSpPr>
          <p:cNvPr id="12" name="Text Box 11">
            <a:extLst>
              <a:ext uri="{FF2B5EF4-FFF2-40B4-BE49-F238E27FC236}">
                <a16:creationId xmlns:a16="http://schemas.microsoft.com/office/drawing/2014/main" id="{42B8345D-928D-45E6-A130-600CFC7D01F4}"/>
              </a:ext>
            </a:extLst>
          </p:cNvPr>
          <p:cNvSpPr txBox="1">
            <a:spLocks noChangeArrowheads="1"/>
          </p:cNvSpPr>
          <p:nvPr/>
        </p:nvSpPr>
        <p:spPr bwMode="auto">
          <a:xfrm>
            <a:off x="21771" y="901503"/>
            <a:ext cx="9143979" cy="5591371"/>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14300" indent="0" algn="ctr" eaLnBrk="1" hangingPunct="1">
              <a:lnSpc>
                <a:spcPct val="120000"/>
              </a:lnSpc>
              <a:spcAft>
                <a:spcPts val="600"/>
              </a:spcAft>
              <a:defRPr/>
            </a:pPr>
            <a:r>
              <a:rPr lang="en-US" sz="2800" b="1" dirty="0">
                <a:ln>
                  <a:solidFill>
                    <a:prstClr val="white"/>
                  </a:solidFill>
                </a:ln>
                <a:solidFill>
                  <a:schemeClr val="tx1"/>
                </a:solidFill>
                <a:effectLst>
                  <a:outerShdw blurRad="50800" dist="38100" dir="2700000" algn="tl" rotWithShape="0">
                    <a:srgbClr val="000000">
                      <a:alpha val="48000"/>
                    </a:srgbClr>
                  </a:outerShdw>
                </a:effectLst>
                <a:latin typeface="+mn-lt"/>
                <a:cs typeface="+mn-cs"/>
              </a:rPr>
              <a:t>Every first day of the week Christians remember Jesus Who was fully God (Philippians 2:6) and fully man (Philippians 2:7-8), Who died, was buried, and ROSE the 3</a:t>
            </a:r>
            <a:r>
              <a:rPr lang="en-US" sz="2800" b="1" baseline="30000" dirty="0">
                <a:ln>
                  <a:solidFill>
                    <a:prstClr val="white"/>
                  </a:solidFill>
                </a:ln>
                <a:solidFill>
                  <a:schemeClr val="tx1"/>
                </a:solidFill>
                <a:effectLst>
                  <a:outerShdw blurRad="50800" dist="38100" dir="2700000" algn="tl" rotWithShape="0">
                    <a:srgbClr val="000000">
                      <a:alpha val="48000"/>
                    </a:srgbClr>
                  </a:outerShdw>
                </a:effectLst>
                <a:latin typeface="+mn-lt"/>
                <a:cs typeface="+mn-cs"/>
              </a:rPr>
              <a:t>rd</a:t>
            </a:r>
            <a:r>
              <a:rPr lang="en-US" sz="2800" b="1" dirty="0">
                <a:ln>
                  <a:solidFill>
                    <a:prstClr val="white"/>
                  </a:solidFill>
                </a:ln>
                <a:solidFill>
                  <a:schemeClr val="tx1"/>
                </a:solidFill>
                <a:effectLst>
                  <a:outerShdw blurRad="50800" dist="38100" dir="2700000" algn="tl" rotWithShape="0">
                    <a:srgbClr val="000000">
                      <a:alpha val="48000"/>
                    </a:srgbClr>
                  </a:outerShdw>
                </a:effectLst>
                <a:latin typeface="+mn-lt"/>
                <a:cs typeface="+mn-cs"/>
              </a:rPr>
              <a:t> day according to the Scriptures (I Corinthians 15:3-4), and ascended to Heaven to return again one day (Acts 1:9-11)</a:t>
            </a:r>
          </a:p>
          <a:p>
            <a:pPr marL="114300" indent="0" algn="ctr" eaLnBrk="1" hangingPunct="1">
              <a:lnSpc>
                <a:spcPct val="120000"/>
              </a:lnSpc>
              <a:spcAft>
                <a:spcPts val="600"/>
              </a:spcAft>
              <a:defRPr/>
            </a:pPr>
            <a:endParaRPr lang="en-US" sz="2800" b="1" dirty="0">
              <a:ln>
                <a:solidFill>
                  <a:prstClr val="white"/>
                </a:solidFill>
              </a:ln>
              <a:solidFill>
                <a:schemeClr val="tx1"/>
              </a:solidFill>
              <a:effectLst>
                <a:outerShdw blurRad="50800" dist="38100" dir="2700000" algn="tl" rotWithShape="0">
                  <a:srgbClr val="000000">
                    <a:alpha val="48000"/>
                  </a:srgbClr>
                </a:outerShdw>
              </a:effectLst>
              <a:latin typeface="+mn-lt"/>
              <a:cs typeface="+mn-cs"/>
            </a:endParaRPr>
          </a:p>
          <a:p>
            <a:pPr marL="114300" indent="0" algn="ctr" eaLnBrk="1" hangingPunct="1">
              <a:lnSpc>
                <a:spcPct val="120000"/>
              </a:lnSpc>
              <a:spcAft>
                <a:spcPts val="600"/>
              </a:spcAft>
              <a:defRPr/>
            </a:pPr>
            <a:r>
              <a:rPr lang="en-US" sz="2800" b="1" dirty="0">
                <a:ln>
                  <a:solidFill>
                    <a:prstClr val="white"/>
                  </a:solidFill>
                </a:ln>
                <a:solidFill>
                  <a:schemeClr val="tx1"/>
                </a:solidFill>
                <a:effectLst>
                  <a:outerShdw blurRad="50800" dist="38100" dir="2700000" algn="tl" rotWithShape="0">
                    <a:srgbClr val="000000">
                      <a:alpha val="48000"/>
                    </a:srgbClr>
                  </a:outerShdw>
                </a:effectLst>
                <a:latin typeface="+mn-lt"/>
                <a:cs typeface="+mn-cs"/>
              </a:rPr>
              <a:t>We remember Jesus the Exalted! </a:t>
            </a:r>
          </a:p>
          <a:p>
            <a:pPr marL="114300" indent="0" algn="ctr" eaLnBrk="1" hangingPunct="1">
              <a:lnSpc>
                <a:spcPct val="120000"/>
              </a:lnSpc>
              <a:spcAft>
                <a:spcPts val="600"/>
              </a:spcAft>
              <a:defRPr/>
            </a:pPr>
            <a:r>
              <a:rPr lang="en-US" sz="2800" b="1" dirty="0">
                <a:ln>
                  <a:solidFill>
                    <a:prstClr val="white"/>
                  </a:solidFill>
                </a:ln>
                <a:solidFill>
                  <a:schemeClr val="tx1"/>
                </a:solidFill>
                <a:effectLst>
                  <a:outerShdw blurRad="50800" dist="38100" dir="2700000" algn="tl" rotWithShape="0">
                    <a:srgbClr val="000000">
                      <a:alpha val="48000"/>
                    </a:srgbClr>
                  </a:outerShdw>
                </a:effectLst>
                <a:latin typeface="+mn-lt"/>
                <a:cs typeface="+mn-cs"/>
              </a:rPr>
              <a:t>(Philippians 2:9-11; Acts 2:33)</a:t>
            </a:r>
            <a:endParaRPr lang="en-US" sz="2800" b="1" i="1" dirty="0">
              <a:ln>
                <a:solidFill>
                  <a:prstClr val="white"/>
                </a:solidFill>
              </a:ln>
              <a:solidFill>
                <a:schemeClr val="tx1"/>
              </a:solidFill>
              <a:effectLst>
                <a:outerShdw blurRad="50800" dist="38100" dir="2700000" algn="tl" rotWithShape="0">
                  <a:srgbClr val="000000">
                    <a:alpha val="48000"/>
                  </a:srgbClr>
                </a:outerShdw>
              </a:effectLst>
              <a:latin typeface="+mn-lt"/>
              <a:cs typeface="+mn-cs"/>
            </a:endParaRPr>
          </a:p>
        </p:txBody>
      </p:sp>
      <p:sp>
        <p:nvSpPr>
          <p:cNvPr id="5" name="Footer Placeholder 4"/>
          <p:cNvSpPr>
            <a:spLocks noGrp="1"/>
          </p:cNvSpPr>
          <p:nvPr>
            <p:ph type="ftr" sz="quarter" idx="11"/>
          </p:nvPr>
        </p:nvSpPr>
        <p:spPr>
          <a:xfrm>
            <a:off x="32657" y="6492875"/>
            <a:ext cx="5004649" cy="365125"/>
          </a:xfrm>
        </p:spPr>
        <p:txBody>
          <a:bodyPr vert="horz" lIns="91440" tIns="45720" rIns="91440" bIns="45720" rtlCol="0" anchor="ctr">
            <a:normAutofit/>
          </a:bodyPr>
          <a:lstStyle/>
          <a:p>
            <a:pPr>
              <a:spcAft>
                <a:spcPts val="450"/>
              </a:spcAft>
              <a:buClr>
                <a:srgbClr val="6BA9DA"/>
              </a:buClr>
              <a:buSzPct val="115000"/>
              <a:defRPr/>
            </a:pPr>
            <a:r>
              <a:rPr lang="en-US" sz="1000" kern="1200">
                <a:solidFill>
                  <a:schemeClr val="tx1">
                    <a:tint val="75000"/>
                  </a:schemeClr>
                </a:solidFill>
                <a:latin typeface="+mn-lt"/>
                <a:ea typeface="+mn-ea"/>
                <a:cs typeface="+mn-cs"/>
              </a:rPr>
              <a:t>Hope Of The Empty Tomb</a:t>
            </a:r>
            <a:endParaRPr lang="en-US" sz="1000" kern="1200" dirty="0">
              <a:solidFill>
                <a:schemeClr val="tx1">
                  <a:tint val="75000"/>
                </a:schemeClr>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animEffect transition="in" filter="barn(inVertical)">
                                      <p:cBhvr>
                                        <p:cTn id="15"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descr="Empty Tomb_He Is Risen.jpg">
            <a:extLst>
              <a:ext uri="{FF2B5EF4-FFF2-40B4-BE49-F238E27FC236}">
                <a16:creationId xmlns:a16="http://schemas.microsoft.com/office/drawing/2014/main" id="{5A651A93-5ACF-47C3-9ED8-E51447D9CA0B}"/>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b="30"/>
          <a:stretch/>
        </p:blipFill>
        <p:spPr bwMode="auto">
          <a:xfrm>
            <a:off x="20" y="2030"/>
            <a:ext cx="9143980" cy="68559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Title 5">
            <a:extLst>
              <a:ext uri="{FF2B5EF4-FFF2-40B4-BE49-F238E27FC236}">
                <a16:creationId xmlns:a16="http://schemas.microsoft.com/office/drawing/2014/main" id="{F40338E7-5F02-4858-88F7-93B6EFE46843}"/>
              </a:ext>
            </a:extLst>
          </p:cNvPr>
          <p:cNvSpPr>
            <a:spLocks noGrp="1"/>
          </p:cNvSpPr>
          <p:nvPr>
            <p:ph type="title"/>
          </p:nvPr>
        </p:nvSpPr>
        <p:spPr>
          <a:xfrm>
            <a:off x="20" y="2031"/>
            <a:ext cx="9143980" cy="912370"/>
          </a:xfrm>
        </p:spPr>
        <p:txBody>
          <a:bodyPr vert="horz" lIns="91440" tIns="45720" rIns="91440" bIns="45720" rtlCol="0" anchor="ctr">
            <a:normAutofit/>
          </a:bodyPr>
          <a:lstStyle/>
          <a:p>
            <a:pPr defTabSz="914400"/>
            <a:r>
              <a:rPr lang="en-US" sz="4000" dirty="0">
                <a:solidFill>
                  <a:srgbClr val="66FFFF"/>
                </a:solidFill>
              </a:rPr>
              <a:t>Conclusion</a:t>
            </a:r>
          </a:p>
        </p:txBody>
      </p:sp>
      <p:sp>
        <p:nvSpPr>
          <p:cNvPr id="9" name="Text Box 3">
            <a:extLst>
              <a:ext uri="{FF2B5EF4-FFF2-40B4-BE49-F238E27FC236}">
                <a16:creationId xmlns:a16="http://schemas.microsoft.com/office/drawing/2014/main" id="{D8B5FDE8-D28B-495B-8DE8-31BD7B36F5E5}"/>
              </a:ext>
            </a:extLst>
          </p:cNvPr>
          <p:cNvSpPr txBox="1">
            <a:spLocks noChangeArrowheads="1"/>
          </p:cNvSpPr>
          <p:nvPr/>
        </p:nvSpPr>
        <p:spPr bwMode="auto">
          <a:xfrm>
            <a:off x="0" y="3784826"/>
            <a:ext cx="9143939" cy="268993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14300" indent="0" algn="ctr" eaLnBrk="1" hangingPunct="1">
              <a:lnSpc>
                <a:spcPct val="120000"/>
              </a:lnSpc>
              <a:spcAft>
                <a:spcPts val="600"/>
              </a:spcAft>
            </a:pPr>
            <a:r>
              <a:rPr lang="en-US" altLang="en-US" sz="2800" b="1" dirty="0">
                <a:solidFill>
                  <a:schemeClr val="tx1"/>
                </a:solidFill>
                <a:effectLst>
                  <a:outerShdw blurRad="50800" dist="38100" dir="2700000" algn="tl" rotWithShape="0">
                    <a:srgbClr val="000000">
                      <a:alpha val="48000"/>
                    </a:srgbClr>
                  </a:outerShdw>
                </a:effectLst>
                <a:latin typeface="+mn-lt"/>
                <a:cs typeface="+mn-cs"/>
              </a:rPr>
              <a:t>He will bring reward and judgment: you must obey the gospel </a:t>
            </a:r>
            <a:r>
              <a:rPr lang="en-US" altLang="en-US" sz="2800" b="1" i="1" dirty="0">
                <a:solidFill>
                  <a:schemeClr val="tx1"/>
                </a:solidFill>
                <a:effectLst>
                  <a:outerShdw blurRad="50800" dist="38100" dir="2700000" algn="tl" rotWithShape="0">
                    <a:srgbClr val="000000">
                      <a:alpha val="48000"/>
                    </a:srgbClr>
                  </a:outerShdw>
                </a:effectLst>
                <a:latin typeface="+mn-lt"/>
                <a:cs typeface="+mn-cs"/>
              </a:rPr>
              <a:t>(II Thessalonians 1:7-9)</a:t>
            </a:r>
          </a:p>
        </p:txBody>
      </p:sp>
      <p:sp>
        <p:nvSpPr>
          <p:cNvPr id="3" name="Footer Placeholder 2"/>
          <p:cNvSpPr>
            <a:spLocks noGrp="1"/>
          </p:cNvSpPr>
          <p:nvPr>
            <p:ph type="ftr" sz="quarter" idx="11"/>
          </p:nvPr>
        </p:nvSpPr>
        <p:spPr>
          <a:xfrm>
            <a:off x="0" y="6485646"/>
            <a:ext cx="5004649" cy="365125"/>
          </a:xfrm>
        </p:spPr>
        <p:txBody>
          <a:bodyPr vert="horz" lIns="91440" tIns="45720" rIns="91440" bIns="45720" rtlCol="0" anchor="ctr">
            <a:normAutofit/>
          </a:bodyPr>
          <a:lstStyle/>
          <a:p>
            <a:pPr>
              <a:spcAft>
                <a:spcPts val="450"/>
              </a:spcAft>
              <a:buClr>
                <a:srgbClr val="6BA9DA"/>
              </a:buClr>
              <a:buSzPct val="115000"/>
              <a:defRPr/>
            </a:pPr>
            <a:r>
              <a:rPr lang="en-US" sz="1000" kern="1200">
                <a:solidFill>
                  <a:schemeClr val="tx1">
                    <a:tint val="75000"/>
                  </a:schemeClr>
                </a:solidFill>
                <a:latin typeface="+mn-lt"/>
                <a:ea typeface="+mn-ea"/>
                <a:cs typeface="+mn-cs"/>
              </a:rPr>
              <a:t>Hope Of The Empty Tomb</a:t>
            </a:r>
            <a:endParaRPr lang="en-US" sz="1000" kern="1200" dirty="0">
              <a:solidFill>
                <a:schemeClr val="tx1">
                  <a:tint val="75000"/>
                </a:schemeClr>
              </a:solidFill>
              <a:latin typeface="+mn-lt"/>
              <a:ea typeface="+mn-ea"/>
              <a:cs typeface="+mn-cs"/>
            </a:endParaRPr>
          </a:p>
        </p:txBody>
      </p:sp>
      <p:sp>
        <p:nvSpPr>
          <p:cNvPr id="12" name="Text Box 5">
            <a:extLst>
              <a:ext uri="{FF2B5EF4-FFF2-40B4-BE49-F238E27FC236}">
                <a16:creationId xmlns:a16="http://schemas.microsoft.com/office/drawing/2014/main" id="{A82BB925-42F3-4704-A6BC-11293C4D0C23}"/>
              </a:ext>
            </a:extLst>
          </p:cNvPr>
          <p:cNvSpPr txBox="1">
            <a:spLocks noChangeArrowheads="1"/>
          </p:cNvSpPr>
          <p:nvPr/>
        </p:nvSpPr>
        <p:spPr bwMode="auto">
          <a:xfrm>
            <a:off x="40" y="2622805"/>
            <a:ext cx="914396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2900" marR="0" lvl="0" indent="-342900" algn="ctr" defTabSz="685800" rtl="0" eaLnBrk="1" fontAlgn="base" latinLnBrk="0" hangingPunct="1">
              <a:lnSpc>
                <a:spcPct val="100000"/>
              </a:lnSpc>
              <a:spcBef>
                <a:spcPct val="0"/>
              </a:spcBef>
              <a:spcAft>
                <a:spcPct val="0"/>
              </a:spcAft>
              <a:buClrTx/>
              <a:buSzTx/>
              <a:buFontTx/>
              <a:buNone/>
              <a:tabLst/>
              <a:defRPr/>
            </a:pPr>
            <a:r>
              <a:rPr kumimoji="0" lang="en-US" altLang="en-US" sz="3200" b="1" i="1" u="none" strike="noStrike" kern="1200" cap="none" spc="0" normalizeH="0" baseline="0" noProof="0" dirty="0">
                <a:ln>
                  <a:noFill/>
                </a:ln>
                <a:solidFill>
                  <a:srgbClr val="FFC000"/>
                </a:solidFill>
                <a:effectLst/>
                <a:uLnTx/>
                <a:uFillTx/>
                <a:latin typeface="Tahoma" pitchFamily="34" charset="0"/>
                <a:ea typeface="+mn-ea"/>
                <a:cs typeface="Times New Roman" pitchFamily="18" charset="0"/>
              </a:rPr>
              <a:t>There is hope in the empty tomb: </a:t>
            </a:r>
          </a:p>
          <a:p>
            <a:pPr marL="342900" marR="0" lvl="0" indent="-342900" algn="ctr" defTabSz="685800" rtl="0" eaLnBrk="1" fontAlgn="base" latinLnBrk="0" hangingPunct="1">
              <a:lnSpc>
                <a:spcPct val="100000"/>
              </a:lnSpc>
              <a:spcBef>
                <a:spcPct val="0"/>
              </a:spcBef>
              <a:spcAft>
                <a:spcPct val="0"/>
              </a:spcAft>
              <a:buClrTx/>
              <a:buSzTx/>
              <a:buFontTx/>
              <a:buNone/>
              <a:tabLst/>
              <a:defRPr/>
            </a:pPr>
            <a:r>
              <a:rPr kumimoji="0" lang="en-US" altLang="en-US" sz="3200" b="1" i="1" u="none" strike="noStrike" kern="1200" cap="none" spc="0" normalizeH="0" baseline="0" noProof="0" dirty="0">
                <a:ln>
                  <a:noFill/>
                </a:ln>
                <a:solidFill>
                  <a:srgbClr val="FFC000"/>
                </a:solidFill>
                <a:effectLst/>
                <a:uLnTx/>
                <a:uFillTx/>
                <a:latin typeface="Tahoma" pitchFamily="34" charset="0"/>
                <a:ea typeface="+mn-ea"/>
                <a:cs typeface="Times New Roman" pitchFamily="18" charset="0"/>
              </a:rPr>
              <a:t>Jesus is risen and will one day return!</a:t>
            </a:r>
          </a:p>
        </p:txBody>
      </p:sp>
      <p:sp>
        <p:nvSpPr>
          <p:cNvPr id="13" name="Text Box 5">
            <a:extLst>
              <a:ext uri="{FF2B5EF4-FFF2-40B4-BE49-F238E27FC236}">
                <a16:creationId xmlns:a16="http://schemas.microsoft.com/office/drawing/2014/main" id="{94A11949-BF50-4E5E-94C5-034A456CFC33}"/>
              </a:ext>
            </a:extLst>
          </p:cNvPr>
          <p:cNvSpPr txBox="1">
            <a:spLocks noChangeArrowheads="1"/>
          </p:cNvSpPr>
          <p:nvPr/>
        </p:nvSpPr>
        <p:spPr bwMode="auto">
          <a:xfrm>
            <a:off x="2362169" y="5604551"/>
            <a:ext cx="4419600" cy="707886"/>
          </a:xfrm>
          <a:prstGeom prst="rect">
            <a:avLst/>
          </a:prstGeom>
          <a:solidFill>
            <a:schemeClr val="bg1">
              <a:lumMod val="20000"/>
              <a:lumOff val="80000"/>
            </a:schemeClr>
          </a:solidFill>
          <a:ln w="9525">
            <a:solidFill>
              <a:srgbClr val="FF0066"/>
            </a:solidFill>
            <a:miter lim="800000"/>
            <a:headEnd/>
            <a:tailEnd/>
          </a:ln>
        </p:spPr>
        <p:txBody>
          <a:bodyPr wrap="square">
            <a:spAutoFit/>
          </a:bodyPr>
          <a:lstStyle/>
          <a:p>
            <a:pPr marL="342900" indent="-342900" algn="ctr" defTabSz="685800">
              <a:defRPr/>
            </a:pPr>
            <a:r>
              <a:rPr lang="en-US" sz="4000" b="1" dirty="0">
                <a:solidFill>
                  <a:srgbClr val="FF0000"/>
                </a:solidFill>
                <a:latin typeface="Tahoma" pitchFamily="34" charset="0"/>
                <a:cs typeface="Times New Roman" pitchFamily="18" charset="0"/>
              </a:rPr>
              <a:t>Are you ready?</a:t>
            </a:r>
          </a:p>
        </p:txBody>
      </p:sp>
    </p:spTree>
    <p:extLst>
      <p:ext uri="{BB962C8B-B14F-4D97-AF65-F5344CB8AC3E}">
        <p14:creationId xmlns:p14="http://schemas.microsoft.com/office/powerpoint/2010/main" val="39667731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descr="Empty Tomb_He Is Risen.jpg">
            <a:extLst>
              <a:ext uri="{FF2B5EF4-FFF2-40B4-BE49-F238E27FC236}">
                <a16:creationId xmlns:a16="http://schemas.microsoft.com/office/drawing/2014/main" id="{5A651A93-5ACF-47C3-9ED8-E51447D9CA0B}"/>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b="30"/>
          <a:stretch/>
        </p:blipFill>
        <p:spPr bwMode="auto">
          <a:xfrm>
            <a:off x="20" y="2030"/>
            <a:ext cx="9143980" cy="68559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6" name="Title 5">
            <a:extLst>
              <a:ext uri="{FF2B5EF4-FFF2-40B4-BE49-F238E27FC236}">
                <a16:creationId xmlns:a16="http://schemas.microsoft.com/office/drawing/2014/main" id="{F40338E7-5F02-4858-88F7-93B6EFE46843}"/>
              </a:ext>
            </a:extLst>
          </p:cNvPr>
          <p:cNvSpPr>
            <a:spLocks noGrp="1"/>
          </p:cNvSpPr>
          <p:nvPr>
            <p:ph type="title"/>
          </p:nvPr>
        </p:nvSpPr>
        <p:spPr>
          <a:xfrm>
            <a:off x="20" y="2031"/>
            <a:ext cx="9143980" cy="912370"/>
          </a:xfrm>
        </p:spPr>
        <p:txBody>
          <a:bodyPr vert="horz" lIns="91440" tIns="45720" rIns="91440" bIns="45720" rtlCol="0" anchor="ctr">
            <a:normAutofit/>
          </a:bodyPr>
          <a:lstStyle/>
          <a:p>
            <a:pPr defTabSz="914400"/>
            <a:r>
              <a:rPr lang="en-US" sz="4000" dirty="0">
                <a:solidFill>
                  <a:srgbClr val="66FFFF"/>
                </a:solidFill>
              </a:rPr>
              <a:t>Conclusion</a:t>
            </a:r>
          </a:p>
        </p:txBody>
      </p:sp>
      <p:sp>
        <p:nvSpPr>
          <p:cNvPr id="3" name="Footer Placeholder 2"/>
          <p:cNvSpPr>
            <a:spLocks noGrp="1"/>
          </p:cNvSpPr>
          <p:nvPr>
            <p:ph type="ftr" sz="quarter" idx="11"/>
          </p:nvPr>
        </p:nvSpPr>
        <p:spPr>
          <a:xfrm>
            <a:off x="0" y="6485646"/>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Hope Of The Empty Tomb</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10" name="Text Box 5">
            <a:extLst>
              <a:ext uri="{FF2B5EF4-FFF2-40B4-BE49-F238E27FC236}">
                <a16:creationId xmlns:a16="http://schemas.microsoft.com/office/drawing/2014/main" id="{9ACAF9B0-AAC1-44F5-9260-C0898CC7540B}"/>
              </a:ext>
            </a:extLst>
          </p:cNvPr>
          <p:cNvSpPr txBox="1">
            <a:spLocks noChangeArrowheads="1"/>
          </p:cNvSpPr>
          <p:nvPr/>
        </p:nvSpPr>
        <p:spPr bwMode="auto">
          <a:xfrm>
            <a:off x="152400" y="3962400"/>
            <a:ext cx="8839200" cy="1200329"/>
          </a:xfrm>
          <a:prstGeom prst="rect">
            <a:avLst/>
          </a:prstGeom>
          <a:solidFill>
            <a:schemeClr val="tx2">
              <a:lumMod val="90000"/>
            </a:schemeClr>
          </a:solidFill>
          <a:ln w="28575">
            <a:solidFill>
              <a:srgbClr val="00B0F0"/>
            </a:solidFill>
            <a:miter lim="800000"/>
            <a:headEnd/>
            <a:tailEnd/>
          </a:ln>
        </p:spPr>
        <p:txBody>
          <a:bodyPr wrap="square">
            <a:spAutoFit/>
          </a:bodyPr>
          <a:lstStyle/>
          <a:p>
            <a:pPr algn="ctr" defTabSz="685800">
              <a:defRPr/>
            </a:pPr>
            <a:r>
              <a:rPr lang="en-US" sz="3600" b="1" dirty="0">
                <a:solidFill>
                  <a:srgbClr val="0000FF"/>
                </a:solidFill>
                <a:latin typeface="Tahoma" pitchFamily="34" charset="0"/>
                <a:cs typeface="Times New Roman" pitchFamily="18" charset="0"/>
              </a:rPr>
              <a:t>Do you have the hope of the </a:t>
            </a:r>
          </a:p>
          <a:p>
            <a:pPr algn="ctr" defTabSz="685800">
              <a:defRPr/>
            </a:pPr>
            <a:r>
              <a:rPr lang="en-US" sz="3600" b="1" dirty="0">
                <a:solidFill>
                  <a:srgbClr val="0000FF"/>
                </a:solidFill>
                <a:latin typeface="Tahoma" pitchFamily="34" charset="0"/>
                <a:cs typeface="Times New Roman" pitchFamily="18" charset="0"/>
              </a:rPr>
              <a:t>empty tomb?</a:t>
            </a:r>
          </a:p>
        </p:txBody>
      </p:sp>
    </p:spTree>
    <p:extLst>
      <p:ext uri="{BB962C8B-B14F-4D97-AF65-F5344CB8AC3E}">
        <p14:creationId xmlns:p14="http://schemas.microsoft.com/office/powerpoint/2010/main" val="32584473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descr="Empty Tomb_He Is Risen.jpg">
            <a:extLst>
              <a:ext uri="{FF2B5EF4-FFF2-40B4-BE49-F238E27FC236}">
                <a16:creationId xmlns:a16="http://schemas.microsoft.com/office/drawing/2014/main" id="{5A651A93-5ACF-47C3-9ED8-E51447D9CA0B}"/>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b="30"/>
          <a:stretch/>
        </p:blipFill>
        <p:spPr bwMode="auto">
          <a:xfrm>
            <a:off x="20" y="2030"/>
            <a:ext cx="9143980" cy="68559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effectLst/>
                <a:uLnTx/>
                <a:uFillTx/>
                <a:latin typeface="Tahoma" pitchFamily="34" charset="0"/>
                <a:ea typeface="Tahoma" pitchFamily="34" charset="0"/>
                <a:cs typeface="Tahoma" pitchFamily="34" charset="0"/>
              </a:rPr>
              <a:t>Remain Faithful (Jn. 8:31; Rev.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0" y="5521895"/>
            <a:ext cx="9144000"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20" y="4836095"/>
            <a:ext cx="9144000"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pPr>
            <a:r>
              <a:rPr lang="en-US" sz="4400" u="sng" dirty="0">
                <a:solidFill>
                  <a:srgbClr val="0000FF"/>
                </a:solidFill>
                <a:latin typeface="Ameretto"/>
              </a:rPr>
              <a:t>For The Erring Saint: </a:t>
            </a:r>
          </a:p>
        </p:txBody>
      </p:sp>
    </p:spTree>
    <p:extLst>
      <p:ext uri="{BB962C8B-B14F-4D97-AF65-F5344CB8AC3E}">
        <p14:creationId xmlns:p14="http://schemas.microsoft.com/office/powerpoint/2010/main" val="56485994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BB77FC-A76B-4C31-B579-41402A6ACF04}"/>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10916" b="5776"/>
          <a:stretch/>
        </p:blipFill>
        <p:spPr>
          <a:xfrm>
            <a:off x="20" y="2030"/>
            <a:ext cx="9143980" cy="6855970"/>
          </a:xfrm>
          <a:prstGeom prst="rect">
            <a:avLst/>
          </a:prstGeom>
        </p:spPr>
      </p:pic>
      <p:sp>
        <p:nvSpPr>
          <p:cNvPr id="73" name="Rectangle 72">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64866" name="Rectangle 2"/>
          <p:cNvSpPr>
            <a:spLocks noGrp="1" noChangeArrowheads="1"/>
          </p:cNvSpPr>
          <p:nvPr>
            <p:ph type="title"/>
          </p:nvPr>
        </p:nvSpPr>
        <p:spPr>
          <a:xfrm>
            <a:off x="228601" y="2031"/>
            <a:ext cx="3581399" cy="912370"/>
          </a:xfrm>
        </p:spPr>
        <p:txBody>
          <a:bodyPr vert="horz" lIns="91440" tIns="45720" rIns="91440" bIns="45720" rtlCol="0" anchor="ctr">
            <a:normAutofit/>
          </a:bodyPr>
          <a:lstStyle/>
          <a:p>
            <a:pPr defTabSz="914400">
              <a:defRPr/>
            </a:pPr>
            <a:r>
              <a:rPr lang="en-US" sz="4000" u="sng" dirty="0">
                <a:solidFill>
                  <a:srgbClr val="66FFFF"/>
                </a:solidFill>
                <a:latin typeface="Arial" panose="020B0604020202020204" pitchFamily="34" charset="0"/>
                <a:cs typeface="Arial" panose="020B0604020202020204" pitchFamily="34" charset="0"/>
              </a:rPr>
              <a:t>Intro</a:t>
            </a:r>
            <a:r>
              <a:rPr lang="en-US" sz="4000" u="sng" dirty="0">
                <a:latin typeface="Arial" panose="020B0604020202020204" pitchFamily="34" charset="0"/>
                <a:cs typeface="Arial" panose="020B0604020202020204" pitchFamily="34" charset="0"/>
              </a:rPr>
              <a:t> </a:t>
            </a:r>
          </a:p>
        </p:txBody>
      </p:sp>
      <p:sp>
        <p:nvSpPr>
          <p:cNvPr id="8" name="Text Box 11"/>
          <p:cNvSpPr txBox="1">
            <a:spLocks noChangeArrowheads="1"/>
          </p:cNvSpPr>
          <p:nvPr/>
        </p:nvSpPr>
        <p:spPr bwMode="auto">
          <a:xfrm>
            <a:off x="266701" y="1378523"/>
            <a:ext cx="8610598" cy="4648200"/>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628650" defTabSz="685800" eaLnBrk="1" hangingPunct="1">
              <a:lnSpc>
                <a:spcPct val="120000"/>
              </a:lnSpc>
              <a:spcAft>
                <a:spcPts val="450"/>
              </a:spcAft>
              <a:buFont typeface="Wingdings" panose="05000000000000000000" pitchFamily="2" charset="2"/>
              <a:buChar char="ü"/>
              <a:defRPr/>
            </a:pPr>
            <a:r>
              <a:rPr lang="en-US" sz="4000" b="1" dirty="0">
                <a:solidFill>
                  <a:prstClr val="white"/>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The death of Jesus is important </a:t>
            </a:r>
            <a:r>
              <a:rPr lang="en-US" sz="4000" i="1" dirty="0">
                <a:solidFill>
                  <a:prstClr val="white"/>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(“of first importance” – I Cor. 15:3)</a:t>
            </a:r>
          </a:p>
          <a:p>
            <a:pPr marL="628650" defTabSz="685800" eaLnBrk="1" hangingPunct="1">
              <a:lnSpc>
                <a:spcPct val="120000"/>
              </a:lnSpc>
              <a:spcAft>
                <a:spcPts val="450"/>
              </a:spcAft>
              <a:buFont typeface="Wingdings" panose="05000000000000000000" pitchFamily="2" charset="2"/>
              <a:buChar char="ü"/>
              <a:defRPr/>
            </a:pPr>
            <a:r>
              <a:rPr lang="en-US" sz="4000" b="1" dirty="0">
                <a:solidFill>
                  <a:prstClr val="white"/>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His blood washes away sin    </a:t>
            </a:r>
            <a:r>
              <a:rPr lang="en-US" sz="4000" i="1" dirty="0">
                <a:solidFill>
                  <a:prstClr val="white"/>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(I Cor. 1:23-24; 2:2; 15:3; Eph. 1:7; Rev. 1:5)</a:t>
            </a:r>
          </a:p>
        </p:txBody>
      </p:sp>
      <p:sp>
        <p:nvSpPr>
          <p:cNvPr id="5" name="Footer Placeholder 4"/>
          <p:cNvSpPr>
            <a:spLocks noGrp="1"/>
          </p:cNvSpPr>
          <p:nvPr>
            <p:ph type="ftr" sz="quarter" idx="11"/>
          </p:nvPr>
        </p:nvSpPr>
        <p:spPr>
          <a:xfrm>
            <a:off x="32677" y="6490845"/>
            <a:ext cx="5004649" cy="365125"/>
          </a:xfrm>
        </p:spPr>
        <p:txBody>
          <a:bodyPr vert="horz" lIns="91440" tIns="45720" rIns="91440" bIns="45720" rtlCol="0" anchor="ctr">
            <a:normAutofit/>
          </a:bodyPr>
          <a:lstStyle/>
          <a:p>
            <a:pPr>
              <a:spcAft>
                <a:spcPts val="450"/>
              </a:spcAft>
              <a:buClr>
                <a:srgbClr val="6BA9DA"/>
              </a:buClr>
              <a:buSzPct val="115000"/>
              <a:defRPr/>
            </a:pPr>
            <a:r>
              <a:rPr lang="en-US" sz="1000" kern="1200">
                <a:solidFill>
                  <a:schemeClr val="tx1">
                    <a:tint val="75000"/>
                  </a:schemeClr>
                </a:solidFill>
                <a:latin typeface="+mn-lt"/>
                <a:ea typeface="+mn-ea"/>
                <a:cs typeface="+mn-cs"/>
              </a:rPr>
              <a:t>Hope Of The Empty Tomb</a:t>
            </a:r>
            <a:endParaRPr lang="en-US" sz="1000" kern="1200" dirty="0">
              <a:solidFill>
                <a:schemeClr val="tx1">
                  <a:tint val="75000"/>
                </a:schemeClr>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barn(inVertical)">
                                      <p:cBhvr>
                                        <p:cTn id="1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648200" y="21771"/>
            <a:ext cx="4495777" cy="816429"/>
          </a:xfrm>
        </p:spPr>
        <p:txBody>
          <a:bodyPr vert="horz" lIns="91440" tIns="45720" rIns="91440" bIns="45720" rtlCol="0" anchor="ctr">
            <a:normAutofit/>
          </a:bodyPr>
          <a:lstStyle/>
          <a:p>
            <a:pPr defTabSz="914400">
              <a:defRPr/>
            </a:pPr>
            <a:r>
              <a:rPr lang="en-US" sz="4000" u="sng" dirty="0">
                <a:solidFill>
                  <a:srgbClr val="66FFFF"/>
                </a:solidFill>
                <a:latin typeface="Arial" panose="020B0604020202020204" pitchFamily="34" charset="0"/>
                <a:cs typeface="Arial" panose="020B0604020202020204" pitchFamily="34" charset="0"/>
              </a:rPr>
              <a:t>Intro </a:t>
            </a:r>
          </a:p>
        </p:txBody>
      </p:sp>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rotWithShape="1">
          <a:blip r:embed="rId3">
            <a:extLst>
              <a:ext uri="{28A0092B-C50C-407E-A947-70E740481C1C}">
                <a14:useLocalDpi xmlns:a14="http://schemas.microsoft.com/office/drawing/2010/main" val="0"/>
              </a:ext>
            </a:extLst>
          </a:blip>
          <a:srcRect l="27123" r="21897" b="1"/>
          <a:stretch/>
        </p:blipFill>
        <p:spPr>
          <a:xfrm>
            <a:off x="20" y="10"/>
            <a:ext cx="4571980" cy="6857990"/>
          </a:xfrm>
          <a:prstGeom prst="rect">
            <a:avLst/>
          </a:prstGeom>
        </p:spPr>
      </p:pic>
      <p:sp>
        <p:nvSpPr>
          <p:cNvPr id="8" name="Text Box 11"/>
          <p:cNvSpPr txBox="1">
            <a:spLocks noChangeArrowheads="1"/>
          </p:cNvSpPr>
          <p:nvPr/>
        </p:nvSpPr>
        <p:spPr bwMode="auto">
          <a:xfrm>
            <a:off x="4648200" y="838199"/>
            <a:ext cx="4495800" cy="5998029"/>
          </a:xfrm>
          <a:prstGeom prst="rect">
            <a:avLst/>
          </a:prstGeom>
        </p:spPr>
        <p:txBody>
          <a:bodyPr vert="horz" lIns="91440" tIns="45720" rIns="91440" bIns="45720" rtlCol="0">
            <a:normAutofit lnSpcReduction="1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628650" indent="-342900" eaLnBrk="1" hangingPunct="1">
              <a:lnSpc>
                <a:spcPct val="120000"/>
              </a:lnSpc>
              <a:spcAft>
                <a:spcPts val="450"/>
              </a:spcAft>
              <a:buFont typeface="Wingdings" panose="05000000000000000000" pitchFamily="2" charset="2"/>
              <a:buChar char="ü"/>
              <a:defRPr/>
            </a:pPr>
            <a:r>
              <a:rPr lang="en-US" sz="2800" b="1" dirty="0">
                <a:solidFill>
                  <a:schemeClr val="tx1"/>
                </a:solidFill>
                <a:effectLst>
                  <a:outerShdw blurRad="50800" dist="38100" dir="2700000" algn="tl" rotWithShape="0">
                    <a:srgbClr val="000000">
                      <a:alpha val="48000"/>
                    </a:srgbClr>
                  </a:outerShdw>
                </a:effectLst>
                <a:latin typeface="+mn-lt"/>
                <a:cs typeface="+mn-cs"/>
              </a:rPr>
              <a:t>The resurrection of Jesus is </a:t>
            </a:r>
            <a:r>
              <a:rPr lang="en-US" sz="2800" b="1" i="1" u="sng" dirty="0">
                <a:solidFill>
                  <a:schemeClr val="tx1"/>
                </a:solidFill>
                <a:effectLst>
                  <a:outerShdw blurRad="50800" dist="38100" dir="2700000" algn="tl" rotWithShape="0">
                    <a:srgbClr val="000000">
                      <a:alpha val="48000"/>
                    </a:srgbClr>
                  </a:outerShdw>
                </a:effectLst>
                <a:latin typeface="+mn-lt"/>
                <a:cs typeface="+mn-cs"/>
              </a:rPr>
              <a:t>CENTRAL</a:t>
            </a:r>
            <a:r>
              <a:rPr lang="en-US" sz="2800" b="1" dirty="0">
                <a:solidFill>
                  <a:schemeClr val="tx1"/>
                </a:solidFill>
                <a:effectLst>
                  <a:outerShdw blurRad="50800" dist="38100" dir="2700000" algn="tl" rotWithShape="0">
                    <a:srgbClr val="000000">
                      <a:alpha val="48000"/>
                    </a:srgbClr>
                  </a:outerShdw>
                </a:effectLst>
                <a:latin typeface="+mn-lt"/>
                <a:cs typeface="+mn-cs"/>
              </a:rPr>
              <a:t> to Christianity!</a:t>
            </a:r>
          </a:p>
          <a:p>
            <a:pPr marL="628650" indent="-342900" eaLnBrk="1" hangingPunct="1">
              <a:lnSpc>
                <a:spcPct val="120000"/>
              </a:lnSpc>
              <a:spcAft>
                <a:spcPts val="450"/>
              </a:spcAft>
              <a:buFont typeface="Wingdings" panose="05000000000000000000" pitchFamily="2" charset="2"/>
              <a:buChar char="ü"/>
              <a:defRPr/>
            </a:pPr>
            <a:r>
              <a:rPr lang="en-US" sz="2800" b="1" dirty="0">
                <a:solidFill>
                  <a:schemeClr val="tx1"/>
                </a:solidFill>
                <a:effectLst>
                  <a:outerShdw blurRad="50800" dist="38100" dir="2700000" algn="tl" rotWithShape="0">
                    <a:srgbClr val="000000">
                      <a:alpha val="48000"/>
                    </a:srgbClr>
                  </a:outerShdw>
                </a:effectLst>
                <a:latin typeface="+mn-lt"/>
                <a:cs typeface="+mn-cs"/>
              </a:rPr>
              <a:t>Jesus said He would rise the 3</a:t>
            </a:r>
            <a:r>
              <a:rPr lang="en-US" sz="2800" b="1" baseline="30000" dirty="0">
                <a:solidFill>
                  <a:schemeClr val="tx1"/>
                </a:solidFill>
                <a:effectLst>
                  <a:outerShdw blurRad="50800" dist="38100" dir="2700000" algn="tl" rotWithShape="0">
                    <a:srgbClr val="000000">
                      <a:alpha val="48000"/>
                    </a:srgbClr>
                  </a:outerShdw>
                </a:effectLst>
                <a:latin typeface="+mn-lt"/>
                <a:cs typeface="+mn-cs"/>
              </a:rPr>
              <a:t>rd</a:t>
            </a:r>
            <a:r>
              <a:rPr lang="en-US" sz="2800" b="1" dirty="0">
                <a:solidFill>
                  <a:schemeClr val="tx1"/>
                </a:solidFill>
                <a:effectLst>
                  <a:outerShdw blurRad="50800" dist="38100" dir="2700000" algn="tl" rotWithShape="0">
                    <a:srgbClr val="000000">
                      <a:alpha val="48000"/>
                    </a:srgbClr>
                  </a:outerShdw>
                </a:effectLst>
                <a:latin typeface="+mn-lt"/>
                <a:cs typeface="+mn-cs"/>
              </a:rPr>
              <a:t> day </a:t>
            </a:r>
            <a:r>
              <a:rPr lang="en-US" sz="2800" i="1" dirty="0">
                <a:solidFill>
                  <a:schemeClr val="tx1"/>
                </a:solidFill>
                <a:effectLst>
                  <a:outerShdw blurRad="50800" dist="38100" dir="2700000" algn="tl" rotWithShape="0">
                    <a:srgbClr val="000000">
                      <a:alpha val="48000"/>
                    </a:srgbClr>
                  </a:outerShdw>
                </a:effectLst>
                <a:latin typeface="+mn-lt"/>
                <a:cs typeface="+mn-cs"/>
              </a:rPr>
              <a:t>(Jn. 2:19; Mt. 12:40; 27:63; Mk. 8:31-32; Lk. 24:7, 21)</a:t>
            </a:r>
          </a:p>
          <a:p>
            <a:pPr marL="0" indent="0" algn="ctr" eaLnBrk="1" hangingPunct="1">
              <a:lnSpc>
                <a:spcPct val="120000"/>
              </a:lnSpc>
              <a:spcAft>
                <a:spcPts val="450"/>
              </a:spcAft>
              <a:defRPr/>
            </a:pPr>
            <a:r>
              <a:rPr lang="en-US" sz="3600" b="1" i="1" dirty="0">
                <a:ln>
                  <a:solidFill>
                    <a:prstClr val="white"/>
                  </a:solidFill>
                </a:ln>
                <a:solidFill>
                  <a:srgbClr val="FF0000"/>
                </a:solidFill>
                <a:effectLst>
                  <a:outerShdw blurRad="50800" dist="38100" dir="2700000" algn="tl" rotWithShape="0">
                    <a:srgbClr val="000000">
                      <a:alpha val="48000"/>
                    </a:srgbClr>
                  </a:outerShdw>
                </a:effectLst>
                <a:latin typeface="+mn-lt"/>
                <a:cs typeface="+mn-cs"/>
              </a:rPr>
              <a:t>If He didn’t, then He was a false prophet!</a:t>
            </a:r>
          </a:p>
        </p:txBody>
      </p:sp>
      <p:sp>
        <p:nvSpPr>
          <p:cNvPr id="5" name="Footer Placeholder 4"/>
          <p:cNvSpPr>
            <a:spLocks noGrp="1"/>
          </p:cNvSpPr>
          <p:nvPr>
            <p:ph type="ftr" sz="quarter" idx="11"/>
          </p:nvPr>
        </p:nvSpPr>
        <p:spPr>
          <a:xfrm>
            <a:off x="20" y="6492875"/>
            <a:ext cx="4419580" cy="365125"/>
          </a:xfrm>
        </p:spPr>
        <p:txBody>
          <a:bodyPr vert="horz" lIns="91440" tIns="45720" rIns="91440" bIns="45720" rtlCol="0" anchor="ctr">
            <a:normAutofit/>
          </a:bodyPr>
          <a:lstStyle/>
          <a:p>
            <a:pPr>
              <a:spcAft>
                <a:spcPts val="450"/>
              </a:spcAft>
              <a:buClr>
                <a:srgbClr val="6BA9DA"/>
              </a:buClr>
              <a:buSzPct val="115000"/>
              <a:defRPr/>
            </a:pPr>
            <a:r>
              <a:rPr lang="en-US" sz="1000" kern="1200">
                <a:solidFill>
                  <a:schemeClr val="tx1">
                    <a:tint val="75000"/>
                  </a:schemeClr>
                </a:solidFill>
                <a:latin typeface="+mn-lt"/>
                <a:ea typeface="+mn-ea"/>
                <a:cs typeface="+mn-cs"/>
              </a:rPr>
              <a:t>Hope Of The Empty Tomb</a:t>
            </a:r>
            <a:endParaRPr lang="en-US" sz="1000" kern="1200" dirty="0">
              <a:solidFill>
                <a:schemeClr val="tx1">
                  <a:tint val="75000"/>
                </a:schemeClr>
              </a:solidFill>
              <a:latin typeface="+mn-lt"/>
              <a:ea typeface="+mn-ea"/>
              <a:cs typeface="+mn-cs"/>
            </a:endParaRPr>
          </a:p>
        </p:txBody>
      </p:sp>
      <p:cxnSp>
        <p:nvCxnSpPr>
          <p:cNvPr id="75" name="Straight Connector 74">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8560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barn(inVertical)">
                                      <p:cBhvr>
                                        <p:cTn id="11" dur="500"/>
                                        <p:tgtEl>
                                          <p:spTgt spid="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 calcmode="lin" valueType="num">
                                      <p:cBhvr>
                                        <p:cTn id="16"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7"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8"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descr="Empty Tomb_He Is Risen.jpg">
            <a:extLst>
              <a:ext uri="{FF2B5EF4-FFF2-40B4-BE49-F238E27FC236}">
                <a16:creationId xmlns:a16="http://schemas.microsoft.com/office/drawing/2014/main" id="{5A651A93-5ACF-47C3-9ED8-E51447D9CA0B}"/>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b="30"/>
          <a:stretch/>
        </p:blipFill>
        <p:spPr bwMode="auto">
          <a:xfrm>
            <a:off x="20" y="2030"/>
            <a:ext cx="9143980" cy="68559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Title 3"/>
          <p:cNvSpPr>
            <a:spLocks noGrp="1"/>
          </p:cNvSpPr>
          <p:nvPr>
            <p:ph type="title"/>
          </p:nvPr>
        </p:nvSpPr>
        <p:spPr>
          <a:xfrm>
            <a:off x="0" y="2030"/>
            <a:ext cx="9143979" cy="970052"/>
          </a:xfrm>
        </p:spPr>
        <p:txBody>
          <a:bodyPr>
            <a:normAutofit/>
          </a:bodyPr>
          <a:lstStyle/>
          <a:p>
            <a:r>
              <a:rPr lang="en-US" sz="4000" dirty="0">
                <a:ln>
                  <a:solidFill>
                    <a:srgbClr val="0000FF"/>
                  </a:solidFill>
                </a:ln>
                <a:effectLst>
                  <a:glow rad="101600">
                    <a:srgbClr val="0000FF">
                      <a:alpha val="60000"/>
                    </a:srgbClr>
                  </a:glow>
                </a:effectLst>
                <a:latin typeface="Arial" panose="020B0604020202020204" pitchFamily="34" charset="0"/>
                <a:cs typeface="Arial" panose="020B0604020202020204" pitchFamily="34" charset="0"/>
              </a:rPr>
              <a:t>I Corinthians 15:12-15</a:t>
            </a:r>
          </a:p>
        </p:txBody>
      </p:sp>
      <p:sp>
        <p:nvSpPr>
          <p:cNvPr id="3" name="Footer Placeholder 2"/>
          <p:cNvSpPr>
            <a:spLocks noGrp="1"/>
          </p:cNvSpPr>
          <p:nvPr>
            <p:ph type="ftr" sz="quarter" idx="11"/>
          </p:nvPr>
        </p:nvSpPr>
        <p:spPr>
          <a:xfrm>
            <a:off x="20" y="6490845"/>
            <a:ext cx="5004649" cy="365125"/>
          </a:xfrm>
        </p:spPr>
        <p:txBody>
          <a:bodyPr>
            <a:normAutofit/>
          </a:bodyPr>
          <a:lstStyle/>
          <a:p>
            <a:pPr defTabSz="685800">
              <a:spcAft>
                <a:spcPts val="450"/>
              </a:spcAft>
              <a:buClr>
                <a:srgbClr val="6BA9DA"/>
              </a:buClr>
              <a:buSzPct val="115000"/>
              <a:defRPr/>
            </a:pPr>
            <a:r>
              <a:rPr lang="en-US">
                <a:latin typeface="Tahoma" pitchFamily="34" charset="0"/>
                <a:cs typeface="Times New Roman" pitchFamily="18" charset="0"/>
              </a:rPr>
              <a:t>Hope Of The Empty Tomb</a:t>
            </a:r>
            <a:endParaRPr lang="en-US" dirty="0">
              <a:latin typeface="Tahoma" pitchFamily="34" charset="0"/>
              <a:cs typeface="Times New Roman" pitchFamily="18" charset="0"/>
            </a:endParaRPr>
          </a:p>
        </p:txBody>
      </p:sp>
      <p:sp>
        <p:nvSpPr>
          <p:cNvPr id="7" name="Content Placeholder 6">
            <a:extLst>
              <a:ext uri="{FF2B5EF4-FFF2-40B4-BE49-F238E27FC236}">
                <a16:creationId xmlns:a16="http://schemas.microsoft.com/office/drawing/2014/main" id="{05B7FB81-4F72-4EEB-8F77-1C7A8A1C5872}"/>
              </a:ext>
            </a:extLst>
          </p:cNvPr>
          <p:cNvSpPr>
            <a:spLocks noGrp="1"/>
          </p:cNvSpPr>
          <p:nvPr>
            <p:ph idx="1"/>
          </p:nvPr>
        </p:nvSpPr>
        <p:spPr>
          <a:xfrm>
            <a:off x="41" y="2209800"/>
            <a:ext cx="9143959" cy="4394781"/>
          </a:xfrm>
        </p:spPr>
        <p:txBody>
          <a:bodyPr>
            <a:normAutofit fontScale="92500" lnSpcReduction="10000"/>
          </a:bodyPr>
          <a:lstStyle/>
          <a:p>
            <a:pPr marL="608013" indent="-812800" fontAlgn="auto">
              <a:spcAft>
                <a:spcPts val="0"/>
              </a:spcAft>
              <a:buFont typeface="Arial" panose="020B0604020202020204" pitchFamily="34" charset="0"/>
              <a:buNone/>
            </a:pPr>
            <a:r>
              <a:rPr lang="en-US" altLang="en-US" sz="2600" dirty="0">
                <a:latin typeface="Tahoma" panose="020B0604030504040204" pitchFamily="34" charset="0"/>
                <a:ea typeface="Tahoma" panose="020B0604030504040204" pitchFamily="34" charset="0"/>
                <a:cs typeface="Tahoma" panose="020B0604030504040204" pitchFamily="34" charset="0"/>
              </a:rPr>
              <a:t>12.  Now if Christ is preached, that He has been raised from the dead, how do some among you say that there is no resurrection of the dead? </a:t>
            </a:r>
          </a:p>
          <a:p>
            <a:pPr marL="608013" indent="-812800" fontAlgn="auto">
              <a:spcAft>
                <a:spcPts val="0"/>
              </a:spcAft>
              <a:buFont typeface="Arial" panose="020B0604020202020204" pitchFamily="34" charset="0"/>
              <a:buNone/>
            </a:pPr>
            <a:r>
              <a:rPr lang="en-US" altLang="en-US" sz="2600" dirty="0">
                <a:latin typeface="Tahoma" panose="020B0604030504040204" pitchFamily="34" charset="0"/>
                <a:ea typeface="Tahoma" panose="020B0604030504040204" pitchFamily="34" charset="0"/>
                <a:cs typeface="Tahoma" panose="020B0604030504040204" pitchFamily="34" charset="0"/>
              </a:rPr>
              <a:t>13.  But if there is no resurrection of the dead, not even Christ has been raised; </a:t>
            </a:r>
          </a:p>
          <a:p>
            <a:pPr marL="608013" indent="-812800" fontAlgn="auto">
              <a:spcAft>
                <a:spcPts val="0"/>
              </a:spcAft>
              <a:buFont typeface="Arial" panose="020B0604020202020204" pitchFamily="34" charset="0"/>
              <a:buNone/>
            </a:pPr>
            <a:r>
              <a:rPr lang="en-US" altLang="en-US" sz="2600" dirty="0">
                <a:latin typeface="Tahoma" panose="020B0604030504040204" pitchFamily="34" charset="0"/>
                <a:ea typeface="Tahoma" panose="020B0604030504040204" pitchFamily="34" charset="0"/>
                <a:cs typeface="Tahoma" panose="020B0604030504040204" pitchFamily="34" charset="0"/>
              </a:rPr>
              <a:t>14.  and if Christ has not been raised, then our preaching is vain, your faith also is vain. </a:t>
            </a:r>
          </a:p>
          <a:p>
            <a:pPr marL="608013" indent="-812800" fontAlgn="auto">
              <a:spcAft>
                <a:spcPts val="0"/>
              </a:spcAft>
              <a:buFont typeface="Arial" panose="020B0604020202020204" pitchFamily="34" charset="0"/>
              <a:buNone/>
            </a:pPr>
            <a:r>
              <a:rPr lang="en-US" altLang="en-US" sz="2600" dirty="0">
                <a:latin typeface="Tahoma" panose="020B0604030504040204" pitchFamily="34" charset="0"/>
                <a:ea typeface="Tahoma" panose="020B0604030504040204" pitchFamily="34" charset="0"/>
                <a:cs typeface="Tahoma" panose="020B0604030504040204" pitchFamily="34" charset="0"/>
              </a:rPr>
              <a:t>15.  Moreover we are even found to be false witnesses of God, because we testified against God that He raised Christ, whom He did not raise, if in fact the dead are not raised. </a:t>
            </a:r>
            <a:endParaRPr lang="en-US" dirty="0"/>
          </a:p>
        </p:txBody>
      </p:sp>
    </p:spTree>
    <p:extLst>
      <p:ext uri="{BB962C8B-B14F-4D97-AF65-F5344CB8AC3E}">
        <p14:creationId xmlns:p14="http://schemas.microsoft.com/office/powerpoint/2010/main" val="15565067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descr="Empty Tomb_He Is Risen.jpg">
            <a:extLst>
              <a:ext uri="{FF2B5EF4-FFF2-40B4-BE49-F238E27FC236}">
                <a16:creationId xmlns:a16="http://schemas.microsoft.com/office/drawing/2014/main" id="{5A651A93-5ACF-47C3-9ED8-E51447D9CA0B}"/>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b="30"/>
          <a:stretch/>
        </p:blipFill>
        <p:spPr bwMode="auto">
          <a:xfrm>
            <a:off x="20" y="-10886"/>
            <a:ext cx="9143980" cy="68559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4" name="Title 3"/>
          <p:cNvSpPr>
            <a:spLocks noGrp="1"/>
          </p:cNvSpPr>
          <p:nvPr>
            <p:ph type="title"/>
          </p:nvPr>
        </p:nvSpPr>
        <p:spPr>
          <a:xfrm>
            <a:off x="0" y="2030"/>
            <a:ext cx="9143979" cy="970052"/>
          </a:xfrm>
        </p:spPr>
        <p:txBody>
          <a:bodyPr>
            <a:normAutofit/>
          </a:bodyPr>
          <a:lstStyle/>
          <a:p>
            <a:r>
              <a:rPr lang="en-US" sz="4000" dirty="0">
                <a:ln>
                  <a:solidFill>
                    <a:srgbClr val="0000FF"/>
                  </a:solidFill>
                </a:ln>
                <a:effectLst>
                  <a:glow rad="101600">
                    <a:srgbClr val="0000FF">
                      <a:alpha val="60000"/>
                    </a:srgbClr>
                  </a:glow>
                </a:effectLst>
                <a:latin typeface="Arial" panose="020B0604020202020204" pitchFamily="34" charset="0"/>
                <a:cs typeface="Arial" panose="020B0604020202020204" pitchFamily="34" charset="0"/>
              </a:rPr>
              <a:t>I Corinthians 15:16-20</a:t>
            </a:r>
          </a:p>
        </p:txBody>
      </p:sp>
      <p:sp>
        <p:nvSpPr>
          <p:cNvPr id="3" name="Footer Placeholder 2"/>
          <p:cNvSpPr>
            <a:spLocks noGrp="1"/>
          </p:cNvSpPr>
          <p:nvPr>
            <p:ph type="ftr" sz="quarter" idx="11"/>
          </p:nvPr>
        </p:nvSpPr>
        <p:spPr>
          <a:xfrm>
            <a:off x="20" y="6490845"/>
            <a:ext cx="5004649" cy="365125"/>
          </a:xfrm>
        </p:spPr>
        <p:txBody>
          <a:bodyPr>
            <a:normAutofit/>
          </a:bodyPr>
          <a:lstStyle/>
          <a:p>
            <a:pPr marL="0" marR="0" lvl="0" indent="0" algn="l" defTabSz="685800" rtl="0" eaLnBrk="1" fontAlgn="base" latinLnBrk="0" hangingPunct="1">
              <a:lnSpc>
                <a:spcPct val="100000"/>
              </a:lnSpc>
              <a:spcBef>
                <a:spcPct val="0"/>
              </a:spcBef>
              <a:spcAft>
                <a:spcPts val="450"/>
              </a:spcAft>
              <a:buClr>
                <a:srgbClr val="6BA9DA"/>
              </a:buClr>
              <a:buSzPct val="115000"/>
              <a:buFontTx/>
              <a:buNone/>
              <a:tabLst/>
              <a:defRPr/>
            </a:pPr>
            <a:r>
              <a:rPr kumimoji="0" lang="en-US" sz="750" b="0" i="0" u="none" strike="noStrike" kern="1200" cap="none" spc="0" normalizeH="0" baseline="0" noProof="0">
                <a:ln>
                  <a:noFill/>
                </a:ln>
                <a:solidFill>
                  <a:prstClr val="white">
                    <a:tint val="75000"/>
                  </a:prstClr>
                </a:solidFill>
                <a:effectLst/>
                <a:uLnTx/>
                <a:uFillTx/>
                <a:latin typeface="Tahoma" pitchFamily="34" charset="0"/>
                <a:ea typeface="+mn-ea"/>
                <a:cs typeface="Times New Roman" pitchFamily="18" charset="0"/>
              </a:rPr>
              <a:t>Hope Of The Empty Tomb</a:t>
            </a:r>
            <a:endParaRPr kumimoji="0" lang="en-US" sz="750" b="0" i="0" u="none" strike="noStrike" kern="1200" cap="none" spc="0" normalizeH="0" baseline="0" noProof="0" dirty="0">
              <a:ln>
                <a:noFill/>
              </a:ln>
              <a:solidFill>
                <a:prstClr val="white">
                  <a:tint val="75000"/>
                </a:prstClr>
              </a:solidFill>
              <a:effectLst/>
              <a:uLnTx/>
              <a:uFillTx/>
              <a:latin typeface="Tahoma" pitchFamily="34" charset="0"/>
              <a:ea typeface="+mn-ea"/>
              <a:cs typeface="Times New Roman" pitchFamily="18" charset="0"/>
            </a:endParaRPr>
          </a:p>
        </p:txBody>
      </p:sp>
      <p:sp>
        <p:nvSpPr>
          <p:cNvPr id="7" name="Content Placeholder 6">
            <a:extLst>
              <a:ext uri="{FF2B5EF4-FFF2-40B4-BE49-F238E27FC236}">
                <a16:creationId xmlns:a16="http://schemas.microsoft.com/office/drawing/2014/main" id="{05B7FB81-4F72-4EEB-8F77-1C7A8A1C5872}"/>
              </a:ext>
            </a:extLst>
          </p:cNvPr>
          <p:cNvSpPr>
            <a:spLocks noGrp="1"/>
          </p:cNvSpPr>
          <p:nvPr>
            <p:ph idx="1"/>
          </p:nvPr>
        </p:nvSpPr>
        <p:spPr>
          <a:xfrm>
            <a:off x="41" y="2209800"/>
            <a:ext cx="9143959" cy="4394781"/>
          </a:xfrm>
        </p:spPr>
        <p:txBody>
          <a:bodyPr>
            <a:normAutofit fontScale="92500" lnSpcReduction="20000"/>
          </a:bodyPr>
          <a:lstStyle/>
          <a:p>
            <a:pPr marL="608013" indent="-812800" fontAlgn="auto">
              <a:spcAft>
                <a:spcPts val="0"/>
              </a:spcAft>
              <a:buFont typeface="Arial" panose="020B0604020202020204" pitchFamily="34" charset="0"/>
              <a:buNone/>
            </a:pPr>
            <a:r>
              <a:rPr lang="en-US" altLang="en-US" sz="2600" dirty="0">
                <a:latin typeface="Tahoma" panose="020B0604030504040204" pitchFamily="34" charset="0"/>
                <a:ea typeface="Tahoma" panose="020B0604030504040204" pitchFamily="34" charset="0"/>
                <a:cs typeface="Tahoma" panose="020B0604030504040204" pitchFamily="34" charset="0"/>
              </a:rPr>
              <a:t>16.  For if the dead are not raised, not even Christ has been raised; </a:t>
            </a:r>
          </a:p>
          <a:p>
            <a:pPr marL="608013" indent="-812800" fontAlgn="auto">
              <a:spcAft>
                <a:spcPts val="0"/>
              </a:spcAft>
              <a:buFont typeface="Arial" panose="020B0604020202020204" pitchFamily="34" charset="0"/>
              <a:buNone/>
            </a:pPr>
            <a:r>
              <a:rPr lang="en-US" altLang="en-US" sz="2600" dirty="0">
                <a:latin typeface="Tahoma" panose="020B0604030504040204" pitchFamily="34" charset="0"/>
                <a:ea typeface="Tahoma" panose="020B0604030504040204" pitchFamily="34" charset="0"/>
                <a:cs typeface="Tahoma" panose="020B0604030504040204" pitchFamily="34" charset="0"/>
              </a:rPr>
              <a:t>17.  and if Christ has not been raised, your faith is worthless; you are still in your sins. </a:t>
            </a:r>
          </a:p>
          <a:p>
            <a:pPr marL="608013" indent="-812800" fontAlgn="auto">
              <a:spcAft>
                <a:spcPts val="0"/>
              </a:spcAft>
              <a:buFont typeface="Arial" panose="020B0604020202020204" pitchFamily="34" charset="0"/>
              <a:buNone/>
            </a:pPr>
            <a:r>
              <a:rPr lang="en-US" altLang="en-US" sz="2600" dirty="0">
                <a:latin typeface="Tahoma" panose="020B0604030504040204" pitchFamily="34" charset="0"/>
                <a:ea typeface="Tahoma" panose="020B0604030504040204" pitchFamily="34" charset="0"/>
                <a:cs typeface="Tahoma" panose="020B0604030504040204" pitchFamily="34" charset="0"/>
              </a:rPr>
              <a:t>18.  Then those also who have fallen asleep in Christ have perished. </a:t>
            </a:r>
          </a:p>
          <a:p>
            <a:pPr marL="608013" indent="-812800" fontAlgn="auto">
              <a:spcAft>
                <a:spcPts val="0"/>
              </a:spcAft>
              <a:buFont typeface="Arial" panose="020B0604020202020204" pitchFamily="34" charset="0"/>
              <a:buNone/>
            </a:pPr>
            <a:r>
              <a:rPr lang="en-US" altLang="en-US" sz="2600" dirty="0">
                <a:latin typeface="Tahoma" panose="020B0604030504040204" pitchFamily="34" charset="0"/>
                <a:ea typeface="Tahoma" panose="020B0604030504040204" pitchFamily="34" charset="0"/>
                <a:cs typeface="Tahoma" panose="020B0604030504040204" pitchFamily="34" charset="0"/>
              </a:rPr>
              <a:t>19. If we have hoped in Christ in this life only, we are of all men most to be pitied. </a:t>
            </a:r>
          </a:p>
          <a:p>
            <a:pPr marL="608013" indent="-812800" fontAlgn="auto">
              <a:spcAft>
                <a:spcPts val="0"/>
              </a:spcAft>
              <a:buFont typeface="Arial" panose="020B0604020202020204" pitchFamily="34" charset="0"/>
              <a:buNone/>
            </a:pPr>
            <a:r>
              <a:rPr lang="en-US" altLang="en-US" sz="2600" dirty="0">
                <a:latin typeface="Tahoma" panose="020B0604030504040204" pitchFamily="34" charset="0"/>
                <a:ea typeface="Tahoma" panose="020B0604030504040204" pitchFamily="34" charset="0"/>
                <a:cs typeface="Tahoma" panose="020B0604030504040204" pitchFamily="34" charset="0"/>
              </a:rPr>
              <a:t>20. But now Christ has been raised from the dead, the first fruits of those who are asleep. </a:t>
            </a:r>
          </a:p>
        </p:txBody>
      </p:sp>
    </p:spTree>
    <p:extLst>
      <p:ext uri="{BB962C8B-B14F-4D97-AF65-F5344CB8AC3E}">
        <p14:creationId xmlns:p14="http://schemas.microsoft.com/office/powerpoint/2010/main" val="37466081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2027B9-79FC-48DD-880B-0F5084845CD8}"/>
              </a:ext>
            </a:extLst>
          </p:cNvPr>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t="9936"/>
          <a:stretch/>
        </p:blipFill>
        <p:spPr>
          <a:xfrm>
            <a:off x="20" y="2030"/>
            <a:ext cx="9143980" cy="6855970"/>
          </a:xfrm>
          <a:prstGeom prst="rect">
            <a:avLst/>
          </a:prstGeom>
        </p:spPr>
      </p:pic>
      <p:sp>
        <p:nvSpPr>
          <p:cNvPr id="17" name="Rectangle 16">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Title 3"/>
          <p:cNvSpPr>
            <a:spLocks noGrp="1"/>
          </p:cNvSpPr>
          <p:nvPr>
            <p:ph type="title"/>
          </p:nvPr>
        </p:nvSpPr>
        <p:spPr>
          <a:xfrm>
            <a:off x="8166" y="1"/>
            <a:ext cx="9143960" cy="838199"/>
          </a:xfrm>
        </p:spPr>
        <p:txBody>
          <a:bodyPr>
            <a:normAutofit/>
          </a:bodyPr>
          <a:lstStyle/>
          <a:p>
            <a:r>
              <a:rPr lang="en-US" sz="4000" dirty="0">
                <a:ln>
                  <a:solidFill>
                    <a:srgbClr val="0000FF"/>
                  </a:solidFill>
                </a:ln>
                <a:effectLst>
                  <a:glow rad="101600">
                    <a:srgbClr val="0000FF">
                      <a:alpha val="60000"/>
                    </a:srgbClr>
                  </a:glow>
                </a:effectLst>
                <a:latin typeface="Arial" panose="020B0604020202020204" pitchFamily="34" charset="0"/>
                <a:ea typeface="Tahoma" panose="020B0604030504040204" pitchFamily="34" charset="0"/>
                <a:cs typeface="Arial" panose="020B0604020202020204" pitchFamily="34" charset="0"/>
              </a:rPr>
              <a:t>Luke 24:1-5</a:t>
            </a:r>
          </a:p>
        </p:txBody>
      </p:sp>
      <p:sp>
        <p:nvSpPr>
          <p:cNvPr id="2" name="Content Placeholder 1"/>
          <p:cNvSpPr>
            <a:spLocks noGrp="1"/>
          </p:cNvSpPr>
          <p:nvPr>
            <p:ph idx="1"/>
          </p:nvPr>
        </p:nvSpPr>
        <p:spPr>
          <a:xfrm>
            <a:off x="8166" y="914399"/>
            <a:ext cx="9135814" cy="5574415"/>
          </a:xfrm>
        </p:spPr>
        <p:txBody>
          <a:bodyPr>
            <a:normAutofit fontScale="92500" lnSpcReduction="10000"/>
          </a:bodyPr>
          <a:lstStyle/>
          <a:p>
            <a:pPr marL="487363" indent="-692150">
              <a:buNone/>
            </a:pPr>
            <a:r>
              <a:rPr lang="en-US" altLang="en-US" sz="2800" dirty="0">
                <a:latin typeface="Tahoma" panose="020B0604030504040204" pitchFamily="34" charset="0"/>
                <a:ea typeface="Tahoma" panose="020B0604030504040204" pitchFamily="34" charset="0"/>
                <a:cs typeface="Tahoma" panose="020B0604030504040204" pitchFamily="34" charset="0"/>
              </a:rPr>
              <a:t>1.  But on the first day of the week, at early dawn, they came to the tomb bringing the spices which they had prepared. </a:t>
            </a:r>
          </a:p>
          <a:p>
            <a:pPr marL="487363" indent="-692150">
              <a:buNone/>
            </a:pPr>
            <a:r>
              <a:rPr lang="en-US" altLang="en-US" sz="2800" dirty="0">
                <a:latin typeface="Tahoma" panose="020B0604030504040204" pitchFamily="34" charset="0"/>
                <a:ea typeface="Tahoma" panose="020B0604030504040204" pitchFamily="34" charset="0"/>
                <a:cs typeface="Tahoma" panose="020B0604030504040204" pitchFamily="34" charset="0"/>
              </a:rPr>
              <a:t>2.  And they found the stone rolled away from the tomb, </a:t>
            </a:r>
          </a:p>
          <a:p>
            <a:pPr marL="487363" indent="-692150">
              <a:buNone/>
            </a:pPr>
            <a:r>
              <a:rPr lang="en-US" altLang="en-US" sz="2800" dirty="0">
                <a:latin typeface="Tahoma" panose="020B0604030504040204" pitchFamily="34" charset="0"/>
                <a:ea typeface="Tahoma" panose="020B0604030504040204" pitchFamily="34" charset="0"/>
                <a:cs typeface="Tahoma" panose="020B0604030504040204" pitchFamily="34" charset="0"/>
              </a:rPr>
              <a:t>3.  but when they entered, they did not find the body of the Lord Jesus. </a:t>
            </a:r>
          </a:p>
          <a:p>
            <a:pPr marL="487363" indent="-692150">
              <a:buNone/>
            </a:pPr>
            <a:r>
              <a:rPr lang="en-US" altLang="en-US" sz="2800" dirty="0">
                <a:latin typeface="Tahoma" panose="020B0604030504040204" pitchFamily="34" charset="0"/>
                <a:ea typeface="Tahoma" panose="020B0604030504040204" pitchFamily="34" charset="0"/>
                <a:cs typeface="Tahoma" panose="020B0604030504040204" pitchFamily="34" charset="0"/>
              </a:rPr>
              <a:t>4.  While they were perplexed about this, behold, two men suddenly stood near them in dazzling clothing; </a:t>
            </a:r>
          </a:p>
          <a:p>
            <a:pPr marL="487363" indent="-692150">
              <a:buNone/>
            </a:pPr>
            <a:r>
              <a:rPr lang="en-US" altLang="en-US" sz="2800" dirty="0">
                <a:latin typeface="Tahoma" panose="020B0604030504040204" pitchFamily="34" charset="0"/>
                <a:ea typeface="Tahoma" panose="020B0604030504040204" pitchFamily="34" charset="0"/>
                <a:cs typeface="Tahoma" panose="020B0604030504040204" pitchFamily="34" charset="0"/>
              </a:rPr>
              <a:t>5.  and as the women were terrified and bowed their faces to the ground, the men said to them, "Why do you seek the living One among the dead? </a:t>
            </a:r>
          </a:p>
        </p:txBody>
      </p:sp>
      <p:sp>
        <p:nvSpPr>
          <p:cNvPr id="3" name="Footer Placeholder 2"/>
          <p:cNvSpPr>
            <a:spLocks noGrp="1"/>
          </p:cNvSpPr>
          <p:nvPr>
            <p:ph type="ftr" sz="quarter" idx="11"/>
          </p:nvPr>
        </p:nvSpPr>
        <p:spPr>
          <a:xfrm>
            <a:off x="8166" y="6490845"/>
            <a:ext cx="5004649" cy="365125"/>
          </a:xfrm>
        </p:spPr>
        <p:txBody>
          <a:bodyPr>
            <a:normAutofit/>
          </a:bodyPr>
          <a:lstStyle/>
          <a:p>
            <a:pPr defTabSz="685800">
              <a:spcAft>
                <a:spcPts val="450"/>
              </a:spcAft>
              <a:buClr>
                <a:srgbClr val="6BA9DA"/>
              </a:buClr>
              <a:buSzPct val="115000"/>
              <a:defRPr/>
            </a:pPr>
            <a:r>
              <a:rPr lang="en-US">
                <a:latin typeface="Tahoma" pitchFamily="34" charset="0"/>
                <a:cs typeface="Times New Roman" pitchFamily="18" charset="0"/>
              </a:rPr>
              <a:t>Hope Of The Empty Tomb</a:t>
            </a:r>
            <a:endParaRPr lang="en-US" dirty="0">
              <a:latin typeface="Tahoma" pitchFamily="34" charset="0"/>
              <a:cs typeface="Times New Roman" pitchFamily="18" charset="0"/>
            </a:endParaRPr>
          </a:p>
        </p:txBody>
      </p:sp>
    </p:spTree>
    <p:extLst>
      <p:ext uri="{BB962C8B-B14F-4D97-AF65-F5344CB8AC3E}">
        <p14:creationId xmlns:p14="http://schemas.microsoft.com/office/powerpoint/2010/main" val="4392387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2027B9-79FC-48DD-880B-0F5084845CD8}"/>
              </a:ext>
            </a:extLst>
          </p:cNvPr>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t="9936"/>
          <a:stretch/>
        </p:blipFill>
        <p:spPr>
          <a:xfrm>
            <a:off x="20" y="2030"/>
            <a:ext cx="9143980" cy="6855970"/>
          </a:xfrm>
          <a:prstGeom prst="rect">
            <a:avLst/>
          </a:prstGeom>
        </p:spPr>
      </p:pic>
      <p:sp>
        <p:nvSpPr>
          <p:cNvPr id="17" name="Rectangle 16">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4" name="Title 3"/>
          <p:cNvSpPr>
            <a:spLocks noGrp="1"/>
          </p:cNvSpPr>
          <p:nvPr>
            <p:ph type="title"/>
          </p:nvPr>
        </p:nvSpPr>
        <p:spPr>
          <a:xfrm>
            <a:off x="8166" y="1"/>
            <a:ext cx="9143960" cy="838199"/>
          </a:xfrm>
        </p:spPr>
        <p:txBody>
          <a:bodyPr>
            <a:normAutofit/>
          </a:bodyPr>
          <a:lstStyle/>
          <a:p>
            <a:r>
              <a:rPr lang="en-US" sz="4000" dirty="0">
                <a:ln>
                  <a:solidFill>
                    <a:srgbClr val="0000FF"/>
                  </a:solidFill>
                </a:ln>
                <a:effectLst>
                  <a:glow rad="101600">
                    <a:srgbClr val="0000FF">
                      <a:alpha val="60000"/>
                    </a:srgbClr>
                  </a:glow>
                </a:effectLst>
                <a:latin typeface="Arial" panose="020B0604020202020204" pitchFamily="34" charset="0"/>
                <a:ea typeface="Tahoma" panose="020B0604030504040204" pitchFamily="34" charset="0"/>
                <a:cs typeface="Arial" panose="020B0604020202020204" pitchFamily="34" charset="0"/>
              </a:rPr>
              <a:t>Luke 24:6-9</a:t>
            </a:r>
          </a:p>
        </p:txBody>
      </p:sp>
      <p:sp>
        <p:nvSpPr>
          <p:cNvPr id="2" name="Content Placeholder 1"/>
          <p:cNvSpPr>
            <a:spLocks noGrp="1"/>
          </p:cNvSpPr>
          <p:nvPr>
            <p:ph idx="1"/>
          </p:nvPr>
        </p:nvSpPr>
        <p:spPr>
          <a:xfrm>
            <a:off x="8166" y="914399"/>
            <a:ext cx="9135814" cy="5574415"/>
          </a:xfrm>
        </p:spPr>
        <p:txBody>
          <a:bodyPr>
            <a:normAutofit lnSpcReduction="10000"/>
          </a:bodyPr>
          <a:lstStyle/>
          <a:p>
            <a:pPr marL="608013" indent="-812800">
              <a:buNone/>
              <a:tabLst>
                <a:tab pos="403225" algn="l"/>
              </a:tabLst>
            </a:pPr>
            <a:r>
              <a:rPr lang="en-US" altLang="en-US" sz="3200" dirty="0">
                <a:latin typeface="Tahoma" panose="020B0604030504040204" pitchFamily="34" charset="0"/>
                <a:ea typeface="Tahoma" panose="020B0604030504040204" pitchFamily="34" charset="0"/>
                <a:cs typeface="Tahoma" panose="020B0604030504040204" pitchFamily="34" charset="0"/>
              </a:rPr>
              <a:t>6.  "He is not here, but He has risen. Remember how He spoke to you while He was still in Galilee, </a:t>
            </a:r>
          </a:p>
          <a:p>
            <a:pPr marL="608013" indent="-812800">
              <a:buNone/>
              <a:tabLst>
                <a:tab pos="403225" algn="l"/>
              </a:tabLst>
            </a:pPr>
            <a:r>
              <a:rPr lang="en-US" altLang="en-US" sz="3200" dirty="0">
                <a:latin typeface="Tahoma" panose="020B0604030504040204" pitchFamily="34" charset="0"/>
                <a:ea typeface="Tahoma" panose="020B0604030504040204" pitchFamily="34" charset="0"/>
                <a:cs typeface="Tahoma" panose="020B0604030504040204" pitchFamily="34" charset="0"/>
              </a:rPr>
              <a:t>7.  saying that the Son of Man must be delivered into the hands of sinful men, and be crucified, and the third day rise again." </a:t>
            </a:r>
          </a:p>
          <a:p>
            <a:pPr marL="608013" indent="-812800">
              <a:buNone/>
              <a:tabLst>
                <a:tab pos="403225" algn="l"/>
              </a:tabLst>
            </a:pPr>
            <a:r>
              <a:rPr lang="en-US" altLang="en-US" sz="3200" dirty="0">
                <a:latin typeface="Tahoma" panose="020B0604030504040204" pitchFamily="34" charset="0"/>
                <a:ea typeface="Tahoma" panose="020B0604030504040204" pitchFamily="34" charset="0"/>
                <a:cs typeface="Tahoma" panose="020B0604030504040204" pitchFamily="34" charset="0"/>
              </a:rPr>
              <a:t>8.  And they remembered His words, </a:t>
            </a:r>
          </a:p>
          <a:p>
            <a:pPr marL="608013" indent="-812800">
              <a:buNone/>
              <a:tabLst>
                <a:tab pos="403225" algn="l"/>
              </a:tabLst>
            </a:pPr>
            <a:r>
              <a:rPr lang="en-US" altLang="en-US" sz="3200" dirty="0">
                <a:latin typeface="Tahoma" panose="020B0604030504040204" pitchFamily="34" charset="0"/>
                <a:ea typeface="Tahoma" panose="020B0604030504040204" pitchFamily="34" charset="0"/>
                <a:cs typeface="Tahoma" panose="020B0604030504040204" pitchFamily="34" charset="0"/>
              </a:rPr>
              <a:t>9.  and returned from the tomb and reported all these things to the eleven and to all the rest. </a:t>
            </a:r>
          </a:p>
        </p:txBody>
      </p:sp>
      <p:sp>
        <p:nvSpPr>
          <p:cNvPr id="3" name="Footer Placeholder 2"/>
          <p:cNvSpPr>
            <a:spLocks noGrp="1"/>
          </p:cNvSpPr>
          <p:nvPr>
            <p:ph type="ftr" sz="quarter" idx="11"/>
          </p:nvPr>
        </p:nvSpPr>
        <p:spPr>
          <a:xfrm>
            <a:off x="8166" y="6490845"/>
            <a:ext cx="5004649" cy="365125"/>
          </a:xfrm>
        </p:spPr>
        <p:txBody>
          <a:bodyPr>
            <a:normAutofit/>
          </a:bodyPr>
          <a:lstStyle/>
          <a:p>
            <a:pPr marL="0" marR="0" lvl="0" indent="0" algn="l" defTabSz="685800" rtl="0" eaLnBrk="1" fontAlgn="base" latinLnBrk="0" hangingPunct="1">
              <a:lnSpc>
                <a:spcPct val="100000"/>
              </a:lnSpc>
              <a:spcBef>
                <a:spcPct val="0"/>
              </a:spcBef>
              <a:spcAft>
                <a:spcPts val="450"/>
              </a:spcAft>
              <a:buClr>
                <a:srgbClr val="6BA9DA"/>
              </a:buClr>
              <a:buSzPct val="115000"/>
              <a:buFontTx/>
              <a:buNone/>
              <a:tabLst/>
              <a:defRPr/>
            </a:pPr>
            <a:r>
              <a:rPr kumimoji="0" lang="en-US" sz="750" b="0" i="0" u="none" strike="noStrike" kern="1200" cap="none" spc="0" normalizeH="0" baseline="0" noProof="0">
                <a:ln>
                  <a:noFill/>
                </a:ln>
                <a:solidFill>
                  <a:prstClr val="white">
                    <a:tint val="75000"/>
                  </a:prstClr>
                </a:solidFill>
                <a:effectLst/>
                <a:uLnTx/>
                <a:uFillTx/>
                <a:latin typeface="Tahoma" pitchFamily="34" charset="0"/>
                <a:ea typeface="+mn-ea"/>
                <a:cs typeface="Times New Roman" pitchFamily="18" charset="0"/>
              </a:rPr>
              <a:t>Hope Of The Empty Tomb</a:t>
            </a:r>
            <a:endParaRPr kumimoji="0" lang="en-US" sz="750" b="0" i="0" u="none" strike="noStrike" kern="1200" cap="none" spc="0" normalizeH="0" baseline="0" noProof="0" dirty="0">
              <a:ln>
                <a:noFill/>
              </a:ln>
              <a:solidFill>
                <a:prstClr val="white">
                  <a:tint val="75000"/>
                </a:prstClr>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6400516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0886" y="13623"/>
            <a:ext cx="9144000" cy="595977"/>
          </a:xfrm>
        </p:spPr>
        <p:txBody>
          <a:bodyPr>
            <a:noAutofit/>
          </a:bodyPr>
          <a:lstStyle/>
          <a:p>
            <a:pPr eaLnBrk="1" hangingPunct="1">
              <a:defRPr/>
            </a:pPr>
            <a:r>
              <a:rPr lang="en-US" sz="4000" b="1" u="sng" dirty="0">
                <a:solidFill>
                  <a:srgbClr val="002060"/>
                </a:solidFill>
                <a:cs typeface="Times New Roman" pitchFamily="18" charset="0"/>
              </a:rPr>
              <a:t>INTRO</a:t>
            </a:r>
          </a:p>
        </p:txBody>
      </p:sp>
      <p:sp>
        <p:nvSpPr>
          <p:cNvPr id="5" name="Footer Placeholder 4"/>
          <p:cNvSpPr>
            <a:spLocks noGrp="1"/>
          </p:cNvSpPr>
          <p:nvPr>
            <p:ph type="ftr" sz="quarter" idx="11"/>
          </p:nvPr>
        </p:nvSpPr>
        <p:spPr>
          <a:xfrm>
            <a:off x="2954111" y="6629400"/>
            <a:ext cx="3257550" cy="228600"/>
          </a:xfrm>
        </p:spPr>
        <p:txBody>
          <a:bodyPr/>
          <a:lstStyle/>
          <a:p>
            <a:pPr defTabSz="685800">
              <a:buClr>
                <a:srgbClr val="6666FF"/>
              </a:buClr>
              <a:buSzPct val="115000"/>
              <a:defRPr/>
            </a:pPr>
            <a:r>
              <a:rPr lang="en-US" dirty="0">
                <a:solidFill>
                  <a:srgbClr val="000000"/>
                </a:solidFill>
                <a:latin typeface="Tahoma" pitchFamily="34" charset="0"/>
                <a:cs typeface="Times New Roman" pitchFamily="18" charset="0"/>
              </a:rPr>
              <a:t>Hope Of The Empty Tomb</a:t>
            </a:r>
          </a:p>
        </p:txBody>
      </p:sp>
      <p:sp>
        <p:nvSpPr>
          <p:cNvPr id="174083" name="Text Box 3"/>
          <p:cNvSpPr txBox="1">
            <a:spLocks noChangeArrowheads="1"/>
          </p:cNvSpPr>
          <p:nvPr/>
        </p:nvSpPr>
        <p:spPr bwMode="auto">
          <a:xfrm>
            <a:off x="10886" y="1089713"/>
            <a:ext cx="9144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2900" indent="-342900" defTabSz="685800" eaLnBrk="1" hangingPunct="1"/>
            <a:r>
              <a:rPr lang="en-US" altLang="en-US" sz="2800" b="1" dirty="0">
                <a:solidFill>
                  <a:srgbClr val="000000"/>
                </a:solidFill>
              </a:rPr>
              <a:t>Numerous theories have been provided to explain</a:t>
            </a:r>
          </a:p>
          <a:p>
            <a:pPr marL="342900" indent="-342900" defTabSz="685800" eaLnBrk="1" hangingPunct="1"/>
            <a:r>
              <a:rPr lang="en-US" altLang="en-US" sz="2800" b="1" dirty="0">
                <a:solidFill>
                  <a:srgbClr val="000000"/>
                </a:solidFill>
              </a:rPr>
              <a:t>away His resurrection over the years:  </a:t>
            </a:r>
          </a:p>
          <a:p>
            <a:pPr marL="342900" indent="-342900" defTabSz="685800" eaLnBrk="1" hangingPunct="1">
              <a:buClr>
                <a:srgbClr val="6666FF"/>
              </a:buClr>
              <a:buSzPct val="115000"/>
              <a:buFont typeface="Wingdings" pitchFamily="2" charset="2"/>
              <a:buChar char="Ø"/>
            </a:pPr>
            <a:r>
              <a:rPr lang="en-US" altLang="en-US" sz="2800" b="1" dirty="0">
                <a:solidFill>
                  <a:srgbClr val="0000FF"/>
                </a:solidFill>
              </a:rPr>
              <a:t>The wrong tomb theory: </a:t>
            </a:r>
            <a:r>
              <a:rPr lang="en-US" altLang="en-US" sz="2800" dirty="0">
                <a:solidFill>
                  <a:srgbClr val="0000FF"/>
                </a:solidFill>
              </a:rPr>
              <a:t>Disciples discovered wrong tomb empty.</a:t>
            </a:r>
          </a:p>
          <a:p>
            <a:pPr marL="342900" indent="-342900" defTabSz="685800" eaLnBrk="1" hangingPunct="1">
              <a:buClr>
                <a:srgbClr val="6666FF"/>
              </a:buClr>
              <a:buSzPct val="115000"/>
              <a:buFont typeface="Wingdings" pitchFamily="2" charset="2"/>
              <a:buChar char="Ø"/>
            </a:pPr>
            <a:r>
              <a:rPr lang="en-US" altLang="en-US" sz="2800" b="1" dirty="0">
                <a:solidFill>
                  <a:srgbClr val="0000FF"/>
                </a:solidFill>
              </a:rPr>
              <a:t>The stolen body: </a:t>
            </a:r>
            <a:r>
              <a:rPr lang="en-US" altLang="en-US" sz="2800" dirty="0">
                <a:solidFill>
                  <a:srgbClr val="0000FF"/>
                </a:solidFill>
              </a:rPr>
              <a:t>The disciples stole away His body.</a:t>
            </a:r>
          </a:p>
          <a:p>
            <a:pPr marL="342900" indent="-342900" defTabSz="685800" eaLnBrk="1" hangingPunct="1">
              <a:buClr>
                <a:srgbClr val="6666FF"/>
              </a:buClr>
              <a:buSzPct val="115000"/>
              <a:buFont typeface="Wingdings" pitchFamily="2" charset="2"/>
              <a:buChar char="Ø"/>
            </a:pPr>
            <a:r>
              <a:rPr lang="en-US" altLang="en-US" sz="2800" b="1" dirty="0">
                <a:solidFill>
                  <a:srgbClr val="0000FF"/>
                </a:solidFill>
              </a:rPr>
              <a:t>The swoon theory: </a:t>
            </a:r>
            <a:r>
              <a:rPr lang="en-US" altLang="en-US" sz="2800" dirty="0">
                <a:solidFill>
                  <a:srgbClr val="0000FF"/>
                </a:solidFill>
              </a:rPr>
              <a:t>He didn’t really die but was comatose, then awoke.</a:t>
            </a:r>
          </a:p>
          <a:p>
            <a:pPr marL="342900" indent="-342900" defTabSz="685800" eaLnBrk="1" hangingPunct="1">
              <a:buClr>
                <a:srgbClr val="6666FF"/>
              </a:buClr>
              <a:buSzPct val="115000"/>
              <a:buFont typeface="Wingdings" pitchFamily="2" charset="2"/>
              <a:buChar char="Ø"/>
            </a:pPr>
            <a:r>
              <a:rPr lang="en-US" altLang="en-US" sz="2800" b="1" dirty="0">
                <a:solidFill>
                  <a:srgbClr val="0000FF"/>
                </a:solidFill>
              </a:rPr>
              <a:t>The hallucination theory: </a:t>
            </a:r>
            <a:r>
              <a:rPr lang="en-US" altLang="en-US" sz="2800" dirty="0">
                <a:solidFill>
                  <a:srgbClr val="0000FF"/>
                </a:solidFill>
              </a:rPr>
              <a:t>His disciples didn’t really see Him alive.</a:t>
            </a:r>
          </a:p>
        </p:txBody>
      </p:sp>
      <p:sp>
        <p:nvSpPr>
          <p:cNvPr id="6" name="Text Box 11">
            <a:extLst>
              <a:ext uri="{FF2B5EF4-FFF2-40B4-BE49-F238E27FC236}">
                <a16:creationId xmlns:a16="http://schemas.microsoft.com/office/drawing/2014/main" id="{81E54CDE-5FC1-48EF-8CB1-8EA7CDE5B8FB}"/>
              </a:ext>
            </a:extLst>
          </p:cNvPr>
          <p:cNvSpPr txBox="1">
            <a:spLocks noChangeArrowheads="1"/>
          </p:cNvSpPr>
          <p:nvPr/>
        </p:nvSpPr>
        <p:spPr bwMode="auto">
          <a:xfrm>
            <a:off x="114300" y="5189057"/>
            <a:ext cx="8915400" cy="1323439"/>
          </a:xfrm>
          <a:prstGeom prst="rect">
            <a:avLst/>
          </a:prstGeom>
          <a:solidFill>
            <a:srgbClr val="FFCCFF"/>
          </a:solidFill>
          <a:ln>
            <a:noFill/>
          </a:ln>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2900" indent="-342900" algn="ctr" defTabSz="685800" eaLnBrk="1" hangingPunct="1">
              <a:defRPr/>
            </a:pPr>
            <a:r>
              <a:rPr lang="en-US" sz="2800" b="1" dirty="0">
                <a:solidFill>
                  <a:srgbClr val="FF0000"/>
                </a:solidFill>
              </a:rPr>
              <a:t>None of these explains why the tomb was empty! </a:t>
            </a:r>
          </a:p>
          <a:p>
            <a:pPr marL="342900" indent="-342900" algn="ctr" defTabSz="685800" eaLnBrk="1" hangingPunct="1">
              <a:defRPr/>
            </a:pPr>
            <a:r>
              <a:rPr lang="en-US" sz="2400" b="1" i="1" dirty="0">
                <a:solidFill>
                  <a:srgbClr val="FF0000"/>
                </a:solidFill>
              </a:rPr>
              <a:t>(Joseph of Arimathea knew where it was – Mt. 27:60)</a:t>
            </a:r>
          </a:p>
        </p:txBody>
      </p:sp>
    </p:spTree>
    <p:extLst>
      <p:ext uri="{BB962C8B-B14F-4D97-AF65-F5344CB8AC3E}">
        <p14:creationId xmlns:p14="http://schemas.microsoft.com/office/powerpoint/2010/main" val="4708713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animEffect transition="in" filter="fade">
                                      <p:cBhvr>
                                        <p:cTn id="7" dur="500"/>
                                        <p:tgtEl>
                                          <p:spTgt spid="17408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4083">
                                            <p:txEl>
                                              <p:pRg st="1" end="1"/>
                                            </p:txEl>
                                          </p:spTgt>
                                        </p:tgtEl>
                                        <p:attrNameLst>
                                          <p:attrName>style.visibility</p:attrName>
                                        </p:attrNameLst>
                                      </p:cBhvr>
                                      <p:to>
                                        <p:strVal val="visible"/>
                                      </p:to>
                                    </p:set>
                                    <p:animEffect transition="in" filter="fade">
                                      <p:cBhvr>
                                        <p:cTn id="10" dur="500"/>
                                        <p:tgtEl>
                                          <p:spTgt spid="174083">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74083">
                                            <p:txEl>
                                              <p:pRg st="2" end="2"/>
                                            </p:txEl>
                                          </p:spTgt>
                                        </p:tgtEl>
                                        <p:attrNameLst>
                                          <p:attrName>style.visibility</p:attrName>
                                        </p:attrNameLst>
                                      </p:cBhvr>
                                      <p:to>
                                        <p:strVal val="visible"/>
                                      </p:to>
                                    </p:set>
                                    <p:animEffect transition="in" filter="wipe(left)">
                                      <p:cBhvr>
                                        <p:cTn id="14" dur="500"/>
                                        <p:tgtEl>
                                          <p:spTgt spid="174083">
                                            <p:txEl>
                                              <p:pRg st="2" end="2"/>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74083">
                                            <p:txEl>
                                              <p:pRg st="3" end="3"/>
                                            </p:txEl>
                                          </p:spTgt>
                                        </p:tgtEl>
                                        <p:attrNameLst>
                                          <p:attrName>style.visibility</p:attrName>
                                        </p:attrNameLst>
                                      </p:cBhvr>
                                      <p:to>
                                        <p:strVal val="visible"/>
                                      </p:to>
                                    </p:set>
                                    <p:animEffect transition="in" filter="wipe(left)">
                                      <p:cBhvr>
                                        <p:cTn id="18" dur="500"/>
                                        <p:tgtEl>
                                          <p:spTgt spid="174083">
                                            <p:txEl>
                                              <p:pRg st="3" end="3"/>
                                            </p:txEl>
                                          </p:spTgt>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74083">
                                            <p:txEl>
                                              <p:pRg st="4" end="4"/>
                                            </p:txEl>
                                          </p:spTgt>
                                        </p:tgtEl>
                                        <p:attrNameLst>
                                          <p:attrName>style.visibility</p:attrName>
                                        </p:attrNameLst>
                                      </p:cBhvr>
                                      <p:to>
                                        <p:strVal val="visible"/>
                                      </p:to>
                                    </p:set>
                                    <p:animEffect transition="in" filter="wipe(left)">
                                      <p:cBhvr>
                                        <p:cTn id="22" dur="500"/>
                                        <p:tgtEl>
                                          <p:spTgt spid="174083">
                                            <p:txEl>
                                              <p:pRg st="4" end="4"/>
                                            </p:txEl>
                                          </p:spTgt>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174083">
                                            <p:txEl>
                                              <p:pRg st="5" end="5"/>
                                            </p:txEl>
                                          </p:spTgt>
                                        </p:tgtEl>
                                        <p:attrNameLst>
                                          <p:attrName>style.visibility</p:attrName>
                                        </p:attrNameLst>
                                      </p:cBhvr>
                                      <p:to>
                                        <p:strVal val="visible"/>
                                      </p:to>
                                    </p:set>
                                    <p:animEffect transition="in" filter="wipe(left)">
                                      <p:cBhvr>
                                        <p:cTn id="26" dur="500"/>
                                        <p:tgtEl>
                                          <p:spTgt spid="17408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0.xml.rels><?xml version="1.0" encoding="UTF-8" standalone="yes"?>
<Relationships xmlns="http://schemas.openxmlformats.org/package/2006/relationships"><Relationship Id="rId1" Type="http://schemas.openxmlformats.org/officeDocument/2006/relationships/image" Target="../media/image2.jpeg"/></Relationships>
</file>

<file path=ppt/theme/_rels/theme11.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Favorite Font Theme">
      <a:majorFont>
        <a:latin typeface="Arial"/>
        <a:ea typeface=""/>
        <a:cs typeface=""/>
      </a:majorFont>
      <a:minorFont>
        <a:latin typeface="Tahoma"/>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10.xml><?xml version="1.0" encoding="utf-8"?>
<a:theme xmlns:a="http://schemas.openxmlformats.org/drawingml/2006/main" name="5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11.xml><?xml version="1.0" encoding="utf-8"?>
<a:theme xmlns:a="http://schemas.openxmlformats.org/drawingml/2006/main" name="6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12.xml><?xml version="1.0" encoding="utf-8"?>
<a:theme xmlns:a="http://schemas.openxmlformats.org/drawingml/2006/main" name="1_vees">
  <a:themeElements>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FBD5B5"/>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5.xml><?xml version="1.0" encoding="utf-8"?>
<a:theme xmlns:a="http://schemas.openxmlformats.org/drawingml/2006/main" name="vees">
  <a:themeElements>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7.xml><?xml version="1.0" encoding="utf-8"?>
<a:theme xmlns:a="http://schemas.openxmlformats.org/drawingml/2006/main" name="2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8.xml><?xml version="1.0" encoding="utf-8"?>
<a:theme xmlns:a="http://schemas.openxmlformats.org/drawingml/2006/main" name="3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9.xml><?xml version="1.0" encoding="utf-8"?>
<a:theme xmlns:a="http://schemas.openxmlformats.org/drawingml/2006/main" name="4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Technic</Template>
  <TotalTime>6636</TotalTime>
  <Words>1825</Words>
  <Application>Microsoft Office PowerPoint</Application>
  <PresentationFormat>On-screen Show (4:3)</PresentationFormat>
  <Paragraphs>186</Paragraphs>
  <Slides>26</Slides>
  <Notes>5</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26</vt:i4>
      </vt:variant>
    </vt:vector>
  </HeadingPairs>
  <TitlesOfParts>
    <vt:vector size="46" baseType="lpstr">
      <vt:lpstr>Ameretto</vt:lpstr>
      <vt:lpstr>Arial</vt:lpstr>
      <vt:lpstr>Calibri</vt:lpstr>
      <vt:lpstr>Rockwell</vt:lpstr>
      <vt:lpstr>Tahoma</vt:lpstr>
      <vt:lpstr>Times New Roman</vt:lpstr>
      <vt:lpstr>Wingdings</vt:lpstr>
      <vt:lpstr>Wingdings 2</vt:lpstr>
      <vt:lpstr>Technic</vt:lpstr>
      <vt:lpstr>5_eye</vt:lpstr>
      <vt:lpstr>Office Theme</vt:lpstr>
      <vt:lpstr>1_Damask</vt:lpstr>
      <vt:lpstr>vees</vt:lpstr>
      <vt:lpstr>Damask</vt:lpstr>
      <vt:lpstr>2_Damask</vt:lpstr>
      <vt:lpstr>3_Damask</vt:lpstr>
      <vt:lpstr>4_Damask</vt:lpstr>
      <vt:lpstr>5_Damask</vt:lpstr>
      <vt:lpstr>6_Damask</vt:lpstr>
      <vt:lpstr>1_vees</vt:lpstr>
      <vt:lpstr>Hope Of The Empty Tomb </vt:lpstr>
      <vt:lpstr>INTRO</vt:lpstr>
      <vt:lpstr>Intro </vt:lpstr>
      <vt:lpstr>Intro </vt:lpstr>
      <vt:lpstr>I Corinthians 15:12-15</vt:lpstr>
      <vt:lpstr>I Corinthians 15:16-20</vt:lpstr>
      <vt:lpstr>Luke 24:1-5</vt:lpstr>
      <vt:lpstr>Luke 24:6-9</vt:lpstr>
      <vt:lpstr>INTRO</vt:lpstr>
      <vt:lpstr>Intro</vt:lpstr>
      <vt:lpstr>Physical Evidence:  Tomb Of Jesus</vt:lpstr>
      <vt:lpstr>Physical Evidence:  Tomb Of Jesus</vt:lpstr>
      <vt:lpstr>Physical Evidence:  Tomb Of Jesus</vt:lpstr>
      <vt:lpstr>Physical Evidence:  Tomb Of Jesus</vt:lpstr>
      <vt:lpstr>Physical Evidence: Tomb Of Jesus </vt:lpstr>
      <vt:lpstr>Eyewitness Testimony</vt:lpstr>
      <vt:lpstr>Eyewitness Testimony</vt:lpstr>
      <vt:lpstr>Eyewitness Testimony</vt:lpstr>
      <vt:lpstr>Eyewitness Testimony</vt:lpstr>
      <vt:lpstr>Are The Witnesses Credible?</vt:lpstr>
      <vt:lpstr>Are The Witnesses Credible?</vt:lpstr>
      <vt:lpstr>Are The Witnesses Credible?</vt:lpstr>
      <vt:lpstr>Conclusion </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Hope Of The Empty Tomb</dc:title>
  <dc:subject>04/17/2022</dc:subject>
  <dc:creator>DarkWolf</dc:creator>
  <cp:lastModifiedBy>Nathan Morrison</cp:lastModifiedBy>
  <cp:revision>15</cp:revision>
  <dcterms:created xsi:type="dcterms:W3CDTF">2005-06-04T23:49:02Z</dcterms:created>
  <dcterms:modified xsi:type="dcterms:W3CDTF">2022-04-15T18:50:15Z</dcterms:modified>
</cp:coreProperties>
</file>