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 id="2147483829" r:id="rId2"/>
    <p:sldMasterId id="2147483841" r:id="rId3"/>
    <p:sldMasterId id="2147483859" r:id="rId4"/>
  </p:sldMasterIdLst>
  <p:notesMasterIdLst>
    <p:notesMasterId r:id="rId28"/>
  </p:notesMasterIdLst>
  <p:handoutMasterIdLst>
    <p:handoutMasterId r:id="rId29"/>
  </p:handoutMasterIdLst>
  <p:sldIdLst>
    <p:sldId id="769" r:id="rId5"/>
    <p:sldId id="774" r:id="rId6"/>
    <p:sldId id="776" r:id="rId7"/>
    <p:sldId id="799" r:id="rId8"/>
    <p:sldId id="743" r:id="rId9"/>
    <p:sldId id="802" r:id="rId10"/>
    <p:sldId id="803" r:id="rId11"/>
    <p:sldId id="805" r:id="rId12"/>
    <p:sldId id="809" r:id="rId13"/>
    <p:sldId id="810" r:id="rId14"/>
    <p:sldId id="811" r:id="rId15"/>
    <p:sldId id="812" r:id="rId16"/>
    <p:sldId id="816" r:id="rId17"/>
    <p:sldId id="821" r:id="rId18"/>
    <p:sldId id="825" r:id="rId19"/>
    <p:sldId id="827" r:id="rId20"/>
    <p:sldId id="817" r:id="rId21"/>
    <p:sldId id="818" r:id="rId22"/>
    <p:sldId id="819" r:id="rId23"/>
    <p:sldId id="795" r:id="rId24"/>
    <p:sldId id="829" r:id="rId25"/>
    <p:sldId id="831" r:id="rId26"/>
    <p:sldId id="687" r:id="rId27"/>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00FF"/>
    <a:srgbClr val="FFFFCC"/>
    <a:srgbClr val="FFFF00"/>
    <a:srgbClr val="FFFFFF"/>
    <a:srgbClr val="FFCCFF"/>
    <a:srgbClr val="006600"/>
    <a:srgbClr val="FF0066"/>
    <a:srgbClr val="FF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90BCC-AAAC-4C60-9B66-0B1C1B6EEDC6}" v="28" dt="2021-08-28T19:18:07.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2933" autoAdjust="0"/>
  </p:normalViewPr>
  <p:slideViewPr>
    <p:cSldViewPr snapToObjects="1">
      <p:cViewPr varScale="1">
        <p:scale>
          <a:sx n="84" d="100"/>
          <a:sy n="84"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876" y="-94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28690BCC-AAAC-4C60-9B66-0B1C1B6EEDC6}"/>
    <pc:docChg chg="custSel modSld">
      <pc:chgData name="Nathan Morrison" userId="a8088875ec538e5b" providerId="LiveId" clId="{28690BCC-AAAC-4C60-9B66-0B1C1B6EEDC6}" dt="2021-08-28T19:21:11.462" v="600" actId="20577"/>
      <pc:docMkLst>
        <pc:docMk/>
      </pc:docMkLst>
      <pc:sldChg chg="modNotesTx">
        <pc:chgData name="Nathan Morrison" userId="a8088875ec538e5b" providerId="LiveId" clId="{28690BCC-AAAC-4C60-9B66-0B1C1B6EEDC6}" dt="2021-08-28T19:15:57.195" v="578" actId="6549"/>
        <pc:sldMkLst>
          <pc:docMk/>
          <pc:sldMk cId="3344107537" sldId="275"/>
        </pc:sldMkLst>
      </pc:sldChg>
      <pc:sldChg chg="addSp modSp mod modNotes modNotesTx">
        <pc:chgData name="Nathan Morrison" userId="a8088875ec538e5b" providerId="LiveId" clId="{28690BCC-AAAC-4C60-9B66-0B1C1B6EEDC6}" dt="2021-08-28T19:21:11.462" v="600" actId="20577"/>
        <pc:sldMkLst>
          <pc:docMk/>
          <pc:sldMk cId="4116374236" sldId="769"/>
        </pc:sldMkLst>
        <pc:spChg chg="add mod">
          <ac:chgData name="Nathan Morrison" userId="a8088875ec538e5b" providerId="LiveId" clId="{28690BCC-AAAC-4C60-9B66-0B1C1B6EEDC6}" dt="2021-08-19T20:35:58.932" v="22" actId="1076"/>
          <ac:spMkLst>
            <pc:docMk/>
            <pc:sldMk cId="4116374236" sldId="769"/>
            <ac:spMk id="5" creationId="{17E69F4D-F9B0-4CEF-A082-CFD9C12182C9}"/>
          </ac:spMkLst>
        </pc:spChg>
        <pc:picChg chg="mod">
          <ac:chgData name="Nathan Morrison" userId="a8088875ec538e5b" providerId="LiveId" clId="{28690BCC-AAAC-4C60-9B66-0B1C1B6EEDC6}" dt="2021-08-19T20:59:12.707" v="28" actId="14100"/>
          <ac:picMkLst>
            <pc:docMk/>
            <pc:sldMk cId="4116374236" sldId="769"/>
            <ac:picMk id="6" creationId="{E990D41E-10D3-46FF-A4DC-E3A1E9630820}"/>
          </ac:picMkLst>
        </pc:picChg>
      </pc:sldChg>
      <pc:sldChg chg="modSp modNotesTx">
        <pc:chgData name="Nathan Morrison" userId="a8088875ec538e5b" providerId="LiveId" clId="{28690BCC-AAAC-4C60-9B66-0B1C1B6EEDC6}" dt="2021-08-28T03:52:44.536" v="34" actId="20577"/>
        <pc:sldMkLst>
          <pc:docMk/>
          <pc:sldMk cId="4174403885" sldId="776"/>
        </pc:sldMkLst>
        <pc:spChg chg="mod">
          <ac:chgData name="Nathan Morrison" userId="a8088875ec538e5b" providerId="LiveId" clId="{28690BCC-AAAC-4C60-9B66-0B1C1B6EEDC6}" dt="2021-08-28T03:52:44.536" v="34" actId="20577"/>
          <ac:spMkLst>
            <pc:docMk/>
            <pc:sldMk cId="4174403885" sldId="776"/>
            <ac:spMk id="8" creationId="{E61EED3F-D8E1-4ABB-BFF0-DFF4F4A0554F}"/>
          </ac:spMkLst>
        </pc:spChg>
      </pc:sldChg>
      <pc:sldChg chg="modSp modNotes modNotesTx">
        <pc:chgData name="Nathan Morrison" userId="a8088875ec538e5b" providerId="LiveId" clId="{28690BCC-AAAC-4C60-9B66-0B1C1B6EEDC6}" dt="2021-08-28T19:19:45.017" v="597" actId="20577"/>
        <pc:sldMkLst>
          <pc:docMk/>
          <pc:sldMk cId="233439968" sldId="789"/>
        </pc:sldMkLst>
        <pc:spChg chg="mod">
          <ac:chgData name="Nathan Morrison" userId="a8088875ec538e5b" providerId="LiveId" clId="{28690BCC-AAAC-4C60-9B66-0B1C1B6EEDC6}" dt="2021-08-28T19:18:07.711" v="594" actId="114"/>
          <ac:spMkLst>
            <pc:docMk/>
            <pc:sldMk cId="233439968" sldId="789"/>
            <ac:spMk id="10" creationId="{00000000-0000-0000-0000-000000000000}"/>
          </ac:spMkLst>
        </pc:spChg>
      </pc:sldChg>
      <pc:sldChg chg="modNotes">
        <pc:chgData name="Nathan Morrison" userId="a8088875ec538e5b" providerId="LiveId" clId="{28690BCC-AAAC-4C60-9B66-0B1C1B6EEDC6}" dt="2021-08-19T20:31:59.114" v="10" actId="6549"/>
        <pc:sldMkLst>
          <pc:docMk/>
          <pc:sldMk cId="2764665994" sldId="7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1" name="Rectangle 3"/>
          <p:cNvSpPr>
            <a:spLocks noGrp="1" noChangeArrowheads="1"/>
          </p:cNvSpPr>
          <p:nvPr>
            <p:ph type="dt" sz="quarter"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22533" name="Rectangle 5"/>
          <p:cNvSpPr>
            <a:spLocks noGrp="1" noChangeArrowheads="1"/>
          </p:cNvSpPr>
          <p:nvPr>
            <p:ph type="sldNum" sz="quarter" idx="3"/>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dirty="0"/>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3886200" y="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dirty="0"/>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Prepared by Nathan L Morrison for Sunday April 24, 2022</a:t>
            </a:r>
          </a:p>
          <a:p>
            <a:pPr eaLnBrk="1" hangingPunct="1"/>
            <a:endParaRPr lang="en-US" dirty="0"/>
          </a:p>
          <a:p>
            <a:pPr eaLnBrk="1" hangingPunct="1"/>
            <a:r>
              <a:rPr lang="en-US" dirty="0"/>
              <a:t>All Scripture given is from NASB unless otherwise stated</a:t>
            </a:r>
          </a:p>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14979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 A Friend To Jesus” Stanza 1 (Hymn by Johnson </a:t>
            </a:r>
            <a:r>
              <a:rPr lang="en-US" dirty="0" err="1"/>
              <a:t>Oatman</a:t>
            </a:r>
            <a:r>
              <a:rPr lang="en-US" dirty="0"/>
              <a:t>, Jr.) </a:t>
            </a:r>
          </a:p>
          <a:p>
            <a:r>
              <a:rPr lang="en-US" dirty="0"/>
              <a:t>“They tried my Lord and Master, With no one to defend; Within the halls of Pilate, He stood without a friend.”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404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85311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4912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Mat 27:45  Now from the sixth hour darkness fell upon all the land until the ninth hour. </a:t>
            </a:r>
          </a:p>
          <a:p>
            <a:pPr marL="0" indent="0">
              <a:buFont typeface="Arial" panose="020B0604020202020204" pitchFamily="34" charset="0"/>
              <a:buNone/>
            </a:pPr>
            <a:r>
              <a:rPr lang="en-US" dirty="0"/>
              <a:t>Mat 27:46  About the ninth hour Jesus cried out with a loud voice, saying, "ELI, ELI, LAMA SABACHTHANI?" that is, "MY GOD, MY GOD, WHY HAVE YOU FORSAKEN ME?"   </a:t>
            </a:r>
          </a:p>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1603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742983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662335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87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 Thousand Angels” Stanza 4 and Chorus (Hymn by Ray Overholt) </a:t>
            </a:r>
          </a:p>
          <a:p>
            <a:r>
              <a:rPr lang="en-US" dirty="0"/>
              <a:t>To the howling mob He yielded; He did not for mercy cry.</a:t>
            </a:r>
          </a:p>
          <a:p>
            <a:r>
              <a:rPr lang="en-US" dirty="0"/>
              <a:t>The cross of shame He took alone.</a:t>
            </a:r>
          </a:p>
          <a:p>
            <a:r>
              <a:rPr lang="en-US" dirty="0"/>
              <a:t>And when He cried, “It’s finished,” and gave Himself to die;</a:t>
            </a:r>
          </a:p>
          <a:p>
            <a:r>
              <a:rPr lang="en-US" dirty="0"/>
              <a:t>Salvation’s wondrous plan was done.</a:t>
            </a:r>
          </a:p>
          <a:p>
            <a:endParaRPr lang="en-US" dirty="0"/>
          </a:p>
          <a:p>
            <a:r>
              <a:rPr lang="en-US" dirty="0"/>
              <a:t>He could have called ten thousand angels</a:t>
            </a:r>
          </a:p>
          <a:p>
            <a:r>
              <a:rPr lang="en-US" dirty="0"/>
              <a:t>To destroy the world and set Him free.</a:t>
            </a:r>
          </a:p>
          <a:p>
            <a:r>
              <a:rPr lang="en-US" dirty="0"/>
              <a:t>He could have called ten thousand angels,</a:t>
            </a:r>
          </a:p>
          <a:p>
            <a:r>
              <a:rPr lang="en-US" dirty="0"/>
              <a:t>But He died alone, for you and 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680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864176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4948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“Where No One Stands Alone” Stanza 2 (Hymn by </a:t>
            </a:r>
            <a:r>
              <a:rPr lang="en-US" dirty="0" err="1"/>
              <a:t>Mosie</a:t>
            </a:r>
            <a:r>
              <a:rPr lang="en-US" dirty="0"/>
              <a:t> Lister)</a:t>
            </a:r>
          </a:p>
          <a:p>
            <a:pPr eaLnBrk="1" hangingPunct="1"/>
            <a:r>
              <a:rPr lang="en-US" dirty="0"/>
              <a:t>“Like a king, I may live in a palace so tall With great riches to call my own But I don't know a thing In this whole wide world That's worse than being alone” </a:t>
            </a:r>
          </a:p>
        </p:txBody>
      </p:sp>
    </p:spTree>
    <p:extLst>
      <p:ext uri="{BB962C8B-B14F-4D97-AF65-F5344CB8AC3E}">
        <p14:creationId xmlns:p14="http://schemas.microsoft.com/office/powerpoint/2010/main" val="3364844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8546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1Pe 5:6  Therefore humble yourselves under the mighty hand of God, that He may exalt you at the proper time, </a:t>
            </a:r>
          </a:p>
          <a:p>
            <a:pPr marL="0" indent="0">
              <a:buFont typeface="Arial" panose="020B0604020202020204" pitchFamily="34" charset="0"/>
              <a:buNone/>
            </a:pPr>
            <a:r>
              <a:rPr lang="en-US" dirty="0"/>
              <a:t>1Pe 5:7  casting all your anxiety on Him, because He cares for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407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No One Stands Alone” Chorus (Hymn by </a:t>
            </a:r>
            <a:r>
              <a:rPr lang="en-US" dirty="0" err="1"/>
              <a:t>Mosie</a:t>
            </a:r>
            <a:r>
              <a:rPr lang="en-US" dirty="0"/>
              <a:t> Lister)</a:t>
            </a:r>
          </a:p>
          <a:p>
            <a:r>
              <a:rPr lang="en-US" dirty="0"/>
              <a:t>“Hold my hand all the way, every hour, every day, From here to the great unknown, Take my hand; Let me stand Where no-one stands alone!”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73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a:xfrm>
            <a:off x="0" y="0"/>
            <a:ext cx="2971800" cy="465693"/>
          </a:xfrm>
          <a:prstGeom prst="rect">
            <a:avLst/>
          </a:prstGeom>
        </p:spPr>
        <p:txBody>
          <a:bodyPr/>
          <a:lstStyle/>
          <a:p>
            <a:pPr>
              <a:defRPr/>
            </a:pPr>
            <a:endParaRPr lang="en-US" dirty="0"/>
          </a:p>
        </p:txBody>
      </p:sp>
      <p:sp>
        <p:nvSpPr>
          <p:cNvPr id="5" name="Footer Placeholder 4"/>
          <p:cNvSpPr>
            <a:spLocks noGrp="1"/>
          </p:cNvSpPr>
          <p:nvPr>
            <p:ph type="ftr" sz="quarter" idx="4"/>
          </p:nvPr>
        </p:nvSpPr>
        <p:spPr>
          <a:xfrm>
            <a:off x="0" y="8848170"/>
            <a:ext cx="2971800" cy="465693"/>
          </a:xfrm>
          <a:prstGeom prst="rect">
            <a:avLst/>
          </a:prstGeom>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6E4354BE-CA62-4BE3-94F8-F4E4D20857CD}" type="slidenum">
              <a:rPr lang="en-US" smtClean="0"/>
              <a:pPr>
                <a:defRPr/>
              </a:pPr>
              <a:t>23</a:t>
            </a:fld>
            <a:endParaRPr lang="en-US" dirty="0"/>
          </a:p>
        </p:txBody>
      </p:sp>
    </p:spTree>
    <p:extLst>
      <p:ext uri="{BB962C8B-B14F-4D97-AF65-F5344CB8AC3E}">
        <p14:creationId xmlns:p14="http://schemas.microsoft.com/office/powerpoint/2010/main" val="296182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73267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John 16:30-33:</a:t>
            </a:r>
          </a:p>
          <a:p>
            <a:pPr marL="171450" indent="-171450">
              <a:buFont typeface="Arial" panose="020B0604020202020204" pitchFamily="34" charset="0"/>
              <a:buChar char="•"/>
            </a:pPr>
            <a:r>
              <a:rPr lang="en-US" dirty="0"/>
              <a:t>Jesus knew the popularity would end – His hour would come.</a:t>
            </a:r>
          </a:p>
          <a:p>
            <a:pPr marL="171450" indent="-171450">
              <a:buFont typeface="Arial" panose="020B0604020202020204" pitchFamily="34" charset="0"/>
              <a:buChar char="•"/>
            </a:pPr>
            <a:r>
              <a:rPr lang="en-US" dirty="0"/>
              <a:t>He would be left alone by those He called “Friends,” “Apostles,” and “Disciples.”</a:t>
            </a:r>
          </a:p>
          <a:p>
            <a:pPr marL="171450" indent="-171450">
              <a:buFont typeface="Arial" panose="020B0604020202020204" pitchFamily="34" charset="0"/>
              <a:buChar char="•"/>
            </a:pPr>
            <a:r>
              <a:rPr lang="en-US" dirty="0"/>
              <a:t>Though He would be left “alone” He would never leave His people (Matthew 28:20).</a:t>
            </a:r>
          </a:p>
          <a:p>
            <a:pPr marL="0" indent="0">
              <a:buFont typeface="Arial" panose="020B0604020202020204" pitchFamily="34" charset="0"/>
              <a:buNone/>
            </a:pPr>
            <a:r>
              <a:rPr lang="en-US" dirty="0"/>
              <a:t>Jesus suffered being alone so that we never have to!</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89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Mat 26:36  Then Jesus came with them to a place called Gethsemane, and said to His disciples, "Sit here while I go over there and pray." </a:t>
            </a:r>
          </a:p>
          <a:p>
            <a:pPr marL="0" indent="0">
              <a:buFont typeface="Arial" panose="020B0604020202020204" pitchFamily="34" charset="0"/>
              <a:buNone/>
            </a:pPr>
            <a:r>
              <a:rPr lang="en-US" dirty="0"/>
              <a:t>Mat 26:37  And He took with Him Peter and the two sons of Zebedee, and began to be grieved and distressed. </a:t>
            </a:r>
          </a:p>
          <a:p>
            <a:pPr marL="0" indent="0">
              <a:buFont typeface="Arial" panose="020B0604020202020204" pitchFamily="34" charset="0"/>
              <a:buNone/>
            </a:pPr>
            <a:r>
              <a:rPr lang="en-US" dirty="0"/>
              <a:t>Mat 26:38  Then He said to them, "My soul is deeply grieved, to the point of death; remain here and keep watch with Me." </a:t>
            </a:r>
          </a:p>
          <a:p>
            <a:pPr marL="0" indent="0">
              <a:buFont typeface="Arial" panose="020B0604020202020204" pitchFamily="34" charset="0"/>
              <a:buNone/>
            </a:pPr>
            <a:r>
              <a:rPr lang="en-US" dirty="0"/>
              <a:t>Mat 26:39  And He went a little beyond them, and fell on His face and prayed, saying, "My Father, if it is possible, let this cup pass from Me; yet not as I will, but as You will." </a:t>
            </a:r>
          </a:p>
          <a:p>
            <a:pPr marL="0" indent="0">
              <a:buFont typeface="Arial" panose="020B0604020202020204" pitchFamily="34" charset="0"/>
              <a:buNone/>
            </a:pPr>
            <a:r>
              <a:rPr lang="en-US" dirty="0"/>
              <a:t>Mat 26:40  And He came to the disciples and found them sleeping, and said to Peter, "So, you men could not keep watch with Me for one hour? </a:t>
            </a:r>
          </a:p>
          <a:p>
            <a:pPr marL="0" indent="0">
              <a:buFont typeface="Arial" panose="020B0604020202020204" pitchFamily="34" charset="0"/>
              <a:buNone/>
            </a:pPr>
            <a:r>
              <a:rPr lang="en-US" dirty="0"/>
              <a:t>Mat 26:41  "Keep watching and praying that you may not enter into temptation; the spirit is willing, but the flesh is weak." </a:t>
            </a:r>
          </a:p>
          <a:p>
            <a:pPr marL="0" indent="0">
              <a:buFont typeface="Arial" panose="020B0604020202020204" pitchFamily="34" charset="0"/>
              <a:buNone/>
            </a:pPr>
            <a:r>
              <a:rPr lang="en-US" dirty="0"/>
              <a:t>Mat 26:42  He went away again a second time and prayed, saying, "My Father, if this cannot pass away unless I drink it, Your will be done." </a:t>
            </a:r>
          </a:p>
          <a:p>
            <a:pPr marL="0" indent="0">
              <a:buFont typeface="Arial" panose="020B0604020202020204" pitchFamily="34" charset="0"/>
              <a:buNone/>
            </a:pPr>
            <a:r>
              <a:rPr lang="en-US" dirty="0"/>
              <a:t>Mat 26:43  Again He came and found them sleeping, for their eyes were heavy. </a:t>
            </a:r>
          </a:p>
          <a:p>
            <a:pPr marL="0" indent="0">
              <a:buFont typeface="Arial" panose="020B0604020202020204" pitchFamily="34" charset="0"/>
              <a:buNone/>
            </a:pPr>
            <a:r>
              <a:rPr lang="en-US" dirty="0"/>
              <a:t>Mat 26:44  And He left them again, and went away and prayed a third time, saying the same thing once more. </a:t>
            </a:r>
          </a:p>
          <a:p>
            <a:pPr marL="0" indent="0">
              <a:buFont typeface="Arial" panose="020B0604020202020204" pitchFamily="34" charset="0"/>
              <a:buNone/>
            </a:pPr>
            <a:r>
              <a:rPr lang="en-US" dirty="0"/>
              <a:t>Mat 26:45  Then He came to the disciples and said to them, "Are you still sleeping and resting? Behold, the hour is at hand and the Son of Man is being betrayed into the hands of sinners. </a:t>
            </a:r>
          </a:p>
          <a:p>
            <a:pPr marL="0" indent="0">
              <a:buFont typeface="Arial" panose="020B0604020202020204" pitchFamily="34" charset="0"/>
              <a:buNone/>
            </a:pPr>
            <a:r>
              <a:rPr lang="en-US" dirty="0"/>
              <a:t>Mat 26:46  "Get up, let us be going; behold, the one who betrays Me is at hand!" </a:t>
            </a:r>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882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With Ebon Pinion” Stanza 2 (Hymn by Love H. Jameson) </a:t>
            </a:r>
          </a:p>
          <a:p>
            <a:r>
              <a:rPr lang="en-US" dirty="0"/>
              <a:t>“Smitten for offenses Which were not His own, He, for our transgressions, Had to weep alone; No friend with words to comfort, Nor hand to help was there, When the Meek and Lowly Humbly bowed in prayer.”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7A46A-5B9B-4924-BFE6-1272D18F7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56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8848170"/>
            <a:ext cx="2971800" cy="465693"/>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142002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9777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Mat 26:55  At that time Jesus said to the crowds, "Have you come out with swords and clubs to arrest Me as you would against a robber? Every day I used to sit in the temple teaching and you did not seize Me. </a:t>
            </a:r>
          </a:p>
          <a:p>
            <a:pPr marL="0" indent="0">
              <a:buFont typeface="Arial" panose="020B0604020202020204" pitchFamily="34" charset="0"/>
              <a:buNone/>
            </a:pPr>
            <a:r>
              <a:rPr lang="en-US" dirty="0"/>
              <a:t>Mat 26:56  "But all this has taken place to fulfill the Scriptures of the prophets." Then all the disciples left Him and fled. </a:t>
            </a:r>
          </a:p>
          <a:p>
            <a:pPr marL="0" indent="0">
              <a:buFont typeface="Arial" panose="020B0604020202020204" pitchFamily="34" charset="0"/>
              <a:buNone/>
            </a:pPr>
            <a:r>
              <a:rPr lang="en-US" dirty="0"/>
              <a:t>Mat 26:57  Those who had seized Jesus led Him away to Caiaphas, the high priest, where the scribes and the elders were gathered together.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err="1"/>
              <a:t>Luk</a:t>
            </a:r>
            <a:r>
              <a:rPr lang="en-US" dirty="0"/>
              <a:t> 22:54  Having arrested Him, they led Him away and brought Him to the house of the high priest; but Peter was following at a distance. </a:t>
            </a:r>
          </a:p>
          <a:p>
            <a:pPr marL="0" indent="0">
              <a:buFont typeface="Arial" panose="020B0604020202020204" pitchFamily="34" charset="0"/>
              <a:buNone/>
            </a:pPr>
            <a:r>
              <a:rPr lang="en-US" dirty="0" err="1"/>
              <a:t>Luk</a:t>
            </a:r>
            <a:r>
              <a:rPr lang="en-US" dirty="0"/>
              <a:t> 22:55  After they had kindled a fire in the middle of the courtyard and had sat down together, Peter was sitting among them. </a:t>
            </a:r>
          </a:p>
          <a:p>
            <a:pPr marL="0" indent="0">
              <a:buFont typeface="Arial" panose="020B0604020202020204" pitchFamily="34" charset="0"/>
              <a:buNone/>
            </a:pPr>
            <a:r>
              <a:rPr lang="en-US" dirty="0" err="1"/>
              <a:t>Luk</a:t>
            </a:r>
            <a:r>
              <a:rPr lang="en-US" dirty="0"/>
              <a:t> 22:56  And a servant-girl, seeing him as he sat in the firelight and looking intently at him, said, "This man was with Him too." </a:t>
            </a:r>
          </a:p>
          <a:p>
            <a:pPr marL="0" indent="0">
              <a:buFont typeface="Arial" panose="020B0604020202020204" pitchFamily="34" charset="0"/>
              <a:buNone/>
            </a:pPr>
            <a:r>
              <a:rPr lang="en-US" dirty="0" err="1"/>
              <a:t>Luk</a:t>
            </a:r>
            <a:r>
              <a:rPr lang="en-US" dirty="0"/>
              <a:t> 22:57  But he denied it, saying, "Woman, I do not know Him." </a:t>
            </a:r>
          </a:p>
          <a:p>
            <a:pPr marL="0" indent="0">
              <a:buFont typeface="Arial" panose="020B0604020202020204" pitchFamily="34" charset="0"/>
              <a:buNone/>
            </a:pPr>
            <a:r>
              <a:rPr lang="en-US" dirty="0" err="1"/>
              <a:t>Luk</a:t>
            </a:r>
            <a:r>
              <a:rPr lang="en-US" dirty="0"/>
              <a:t> 22:58  A little later, another saw him and said, "You are one of them too!" But Peter said, "Man, I am not!" </a:t>
            </a:r>
          </a:p>
          <a:p>
            <a:pPr marL="0" indent="0">
              <a:buFont typeface="Arial" panose="020B0604020202020204" pitchFamily="34" charset="0"/>
              <a:buNone/>
            </a:pPr>
            <a:r>
              <a:rPr lang="en-US" dirty="0" err="1"/>
              <a:t>Luk</a:t>
            </a:r>
            <a:r>
              <a:rPr lang="en-US" dirty="0"/>
              <a:t> 22:59  After about an hour had passed, another man began to insist, saying, "Certainly this man also was with Him, for he is a Galilean too." </a:t>
            </a:r>
          </a:p>
          <a:p>
            <a:pPr marL="0" indent="0">
              <a:buFont typeface="Arial" panose="020B0604020202020204" pitchFamily="34" charset="0"/>
              <a:buNone/>
            </a:pPr>
            <a:r>
              <a:rPr lang="en-US" dirty="0" err="1"/>
              <a:t>Luk</a:t>
            </a:r>
            <a:r>
              <a:rPr lang="en-US" dirty="0"/>
              <a:t> 22:60  But Peter said, "Man, I do not know what you are talking about." Immediately, while he was still speaking, a rooster crowed. </a:t>
            </a:r>
          </a:p>
          <a:p>
            <a:pPr marL="0" indent="0">
              <a:buFont typeface="Arial" panose="020B0604020202020204" pitchFamily="34" charset="0"/>
              <a:buNone/>
            </a:pPr>
            <a:r>
              <a:rPr lang="en-US" dirty="0" err="1"/>
              <a:t>Luk</a:t>
            </a:r>
            <a:r>
              <a:rPr lang="en-US" dirty="0"/>
              <a:t> 22:61  The Lord turned and looked at Peter. And Peter remembered the word of the Lord, how He had told him, "Before a rooster crows today, you will deny Me three times." </a:t>
            </a:r>
          </a:p>
          <a:p>
            <a:pPr marL="0" indent="0">
              <a:buFont typeface="Arial" panose="020B0604020202020204" pitchFamily="34" charset="0"/>
              <a:buNone/>
            </a:pPr>
            <a:r>
              <a:rPr lang="en-US" dirty="0" err="1"/>
              <a:t>Luk</a:t>
            </a:r>
            <a:r>
              <a:rPr lang="en-US" dirty="0"/>
              <a:t> 22:62  And he went out and wept bitterly.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Joh 19:12  As a result of this Pilate made efforts to release Him, but the Jews cried out saying, "If you release this Man, you are no friend of Caesar; everyone who makes himself out to be a king opposes Caesar." </a:t>
            </a:r>
          </a:p>
          <a:p>
            <a:pPr marL="0" indent="0">
              <a:buFont typeface="Arial" panose="020B0604020202020204" pitchFamily="34" charset="0"/>
              <a:buNone/>
            </a:pPr>
            <a:r>
              <a:rPr lang="en-US" dirty="0"/>
              <a:t>Joh 19:13  Therefore when Pilate heard these words, he brought Jesus out, and sat down on the judgment seat at a place called The Pavement, but in Hebrew, </a:t>
            </a:r>
            <a:r>
              <a:rPr lang="en-US" dirty="0" err="1"/>
              <a:t>Gabbatha</a:t>
            </a:r>
            <a:r>
              <a:rPr lang="en-US" dirty="0"/>
              <a:t>. </a:t>
            </a:r>
          </a:p>
          <a:p>
            <a:pPr marL="0" indent="0">
              <a:buFont typeface="Arial" panose="020B0604020202020204" pitchFamily="34" charset="0"/>
              <a:buNone/>
            </a:pPr>
            <a:r>
              <a:rPr lang="en-US" dirty="0"/>
              <a:t>Joh 19:14  Now it was the day of preparation for the Passover; it was about the sixth hour. And he *said to the Jews, "Behold, your King!" </a:t>
            </a:r>
          </a:p>
          <a:p>
            <a:pPr marL="0" indent="0">
              <a:buFont typeface="Arial" panose="020B0604020202020204" pitchFamily="34" charset="0"/>
              <a:buNone/>
            </a:pPr>
            <a:r>
              <a:rPr lang="en-US" dirty="0"/>
              <a:t>Joh 19:15  So they cried out, "Away with Him, away with Him, crucify Him!" Pilate *said to them, "Shall I crucify your King?" The chief priests answered, "We have no king but Caesar." </a:t>
            </a:r>
          </a:p>
          <a:p>
            <a:pPr marL="0" indent="0">
              <a:buFont typeface="Arial" panose="020B0604020202020204" pitchFamily="34" charset="0"/>
              <a:buNone/>
            </a:pPr>
            <a:r>
              <a:rPr lang="en-US" dirty="0"/>
              <a:t>Joh 19:16  So he then handed Him over to them to be crucified. </a:t>
            </a:r>
          </a:p>
        </p:txBody>
      </p:sp>
      <p:sp>
        <p:nvSpPr>
          <p:cNvPr id="4" name="Header Placeholder 3"/>
          <p:cNvSpPr>
            <a:spLocks noGrp="1"/>
          </p:cNvSpPr>
          <p:nvPr>
            <p:ph type="hdr" sz="quarter" idx="10"/>
          </p:nvPr>
        </p:nvSpPr>
        <p:spPr>
          <a:xfrm>
            <a:off x="0" y="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a:xfrm>
            <a:off x="0" y="8848170"/>
            <a:ext cx="2971800" cy="46569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DDD509-8ACB-4409-9935-9863E68D26B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19225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r>
              <a:rPr lang="en-US"/>
              <a:t>Alone</a:t>
            </a:r>
            <a:endParaRPr lang="en-US" dirty="0"/>
          </a:p>
        </p:txBody>
      </p:sp>
      <p:sp>
        <p:nvSpPr>
          <p:cNvPr id="27" name="Slide Number Placeholder 26"/>
          <p:cNvSpPr>
            <a:spLocks noGrp="1"/>
          </p:cNvSpPr>
          <p:nvPr>
            <p:ph type="sldNum" sz="quarter" idx="12"/>
          </p:nvPr>
        </p:nvSpPr>
        <p:spPr/>
        <p:txBody>
          <a:bodyPr/>
          <a:lstStyle/>
          <a:p>
            <a:pPr>
              <a:defRPr/>
            </a:pPr>
            <a:fld id="{C9D93657-24CA-4F3E-A7E7-1B701F41C68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a:t>
            </a:r>
            <a:endParaRPr lang="en-US" dirty="0"/>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a:t>
            </a:r>
            <a:endParaRPr lang="en-US" dirty="0"/>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260112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421997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93564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38957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71457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842366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334560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10256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a:t>
            </a:r>
            <a:endParaRPr lang="en-US" dirty="0"/>
          </a:p>
        </p:txBody>
      </p:sp>
      <p:sp>
        <p:nvSpPr>
          <p:cNvPr id="6" name="Slide Number Placeholder 5"/>
          <p:cNvSpPr>
            <a:spLocks noGrp="1"/>
          </p:cNvSpPr>
          <p:nvPr>
            <p:ph type="sldNum" sz="quarter" idx="12"/>
          </p:nvPr>
        </p:nvSpPr>
        <p:spPr/>
        <p:txBody>
          <a:bodyPr/>
          <a:lstStyle/>
          <a:p>
            <a:pPr>
              <a:defRPr/>
            </a:pPr>
            <a:fld id="{FB1CAFFA-4BD8-4545-A94C-BBB238667436}"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48203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6688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Alone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71014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a:t>
            </a:r>
            <a:endParaRPr lang="en-US" dirty="0"/>
          </a:p>
        </p:txBody>
      </p:sp>
      <p:sp>
        <p:nvSpPr>
          <p:cNvPr id="6" name="Slide Number Placeholder 5"/>
          <p:cNvSpPr>
            <a:spLocks noGrp="1"/>
          </p:cNvSpPr>
          <p:nvPr>
            <p:ph type="sldNum" sz="quarter" idx="12"/>
          </p:nvPr>
        </p:nvSpPr>
        <p:spPr/>
        <p:txBody>
          <a:bodyPr/>
          <a:lstStyle/>
          <a:p>
            <a:pPr>
              <a:defRPr/>
            </a:pPr>
            <a:fld id="{656AEA4F-14C9-4C54-A092-BE7F1A10E629}" type="slidenum">
              <a:rPr lang="en-US" smtClean="0"/>
              <a:pPr>
                <a:defRPr/>
              </a:pPr>
              <a:t>‹#›</a:t>
            </a:fld>
            <a:endParaRPr lang="en-US" dirty="0"/>
          </a:p>
        </p:txBody>
      </p:sp>
    </p:spTree>
    <p:extLst>
      <p:ext uri="{BB962C8B-B14F-4D97-AF65-F5344CB8AC3E}">
        <p14:creationId xmlns:p14="http://schemas.microsoft.com/office/powerpoint/2010/main" val="3775414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a:t>
            </a:r>
            <a:endParaRPr lang="en-US" dirty="0"/>
          </a:p>
        </p:txBody>
      </p:sp>
      <p:sp>
        <p:nvSpPr>
          <p:cNvPr id="6" name="Slide Number Placeholder 5"/>
          <p:cNvSpPr>
            <a:spLocks noGrp="1"/>
          </p:cNvSpPr>
          <p:nvPr>
            <p:ph type="sldNum" sz="quarter" idx="12"/>
          </p:nvPr>
        </p:nvSpPr>
        <p:spPr/>
        <p:txBody>
          <a:bodyPr/>
          <a:lstStyle/>
          <a:p>
            <a:pPr>
              <a:defRPr/>
            </a:pPr>
            <a:fld id="{BC787F06-3929-4CBD-8876-912264E9A0F3}" type="slidenum">
              <a:rPr lang="en-US" smtClean="0"/>
              <a:pPr>
                <a:defRPr/>
              </a:pPr>
              <a:t>‹#›</a:t>
            </a:fld>
            <a:endParaRPr lang="en-US" dirty="0"/>
          </a:p>
        </p:txBody>
      </p:sp>
    </p:spTree>
    <p:extLst>
      <p:ext uri="{BB962C8B-B14F-4D97-AF65-F5344CB8AC3E}">
        <p14:creationId xmlns:p14="http://schemas.microsoft.com/office/powerpoint/2010/main" val="235238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a:t>
            </a:r>
            <a:endParaRPr lang="en-US" dirty="0"/>
          </a:p>
        </p:txBody>
      </p:sp>
      <p:sp>
        <p:nvSpPr>
          <p:cNvPr id="6" name="Slide Number Placeholder 5"/>
          <p:cNvSpPr>
            <a:spLocks noGrp="1"/>
          </p:cNvSpPr>
          <p:nvPr>
            <p:ph type="sldNum" sz="quarter" idx="12"/>
          </p:nvPr>
        </p:nvSpPr>
        <p:spPr/>
        <p:txBody>
          <a:bodyPr/>
          <a:lstStyle/>
          <a:p>
            <a:pPr>
              <a:defRPr/>
            </a:pPr>
            <a:fld id="{F7517473-5EFA-4FAE-9DF4-44D5224037AC}" type="slidenum">
              <a:rPr lang="en-US" smtClean="0"/>
              <a:pPr>
                <a:defRPr/>
              </a:pPr>
              <a:t>‹#›</a:t>
            </a:fld>
            <a:endParaRPr lang="en-US" dirty="0"/>
          </a:p>
        </p:txBody>
      </p:sp>
    </p:spTree>
    <p:extLst>
      <p:ext uri="{BB962C8B-B14F-4D97-AF65-F5344CB8AC3E}">
        <p14:creationId xmlns:p14="http://schemas.microsoft.com/office/powerpoint/2010/main" val="221008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p:txBody>
          <a:bodyPr/>
          <a:lstStyle/>
          <a:p>
            <a:pPr>
              <a:defRPr/>
            </a:pPr>
            <a:fld id="{CBD56F4A-7347-4AA0-99D8-A67677C25805}" type="slidenum">
              <a:rPr lang="en-US" smtClean="0"/>
              <a:pPr>
                <a:defRPr/>
              </a:pPr>
              <a:t>‹#›</a:t>
            </a:fld>
            <a:endParaRPr lang="en-US" dirty="0"/>
          </a:p>
        </p:txBody>
      </p:sp>
    </p:spTree>
    <p:extLst>
      <p:ext uri="{BB962C8B-B14F-4D97-AF65-F5344CB8AC3E}">
        <p14:creationId xmlns:p14="http://schemas.microsoft.com/office/powerpoint/2010/main" val="4005804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Alone</a:t>
            </a:r>
            <a:endParaRPr lang="en-US" dirty="0"/>
          </a:p>
        </p:txBody>
      </p:sp>
      <p:sp>
        <p:nvSpPr>
          <p:cNvPr id="9" name="Slide Number Placeholder 8"/>
          <p:cNvSpPr>
            <a:spLocks noGrp="1"/>
          </p:cNvSpPr>
          <p:nvPr>
            <p:ph type="sldNum" sz="quarter" idx="12"/>
          </p:nvPr>
        </p:nvSpPr>
        <p:spPr/>
        <p:txBody>
          <a:bodyPr/>
          <a:lstStyle/>
          <a:p>
            <a:pPr>
              <a:defRPr/>
            </a:pPr>
            <a:fld id="{0BE87F42-820C-4D32-9B02-4F34C43DC7E1}" type="slidenum">
              <a:rPr lang="en-US" smtClean="0"/>
              <a:pPr>
                <a:defRPr/>
              </a:pPr>
              <a:t>‹#›</a:t>
            </a:fld>
            <a:endParaRPr lang="en-US" dirty="0"/>
          </a:p>
        </p:txBody>
      </p:sp>
    </p:spTree>
    <p:extLst>
      <p:ext uri="{BB962C8B-B14F-4D97-AF65-F5344CB8AC3E}">
        <p14:creationId xmlns:p14="http://schemas.microsoft.com/office/powerpoint/2010/main" val="1071918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Alone</a:t>
            </a:r>
            <a:endParaRPr lang="en-US" dirty="0"/>
          </a:p>
        </p:txBody>
      </p:sp>
      <p:sp>
        <p:nvSpPr>
          <p:cNvPr id="5" name="Slide Number Placeholder 4"/>
          <p:cNvSpPr>
            <a:spLocks noGrp="1"/>
          </p:cNvSpPr>
          <p:nvPr>
            <p:ph type="sldNum" sz="quarter" idx="12"/>
          </p:nvPr>
        </p:nvSpPr>
        <p:spPr/>
        <p:txBody>
          <a:bodyPr/>
          <a:lstStyle/>
          <a:p>
            <a:pPr>
              <a:defRPr/>
            </a:pPr>
            <a:fld id="{909EE2FA-F117-4D85-947C-D9869AF16905}" type="slidenum">
              <a:rPr lang="en-US" smtClean="0"/>
              <a:pPr>
                <a:defRPr/>
              </a:pPr>
              <a:t>‹#›</a:t>
            </a:fld>
            <a:endParaRPr lang="en-US" dirty="0"/>
          </a:p>
        </p:txBody>
      </p:sp>
    </p:spTree>
    <p:extLst>
      <p:ext uri="{BB962C8B-B14F-4D97-AF65-F5344CB8AC3E}">
        <p14:creationId xmlns:p14="http://schemas.microsoft.com/office/powerpoint/2010/main" val="1686685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Alone</a:t>
            </a:r>
            <a:endParaRPr lang="en-US" dirty="0"/>
          </a:p>
        </p:txBody>
      </p:sp>
      <p:sp>
        <p:nvSpPr>
          <p:cNvPr id="4" name="Slide Number Placeholder 3"/>
          <p:cNvSpPr>
            <a:spLocks noGrp="1"/>
          </p:cNvSpPr>
          <p:nvPr>
            <p:ph type="sldNum" sz="quarter" idx="12"/>
          </p:nvPr>
        </p:nvSpPr>
        <p:spPr/>
        <p:txBody>
          <a:bodyPr/>
          <a:lstStyle/>
          <a:p>
            <a:pPr>
              <a:defRPr/>
            </a:pPr>
            <a:fld id="{F046D862-EA40-476B-829D-6BE0CBF966A7}" type="slidenum">
              <a:rPr lang="en-US" smtClean="0"/>
              <a:pPr>
                <a:defRPr/>
              </a:pPr>
              <a:t>‹#›</a:t>
            </a:fld>
            <a:endParaRPr lang="en-US" dirty="0"/>
          </a:p>
        </p:txBody>
      </p:sp>
    </p:spTree>
    <p:extLst>
      <p:ext uri="{BB962C8B-B14F-4D97-AF65-F5344CB8AC3E}">
        <p14:creationId xmlns:p14="http://schemas.microsoft.com/office/powerpoint/2010/main" val="284546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a:t>
            </a:r>
            <a:endParaRPr lang="en-US" dirty="0"/>
          </a:p>
        </p:txBody>
      </p:sp>
      <p:sp>
        <p:nvSpPr>
          <p:cNvPr id="6" name="Slide Number Placeholder 5"/>
          <p:cNvSpPr>
            <a:spLocks noGrp="1"/>
          </p:cNvSpPr>
          <p:nvPr>
            <p:ph type="sldNum" sz="quarter" idx="12"/>
          </p:nvPr>
        </p:nvSpPr>
        <p:spPr/>
        <p:txBody>
          <a:bodyPr/>
          <a:lstStyle/>
          <a:p>
            <a:pPr>
              <a:defRPr/>
            </a:pPr>
            <a:fld id="{B06937C0-3805-4F0B-A5CF-ABEEEFA075F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p:txBody>
          <a:bodyPr/>
          <a:lstStyle/>
          <a:p>
            <a:pPr>
              <a:defRPr/>
            </a:pPr>
            <a:fld id="{B25F2953-CCE4-4D40-A7F9-B0EC56D78B3D}" type="slidenum">
              <a:rPr lang="en-US" smtClean="0"/>
              <a:pPr>
                <a:defRPr/>
              </a:pPr>
              <a:t>‹#›</a:t>
            </a:fld>
            <a:endParaRPr lang="en-US" dirty="0"/>
          </a:p>
        </p:txBody>
      </p:sp>
    </p:spTree>
    <p:extLst>
      <p:ext uri="{BB962C8B-B14F-4D97-AF65-F5344CB8AC3E}">
        <p14:creationId xmlns:p14="http://schemas.microsoft.com/office/powerpoint/2010/main" val="3287171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p:txBody>
          <a:bodyPr/>
          <a:lstStyle/>
          <a:p>
            <a:pPr>
              <a:defRPr/>
            </a:pPr>
            <a:fld id="{5D1A426B-6657-4803-8689-6D5A3F16E6A8}" type="slidenum">
              <a:rPr lang="en-US" smtClean="0"/>
              <a:pPr>
                <a:defRPr/>
              </a:pPr>
              <a:t>‹#›</a:t>
            </a:fld>
            <a:endParaRPr lang="en-US" dirty="0"/>
          </a:p>
        </p:txBody>
      </p:sp>
    </p:spTree>
    <p:extLst>
      <p:ext uri="{BB962C8B-B14F-4D97-AF65-F5344CB8AC3E}">
        <p14:creationId xmlns:p14="http://schemas.microsoft.com/office/powerpoint/2010/main" val="321163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3038005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29722653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6851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54471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Alone</a:t>
            </a:r>
            <a:endParaRPr lang="en-US" dirty="0"/>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3221861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Alone</a:t>
            </a:r>
            <a:endParaRPr lang="en-US" dirty="0"/>
          </a:p>
        </p:txBody>
      </p:sp>
      <p:sp>
        <p:nvSpPr>
          <p:cNvPr id="5" name="Slide Number Placeholder 4"/>
          <p:cNvSpPr>
            <a:spLocks noGrp="1"/>
          </p:cNvSpPr>
          <p:nvPr>
            <p:ph type="sldNum" sz="quarter" idx="12"/>
          </p:nvPr>
        </p:nvSpPr>
        <p:spPr/>
        <p:txBody>
          <a:bodyPr/>
          <a:lstStyle/>
          <a:p>
            <a:pPr>
              <a:defRPr/>
            </a:pPr>
            <a:fld id="{84D8670C-C07B-463B-92D8-A63A0C262725}" type="slidenum">
              <a:rPr lang="en-US" smtClean="0"/>
              <a:pPr>
                <a:defRPr/>
              </a:pPr>
              <a:t>‹#›</a:t>
            </a:fld>
            <a:endParaRPr lang="en-US" dirty="0"/>
          </a:p>
        </p:txBody>
      </p:sp>
    </p:spTree>
    <p:extLst>
      <p:ext uri="{BB962C8B-B14F-4D97-AF65-F5344CB8AC3E}">
        <p14:creationId xmlns:p14="http://schemas.microsoft.com/office/powerpoint/2010/main" val="445932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a:t>
            </a:r>
            <a:endParaRPr lang="en-US" dirty="0"/>
          </a:p>
        </p:txBody>
      </p:sp>
      <p:sp>
        <p:nvSpPr>
          <p:cNvPr id="6" name="Slide Number Placeholder 5"/>
          <p:cNvSpPr>
            <a:spLocks noGrp="1"/>
          </p:cNvSpPr>
          <p:nvPr>
            <p:ph type="sldNum" sz="quarter" idx="12"/>
          </p:nvPr>
        </p:nvSpPr>
        <p:spPr/>
        <p:txBody>
          <a:bodyPr/>
          <a:lstStyle/>
          <a:p>
            <a:pPr>
              <a:defRPr/>
            </a:pPr>
            <a:fld id="{578BCD4A-0520-48C2-B7D5-EAB61685DB69}" type="slidenum">
              <a:rPr lang="en-US" smtClean="0"/>
              <a:pPr>
                <a:defRPr/>
              </a:pPr>
              <a:t>‹#›</a:t>
            </a:fld>
            <a:endParaRPr lang="en-US" dirty="0"/>
          </a:p>
        </p:txBody>
      </p:sp>
    </p:spTree>
    <p:extLst>
      <p:ext uri="{BB962C8B-B14F-4D97-AF65-F5344CB8AC3E}">
        <p14:creationId xmlns:p14="http://schemas.microsoft.com/office/powerpoint/2010/main" val="1303526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Alone</a:t>
            </a:r>
            <a:endParaRPr lang="en-US" dirty="0"/>
          </a:p>
        </p:txBody>
      </p:sp>
      <p:sp>
        <p:nvSpPr>
          <p:cNvPr id="6" name="Slide Number Placeholder 5"/>
          <p:cNvSpPr>
            <a:spLocks noGrp="1"/>
          </p:cNvSpPr>
          <p:nvPr>
            <p:ph type="sldNum" sz="quarter" idx="12"/>
          </p:nvPr>
        </p:nvSpPr>
        <p:spPr/>
        <p:txBody>
          <a:bodyPr/>
          <a:lstStyle/>
          <a:p>
            <a:pPr>
              <a:defRPr/>
            </a:pPr>
            <a:fld id="{E637FFC7-915C-4496-8BF2-30E3B0218994}" type="slidenum">
              <a:rPr lang="en-US" smtClean="0"/>
              <a:pPr>
                <a:defRPr/>
              </a:pPr>
              <a:t>‹#›</a:t>
            </a:fld>
            <a:endParaRPr lang="en-US" dirty="0"/>
          </a:p>
        </p:txBody>
      </p:sp>
    </p:spTree>
    <p:extLst>
      <p:ext uri="{BB962C8B-B14F-4D97-AF65-F5344CB8AC3E}">
        <p14:creationId xmlns:p14="http://schemas.microsoft.com/office/powerpoint/2010/main" val="297187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p:txBody>
          <a:bodyPr/>
          <a:lstStyle/>
          <a:p>
            <a:pPr>
              <a:defRPr/>
            </a:pPr>
            <a:fld id="{C774F912-84F1-4D58-B260-74BCDCBADFB9}"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dirty="0"/>
          </a:p>
        </p:txBody>
      </p:sp>
      <p:sp>
        <p:nvSpPr>
          <p:cNvPr id="5" name="Footer Placeholder 4"/>
          <p:cNvSpPr>
            <a:spLocks noGrp="1"/>
          </p:cNvSpPr>
          <p:nvPr>
            <p:ph type="ftr" sz="quarter" idx="11"/>
          </p:nvPr>
        </p:nvSpPr>
        <p:spPr>
          <a:xfrm>
            <a:off x="914400" y="4323846"/>
            <a:ext cx="4880610" cy="365125"/>
          </a:xfrm>
        </p:spPr>
        <p:txBody>
          <a:bodyPr/>
          <a:lstStyle/>
          <a:p>
            <a:r>
              <a:rPr lang="en-US"/>
              <a:t>Alone</a:t>
            </a:r>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846029208"/>
      </p:ext>
    </p:extLst>
  </p:cSld>
  <p:clrMapOvr>
    <a:masterClrMapping/>
  </p:clrMapOvr>
  <p:transition spd="slow">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Alone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63653768"/>
      </p:ext>
    </p:extLst>
  </p:cSld>
  <p:clrMapOvr>
    <a:masterClrMapping/>
  </p:clrMapOvr>
  <p:transition spd="slow">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5" name="Footer Placeholder 4"/>
          <p:cNvSpPr>
            <a:spLocks noGrp="1"/>
          </p:cNvSpPr>
          <p:nvPr>
            <p:ph type="ftr" sz="quarter" idx="11"/>
          </p:nvPr>
        </p:nvSpPr>
        <p:spPr>
          <a:xfrm>
            <a:off x="594360" y="381001"/>
            <a:ext cx="4830656" cy="365125"/>
          </a:xfrm>
        </p:spPr>
        <p:txBody>
          <a:bodyPr/>
          <a:lstStyle/>
          <a:p>
            <a:r>
              <a:rPr lang="en-US"/>
              <a:t>Alone</a:t>
            </a:r>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852556226"/>
      </p:ext>
    </p:extLst>
  </p:cSld>
  <p:clrMapOvr>
    <a:masterClrMapping/>
  </p:clrMapOvr>
  <p:transition spd="slow">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135252454"/>
      </p:ext>
    </p:extLst>
  </p:cSld>
  <p:clrMapOvr>
    <a:masterClrMapping/>
  </p:clrMapOvr>
  <p:transition spd="slow">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Alone</a:t>
            </a:r>
            <a:endParaRPr lang="en-US" dirty="0"/>
          </a:p>
        </p:txBody>
      </p:sp>
      <p:sp>
        <p:nvSpPr>
          <p:cNvPr id="9" name="Slide Number Placeholder 8"/>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650776317"/>
      </p:ext>
    </p:extLst>
  </p:cSld>
  <p:clrMapOvr>
    <a:masterClrMapping/>
  </p:clrMapOvr>
  <p:transition spd="slow">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Alone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544331427"/>
      </p:ext>
    </p:extLst>
  </p:cSld>
  <p:clrMapOvr>
    <a:masterClrMapping/>
  </p:clrMapOvr>
  <p:transition spd="slow">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Alone</a:t>
            </a:r>
            <a:endParaRPr lang="en-US" dirty="0"/>
          </a:p>
        </p:txBody>
      </p:sp>
      <p:sp>
        <p:nvSpPr>
          <p:cNvPr id="4" name="Slide Number Placeholder 3"/>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430524736"/>
      </p:ext>
    </p:extLst>
  </p:cSld>
  <p:clrMapOvr>
    <a:masterClrMapping/>
  </p:clrMapOvr>
  <p:transition spd="slow">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75088124"/>
      </p:ext>
    </p:extLst>
  </p:cSld>
  <p:clrMapOvr>
    <a:masterClrMapping/>
  </p:clrMapOvr>
  <p:transition spd="slow">
    <p:spli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196323637"/>
      </p:ext>
    </p:extLst>
  </p:cSld>
  <p:clrMapOvr>
    <a:masterClrMapping/>
  </p:clrMapOvr>
  <p:transition spd="slow">
    <p:spli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Alone</a:t>
            </a:r>
            <a:endParaRPr lang="en-US" dirty="0"/>
          </a:p>
        </p:txBody>
      </p:sp>
      <p:sp>
        <p:nvSpPr>
          <p:cNvPr id="7" name="Slide Number Placeholder 6"/>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05062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Alone</a:t>
            </a:r>
            <a:endParaRPr lang="en-US" dirty="0"/>
          </a:p>
        </p:txBody>
      </p:sp>
      <p:sp>
        <p:nvSpPr>
          <p:cNvPr id="9" name="Slide Number Placeholder 8"/>
          <p:cNvSpPr>
            <a:spLocks noGrp="1"/>
          </p:cNvSpPr>
          <p:nvPr>
            <p:ph type="sldNum" sz="quarter" idx="12"/>
          </p:nvPr>
        </p:nvSpPr>
        <p:spPr/>
        <p:txBody>
          <a:bodyPr/>
          <a:lstStyle/>
          <a:p>
            <a:pPr>
              <a:defRPr/>
            </a:pPr>
            <a:fld id="{E770F27B-E2ED-4800-AFC2-090F1EB5FE22}"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6" name="Footer Placeholder 5"/>
          <p:cNvSpPr>
            <a:spLocks noGrp="1"/>
          </p:cNvSpPr>
          <p:nvPr>
            <p:ph type="ftr" sz="quarter" idx="11"/>
          </p:nvPr>
        </p:nvSpPr>
        <p:spPr>
          <a:xfrm>
            <a:off x="594360" y="381001"/>
            <a:ext cx="4830656" cy="365125"/>
          </a:xfrm>
        </p:spPr>
        <p:txBody>
          <a:bodyPr/>
          <a:lstStyle/>
          <a:p>
            <a:r>
              <a:rPr lang="en-US"/>
              <a:t>Alone</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306656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6" name="Footer Placeholder 5"/>
          <p:cNvSpPr>
            <a:spLocks noGrp="1"/>
          </p:cNvSpPr>
          <p:nvPr>
            <p:ph type="ftr" sz="quarter" idx="11"/>
          </p:nvPr>
        </p:nvSpPr>
        <p:spPr>
          <a:xfrm>
            <a:off x="594360" y="379438"/>
            <a:ext cx="4830656" cy="365125"/>
          </a:xfrm>
        </p:spPr>
        <p:txBody>
          <a:bodyPr/>
          <a:lstStyle/>
          <a:p>
            <a:r>
              <a:rPr lang="en-US"/>
              <a:t>Alone</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5513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dirty="0"/>
          </a:p>
        </p:txBody>
      </p:sp>
      <p:sp>
        <p:nvSpPr>
          <p:cNvPr id="6" name="Footer Placeholder 5"/>
          <p:cNvSpPr>
            <a:spLocks noGrp="1"/>
          </p:cNvSpPr>
          <p:nvPr>
            <p:ph type="ftr" sz="quarter" idx="11"/>
          </p:nvPr>
        </p:nvSpPr>
        <p:spPr>
          <a:xfrm>
            <a:off x="594360" y="378884"/>
            <a:ext cx="4830656" cy="365125"/>
          </a:xfrm>
        </p:spPr>
        <p:txBody>
          <a:bodyPr/>
          <a:lstStyle/>
          <a:p>
            <a:r>
              <a:rPr lang="en-US"/>
              <a:t>Alone</a:t>
            </a: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116607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Alone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39074117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Alone</a:t>
            </a:r>
            <a:endParaRPr lang="en-US" dirty="0"/>
          </a:p>
        </p:txBody>
      </p:sp>
      <p:sp>
        <p:nvSpPr>
          <p:cNvPr id="5" name="Slide Number Placeholder 4"/>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841815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Alone</a:t>
            </a:r>
            <a:endParaRPr lang="en-US" dirty="0"/>
          </a:p>
        </p:txBody>
      </p:sp>
      <p:sp>
        <p:nvSpPr>
          <p:cNvPr id="6" name="Slide Number Placeholder 5"/>
          <p:cNvSpPr>
            <a:spLocks noGrp="1"/>
          </p:cNvSpPr>
          <p:nvPr>
            <p:ph type="sldNum" sz="quarter" idx="12"/>
          </p:nvPr>
        </p:nvSpPr>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17135733"/>
      </p:ext>
    </p:extLst>
  </p:cSld>
  <p:clrMapOvr>
    <a:masterClrMapping/>
  </p:clrMapOvr>
  <p:transition spd="slow">
    <p:spli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dirty="0"/>
          </a:p>
        </p:txBody>
      </p:sp>
      <p:sp>
        <p:nvSpPr>
          <p:cNvPr id="5" name="Footer Placeholder 4"/>
          <p:cNvSpPr>
            <a:spLocks noGrp="1"/>
          </p:cNvSpPr>
          <p:nvPr>
            <p:ph type="ftr" sz="quarter" idx="11"/>
          </p:nvPr>
        </p:nvSpPr>
        <p:spPr>
          <a:xfrm>
            <a:off x="594360" y="381001"/>
            <a:ext cx="4830656" cy="365125"/>
          </a:xfrm>
        </p:spPr>
        <p:txBody>
          <a:bodyPr/>
          <a:lstStyle/>
          <a:p>
            <a:r>
              <a:rPr lang="en-US"/>
              <a:t>Alone</a:t>
            </a:r>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4239976070"/>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endParaRPr lang="en-US" dirty="0"/>
          </a:p>
        </p:txBody>
      </p:sp>
      <p:sp>
        <p:nvSpPr>
          <p:cNvPr id="8" name="Slide Number Placeholder 7"/>
          <p:cNvSpPr>
            <a:spLocks noGrp="1"/>
          </p:cNvSpPr>
          <p:nvPr>
            <p:ph type="sldNum" sz="quarter" idx="11"/>
          </p:nvPr>
        </p:nvSpPr>
        <p:spPr/>
        <p:txBody>
          <a:bodyPr/>
          <a:lstStyle/>
          <a:p>
            <a:pPr>
              <a:defRPr/>
            </a:pPr>
            <a:fld id="{CA4E7DCC-6273-4922-A425-F1D0F62B460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a:t>Alone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Alone</a:t>
            </a:r>
            <a:endParaRPr lang="en-US" dirty="0"/>
          </a:p>
        </p:txBody>
      </p:sp>
      <p:sp>
        <p:nvSpPr>
          <p:cNvPr id="4" name="Slide Number Placeholder 3"/>
          <p:cNvSpPr>
            <a:spLocks noGrp="1"/>
          </p:cNvSpPr>
          <p:nvPr>
            <p:ph type="sldNum" sz="quarter" idx="12"/>
          </p:nvPr>
        </p:nvSpPr>
        <p:spPr/>
        <p:txBody>
          <a:bodyPr/>
          <a:lstStyle/>
          <a:p>
            <a:pPr>
              <a:defRPr/>
            </a:pPr>
            <a:fld id="{1FBC41C8-90D2-4FD9-9267-722B09D4C02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pPr>
              <a:defRPr/>
            </a:pPr>
            <a:fld id="{FEB6DB28-125E-4DF5-BEE5-83879ED4DA3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Alone</a:t>
            </a:r>
            <a:endParaRPr lang="en-US" dirty="0"/>
          </a:p>
        </p:txBody>
      </p:sp>
      <p:sp>
        <p:nvSpPr>
          <p:cNvPr id="7" name="Slide Number Placeholder 6"/>
          <p:cNvSpPr>
            <a:spLocks noGrp="1"/>
          </p:cNvSpPr>
          <p:nvPr>
            <p:ph type="sldNum" sz="quarter" idx="12"/>
          </p:nvPr>
        </p:nvSpPr>
        <p:spPr/>
        <p:txBody>
          <a:bodyPr/>
          <a:lstStyle/>
          <a:p>
            <a:pPr>
              <a:defRPr/>
            </a:pPr>
            <a:fld id="{EFAD4037-5D67-43A7-AE42-AE145E01ACB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7.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r>
              <a:rPr lang="en-US"/>
              <a:t>Alone</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04B0798E-18FA-405A-BBA8-BB823BBECD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sldNum="0"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Alone</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188449507"/>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Alone</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AAA2514F-5BB3-4393-A3B7-D909F2DAF3BF}" type="slidenum">
              <a:rPr lang="en-US" smtClean="0"/>
              <a:pPr>
                <a:defRPr/>
              </a:pPr>
              <a:t>‹#›</a:t>
            </a:fld>
            <a:endParaRPr lang="en-US" dirty="0"/>
          </a:p>
        </p:txBody>
      </p:sp>
    </p:spTree>
    <p:extLst>
      <p:ext uri="{BB962C8B-B14F-4D97-AF65-F5344CB8AC3E}">
        <p14:creationId xmlns:p14="http://schemas.microsoft.com/office/powerpoint/2010/main" val="1188660100"/>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Alone</a:t>
            </a:r>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80034E-B079-40B5-9DD8-2305C112A9F4}" type="slidenum">
              <a:rPr lang="en-US" smtClean="0"/>
              <a:pPr/>
              <a:t>‹#›</a:t>
            </a:fld>
            <a:endParaRPr lang="en-US" dirty="0"/>
          </a:p>
        </p:txBody>
      </p:sp>
    </p:spTree>
    <p:extLst>
      <p:ext uri="{BB962C8B-B14F-4D97-AF65-F5344CB8AC3E}">
        <p14:creationId xmlns:p14="http://schemas.microsoft.com/office/powerpoint/2010/main" val="2678268367"/>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Lst>
  <p:transition spd="slow">
    <p:split/>
  </p:transition>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613" r="1613"/>
          <a:stretch/>
        </p:blipFill>
        <p:spPr>
          <a:xfrm>
            <a:off x="20" y="-152400"/>
            <a:ext cx="9143980" cy="7086600"/>
          </a:xfrm>
          <a:prstGeom prst="rect">
            <a:avLst/>
          </a:prstGeom>
          <a:noFill/>
        </p:spPr>
      </p:pic>
      <p:sp>
        <p:nvSpPr>
          <p:cNvPr id="2050" name="Rectangle 2"/>
          <p:cNvSpPr>
            <a:spLocks noGrp="1" noChangeArrowheads="1"/>
          </p:cNvSpPr>
          <p:nvPr>
            <p:ph type="title"/>
          </p:nvPr>
        </p:nvSpPr>
        <p:spPr>
          <a:xfrm>
            <a:off x="0" y="405101"/>
            <a:ext cx="9143960" cy="3304598"/>
          </a:xfrm>
        </p:spPr>
        <p:txBody>
          <a:bodyPr anchor="t">
            <a:noAutofit/>
          </a:bodyPr>
          <a:lstStyle/>
          <a:p>
            <a:pPr marL="182880" algn="ctr">
              <a:buClr>
                <a:schemeClr val="accent6">
                  <a:lumMod val="75000"/>
                </a:schemeClr>
              </a:buClr>
              <a:defRPr/>
            </a:pPr>
            <a:r>
              <a:rPr lang="en-US" sz="11500" dirty="0">
                <a:ln>
                  <a:solidFill>
                    <a:sysClr val="windowText" lastClr="000000"/>
                  </a:solidFill>
                </a:ln>
                <a:solidFill>
                  <a:schemeClr val="tx1"/>
                </a:solidFill>
              </a:rPr>
              <a:t>Alone</a:t>
            </a:r>
            <a:br>
              <a:rPr lang="en-US" sz="11500" dirty="0">
                <a:ln>
                  <a:solidFill>
                    <a:sysClr val="windowText" lastClr="000000"/>
                  </a:solidFill>
                </a:ln>
                <a:solidFill>
                  <a:schemeClr val="tx1"/>
                </a:solidFill>
              </a:rPr>
            </a:br>
            <a:endParaRPr lang="en-US" sz="11500" dirty="0">
              <a:ln>
                <a:solidFill>
                  <a:sysClr val="windowText" lastClr="000000"/>
                </a:solidFill>
              </a:ln>
              <a:solidFill>
                <a:schemeClr val="tx1"/>
              </a:solidFill>
            </a:endParaRPr>
          </a:p>
        </p:txBody>
      </p:sp>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838200" y="4800600"/>
            <a:ext cx="7467600" cy="1254368"/>
          </a:xfrm>
          <a:prstGeom prst="rect">
            <a:avLst/>
          </a:prstGeom>
        </p:spPr>
        <p:txBody>
          <a:bodyPr vert="horz" lIns="45720" tIns="0" rIns="45720" bIns="0" rtlCol="0" anchor="b">
            <a:normAutofit fontScale="62500" lnSpcReduction="2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7E848D">
                  <a:lumMod val="75000"/>
                </a:srgbClr>
              </a:buClr>
              <a:buSzPct val="80000"/>
              <a:buFont typeface="Wingdings 2"/>
              <a:buNone/>
              <a:tabLst/>
              <a:defRPr/>
            </a:pPr>
            <a:r>
              <a:rPr kumimoji="0" lang="en-US" sz="5200" b="1" i="0" u="none" strike="noStrike" kern="1200" cap="none" spc="0" normalizeH="0" baseline="0" noProof="0" dirty="0">
                <a:ln>
                  <a:solidFill>
                    <a:sysClr val="windowText" lastClr="000000"/>
                  </a:solidFill>
                </a:ln>
                <a:effectLst/>
                <a:uLnTx/>
                <a:uFillTx/>
                <a:latin typeface="Tahoma"/>
                <a:ea typeface="+mn-ea"/>
                <a:cs typeface="+mn-cs"/>
              </a:rPr>
              <a:t>Text:</a:t>
            </a:r>
            <a:r>
              <a:rPr kumimoji="0" lang="en-US" sz="4000" b="1" i="0" u="none" strike="noStrike" kern="1200" cap="none" spc="0" normalizeH="0" baseline="0" noProof="0" dirty="0">
                <a:ln>
                  <a:solidFill>
                    <a:sysClr val="windowText" lastClr="000000"/>
                  </a:solidFill>
                </a:ln>
                <a:effectLst/>
                <a:uLnTx/>
                <a:uFillTx/>
                <a:latin typeface="Tahoma"/>
                <a:ea typeface="+mn-ea"/>
                <a:cs typeface="+mn-cs"/>
              </a:rPr>
              <a:t> </a:t>
            </a:r>
          </a:p>
          <a:p>
            <a:pPr marL="0" marR="0" lvl="0" indent="0" algn="ctr" defTabSz="914400" rtl="0" eaLnBrk="1" fontAlgn="auto" latinLnBrk="0" hangingPunct="1">
              <a:lnSpc>
                <a:spcPct val="100000"/>
              </a:lnSpc>
              <a:spcBef>
                <a:spcPct val="20000"/>
              </a:spcBef>
              <a:spcAft>
                <a:spcPts val="0"/>
              </a:spcAft>
              <a:buClr>
                <a:srgbClr val="7E848D">
                  <a:lumMod val="75000"/>
                </a:srgbClr>
              </a:buClr>
              <a:buSzPct val="80000"/>
              <a:buFont typeface="Wingdings 2"/>
              <a:buNone/>
              <a:tabLst/>
              <a:defRPr/>
            </a:pPr>
            <a:r>
              <a:rPr kumimoji="0" lang="en-US" sz="8600" b="1" i="0" u="none" strike="noStrike" kern="1200" cap="none" spc="0" normalizeH="0" baseline="0" noProof="0" dirty="0">
                <a:ln>
                  <a:solidFill>
                    <a:sysClr val="windowText" lastClr="000000"/>
                  </a:solidFill>
                </a:ln>
                <a:effectLst/>
                <a:uLnTx/>
                <a:uFillTx/>
                <a:latin typeface="Tahoma"/>
                <a:ea typeface="+mn-ea"/>
                <a:cs typeface="+mn-cs"/>
              </a:rPr>
              <a:t>John 16:30-33 </a:t>
            </a:r>
          </a:p>
        </p:txBody>
      </p:sp>
      <p:sp>
        <p:nvSpPr>
          <p:cNvPr id="2" name="Footer Placeholder 1">
            <a:extLst>
              <a:ext uri="{FF2B5EF4-FFF2-40B4-BE49-F238E27FC236}">
                <a16:creationId xmlns:a16="http://schemas.microsoft.com/office/drawing/2014/main" id="{44934154-3B16-490E-8FA5-64010C26A80E}"/>
              </a:ext>
            </a:extLst>
          </p:cNvPr>
          <p:cNvSpPr>
            <a:spLocks noGrp="1"/>
          </p:cNvSpPr>
          <p:nvPr>
            <p:ph type="ftr" sz="quarter" idx="11"/>
          </p:nvPr>
        </p:nvSpPr>
        <p:spPr/>
        <p:txBody>
          <a:bodyPr/>
          <a:lstStyle/>
          <a:p>
            <a:pPr>
              <a:defRPr/>
            </a:pPr>
            <a:r>
              <a:rPr lang="en-US"/>
              <a:t>Alone</a:t>
            </a:r>
            <a:endParaRPr lang="en-US" dirty="0"/>
          </a:p>
        </p:txBody>
      </p:sp>
    </p:spTree>
    <p:extLst>
      <p:ext uri="{BB962C8B-B14F-4D97-AF65-F5344CB8AC3E}">
        <p14:creationId xmlns:p14="http://schemas.microsoft.com/office/powerpoint/2010/main" val="411637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0" name="Rectangle 19">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4955" r="4955"/>
          <a:stretch/>
        </p:blipFill>
        <p:spPr>
          <a:xfrm>
            <a:off x="20" y="10"/>
            <a:ext cx="9143980" cy="6857990"/>
          </a:xfrm>
          <a:prstGeom prst="rect">
            <a:avLst/>
          </a:prstGeom>
        </p:spPr>
      </p:pic>
      <p:sp>
        <p:nvSpPr>
          <p:cNvPr id="6" name="Title 5">
            <a:extLst>
              <a:ext uri="{FF2B5EF4-FFF2-40B4-BE49-F238E27FC236}">
                <a16:creationId xmlns:a16="http://schemas.microsoft.com/office/drawing/2014/main" id="{C2CC0E1D-EC95-4851-B62C-06E9A1894C5E}"/>
              </a:ext>
            </a:extLst>
          </p:cNvPr>
          <p:cNvSpPr>
            <a:spLocks noGrp="1"/>
          </p:cNvSpPr>
          <p:nvPr>
            <p:ph type="title" idx="4294967295"/>
          </p:nvPr>
        </p:nvSpPr>
        <p:spPr>
          <a:xfrm>
            <a:off x="20" y="10"/>
            <a:ext cx="9143960" cy="914390"/>
          </a:xfrm>
        </p:spPr>
        <p:txBody>
          <a:bodyPr vert="horz" lIns="91440" tIns="45720" rIns="91440" bIns="45720" rtlCol="0" anchor="ctr">
            <a:normAutofit/>
          </a:bodyPr>
          <a:lstStyle/>
          <a:p>
            <a:pPr algn="ctr"/>
            <a:r>
              <a:rPr lang="en-US" b="1" u="sng" dirty="0">
                <a:ln w="19050">
                  <a:solidFill>
                    <a:schemeClr val="bg1">
                      <a:alpha val="10000"/>
                    </a:schemeClr>
                  </a:solidFill>
                </a:ln>
                <a:solidFill>
                  <a:srgbClr val="66FFFF"/>
                </a:solidFill>
                <a:cs typeface="Times New Roman" pitchFamily="18" charset="0"/>
              </a:rPr>
              <a:t>Alone AT HIS TRIAL</a:t>
            </a:r>
            <a:endParaRPr lang="en-US" b="1" dirty="0"/>
          </a:p>
        </p:txBody>
      </p:sp>
      <p:sp>
        <p:nvSpPr>
          <p:cNvPr id="5" name="TextBox 4">
            <a:extLst>
              <a:ext uri="{FF2B5EF4-FFF2-40B4-BE49-F238E27FC236}">
                <a16:creationId xmlns:a16="http://schemas.microsoft.com/office/drawing/2014/main" id="{361DF53F-9CC3-4107-AB89-E9689AE35F88}"/>
              </a:ext>
            </a:extLst>
          </p:cNvPr>
          <p:cNvSpPr txBox="1"/>
          <p:nvPr/>
        </p:nvSpPr>
        <p:spPr>
          <a:xfrm>
            <a:off x="23170" y="2895600"/>
            <a:ext cx="9130476" cy="3597254"/>
          </a:xfrm>
          <a:prstGeom prst="rect">
            <a:avLst/>
          </a:prstGeom>
        </p:spPr>
        <p:txBody>
          <a:bodyPr vert="horz" lIns="91440" tIns="45720" rIns="91440" bIns="45720" rtlCol="0">
            <a:normAutofit/>
          </a:bodyPr>
          <a:lstStyle/>
          <a:p>
            <a:pPr lvl="0" fontAlgn="auto">
              <a:lnSpc>
                <a:spcPct val="90000"/>
              </a:lnSpc>
              <a:spcBef>
                <a:spcPts val="0"/>
              </a:spcBef>
              <a:spcAft>
                <a:spcPts val="600"/>
              </a:spcAft>
              <a:defRPr/>
            </a:pPr>
            <a:r>
              <a:rPr lang="en-US" sz="3500" b="1" dirty="0">
                <a:solidFill>
                  <a:srgbClr val="FFFF00"/>
                </a:solidFill>
                <a:latin typeface="Tahoma"/>
              </a:rPr>
              <a:t>“I’ll Be A Friend To Jesus” Stanza 1 </a:t>
            </a:r>
            <a:r>
              <a:rPr lang="en-US" sz="3500" b="1" i="1" dirty="0">
                <a:solidFill>
                  <a:srgbClr val="FFFF00"/>
                </a:solidFill>
                <a:latin typeface="Tahoma"/>
              </a:rPr>
              <a:t>(Hymn by Johnson </a:t>
            </a:r>
            <a:r>
              <a:rPr lang="en-US" sz="3500" b="1" i="1" dirty="0" err="1">
                <a:solidFill>
                  <a:srgbClr val="FFFF00"/>
                </a:solidFill>
                <a:latin typeface="Tahoma"/>
              </a:rPr>
              <a:t>Oatman</a:t>
            </a:r>
            <a:r>
              <a:rPr lang="en-US" sz="3500" b="1" i="1" dirty="0">
                <a:solidFill>
                  <a:srgbClr val="FFFF00"/>
                </a:solidFill>
                <a:latin typeface="Tahoma"/>
              </a:rPr>
              <a:t>, Jr.)</a:t>
            </a:r>
            <a:endParaRPr kumimoji="0" lang="en-US" sz="3500" b="1" i="1" u="none" strike="noStrike" kern="1200" cap="none" spc="0" normalizeH="0" baseline="0" noProof="0" dirty="0">
              <a:ln>
                <a:noFill/>
              </a:ln>
              <a:solidFill>
                <a:srgbClr val="FFFF00"/>
              </a:solidFill>
              <a:effectLst/>
              <a:uLnTx/>
              <a:uFillTx/>
              <a:latin typeface="Tahoma"/>
            </a:endParaRPr>
          </a:p>
          <a:p>
            <a:pPr lvl="0" fontAlgn="auto">
              <a:lnSpc>
                <a:spcPct val="90000"/>
              </a:lnSpc>
              <a:spcBef>
                <a:spcPts val="0"/>
              </a:spcBef>
              <a:spcAft>
                <a:spcPts val="600"/>
              </a:spcAft>
              <a:defRPr/>
            </a:pPr>
            <a:r>
              <a:rPr lang="en-US" sz="3000" dirty="0">
                <a:solidFill>
                  <a:prstClr val="white"/>
                </a:solidFill>
                <a:latin typeface="Tahoma"/>
              </a:rPr>
              <a:t>“They tried my Lord and Master, With no one to defend; Within the halls of Pilate, He stood without a friend.”</a:t>
            </a:r>
            <a:endParaRPr kumimoji="0" lang="en-US" sz="3000" b="0" i="0" u="none" strike="noStrike" kern="1200" cap="none" spc="0" normalizeH="0" baseline="0" noProof="0" dirty="0">
              <a:ln>
                <a:noFill/>
              </a:ln>
              <a:solidFill>
                <a:prstClr val="white"/>
              </a:solidFill>
              <a:effectLst/>
              <a:uLnTx/>
              <a:uFillTx/>
              <a:latin typeface="Tahoma"/>
              <a:ea typeface="+mn-ea"/>
              <a:cs typeface="Arial" charset="0"/>
            </a:endParaRP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3524"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rPr>
              <a:t>Alone</a:t>
            </a:r>
          </a:p>
        </p:txBody>
      </p:sp>
    </p:spTree>
    <p:extLst>
      <p:ext uri="{BB962C8B-B14F-4D97-AF65-F5344CB8AC3E}">
        <p14:creationId xmlns:p14="http://schemas.microsoft.com/office/powerpoint/2010/main" val="34755768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7362" y="1"/>
            <a:ext cx="9144000" cy="1646236"/>
          </a:xfrm>
        </p:spPr>
        <p:txBody>
          <a:bodyPr vert="horz" lIns="45720" rIns="45720" anchor="b">
            <a:noAutofit/>
          </a:bodyPr>
          <a:lstStyle/>
          <a:p>
            <a:pPr marL="182880">
              <a:buClr>
                <a:schemeClr val="accent6">
                  <a:lumMod val="75000"/>
                </a:schemeClr>
              </a:buClr>
              <a:defRPr/>
            </a:pPr>
            <a:r>
              <a:rPr kumimoji="0" lang="en-US" sz="3600" b="1" u="sng" kern="1200" dirty="0">
                <a:ln>
                  <a:solidFill>
                    <a:srgbClr val="0000FF"/>
                  </a:solidFill>
                </a:ln>
                <a:solidFill>
                  <a:srgbClr val="FFFFCC"/>
                </a:solidFill>
                <a:latin typeface="+mj-lt"/>
                <a:ea typeface="+mj-ea"/>
                <a:cs typeface="+mj-cs"/>
              </a:rPr>
              <a:t>The world will forsake and deny Him (John 1:10; 15:18), but saints must confess Him!</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cstate="print">
            <a:extLst>
              <a:ext uri="{28A0092B-C50C-407E-A947-70E740481C1C}">
                <a14:useLocalDpi xmlns:a14="http://schemas.microsoft.com/office/drawing/2010/main" val="0"/>
              </a:ext>
            </a:extLst>
          </a:blip>
          <a:srcRect l="12492" r="12492"/>
          <a:stretch/>
        </p:blipFill>
        <p:spPr>
          <a:xfrm rot="5400000">
            <a:off x="140825" y="1768476"/>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1646237"/>
            <a:ext cx="4876800" cy="5211762"/>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Mt. 10:32-33: </a:t>
            </a:r>
            <a:r>
              <a:rPr lang="en-US" altLang="en-US" sz="2800" dirty="0">
                <a:solidFill>
                  <a:prstClr val="white"/>
                </a:solidFill>
              </a:rPr>
              <a:t>Confess him to be confessed to the Father; Deny Him to be denied to the Father!</a:t>
            </a:r>
          </a:p>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II Tim. 2:3: </a:t>
            </a:r>
            <a:r>
              <a:rPr lang="en-US" altLang="en-US" sz="2800" dirty="0">
                <a:solidFill>
                  <a:prstClr val="white"/>
                </a:solidFill>
              </a:rPr>
              <a:t>We need to be willing to suffer for the cause of Christ as He had suffered for us! </a:t>
            </a:r>
            <a:r>
              <a:rPr lang="en-US" altLang="en-US" sz="2800" i="1" dirty="0">
                <a:solidFill>
                  <a:prstClr val="white"/>
                </a:solidFill>
              </a:rPr>
              <a:t>(I Peter 2:21-25: An example left to follow)</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Alone</a:t>
            </a:r>
          </a:p>
        </p:txBody>
      </p:sp>
    </p:spTree>
    <p:extLst>
      <p:ext uri="{BB962C8B-B14F-4D97-AF65-F5344CB8AC3E}">
        <p14:creationId xmlns:p14="http://schemas.microsoft.com/office/powerpoint/2010/main" val="6816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97CDD4-74D4-443F-B6C1-CD8A2CBBFE7E}"/>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4955" r="4955"/>
          <a:stretch/>
        </p:blipFill>
        <p:spPr>
          <a:xfrm>
            <a:off x="20" y="10"/>
            <a:ext cx="9143980" cy="6857990"/>
          </a:xfrm>
          <a:prstGeom prst="rect">
            <a:avLst/>
          </a:prstGeom>
        </p:spPr>
      </p:pic>
      <p:sp>
        <p:nvSpPr>
          <p:cNvPr id="141314" name="Rectangle 2"/>
          <p:cNvSpPr>
            <a:spLocks noGrp="1" noRot="1" noChangeArrowheads="1"/>
          </p:cNvSpPr>
          <p:nvPr>
            <p:ph type="title"/>
          </p:nvPr>
        </p:nvSpPr>
        <p:spPr>
          <a:xfrm>
            <a:off x="2" y="152400"/>
            <a:ext cx="9154046" cy="713842"/>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ALONE AT HIS TRIAL</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chemeClr val="tx2"/>
                </a:solidFill>
                <a:effectLst>
                  <a:outerShdw blurRad="50800" dist="38100" dir="2700000" algn="tl" rotWithShape="0">
                    <a:prstClr val="black">
                      <a:alpha val="43000"/>
                    </a:prstClr>
                  </a:outerShdw>
                </a:effectLst>
                <a:uLnTx/>
                <a:uFillTx/>
                <a:latin typeface="Tahoma"/>
                <a:ea typeface="+mn-ea"/>
                <a:cs typeface="Times New Roman" pitchFamily="18" charset="0"/>
              </a:rPr>
              <a:t>Alone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2063" y="3505200"/>
            <a:ext cx="9151985" cy="239276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77500" lnSpcReduction="20000"/>
          </a:bodyPr>
          <a:lstStyle/>
          <a:p>
            <a:pPr marL="0" marR="0" lvl="0" indent="0" algn="ctr" defTabSz="457200" rtl="0" eaLnBrk="1" fontAlgn="base" latinLnBrk="0" hangingPunct="1">
              <a:lnSpc>
                <a:spcPct val="90000"/>
              </a:lnSpc>
              <a:spcBef>
                <a:spcPct val="20000"/>
              </a:spcBef>
              <a:spcAft>
                <a:spcPts val="600"/>
              </a:spcAft>
              <a:buClr>
                <a:srgbClr val="66FFFF"/>
              </a:buClr>
              <a:buSzPct val="70000"/>
              <a:buFontTx/>
              <a:buNone/>
              <a:tabLst/>
              <a:defRPr/>
            </a:pPr>
            <a:r>
              <a:rPr kumimoji="0" lang="en-US" sz="52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Jesus stood alone in the judgment halls of Pilate, but He will never desert or forsake His friends! </a:t>
            </a:r>
          </a:p>
          <a:p>
            <a:pPr marL="0" marR="0" lvl="0" indent="0" algn="ctr" defTabSz="457200" rtl="0" eaLnBrk="1" fontAlgn="base" latinLnBrk="0" hangingPunct="1">
              <a:lnSpc>
                <a:spcPct val="90000"/>
              </a:lnSpc>
              <a:spcBef>
                <a:spcPct val="20000"/>
              </a:spcBef>
              <a:spcAft>
                <a:spcPts val="600"/>
              </a:spcAft>
              <a:buClr>
                <a:srgbClr val="66FFFF"/>
              </a:buClr>
              <a:buSzPct val="70000"/>
              <a:buFontTx/>
              <a:buNone/>
              <a:tabLst/>
              <a:defRPr/>
            </a:pPr>
            <a:r>
              <a:rPr kumimoji="0" lang="en-US" sz="31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(Those who keep His commands – Jn. 15:14; Heb. 13:5-6)</a:t>
            </a:r>
          </a:p>
        </p:txBody>
      </p:sp>
    </p:spTree>
    <p:extLst>
      <p:ext uri="{BB962C8B-B14F-4D97-AF65-F5344CB8AC3E}">
        <p14:creationId xmlns:p14="http://schemas.microsoft.com/office/powerpoint/2010/main" val="26058821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4551E4-47FA-4DE1-99F6-FD8D146E210A}"/>
              </a:ext>
            </a:extLst>
          </p:cNvPr>
          <p:cNvPicPr>
            <a:picLocks noChangeAspect="1"/>
          </p:cNvPicPr>
          <p:nvPr/>
        </p:nvPicPr>
        <p:blipFill rotWithShape="1">
          <a:blip r:embed="rId4">
            <a:alphaModFix amt="25000"/>
            <a:extLst>
              <a:ext uri="{28A0092B-C50C-407E-A947-70E740481C1C}">
                <a14:useLocalDpi xmlns:a14="http://schemas.microsoft.com/office/drawing/2010/main" val="0"/>
              </a:ext>
            </a:extLst>
          </a:blip>
          <a:srcRect l="29290" r="1042" b="-1"/>
          <a:stretch/>
        </p:blipFill>
        <p:spPr>
          <a:xfrm>
            <a:off x="20" y="10"/>
            <a:ext cx="9143980" cy="6857990"/>
          </a:xfrm>
          <a:prstGeom prst="rect">
            <a:avLst/>
          </a:prstGeom>
        </p:spPr>
      </p:pic>
      <p:sp>
        <p:nvSpPr>
          <p:cNvPr id="141314" name="Rectangle 2"/>
          <p:cNvSpPr>
            <a:spLocks noGrp="1" noRot="1" noChangeArrowheads="1"/>
          </p:cNvSpPr>
          <p:nvPr>
            <p:ph type="title"/>
          </p:nvPr>
        </p:nvSpPr>
        <p:spPr>
          <a:xfrm>
            <a:off x="2" y="152400"/>
            <a:ext cx="9154046" cy="713842"/>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ALONE AT THE CROSS</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731837"/>
            <a:ext cx="5634088" cy="5821363"/>
          </a:xfrm>
          <a:prstGeom prst="rect">
            <a:avLst/>
          </a:prstGeom>
        </p:spPr>
        <p:txBody>
          <a:bodyPr vert="horz" lIns="91440" tIns="45720" rIns="91440" bIns="45720" rtlCol="0" anchor="ctr">
            <a:normAutofit/>
          </a:bodyPr>
          <a:lstStyle/>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There were crowds watching &amp; mocking Him (Mark 15:29-32), soldiers (John 19:23-24), even His mother and the apostle John (John 19:25-27), and two thieves, one of which was mocking Him too (Luke 23:39-43)</a:t>
            </a:r>
            <a:endParaRPr kumimoji="0" lang="en-US" sz="32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rgbClr val="DADADA"/>
                </a:solidFill>
                <a:effectLst>
                  <a:outerShdw blurRad="50800" dist="38100" dir="2700000" algn="tl" rotWithShape="0">
                    <a:prstClr val="black">
                      <a:alpha val="43000"/>
                    </a:prstClr>
                  </a:outerShdw>
                </a:effectLst>
                <a:uLnTx/>
                <a:uFillTx/>
                <a:latin typeface="Tahoma"/>
                <a:ea typeface="+mn-ea"/>
                <a:cs typeface="Times New Roman" pitchFamily="18" charset="0"/>
              </a:rPr>
              <a:t>Alone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lvl="0" indent="-457200" defTabSz="457200">
              <a:lnSpc>
                <a:spcPct val="90000"/>
              </a:lnSpc>
              <a:spcBef>
                <a:spcPct val="20000"/>
              </a:spcBef>
              <a:spcAft>
                <a:spcPts val="600"/>
              </a:spcAft>
              <a:buClr>
                <a:srgbClr val="66FFFF"/>
              </a:buClr>
              <a:buSzPct val="70000"/>
              <a:buFont typeface="Wingdings" panose="05000000000000000000" pitchFamily="2" charset="2"/>
              <a:buChar char="v"/>
              <a:defRPr/>
            </a:pPr>
            <a:r>
              <a:rPr lang="en-US" sz="4000" b="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Matthew 27:45-46</a:t>
            </a:r>
          </a:p>
        </p:txBody>
      </p:sp>
    </p:spTree>
    <p:extLst>
      <p:ext uri="{BB962C8B-B14F-4D97-AF65-F5344CB8AC3E}">
        <p14:creationId xmlns:p14="http://schemas.microsoft.com/office/powerpoint/2010/main" val="30744714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447800"/>
          </a:xfrm>
        </p:spPr>
        <p:txBody>
          <a:bodyPr vert="horz" lIns="45720" rIns="45720" anchor="b">
            <a:noAutofit/>
          </a:bodyPr>
          <a:lstStyle/>
          <a:p>
            <a:pPr marL="182880">
              <a:buClr>
                <a:schemeClr val="accent6">
                  <a:lumMod val="75000"/>
                </a:schemeClr>
              </a:buClr>
              <a:defRPr/>
            </a:pPr>
            <a:r>
              <a:rPr lang="en-US" sz="4800" u="sng" dirty="0">
                <a:ln>
                  <a:solidFill>
                    <a:srgbClr val="0000FF"/>
                  </a:solidFill>
                </a:ln>
                <a:solidFill>
                  <a:srgbClr val="FFFFCC"/>
                </a:solidFill>
              </a:rPr>
              <a:t>List of those standing by Him at the cross</a:t>
            </a:r>
            <a:endParaRPr kumimoji="0" lang="en-US" sz="4800" b="1" u="sng" kern="1200" dirty="0">
              <a:ln>
                <a:solidFill>
                  <a:srgbClr val="0000FF"/>
                </a:solidFill>
              </a:ln>
              <a:solidFill>
                <a:srgbClr val="FFFFCC"/>
              </a:solidFill>
              <a:latin typeface="+mj-lt"/>
              <a:ea typeface="+mj-ea"/>
              <a:cs typeface="+mj-cs"/>
            </a:endParaRP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3208" r="13208"/>
          <a:stretch/>
        </p:blipFill>
        <p:spPr>
          <a:xfrm>
            <a:off x="76200" y="16002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1447800"/>
            <a:ext cx="4876800" cy="5410199"/>
          </a:xfrm>
          <a:prstGeom prst="rect">
            <a:avLst/>
          </a:prstGeom>
        </p:spPr>
        <p:txBody>
          <a:bodyPr vert="horz" lIns="45720" tIns="0" rIns="45720" bIns="0" rtlCol="0">
            <a:normAutofit fontScale="92500" lnSpcReduction="1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fontAlgn="auto">
              <a:lnSpc>
                <a:spcPct val="90000"/>
              </a:lnSpc>
              <a:spcAft>
                <a:spcPts val="0"/>
              </a:spcAft>
              <a:buClr>
                <a:srgbClr val="FFFF00"/>
              </a:buClr>
              <a:defRPr/>
            </a:pPr>
            <a:r>
              <a:rPr lang="en-US" altLang="en-US" sz="4000" b="1" dirty="0">
                <a:solidFill>
                  <a:srgbClr val="FFFF00"/>
                </a:solidFill>
              </a:rPr>
              <a:t>John 19:25-27</a:t>
            </a:r>
            <a:endParaRPr kumimoji="0" lang="en-US" altLang="en-US" sz="4000" b="1" i="0" u="none" strike="noStrike" kern="1200" cap="none" spc="0" normalizeH="0" baseline="0" noProof="0" dirty="0">
              <a:ln>
                <a:noFill/>
              </a:ln>
              <a:solidFill>
                <a:srgbClr val="FFFF00"/>
              </a:solidFill>
              <a:effectLst/>
              <a:uLnTx/>
              <a:uFillTx/>
              <a:latin typeface="Tahoma"/>
              <a:ea typeface="+mn-ea"/>
              <a:cs typeface="+mn-cs"/>
            </a:endParaRP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3600" b="1" dirty="0">
                <a:solidFill>
                  <a:prstClr val="white"/>
                </a:solidFill>
              </a:rPr>
              <a:t>Mary (Jesus' mother) </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3600" b="1" dirty="0">
                <a:solidFill>
                  <a:prstClr val="white"/>
                </a:solidFill>
              </a:rPr>
              <a:t>Jesus' aunt (Mary's sister) </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3600" b="1" dirty="0">
                <a:solidFill>
                  <a:prstClr val="white"/>
                </a:solidFill>
              </a:rPr>
              <a:t>Mary (wife of </a:t>
            </a:r>
            <a:r>
              <a:rPr lang="en-US" altLang="en-US" sz="3600" b="1" dirty="0" err="1">
                <a:solidFill>
                  <a:prstClr val="white"/>
                </a:solidFill>
              </a:rPr>
              <a:t>Clopas</a:t>
            </a:r>
            <a:r>
              <a:rPr lang="en-US" altLang="en-US" sz="3600" b="1" dirty="0">
                <a:solidFill>
                  <a:prstClr val="white"/>
                </a:solidFill>
              </a:rPr>
              <a:t>) </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3600" b="1" dirty="0">
                <a:solidFill>
                  <a:prstClr val="white"/>
                </a:solidFill>
              </a:rPr>
              <a:t>Mary Magdalene </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3600" b="1" dirty="0">
                <a:solidFill>
                  <a:prstClr val="white"/>
                </a:solidFill>
              </a:rPr>
              <a:t>Apostle John (“disciple whom He loved;” son of Zebedee)</a:t>
            </a:r>
            <a:endParaRPr kumimoji="0" lang="en-US" altLang="en-US" sz="3600" b="1" i="0" u="none" strike="noStrike" kern="1200" cap="none" spc="0" normalizeH="0" baseline="0" noProof="0" dirty="0">
              <a:ln>
                <a:noFill/>
              </a:ln>
              <a:solidFill>
                <a:prstClr val="white"/>
              </a:solidFill>
              <a:effectLst/>
              <a:uLnTx/>
              <a:uFillTx/>
              <a:latin typeface="Tahoma"/>
              <a:ea typeface="+mn-ea"/>
              <a:cs typeface="Arial" charset="0"/>
            </a:endParaRP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Alone</a:t>
            </a:r>
          </a:p>
        </p:txBody>
      </p:sp>
    </p:spTree>
    <p:extLst>
      <p:ext uri="{BB962C8B-B14F-4D97-AF65-F5344CB8AC3E}">
        <p14:creationId xmlns:p14="http://schemas.microsoft.com/office/powerpoint/2010/main" val="8383124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barn(inVertical)">
                                      <p:cBhvr>
                                        <p:cTn id="2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828800"/>
          </a:xfrm>
        </p:spPr>
        <p:txBody>
          <a:bodyPr vert="horz" lIns="45720" rIns="45720" anchor="b">
            <a:noAutofit/>
          </a:bodyPr>
          <a:lstStyle/>
          <a:p>
            <a:pPr marL="182880">
              <a:buClr>
                <a:schemeClr val="accent6">
                  <a:lumMod val="75000"/>
                </a:schemeClr>
              </a:buClr>
              <a:defRPr/>
            </a:pPr>
            <a:r>
              <a:rPr lang="en-US" sz="4000" u="sng" dirty="0">
                <a:ln>
                  <a:solidFill>
                    <a:srgbClr val="0000FF"/>
                  </a:solidFill>
                </a:ln>
                <a:solidFill>
                  <a:srgbClr val="FFFFCC"/>
                </a:solidFill>
              </a:rPr>
              <a:t>List of women watching from a distance who followed Him from Galilee</a:t>
            </a:r>
            <a:endParaRPr kumimoji="0" lang="en-US" sz="4000" b="1" u="sng" kern="1200" dirty="0">
              <a:ln>
                <a:solidFill>
                  <a:srgbClr val="0000FF"/>
                </a:solidFill>
              </a:ln>
              <a:solidFill>
                <a:srgbClr val="FFFFCC"/>
              </a:solidFill>
            </a:endParaRP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3208" r="13208"/>
          <a:stretch/>
        </p:blipFill>
        <p:spPr>
          <a:xfrm>
            <a:off x="76200" y="1905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1371600"/>
            <a:ext cx="4876800" cy="5486399"/>
          </a:xfrm>
          <a:prstGeom prst="rect">
            <a:avLst/>
          </a:prstGeom>
        </p:spPr>
        <p:txBody>
          <a:bodyPr vert="horz" lIns="45720" tIns="0" rIns="45720" bIns="0" rtlCol="0">
            <a:normAutofit fontScale="70000" lnSpcReduction="2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fontAlgn="auto">
              <a:lnSpc>
                <a:spcPct val="90000"/>
              </a:lnSpc>
              <a:spcAft>
                <a:spcPts val="0"/>
              </a:spcAft>
              <a:buClr>
                <a:srgbClr val="FFFF00"/>
              </a:buClr>
              <a:defRPr/>
            </a:pPr>
            <a:r>
              <a:rPr lang="en-US" altLang="en-US" sz="4000" b="1" dirty="0">
                <a:solidFill>
                  <a:srgbClr val="FFFF00"/>
                </a:solidFill>
              </a:rPr>
              <a:t>Mark 15:40-41</a:t>
            </a:r>
            <a:endParaRPr kumimoji="0" lang="en-US" altLang="en-US" sz="4000" b="1" i="0" u="none" strike="noStrike" kern="1200" cap="none" spc="0" normalizeH="0" baseline="0" noProof="0" dirty="0">
              <a:ln>
                <a:noFill/>
              </a:ln>
              <a:solidFill>
                <a:srgbClr val="FFFF00"/>
              </a:solidFill>
              <a:effectLst/>
              <a:uLnTx/>
              <a:uFillTx/>
              <a:latin typeface="Tahoma"/>
              <a:ea typeface="+mn-ea"/>
              <a:cs typeface="+mn-cs"/>
            </a:endParaRP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4100" b="1" dirty="0">
                <a:solidFill>
                  <a:prstClr val="white"/>
                </a:solidFill>
              </a:rPr>
              <a:t>Mary Magdalene (apparently doesn't stay distant the whole time)</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4100" b="1" dirty="0">
                <a:solidFill>
                  <a:prstClr val="white"/>
                </a:solidFill>
              </a:rPr>
              <a:t>Mary (the mother of James the younger/less and Joseph)</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4100" b="1" dirty="0">
                <a:solidFill>
                  <a:prstClr val="white"/>
                </a:solidFill>
              </a:rPr>
              <a:t>Mother of James and John (sons of Zebedee)</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4100" b="1" dirty="0">
                <a:solidFill>
                  <a:prstClr val="white"/>
                </a:solidFill>
              </a:rPr>
              <a:t>Salome </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4100" b="1" dirty="0">
                <a:solidFill>
                  <a:prstClr val="white"/>
                </a:solidFill>
              </a:rPr>
              <a:t>Many other women who came up with him to Jerusalem</a:t>
            </a:r>
            <a:endParaRPr kumimoji="0" lang="en-US" altLang="en-US" sz="4100" b="1" i="0" u="none" strike="noStrike" kern="1200" cap="none" spc="0" normalizeH="0" baseline="0" noProof="0" dirty="0">
              <a:ln>
                <a:noFill/>
              </a:ln>
              <a:solidFill>
                <a:prstClr val="white"/>
              </a:solidFill>
              <a:effectLst/>
              <a:uLnTx/>
              <a:uFillTx/>
              <a:latin typeface="Tahoma"/>
              <a:cs typeface="Arial" charset="0"/>
            </a:endParaRP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Alone</a:t>
            </a:r>
          </a:p>
        </p:txBody>
      </p:sp>
    </p:spTree>
    <p:extLst>
      <p:ext uri="{BB962C8B-B14F-4D97-AF65-F5344CB8AC3E}">
        <p14:creationId xmlns:p14="http://schemas.microsoft.com/office/powerpoint/2010/main" val="2539776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barn(inVertical)">
                                      <p:cBhvr>
                                        <p:cTn id="2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7" name="Rectangle 26">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8" name="Picture 7">
            <a:extLst>
              <a:ext uri="{FF2B5EF4-FFF2-40B4-BE49-F238E27FC236}">
                <a16:creationId xmlns:a16="http://schemas.microsoft.com/office/drawing/2014/main" id="{B2A8E419-76C1-4C06-80AD-2092F9385C95}"/>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l="29290" r="1042" b="-1"/>
          <a:stretch/>
        </p:blipFill>
        <p:spPr>
          <a:xfrm>
            <a:off x="20" y="10"/>
            <a:ext cx="9143980" cy="6857990"/>
          </a:xfrm>
          <a:prstGeom prst="rect">
            <a:avLst/>
          </a:prstGeom>
        </p:spPr>
      </p:pic>
      <p:sp>
        <p:nvSpPr>
          <p:cNvPr id="6" name="Title 5">
            <a:extLst>
              <a:ext uri="{FF2B5EF4-FFF2-40B4-BE49-F238E27FC236}">
                <a16:creationId xmlns:a16="http://schemas.microsoft.com/office/drawing/2014/main" id="{C2CC0E1D-EC95-4851-B62C-06E9A1894C5E}"/>
              </a:ext>
            </a:extLst>
          </p:cNvPr>
          <p:cNvSpPr>
            <a:spLocks noGrp="1"/>
          </p:cNvSpPr>
          <p:nvPr>
            <p:ph type="title" idx="4294967295"/>
          </p:nvPr>
        </p:nvSpPr>
        <p:spPr>
          <a:xfrm>
            <a:off x="20" y="10"/>
            <a:ext cx="9143960" cy="990590"/>
          </a:xfrm>
        </p:spPr>
        <p:txBody>
          <a:bodyPr vert="horz" lIns="91440" tIns="45720" rIns="91440" bIns="45720" rtlCol="0" anchor="ctr">
            <a:normAutofit/>
          </a:bodyPr>
          <a:lstStyle/>
          <a:p>
            <a:pPr algn="ctr"/>
            <a:r>
              <a:rPr lang="en-US" b="1" u="sng" dirty="0">
                <a:ln w="19050">
                  <a:solidFill>
                    <a:schemeClr val="bg1">
                      <a:alpha val="10000"/>
                    </a:schemeClr>
                  </a:solidFill>
                </a:ln>
                <a:solidFill>
                  <a:srgbClr val="66FFFF"/>
                </a:solidFill>
              </a:rPr>
              <a:t>ALONE AT THE CROSS</a:t>
            </a:r>
            <a:endParaRPr lang="en-US" b="1" dirty="0">
              <a:solidFill>
                <a:srgbClr val="66FFFF"/>
              </a:solidFill>
            </a:endParaRPr>
          </a:p>
        </p:txBody>
      </p:sp>
      <p:sp>
        <p:nvSpPr>
          <p:cNvPr id="5" name="TextBox 4">
            <a:extLst>
              <a:ext uri="{FF2B5EF4-FFF2-40B4-BE49-F238E27FC236}">
                <a16:creationId xmlns:a16="http://schemas.microsoft.com/office/drawing/2014/main" id="{361DF53F-9CC3-4107-AB89-E9689AE35F88}"/>
              </a:ext>
            </a:extLst>
          </p:cNvPr>
          <p:cNvSpPr txBox="1"/>
          <p:nvPr/>
        </p:nvSpPr>
        <p:spPr>
          <a:xfrm>
            <a:off x="20" y="2416633"/>
            <a:ext cx="9143980" cy="3124200"/>
          </a:xfrm>
          <a:prstGeom prst="rect">
            <a:avLst/>
          </a:prstGeom>
        </p:spPr>
        <p:txBody>
          <a:bodyPr vert="horz" lIns="91440" tIns="45720" rIns="91440" bIns="45720" rtlCol="0">
            <a:normAutofit lnSpcReduction="10000"/>
          </a:bodyPr>
          <a:lstStyle/>
          <a:p>
            <a:pPr lvl="0" algn="ctr" fontAlgn="auto">
              <a:lnSpc>
                <a:spcPct val="90000"/>
              </a:lnSpc>
              <a:spcBef>
                <a:spcPts val="0"/>
              </a:spcBef>
              <a:spcAft>
                <a:spcPts val="600"/>
              </a:spcAft>
              <a:defRPr/>
            </a:pPr>
            <a:r>
              <a:rPr lang="en-US" sz="4000" b="1" dirty="0">
                <a:solidFill>
                  <a:srgbClr val="FFFF00"/>
                </a:solidFill>
                <a:latin typeface="Tahoma"/>
              </a:rPr>
              <a:t>There were thieves on either side of Him, crowds of soldiers, enemies, friends, and disciples all around Him by the cross and from a distance, and yet, hanging there on the cross, He was alone!</a:t>
            </a:r>
            <a:endParaRPr kumimoji="0" lang="en-US" sz="4000" b="1" i="0" u="none" strike="noStrike" kern="1200" cap="none" spc="0" normalizeH="0" baseline="0" noProof="0" dirty="0">
              <a:ln>
                <a:noFill/>
              </a:ln>
              <a:solidFill>
                <a:srgbClr val="FFFF00"/>
              </a:solidFill>
              <a:effectLst/>
              <a:uLnTx/>
              <a:uFillTx/>
              <a:latin typeface="Tahoma"/>
              <a:ea typeface="+mn-ea"/>
              <a:cs typeface="Arial" charset="0"/>
            </a:endParaRP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20"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rPr>
              <a:t>Alone</a:t>
            </a:r>
          </a:p>
        </p:txBody>
      </p:sp>
    </p:spTree>
    <p:extLst>
      <p:ext uri="{BB962C8B-B14F-4D97-AF65-F5344CB8AC3E}">
        <p14:creationId xmlns:p14="http://schemas.microsoft.com/office/powerpoint/2010/main" val="41936468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7" name="Rectangle 26">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2A8E419-76C1-4C06-80AD-2092F9385C95}"/>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l="29290" r="1042" b="-1"/>
          <a:stretch/>
        </p:blipFill>
        <p:spPr>
          <a:xfrm>
            <a:off x="20" y="10"/>
            <a:ext cx="9143980" cy="6857990"/>
          </a:xfrm>
          <a:prstGeom prst="rect">
            <a:avLst/>
          </a:prstGeom>
        </p:spPr>
      </p:pic>
      <p:sp>
        <p:nvSpPr>
          <p:cNvPr id="6" name="Title 5">
            <a:extLst>
              <a:ext uri="{FF2B5EF4-FFF2-40B4-BE49-F238E27FC236}">
                <a16:creationId xmlns:a16="http://schemas.microsoft.com/office/drawing/2014/main" id="{C2CC0E1D-EC95-4851-B62C-06E9A1894C5E}"/>
              </a:ext>
            </a:extLst>
          </p:cNvPr>
          <p:cNvSpPr>
            <a:spLocks noGrp="1"/>
          </p:cNvSpPr>
          <p:nvPr>
            <p:ph type="title" idx="4294967295"/>
          </p:nvPr>
        </p:nvSpPr>
        <p:spPr>
          <a:xfrm>
            <a:off x="20" y="10"/>
            <a:ext cx="9143960" cy="990590"/>
          </a:xfrm>
        </p:spPr>
        <p:txBody>
          <a:bodyPr vert="horz" lIns="91440" tIns="45720" rIns="91440" bIns="45720" rtlCol="0" anchor="ctr">
            <a:normAutofit/>
          </a:bodyPr>
          <a:lstStyle/>
          <a:p>
            <a:pPr algn="ctr"/>
            <a:r>
              <a:rPr lang="en-US" b="1" u="sng" dirty="0">
                <a:ln w="19050">
                  <a:solidFill>
                    <a:schemeClr val="bg1">
                      <a:alpha val="10000"/>
                    </a:schemeClr>
                  </a:solidFill>
                </a:ln>
                <a:solidFill>
                  <a:srgbClr val="66FFFF"/>
                </a:solidFill>
              </a:rPr>
              <a:t>ALONE AT THE CROSS</a:t>
            </a:r>
            <a:endParaRPr lang="en-US" b="1" dirty="0">
              <a:solidFill>
                <a:srgbClr val="66FFFF"/>
              </a:solidFill>
            </a:endParaRPr>
          </a:p>
        </p:txBody>
      </p:sp>
      <p:sp>
        <p:nvSpPr>
          <p:cNvPr id="5" name="TextBox 4">
            <a:extLst>
              <a:ext uri="{FF2B5EF4-FFF2-40B4-BE49-F238E27FC236}">
                <a16:creationId xmlns:a16="http://schemas.microsoft.com/office/drawing/2014/main" id="{361DF53F-9CC3-4107-AB89-E9689AE35F88}"/>
              </a:ext>
            </a:extLst>
          </p:cNvPr>
          <p:cNvSpPr txBox="1"/>
          <p:nvPr/>
        </p:nvSpPr>
        <p:spPr>
          <a:xfrm>
            <a:off x="20" y="1441450"/>
            <a:ext cx="9143980" cy="5051405"/>
          </a:xfrm>
          <a:prstGeom prst="rect">
            <a:avLst/>
          </a:prstGeom>
        </p:spPr>
        <p:txBody>
          <a:bodyPr vert="horz" lIns="91440" tIns="45720" rIns="91440" bIns="45720" rtlCol="0">
            <a:normAutofit fontScale="77500" lnSpcReduction="20000"/>
          </a:bodyPr>
          <a:lstStyle/>
          <a:p>
            <a:pPr lvl="0" fontAlgn="auto">
              <a:lnSpc>
                <a:spcPct val="90000"/>
              </a:lnSpc>
              <a:spcBef>
                <a:spcPts val="0"/>
              </a:spcBef>
              <a:spcAft>
                <a:spcPts val="600"/>
              </a:spcAft>
              <a:defRPr/>
            </a:pPr>
            <a:r>
              <a:rPr lang="en-US" sz="4000" b="1" dirty="0">
                <a:solidFill>
                  <a:srgbClr val="FFFF00"/>
                </a:solidFill>
                <a:latin typeface="Tahoma"/>
              </a:rPr>
              <a:t>“Ten Thousand Angels” Stanza 4 and Chorus </a:t>
            </a:r>
          </a:p>
          <a:p>
            <a:pPr lvl="0" fontAlgn="auto">
              <a:lnSpc>
                <a:spcPct val="90000"/>
              </a:lnSpc>
              <a:spcBef>
                <a:spcPts val="0"/>
              </a:spcBef>
              <a:spcAft>
                <a:spcPts val="600"/>
              </a:spcAft>
              <a:defRPr/>
            </a:pPr>
            <a:r>
              <a:rPr lang="en-US" sz="4000" b="1" i="1" dirty="0">
                <a:solidFill>
                  <a:srgbClr val="FFFF00"/>
                </a:solidFill>
                <a:latin typeface="Tahoma"/>
              </a:rPr>
              <a:t>(Hymn by Ray Overholt)</a:t>
            </a:r>
          </a:p>
          <a:p>
            <a:pPr lvl="0" fontAlgn="auto">
              <a:lnSpc>
                <a:spcPct val="90000"/>
              </a:lnSpc>
              <a:spcBef>
                <a:spcPts val="0"/>
              </a:spcBef>
              <a:spcAft>
                <a:spcPts val="600"/>
              </a:spcAft>
              <a:defRPr/>
            </a:pPr>
            <a:r>
              <a:rPr lang="en-US" sz="3600" dirty="0">
                <a:solidFill>
                  <a:prstClr val="white"/>
                </a:solidFill>
                <a:latin typeface="Tahoma"/>
              </a:rPr>
              <a:t>“To the howling mob He yielded; He did not for mercy cry.</a:t>
            </a:r>
          </a:p>
          <a:p>
            <a:pPr lvl="0" fontAlgn="auto">
              <a:lnSpc>
                <a:spcPct val="90000"/>
              </a:lnSpc>
              <a:spcBef>
                <a:spcPts val="0"/>
              </a:spcBef>
              <a:spcAft>
                <a:spcPts val="600"/>
              </a:spcAft>
              <a:defRPr/>
            </a:pPr>
            <a:r>
              <a:rPr lang="en-US" sz="3600" dirty="0">
                <a:solidFill>
                  <a:prstClr val="white"/>
                </a:solidFill>
                <a:latin typeface="Tahoma"/>
              </a:rPr>
              <a:t>The cross of shame He took alone.</a:t>
            </a:r>
          </a:p>
          <a:p>
            <a:pPr lvl="0" fontAlgn="auto">
              <a:lnSpc>
                <a:spcPct val="90000"/>
              </a:lnSpc>
              <a:spcBef>
                <a:spcPts val="0"/>
              </a:spcBef>
              <a:spcAft>
                <a:spcPts val="600"/>
              </a:spcAft>
              <a:defRPr/>
            </a:pPr>
            <a:r>
              <a:rPr lang="en-US" sz="3600" dirty="0">
                <a:solidFill>
                  <a:prstClr val="white"/>
                </a:solidFill>
                <a:latin typeface="Tahoma"/>
              </a:rPr>
              <a:t>And when He cried, “It’s finished,” and gave Himself to die;</a:t>
            </a:r>
          </a:p>
          <a:p>
            <a:pPr lvl="0" fontAlgn="auto">
              <a:lnSpc>
                <a:spcPct val="90000"/>
              </a:lnSpc>
              <a:spcBef>
                <a:spcPts val="0"/>
              </a:spcBef>
              <a:spcAft>
                <a:spcPts val="600"/>
              </a:spcAft>
              <a:defRPr/>
            </a:pPr>
            <a:r>
              <a:rPr lang="en-US" sz="3600" dirty="0">
                <a:solidFill>
                  <a:prstClr val="white"/>
                </a:solidFill>
                <a:latin typeface="Tahoma"/>
              </a:rPr>
              <a:t>Salvation’s wondrous plan was done.</a:t>
            </a:r>
          </a:p>
          <a:p>
            <a:pPr lvl="0" fontAlgn="auto">
              <a:lnSpc>
                <a:spcPct val="90000"/>
              </a:lnSpc>
              <a:spcBef>
                <a:spcPts val="0"/>
              </a:spcBef>
              <a:spcAft>
                <a:spcPts val="600"/>
              </a:spcAft>
              <a:defRPr/>
            </a:pPr>
            <a:endParaRPr lang="en-US" sz="3600" dirty="0">
              <a:solidFill>
                <a:prstClr val="white"/>
              </a:solidFill>
              <a:latin typeface="Tahoma"/>
            </a:endParaRPr>
          </a:p>
          <a:p>
            <a:pPr lvl="0" fontAlgn="auto">
              <a:lnSpc>
                <a:spcPct val="90000"/>
              </a:lnSpc>
              <a:spcBef>
                <a:spcPts val="0"/>
              </a:spcBef>
              <a:spcAft>
                <a:spcPts val="600"/>
              </a:spcAft>
              <a:defRPr/>
            </a:pPr>
            <a:r>
              <a:rPr lang="en-US" sz="3600" dirty="0">
                <a:solidFill>
                  <a:prstClr val="white"/>
                </a:solidFill>
                <a:latin typeface="Tahoma"/>
              </a:rPr>
              <a:t>He could have called ten thousand angels</a:t>
            </a:r>
          </a:p>
          <a:p>
            <a:pPr lvl="0" fontAlgn="auto">
              <a:lnSpc>
                <a:spcPct val="90000"/>
              </a:lnSpc>
              <a:spcBef>
                <a:spcPts val="0"/>
              </a:spcBef>
              <a:spcAft>
                <a:spcPts val="600"/>
              </a:spcAft>
              <a:defRPr/>
            </a:pPr>
            <a:r>
              <a:rPr lang="en-US" sz="3600" dirty="0">
                <a:solidFill>
                  <a:prstClr val="white"/>
                </a:solidFill>
                <a:latin typeface="Tahoma"/>
              </a:rPr>
              <a:t>To destroy the world and set Him free.</a:t>
            </a:r>
          </a:p>
          <a:p>
            <a:pPr lvl="0" fontAlgn="auto">
              <a:lnSpc>
                <a:spcPct val="90000"/>
              </a:lnSpc>
              <a:spcBef>
                <a:spcPts val="0"/>
              </a:spcBef>
              <a:spcAft>
                <a:spcPts val="600"/>
              </a:spcAft>
              <a:defRPr/>
            </a:pPr>
            <a:r>
              <a:rPr lang="en-US" sz="3600" dirty="0">
                <a:solidFill>
                  <a:prstClr val="white"/>
                </a:solidFill>
                <a:latin typeface="Tahoma"/>
              </a:rPr>
              <a:t>He could have called ten thousand angels,</a:t>
            </a:r>
          </a:p>
          <a:p>
            <a:pPr lvl="0" fontAlgn="auto">
              <a:lnSpc>
                <a:spcPct val="90000"/>
              </a:lnSpc>
              <a:spcBef>
                <a:spcPts val="0"/>
              </a:spcBef>
              <a:spcAft>
                <a:spcPts val="600"/>
              </a:spcAft>
              <a:defRPr/>
            </a:pPr>
            <a:r>
              <a:rPr lang="en-US" sz="3600" dirty="0">
                <a:solidFill>
                  <a:prstClr val="white"/>
                </a:solidFill>
                <a:latin typeface="Tahoma"/>
              </a:rPr>
              <a:t>But He died alone, for you and me.”</a:t>
            </a: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20" y="6492865"/>
            <a:ext cx="5829300"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r>
              <a:rPr kumimoji="0" lang="en-US" b="0" i="0" u="none" strike="noStrike" cap="none" spc="0" normalizeH="0" baseline="0" noProof="0" dirty="0">
                <a:ln>
                  <a:noFill/>
                </a:ln>
                <a:effectLst/>
                <a:uLnTx/>
                <a:uFillTx/>
                <a:latin typeface="+mn-lt"/>
                <a:cs typeface="+mn-cs"/>
              </a:rPr>
              <a:t>Alone</a:t>
            </a:r>
          </a:p>
        </p:txBody>
      </p:sp>
    </p:spTree>
    <p:extLst>
      <p:ext uri="{BB962C8B-B14F-4D97-AF65-F5344CB8AC3E}">
        <p14:creationId xmlns:p14="http://schemas.microsoft.com/office/powerpoint/2010/main" val="2686696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7362" y="1"/>
            <a:ext cx="9144000" cy="1646236"/>
          </a:xfrm>
        </p:spPr>
        <p:txBody>
          <a:bodyPr vert="horz" lIns="45720" rIns="45720" anchor="b">
            <a:noAutofit/>
          </a:bodyPr>
          <a:lstStyle/>
          <a:p>
            <a:pPr marL="182880">
              <a:buClr>
                <a:schemeClr val="accent6">
                  <a:lumMod val="75000"/>
                </a:schemeClr>
              </a:buClr>
              <a:defRPr/>
            </a:pPr>
            <a:r>
              <a:rPr kumimoji="0" lang="en-US" sz="3600" b="1" u="sng" kern="1200" dirty="0">
                <a:ln>
                  <a:solidFill>
                    <a:srgbClr val="0000FF"/>
                  </a:solidFill>
                </a:ln>
                <a:solidFill>
                  <a:srgbClr val="FFFFCC"/>
                </a:solidFill>
                <a:latin typeface="+mj-lt"/>
                <a:ea typeface="+mj-ea"/>
                <a:cs typeface="+mj-cs"/>
              </a:rPr>
              <a:t>The world continues to mock Jesus, but disciples must never be ashamed of Him!</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2500" r="12500"/>
          <a:stretch/>
        </p:blipFill>
        <p:spPr>
          <a:xfrm>
            <a:off x="140825" y="1768476"/>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1646237"/>
            <a:ext cx="4876800" cy="5211762"/>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Romans 1:16: </a:t>
            </a:r>
            <a:r>
              <a:rPr lang="en-US" altLang="en-US" sz="2800" dirty="0">
                <a:solidFill>
                  <a:prstClr val="white"/>
                </a:solidFill>
              </a:rPr>
              <a:t>The gospel is God’s power to save – must never be ashamed of its message.</a:t>
            </a:r>
          </a:p>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Mark 8:34-38: </a:t>
            </a:r>
            <a:r>
              <a:rPr lang="en-US" altLang="en-US" sz="2800" dirty="0">
                <a:solidFill>
                  <a:prstClr val="white"/>
                </a:solidFill>
              </a:rPr>
              <a:t>Saints must never be ashamed of the One who took the curse of sin away </a:t>
            </a:r>
            <a:r>
              <a:rPr lang="en-US" altLang="en-US" sz="2800" i="1" dirty="0">
                <a:solidFill>
                  <a:prstClr val="white"/>
                </a:solidFill>
              </a:rPr>
              <a:t>(Galatians 3:13: The curse of the cross), </a:t>
            </a:r>
            <a:r>
              <a:rPr lang="en-US" altLang="en-US" sz="2800" dirty="0">
                <a:solidFill>
                  <a:prstClr val="white"/>
                </a:solidFill>
              </a:rPr>
              <a:t>but “take up his cross and follow” Christ! </a:t>
            </a:r>
            <a:r>
              <a:rPr lang="en-US" altLang="en-US" sz="2800" i="1" dirty="0">
                <a:solidFill>
                  <a:prstClr val="white"/>
                </a:solidFill>
              </a:rPr>
              <a:t>(Luke 9:23)</a:t>
            </a:r>
            <a:endParaRPr kumimoji="0" lang="en-US" altLang="en-US" sz="2800" b="0" i="1" u="none" strike="noStrike" kern="1200" cap="none" spc="0" normalizeH="0" baseline="0" noProof="0" dirty="0">
              <a:ln>
                <a:noFill/>
              </a:ln>
              <a:solidFill>
                <a:prstClr val="white"/>
              </a:solidFill>
              <a:effectLst/>
              <a:uLnTx/>
              <a:uFillTx/>
              <a:latin typeface="Tahoma"/>
            </a:endParaRP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Alone</a:t>
            </a:r>
          </a:p>
        </p:txBody>
      </p:sp>
    </p:spTree>
    <p:extLst>
      <p:ext uri="{BB962C8B-B14F-4D97-AF65-F5344CB8AC3E}">
        <p14:creationId xmlns:p14="http://schemas.microsoft.com/office/powerpoint/2010/main" val="1353390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97CDD4-74D4-443F-B6C1-CD8A2CBBFE7E}"/>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29290" r="1042" b="-1"/>
          <a:stretch/>
        </p:blipFill>
        <p:spPr>
          <a:xfrm>
            <a:off x="20" y="10"/>
            <a:ext cx="9143980" cy="6857990"/>
          </a:xfrm>
          <a:prstGeom prst="rect">
            <a:avLst/>
          </a:prstGeom>
        </p:spPr>
      </p:pic>
      <p:sp>
        <p:nvSpPr>
          <p:cNvPr id="141314" name="Rectangle 2"/>
          <p:cNvSpPr>
            <a:spLocks noGrp="1" noRot="1" noChangeArrowheads="1"/>
          </p:cNvSpPr>
          <p:nvPr>
            <p:ph type="title"/>
          </p:nvPr>
        </p:nvSpPr>
        <p:spPr>
          <a:xfrm>
            <a:off x="20" y="0"/>
            <a:ext cx="9143960" cy="970450"/>
          </a:xfrm>
        </p:spPr>
        <p:txBody>
          <a:bodyPr vert="horz" lIns="91440" tIns="45720" rIns="91440" bIns="45720" rtlCol="0" anchor="ctr">
            <a:normAutofit/>
          </a:bodyPr>
          <a:lstStyle/>
          <a:p>
            <a:pPr>
              <a:defRPr/>
            </a:pPr>
            <a:r>
              <a:rPr lang="en-US" b="1" u="sng" dirty="0">
                <a:solidFill>
                  <a:srgbClr val="66FFFF"/>
                </a:solidFill>
                <a:cs typeface="Times New Roman" pitchFamily="18" charset="0"/>
              </a:rPr>
              <a:t>ALONE AT THE CROSS</a:t>
            </a:r>
          </a:p>
        </p:txBody>
      </p:sp>
      <p:sp>
        <p:nvSpPr>
          <p:cNvPr id="6" name="Footer Placeholder 4"/>
          <p:cNvSpPr>
            <a:spLocks noGrp="1"/>
          </p:cNvSpPr>
          <p:nvPr>
            <p:ph type="ftr" sz="quarter" idx="11"/>
          </p:nvPr>
        </p:nvSpPr>
        <p:spPr>
          <a:xfrm>
            <a:off x="20" y="6492865"/>
            <a:ext cx="5004649"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r>
              <a:rPr kumimoji="0" lang="en-US" b="1"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Alone</a:t>
            </a:r>
          </a:p>
        </p:txBody>
      </p:sp>
      <p:sp>
        <p:nvSpPr>
          <p:cNvPr id="9" name="Text Box 5">
            <a:extLst>
              <a:ext uri="{FF2B5EF4-FFF2-40B4-BE49-F238E27FC236}">
                <a16:creationId xmlns:a16="http://schemas.microsoft.com/office/drawing/2014/main" id="{B3FCAFBB-2020-452F-A12C-D54C2978A5AE}"/>
              </a:ext>
            </a:extLst>
          </p:cNvPr>
          <p:cNvSpPr txBox="1">
            <a:spLocks noChangeArrowheads="1"/>
          </p:cNvSpPr>
          <p:nvPr/>
        </p:nvSpPr>
        <p:spPr bwMode="auto">
          <a:xfrm>
            <a:off x="-8005" y="2971800"/>
            <a:ext cx="9151985" cy="284996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70000" lnSpcReduction="20000"/>
          </a:bodyPr>
          <a:lstStyle/>
          <a:p>
            <a:pPr lvl="0" algn="ctr" defTabSz="457200">
              <a:lnSpc>
                <a:spcPct val="90000"/>
              </a:lnSpc>
              <a:spcBef>
                <a:spcPct val="20000"/>
              </a:spcBef>
              <a:spcAft>
                <a:spcPts val="600"/>
              </a:spcAft>
              <a:buClr>
                <a:srgbClr val="66FFFF"/>
              </a:buClr>
              <a:buSzPct val="70000"/>
              <a:defRPr/>
            </a:pPr>
            <a:r>
              <a:rPr lang="en-US" sz="5200" b="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cs typeface="Times New Roman" pitchFamily="18" charset="0"/>
              </a:rPr>
              <a:t>Jesus hung on the cross alone for the sins of the world, but was raised and ever lives to make intercession for us so that we never stand alone! </a:t>
            </a:r>
          </a:p>
          <a:p>
            <a:pPr lvl="0" algn="ctr" defTabSz="457200">
              <a:lnSpc>
                <a:spcPct val="90000"/>
              </a:lnSpc>
              <a:spcBef>
                <a:spcPct val="20000"/>
              </a:spcBef>
              <a:spcAft>
                <a:spcPts val="600"/>
              </a:spcAft>
              <a:buClr>
                <a:srgbClr val="66FFFF"/>
              </a:buClr>
              <a:buSzPct val="70000"/>
              <a:defRPr/>
            </a:pPr>
            <a:r>
              <a:rPr lang="en-US" sz="4600" b="1" i="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cs typeface="Times New Roman" pitchFamily="18" charset="0"/>
              </a:rPr>
              <a:t>(Those who obey His word –Heb. 7:25) </a:t>
            </a:r>
            <a:endParaRPr kumimoji="0" lang="en-US" sz="46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cs typeface="Times New Roman" pitchFamily="18" charset="0"/>
            </a:endParaRPr>
          </a:p>
          <a:p>
            <a:pPr marL="0" marR="0" lvl="0" indent="0" algn="ctr" defTabSz="457200" rtl="0" eaLnBrk="1" fontAlgn="base" latinLnBrk="0" hangingPunct="1">
              <a:lnSpc>
                <a:spcPct val="90000"/>
              </a:lnSpc>
              <a:spcBef>
                <a:spcPct val="20000"/>
              </a:spcBef>
              <a:spcAft>
                <a:spcPts val="600"/>
              </a:spcAft>
              <a:buClr>
                <a:srgbClr val="66FFFF"/>
              </a:buClr>
              <a:buSzPct val="70000"/>
              <a:buFontTx/>
              <a:buNone/>
              <a:tabLst/>
              <a:defRPr/>
            </a:pPr>
            <a:endParaRPr kumimoji="0" lang="en-US" sz="31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17008456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Autofit/>
          </a:bodyPr>
          <a:lstStyle/>
          <a:p>
            <a:pPr marL="182880">
              <a:buClr>
                <a:schemeClr val="accent6">
                  <a:lumMod val="75000"/>
                </a:schemeClr>
              </a:buClr>
              <a:defRPr/>
            </a:pPr>
            <a:r>
              <a:rPr kumimoji="0" lang="en-US" sz="4800" b="1" u="sng" kern="1200" dirty="0">
                <a:ln>
                  <a:solidFill>
                    <a:srgbClr val="0000FF"/>
                  </a:solidFill>
                </a:ln>
                <a:solidFill>
                  <a:srgbClr val="FFFFCC"/>
                </a:solidFill>
                <a:latin typeface="+mj-lt"/>
                <a:ea typeface="+mj-ea"/>
                <a:cs typeface="+mj-cs"/>
              </a:rPr>
              <a:t>INTRO</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5429" r="15429"/>
          <a:stretch/>
        </p:blipFill>
        <p:spPr>
          <a:xfrm>
            <a:off x="152400"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876800" cy="6781800"/>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fontAlgn="auto">
              <a:lnSpc>
                <a:spcPct val="90000"/>
              </a:lnSpc>
              <a:spcBef>
                <a:spcPct val="20000"/>
              </a:spcBef>
              <a:spcAft>
                <a:spcPts val="0"/>
              </a:spcAft>
              <a:buClr>
                <a:srgbClr val="FFFF00"/>
              </a:buClr>
              <a:defRPr/>
            </a:pPr>
            <a:r>
              <a:rPr lang="en-US" altLang="en-US" sz="4000" b="1" dirty="0">
                <a:solidFill>
                  <a:srgbClr val="FFFF00"/>
                </a:solidFill>
                <a:latin typeface="Tahoma"/>
              </a:rPr>
              <a:t>Loneliness</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3600" b="1" dirty="0">
                <a:solidFill>
                  <a:prstClr val="white"/>
                </a:solidFill>
              </a:rPr>
              <a:t>Loneliness can cause depression and pain – most people don’t want to feel all alone!</a:t>
            </a:r>
          </a:p>
          <a:p>
            <a:pPr marL="463550" lvl="0" indent="-463550" fontAlgn="auto">
              <a:lnSpc>
                <a:spcPct val="90000"/>
              </a:lnSpc>
              <a:spcAft>
                <a:spcPts val="0"/>
              </a:spcAft>
              <a:buClr>
                <a:srgbClr val="FFFF00"/>
              </a:buClr>
              <a:buFont typeface="Wingdings" panose="05000000000000000000" pitchFamily="2" charset="2"/>
              <a:buChar char="v"/>
              <a:defRPr/>
            </a:pPr>
            <a:r>
              <a:rPr lang="en-US" altLang="en-US" sz="3600" b="1" dirty="0">
                <a:solidFill>
                  <a:prstClr val="white"/>
                </a:solidFill>
              </a:rPr>
              <a:t>Saints need to know that no matter how “alone” we may feel in this life, God is always with us!</a:t>
            </a:r>
            <a:endParaRPr kumimoji="0" lang="en-US" altLang="en-US" sz="3600" b="1" u="none" strike="noStrike" kern="1200" cap="none" spc="0" normalizeH="0" baseline="0" noProof="0" dirty="0">
              <a:ln>
                <a:noFill/>
              </a:ln>
              <a:solidFill>
                <a:prstClr val="white"/>
              </a:solidFill>
              <a:effectLst/>
              <a:uLnTx/>
              <a:uFillTx/>
              <a:latin typeface="Tahoma"/>
              <a:cs typeface="Arial" charset="0"/>
            </a:endParaRP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charset="0"/>
                <a:ea typeface="+mn-ea"/>
                <a:cs typeface="Arial" charset="0"/>
              </a:rPr>
              <a:t>Alone</a:t>
            </a:r>
          </a:p>
        </p:txBody>
      </p:sp>
    </p:spTree>
    <p:extLst>
      <p:ext uri="{BB962C8B-B14F-4D97-AF65-F5344CB8AC3E}">
        <p14:creationId xmlns:p14="http://schemas.microsoft.com/office/powerpoint/2010/main" val="11932037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4A7861C1-5253-455F-9DA4-A5FF935BC96C}"/>
              </a:ext>
            </a:extLst>
          </p:cNvPr>
          <p:cNvPicPr>
            <a:picLocks noChangeAspect="1"/>
          </p:cNvPicPr>
          <p:nvPr/>
        </p:nvPicPr>
        <p:blipFill>
          <a:blip r:embed="rId4">
            <a:extLst>
              <a:ext uri="{28A0092B-C50C-407E-A947-70E740481C1C}">
                <a14:useLocalDpi xmlns:a14="http://schemas.microsoft.com/office/drawing/2010/main" val="0"/>
              </a:ext>
            </a:extLst>
          </a:blip>
          <a:srcRect l="1613" r="1613"/>
          <a:stretch/>
        </p:blipFill>
        <p:spPr>
          <a:xfrm>
            <a:off x="20" y="-152400"/>
            <a:ext cx="9143980" cy="7086600"/>
          </a:xfrm>
          <a:prstGeom prst="rect">
            <a:avLst/>
          </a:prstGeom>
          <a:noFill/>
        </p:spPr>
      </p:pic>
      <p:sp>
        <p:nvSpPr>
          <p:cNvPr id="141314" name="Rectangle 2"/>
          <p:cNvSpPr>
            <a:spLocks noGrp="1" noRot="1" noChangeArrowheads="1"/>
          </p:cNvSpPr>
          <p:nvPr>
            <p:ph type="title"/>
          </p:nvPr>
        </p:nvSpPr>
        <p:spPr>
          <a:xfrm>
            <a:off x="2" y="14236"/>
            <a:ext cx="3517898" cy="852006"/>
          </a:xfrm>
        </p:spPr>
        <p:txBody>
          <a:bodyPr vert="horz" lIns="91440" tIns="45720" rIns="91440" bIns="45720" rtlCol="0" anchor="ctr">
            <a:normAutofit fontScale="90000"/>
          </a:bodyPr>
          <a:lstStyle/>
          <a:p>
            <a:pPr>
              <a:defRPr/>
            </a:pPr>
            <a:r>
              <a:rPr lang="en-US" b="1" u="sng" dirty="0">
                <a:ln w="19050">
                  <a:solidFill>
                    <a:schemeClr val="bg1">
                      <a:alpha val="10000"/>
                    </a:schemeClr>
                  </a:solidFill>
                </a:ln>
                <a:solidFill>
                  <a:srgbClr val="66FFFF"/>
                </a:solidFill>
                <a:cs typeface="Times New Roman" pitchFamily="18" charset="0"/>
              </a:rPr>
              <a:t>CONCLUSION</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152400"/>
            <a:ext cx="5634088" cy="7086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lvl="0" algn="ctr" defTabSz="457200">
              <a:lnSpc>
                <a:spcPct val="90000"/>
              </a:lnSpc>
              <a:spcBef>
                <a:spcPct val="20000"/>
              </a:spcBef>
              <a:spcAft>
                <a:spcPts val="600"/>
              </a:spcAft>
              <a:buClr>
                <a:srgbClr val="959A40"/>
              </a:buClr>
              <a:buSzPct val="70000"/>
              <a:defRPr/>
            </a:pPr>
            <a:r>
              <a:rPr lang="en-US" sz="3200" b="1" dirty="0">
                <a:ln w="28575">
                  <a:solidFill>
                    <a:schemeClr val="bg1">
                      <a:alpha val="10000"/>
                    </a:scheme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Christ suffered all these things alone so that no Christian ever has to – He has made a promise:</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800" b="1" dirty="0">
                <a:ln>
                  <a:solidFill>
                    <a:schemeClr val="bg1">
                      <a:alpha val="10000"/>
                    </a:scheme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Hebrews 13:5-8: “I will never desert you, nor will I ever forsake you.” </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800" b="1" dirty="0">
                <a:ln>
                  <a:solidFill>
                    <a:schemeClr val="bg1">
                      <a:alpha val="10000"/>
                    </a:scheme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Christ is the same yesterday, today, and forever!</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2800" b="1" dirty="0">
                <a:ln>
                  <a:solidFill>
                    <a:schemeClr val="bg1">
                      <a:alpha val="10000"/>
                    </a:scheme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There is no need for any Christian to ever be alone</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2" charset="2"/>
              <a:buChar char="Ø"/>
              <a:tabLst/>
              <a:defRPr/>
            </a:pPr>
            <a:endParaRPr kumimoji="0" lang="en-US" sz="24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Alone</a:t>
            </a:r>
            <a:endPar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endParaRP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4000" b="1" i="0" u="none" strike="noStrike" kern="1200" cap="none" spc="0" normalizeH="0" baseline="0" noProof="0" dirty="0">
                <a:ln>
                  <a:solidFill>
                    <a:schemeClr val="bg1">
                      <a:alpha val="10000"/>
                    </a:scheme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Alone in the Garden</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4000" b="1" i="0" u="none" strike="noStrike" kern="1200" cap="none" spc="0" normalizeH="0" baseline="0" noProof="0" dirty="0">
                <a:ln>
                  <a:solidFill>
                    <a:schemeClr val="bg1">
                      <a:alpha val="10000"/>
                    </a:scheme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Alone at His Trial</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4000" b="1" i="0" u="none" strike="noStrike" kern="1200" cap="none" spc="0" normalizeH="0" baseline="0" noProof="0" dirty="0">
                <a:ln>
                  <a:solidFill>
                    <a:schemeClr val="bg1">
                      <a:alpha val="10000"/>
                    </a:scheme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Alone at the Cross</a:t>
            </a:r>
          </a:p>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endParaRPr kumimoji="0" lang="en-US" sz="28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5144047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0" name="Rectangle 19">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5566" r="5566"/>
          <a:stretch/>
        </p:blipFill>
        <p:spPr>
          <a:xfrm>
            <a:off x="20" y="10"/>
            <a:ext cx="9143980" cy="6857990"/>
          </a:xfrm>
          <a:prstGeom prst="rect">
            <a:avLst/>
          </a:prstGeom>
        </p:spPr>
      </p:pic>
      <p:sp>
        <p:nvSpPr>
          <p:cNvPr id="6" name="Title 5">
            <a:extLst>
              <a:ext uri="{FF2B5EF4-FFF2-40B4-BE49-F238E27FC236}">
                <a16:creationId xmlns:a16="http://schemas.microsoft.com/office/drawing/2014/main" id="{C2CC0E1D-EC95-4851-B62C-06E9A1894C5E}"/>
              </a:ext>
            </a:extLst>
          </p:cNvPr>
          <p:cNvSpPr>
            <a:spLocks noGrp="1"/>
          </p:cNvSpPr>
          <p:nvPr>
            <p:ph type="title" idx="4294967295"/>
          </p:nvPr>
        </p:nvSpPr>
        <p:spPr>
          <a:xfrm>
            <a:off x="20" y="10"/>
            <a:ext cx="9143960" cy="914390"/>
          </a:xfrm>
        </p:spPr>
        <p:txBody>
          <a:bodyPr vert="horz" lIns="91440" tIns="45720" rIns="91440" bIns="45720" rtlCol="0" anchor="ctr">
            <a:normAutofit/>
          </a:bodyPr>
          <a:lstStyle/>
          <a:p>
            <a:r>
              <a:rPr lang="en-US" b="1" dirty="0"/>
              <a:t>CONCLUSION</a:t>
            </a:r>
          </a:p>
        </p:txBody>
      </p:sp>
      <p:sp>
        <p:nvSpPr>
          <p:cNvPr id="5" name="TextBox 4">
            <a:extLst>
              <a:ext uri="{FF2B5EF4-FFF2-40B4-BE49-F238E27FC236}">
                <a16:creationId xmlns:a16="http://schemas.microsoft.com/office/drawing/2014/main" id="{361DF53F-9CC3-4107-AB89-E9689AE35F88}"/>
              </a:ext>
            </a:extLst>
          </p:cNvPr>
          <p:cNvSpPr txBox="1"/>
          <p:nvPr/>
        </p:nvSpPr>
        <p:spPr>
          <a:xfrm>
            <a:off x="13524" y="1295400"/>
            <a:ext cx="9130476" cy="39624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500" b="1" i="0" u="none" strike="noStrike" kern="1200" cap="none" spc="0" normalizeH="0" baseline="0" noProof="0" dirty="0">
                <a:ln>
                  <a:noFill/>
                </a:ln>
                <a:solidFill>
                  <a:srgbClr val="FFFF00"/>
                </a:solidFill>
                <a:effectLst/>
                <a:uLnTx/>
                <a:uFillTx/>
                <a:latin typeface="Tahoma"/>
                <a:ea typeface="+mn-ea"/>
                <a:cs typeface="Arial" charset="0"/>
              </a:rPr>
              <a:t>I Peter 5:6-7</a:t>
            </a:r>
          </a:p>
          <a:p>
            <a:pPr marL="682625" lvl="0" indent="-682625" fontAlgn="auto">
              <a:lnSpc>
                <a:spcPct val="90000"/>
              </a:lnSpc>
              <a:spcBef>
                <a:spcPts val="0"/>
              </a:spcBef>
              <a:spcAft>
                <a:spcPts val="600"/>
              </a:spcAft>
              <a:defRPr/>
            </a:pPr>
            <a:r>
              <a:rPr lang="en-US" sz="3000" dirty="0">
                <a:solidFill>
                  <a:prstClr val="white"/>
                </a:solidFill>
                <a:latin typeface="Tahoma"/>
              </a:rPr>
              <a:t>6.  Therefore humble yourselves under the mighty hand of God, that He may exalt you at the proper time, </a:t>
            </a:r>
          </a:p>
          <a:p>
            <a:pPr marL="682625" lvl="0" indent="-682625" fontAlgn="auto">
              <a:lnSpc>
                <a:spcPct val="90000"/>
              </a:lnSpc>
              <a:spcBef>
                <a:spcPts val="0"/>
              </a:spcBef>
              <a:spcAft>
                <a:spcPts val="600"/>
              </a:spcAft>
              <a:defRPr/>
            </a:pPr>
            <a:r>
              <a:rPr lang="en-US" sz="3000" dirty="0">
                <a:solidFill>
                  <a:prstClr val="white"/>
                </a:solidFill>
                <a:latin typeface="Tahoma"/>
              </a:rPr>
              <a:t>7.  casting all your anxiety on Him, because He cares for you."</a:t>
            </a:r>
            <a:endParaRPr kumimoji="0" lang="en-US" sz="3000" b="0" i="0" u="none" strike="noStrike" kern="1200" cap="none" spc="0" normalizeH="0" baseline="0" noProof="0" dirty="0">
              <a:ln>
                <a:noFill/>
              </a:ln>
              <a:solidFill>
                <a:prstClr val="white"/>
              </a:solidFill>
              <a:effectLst/>
              <a:uLnTx/>
              <a:uFillTx/>
              <a:latin typeface="Tahoma"/>
              <a:ea typeface="+mn-ea"/>
              <a:cs typeface="Arial" charset="0"/>
            </a:endParaRP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3524"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rPr>
              <a:t>Alone</a:t>
            </a:r>
          </a:p>
        </p:txBody>
      </p:sp>
      <p:sp>
        <p:nvSpPr>
          <p:cNvPr id="14" name="TextBox 13">
            <a:extLst>
              <a:ext uri="{FF2B5EF4-FFF2-40B4-BE49-F238E27FC236}">
                <a16:creationId xmlns:a16="http://schemas.microsoft.com/office/drawing/2014/main" id="{DF61B99F-7FC1-4002-BAD8-DF11C101BEF3}"/>
              </a:ext>
            </a:extLst>
          </p:cNvPr>
          <p:cNvSpPr txBox="1"/>
          <p:nvPr/>
        </p:nvSpPr>
        <p:spPr>
          <a:xfrm>
            <a:off x="-20728" y="4654753"/>
            <a:ext cx="9185456"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fontAlgn="auto">
              <a:spcBef>
                <a:spcPts val="0"/>
              </a:spcBef>
              <a:spcAft>
                <a:spcPts val="0"/>
              </a:spcAft>
              <a:defRPr/>
            </a:pPr>
            <a:r>
              <a:rPr lang="en-US" sz="3600" b="1" dirty="0">
                <a:solidFill>
                  <a:prstClr val="white"/>
                </a:solidFill>
              </a:rPr>
              <a:t>While man failed Christ, He will not fail His followers!</a:t>
            </a:r>
            <a:endParaRPr kumimoji="0" lang="en-US" sz="3600" b="1" i="0" u="none" strike="noStrike" kern="1200" cap="none" spc="0" normalizeH="0" baseline="0" noProof="0" dirty="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14179536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0" name="Rectangle 19">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4" name="Picture 3">
            <a:extLst>
              <a:ext uri="{FF2B5EF4-FFF2-40B4-BE49-F238E27FC236}">
                <a16:creationId xmlns:a16="http://schemas.microsoft.com/office/drawing/2014/main" id="{52DE7B5C-FC60-4457-9596-6FD297B14D80}"/>
              </a:ext>
            </a:extLst>
          </p:cNvPr>
          <p:cNvPicPr>
            <a:picLocks noChangeAspect="1"/>
          </p:cNvPicPr>
          <p:nvPr/>
        </p:nvPicPr>
        <p:blipFill>
          <a:blip r:embed="rId4">
            <a:alphaModFix/>
            <a:extLst>
              <a:ext uri="{28A0092B-C50C-407E-A947-70E740481C1C}">
                <a14:useLocalDpi xmlns:a14="http://schemas.microsoft.com/office/drawing/2010/main" val="0"/>
              </a:ext>
            </a:extLst>
          </a:blip>
          <a:srcRect l="6305" r="6305"/>
          <a:stretch/>
        </p:blipFill>
        <p:spPr>
          <a:xfrm>
            <a:off x="20" y="10"/>
            <a:ext cx="9143980" cy="6857990"/>
          </a:xfrm>
          <a:prstGeom prst="rect">
            <a:avLst/>
          </a:prstGeom>
        </p:spPr>
      </p:pic>
      <p:sp>
        <p:nvSpPr>
          <p:cNvPr id="6" name="Title 5">
            <a:extLst>
              <a:ext uri="{FF2B5EF4-FFF2-40B4-BE49-F238E27FC236}">
                <a16:creationId xmlns:a16="http://schemas.microsoft.com/office/drawing/2014/main" id="{C2CC0E1D-EC95-4851-B62C-06E9A1894C5E}"/>
              </a:ext>
            </a:extLst>
          </p:cNvPr>
          <p:cNvSpPr>
            <a:spLocks noGrp="1"/>
          </p:cNvSpPr>
          <p:nvPr>
            <p:ph type="title" idx="4294967295"/>
          </p:nvPr>
        </p:nvSpPr>
        <p:spPr>
          <a:xfrm>
            <a:off x="20" y="10"/>
            <a:ext cx="9143960" cy="914390"/>
          </a:xfrm>
        </p:spPr>
        <p:txBody>
          <a:bodyPr vert="horz" lIns="91440" tIns="45720" rIns="91440" bIns="45720" rtlCol="0" anchor="ctr">
            <a:normAutofit/>
          </a:bodyPr>
          <a:lstStyle/>
          <a:p>
            <a:pPr algn="ctr"/>
            <a:r>
              <a:rPr lang="en-US" b="1" u="sng" dirty="0">
                <a:ln w="19050">
                  <a:solidFill>
                    <a:schemeClr val="bg1">
                      <a:alpha val="10000"/>
                    </a:schemeClr>
                  </a:solidFill>
                </a:ln>
                <a:solidFill>
                  <a:srgbClr val="66FFFF"/>
                </a:solidFill>
                <a:cs typeface="Times New Roman" pitchFamily="18" charset="0"/>
              </a:rPr>
              <a:t>CONCLUSION</a:t>
            </a:r>
            <a:endParaRPr lang="en-US" b="1" dirty="0"/>
          </a:p>
        </p:txBody>
      </p:sp>
      <p:sp>
        <p:nvSpPr>
          <p:cNvPr id="5" name="TextBox 4">
            <a:extLst>
              <a:ext uri="{FF2B5EF4-FFF2-40B4-BE49-F238E27FC236}">
                <a16:creationId xmlns:a16="http://schemas.microsoft.com/office/drawing/2014/main" id="{361DF53F-9CC3-4107-AB89-E9689AE35F88}"/>
              </a:ext>
            </a:extLst>
          </p:cNvPr>
          <p:cNvSpPr txBox="1"/>
          <p:nvPr/>
        </p:nvSpPr>
        <p:spPr>
          <a:xfrm>
            <a:off x="13504" y="3840363"/>
            <a:ext cx="9130476" cy="2530454"/>
          </a:xfrm>
          <a:prstGeom prst="rect">
            <a:avLst/>
          </a:prstGeom>
        </p:spPr>
        <p:txBody>
          <a:bodyPr vert="horz" lIns="91440" tIns="45720" rIns="91440" bIns="45720" rtlCol="0">
            <a:normAutofit/>
          </a:bodyPr>
          <a:lstStyle/>
          <a:p>
            <a:pPr lvl="0" fontAlgn="auto">
              <a:lnSpc>
                <a:spcPct val="90000"/>
              </a:lnSpc>
              <a:spcBef>
                <a:spcPts val="0"/>
              </a:spcBef>
              <a:spcAft>
                <a:spcPts val="600"/>
              </a:spcAft>
              <a:defRPr/>
            </a:pPr>
            <a:r>
              <a:rPr lang="en-US" sz="3500" b="1" dirty="0">
                <a:solidFill>
                  <a:srgbClr val="FFFF00"/>
                </a:solidFill>
                <a:latin typeface="Tahoma"/>
              </a:rPr>
              <a:t>“Where No One Stands Alone” Chorus </a:t>
            </a:r>
            <a:r>
              <a:rPr lang="en-US" sz="3500" b="1" i="1" dirty="0">
                <a:solidFill>
                  <a:srgbClr val="FFFF00"/>
                </a:solidFill>
                <a:latin typeface="Tahoma"/>
              </a:rPr>
              <a:t>(Hymn by </a:t>
            </a:r>
            <a:r>
              <a:rPr lang="en-US" sz="3500" b="1" i="1" dirty="0" err="1">
                <a:solidFill>
                  <a:srgbClr val="FFFF00"/>
                </a:solidFill>
                <a:latin typeface="Tahoma"/>
              </a:rPr>
              <a:t>Mosie</a:t>
            </a:r>
            <a:r>
              <a:rPr lang="en-US" sz="3500" b="1" i="1" dirty="0">
                <a:solidFill>
                  <a:srgbClr val="FFFF00"/>
                </a:solidFill>
                <a:latin typeface="Tahoma"/>
              </a:rPr>
              <a:t> Lister)</a:t>
            </a:r>
            <a:endParaRPr kumimoji="0" lang="en-US" sz="3500" b="1" i="1" u="none" strike="noStrike" kern="1200" cap="none" spc="0" normalizeH="0" baseline="0" noProof="0" dirty="0">
              <a:ln>
                <a:noFill/>
              </a:ln>
              <a:solidFill>
                <a:srgbClr val="FFFF00"/>
              </a:solidFill>
              <a:effectLst/>
              <a:uLnTx/>
              <a:uFillTx/>
              <a:latin typeface="Tahoma"/>
            </a:endParaRPr>
          </a:p>
          <a:p>
            <a:pPr lvl="0" fontAlgn="auto">
              <a:lnSpc>
                <a:spcPct val="90000"/>
              </a:lnSpc>
              <a:spcBef>
                <a:spcPts val="0"/>
              </a:spcBef>
              <a:spcAft>
                <a:spcPts val="600"/>
              </a:spcAft>
              <a:defRPr/>
            </a:pPr>
            <a:r>
              <a:rPr lang="en-US" sz="3000" dirty="0">
                <a:solidFill>
                  <a:prstClr val="white"/>
                </a:solidFill>
                <a:latin typeface="Tahoma"/>
              </a:rPr>
              <a:t>“Hold my hand all the way, every hour, every day, From here to the great unknown, Take my hand; Let me stand Where no-one stands alone!”</a:t>
            </a:r>
            <a:endParaRPr kumimoji="0" lang="en-US" sz="3000" b="0" i="0" u="none" strike="noStrike" kern="1200" cap="none" spc="0" normalizeH="0" baseline="0" noProof="0" dirty="0">
              <a:ln>
                <a:noFill/>
              </a:ln>
              <a:solidFill>
                <a:prstClr val="white"/>
              </a:solidFill>
              <a:effectLst/>
              <a:uLnTx/>
              <a:uFillTx/>
              <a:latin typeface="Tahoma"/>
              <a:ea typeface="+mn-ea"/>
              <a:cs typeface="Arial" charset="0"/>
            </a:endParaRP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3524"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rPr>
              <a:t>Alone</a:t>
            </a:r>
          </a:p>
        </p:txBody>
      </p:sp>
      <p:sp>
        <p:nvSpPr>
          <p:cNvPr id="8" name="TextBox 7">
            <a:extLst>
              <a:ext uri="{FF2B5EF4-FFF2-40B4-BE49-F238E27FC236}">
                <a16:creationId xmlns:a16="http://schemas.microsoft.com/office/drawing/2014/main" id="{415DE618-2618-4D14-A3E7-5C603D292064}"/>
              </a:ext>
            </a:extLst>
          </p:cNvPr>
          <p:cNvSpPr txBox="1"/>
          <p:nvPr/>
        </p:nvSpPr>
        <p:spPr>
          <a:xfrm>
            <a:off x="-40" y="1044857"/>
            <a:ext cx="9144000" cy="230832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fontAlgn="auto">
              <a:spcBef>
                <a:spcPts val="0"/>
              </a:spcBef>
              <a:spcAft>
                <a:spcPts val="0"/>
              </a:spcAft>
              <a:defRPr/>
            </a:pPr>
            <a:r>
              <a:rPr lang="en-US" sz="3600" b="1" dirty="0">
                <a:solidFill>
                  <a:prstClr val="white"/>
                </a:solidFill>
              </a:rPr>
              <a:t>Let us not forsake Christ but live in such a way that we are His friends, and as such we will never have to stand alone!</a:t>
            </a:r>
            <a:endParaRPr kumimoji="0" lang="en-US" sz="3600" b="1" i="0" u="none" strike="noStrike" kern="1200" cap="none" spc="0" normalizeH="0" baseline="0" noProof="0" dirty="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42483740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D8E5B53A-B8C9-4D41-87A5-11B5CAE277A6}"/>
              </a:ext>
            </a:extLst>
          </p:cNvPr>
          <p:cNvPicPr>
            <a:picLocks noChangeAspect="1"/>
          </p:cNvPicPr>
          <p:nvPr/>
        </p:nvPicPr>
        <p:blipFill>
          <a:blip r:embed="rId3">
            <a:alphaModFix amt="30000"/>
            <a:extLst>
              <a:ext uri="{28A0092B-C50C-407E-A947-70E740481C1C}">
                <a14:useLocalDpi xmlns:a14="http://schemas.microsoft.com/office/drawing/2010/main" val="0"/>
              </a:ext>
            </a:extLst>
          </a:blip>
          <a:srcRect l="5382" r="5382"/>
          <a:stretch/>
        </p:blipFill>
        <p:spPr>
          <a:xfrm>
            <a:off x="20" y="10"/>
            <a:ext cx="9143980" cy="6857990"/>
          </a:xfrm>
          <a:prstGeom prst="rect">
            <a:avLst/>
          </a:prstGeom>
          <a:noFill/>
        </p:spPr>
      </p:pic>
      <p:sp>
        <p:nvSpPr>
          <p:cNvPr id="7" name="Rectangle 2">
            <a:extLst>
              <a:ext uri="{FF2B5EF4-FFF2-40B4-BE49-F238E27FC236}">
                <a16:creationId xmlns:a16="http://schemas.microsoft.com/office/drawing/2014/main" id="{F514AC04-9B48-4210-A220-D19F90ACBC3C}"/>
              </a:ext>
            </a:extLst>
          </p:cNvPr>
          <p:cNvSpPr txBox="1">
            <a:spLocks noChangeArrowheads="1"/>
          </p:cNvSpPr>
          <p:nvPr/>
        </p:nvSpPr>
        <p:spPr>
          <a:xfrm>
            <a:off x="0" y="0"/>
            <a:ext cx="9144000" cy="874027"/>
          </a:xfrm>
          <a:prstGeom prst="rect">
            <a:avLst/>
          </a:prstGeom>
          <a:ln/>
        </p:spPr>
        <p:style>
          <a:lnRef idx="0">
            <a:schemeClr val="accent2"/>
          </a:lnRef>
          <a:fillRef idx="3">
            <a:schemeClr val="accent2"/>
          </a:fillRef>
          <a:effectRef idx="3">
            <a:schemeClr val="accent2"/>
          </a:effectRef>
          <a:fontRef idx="minor">
            <a:schemeClr val="lt1"/>
          </a:fontRef>
        </p:style>
        <p:txBody>
          <a:bodyPr vert="horz" lIns="45720" tIns="0" rIns="45720" bIns="0" anchor="t">
            <a:normAutofit/>
          </a:bodyPr>
          <a:lstStyle>
            <a:lvl1pPr algn="l" rtl="0" eaLnBrk="1" latinLnBrk="0" hangingPunct="1">
              <a:spcBef>
                <a:spcPct val="0"/>
              </a:spcBef>
              <a:buNone/>
              <a:defRPr kumimoji="0" sz="1800" b="1" kern="1200">
                <a:solidFill>
                  <a:schemeClr val="accent1"/>
                </a:solidFill>
                <a:latin typeface="+mj-lt"/>
                <a:ea typeface="+mj-ea"/>
                <a:cs typeface="+mj-cs"/>
              </a:defRPr>
            </a:lvl1pPr>
          </a:lstStyle>
          <a:p>
            <a:pPr algn="ctr" fontAlgn="auto">
              <a:spcAft>
                <a:spcPts val="0"/>
              </a:spcAft>
            </a:pPr>
            <a:r>
              <a:rPr lang="en-US" sz="4600" u="sng" dirty="0">
                <a:solidFill>
                  <a:srgbClr val="0000FF"/>
                </a:solidFill>
                <a:latin typeface="Ameretto"/>
              </a:rPr>
              <a:t>“What Must I Do To Be Saved?”</a:t>
            </a:r>
          </a:p>
        </p:txBody>
      </p:sp>
      <p:sp>
        <p:nvSpPr>
          <p:cNvPr id="8" name="Text Box 3">
            <a:extLst>
              <a:ext uri="{FF2B5EF4-FFF2-40B4-BE49-F238E27FC236}">
                <a16:creationId xmlns:a16="http://schemas.microsoft.com/office/drawing/2014/main" id="{06A9488D-6586-437D-B025-D1A4E0EBB664}"/>
              </a:ext>
            </a:extLst>
          </p:cNvPr>
          <p:cNvSpPr txBox="1">
            <a:spLocks noChangeArrowheads="1"/>
          </p:cNvSpPr>
          <p:nvPr/>
        </p:nvSpPr>
        <p:spPr bwMode="auto">
          <a:xfrm>
            <a:off x="-20" y="1177658"/>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Tahoma" pitchFamily="34" charset="0"/>
                <a:ea typeface="Tahoma" pitchFamily="34" charset="0"/>
                <a:cs typeface="Tahoma" pitchFamily="34" charset="0"/>
              </a:rPr>
              <a:t>Remain Faithful (Jn. 8:31; Rev. 2:10)</a:t>
            </a:r>
          </a:p>
        </p:txBody>
      </p:sp>
      <p:sp>
        <p:nvSpPr>
          <p:cNvPr id="9" name="Text Box 4">
            <a:extLst>
              <a:ext uri="{FF2B5EF4-FFF2-40B4-BE49-F238E27FC236}">
                <a16:creationId xmlns:a16="http://schemas.microsoft.com/office/drawing/2014/main" id="{E3C014B9-8C2D-4DA6-8647-CC3F339E0702}"/>
              </a:ext>
            </a:extLst>
          </p:cNvPr>
          <p:cNvSpPr txBox="1">
            <a:spLocks noChangeArrowheads="1"/>
          </p:cNvSpPr>
          <p:nvPr/>
        </p:nvSpPr>
        <p:spPr bwMode="auto">
          <a:xfrm>
            <a:off x="-20" y="4964920"/>
            <a:ext cx="9144000" cy="707886"/>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p:txBody>
      </p:sp>
      <p:sp>
        <p:nvSpPr>
          <p:cNvPr id="11" name="TextBox 10">
            <a:extLst>
              <a:ext uri="{FF2B5EF4-FFF2-40B4-BE49-F238E27FC236}">
                <a16:creationId xmlns:a16="http://schemas.microsoft.com/office/drawing/2014/main" id="{2E0F9F30-DA54-44CD-B83B-0D26259CA143}"/>
              </a:ext>
            </a:extLst>
          </p:cNvPr>
          <p:cNvSpPr txBox="1"/>
          <p:nvPr/>
        </p:nvSpPr>
        <p:spPr>
          <a:xfrm>
            <a:off x="16767" y="5693870"/>
            <a:ext cx="912721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ysClr val="windowText" lastClr="000000"/>
                  </a:solidFill>
                </a:ln>
                <a:effectLst/>
                <a:uLnTx/>
                <a:uFillTx/>
                <a:latin typeface="Arial" pitchFamily="34" charset="0"/>
                <a:ea typeface="+mn-ea"/>
                <a:cs typeface="Arial" pitchFamily="34" charset="0"/>
              </a:rPr>
              <a:t>Pray (Acts 8:22)</a:t>
            </a:r>
          </a:p>
        </p:txBody>
      </p:sp>
    </p:spTree>
    <p:extLst>
      <p:ext uri="{BB962C8B-B14F-4D97-AF65-F5344CB8AC3E}">
        <p14:creationId xmlns:p14="http://schemas.microsoft.com/office/powerpoint/2010/main" val="39729938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out)">
                                      <p:cBhvr>
                                        <p:cTn id="7" dur="1000"/>
                                        <p:tgtEl>
                                          <p:spTgt spid="8">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circle(out)">
                                      <p:cBhvr>
                                        <p:cTn id="11" dur="1000"/>
                                        <p:tgtEl>
                                          <p:spTgt spid="8">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circle(out)">
                                      <p:cBhvr>
                                        <p:cTn id="15" dur="1000"/>
                                        <p:tgtEl>
                                          <p:spTgt spid="8">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circle(out)">
                                      <p:cBhvr>
                                        <p:cTn id="19" dur="1000"/>
                                        <p:tgtEl>
                                          <p:spTgt spid="8">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circle(out)">
                                      <p:cBhvr>
                                        <p:cTn id="23" dur="1000"/>
                                        <p:tgtEl>
                                          <p:spTgt spid="8">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circle(out)">
                                      <p:cBhvr>
                                        <p:cTn id="27" dur="1000"/>
                                        <p:tgtEl>
                                          <p:spTgt spid="8">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1000"/>
                                        <p:tgtEl>
                                          <p:spTgt spid="9"/>
                                        </p:tgtEl>
                                      </p:cBhvr>
                                    </p:animEffect>
                                  </p:childTnLst>
                                </p:cTn>
                              </p:par>
                            </p:childTnLst>
                          </p:cTn>
                        </p:par>
                        <p:par>
                          <p:cTn id="32" fill="hold">
                            <p:stCondLst>
                              <p:cond delay="7000"/>
                            </p:stCondLst>
                            <p:childTnLst>
                              <p:par>
                                <p:cTn id="33" presetID="16" presetClass="entr" presetSubtype="21"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arn(inVertical)">
                                      <p:cBhvr>
                                        <p:cTn id="35" dur="500"/>
                                        <p:tgtEl>
                                          <p:spTgt spid="11">
                                            <p:txEl>
                                              <p:pRg st="0" end="0"/>
                                            </p:txEl>
                                          </p:spTgt>
                                        </p:tgtEl>
                                      </p:cBhvr>
                                    </p:animEffect>
                                  </p:childTnLst>
                                </p:cTn>
                              </p:par>
                            </p:childTnLst>
                          </p:cTn>
                        </p:par>
                        <p:par>
                          <p:cTn id="36" fill="hold">
                            <p:stCondLst>
                              <p:cond delay="7500"/>
                            </p:stCondLst>
                            <p:childTnLst>
                              <p:par>
                                <p:cTn id="37" presetID="16" presetClass="entr" presetSubtype="21" fill="hold" nodeType="after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barn(inVertical)">
                                      <p:cBhvr>
                                        <p:cTn id="3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914400"/>
          </a:xfrm>
        </p:spPr>
        <p:txBody>
          <a:bodyPr vert="horz" lIns="45720" rIns="45720" anchor="b">
            <a:normAutofit/>
          </a:bodyPr>
          <a:lstStyle/>
          <a:p>
            <a:pPr marL="182880">
              <a:buClr>
                <a:schemeClr val="accent6">
                  <a:lumMod val="75000"/>
                </a:schemeClr>
              </a:buClr>
              <a:defRPr/>
            </a:pPr>
            <a:r>
              <a:rPr kumimoji="0" lang="en-US" sz="4800" b="1" u="sng" kern="1200" dirty="0">
                <a:ln>
                  <a:solidFill>
                    <a:srgbClr val="0000FF"/>
                  </a:solidFill>
                </a:ln>
                <a:solidFill>
                  <a:srgbClr val="FFFFCC"/>
                </a:solidFill>
                <a:latin typeface="+mj-lt"/>
                <a:ea typeface="+mj-ea"/>
                <a:cs typeface="+mj-cs"/>
              </a:rPr>
              <a:t>INTRO</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8667" r="18667"/>
          <a:stretch/>
        </p:blipFill>
        <p:spPr>
          <a:xfrm>
            <a:off x="152400"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876800" cy="6781800"/>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4000" b="1" i="0" u="none" strike="noStrike" kern="1200" cap="none" spc="0" normalizeH="0" baseline="0" noProof="0" dirty="0">
                <a:ln>
                  <a:noFill/>
                </a:ln>
                <a:solidFill>
                  <a:srgbClr val="FFFF00"/>
                </a:solidFill>
                <a:effectLst/>
                <a:uLnTx/>
                <a:uFillTx/>
                <a:latin typeface="Tahoma"/>
                <a:ea typeface="+mn-ea"/>
                <a:cs typeface="+mn-cs"/>
              </a:rPr>
              <a:t>Jesus was popular</a:t>
            </a:r>
          </a:p>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Mark 2:4: </a:t>
            </a:r>
            <a:r>
              <a:rPr lang="en-US" altLang="en-US" sz="2800" dirty="0">
                <a:solidFill>
                  <a:prstClr val="white"/>
                </a:solidFill>
              </a:rPr>
              <a:t>The crowd was so large the paralytic man was lowered down through the roof!</a:t>
            </a:r>
          </a:p>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John 6:2: </a:t>
            </a:r>
            <a:r>
              <a:rPr lang="en-US" altLang="en-US" sz="2800" dirty="0">
                <a:solidFill>
                  <a:prstClr val="white"/>
                </a:solidFill>
              </a:rPr>
              <a:t>Crowds followed Him because of the miracles and healing He performed</a:t>
            </a:r>
          </a:p>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John 6:5-14: </a:t>
            </a:r>
            <a:r>
              <a:rPr lang="en-US" altLang="en-US" sz="2800" dirty="0">
                <a:solidFill>
                  <a:prstClr val="white"/>
                </a:solidFill>
              </a:rPr>
              <a:t>Jesus fed the 5,000 – people were amazed and called Him, “the Prophet”</a:t>
            </a:r>
          </a:p>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John 6:15: </a:t>
            </a:r>
            <a:r>
              <a:rPr lang="en-US" altLang="en-US" sz="2800" dirty="0">
                <a:solidFill>
                  <a:prstClr val="white"/>
                </a:solidFill>
              </a:rPr>
              <a:t>The people were about to grab Jesus and make Him their king! He went to be alone</a:t>
            </a:r>
            <a:endParaRPr kumimoji="0" lang="en-US" altLang="en-US" sz="2800" i="0" u="none" strike="noStrike" kern="1200" cap="none" spc="0" normalizeH="0" baseline="0" noProof="0" dirty="0">
              <a:ln>
                <a:noFill/>
              </a:ln>
              <a:solidFill>
                <a:prstClr val="white"/>
              </a:solidFill>
              <a:effectLst/>
              <a:uLnTx/>
              <a:uFillTx/>
              <a:latin typeface="Tahoma"/>
              <a:cs typeface="Arial" charset="0"/>
            </a:endParaRP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charset="0"/>
                <a:ea typeface="+mn-ea"/>
                <a:cs typeface="Arial" charset="0"/>
              </a:rPr>
              <a:t>Alone</a:t>
            </a:r>
            <a:endParaRPr kumimoji="0" lang="en-US" sz="1000" b="0" i="0" u="none" strike="noStrike" kern="1200" cap="none" spc="0" normalizeH="0" baseline="0" noProof="0" dirty="0">
              <a:ln>
                <a:noFill/>
              </a:ln>
              <a:solidFill>
                <a:prstClr val="white"/>
              </a:solidFill>
              <a:effectLst/>
              <a:uLnTx/>
              <a:uFillTx/>
              <a:latin typeface="Arial" charset="0"/>
              <a:ea typeface="+mn-ea"/>
              <a:cs typeface="Arial" charset="0"/>
            </a:endParaRPr>
          </a:p>
        </p:txBody>
      </p:sp>
    </p:spTree>
    <p:extLst>
      <p:ext uri="{BB962C8B-B14F-4D97-AF65-F5344CB8AC3E}">
        <p14:creationId xmlns:p14="http://schemas.microsoft.com/office/powerpoint/2010/main" val="41744038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barn(inVertical)">
                                      <p:cBhvr>
                                        <p:cTn id="13" dur="500"/>
                                        <p:tgtEl>
                                          <p:spTgt spid="8">
                                            <p:txEl>
                                              <p:pRg st="1" end="1"/>
                                            </p:txEl>
                                          </p:spTgt>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barn(inVertical)">
                                      <p:cBhvr>
                                        <p:cTn id="2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0" name="Rectangle 19">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forest with trees and plants&#10;&#10;Description automatically generated with low confidence">
            <a:extLst>
              <a:ext uri="{FF2B5EF4-FFF2-40B4-BE49-F238E27FC236}">
                <a16:creationId xmlns:a16="http://schemas.microsoft.com/office/drawing/2014/main" id="{52DE7B5C-FC60-4457-9596-6FD297B14D80}"/>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b="4459"/>
          <a:stretch/>
        </p:blipFill>
        <p:spPr>
          <a:xfrm>
            <a:off x="20" y="10"/>
            <a:ext cx="9143980" cy="6857990"/>
          </a:xfrm>
          <a:prstGeom prst="rect">
            <a:avLst/>
          </a:prstGeom>
        </p:spPr>
      </p:pic>
      <p:sp>
        <p:nvSpPr>
          <p:cNvPr id="6" name="Title 5">
            <a:extLst>
              <a:ext uri="{FF2B5EF4-FFF2-40B4-BE49-F238E27FC236}">
                <a16:creationId xmlns:a16="http://schemas.microsoft.com/office/drawing/2014/main" id="{C2CC0E1D-EC95-4851-B62C-06E9A1894C5E}"/>
              </a:ext>
            </a:extLst>
          </p:cNvPr>
          <p:cNvSpPr>
            <a:spLocks noGrp="1"/>
          </p:cNvSpPr>
          <p:nvPr>
            <p:ph type="title" idx="4294967295"/>
          </p:nvPr>
        </p:nvSpPr>
        <p:spPr>
          <a:xfrm>
            <a:off x="20" y="10"/>
            <a:ext cx="9143960" cy="914390"/>
          </a:xfrm>
        </p:spPr>
        <p:txBody>
          <a:bodyPr vert="horz" lIns="91440" tIns="45720" rIns="91440" bIns="45720" rtlCol="0" anchor="ctr">
            <a:normAutofit/>
          </a:bodyPr>
          <a:lstStyle/>
          <a:p>
            <a:r>
              <a:rPr lang="en-US" b="1" dirty="0"/>
              <a:t>Intro</a:t>
            </a:r>
          </a:p>
        </p:txBody>
      </p:sp>
      <p:sp>
        <p:nvSpPr>
          <p:cNvPr id="5" name="TextBox 4">
            <a:extLst>
              <a:ext uri="{FF2B5EF4-FFF2-40B4-BE49-F238E27FC236}">
                <a16:creationId xmlns:a16="http://schemas.microsoft.com/office/drawing/2014/main" id="{361DF53F-9CC3-4107-AB89-E9689AE35F88}"/>
              </a:ext>
            </a:extLst>
          </p:cNvPr>
          <p:cNvSpPr txBox="1"/>
          <p:nvPr/>
        </p:nvSpPr>
        <p:spPr>
          <a:xfrm>
            <a:off x="13524" y="762000"/>
            <a:ext cx="9130476" cy="4495800"/>
          </a:xfrm>
          <a:prstGeom prst="rect">
            <a:avLst/>
          </a:prstGeom>
        </p:spPr>
        <p:txBody>
          <a:bodyPr vert="horz" lIns="91440" tIns="45720" rIns="91440" bIns="45720" rtlCol="0">
            <a:normAutofit fontScale="92500" lnSpcReduction="20000"/>
          </a:bodyPr>
          <a:lstStyle/>
          <a:p>
            <a:pPr lvl="0" fontAlgn="auto">
              <a:lnSpc>
                <a:spcPct val="90000"/>
              </a:lnSpc>
              <a:spcBef>
                <a:spcPts val="0"/>
              </a:spcBef>
              <a:spcAft>
                <a:spcPts val="600"/>
              </a:spcAft>
              <a:defRPr/>
            </a:pPr>
            <a:r>
              <a:rPr lang="en-US" sz="3500" b="1" dirty="0">
                <a:solidFill>
                  <a:srgbClr val="FFFF00"/>
                </a:solidFill>
                <a:latin typeface="Tahoma"/>
              </a:rPr>
              <a:t>John 16:30-33</a:t>
            </a:r>
          </a:p>
          <a:p>
            <a:pPr marL="682625" lvl="0" indent="-682625" fontAlgn="auto">
              <a:lnSpc>
                <a:spcPct val="90000"/>
              </a:lnSpc>
              <a:spcBef>
                <a:spcPts val="0"/>
              </a:spcBef>
              <a:spcAft>
                <a:spcPts val="600"/>
              </a:spcAft>
              <a:defRPr/>
            </a:pPr>
            <a:r>
              <a:rPr lang="en-US" sz="3000" dirty="0">
                <a:solidFill>
                  <a:prstClr val="white"/>
                </a:solidFill>
                <a:latin typeface="Tahoma"/>
              </a:rPr>
              <a:t>30.  "Now we know that You know all things, and have no need for anyone to question You; by this we believe that You came from God." </a:t>
            </a:r>
          </a:p>
          <a:p>
            <a:pPr marL="682625" lvl="0" indent="-682625" fontAlgn="auto">
              <a:lnSpc>
                <a:spcPct val="90000"/>
              </a:lnSpc>
              <a:spcBef>
                <a:spcPts val="0"/>
              </a:spcBef>
              <a:spcAft>
                <a:spcPts val="600"/>
              </a:spcAft>
              <a:defRPr/>
            </a:pPr>
            <a:r>
              <a:rPr lang="en-US" sz="3000" dirty="0">
                <a:solidFill>
                  <a:prstClr val="white"/>
                </a:solidFill>
                <a:latin typeface="Tahoma"/>
              </a:rPr>
              <a:t>31.  Jesus answered them, "Do you now believe? </a:t>
            </a:r>
          </a:p>
          <a:p>
            <a:pPr marL="682625" lvl="0" indent="-682625" fontAlgn="auto">
              <a:lnSpc>
                <a:spcPct val="90000"/>
              </a:lnSpc>
              <a:spcBef>
                <a:spcPts val="0"/>
              </a:spcBef>
              <a:spcAft>
                <a:spcPts val="600"/>
              </a:spcAft>
              <a:defRPr/>
            </a:pPr>
            <a:r>
              <a:rPr lang="en-US" sz="3000" dirty="0">
                <a:solidFill>
                  <a:prstClr val="white"/>
                </a:solidFill>
                <a:latin typeface="Tahoma"/>
              </a:rPr>
              <a:t>32.  "Behold, an hour is coming, and has already come, for you to be scattered, each to his own home, and to leave Me alone; and yet I am not alone, because the Father is with Me. </a:t>
            </a:r>
          </a:p>
          <a:p>
            <a:pPr marL="682625" lvl="0" indent="-682625" fontAlgn="auto">
              <a:lnSpc>
                <a:spcPct val="90000"/>
              </a:lnSpc>
              <a:spcBef>
                <a:spcPts val="0"/>
              </a:spcBef>
              <a:spcAft>
                <a:spcPts val="600"/>
              </a:spcAft>
              <a:defRPr/>
            </a:pPr>
            <a:r>
              <a:rPr lang="en-US" sz="3000" dirty="0">
                <a:solidFill>
                  <a:prstClr val="white"/>
                </a:solidFill>
                <a:latin typeface="Tahoma"/>
              </a:rPr>
              <a:t>33.  "These things I have spoken to you, so that in Me you may have peace. In the world you have tribulation, but take courage; I have overcome the world."</a:t>
            </a: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3524" y="6492865"/>
            <a:ext cx="5829300" cy="365125"/>
          </a:xfrm>
        </p:spPr>
        <p:txBody>
          <a:bodyPr vert="horz" lIns="91440" tIns="45720" rIns="91440" bIns="45720" rtlCol="0" anchor="ctr">
            <a:normAutofit/>
          </a:bodyPr>
          <a:lstStyle/>
          <a:p>
            <a:pPr marR="0" lvl="0" indent="0" defTabSz="457200" fontAlgn="auto">
              <a:spcBef>
                <a:spcPts val="0"/>
              </a:spcBef>
              <a:spcAft>
                <a:spcPts val="600"/>
              </a:spcAft>
              <a:buClrTx/>
              <a:buSzTx/>
              <a:buFontTx/>
              <a:buNone/>
              <a:tabLst/>
              <a:defRPr/>
            </a:pPr>
            <a:r>
              <a:rPr kumimoji="0" lang="en-US" b="0" i="0" u="none" strike="noStrike" cap="none" spc="0" normalizeH="0" baseline="0" noProof="0" dirty="0">
                <a:ln>
                  <a:noFill/>
                </a:ln>
                <a:effectLst/>
                <a:uLnTx/>
                <a:uFillTx/>
                <a:latin typeface="+mn-lt"/>
                <a:cs typeface="+mn-cs"/>
              </a:rPr>
              <a:t>Alone</a:t>
            </a:r>
          </a:p>
        </p:txBody>
      </p:sp>
      <p:sp>
        <p:nvSpPr>
          <p:cNvPr id="14" name="TextBox 13">
            <a:extLst>
              <a:ext uri="{FF2B5EF4-FFF2-40B4-BE49-F238E27FC236}">
                <a16:creationId xmlns:a16="http://schemas.microsoft.com/office/drawing/2014/main" id="{DF61B99F-7FC1-4002-BAD8-DF11C101BEF3}"/>
              </a:ext>
            </a:extLst>
          </p:cNvPr>
          <p:cNvSpPr txBox="1"/>
          <p:nvPr/>
        </p:nvSpPr>
        <p:spPr>
          <a:xfrm>
            <a:off x="-13966" y="5275168"/>
            <a:ext cx="9185456" cy="120032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0" algn="ctr" fontAlgn="auto">
              <a:spcBef>
                <a:spcPts val="0"/>
              </a:spcBef>
              <a:spcAft>
                <a:spcPts val="0"/>
              </a:spcAft>
              <a:defRPr/>
            </a:pPr>
            <a:r>
              <a:rPr lang="en-US" sz="3600" b="1" dirty="0">
                <a:solidFill>
                  <a:prstClr val="white"/>
                </a:solidFill>
              </a:rPr>
              <a:t>Jesus suffered being alone so that we never have to!</a:t>
            </a:r>
            <a:endParaRPr kumimoji="0" lang="en-US" sz="3600" b="1" i="0" u="none" strike="noStrike" kern="1200" cap="none" spc="0" normalizeH="0" baseline="0" noProof="0" dirty="0">
              <a:ln>
                <a:noFill/>
              </a:ln>
              <a:solidFill>
                <a:prstClr val="white"/>
              </a:solidFill>
              <a:effectLst/>
              <a:uLnTx/>
              <a:uFillTx/>
              <a:latin typeface="Tahoma"/>
            </a:endParaRPr>
          </a:p>
        </p:txBody>
      </p:sp>
    </p:spTree>
    <p:extLst>
      <p:ext uri="{BB962C8B-B14F-4D97-AF65-F5344CB8AC3E}">
        <p14:creationId xmlns:p14="http://schemas.microsoft.com/office/powerpoint/2010/main" val="20789258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extLst>
              <a:ext uri="{28A0092B-C50C-407E-A947-70E740481C1C}">
                <a14:useLocalDpi xmlns:a14="http://schemas.microsoft.com/office/drawing/2010/main" val="0"/>
              </a:ext>
            </a:extLst>
          </a:blip>
          <a:srcRect l="3823" r="3823"/>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52400"/>
            <a:ext cx="9154046" cy="713842"/>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ALONE IN THE GARDEN</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731837"/>
            <a:ext cx="5634088" cy="5821363"/>
          </a:xfrm>
          <a:prstGeom prst="rect">
            <a:avLst/>
          </a:prstGeom>
        </p:spPr>
        <p:txBody>
          <a:bodyPr vert="horz" lIns="91440" tIns="45720" rIns="91440" bIns="45720" rtlCol="0" anchor="ctr">
            <a:normAutofit/>
          </a:bodyPr>
          <a:lstStyle/>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Isaiah 53:3</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Matthew 26:40 (NKJV)</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Luke 22:45</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Matthew 26:45-50</a:t>
            </a:r>
            <a:endParaRPr kumimoji="0" lang="en-US" sz="2400" b="1" i="0" u="none" strike="noStrike" kern="1200" cap="none" spc="0" normalizeH="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chemeClr val="bg1"/>
                </a:solidFill>
                <a:effectLst>
                  <a:outerShdw blurRad="50800" dist="38100" dir="2700000" algn="tl" rotWithShape="0">
                    <a:prstClr val="black">
                      <a:alpha val="43000"/>
                    </a:prstClr>
                  </a:outerShdw>
                </a:effectLst>
                <a:uLnTx/>
                <a:uFillTx/>
                <a:latin typeface="Tahoma"/>
                <a:ea typeface="+mn-ea"/>
                <a:cs typeface="Times New Roman" pitchFamily="18" charset="0"/>
              </a:rPr>
              <a:t>Alone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40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Matthew 26:36-46</a:t>
            </a:r>
          </a:p>
        </p:txBody>
      </p:sp>
    </p:spTree>
    <p:extLst>
      <p:ext uri="{BB962C8B-B14F-4D97-AF65-F5344CB8AC3E}">
        <p14:creationId xmlns:p14="http://schemas.microsoft.com/office/powerpoint/2010/main" val="17413690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500"/>
                                        <p:tgtEl>
                                          <p:spTgt spid="10">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500"/>
                                        <p:tgtEl>
                                          <p:spTgt spid="10">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left)">
                                      <p:cBhvr>
                                        <p:cTn id="22" dur="500"/>
                                        <p:tgtEl>
                                          <p:spTgt spid="10">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wipe(left)">
                                      <p:cBhvr>
                                        <p:cTn id="2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0" name="Rectangle 19">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pic>
        <p:nvPicPr>
          <p:cNvPr id="4" name="Picture 3" descr="A forest with trees and plants&#10;&#10;Description automatically generated with low confidence">
            <a:extLst>
              <a:ext uri="{FF2B5EF4-FFF2-40B4-BE49-F238E27FC236}">
                <a16:creationId xmlns:a16="http://schemas.microsoft.com/office/drawing/2014/main" id="{52DE7B5C-FC60-4457-9596-6FD297B14D80}"/>
              </a:ext>
            </a:extLst>
          </p:cNvPr>
          <p:cNvPicPr>
            <a:picLocks noChangeAspect="1"/>
          </p:cNvPicPr>
          <p:nvPr/>
        </p:nvPicPr>
        <p:blipFill rotWithShape="1">
          <a:blip r:embed="rId4">
            <a:alphaModFix amt="30000"/>
            <a:extLst>
              <a:ext uri="{28A0092B-C50C-407E-A947-70E740481C1C}">
                <a14:useLocalDpi xmlns:a14="http://schemas.microsoft.com/office/drawing/2010/main" val="0"/>
              </a:ext>
            </a:extLst>
          </a:blip>
          <a:srcRect b="4459"/>
          <a:stretch/>
        </p:blipFill>
        <p:spPr>
          <a:xfrm>
            <a:off x="20" y="10"/>
            <a:ext cx="9143980" cy="6857990"/>
          </a:xfrm>
          <a:prstGeom prst="rect">
            <a:avLst/>
          </a:prstGeom>
        </p:spPr>
      </p:pic>
      <p:sp>
        <p:nvSpPr>
          <p:cNvPr id="6" name="Title 5">
            <a:extLst>
              <a:ext uri="{FF2B5EF4-FFF2-40B4-BE49-F238E27FC236}">
                <a16:creationId xmlns:a16="http://schemas.microsoft.com/office/drawing/2014/main" id="{C2CC0E1D-EC95-4851-B62C-06E9A1894C5E}"/>
              </a:ext>
            </a:extLst>
          </p:cNvPr>
          <p:cNvSpPr>
            <a:spLocks noGrp="1"/>
          </p:cNvSpPr>
          <p:nvPr>
            <p:ph type="title" idx="4294967295"/>
          </p:nvPr>
        </p:nvSpPr>
        <p:spPr>
          <a:xfrm>
            <a:off x="20" y="10"/>
            <a:ext cx="9143960" cy="914390"/>
          </a:xfrm>
        </p:spPr>
        <p:txBody>
          <a:bodyPr vert="horz" lIns="91440" tIns="45720" rIns="91440" bIns="45720" rtlCol="0" anchor="ctr">
            <a:normAutofit/>
          </a:bodyPr>
          <a:lstStyle/>
          <a:p>
            <a:pPr algn="ctr"/>
            <a:r>
              <a:rPr lang="en-US" b="1" u="sng" dirty="0">
                <a:ln w="19050">
                  <a:solidFill>
                    <a:schemeClr val="bg1">
                      <a:alpha val="10000"/>
                    </a:schemeClr>
                  </a:solidFill>
                </a:ln>
                <a:solidFill>
                  <a:srgbClr val="66FFFF"/>
                </a:solidFill>
                <a:cs typeface="Times New Roman" pitchFamily="18" charset="0"/>
              </a:rPr>
              <a:t>Alone In the Garden</a:t>
            </a:r>
            <a:endParaRPr lang="en-US" b="1" dirty="0"/>
          </a:p>
        </p:txBody>
      </p:sp>
      <p:sp>
        <p:nvSpPr>
          <p:cNvPr id="5" name="TextBox 4">
            <a:extLst>
              <a:ext uri="{FF2B5EF4-FFF2-40B4-BE49-F238E27FC236}">
                <a16:creationId xmlns:a16="http://schemas.microsoft.com/office/drawing/2014/main" id="{361DF53F-9CC3-4107-AB89-E9689AE35F88}"/>
              </a:ext>
            </a:extLst>
          </p:cNvPr>
          <p:cNvSpPr txBox="1"/>
          <p:nvPr/>
        </p:nvSpPr>
        <p:spPr>
          <a:xfrm>
            <a:off x="23170" y="1441449"/>
            <a:ext cx="9130476" cy="5051405"/>
          </a:xfrm>
          <a:prstGeom prst="rect">
            <a:avLst/>
          </a:prstGeom>
        </p:spPr>
        <p:txBody>
          <a:bodyPr vert="horz" lIns="91440" tIns="45720" rIns="91440" bIns="45720" rtlCol="0">
            <a:normAutofit/>
          </a:bodyPr>
          <a:lstStyle/>
          <a:p>
            <a:pPr lvl="0" fontAlgn="auto">
              <a:lnSpc>
                <a:spcPct val="90000"/>
              </a:lnSpc>
              <a:spcBef>
                <a:spcPts val="0"/>
              </a:spcBef>
              <a:spcAft>
                <a:spcPts val="600"/>
              </a:spcAft>
              <a:defRPr/>
            </a:pPr>
            <a:r>
              <a:rPr lang="en-US" sz="3500" b="1" dirty="0">
                <a:solidFill>
                  <a:srgbClr val="FFFF00"/>
                </a:solidFill>
                <a:latin typeface="Tahoma"/>
              </a:rPr>
              <a:t>“Night With Ebon Pinion” Stanza 2 </a:t>
            </a:r>
          </a:p>
          <a:p>
            <a:pPr lvl="0" fontAlgn="auto">
              <a:lnSpc>
                <a:spcPct val="90000"/>
              </a:lnSpc>
              <a:spcBef>
                <a:spcPts val="0"/>
              </a:spcBef>
              <a:spcAft>
                <a:spcPts val="600"/>
              </a:spcAft>
              <a:defRPr/>
            </a:pPr>
            <a:r>
              <a:rPr lang="en-US" sz="3500" b="1" i="1" dirty="0">
                <a:solidFill>
                  <a:srgbClr val="FFFF00"/>
                </a:solidFill>
                <a:latin typeface="Tahoma"/>
              </a:rPr>
              <a:t>(Hymn by Love H. Jameson)</a:t>
            </a:r>
            <a:endParaRPr kumimoji="0" lang="en-US" sz="3500" b="1" i="1" u="none" strike="noStrike" kern="1200" cap="none" spc="0" normalizeH="0" baseline="0" noProof="0" dirty="0">
              <a:ln>
                <a:noFill/>
              </a:ln>
              <a:solidFill>
                <a:srgbClr val="FFFF00"/>
              </a:solidFill>
              <a:effectLst/>
              <a:uLnTx/>
              <a:uFillTx/>
              <a:latin typeface="Tahoma"/>
            </a:endParaRPr>
          </a:p>
          <a:p>
            <a:pPr lvl="0" fontAlgn="auto">
              <a:lnSpc>
                <a:spcPct val="90000"/>
              </a:lnSpc>
              <a:spcBef>
                <a:spcPts val="0"/>
              </a:spcBef>
              <a:spcAft>
                <a:spcPts val="600"/>
              </a:spcAft>
              <a:defRPr/>
            </a:pPr>
            <a:r>
              <a:rPr lang="en-US" sz="3000" dirty="0">
                <a:solidFill>
                  <a:prstClr val="white"/>
                </a:solidFill>
                <a:latin typeface="Tahoma"/>
              </a:rPr>
              <a:t>“Smitten for offenses Which were not His own, He, for our transgressions, Had to weep alone; No friend with words to comfort, Nor hand to help was there, When the Meek and Lowly Humbly bowed in prayer.”</a:t>
            </a:r>
            <a:endParaRPr kumimoji="0" lang="en-US" sz="3000" b="0" i="0" u="none" strike="noStrike" kern="1200" cap="none" spc="0" normalizeH="0" baseline="0" noProof="0" dirty="0">
              <a:ln>
                <a:noFill/>
              </a:ln>
              <a:solidFill>
                <a:prstClr val="white"/>
              </a:solidFill>
              <a:effectLst/>
              <a:uLnTx/>
              <a:uFillTx/>
              <a:latin typeface="Tahoma"/>
              <a:ea typeface="+mn-ea"/>
              <a:cs typeface="Arial" charset="0"/>
            </a:endParaRPr>
          </a:p>
        </p:txBody>
      </p:sp>
      <p:sp>
        <p:nvSpPr>
          <p:cNvPr id="3" name="Footer Placeholder 2">
            <a:extLst>
              <a:ext uri="{FF2B5EF4-FFF2-40B4-BE49-F238E27FC236}">
                <a16:creationId xmlns:a16="http://schemas.microsoft.com/office/drawing/2014/main" id="{C7CC83A4-54EA-40F1-8781-ADE9EA5EAE29}"/>
              </a:ext>
            </a:extLst>
          </p:cNvPr>
          <p:cNvSpPr>
            <a:spLocks noGrp="1"/>
          </p:cNvSpPr>
          <p:nvPr>
            <p:ph type="ftr" sz="quarter" idx="11"/>
          </p:nvPr>
        </p:nvSpPr>
        <p:spPr>
          <a:xfrm>
            <a:off x="13524" y="6492865"/>
            <a:ext cx="58293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prstClr val="white">
                    <a:tint val="75000"/>
                  </a:prstClr>
                </a:solidFill>
                <a:effectLst/>
                <a:uLnTx/>
                <a:uFillTx/>
                <a:latin typeface="Tahoma"/>
                <a:ea typeface="+mn-ea"/>
                <a:cs typeface="Arial" charset="0"/>
              </a:rPr>
              <a:t>Alone</a:t>
            </a:r>
          </a:p>
        </p:txBody>
      </p:sp>
    </p:spTree>
    <p:extLst>
      <p:ext uri="{BB962C8B-B14F-4D97-AF65-F5344CB8AC3E}">
        <p14:creationId xmlns:p14="http://schemas.microsoft.com/office/powerpoint/2010/main" val="8001351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7362" y="1"/>
            <a:ext cx="9144000" cy="1096962"/>
          </a:xfrm>
        </p:spPr>
        <p:txBody>
          <a:bodyPr vert="horz" lIns="45720" rIns="45720" anchor="b">
            <a:noAutofit/>
          </a:bodyPr>
          <a:lstStyle/>
          <a:p>
            <a:pPr marL="182880">
              <a:buClr>
                <a:schemeClr val="accent6">
                  <a:lumMod val="75000"/>
                </a:schemeClr>
              </a:buClr>
              <a:defRPr/>
            </a:pPr>
            <a:r>
              <a:rPr kumimoji="0" lang="en-US" sz="3600" b="1" u="sng" kern="1200" dirty="0">
                <a:ln>
                  <a:solidFill>
                    <a:srgbClr val="0000FF"/>
                  </a:solidFill>
                </a:ln>
                <a:solidFill>
                  <a:srgbClr val="FFFFCC"/>
                </a:solidFill>
                <a:latin typeface="+mj-lt"/>
                <a:ea typeface="+mj-ea"/>
                <a:cs typeface="+mj-cs"/>
              </a:rPr>
              <a:t>Though the world may turn against Him, we must ever be His friend!</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cstate="print">
            <a:extLst>
              <a:ext uri="{28A0092B-C50C-407E-A947-70E740481C1C}">
                <a14:useLocalDpi xmlns:a14="http://schemas.microsoft.com/office/drawing/2010/main" val="0"/>
              </a:ext>
            </a:extLst>
          </a:blip>
          <a:srcRect l="11771" r="11771"/>
          <a:stretch/>
        </p:blipFill>
        <p:spPr>
          <a:xfrm>
            <a:off x="152400" y="1646237"/>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1219200"/>
            <a:ext cx="4876800" cy="5638799"/>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John 1:10-11: </a:t>
            </a:r>
            <a:r>
              <a:rPr lang="en-US" altLang="en-US" sz="2800" dirty="0">
                <a:solidFill>
                  <a:prstClr val="white"/>
                </a:solidFill>
              </a:rPr>
              <a:t>The world hates Him – He came to His own and His own received Him not. </a:t>
            </a:r>
          </a:p>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John 15:18-21: </a:t>
            </a:r>
            <a:r>
              <a:rPr lang="en-US" altLang="en-US" sz="2800" dirty="0">
                <a:solidFill>
                  <a:prstClr val="white"/>
                </a:solidFill>
              </a:rPr>
              <a:t>We need to remember that the world will hate those who follow Christ, but we must determine to serve Him no matter what and be willing to suffer for His sake! </a:t>
            </a:r>
          </a:p>
          <a:p>
            <a:pPr marL="347663" lvl="0" indent="-347663" fontAlgn="auto">
              <a:lnSpc>
                <a:spcPct val="90000"/>
              </a:lnSpc>
              <a:spcAft>
                <a:spcPts val="0"/>
              </a:spcAft>
              <a:buClr>
                <a:srgbClr val="FFFF00"/>
              </a:buClr>
              <a:buFont typeface="Wingdings" panose="05000000000000000000" pitchFamily="2" charset="2"/>
              <a:buChar char="v"/>
              <a:defRPr/>
            </a:pPr>
            <a:r>
              <a:rPr lang="en-US" altLang="en-US" sz="2800" b="1" dirty="0">
                <a:solidFill>
                  <a:prstClr val="white"/>
                </a:solidFill>
              </a:rPr>
              <a:t>John 14:15; 15:14: </a:t>
            </a:r>
            <a:r>
              <a:rPr lang="en-US" altLang="en-US" sz="2800" dirty="0">
                <a:solidFill>
                  <a:prstClr val="white"/>
                </a:solidFill>
              </a:rPr>
              <a:t>To be friends of Jesus, we must keep His commandments!</a:t>
            </a:r>
            <a:endParaRPr kumimoji="0" lang="en-US" altLang="en-US" sz="2800" i="0" u="none" strike="noStrike" kern="1200" cap="none" spc="0" normalizeH="0" baseline="0" noProof="0" dirty="0">
              <a:ln>
                <a:noFill/>
              </a:ln>
              <a:solidFill>
                <a:prstClr val="white"/>
              </a:solidFill>
              <a:effectLst/>
              <a:uLnTx/>
              <a:uFillTx/>
              <a:latin typeface="Tahoma"/>
              <a:cs typeface="Arial" charset="0"/>
            </a:endParaRP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492875"/>
            <a:ext cx="1524000" cy="365125"/>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charset="0"/>
                <a:ea typeface="+mn-ea"/>
                <a:cs typeface="Arial" charset="0"/>
              </a:rPr>
              <a:t>Alone</a:t>
            </a:r>
          </a:p>
        </p:txBody>
      </p:sp>
    </p:spTree>
    <p:extLst>
      <p:ext uri="{BB962C8B-B14F-4D97-AF65-F5344CB8AC3E}">
        <p14:creationId xmlns:p14="http://schemas.microsoft.com/office/powerpoint/2010/main" val="34455354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C8AFE3CB-D609-4768-922C-01C70E2D240E}"/>
              </a:ext>
            </a:extLst>
          </p:cNvPr>
          <p:cNvPicPr>
            <a:picLocks noChangeAspect="1"/>
          </p:cNvPicPr>
          <p:nvPr/>
        </p:nvPicPr>
        <p:blipFill>
          <a:blip r:embed="rId4">
            <a:extLst>
              <a:ext uri="{28A0092B-C50C-407E-A947-70E740481C1C}">
                <a14:useLocalDpi xmlns:a14="http://schemas.microsoft.com/office/drawing/2010/main" val="0"/>
              </a:ext>
            </a:extLst>
          </a:blip>
          <a:srcRect l="3823" r="3823"/>
          <a:stretch/>
        </p:blipFill>
        <p:spPr>
          <a:xfrm>
            <a:off x="10068" y="10"/>
            <a:ext cx="9143980" cy="6857990"/>
          </a:xfrm>
          <a:prstGeom prst="rect">
            <a:avLst/>
          </a:prstGeom>
          <a:noFill/>
        </p:spPr>
      </p:pic>
      <p:sp>
        <p:nvSpPr>
          <p:cNvPr id="141314" name="Rectangle 2"/>
          <p:cNvSpPr>
            <a:spLocks noGrp="1" noRot="1" noChangeArrowheads="1"/>
          </p:cNvSpPr>
          <p:nvPr>
            <p:ph type="title"/>
          </p:nvPr>
        </p:nvSpPr>
        <p:spPr>
          <a:xfrm>
            <a:off x="2" y="152400"/>
            <a:ext cx="9154046" cy="713842"/>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ALONE IN THE GARDEN</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black"/>
                </a:solidFill>
                <a:effectLst>
                  <a:outerShdw blurRad="50800" dist="38100" dir="2700000" algn="tl" rotWithShape="0">
                    <a:prstClr val="black">
                      <a:alpha val="43000"/>
                    </a:prstClr>
                  </a:outerShdw>
                </a:effectLst>
                <a:uLnTx/>
                <a:uFillTx/>
                <a:latin typeface="Tahoma"/>
                <a:ea typeface="+mn-ea"/>
                <a:cs typeface="Times New Roman" pitchFamily="18" charset="0"/>
              </a:rPr>
              <a:t>Alone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714" y="2499519"/>
            <a:ext cx="9151985" cy="185896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p>
            <a:pPr marR="0" lvl="0" algn="ctr" defTabSz="457200" rtl="0" eaLnBrk="1" fontAlgn="base" latinLnBrk="0" hangingPunct="1">
              <a:lnSpc>
                <a:spcPct val="90000"/>
              </a:lnSpc>
              <a:spcBef>
                <a:spcPct val="20000"/>
              </a:spcBef>
              <a:spcAft>
                <a:spcPts val="600"/>
              </a:spcAft>
              <a:buClr>
                <a:srgbClr val="66FFFF"/>
              </a:buClr>
              <a:buSzPct val="70000"/>
              <a:tabLst/>
              <a:defRPr/>
            </a:pPr>
            <a:r>
              <a:rPr kumimoji="0" lang="en-US" sz="40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Jesus was alone in the Garden, but He will never leave His friends! </a:t>
            </a:r>
            <a:r>
              <a:rPr kumimoji="0" lang="en-US" sz="32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(Those who obey His word – Mt. 28:20)</a:t>
            </a:r>
            <a:endParaRPr kumimoji="0" lang="en-US" sz="4000" b="1" i="1"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41911977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E2AF64-750E-4005-BA05-42B6A369E281}"/>
              </a:ext>
            </a:extLst>
          </p:cNvPr>
          <p:cNvPicPr>
            <a:picLocks noChangeAspect="1"/>
          </p:cNvPicPr>
          <p:nvPr/>
        </p:nvPicPr>
        <p:blipFill>
          <a:blip r:embed="rId4">
            <a:alphaModFix amt="30000"/>
            <a:extLst>
              <a:ext uri="{28A0092B-C50C-407E-A947-70E740481C1C}">
                <a14:useLocalDpi xmlns:a14="http://schemas.microsoft.com/office/drawing/2010/main" val="0"/>
              </a:ext>
            </a:extLst>
          </a:blip>
          <a:srcRect l="4955" r="4955"/>
          <a:stretch/>
        </p:blipFill>
        <p:spPr>
          <a:xfrm>
            <a:off x="20" y="10"/>
            <a:ext cx="9143980" cy="6857990"/>
          </a:xfrm>
          <a:prstGeom prst="rect">
            <a:avLst/>
          </a:prstGeom>
        </p:spPr>
      </p:pic>
      <p:sp>
        <p:nvSpPr>
          <p:cNvPr id="141314" name="Rectangle 2"/>
          <p:cNvSpPr>
            <a:spLocks noGrp="1" noRot="1" noChangeArrowheads="1"/>
          </p:cNvSpPr>
          <p:nvPr>
            <p:ph type="title"/>
          </p:nvPr>
        </p:nvSpPr>
        <p:spPr>
          <a:xfrm>
            <a:off x="2" y="152400"/>
            <a:ext cx="9154046" cy="713842"/>
          </a:xfrm>
        </p:spPr>
        <p:txBody>
          <a:bodyPr vert="horz" lIns="91440" tIns="45720" rIns="91440" bIns="45720" rtlCol="0" anchor="ctr">
            <a:normAutofit/>
          </a:bodyPr>
          <a:lstStyle/>
          <a:p>
            <a:pPr>
              <a:defRPr/>
            </a:pPr>
            <a:r>
              <a:rPr lang="en-US" b="1" u="sng" dirty="0">
                <a:ln w="19050">
                  <a:solidFill>
                    <a:schemeClr val="bg1">
                      <a:alpha val="10000"/>
                    </a:schemeClr>
                  </a:solidFill>
                </a:ln>
                <a:solidFill>
                  <a:srgbClr val="66FFFF"/>
                </a:solidFill>
                <a:cs typeface="Times New Roman" pitchFamily="18" charset="0"/>
              </a:rPr>
              <a:t>ALONE AT HIS TRIAL</a:t>
            </a:r>
          </a:p>
        </p:txBody>
      </p:sp>
      <p:pic>
        <p:nvPicPr>
          <p:cNvPr id="141316" name="Picture 70">
            <a:extLst>
              <a:ext uri="{FF2B5EF4-FFF2-40B4-BE49-F238E27FC236}">
                <a16:creationId xmlns:a16="http://schemas.microsoft.com/office/drawing/2014/main" id="{0D78F8DF-3E28-42C3-B1C8-5A591036A6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10" name="Text Box 5"/>
          <p:cNvSpPr txBox="1">
            <a:spLocks noChangeArrowheads="1"/>
          </p:cNvSpPr>
          <p:nvPr/>
        </p:nvSpPr>
        <p:spPr bwMode="auto">
          <a:xfrm>
            <a:off x="3509912" y="731837"/>
            <a:ext cx="5634088" cy="5821363"/>
          </a:xfrm>
          <a:prstGeom prst="rect">
            <a:avLst/>
          </a:prstGeom>
        </p:spPr>
        <p:txBody>
          <a:bodyPr vert="horz" lIns="91440" tIns="45720" rIns="91440" bIns="45720" rtlCol="0" anchor="ctr">
            <a:normAutofit/>
          </a:bodyPr>
          <a:lstStyle/>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Mark 14:50-52</a:t>
            </a:r>
            <a:endParaRPr kumimoji="0" lang="en-US" sz="32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Times New Roman" pitchFamily="18" charset="0"/>
            </a:endParaRP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Matthew 26:73-74</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Luke 22:60-62</a:t>
            </a:r>
          </a:p>
          <a:p>
            <a:pPr marL="457200" lvl="0" indent="-457200" defTabSz="457200">
              <a:lnSpc>
                <a:spcPct val="90000"/>
              </a:lnSpc>
              <a:spcBef>
                <a:spcPct val="20000"/>
              </a:spcBef>
              <a:spcAft>
                <a:spcPts val="600"/>
              </a:spcAft>
              <a:buClr>
                <a:srgbClr val="66FFFF"/>
              </a:buClr>
              <a:buSzPct val="70000"/>
              <a:buFont typeface="Wingdings 2" charset="2"/>
              <a:buChar char="Ø"/>
              <a:defRPr/>
            </a:pPr>
            <a:r>
              <a:rPr lang="en-US" sz="3200" b="1" dirty="0">
                <a:ln>
                  <a:solidFill>
                    <a:prstClr val="black">
                      <a:alpha val="10000"/>
                    </a:prstClr>
                  </a:solidFill>
                </a:ln>
                <a:solidFill>
                  <a:prstClr val="white"/>
                </a:solidFill>
                <a:effectLst>
                  <a:outerShdw blurRad="9525" dist="25400" dir="14640000" algn="tl" rotWithShape="0">
                    <a:prstClr val="black">
                      <a:alpha val="30000"/>
                    </a:prstClr>
                  </a:outerShdw>
                </a:effectLst>
                <a:latin typeface="Tahoma"/>
                <a:cs typeface="Times New Roman" pitchFamily="18" charset="0"/>
              </a:rPr>
              <a:t>Luke 23:20-23</a:t>
            </a:r>
            <a:endParaRPr kumimoji="0" lang="en-US" sz="3200" b="1" i="0" u="none" strike="noStrike" kern="1200" cap="none" spc="0" normalizeH="0" baseline="0" noProof="0" dirty="0">
              <a:ln>
                <a:solidFill>
                  <a:prstClr val="black">
                    <a:alpha val="10000"/>
                  </a:prstClr>
                </a:solidFill>
              </a:ln>
              <a:solidFill>
                <a:prstClr val="white"/>
              </a:solidFill>
              <a:effectLst>
                <a:outerShdw blurRad="9525" dist="25400" dir="14640000" algn="tl" rotWithShape="0">
                  <a:prstClr val="black">
                    <a:alpha val="30000"/>
                  </a:prstClr>
                </a:outerShdw>
              </a:effectLst>
              <a:uLnTx/>
              <a:uFillTx/>
              <a:latin typeface="Tahoma"/>
              <a:cs typeface="Times New Roman" pitchFamily="18" charset="0"/>
            </a:endParaRPr>
          </a:p>
        </p:txBody>
      </p:sp>
      <p:sp>
        <p:nvSpPr>
          <p:cNvPr id="6" name="Footer Placeholder 4"/>
          <p:cNvSpPr>
            <a:spLocks noGrp="1"/>
          </p:cNvSpPr>
          <p:nvPr>
            <p:ph type="ftr" sz="quarter" idx="11"/>
          </p:nvPr>
        </p:nvSpPr>
        <p:spPr>
          <a:xfrm>
            <a:off x="-7985" y="6492876"/>
            <a:ext cx="3525885" cy="365125"/>
          </a:xfrm>
        </p:spPr>
        <p:txBody>
          <a:bodyPr vert="horz" lIns="91440" tIns="45720" rIns="91440" bIns="45720" rtlCol="0" anchor="ctr">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schemeClr val="tx2"/>
                </a:solidFill>
                <a:effectLst>
                  <a:outerShdw blurRad="50800" dist="38100" dir="2700000" algn="tl" rotWithShape="0">
                    <a:prstClr val="black">
                      <a:alpha val="43000"/>
                    </a:prstClr>
                  </a:outerShdw>
                </a:effectLst>
                <a:uLnTx/>
                <a:uFillTx/>
                <a:latin typeface="Tahoma"/>
                <a:ea typeface="+mn-ea"/>
                <a:cs typeface="Times New Roman" pitchFamily="18" charset="0"/>
              </a:rPr>
              <a:t>Alone</a:t>
            </a:r>
          </a:p>
        </p:txBody>
      </p:sp>
      <p:sp>
        <p:nvSpPr>
          <p:cNvPr id="8" name="Text Box 5">
            <a:extLst>
              <a:ext uri="{FF2B5EF4-FFF2-40B4-BE49-F238E27FC236}">
                <a16:creationId xmlns:a16="http://schemas.microsoft.com/office/drawing/2014/main" id="{B46A3B42-655F-4970-82E0-E7E5A99CE90E}"/>
              </a:ext>
            </a:extLst>
          </p:cNvPr>
          <p:cNvSpPr txBox="1">
            <a:spLocks noChangeArrowheads="1"/>
          </p:cNvSpPr>
          <p:nvPr/>
        </p:nvSpPr>
        <p:spPr bwMode="auto">
          <a:xfrm>
            <a:off x="-7985" y="731838"/>
            <a:ext cx="3517898" cy="5761038"/>
          </a:xfrm>
          <a:prstGeom prst="rect">
            <a:avLst/>
          </a:prstGeom>
        </p:spPr>
        <p:txBody>
          <a:bodyPr vert="horz" lIns="91440" tIns="45720" rIns="91440" bIns="45720" rtlCol="0" anchor="ctr">
            <a:normAutofit/>
          </a:bodyPr>
          <a:lstStyle/>
          <a:p>
            <a:pPr marL="457200" marR="0" lvl="0" indent="-457200" algn="l" defTabSz="457200" rtl="0" eaLnBrk="1" fontAlgn="base" latinLnBrk="0" hangingPunct="1">
              <a:lnSpc>
                <a:spcPct val="90000"/>
              </a:lnSpc>
              <a:spcBef>
                <a:spcPct val="20000"/>
              </a:spcBef>
              <a:spcAft>
                <a:spcPts val="600"/>
              </a:spcAft>
              <a:buClr>
                <a:srgbClr val="66FFFF"/>
              </a:buClr>
              <a:buSzPct val="70000"/>
              <a:buFont typeface="Wingdings" panose="05000000000000000000" pitchFamily="2" charset="2"/>
              <a:buChar char="v"/>
              <a:tabLst/>
              <a:defRPr/>
            </a:pPr>
            <a:r>
              <a:rPr kumimoji="0" lang="en-US" sz="40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rPr>
              <a:t>Matthew 26:55-57</a:t>
            </a:r>
          </a:p>
          <a:p>
            <a:pPr marL="457200" lvl="0" indent="-457200" defTabSz="457200">
              <a:lnSpc>
                <a:spcPct val="90000"/>
              </a:lnSpc>
              <a:spcBef>
                <a:spcPct val="20000"/>
              </a:spcBef>
              <a:spcAft>
                <a:spcPts val="600"/>
              </a:spcAft>
              <a:buClr>
                <a:srgbClr val="66FFFF"/>
              </a:buClr>
              <a:buSzPct val="70000"/>
              <a:buFont typeface="Wingdings" panose="05000000000000000000" pitchFamily="2" charset="2"/>
              <a:buChar char="v"/>
              <a:defRPr/>
            </a:pPr>
            <a:r>
              <a:rPr lang="en-US" sz="4000" b="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Luke 22:54-62</a:t>
            </a:r>
          </a:p>
          <a:p>
            <a:pPr marL="457200" lvl="0" indent="-457200" defTabSz="457200">
              <a:lnSpc>
                <a:spcPct val="90000"/>
              </a:lnSpc>
              <a:spcBef>
                <a:spcPct val="20000"/>
              </a:spcBef>
              <a:spcAft>
                <a:spcPts val="600"/>
              </a:spcAft>
              <a:buClr>
                <a:srgbClr val="66FFFF"/>
              </a:buClr>
              <a:buSzPct val="70000"/>
              <a:buFont typeface="Wingdings" panose="05000000000000000000" pitchFamily="2" charset="2"/>
              <a:buChar char="v"/>
              <a:defRPr/>
            </a:pPr>
            <a:r>
              <a:rPr lang="en-US" sz="4000" b="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latin typeface="Tahoma"/>
                <a:cs typeface="Times New Roman" pitchFamily="18" charset="0"/>
              </a:rPr>
              <a:t>John 19:12-16</a:t>
            </a:r>
            <a:endParaRPr kumimoji="0" lang="en-US" sz="4000" b="1" i="0" u="none" strike="noStrike" kern="1200" cap="none" spc="0" normalizeH="0" baseline="0" noProof="0"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uLnTx/>
              <a:uFillTx/>
              <a:latin typeface="Tahoma"/>
              <a:ea typeface="+mn-ea"/>
              <a:cs typeface="Times New Roman" pitchFamily="18" charset="0"/>
            </a:endParaRPr>
          </a:p>
        </p:txBody>
      </p:sp>
    </p:spTree>
    <p:extLst>
      <p:ext uri="{BB962C8B-B14F-4D97-AF65-F5344CB8AC3E}">
        <p14:creationId xmlns:p14="http://schemas.microsoft.com/office/powerpoint/2010/main" val="2999360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 calcmode="lin" valueType="num">
                                      <p:cBhvr>
                                        <p:cTn id="18"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8">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wipe(left)">
                                      <p:cBhvr>
                                        <p:cTn id="24" dur="500"/>
                                        <p:tgtEl>
                                          <p:spTgt spid="10">
                                            <p:txEl>
                                              <p:pRg st="1" end="1"/>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left)">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p:cTn id="3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8">
                                            <p:txEl>
                                              <p:pRg st="2" end="2"/>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Effect transition="in" filter="wipe(left)">
                                      <p:cBhvr>
                                        <p:cTn id="3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avorite Font Theme">
      <a:majorFont>
        <a:latin typeface="Arial"/>
        <a:ea typeface=""/>
        <a:cs typeface=""/>
      </a:majorFont>
      <a:minorFont>
        <a:latin typeface="Tahoma"/>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5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Favorite Font Theme">
      <a:majorFont>
        <a:latin typeface="Arial"/>
        <a:ea typeface=""/>
        <a:cs typeface=""/>
      </a:majorFont>
      <a:minorFont>
        <a:latin typeface="Tahoma"/>
        <a:ea typeface=""/>
        <a:cs typeface=""/>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7330</TotalTime>
  <Words>2749</Words>
  <Application>Microsoft Office PowerPoint</Application>
  <PresentationFormat>On-screen Show (4:3)</PresentationFormat>
  <Paragraphs>225</Paragraphs>
  <Slides>23</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Ameretto</vt:lpstr>
      <vt:lpstr>Arial</vt:lpstr>
      <vt:lpstr>Calibri</vt:lpstr>
      <vt:lpstr>Calisto MT</vt:lpstr>
      <vt:lpstr>Tahoma</vt:lpstr>
      <vt:lpstr>Times New Roman</vt:lpstr>
      <vt:lpstr>Wingdings</vt:lpstr>
      <vt:lpstr>Wingdings 2</vt:lpstr>
      <vt:lpstr>Technic</vt:lpstr>
      <vt:lpstr>5_eye</vt:lpstr>
      <vt:lpstr>Slate</vt:lpstr>
      <vt:lpstr>Vapor Trail</vt:lpstr>
      <vt:lpstr>Alone </vt:lpstr>
      <vt:lpstr>INTRO</vt:lpstr>
      <vt:lpstr>INTRO</vt:lpstr>
      <vt:lpstr>Intro</vt:lpstr>
      <vt:lpstr>ALONE IN THE GARDEN</vt:lpstr>
      <vt:lpstr>Alone In the Garden</vt:lpstr>
      <vt:lpstr>Though the world may turn against Him, we must ever be His friend!</vt:lpstr>
      <vt:lpstr>ALONE IN THE GARDEN</vt:lpstr>
      <vt:lpstr>ALONE AT HIS TRIAL</vt:lpstr>
      <vt:lpstr>Alone AT HIS TRIAL</vt:lpstr>
      <vt:lpstr>The world will forsake and deny Him (John 1:10; 15:18), but saints must confess Him!</vt:lpstr>
      <vt:lpstr>ALONE AT HIS TRIAL</vt:lpstr>
      <vt:lpstr>ALONE AT THE CROSS</vt:lpstr>
      <vt:lpstr>List of those standing by Him at the cross</vt:lpstr>
      <vt:lpstr>List of women watching from a distance who followed Him from Galilee</vt:lpstr>
      <vt:lpstr>ALONE AT THE CROSS</vt:lpstr>
      <vt:lpstr>ALONE AT THE CROSS</vt:lpstr>
      <vt:lpstr>The world continues to mock Jesus, but disciples must never be ashamed of Him!</vt:lpstr>
      <vt:lpstr>ALONE AT THE CROSS</vt:lpstr>
      <vt:lpstr>CONCLUSION</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Alone</dc:title>
  <dc:subject>04/24/2022</dc:subject>
  <dc:creator>DarkWolf</dc:creator>
  <cp:lastModifiedBy>Nathan Morrison</cp:lastModifiedBy>
  <cp:revision>15</cp:revision>
  <cp:lastPrinted>2021-07-29T17:48:59Z</cp:lastPrinted>
  <dcterms:created xsi:type="dcterms:W3CDTF">2005-06-04T23:49:02Z</dcterms:created>
  <dcterms:modified xsi:type="dcterms:W3CDTF">2022-04-22T19:40:36Z</dcterms:modified>
</cp:coreProperties>
</file>