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8" r:id="rId1"/>
    <p:sldMasterId id="2147483825" r:id="rId2"/>
    <p:sldMasterId id="2147483908" r:id="rId3"/>
    <p:sldMasterId id="2147483926" r:id="rId4"/>
    <p:sldMasterId id="2147483938" r:id="rId5"/>
    <p:sldMasterId id="2147483950" r:id="rId6"/>
  </p:sldMasterIdLst>
  <p:notesMasterIdLst>
    <p:notesMasterId r:id="rId43"/>
  </p:notesMasterIdLst>
  <p:handoutMasterIdLst>
    <p:handoutMasterId r:id="rId44"/>
  </p:handoutMasterIdLst>
  <p:sldIdLst>
    <p:sldId id="770" r:id="rId7"/>
    <p:sldId id="886" r:id="rId8"/>
    <p:sldId id="890" r:id="rId9"/>
    <p:sldId id="289" r:id="rId10"/>
    <p:sldId id="666" r:id="rId11"/>
    <p:sldId id="897" r:id="rId12"/>
    <p:sldId id="887" r:id="rId13"/>
    <p:sldId id="1018" r:id="rId14"/>
    <p:sldId id="915" r:id="rId15"/>
    <p:sldId id="1020" r:id="rId16"/>
    <p:sldId id="1022" r:id="rId17"/>
    <p:sldId id="1002" r:id="rId18"/>
    <p:sldId id="1024" r:id="rId19"/>
    <p:sldId id="1026" r:id="rId20"/>
    <p:sldId id="991" r:id="rId21"/>
    <p:sldId id="1028" r:id="rId22"/>
    <p:sldId id="1030" r:id="rId23"/>
    <p:sldId id="1032" r:id="rId24"/>
    <p:sldId id="1035" r:id="rId25"/>
    <p:sldId id="1037" r:id="rId26"/>
    <p:sldId id="1038" r:id="rId27"/>
    <p:sldId id="1040" r:id="rId28"/>
    <p:sldId id="1042" r:id="rId29"/>
    <p:sldId id="1048" r:id="rId30"/>
    <p:sldId id="1046" r:id="rId31"/>
    <p:sldId id="1049" r:id="rId32"/>
    <p:sldId id="1050" r:id="rId33"/>
    <p:sldId id="1052" r:id="rId34"/>
    <p:sldId id="1054" r:id="rId35"/>
    <p:sldId id="1056" r:id="rId36"/>
    <p:sldId id="1059" r:id="rId37"/>
    <p:sldId id="1060" r:id="rId38"/>
    <p:sldId id="1015" r:id="rId39"/>
    <p:sldId id="1016" r:id="rId40"/>
    <p:sldId id="956" r:id="rId41"/>
    <p:sldId id="649" r:id="rId42"/>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AFD7"/>
    <a:srgbClr val="FFC1E0"/>
    <a:srgbClr val="FFABD5"/>
    <a:srgbClr val="FF99CC"/>
    <a:srgbClr val="FFCCFF"/>
    <a:srgbClr val="FF99FF"/>
    <a:srgbClr val="FFCCCC"/>
    <a:srgbClr val="FFFFFF"/>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317589-F472-4FA3-BB51-2C858FEB419C}" v="1" dt="2022-02-21T04:01:42.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09" autoAdjust="0"/>
  </p:normalViewPr>
  <p:slideViewPr>
    <p:cSldViewPr snapToObjects="1">
      <p:cViewPr varScale="1">
        <p:scale>
          <a:sx n="64" d="100"/>
          <a:sy n="64" d="100"/>
        </p:scale>
        <p:origin x="1349" y="62"/>
      </p:cViewPr>
      <p:guideLst>
        <p:guide orient="horz" pos="2160"/>
        <p:guide pos="2880"/>
      </p:guideLst>
    </p:cSldViewPr>
  </p:slideViewPr>
  <p:outlineViewPr>
    <p:cViewPr>
      <p:scale>
        <a:sx n="33" d="100"/>
        <a:sy n="33" d="100"/>
      </p:scale>
      <p:origin x="0" y="-5598"/>
    </p:cViewPr>
  </p:outlineViewPr>
  <p:notesTextViewPr>
    <p:cViewPr>
      <p:scale>
        <a:sx n="100" d="100"/>
        <a:sy n="100" d="100"/>
      </p:scale>
      <p:origin x="0" y="0"/>
    </p:cViewPr>
  </p:notesTextViewPr>
  <p:sorterViewPr>
    <p:cViewPr>
      <p:scale>
        <a:sx n="100" d="100"/>
        <a:sy n="100" d="100"/>
      </p:scale>
      <p:origin x="0" y="-3780"/>
    </p:cViewPr>
  </p:sorterViewPr>
  <p:notesViewPr>
    <p:cSldViewPr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FBC4F618-B7B3-4D91-80D8-0CC8410597D7}"/>
    <pc:docChg chg="undo custSel addSld delSld modSld delMainMaster modNotesMaster modHandout">
      <pc:chgData name="Nathan Morrison" userId="a8088875ec538e5b" providerId="LiveId" clId="{FBC4F618-B7B3-4D91-80D8-0CC8410597D7}" dt="2021-02-13T17:38:44.824" v="1978" actId="20577"/>
      <pc:docMkLst>
        <pc:docMk/>
      </pc:docMkLst>
      <pc:sldChg chg="modSp add del mod">
        <pc:chgData name="Nathan Morrison" userId="a8088875ec538e5b" providerId="LiveId" clId="{FBC4F618-B7B3-4D91-80D8-0CC8410597D7}" dt="2021-02-10T22:38:40.812" v="235" actId="2696"/>
        <pc:sldMkLst>
          <pc:docMk/>
          <pc:sldMk cId="2270733173" sldId="490"/>
        </pc:sldMkLst>
        <pc:spChg chg="mod">
          <ac:chgData name="Nathan Morrison" userId="a8088875ec538e5b" providerId="LiveId" clId="{FBC4F618-B7B3-4D91-80D8-0CC8410597D7}" dt="2021-02-10T22:33:36.541" v="202" actId="113"/>
          <ac:spMkLst>
            <pc:docMk/>
            <pc:sldMk cId="2270733173" sldId="490"/>
            <ac:spMk id="157698" creationId="{00000000-0000-0000-0000-000000000000}"/>
          </ac:spMkLst>
        </pc:spChg>
        <pc:picChg chg="mod">
          <ac:chgData name="Nathan Morrison" userId="a8088875ec538e5b" providerId="LiveId" clId="{FBC4F618-B7B3-4D91-80D8-0CC8410597D7}" dt="2021-02-10T22:33:58.174" v="203" actId="14826"/>
          <ac:picMkLst>
            <pc:docMk/>
            <pc:sldMk cId="2270733173" sldId="490"/>
            <ac:picMk id="3" creationId="{037D330B-A02C-40BA-8CA9-EC31B18F901A}"/>
          </ac:picMkLst>
        </pc:picChg>
      </pc:sldChg>
      <pc:sldChg chg="modSp add mod modTransition modAnim modNotes">
        <pc:chgData name="Nathan Morrison" userId="a8088875ec538e5b" providerId="LiveId" clId="{FBC4F618-B7B3-4D91-80D8-0CC8410597D7}" dt="2021-02-11T20:14:32.668" v="1121"/>
        <pc:sldMkLst>
          <pc:docMk/>
          <pc:sldMk cId="2347322909" sldId="490"/>
        </pc:sldMkLst>
        <pc:spChg chg="mod">
          <ac:chgData name="Nathan Morrison" userId="a8088875ec538e5b" providerId="LiveId" clId="{FBC4F618-B7B3-4D91-80D8-0CC8410597D7}" dt="2021-02-11T19:20:59.569" v="494" actId="207"/>
          <ac:spMkLst>
            <pc:docMk/>
            <pc:sldMk cId="2347322909" sldId="490"/>
            <ac:spMk id="6" creationId="{00000000-0000-0000-0000-000000000000}"/>
          </ac:spMkLst>
        </pc:spChg>
        <pc:picChg chg="mod">
          <ac:chgData name="Nathan Morrison" userId="a8088875ec538e5b" providerId="LiveId" clId="{FBC4F618-B7B3-4D91-80D8-0CC8410597D7}" dt="2021-02-10T22:39:27.216" v="242" actId="1076"/>
          <ac:picMkLst>
            <pc:docMk/>
            <pc:sldMk cId="2347322909" sldId="490"/>
            <ac:picMk id="3" creationId="{037D330B-A02C-40BA-8CA9-EC31B18F901A}"/>
          </ac:picMkLst>
        </pc:picChg>
      </pc:sldChg>
      <pc:sldChg chg="modSp del modTransition">
        <pc:chgData name="Nathan Morrison" userId="a8088875ec538e5b" providerId="LiveId" clId="{FBC4F618-B7B3-4D91-80D8-0CC8410597D7}" dt="2021-02-11T21:24:53.051" v="1756" actId="47"/>
        <pc:sldMkLst>
          <pc:docMk/>
          <pc:sldMk cId="360083018" sldId="503"/>
        </pc:sldMkLst>
        <pc:spChg chg="mod">
          <ac:chgData name="Nathan Morrison" userId="a8088875ec538e5b" providerId="LiveId" clId="{FBC4F618-B7B3-4D91-80D8-0CC8410597D7}" dt="2021-02-10T22:23:03.498" v="62"/>
          <ac:spMkLst>
            <pc:docMk/>
            <pc:sldMk cId="360083018" sldId="503"/>
            <ac:spMk id="2" creationId="{E9E9D842-E64A-475C-B540-0F50403E7EB0}"/>
          </ac:spMkLst>
        </pc:spChg>
        <pc:spChg chg="mod">
          <ac:chgData name="Nathan Morrison" userId="a8088875ec538e5b" providerId="LiveId" clId="{FBC4F618-B7B3-4D91-80D8-0CC8410597D7}" dt="2021-02-10T22:23:03.498" v="62"/>
          <ac:spMkLst>
            <pc:docMk/>
            <pc:sldMk cId="360083018" sldId="503"/>
            <ac:spMk id="3" creationId="{815B1E81-4937-4FE6-90D6-286F163BE48A}"/>
          </ac:spMkLst>
        </pc:spChg>
        <pc:spChg chg="mod">
          <ac:chgData name="Nathan Morrison" userId="a8088875ec538e5b" providerId="LiveId" clId="{FBC4F618-B7B3-4D91-80D8-0CC8410597D7}" dt="2021-02-10T22:23:03.498" v="62"/>
          <ac:spMkLst>
            <pc:docMk/>
            <pc:sldMk cId="360083018" sldId="503"/>
            <ac:spMk id="4" creationId="{B0021228-4036-4846-B6B1-4699692EF0F5}"/>
          </ac:spMkLst>
        </pc:spChg>
      </pc:sldChg>
      <pc:sldChg chg="del">
        <pc:chgData name="Nathan Morrison" userId="a8088875ec538e5b" providerId="LiveId" clId="{FBC4F618-B7B3-4D91-80D8-0CC8410597D7}" dt="2021-02-10T22:16:35.914" v="60" actId="47"/>
        <pc:sldMkLst>
          <pc:docMk/>
          <pc:sldMk cId="1860008104" sldId="555"/>
        </pc:sldMkLst>
      </pc:sldChg>
      <pc:sldChg chg="del modTransition modNotes">
        <pc:chgData name="Nathan Morrison" userId="a8088875ec538e5b" providerId="LiveId" clId="{FBC4F618-B7B3-4D91-80D8-0CC8410597D7}" dt="2021-02-11T21:24:52.207" v="1754" actId="47"/>
        <pc:sldMkLst>
          <pc:docMk/>
          <pc:sldMk cId="2880690431" sldId="559"/>
        </pc:sldMkLst>
      </pc:sldChg>
      <pc:sldChg chg="delSp mod modNotes">
        <pc:chgData name="Nathan Morrison" userId="a8088875ec538e5b" providerId="LiveId" clId="{FBC4F618-B7B3-4D91-80D8-0CC8410597D7}" dt="2021-02-11T21:32:13" v="1847" actId="21"/>
        <pc:sldMkLst>
          <pc:docMk/>
          <pc:sldMk cId="547839558" sldId="649"/>
        </pc:sldMkLst>
        <pc:spChg chg="del">
          <ac:chgData name="Nathan Morrison" userId="a8088875ec538e5b" providerId="LiveId" clId="{FBC4F618-B7B3-4D91-80D8-0CC8410597D7}" dt="2021-02-11T21:32:13" v="1847" actId="21"/>
          <ac:spMkLst>
            <pc:docMk/>
            <pc:sldMk cId="547839558" sldId="649"/>
            <ac:spMk id="2" creationId="{44B2B2C8-19E8-401F-BC42-1D70BFB005DB}"/>
          </ac:spMkLst>
        </pc:spChg>
      </pc:sldChg>
      <pc:sldChg chg="modSp add del mod modTransition modNotes modNotesTx">
        <pc:chgData name="Nathan Morrison" userId="a8088875ec538e5b" providerId="LiveId" clId="{FBC4F618-B7B3-4D91-80D8-0CC8410597D7}" dt="2021-02-11T21:37:24.221" v="1900" actId="6549"/>
        <pc:sldMkLst>
          <pc:docMk/>
          <pc:sldMk cId="1952053617" sldId="666"/>
        </pc:sldMkLst>
        <pc:spChg chg="mod">
          <ac:chgData name="Nathan Morrison" userId="a8088875ec538e5b" providerId="LiveId" clId="{FBC4F618-B7B3-4D91-80D8-0CC8410597D7}" dt="2021-02-11T21:37:24.221" v="1900" actId="6549"/>
          <ac:spMkLst>
            <pc:docMk/>
            <pc:sldMk cId="1952053617" sldId="666"/>
            <ac:spMk id="9" creationId="{34CC9A41-DCD9-4F24-ABBF-7A3D794B7263}"/>
          </ac:spMkLst>
        </pc:spChg>
        <pc:spChg chg="mod">
          <ac:chgData name="Nathan Morrison" userId="a8088875ec538e5b" providerId="LiveId" clId="{FBC4F618-B7B3-4D91-80D8-0CC8410597D7}" dt="2021-02-10T22:40:52.761" v="263" actId="403"/>
          <ac:spMkLst>
            <pc:docMk/>
            <pc:sldMk cId="1952053617" sldId="666"/>
            <ac:spMk id="14338" creationId="{00000000-0000-0000-0000-000000000000}"/>
          </ac:spMkLst>
        </pc:spChg>
        <pc:spChg chg="mod">
          <ac:chgData name="Nathan Morrison" userId="a8088875ec538e5b" providerId="LiveId" clId="{FBC4F618-B7B3-4D91-80D8-0CC8410597D7}" dt="2021-02-10T22:42:40.410" v="286" actId="14100"/>
          <ac:spMkLst>
            <pc:docMk/>
            <pc:sldMk cId="1952053617" sldId="666"/>
            <ac:spMk id="14339" creationId="{00000000-0000-0000-0000-000000000000}"/>
          </ac:spMkLst>
        </pc:spChg>
        <pc:picChg chg="mod">
          <ac:chgData name="Nathan Morrison" userId="a8088875ec538e5b" providerId="LiveId" clId="{FBC4F618-B7B3-4D91-80D8-0CC8410597D7}" dt="2021-02-10T22:42:50.991" v="287" actId="1076"/>
          <ac:picMkLst>
            <pc:docMk/>
            <pc:sldMk cId="1952053617" sldId="666"/>
            <ac:picMk id="1026" creationId="{00000000-0000-0000-0000-000000000000}"/>
          </ac:picMkLst>
        </pc:picChg>
      </pc:sldChg>
      <pc:sldChg chg="addSp delSp modSp mod addAnim delAnim delDesignElem modNotes modNotesTx">
        <pc:chgData name="Nathan Morrison" userId="a8088875ec538e5b" providerId="LiveId" clId="{FBC4F618-B7B3-4D91-80D8-0CC8410597D7}" dt="2021-02-11T20:14:32.668" v="1121"/>
        <pc:sldMkLst>
          <pc:docMk/>
          <pc:sldMk cId="2719126922" sldId="770"/>
        </pc:sldMkLst>
        <pc:spChg chg="mod">
          <ac:chgData name="Nathan Morrison" userId="a8088875ec538e5b" providerId="LiveId" clId="{FBC4F618-B7B3-4D91-80D8-0CC8410597D7}" dt="2021-02-10T22:13:55.871" v="52" actId="14100"/>
          <ac:spMkLst>
            <pc:docMk/>
            <pc:sldMk cId="2719126922" sldId="770"/>
            <ac:spMk id="2" creationId="{CDC8B6C0-E4B0-4B79-980A-F20C0F3F9687}"/>
          </ac:spMkLst>
        </pc:spChg>
        <pc:spChg chg="mod">
          <ac:chgData name="Nathan Morrison" userId="a8088875ec538e5b" providerId="LiveId" clId="{FBC4F618-B7B3-4D91-80D8-0CC8410597D7}" dt="2021-02-10T22:14:17.276" v="59" actId="14100"/>
          <ac:spMkLst>
            <pc:docMk/>
            <pc:sldMk cId="2719126922" sldId="770"/>
            <ac:spMk id="3" creationId="{882439C7-5AE2-4AB1-82B2-4E92E21305D0}"/>
          </ac:spMkLst>
        </pc:spChg>
        <pc:spChg chg="add del">
          <ac:chgData name="Nathan Morrison" userId="a8088875ec538e5b" providerId="LiveId" clId="{FBC4F618-B7B3-4D91-80D8-0CC8410597D7}" dt="2021-02-10T22:12:21.308" v="23" actId="26606"/>
          <ac:spMkLst>
            <pc:docMk/>
            <pc:sldMk cId="2719126922" sldId="770"/>
            <ac:spMk id="10" creationId="{2D2FAE71-B8B1-4745-A59A-A88D3FE4835B}"/>
          </ac:spMkLst>
        </pc:spChg>
        <pc:spChg chg="add del">
          <ac:chgData name="Nathan Morrison" userId="a8088875ec538e5b" providerId="LiveId" clId="{FBC4F618-B7B3-4D91-80D8-0CC8410597D7}" dt="2021-02-10T22:12:21.308" v="23" actId="26606"/>
          <ac:spMkLst>
            <pc:docMk/>
            <pc:sldMk cId="2719126922" sldId="770"/>
            <ac:spMk id="12" creationId="{E4C67344-C816-4380-85F7-CCFD7F8BAAB3}"/>
          </ac:spMkLst>
        </pc:spChg>
        <pc:spChg chg="add del">
          <ac:chgData name="Nathan Morrison" userId="a8088875ec538e5b" providerId="LiveId" clId="{FBC4F618-B7B3-4D91-80D8-0CC8410597D7}" dt="2021-02-10T22:12:21.308" v="23" actId="26606"/>
          <ac:spMkLst>
            <pc:docMk/>
            <pc:sldMk cId="2719126922" sldId="770"/>
            <ac:spMk id="14" creationId="{5A0B04CD-E5BD-4922-BE66-2D5B3A0DEF43}"/>
          </ac:spMkLst>
        </pc:spChg>
        <pc:spChg chg="del">
          <ac:chgData name="Nathan Morrison" userId="a8088875ec538e5b" providerId="LiveId" clId="{FBC4F618-B7B3-4D91-80D8-0CC8410597D7}" dt="2021-02-10T22:09:06.219" v="1"/>
          <ac:spMkLst>
            <pc:docMk/>
            <pc:sldMk cId="2719126922" sldId="770"/>
            <ac:spMk id="15" creationId="{66D61E08-70C3-48D8-BEA0-787111DC30DA}"/>
          </ac:spMkLst>
        </pc:spChg>
        <pc:spChg chg="add del">
          <ac:chgData name="Nathan Morrison" userId="a8088875ec538e5b" providerId="LiveId" clId="{FBC4F618-B7B3-4D91-80D8-0CC8410597D7}" dt="2021-02-10T22:12:21.308" v="23" actId="26606"/>
          <ac:spMkLst>
            <pc:docMk/>
            <pc:sldMk cId="2719126922" sldId="770"/>
            <ac:spMk id="16" creationId="{CF4C9BE8-5C78-476D-9042-ECD8BE635E2C}"/>
          </ac:spMkLst>
        </pc:spChg>
        <pc:spChg chg="del">
          <ac:chgData name="Nathan Morrison" userId="a8088875ec538e5b" providerId="LiveId" clId="{FBC4F618-B7B3-4D91-80D8-0CC8410597D7}" dt="2021-02-10T22:09:06.219" v="1"/>
          <ac:spMkLst>
            <pc:docMk/>
            <pc:sldMk cId="2719126922" sldId="770"/>
            <ac:spMk id="17" creationId="{FC55298F-0AE5-478E-AD2B-03C2614C5833}"/>
          </ac:spMkLst>
        </pc:spChg>
        <pc:spChg chg="add del">
          <ac:chgData name="Nathan Morrison" userId="a8088875ec538e5b" providerId="LiveId" clId="{FBC4F618-B7B3-4D91-80D8-0CC8410597D7}" dt="2021-02-10T22:12:21.308" v="23" actId="26606"/>
          <ac:spMkLst>
            <pc:docMk/>
            <pc:sldMk cId="2719126922" sldId="770"/>
            <ac:spMk id="18" creationId="{7D6A31B3-BF49-4DB2-8306-DD2E4B889765}"/>
          </ac:spMkLst>
        </pc:spChg>
        <pc:spChg chg="del">
          <ac:chgData name="Nathan Morrison" userId="a8088875ec538e5b" providerId="LiveId" clId="{FBC4F618-B7B3-4D91-80D8-0CC8410597D7}" dt="2021-02-10T22:09:06.219" v="1"/>
          <ac:spMkLst>
            <pc:docMk/>
            <pc:sldMk cId="2719126922" sldId="770"/>
            <ac:spMk id="19" creationId="{C180E4EA-0B63-4779-A895-7E90E71088F3}"/>
          </ac:spMkLst>
        </pc:spChg>
        <pc:spChg chg="add del">
          <ac:chgData name="Nathan Morrison" userId="a8088875ec538e5b" providerId="LiveId" clId="{FBC4F618-B7B3-4D91-80D8-0CC8410597D7}" dt="2021-02-10T22:12:21.308" v="23" actId="26606"/>
          <ac:spMkLst>
            <pc:docMk/>
            <pc:sldMk cId="2719126922" sldId="770"/>
            <ac:spMk id="20" creationId="{A903E87B-DD97-4095-B106-3218D6AF7F44}"/>
          </ac:spMkLst>
        </pc:spChg>
        <pc:spChg chg="del">
          <ac:chgData name="Nathan Morrison" userId="a8088875ec538e5b" providerId="LiveId" clId="{FBC4F618-B7B3-4D91-80D8-0CC8410597D7}" dt="2021-02-10T22:09:06.219" v="1"/>
          <ac:spMkLst>
            <pc:docMk/>
            <pc:sldMk cId="2719126922" sldId="770"/>
            <ac:spMk id="21" creationId="{CEE01D9D-3DE8-4EED-B0D3-8F3C79CC7673}"/>
          </ac:spMkLst>
        </pc:spChg>
        <pc:spChg chg="add del">
          <ac:chgData name="Nathan Morrison" userId="a8088875ec538e5b" providerId="LiveId" clId="{FBC4F618-B7B3-4D91-80D8-0CC8410597D7}" dt="2021-02-10T22:12:21.308" v="23" actId="26606"/>
          <ac:spMkLst>
            <pc:docMk/>
            <pc:sldMk cId="2719126922" sldId="770"/>
            <ac:spMk id="22" creationId="{954CB26F-45F0-4288-A3B1-32535127B98A}"/>
          </ac:spMkLst>
        </pc:spChg>
        <pc:spChg chg="del">
          <ac:chgData name="Nathan Morrison" userId="a8088875ec538e5b" providerId="LiveId" clId="{FBC4F618-B7B3-4D91-80D8-0CC8410597D7}" dt="2021-02-10T22:09:06.219" v="1"/>
          <ac:spMkLst>
            <pc:docMk/>
            <pc:sldMk cId="2719126922" sldId="770"/>
            <ac:spMk id="23" creationId="{89AF5CE9-607F-43F4-8983-DCD6DA4051FD}"/>
          </ac:spMkLst>
        </pc:spChg>
        <pc:spChg chg="del">
          <ac:chgData name="Nathan Morrison" userId="a8088875ec538e5b" providerId="LiveId" clId="{FBC4F618-B7B3-4D91-80D8-0CC8410597D7}" dt="2021-02-10T22:09:06.219" v="1"/>
          <ac:spMkLst>
            <pc:docMk/>
            <pc:sldMk cId="2719126922" sldId="770"/>
            <ac:spMk id="25" creationId="{6EEA2DBD-9E1E-4521-8C01-F32AD18A89E3}"/>
          </ac:spMkLst>
        </pc:spChg>
        <pc:spChg chg="del">
          <ac:chgData name="Nathan Morrison" userId="a8088875ec538e5b" providerId="LiveId" clId="{FBC4F618-B7B3-4D91-80D8-0CC8410597D7}" dt="2021-02-10T22:09:06.219" v="1"/>
          <ac:spMkLst>
            <pc:docMk/>
            <pc:sldMk cId="2719126922" sldId="770"/>
            <ac:spMk id="27" creationId="{15BBD2C1-BA9B-46A9-A27A-33498B169272}"/>
          </ac:spMkLst>
        </pc:spChg>
        <pc:spChg chg="add del">
          <ac:chgData name="Nathan Morrison" userId="a8088875ec538e5b" providerId="LiveId" clId="{FBC4F618-B7B3-4D91-80D8-0CC8410597D7}" dt="2021-02-10T22:12:44.386" v="29" actId="26606"/>
          <ac:spMkLst>
            <pc:docMk/>
            <pc:sldMk cId="2719126922" sldId="770"/>
            <ac:spMk id="28" creationId="{66D61E08-70C3-48D8-BEA0-787111DC30DA}"/>
          </ac:spMkLst>
        </pc:spChg>
        <pc:spChg chg="add del">
          <ac:chgData name="Nathan Morrison" userId="a8088875ec538e5b" providerId="LiveId" clId="{FBC4F618-B7B3-4D91-80D8-0CC8410597D7}" dt="2021-02-10T22:12:44.386" v="29" actId="26606"/>
          <ac:spMkLst>
            <pc:docMk/>
            <pc:sldMk cId="2719126922" sldId="770"/>
            <ac:spMk id="29" creationId="{FC55298F-0AE5-478E-AD2B-03C2614C5833}"/>
          </ac:spMkLst>
        </pc:spChg>
        <pc:spChg chg="add del">
          <ac:chgData name="Nathan Morrison" userId="a8088875ec538e5b" providerId="LiveId" clId="{FBC4F618-B7B3-4D91-80D8-0CC8410597D7}" dt="2021-02-10T22:12:44.386" v="29" actId="26606"/>
          <ac:spMkLst>
            <pc:docMk/>
            <pc:sldMk cId="2719126922" sldId="770"/>
            <ac:spMk id="30" creationId="{C180E4EA-0B63-4779-A895-7E90E71088F3}"/>
          </ac:spMkLst>
        </pc:spChg>
        <pc:spChg chg="add del">
          <ac:chgData name="Nathan Morrison" userId="a8088875ec538e5b" providerId="LiveId" clId="{FBC4F618-B7B3-4D91-80D8-0CC8410597D7}" dt="2021-02-10T22:12:44.386" v="29" actId="26606"/>
          <ac:spMkLst>
            <pc:docMk/>
            <pc:sldMk cId="2719126922" sldId="770"/>
            <ac:spMk id="31" creationId="{CEE01D9D-3DE8-4EED-B0D3-8F3C79CC7673}"/>
          </ac:spMkLst>
        </pc:spChg>
        <pc:spChg chg="add del">
          <ac:chgData name="Nathan Morrison" userId="a8088875ec538e5b" providerId="LiveId" clId="{FBC4F618-B7B3-4D91-80D8-0CC8410597D7}" dt="2021-02-10T22:12:44.386" v="29" actId="26606"/>
          <ac:spMkLst>
            <pc:docMk/>
            <pc:sldMk cId="2719126922" sldId="770"/>
            <ac:spMk id="32" creationId="{89AF5CE9-607F-43F4-8983-DCD6DA4051FD}"/>
          </ac:spMkLst>
        </pc:spChg>
        <pc:spChg chg="add del">
          <ac:chgData name="Nathan Morrison" userId="a8088875ec538e5b" providerId="LiveId" clId="{FBC4F618-B7B3-4D91-80D8-0CC8410597D7}" dt="2021-02-10T22:12:44.386" v="29" actId="26606"/>
          <ac:spMkLst>
            <pc:docMk/>
            <pc:sldMk cId="2719126922" sldId="770"/>
            <ac:spMk id="33" creationId="{6EEA2DBD-9E1E-4521-8C01-F32AD18A89E3}"/>
          </ac:spMkLst>
        </pc:spChg>
        <pc:spChg chg="add del">
          <ac:chgData name="Nathan Morrison" userId="a8088875ec538e5b" providerId="LiveId" clId="{FBC4F618-B7B3-4D91-80D8-0CC8410597D7}" dt="2021-02-10T22:12:44.386" v="29" actId="26606"/>
          <ac:spMkLst>
            <pc:docMk/>
            <pc:sldMk cId="2719126922" sldId="770"/>
            <ac:spMk id="34" creationId="{15BBD2C1-BA9B-46A9-A27A-33498B169272}"/>
          </ac:spMkLst>
        </pc:spChg>
        <pc:spChg chg="add del">
          <ac:chgData name="Nathan Morrison" userId="a8088875ec538e5b" providerId="LiveId" clId="{FBC4F618-B7B3-4D91-80D8-0CC8410597D7}" dt="2021-02-10T22:12:47.560" v="31" actId="26606"/>
          <ac:spMkLst>
            <pc:docMk/>
            <pc:sldMk cId="2719126922" sldId="770"/>
            <ac:spMk id="38" creationId="{2D2FAE71-B8B1-4745-A59A-A88D3FE4835B}"/>
          </ac:spMkLst>
        </pc:spChg>
        <pc:spChg chg="add del">
          <ac:chgData name="Nathan Morrison" userId="a8088875ec538e5b" providerId="LiveId" clId="{FBC4F618-B7B3-4D91-80D8-0CC8410597D7}" dt="2021-02-10T22:12:47.560" v="31" actId="26606"/>
          <ac:spMkLst>
            <pc:docMk/>
            <pc:sldMk cId="2719126922" sldId="770"/>
            <ac:spMk id="39" creationId="{E4C67344-C816-4380-85F7-CCFD7F8BAAB3}"/>
          </ac:spMkLst>
        </pc:spChg>
        <pc:spChg chg="add del">
          <ac:chgData name="Nathan Morrison" userId="a8088875ec538e5b" providerId="LiveId" clId="{FBC4F618-B7B3-4D91-80D8-0CC8410597D7}" dt="2021-02-10T22:12:47.560" v="31" actId="26606"/>
          <ac:spMkLst>
            <pc:docMk/>
            <pc:sldMk cId="2719126922" sldId="770"/>
            <ac:spMk id="40" creationId="{5A0B04CD-E5BD-4922-BE66-2D5B3A0DEF43}"/>
          </ac:spMkLst>
        </pc:spChg>
        <pc:spChg chg="add del">
          <ac:chgData name="Nathan Morrison" userId="a8088875ec538e5b" providerId="LiveId" clId="{FBC4F618-B7B3-4D91-80D8-0CC8410597D7}" dt="2021-02-10T22:12:47.560" v="31" actId="26606"/>
          <ac:spMkLst>
            <pc:docMk/>
            <pc:sldMk cId="2719126922" sldId="770"/>
            <ac:spMk id="41" creationId="{CF4C9BE8-5C78-476D-9042-ECD8BE635E2C}"/>
          </ac:spMkLst>
        </pc:spChg>
        <pc:spChg chg="add del">
          <ac:chgData name="Nathan Morrison" userId="a8088875ec538e5b" providerId="LiveId" clId="{FBC4F618-B7B3-4D91-80D8-0CC8410597D7}" dt="2021-02-10T22:12:47.560" v="31" actId="26606"/>
          <ac:spMkLst>
            <pc:docMk/>
            <pc:sldMk cId="2719126922" sldId="770"/>
            <ac:spMk id="42" creationId="{7D6A31B3-BF49-4DB2-8306-DD2E4B889765}"/>
          </ac:spMkLst>
        </pc:spChg>
        <pc:spChg chg="add del">
          <ac:chgData name="Nathan Morrison" userId="a8088875ec538e5b" providerId="LiveId" clId="{FBC4F618-B7B3-4D91-80D8-0CC8410597D7}" dt="2021-02-10T22:12:47.560" v="31" actId="26606"/>
          <ac:spMkLst>
            <pc:docMk/>
            <pc:sldMk cId="2719126922" sldId="770"/>
            <ac:spMk id="43" creationId="{A903E87B-DD97-4095-B106-3218D6AF7F44}"/>
          </ac:spMkLst>
        </pc:spChg>
        <pc:spChg chg="add del">
          <ac:chgData name="Nathan Morrison" userId="a8088875ec538e5b" providerId="LiveId" clId="{FBC4F618-B7B3-4D91-80D8-0CC8410597D7}" dt="2021-02-10T22:12:47.560" v="31" actId="26606"/>
          <ac:spMkLst>
            <pc:docMk/>
            <pc:sldMk cId="2719126922" sldId="770"/>
            <ac:spMk id="44" creationId="{954CB26F-45F0-4288-A3B1-32535127B98A}"/>
          </ac:spMkLst>
        </pc:spChg>
        <pc:spChg chg="add del">
          <ac:chgData name="Nathan Morrison" userId="a8088875ec538e5b" providerId="LiveId" clId="{FBC4F618-B7B3-4D91-80D8-0CC8410597D7}" dt="2021-02-10T22:12:50.012" v="35" actId="26606"/>
          <ac:spMkLst>
            <pc:docMk/>
            <pc:sldMk cId="2719126922" sldId="770"/>
            <ac:spMk id="48" creationId="{66D61E08-70C3-48D8-BEA0-787111DC30DA}"/>
          </ac:spMkLst>
        </pc:spChg>
        <pc:spChg chg="add del">
          <ac:chgData name="Nathan Morrison" userId="a8088875ec538e5b" providerId="LiveId" clId="{FBC4F618-B7B3-4D91-80D8-0CC8410597D7}" dt="2021-02-10T22:12:50.012" v="35" actId="26606"/>
          <ac:spMkLst>
            <pc:docMk/>
            <pc:sldMk cId="2719126922" sldId="770"/>
            <ac:spMk id="49" creationId="{FC55298F-0AE5-478E-AD2B-03C2614C5833}"/>
          </ac:spMkLst>
        </pc:spChg>
        <pc:spChg chg="add del">
          <ac:chgData name="Nathan Morrison" userId="a8088875ec538e5b" providerId="LiveId" clId="{FBC4F618-B7B3-4D91-80D8-0CC8410597D7}" dt="2021-02-10T22:12:50.012" v="35" actId="26606"/>
          <ac:spMkLst>
            <pc:docMk/>
            <pc:sldMk cId="2719126922" sldId="770"/>
            <ac:spMk id="50" creationId="{C180E4EA-0B63-4779-A895-7E90E71088F3}"/>
          </ac:spMkLst>
        </pc:spChg>
        <pc:spChg chg="add del">
          <ac:chgData name="Nathan Morrison" userId="a8088875ec538e5b" providerId="LiveId" clId="{FBC4F618-B7B3-4D91-80D8-0CC8410597D7}" dt="2021-02-10T22:12:50.012" v="35" actId="26606"/>
          <ac:spMkLst>
            <pc:docMk/>
            <pc:sldMk cId="2719126922" sldId="770"/>
            <ac:spMk id="51" creationId="{CEE01D9D-3DE8-4EED-B0D3-8F3C79CC7673}"/>
          </ac:spMkLst>
        </pc:spChg>
        <pc:spChg chg="add del">
          <ac:chgData name="Nathan Morrison" userId="a8088875ec538e5b" providerId="LiveId" clId="{FBC4F618-B7B3-4D91-80D8-0CC8410597D7}" dt="2021-02-10T22:12:50.012" v="35" actId="26606"/>
          <ac:spMkLst>
            <pc:docMk/>
            <pc:sldMk cId="2719126922" sldId="770"/>
            <ac:spMk id="52" creationId="{89AF5CE9-607F-43F4-8983-DCD6DA4051FD}"/>
          </ac:spMkLst>
        </pc:spChg>
        <pc:spChg chg="add del">
          <ac:chgData name="Nathan Morrison" userId="a8088875ec538e5b" providerId="LiveId" clId="{FBC4F618-B7B3-4D91-80D8-0CC8410597D7}" dt="2021-02-10T22:12:50.012" v="35" actId="26606"/>
          <ac:spMkLst>
            <pc:docMk/>
            <pc:sldMk cId="2719126922" sldId="770"/>
            <ac:spMk id="53" creationId="{6EEA2DBD-9E1E-4521-8C01-F32AD18A89E3}"/>
          </ac:spMkLst>
        </pc:spChg>
        <pc:spChg chg="add del">
          <ac:chgData name="Nathan Morrison" userId="a8088875ec538e5b" providerId="LiveId" clId="{FBC4F618-B7B3-4D91-80D8-0CC8410597D7}" dt="2021-02-10T22:12:50.012" v="35" actId="26606"/>
          <ac:spMkLst>
            <pc:docMk/>
            <pc:sldMk cId="2719126922" sldId="770"/>
            <ac:spMk id="54" creationId="{15BBD2C1-BA9B-46A9-A27A-33498B169272}"/>
          </ac:spMkLst>
        </pc:spChg>
        <pc:spChg chg="add">
          <ac:chgData name="Nathan Morrison" userId="a8088875ec538e5b" providerId="LiveId" clId="{FBC4F618-B7B3-4D91-80D8-0CC8410597D7}" dt="2021-02-10T22:12:50.028" v="36" actId="26606"/>
          <ac:spMkLst>
            <pc:docMk/>
            <pc:sldMk cId="2719126922" sldId="770"/>
            <ac:spMk id="58" creationId="{2D2FAE71-B8B1-4745-A59A-A88D3FE4835B}"/>
          </ac:spMkLst>
        </pc:spChg>
        <pc:spChg chg="add">
          <ac:chgData name="Nathan Morrison" userId="a8088875ec538e5b" providerId="LiveId" clId="{FBC4F618-B7B3-4D91-80D8-0CC8410597D7}" dt="2021-02-10T22:12:50.028" v="36" actId="26606"/>
          <ac:spMkLst>
            <pc:docMk/>
            <pc:sldMk cId="2719126922" sldId="770"/>
            <ac:spMk id="59" creationId="{E4C67344-C816-4380-85F7-CCFD7F8BAAB3}"/>
          </ac:spMkLst>
        </pc:spChg>
        <pc:spChg chg="add">
          <ac:chgData name="Nathan Morrison" userId="a8088875ec538e5b" providerId="LiveId" clId="{FBC4F618-B7B3-4D91-80D8-0CC8410597D7}" dt="2021-02-10T22:12:50.028" v="36" actId="26606"/>
          <ac:spMkLst>
            <pc:docMk/>
            <pc:sldMk cId="2719126922" sldId="770"/>
            <ac:spMk id="60" creationId="{5A0B04CD-E5BD-4922-BE66-2D5B3A0DEF43}"/>
          </ac:spMkLst>
        </pc:spChg>
        <pc:spChg chg="add">
          <ac:chgData name="Nathan Morrison" userId="a8088875ec538e5b" providerId="LiveId" clId="{FBC4F618-B7B3-4D91-80D8-0CC8410597D7}" dt="2021-02-10T22:12:50.028" v="36" actId="26606"/>
          <ac:spMkLst>
            <pc:docMk/>
            <pc:sldMk cId="2719126922" sldId="770"/>
            <ac:spMk id="61" creationId="{CF4C9BE8-5C78-476D-9042-ECD8BE635E2C}"/>
          </ac:spMkLst>
        </pc:spChg>
        <pc:spChg chg="add">
          <ac:chgData name="Nathan Morrison" userId="a8088875ec538e5b" providerId="LiveId" clId="{FBC4F618-B7B3-4D91-80D8-0CC8410597D7}" dt="2021-02-10T22:12:50.028" v="36" actId="26606"/>
          <ac:spMkLst>
            <pc:docMk/>
            <pc:sldMk cId="2719126922" sldId="770"/>
            <ac:spMk id="62" creationId="{7D6A31B3-BF49-4DB2-8306-DD2E4B889765}"/>
          </ac:spMkLst>
        </pc:spChg>
        <pc:spChg chg="add">
          <ac:chgData name="Nathan Morrison" userId="a8088875ec538e5b" providerId="LiveId" clId="{FBC4F618-B7B3-4D91-80D8-0CC8410597D7}" dt="2021-02-10T22:12:50.028" v="36" actId="26606"/>
          <ac:spMkLst>
            <pc:docMk/>
            <pc:sldMk cId="2719126922" sldId="770"/>
            <ac:spMk id="63" creationId="{A903E87B-DD97-4095-B106-3218D6AF7F44}"/>
          </ac:spMkLst>
        </pc:spChg>
        <pc:spChg chg="add">
          <ac:chgData name="Nathan Morrison" userId="a8088875ec538e5b" providerId="LiveId" clId="{FBC4F618-B7B3-4D91-80D8-0CC8410597D7}" dt="2021-02-10T22:12:50.028" v="36" actId="26606"/>
          <ac:spMkLst>
            <pc:docMk/>
            <pc:sldMk cId="2719126922" sldId="770"/>
            <ac:spMk id="64" creationId="{954CB26F-45F0-4288-A3B1-32535127B98A}"/>
          </ac:spMkLst>
        </pc:spChg>
        <pc:picChg chg="mod ord">
          <ac:chgData name="Nathan Morrison" userId="a8088875ec538e5b" providerId="LiveId" clId="{FBC4F618-B7B3-4D91-80D8-0CC8410597D7}" dt="2021-02-10T22:13:14.651" v="37" actId="1076"/>
          <ac:picMkLst>
            <pc:docMk/>
            <pc:sldMk cId="2719126922" sldId="770"/>
            <ac:picMk id="6" creationId="{6EDC2C9B-AA98-4237-B8BF-E24D9DE1008B}"/>
          </ac:picMkLst>
        </pc:picChg>
        <pc:cxnChg chg="add del">
          <ac:chgData name="Nathan Morrison" userId="a8088875ec538e5b" providerId="LiveId" clId="{FBC4F618-B7B3-4D91-80D8-0CC8410597D7}" dt="2021-02-10T22:12:21.308" v="23" actId="26606"/>
          <ac:cxnSpMkLst>
            <pc:docMk/>
            <pc:sldMk cId="2719126922" sldId="770"/>
            <ac:cxnSpMk id="8" creationId="{A3D2D849-17D8-45A4-9FB8-B955CD22BD4B}"/>
          </ac:cxnSpMkLst>
        </pc:cxnChg>
        <pc:cxnChg chg="add del">
          <ac:chgData name="Nathan Morrison" userId="a8088875ec538e5b" providerId="LiveId" clId="{FBC4F618-B7B3-4D91-80D8-0CC8410597D7}" dt="2021-02-10T22:12:21.308" v="23" actId="26606"/>
          <ac:cxnSpMkLst>
            <pc:docMk/>
            <pc:sldMk cId="2719126922" sldId="770"/>
            <ac:cxnSpMk id="9" creationId="{7A0A4A95-757B-4092-A077-CA7C3ADE493A}"/>
          </ac:cxnSpMkLst>
        </pc:cxnChg>
        <pc:cxnChg chg="del">
          <ac:chgData name="Nathan Morrison" userId="a8088875ec538e5b" providerId="LiveId" clId="{FBC4F618-B7B3-4D91-80D8-0CC8410597D7}" dt="2021-02-10T22:09:06.219" v="1"/>
          <ac:cxnSpMkLst>
            <pc:docMk/>
            <pc:sldMk cId="2719126922" sldId="770"/>
            <ac:cxnSpMk id="11" creationId="{A57C1A16-B8AB-4D99-A195-A38F556A6486}"/>
          </ac:cxnSpMkLst>
        </pc:cxnChg>
        <pc:cxnChg chg="del">
          <ac:chgData name="Nathan Morrison" userId="a8088875ec538e5b" providerId="LiveId" clId="{FBC4F618-B7B3-4D91-80D8-0CC8410597D7}" dt="2021-02-10T22:09:06.219" v="1"/>
          <ac:cxnSpMkLst>
            <pc:docMk/>
            <pc:sldMk cId="2719126922" sldId="770"/>
            <ac:cxnSpMk id="13" creationId="{F8A9B20B-D1DD-4573-B5EC-558029519236}"/>
          </ac:cxnSpMkLst>
        </pc:cxnChg>
        <pc:cxnChg chg="add del">
          <ac:chgData name="Nathan Morrison" userId="a8088875ec538e5b" providerId="LiveId" clId="{FBC4F618-B7B3-4D91-80D8-0CC8410597D7}" dt="2021-02-10T22:12:44.386" v="29" actId="26606"/>
          <ac:cxnSpMkLst>
            <pc:docMk/>
            <pc:sldMk cId="2719126922" sldId="770"/>
            <ac:cxnSpMk id="24" creationId="{A57C1A16-B8AB-4D99-A195-A38F556A6486}"/>
          </ac:cxnSpMkLst>
        </pc:cxnChg>
        <pc:cxnChg chg="add del">
          <ac:chgData name="Nathan Morrison" userId="a8088875ec538e5b" providerId="LiveId" clId="{FBC4F618-B7B3-4D91-80D8-0CC8410597D7}" dt="2021-02-10T22:12:44.386" v="29" actId="26606"/>
          <ac:cxnSpMkLst>
            <pc:docMk/>
            <pc:sldMk cId="2719126922" sldId="770"/>
            <ac:cxnSpMk id="26" creationId="{F8A9B20B-D1DD-4573-B5EC-558029519236}"/>
          </ac:cxnSpMkLst>
        </pc:cxnChg>
        <pc:cxnChg chg="add del">
          <ac:chgData name="Nathan Morrison" userId="a8088875ec538e5b" providerId="LiveId" clId="{FBC4F618-B7B3-4D91-80D8-0CC8410597D7}" dt="2021-02-10T22:12:47.560" v="31" actId="26606"/>
          <ac:cxnSpMkLst>
            <pc:docMk/>
            <pc:sldMk cId="2719126922" sldId="770"/>
            <ac:cxnSpMk id="36" creationId="{A3D2D849-17D8-45A4-9FB8-B955CD22BD4B}"/>
          </ac:cxnSpMkLst>
        </pc:cxnChg>
        <pc:cxnChg chg="add del">
          <ac:chgData name="Nathan Morrison" userId="a8088875ec538e5b" providerId="LiveId" clId="{FBC4F618-B7B3-4D91-80D8-0CC8410597D7}" dt="2021-02-10T22:12:47.560" v="31" actId="26606"/>
          <ac:cxnSpMkLst>
            <pc:docMk/>
            <pc:sldMk cId="2719126922" sldId="770"/>
            <ac:cxnSpMk id="37" creationId="{7A0A4A95-757B-4092-A077-CA7C3ADE493A}"/>
          </ac:cxnSpMkLst>
        </pc:cxnChg>
        <pc:cxnChg chg="add del">
          <ac:chgData name="Nathan Morrison" userId="a8088875ec538e5b" providerId="LiveId" clId="{FBC4F618-B7B3-4D91-80D8-0CC8410597D7}" dt="2021-02-10T22:12:50.012" v="35" actId="26606"/>
          <ac:cxnSpMkLst>
            <pc:docMk/>
            <pc:sldMk cId="2719126922" sldId="770"/>
            <ac:cxnSpMk id="46" creationId="{A57C1A16-B8AB-4D99-A195-A38F556A6486}"/>
          </ac:cxnSpMkLst>
        </pc:cxnChg>
        <pc:cxnChg chg="add del">
          <ac:chgData name="Nathan Morrison" userId="a8088875ec538e5b" providerId="LiveId" clId="{FBC4F618-B7B3-4D91-80D8-0CC8410597D7}" dt="2021-02-10T22:12:50.012" v="35" actId="26606"/>
          <ac:cxnSpMkLst>
            <pc:docMk/>
            <pc:sldMk cId="2719126922" sldId="770"/>
            <ac:cxnSpMk id="47" creationId="{F8A9B20B-D1DD-4573-B5EC-558029519236}"/>
          </ac:cxnSpMkLst>
        </pc:cxnChg>
        <pc:cxnChg chg="add">
          <ac:chgData name="Nathan Morrison" userId="a8088875ec538e5b" providerId="LiveId" clId="{FBC4F618-B7B3-4D91-80D8-0CC8410597D7}" dt="2021-02-10T22:12:50.028" v="36" actId="26606"/>
          <ac:cxnSpMkLst>
            <pc:docMk/>
            <pc:sldMk cId="2719126922" sldId="770"/>
            <ac:cxnSpMk id="56" creationId="{A3D2D849-17D8-45A4-9FB8-B955CD22BD4B}"/>
          </ac:cxnSpMkLst>
        </pc:cxnChg>
        <pc:cxnChg chg="add">
          <ac:chgData name="Nathan Morrison" userId="a8088875ec538e5b" providerId="LiveId" clId="{FBC4F618-B7B3-4D91-80D8-0CC8410597D7}" dt="2021-02-10T22:12:50.028" v="36" actId="26606"/>
          <ac:cxnSpMkLst>
            <pc:docMk/>
            <pc:sldMk cId="2719126922" sldId="770"/>
            <ac:cxnSpMk id="57" creationId="{7A0A4A95-757B-4092-A077-CA7C3ADE493A}"/>
          </ac:cxnSpMkLst>
        </pc:cxnChg>
      </pc:sldChg>
      <pc:sldChg chg="del">
        <pc:chgData name="Nathan Morrison" userId="a8088875ec538e5b" providerId="LiveId" clId="{FBC4F618-B7B3-4D91-80D8-0CC8410597D7}" dt="2021-02-10T22:44:27.460" v="292" actId="47"/>
        <pc:sldMkLst>
          <pc:docMk/>
          <pc:sldMk cId="1736769358" sldId="828"/>
        </pc:sldMkLst>
      </pc:sldChg>
      <pc:sldChg chg="del modTransition modNotes">
        <pc:chgData name="Nathan Morrison" userId="a8088875ec538e5b" providerId="LiveId" clId="{FBC4F618-B7B3-4D91-80D8-0CC8410597D7}" dt="2021-02-11T21:12:08.758" v="1661" actId="47"/>
        <pc:sldMkLst>
          <pc:docMk/>
          <pc:sldMk cId="3395163194" sldId="829"/>
        </pc:sldMkLst>
      </pc:sldChg>
      <pc:sldChg chg="del modTransition modNotes">
        <pc:chgData name="Nathan Morrison" userId="a8088875ec538e5b" providerId="LiveId" clId="{FBC4F618-B7B3-4D91-80D8-0CC8410597D7}" dt="2021-02-11T21:24:52.711" v="1755" actId="47"/>
        <pc:sldMkLst>
          <pc:docMk/>
          <pc:sldMk cId="3267823559" sldId="831"/>
        </pc:sldMkLst>
      </pc:sldChg>
      <pc:sldChg chg="del modTransition modNotes">
        <pc:chgData name="Nathan Morrison" userId="a8088875ec538e5b" providerId="LiveId" clId="{FBC4F618-B7B3-4D91-80D8-0CC8410597D7}" dt="2021-02-11T21:24:53.443" v="1757" actId="47"/>
        <pc:sldMkLst>
          <pc:docMk/>
          <pc:sldMk cId="3682482376" sldId="833"/>
        </pc:sldMkLst>
      </pc:sldChg>
      <pc:sldChg chg="del modTransition modNotes">
        <pc:chgData name="Nathan Morrison" userId="a8088875ec538e5b" providerId="LiveId" clId="{FBC4F618-B7B3-4D91-80D8-0CC8410597D7}" dt="2021-02-11T21:24:53.793" v="1758" actId="47"/>
        <pc:sldMkLst>
          <pc:docMk/>
          <pc:sldMk cId="525923888" sldId="835"/>
        </pc:sldMkLst>
      </pc:sldChg>
      <pc:sldChg chg="del modTransition modNotes">
        <pc:chgData name="Nathan Morrison" userId="a8088875ec538e5b" providerId="LiveId" clId="{FBC4F618-B7B3-4D91-80D8-0CC8410597D7}" dt="2021-02-11T21:24:54.110" v="1759" actId="47"/>
        <pc:sldMkLst>
          <pc:docMk/>
          <pc:sldMk cId="3625215003" sldId="837"/>
        </pc:sldMkLst>
      </pc:sldChg>
      <pc:sldChg chg="del modTransition modNotes">
        <pc:chgData name="Nathan Morrison" userId="a8088875ec538e5b" providerId="LiveId" clId="{FBC4F618-B7B3-4D91-80D8-0CC8410597D7}" dt="2021-02-11T21:24:54.503" v="1760" actId="47"/>
        <pc:sldMkLst>
          <pc:docMk/>
          <pc:sldMk cId="1544145776" sldId="839"/>
        </pc:sldMkLst>
      </pc:sldChg>
      <pc:sldChg chg="modSp del modTransition">
        <pc:chgData name="Nathan Morrison" userId="a8088875ec538e5b" providerId="LiveId" clId="{FBC4F618-B7B3-4D91-80D8-0CC8410597D7}" dt="2021-02-11T21:24:55.047" v="1761" actId="47"/>
        <pc:sldMkLst>
          <pc:docMk/>
          <pc:sldMk cId="3119877128" sldId="841"/>
        </pc:sldMkLst>
        <pc:spChg chg="mod">
          <ac:chgData name="Nathan Morrison" userId="a8088875ec538e5b" providerId="LiveId" clId="{FBC4F618-B7B3-4D91-80D8-0CC8410597D7}" dt="2021-02-10T22:23:03.498" v="62"/>
          <ac:spMkLst>
            <pc:docMk/>
            <pc:sldMk cId="3119877128" sldId="841"/>
            <ac:spMk id="2" creationId="{E9E9D842-E64A-475C-B540-0F50403E7EB0}"/>
          </ac:spMkLst>
        </pc:spChg>
        <pc:spChg chg="mod">
          <ac:chgData name="Nathan Morrison" userId="a8088875ec538e5b" providerId="LiveId" clId="{FBC4F618-B7B3-4D91-80D8-0CC8410597D7}" dt="2021-02-10T22:23:03.498" v="62"/>
          <ac:spMkLst>
            <pc:docMk/>
            <pc:sldMk cId="3119877128" sldId="841"/>
            <ac:spMk id="3" creationId="{815B1E81-4937-4FE6-90D6-286F163BE48A}"/>
          </ac:spMkLst>
        </pc:spChg>
        <pc:spChg chg="mod">
          <ac:chgData name="Nathan Morrison" userId="a8088875ec538e5b" providerId="LiveId" clId="{FBC4F618-B7B3-4D91-80D8-0CC8410597D7}" dt="2021-02-10T22:23:03.498" v="62"/>
          <ac:spMkLst>
            <pc:docMk/>
            <pc:sldMk cId="3119877128" sldId="841"/>
            <ac:spMk id="4" creationId="{B0021228-4036-4846-B6B1-4699692EF0F5}"/>
          </ac:spMkLst>
        </pc:spChg>
      </pc:sldChg>
      <pc:sldChg chg="del modTransition modNotes">
        <pc:chgData name="Nathan Morrison" userId="a8088875ec538e5b" providerId="LiveId" clId="{FBC4F618-B7B3-4D91-80D8-0CC8410597D7}" dt="2021-02-11T21:24:55.362" v="1762" actId="47"/>
        <pc:sldMkLst>
          <pc:docMk/>
          <pc:sldMk cId="2146203069" sldId="843"/>
        </pc:sldMkLst>
      </pc:sldChg>
      <pc:sldChg chg="modSp del modTransition">
        <pc:chgData name="Nathan Morrison" userId="a8088875ec538e5b" providerId="LiveId" clId="{FBC4F618-B7B3-4D91-80D8-0CC8410597D7}" dt="2021-02-11T21:24:55.743" v="1763" actId="47"/>
        <pc:sldMkLst>
          <pc:docMk/>
          <pc:sldMk cId="2044184580" sldId="845"/>
        </pc:sldMkLst>
        <pc:spChg chg="mod">
          <ac:chgData name="Nathan Morrison" userId="a8088875ec538e5b" providerId="LiveId" clId="{FBC4F618-B7B3-4D91-80D8-0CC8410597D7}" dt="2021-02-10T22:23:03.498" v="62"/>
          <ac:spMkLst>
            <pc:docMk/>
            <pc:sldMk cId="2044184580" sldId="845"/>
            <ac:spMk id="2" creationId="{E9E9D842-E64A-475C-B540-0F50403E7EB0}"/>
          </ac:spMkLst>
        </pc:spChg>
        <pc:spChg chg="mod">
          <ac:chgData name="Nathan Morrison" userId="a8088875ec538e5b" providerId="LiveId" clId="{FBC4F618-B7B3-4D91-80D8-0CC8410597D7}" dt="2021-02-10T22:23:03.498" v="62"/>
          <ac:spMkLst>
            <pc:docMk/>
            <pc:sldMk cId="2044184580" sldId="845"/>
            <ac:spMk id="3" creationId="{815B1E81-4937-4FE6-90D6-286F163BE48A}"/>
          </ac:spMkLst>
        </pc:spChg>
        <pc:spChg chg="mod">
          <ac:chgData name="Nathan Morrison" userId="a8088875ec538e5b" providerId="LiveId" clId="{FBC4F618-B7B3-4D91-80D8-0CC8410597D7}" dt="2021-02-10T22:23:03.498" v="62"/>
          <ac:spMkLst>
            <pc:docMk/>
            <pc:sldMk cId="2044184580" sldId="845"/>
            <ac:spMk id="4" creationId="{B0021228-4036-4846-B6B1-4699692EF0F5}"/>
          </ac:spMkLst>
        </pc:spChg>
      </pc:sldChg>
      <pc:sldChg chg="del modTransition modNotes">
        <pc:chgData name="Nathan Morrison" userId="a8088875ec538e5b" providerId="LiveId" clId="{FBC4F618-B7B3-4D91-80D8-0CC8410597D7}" dt="2021-02-11T21:24:56.121" v="1764" actId="47"/>
        <pc:sldMkLst>
          <pc:docMk/>
          <pc:sldMk cId="1532957319" sldId="849"/>
        </pc:sldMkLst>
      </pc:sldChg>
      <pc:sldChg chg="modSp del modTransition">
        <pc:chgData name="Nathan Morrison" userId="a8088875ec538e5b" providerId="LiveId" clId="{FBC4F618-B7B3-4D91-80D8-0CC8410597D7}" dt="2021-02-11T21:24:56.534" v="1765" actId="47"/>
        <pc:sldMkLst>
          <pc:docMk/>
          <pc:sldMk cId="213935733" sldId="850"/>
        </pc:sldMkLst>
        <pc:spChg chg="mod">
          <ac:chgData name="Nathan Morrison" userId="a8088875ec538e5b" providerId="LiveId" clId="{FBC4F618-B7B3-4D91-80D8-0CC8410597D7}" dt="2021-02-10T22:23:03.498" v="62"/>
          <ac:spMkLst>
            <pc:docMk/>
            <pc:sldMk cId="213935733" sldId="850"/>
            <ac:spMk id="2" creationId="{E9E9D842-E64A-475C-B540-0F50403E7EB0}"/>
          </ac:spMkLst>
        </pc:spChg>
        <pc:spChg chg="mod">
          <ac:chgData name="Nathan Morrison" userId="a8088875ec538e5b" providerId="LiveId" clId="{FBC4F618-B7B3-4D91-80D8-0CC8410597D7}" dt="2021-02-10T22:23:03.498" v="62"/>
          <ac:spMkLst>
            <pc:docMk/>
            <pc:sldMk cId="213935733" sldId="850"/>
            <ac:spMk id="3" creationId="{815B1E81-4937-4FE6-90D6-286F163BE48A}"/>
          </ac:spMkLst>
        </pc:spChg>
        <pc:spChg chg="mod">
          <ac:chgData name="Nathan Morrison" userId="a8088875ec538e5b" providerId="LiveId" clId="{FBC4F618-B7B3-4D91-80D8-0CC8410597D7}" dt="2021-02-10T22:23:03.498" v="62"/>
          <ac:spMkLst>
            <pc:docMk/>
            <pc:sldMk cId="213935733" sldId="850"/>
            <ac:spMk id="4" creationId="{B0021228-4036-4846-B6B1-4699692EF0F5}"/>
          </ac:spMkLst>
        </pc:spChg>
      </pc:sldChg>
      <pc:sldChg chg="del modTransition modNotes">
        <pc:chgData name="Nathan Morrison" userId="a8088875ec538e5b" providerId="LiveId" clId="{FBC4F618-B7B3-4D91-80D8-0CC8410597D7}" dt="2021-02-11T21:24:56.895" v="1766" actId="47"/>
        <pc:sldMkLst>
          <pc:docMk/>
          <pc:sldMk cId="3645488982" sldId="854"/>
        </pc:sldMkLst>
      </pc:sldChg>
      <pc:sldChg chg="del modTransition modNotes">
        <pc:chgData name="Nathan Morrison" userId="a8088875ec538e5b" providerId="LiveId" clId="{FBC4F618-B7B3-4D91-80D8-0CC8410597D7}" dt="2021-02-11T21:24:57.294" v="1767" actId="47"/>
        <pc:sldMkLst>
          <pc:docMk/>
          <pc:sldMk cId="1996489658" sldId="855"/>
        </pc:sldMkLst>
      </pc:sldChg>
      <pc:sldChg chg="modSp del modTransition">
        <pc:chgData name="Nathan Morrison" userId="a8088875ec538e5b" providerId="LiveId" clId="{FBC4F618-B7B3-4D91-80D8-0CC8410597D7}" dt="2021-02-11T21:24:58.407" v="1768" actId="47"/>
        <pc:sldMkLst>
          <pc:docMk/>
          <pc:sldMk cId="2243185116" sldId="856"/>
        </pc:sldMkLst>
        <pc:spChg chg="mod">
          <ac:chgData name="Nathan Morrison" userId="a8088875ec538e5b" providerId="LiveId" clId="{FBC4F618-B7B3-4D91-80D8-0CC8410597D7}" dt="2021-02-10T22:23:03.498" v="62"/>
          <ac:spMkLst>
            <pc:docMk/>
            <pc:sldMk cId="2243185116" sldId="856"/>
            <ac:spMk id="2" creationId="{E9E9D842-E64A-475C-B540-0F50403E7EB0}"/>
          </ac:spMkLst>
        </pc:spChg>
        <pc:spChg chg="mod">
          <ac:chgData name="Nathan Morrison" userId="a8088875ec538e5b" providerId="LiveId" clId="{FBC4F618-B7B3-4D91-80D8-0CC8410597D7}" dt="2021-02-10T22:23:03.498" v="62"/>
          <ac:spMkLst>
            <pc:docMk/>
            <pc:sldMk cId="2243185116" sldId="856"/>
            <ac:spMk id="3" creationId="{815B1E81-4937-4FE6-90D6-286F163BE48A}"/>
          </ac:spMkLst>
        </pc:spChg>
        <pc:spChg chg="mod">
          <ac:chgData name="Nathan Morrison" userId="a8088875ec538e5b" providerId="LiveId" clId="{FBC4F618-B7B3-4D91-80D8-0CC8410597D7}" dt="2021-02-10T22:23:03.498" v="62"/>
          <ac:spMkLst>
            <pc:docMk/>
            <pc:sldMk cId="2243185116" sldId="856"/>
            <ac:spMk id="4" creationId="{B0021228-4036-4846-B6B1-4699692EF0F5}"/>
          </ac:spMkLst>
        </pc:spChg>
      </pc:sldChg>
      <pc:sldChg chg="del modTransition modNotes">
        <pc:chgData name="Nathan Morrison" userId="a8088875ec538e5b" providerId="LiveId" clId="{FBC4F618-B7B3-4D91-80D8-0CC8410597D7}" dt="2021-02-11T21:24:58.878" v="1769" actId="47"/>
        <pc:sldMkLst>
          <pc:docMk/>
          <pc:sldMk cId="904560627" sldId="861"/>
        </pc:sldMkLst>
      </pc:sldChg>
      <pc:sldChg chg="modSp del modTransition">
        <pc:chgData name="Nathan Morrison" userId="a8088875ec538e5b" providerId="LiveId" clId="{FBC4F618-B7B3-4D91-80D8-0CC8410597D7}" dt="2021-02-11T21:24:59.337" v="1770" actId="47"/>
        <pc:sldMkLst>
          <pc:docMk/>
          <pc:sldMk cId="1491811679" sldId="862"/>
        </pc:sldMkLst>
        <pc:spChg chg="mod">
          <ac:chgData name="Nathan Morrison" userId="a8088875ec538e5b" providerId="LiveId" clId="{FBC4F618-B7B3-4D91-80D8-0CC8410597D7}" dt="2021-02-10T22:23:03.498" v="62"/>
          <ac:spMkLst>
            <pc:docMk/>
            <pc:sldMk cId="1491811679" sldId="862"/>
            <ac:spMk id="2" creationId="{E9E9D842-E64A-475C-B540-0F50403E7EB0}"/>
          </ac:spMkLst>
        </pc:spChg>
        <pc:spChg chg="mod">
          <ac:chgData name="Nathan Morrison" userId="a8088875ec538e5b" providerId="LiveId" clId="{FBC4F618-B7B3-4D91-80D8-0CC8410597D7}" dt="2021-02-10T22:23:03.498" v="62"/>
          <ac:spMkLst>
            <pc:docMk/>
            <pc:sldMk cId="1491811679" sldId="862"/>
            <ac:spMk id="3" creationId="{815B1E81-4937-4FE6-90D6-286F163BE48A}"/>
          </ac:spMkLst>
        </pc:spChg>
        <pc:spChg chg="mod">
          <ac:chgData name="Nathan Morrison" userId="a8088875ec538e5b" providerId="LiveId" clId="{FBC4F618-B7B3-4D91-80D8-0CC8410597D7}" dt="2021-02-10T22:23:03.498" v="62"/>
          <ac:spMkLst>
            <pc:docMk/>
            <pc:sldMk cId="1491811679" sldId="862"/>
            <ac:spMk id="4" creationId="{B0021228-4036-4846-B6B1-4699692EF0F5}"/>
          </ac:spMkLst>
        </pc:spChg>
      </pc:sldChg>
      <pc:sldChg chg="del modTransition modNotes">
        <pc:chgData name="Nathan Morrison" userId="a8088875ec538e5b" providerId="LiveId" clId="{FBC4F618-B7B3-4D91-80D8-0CC8410597D7}" dt="2021-02-11T21:25:00.022" v="1771" actId="47"/>
        <pc:sldMkLst>
          <pc:docMk/>
          <pc:sldMk cId="1283810671" sldId="863"/>
        </pc:sldMkLst>
      </pc:sldChg>
      <pc:sldChg chg="modSp del modTransition">
        <pc:chgData name="Nathan Morrison" userId="a8088875ec538e5b" providerId="LiveId" clId="{FBC4F618-B7B3-4D91-80D8-0CC8410597D7}" dt="2021-02-11T21:25:00.374" v="1772" actId="47"/>
        <pc:sldMkLst>
          <pc:docMk/>
          <pc:sldMk cId="3636299142" sldId="864"/>
        </pc:sldMkLst>
        <pc:spChg chg="mod">
          <ac:chgData name="Nathan Morrison" userId="a8088875ec538e5b" providerId="LiveId" clId="{FBC4F618-B7B3-4D91-80D8-0CC8410597D7}" dt="2021-02-10T22:23:03.498" v="62"/>
          <ac:spMkLst>
            <pc:docMk/>
            <pc:sldMk cId="3636299142" sldId="864"/>
            <ac:spMk id="2" creationId="{E9E9D842-E64A-475C-B540-0F50403E7EB0}"/>
          </ac:spMkLst>
        </pc:spChg>
        <pc:spChg chg="mod">
          <ac:chgData name="Nathan Morrison" userId="a8088875ec538e5b" providerId="LiveId" clId="{FBC4F618-B7B3-4D91-80D8-0CC8410597D7}" dt="2021-02-10T22:23:03.498" v="62"/>
          <ac:spMkLst>
            <pc:docMk/>
            <pc:sldMk cId="3636299142" sldId="864"/>
            <ac:spMk id="3" creationId="{815B1E81-4937-4FE6-90D6-286F163BE48A}"/>
          </ac:spMkLst>
        </pc:spChg>
        <pc:spChg chg="mod">
          <ac:chgData name="Nathan Morrison" userId="a8088875ec538e5b" providerId="LiveId" clId="{FBC4F618-B7B3-4D91-80D8-0CC8410597D7}" dt="2021-02-10T22:23:03.498" v="62"/>
          <ac:spMkLst>
            <pc:docMk/>
            <pc:sldMk cId="3636299142" sldId="864"/>
            <ac:spMk id="4" creationId="{B0021228-4036-4846-B6B1-4699692EF0F5}"/>
          </ac:spMkLst>
        </pc:spChg>
      </pc:sldChg>
      <pc:sldChg chg="del modTransition modNotes">
        <pc:chgData name="Nathan Morrison" userId="a8088875ec538e5b" providerId="LiveId" clId="{FBC4F618-B7B3-4D91-80D8-0CC8410597D7}" dt="2021-02-11T21:25:00.830" v="1773" actId="47"/>
        <pc:sldMkLst>
          <pc:docMk/>
          <pc:sldMk cId="3140807469" sldId="869"/>
        </pc:sldMkLst>
      </pc:sldChg>
      <pc:sldChg chg="modSp del modTransition">
        <pc:chgData name="Nathan Morrison" userId="a8088875ec538e5b" providerId="LiveId" clId="{FBC4F618-B7B3-4D91-80D8-0CC8410597D7}" dt="2021-02-11T21:25:01.225" v="1774" actId="47"/>
        <pc:sldMkLst>
          <pc:docMk/>
          <pc:sldMk cId="801488053" sldId="870"/>
        </pc:sldMkLst>
        <pc:spChg chg="mod">
          <ac:chgData name="Nathan Morrison" userId="a8088875ec538e5b" providerId="LiveId" clId="{FBC4F618-B7B3-4D91-80D8-0CC8410597D7}" dt="2021-02-10T22:23:03.498" v="62"/>
          <ac:spMkLst>
            <pc:docMk/>
            <pc:sldMk cId="801488053" sldId="870"/>
            <ac:spMk id="2" creationId="{E9E9D842-E64A-475C-B540-0F50403E7EB0}"/>
          </ac:spMkLst>
        </pc:spChg>
        <pc:spChg chg="mod">
          <ac:chgData name="Nathan Morrison" userId="a8088875ec538e5b" providerId="LiveId" clId="{FBC4F618-B7B3-4D91-80D8-0CC8410597D7}" dt="2021-02-10T22:23:03.498" v="62"/>
          <ac:spMkLst>
            <pc:docMk/>
            <pc:sldMk cId="801488053" sldId="870"/>
            <ac:spMk id="3" creationId="{815B1E81-4937-4FE6-90D6-286F163BE48A}"/>
          </ac:spMkLst>
        </pc:spChg>
        <pc:spChg chg="mod">
          <ac:chgData name="Nathan Morrison" userId="a8088875ec538e5b" providerId="LiveId" clId="{FBC4F618-B7B3-4D91-80D8-0CC8410597D7}" dt="2021-02-10T22:23:03.498" v="62"/>
          <ac:spMkLst>
            <pc:docMk/>
            <pc:sldMk cId="801488053" sldId="870"/>
            <ac:spMk id="4" creationId="{B0021228-4036-4846-B6B1-4699692EF0F5}"/>
          </ac:spMkLst>
        </pc:spChg>
      </pc:sldChg>
      <pc:sldChg chg="del modTransition modNotes">
        <pc:chgData name="Nathan Morrison" userId="a8088875ec538e5b" providerId="LiveId" clId="{FBC4F618-B7B3-4D91-80D8-0CC8410597D7}" dt="2021-02-11T21:25:01.666" v="1775" actId="47"/>
        <pc:sldMkLst>
          <pc:docMk/>
          <pc:sldMk cId="513979133" sldId="871"/>
        </pc:sldMkLst>
      </pc:sldChg>
      <pc:sldChg chg="modSp del">
        <pc:chgData name="Nathan Morrison" userId="a8088875ec538e5b" providerId="LiveId" clId="{FBC4F618-B7B3-4D91-80D8-0CC8410597D7}" dt="2021-02-11T21:25:02.294" v="1776" actId="47"/>
        <pc:sldMkLst>
          <pc:docMk/>
          <pc:sldMk cId="3510830030" sldId="872"/>
        </pc:sldMkLst>
        <pc:spChg chg="mod">
          <ac:chgData name="Nathan Morrison" userId="a8088875ec538e5b" providerId="LiveId" clId="{FBC4F618-B7B3-4D91-80D8-0CC8410597D7}" dt="2021-02-10T22:23:03.498" v="62"/>
          <ac:spMkLst>
            <pc:docMk/>
            <pc:sldMk cId="3510830030" sldId="872"/>
            <ac:spMk id="2" creationId="{E9E9D842-E64A-475C-B540-0F50403E7EB0}"/>
          </ac:spMkLst>
        </pc:spChg>
        <pc:spChg chg="mod">
          <ac:chgData name="Nathan Morrison" userId="a8088875ec538e5b" providerId="LiveId" clId="{FBC4F618-B7B3-4D91-80D8-0CC8410597D7}" dt="2021-02-10T22:23:03.498" v="62"/>
          <ac:spMkLst>
            <pc:docMk/>
            <pc:sldMk cId="3510830030" sldId="872"/>
            <ac:spMk id="3" creationId="{815B1E81-4937-4FE6-90D6-286F163BE48A}"/>
          </ac:spMkLst>
        </pc:spChg>
        <pc:spChg chg="mod">
          <ac:chgData name="Nathan Morrison" userId="a8088875ec538e5b" providerId="LiveId" clId="{FBC4F618-B7B3-4D91-80D8-0CC8410597D7}" dt="2021-02-10T22:23:03.498" v="62"/>
          <ac:spMkLst>
            <pc:docMk/>
            <pc:sldMk cId="3510830030" sldId="872"/>
            <ac:spMk id="4" creationId="{B0021228-4036-4846-B6B1-4699692EF0F5}"/>
          </ac:spMkLst>
        </pc:spChg>
      </pc:sldChg>
      <pc:sldChg chg="modSp del">
        <pc:chgData name="Nathan Morrison" userId="a8088875ec538e5b" providerId="LiveId" clId="{FBC4F618-B7B3-4D91-80D8-0CC8410597D7}" dt="2021-02-11T21:25:02.785" v="1777" actId="47"/>
        <pc:sldMkLst>
          <pc:docMk/>
          <pc:sldMk cId="2492909792" sldId="876"/>
        </pc:sldMkLst>
        <pc:spChg chg="mod">
          <ac:chgData name="Nathan Morrison" userId="a8088875ec538e5b" providerId="LiveId" clId="{FBC4F618-B7B3-4D91-80D8-0CC8410597D7}" dt="2021-02-10T22:23:03.498" v="62"/>
          <ac:spMkLst>
            <pc:docMk/>
            <pc:sldMk cId="2492909792" sldId="876"/>
            <ac:spMk id="2" creationId="{E9E9D842-E64A-475C-B540-0F50403E7EB0}"/>
          </ac:spMkLst>
        </pc:spChg>
        <pc:spChg chg="mod">
          <ac:chgData name="Nathan Morrison" userId="a8088875ec538e5b" providerId="LiveId" clId="{FBC4F618-B7B3-4D91-80D8-0CC8410597D7}" dt="2021-02-10T22:23:03.498" v="62"/>
          <ac:spMkLst>
            <pc:docMk/>
            <pc:sldMk cId="2492909792" sldId="876"/>
            <ac:spMk id="3" creationId="{815B1E81-4937-4FE6-90D6-286F163BE48A}"/>
          </ac:spMkLst>
        </pc:spChg>
        <pc:spChg chg="mod">
          <ac:chgData name="Nathan Morrison" userId="a8088875ec538e5b" providerId="LiveId" clId="{FBC4F618-B7B3-4D91-80D8-0CC8410597D7}" dt="2021-02-10T22:23:03.498" v="62"/>
          <ac:spMkLst>
            <pc:docMk/>
            <pc:sldMk cId="2492909792" sldId="876"/>
            <ac:spMk id="4" creationId="{B0021228-4036-4846-B6B1-4699692EF0F5}"/>
          </ac:spMkLst>
        </pc:spChg>
      </pc:sldChg>
      <pc:sldChg chg="del modNotes">
        <pc:chgData name="Nathan Morrison" userId="a8088875ec538e5b" providerId="LiveId" clId="{FBC4F618-B7B3-4D91-80D8-0CC8410597D7}" dt="2021-02-11T21:25:04.594" v="1778" actId="47"/>
        <pc:sldMkLst>
          <pc:docMk/>
          <pc:sldMk cId="1749792892" sldId="877"/>
        </pc:sldMkLst>
      </pc:sldChg>
      <pc:sldChg chg="addSp delSp modSp mod modAnim delDesignElem modNotes">
        <pc:chgData name="Nathan Morrison" userId="a8088875ec538e5b" providerId="LiveId" clId="{FBC4F618-B7B3-4D91-80D8-0CC8410597D7}" dt="2021-02-11T21:50:45.208" v="1951" actId="5793"/>
        <pc:sldMkLst>
          <pc:docMk/>
          <pc:sldMk cId="46620390" sldId="879"/>
        </pc:sldMkLst>
        <pc:spChg chg="mod">
          <ac:chgData name="Nathan Morrison" userId="a8088875ec538e5b" providerId="LiveId" clId="{FBC4F618-B7B3-4D91-80D8-0CC8410597D7}" dt="2021-02-11T21:30:47.338" v="1831" actId="14100"/>
          <ac:spMkLst>
            <pc:docMk/>
            <pc:sldMk cId="46620390" sldId="879"/>
            <ac:spMk id="2" creationId="{3A066151-B106-458C-B7AD-22091F68DA14}"/>
          </ac:spMkLst>
        </pc:spChg>
        <pc:spChg chg="mod">
          <ac:chgData name="Nathan Morrison" userId="a8088875ec538e5b" providerId="LiveId" clId="{FBC4F618-B7B3-4D91-80D8-0CC8410597D7}" dt="2021-02-11T21:50:45.208" v="1951" actId="5793"/>
          <ac:spMkLst>
            <pc:docMk/>
            <pc:sldMk cId="46620390" sldId="879"/>
            <ac:spMk id="3" creationId="{790EBDFB-0D03-4515-B360-CB04D2B0BAD6}"/>
          </ac:spMkLst>
        </pc:spChg>
        <pc:spChg chg="mod">
          <ac:chgData name="Nathan Morrison" userId="a8088875ec538e5b" providerId="LiveId" clId="{FBC4F618-B7B3-4D91-80D8-0CC8410597D7}" dt="2021-02-11T21:30:31.818" v="1826" actId="207"/>
          <ac:spMkLst>
            <pc:docMk/>
            <pc:sldMk cId="46620390" sldId="879"/>
            <ac:spMk id="4" creationId="{FF7D0B1F-15BC-4B10-AF78-E8888EFD880C}"/>
          </ac:spMkLst>
        </pc:spChg>
        <pc:spChg chg="add">
          <ac:chgData name="Nathan Morrison" userId="a8088875ec538e5b" providerId="LiveId" clId="{FBC4F618-B7B3-4D91-80D8-0CC8410597D7}" dt="2021-02-11T21:29:52.121" v="1820" actId="26606"/>
          <ac:spMkLst>
            <pc:docMk/>
            <pc:sldMk cId="46620390" sldId="879"/>
            <ac:spMk id="8" creationId="{3BCB5F6A-9EB0-40B0-9D13-3023E9A20508}"/>
          </ac:spMkLst>
        </pc:spChg>
        <pc:spChg chg="del">
          <ac:chgData name="Nathan Morrison" userId="a8088875ec538e5b" providerId="LiveId" clId="{FBC4F618-B7B3-4D91-80D8-0CC8410597D7}" dt="2021-02-10T22:44:47.872" v="294"/>
          <ac:spMkLst>
            <pc:docMk/>
            <pc:sldMk cId="46620390" sldId="879"/>
            <ac:spMk id="11" creationId="{3BCB5F6A-9EB0-40B0-9D13-3023E9A20508}"/>
          </ac:spMkLst>
        </pc:spChg>
        <pc:picChg chg="mod">
          <ac:chgData name="Nathan Morrison" userId="a8088875ec538e5b" providerId="LiveId" clId="{FBC4F618-B7B3-4D91-80D8-0CC8410597D7}" dt="2021-02-11T21:29:52.121" v="1820" actId="26606"/>
          <ac:picMkLst>
            <pc:docMk/>
            <pc:sldMk cId="46620390" sldId="879"/>
            <ac:picMk id="6" creationId="{74155398-D39B-42B9-AD20-5AFE0E26001D}"/>
          </ac:picMkLst>
        </pc:picChg>
      </pc:sldChg>
      <pc:sldChg chg="modSp del">
        <pc:chgData name="Nathan Morrison" userId="a8088875ec538e5b" providerId="LiveId" clId="{FBC4F618-B7B3-4D91-80D8-0CC8410597D7}" dt="2021-02-11T21:31:53.035" v="1841" actId="47"/>
        <pc:sldMkLst>
          <pc:docMk/>
          <pc:sldMk cId="739904036" sldId="880"/>
        </pc:sldMkLst>
        <pc:spChg chg="mod">
          <ac:chgData name="Nathan Morrison" userId="a8088875ec538e5b" providerId="LiveId" clId="{FBC4F618-B7B3-4D91-80D8-0CC8410597D7}" dt="2021-02-10T22:23:03.498" v="62"/>
          <ac:spMkLst>
            <pc:docMk/>
            <pc:sldMk cId="739904036" sldId="880"/>
            <ac:spMk id="2" creationId="{E9E9D842-E64A-475C-B540-0F50403E7EB0}"/>
          </ac:spMkLst>
        </pc:spChg>
        <pc:spChg chg="mod">
          <ac:chgData name="Nathan Morrison" userId="a8088875ec538e5b" providerId="LiveId" clId="{FBC4F618-B7B3-4D91-80D8-0CC8410597D7}" dt="2021-02-10T22:23:03.498" v="62"/>
          <ac:spMkLst>
            <pc:docMk/>
            <pc:sldMk cId="739904036" sldId="880"/>
            <ac:spMk id="3" creationId="{815B1E81-4937-4FE6-90D6-286F163BE48A}"/>
          </ac:spMkLst>
        </pc:spChg>
        <pc:spChg chg="mod">
          <ac:chgData name="Nathan Morrison" userId="a8088875ec538e5b" providerId="LiveId" clId="{FBC4F618-B7B3-4D91-80D8-0CC8410597D7}" dt="2021-02-10T22:23:03.498" v="62"/>
          <ac:spMkLst>
            <pc:docMk/>
            <pc:sldMk cId="739904036" sldId="880"/>
            <ac:spMk id="4" creationId="{B0021228-4036-4846-B6B1-4699692EF0F5}"/>
          </ac:spMkLst>
        </pc:spChg>
      </pc:sldChg>
      <pc:sldChg chg="delSp del delDesignElem modNotes">
        <pc:chgData name="Nathan Morrison" userId="a8088875ec538e5b" providerId="LiveId" clId="{FBC4F618-B7B3-4D91-80D8-0CC8410597D7}" dt="2021-02-11T21:31:54.875" v="1842" actId="47"/>
        <pc:sldMkLst>
          <pc:docMk/>
          <pc:sldMk cId="646662554" sldId="882"/>
        </pc:sldMkLst>
        <pc:spChg chg="del">
          <ac:chgData name="Nathan Morrison" userId="a8088875ec538e5b" providerId="LiveId" clId="{FBC4F618-B7B3-4D91-80D8-0CC8410597D7}" dt="2021-02-10T22:44:51.852" v="296"/>
          <ac:spMkLst>
            <pc:docMk/>
            <pc:sldMk cId="646662554" sldId="882"/>
            <ac:spMk id="11" creationId="{3BCB5F6A-9EB0-40B0-9D13-3023E9A20508}"/>
          </ac:spMkLst>
        </pc:spChg>
      </pc:sldChg>
      <pc:sldChg chg="del">
        <pc:chgData name="Nathan Morrison" userId="a8088875ec538e5b" providerId="LiveId" clId="{FBC4F618-B7B3-4D91-80D8-0CC8410597D7}" dt="2021-02-11T21:32:08.531" v="1846" actId="47"/>
        <pc:sldMkLst>
          <pc:docMk/>
          <pc:sldMk cId="2399807887" sldId="884"/>
        </pc:sldMkLst>
      </pc:sldChg>
      <pc:sldChg chg="new add del">
        <pc:chgData name="Nathan Morrison" userId="a8088875ec538e5b" providerId="LiveId" clId="{FBC4F618-B7B3-4D91-80D8-0CC8410597D7}" dt="2021-02-10T22:38:51.840" v="239" actId="47"/>
        <pc:sldMkLst>
          <pc:docMk/>
          <pc:sldMk cId="2430967" sldId="885"/>
        </pc:sldMkLst>
      </pc:sldChg>
      <pc:sldChg chg="new del">
        <pc:chgData name="Nathan Morrison" userId="a8088875ec538e5b" providerId="LiveId" clId="{FBC4F618-B7B3-4D91-80D8-0CC8410597D7}" dt="2021-02-10T22:25:01.817" v="66" actId="47"/>
        <pc:sldMkLst>
          <pc:docMk/>
          <pc:sldMk cId="3111586447" sldId="885"/>
        </pc:sldMkLst>
      </pc:sldChg>
      <pc:sldChg chg="addSp delSp modSp add mod modTransition modClrScheme modAnim chgLayout modNotes modNotesTx">
        <pc:chgData name="Nathan Morrison" userId="a8088875ec538e5b" providerId="LiveId" clId="{FBC4F618-B7B3-4D91-80D8-0CC8410597D7}" dt="2021-02-11T20:14:32.668" v="1121"/>
        <pc:sldMkLst>
          <pc:docMk/>
          <pc:sldMk cId="3052547759" sldId="886"/>
        </pc:sldMkLst>
        <pc:spChg chg="mod ord">
          <ac:chgData name="Nathan Morrison" userId="a8088875ec538e5b" providerId="LiveId" clId="{FBC4F618-B7B3-4D91-80D8-0CC8410597D7}" dt="2021-02-10T22:43:16.668" v="289" actId="1076"/>
          <ac:spMkLst>
            <pc:docMk/>
            <pc:sldMk cId="3052547759" sldId="886"/>
            <ac:spMk id="9" creationId="{34CC9A41-DCD9-4F24-ABBF-7A3D794B7263}"/>
          </ac:spMkLst>
        </pc:spChg>
        <pc:spChg chg="mod">
          <ac:chgData name="Nathan Morrison" userId="a8088875ec538e5b" providerId="LiveId" clId="{FBC4F618-B7B3-4D91-80D8-0CC8410597D7}" dt="2021-02-10T22:29:46.226" v="154" actId="207"/>
          <ac:spMkLst>
            <pc:docMk/>
            <pc:sldMk cId="3052547759" sldId="886"/>
            <ac:spMk id="14338" creationId="{00000000-0000-0000-0000-000000000000}"/>
          </ac:spMkLst>
        </pc:spChg>
        <pc:spChg chg="mod ord">
          <ac:chgData name="Nathan Morrison" userId="a8088875ec538e5b" providerId="LiveId" clId="{FBC4F618-B7B3-4D91-80D8-0CC8410597D7}" dt="2021-02-10T22:27:44.721" v="108" actId="20577"/>
          <ac:spMkLst>
            <pc:docMk/>
            <pc:sldMk cId="3052547759" sldId="886"/>
            <ac:spMk id="14339" creationId="{00000000-0000-0000-0000-000000000000}"/>
          </ac:spMkLst>
        </pc:spChg>
        <pc:picChg chg="add mod">
          <ac:chgData name="Nathan Morrison" userId="a8088875ec538e5b" providerId="LiveId" clId="{FBC4F618-B7B3-4D91-80D8-0CC8410597D7}" dt="2021-02-10T22:27:33.584" v="93" actId="1076"/>
          <ac:picMkLst>
            <pc:docMk/>
            <pc:sldMk cId="3052547759" sldId="886"/>
            <ac:picMk id="6" creationId="{A7A7ED67-1BBA-4BC0-BEF0-8F20D834892E}"/>
          </ac:picMkLst>
        </pc:picChg>
        <pc:picChg chg="del">
          <ac:chgData name="Nathan Morrison" userId="a8088875ec538e5b" providerId="LiveId" clId="{FBC4F618-B7B3-4D91-80D8-0CC8410597D7}" dt="2021-02-10T22:26:49.661" v="75" actId="478"/>
          <ac:picMkLst>
            <pc:docMk/>
            <pc:sldMk cId="3052547759" sldId="886"/>
            <ac:picMk id="1026" creationId="{00000000-0000-0000-0000-000000000000}"/>
          </ac:picMkLst>
        </pc:picChg>
      </pc:sldChg>
      <pc:sldChg chg="new del">
        <pc:chgData name="Nathan Morrison" userId="a8088875ec538e5b" providerId="LiveId" clId="{FBC4F618-B7B3-4D91-80D8-0CC8410597D7}" dt="2021-02-10T22:26:28.300" v="72" actId="47"/>
        <pc:sldMkLst>
          <pc:docMk/>
          <pc:sldMk cId="2347898821" sldId="887"/>
        </pc:sldMkLst>
      </pc:sldChg>
      <pc:sldChg chg="modSp new mod modTransition modAnim">
        <pc:chgData name="Nathan Morrison" userId="a8088875ec538e5b" providerId="LiveId" clId="{FBC4F618-B7B3-4D91-80D8-0CC8410597D7}" dt="2021-02-11T20:09:17.222" v="1102"/>
        <pc:sldMkLst>
          <pc:docMk/>
          <pc:sldMk cId="2753809313" sldId="887"/>
        </pc:sldMkLst>
        <pc:spChg chg="mod">
          <ac:chgData name="Nathan Morrison" userId="a8088875ec538e5b" providerId="LiveId" clId="{FBC4F618-B7B3-4D91-80D8-0CC8410597D7}" dt="2021-02-11T19:18:16.523" v="480" actId="14100"/>
          <ac:spMkLst>
            <pc:docMk/>
            <pc:sldMk cId="2753809313" sldId="887"/>
            <ac:spMk id="2" creationId="{92024F65-63E0-4427-B1B1-0257A95EA8F5}"/>
          </ac:spMkLst>
        </pc:spChg>
        <pc:spChg chg="mod">
          <ac:chgData name="Nathan Morrison" userId="a8088875ec538e5b" providerId="LiveId" clId="{FBC4F618-B7B3-4D91-80D8-0CC8410597D7}" dt="2021-02-11T19:22:51.934" v="582" actId="1076"/>
          <ac:spMkLst>
            <pc:docMk/>
            <pc:sldMk cId="2753809313" sldId="887"/>
            <ac:spMk id="3" creationId="{D9BFB44F-6D31-48A1-9D37-D7E29E2CAA54}"/>
          </ac:spMkLst>
        </pc:spChg>
        <pc:spChg chg="mod">
          <ac:chgData name="Nathan Morrison" userId="a8088875ec538e5b" providerId="LiveId" clId="{FBC4F618-B7B3-4D91-80D8-0CC8410597D7}" dt="2021-02-11T19:17:21.477" v="466" actId="14100"/>
          <ac:spMkLst>
            <pc:docMk/>
            <pc:sldMk cId="2753809313" sldId="887"/>
            <ac:spMk id="4" creationId="{4AB286AB-F7E8-4AAE-AAD5-E21C6815701D}"/>
          </ac:spMkLst>
        </pc:spChg>
      </pc:sldChg>
      <pc:sldChg chg="addSp delSp modSp add mod modTransition setBg">
        <pc:chgData name="Nathan Morrison" userId="a8088875ec538e5b" providerId="LiveId" clId="{FBC4F618-B7B3-4D91-80D8-0CC8410597D7}" dt="2021-02-11T20:09:17.222" v="1102"/>
        <pc:sldMkLst>
          <pc:docMk/>
          <pc:sldMk cId="1071802320" sldId="888"/>
        </pc:sldMkLst>
        <pc:spChg chg="add del mod">
          <ac:chgData name="Nathan Morrison" userId="a8088875ec538e5b" providerId="LiveId" clId="{FBC4F618-B7B3-4D91-80D8-0CC8410597D7}" dt="2021-02-11T19:04:45.350" v="317" actId="26606"/>
          <ac:spMkLst>
            <pc:docMk/>
            <pc:sldMk cId="1071802320" sldId="888"/>
            <ac:spMk id="2" creationId="{1A040D37-D858-4AFF-866A-8EE5549378EF}"/>
          </ac:spMkLst>
        </pc:spChg>
        <pc:spChg chg="del mod">
          <ac:chgData name="Nathan Morrison" userId="a8088875ec538e5b" providerId="LiveId" clId="{FBC4F618-B7B3-4D91-80D8-0CC8410597D7}" dt="2021-02-11T19:04:06.885" v="312" actId="931"/>
          <ac:spMkLst>
            <pc:docMk/>
            <pc:sldMk cId="1071802320" sldId="888"/>
            <ac:spMk id="3" creationId="{4359BBC4-9813-40A1-879E-0AFFAFB7CB28}"/>
          </ac:spMkLst>
        </pc:spChg>
        <pc:spChg chg="mod">
          <ac:chgData name="Nathan Morrison" userId="a8088875ec538e5b" providerId="LiveId" clId="{FBC4F618-B7B3-4D91-80D8-0CC8410597D7}" dt="2021-02-11T19:04:45.350" v="317" actId="26606"/>
          <ac:spMkLst>
            <pc:docMk/>
            <pc:sldMk cId="1071802320" sldId="888"/>
            <ac:spMk id="4" creationId="{7277F3F1-34DE-4663-989A-E08B5DFD8071}"/>
          </ac:spMkLst>
        </pc:spChg>
        <pc:spChg chg="add mod">
          <ac:chgData name="Nathan Morrison" userId="a8088875ec538e5b" providerId="LiveId" clId="{FBC4F618-B7B3-4D91-80D8-0CC8410597D7}" dt="2021-02-11T19:13:19.564" v="416" actId="403"/>
          <ac:spMkLst>
            <pc:docMk/>
            <pc:sldMk cId="1071802320" sldId="888"/>
            <ac:spMk id="7" creationId="{15EE2789-EE5C-4EA0-A4AC-F8659A2B4E5D}"/>
          </ac:spMkLst>
        </pc:spChg>
        <pc:spChg chg="add del">
          <ac:chgData name="Nathan Morrison" userId="a8088875ec538e5b" providerId="LiveId" clId="{FBC4F618-B7B3-4D91-80D8-0CC8410597D7}" dt="2021-02-11T19:04:45.341" v="316" actId="26606"/>
          <ac:spMkLst>
            <pc:docMk/>
            <pc:sldMk cId="1071802320" sldId="888"/>
            <ac:spMk id="23" creationId="{21029ED5-F105-4DD2-99C8-1E4422817978}"/>
          </ac:spMkLst>
        </pc:spChg>
        <pc:spChg chg="add mod">
          <ac:chgData name="Nathan Morrison" userId="a8088875ec538e5b" providerId="LiveId" clId="{FBC4F618-B7B3-4D91-80D8-0CC8410597D7}" dt="2021-02-11T19:39:11.761" v="737"/>
          <ac:spMkLst>
            <pc:docMk/>
            <pc:sldMk cId="1071802320" sldId="888"/>
            <ac:spMk id="35" creationId="{FA84D06A-E9CC-47D7-82E9-3021794DF11B}"/>
          </ac:spMkLst>
        </pc:spChg>
        <pc:spChg chg="add del">
          <ac:chgData name="Nathan Morrison" userId="a8088875ec538e5b" providerId="LiveId" clId="{FBC4F618-B7B3-4D91-80D8-0CC8410597D7}" dt="2021-02-11T19:04:45.341" v="316" actId="26606"/>
          <ac:spMkLst>
            <pc:docMk/>
            <pc:sldMk cId="1071802320" sldId="888"/>
            <ac:spMk id="36" creationId="{5C9652B3-A450-4ED6-8FBF-F536BA60B4D8}"/>
          </ac:spMkLst>
        </pc:spChg>
        <pc:spChg chg="add mod">
          <ac:chgData name="Nathan Morrison" userId="a8088875ec538e5b" providerId="LiveId" clId="{FBC4F618-B7B3-4D91-80D8-0CC8410597D7}" dt="2021-02-11T19:39:17.380" v="743" actId="20577"/>
          <ac:spMkLst>
            <pc:docMk/>
            <pc:sldMk cId="1071802320" sldId="888"/>
            <ac:spMk id="37" creationId="{E1564298-4388-4F19-94BF-F366243A3DD9}"/>
          </ac:spMkLst>
        </pc:spChg>
        <pc:spChg chg="add">
          <ac:chgData name="Nathan Morrison" userId="a8088875ec538e5b" providerId="LiveId" clId="{FBC4F618-B7B3-4D91-80D8-0CC8410597D7}" dt="2021-02-11T19:04:45.350" v="317" actId="26606"/>
          <ac:spMkLst>
            <pc:docMk/>
            <pc:sldMk cId="1071802320" sldId="888"/>
            <ac:spMk id="39" creationId="{03E8462A-FEBA-4848-81CC-3F8DA3E477BE}"/>
          </ac:spMkLst>
        </pc:spChg>
        <pc:spChg chg="add">
          <ac:chgData name="Nathan Morrison" userId="a8088875ec538e5b" providerId="LiveId" clId="{FBC4F618-B7B3-4D91-80D8-0CC8410597D7}" dt="2021-02-11T19:04:45.350" v="317" actId="26606"/>
          <ac:spMkLst>
            <pc:docMk/>
            <pc:sldMk cId="1071802320" sldId="888"/>
            <ac:spMk id="41" creationId="{7941F9B1-B01B-4A84-89D9-B169AEB4E456}"/>
          </ac:spMkLst>
        </pc:spChg>
        <pc:spChg chg="add del mod">
          <ac:chgData name="Nathan Morrison" userId="a8088875ec538e5b" providerId="LiveId" clId="{FBC4F618-B7B3-4D91-80D8-0CC8410597D7}" dt="2021-02-11T19:12:26.778" v="411" actId="21"/>
          <ac:spMkLst>
            <pc:docMk/>
            <pc:sldMk cId="1071802320" sldId="888"/>
            <ac:spMk id="42" creationId="{54C3C642-7BDB-4B48-A5A5-543FF5A8FB4C}"/>
          </ac:spMkLst>
        </pc:spChg>
        <pc:grpChg chg="add del">
          <ac:chgData name="Nathan Morrison" userId="a8088875ec538e5b" providerId="LiveId" clId="{FBC4F618-B7B3-4D91-80D8-0CC8410597D7}" dt="2021-02-11T19:04:45.341" v="316" actId="26606"/>
          <ac:grpSpMkLst>
            <pc:docMk/>
            <pc:sldMk cId="1071802320" sldId="888"/>
            <ac:grpSpMk id="11" creationId="{1E721C1C-25F9-4317-B872-2444BC5A8F88}"/>
          </ac:grpSpMkLst>
        </pc:grpChg>
        <pc:grpChg chg="add del">
          <ac:chgData name="Nathan Morrison" userId="a8088875ec538e5b" providerId="LiveId" clId="{FBC4F618-B7B3-4D91-80D8-0CC8410597D7}" dt="2021-02-11T19:04:45.341" v="316" actId="26606"/>
          <ac:grpSpMkLst>
            <pc:docMk/>
            <pc:sldMk cId="1071802320" sldId="888"/>
            <ac:grpSpMk id="25" creationId="{2D621E68-BF28-4A1C-B1A2-4E55E139E79A}"/>
          </ac:grpSpMkLst>
        </pc:grpChg>
        <pc:grpChg chg="add">
          <ac:chgData name="Nathan Morrison" userId="a8088875ec538e5b" providerId="LiveId" clId="{FBC4F618-B7B3-4D91-80D8-0CC8410597D7}" dt="2021-02-11T19:04:45.350" v="317" actId="26606"/>
          <ac:grpSpMkLst>
            <pc:docMk/>
            <pc:sldMk cId="1071802320" sldId="888"/>
            <ac:grpSpMk id="38" creationId="{0DAF8575-DDD0-43E3-95E0-CF812F06AFED}"/>
          </ac:grpSpMkLst>
        </pc:grpChg>
        <pc:grpChg chg="add">
          <ac:chgData name="Nathan Morrison" userId="a8088875ec538e5b" providerId="LiveId" clId="{FBC4F618-B7B3-4D91-80D8-0CC8410597D7}" dt="2021-02-11T19:04:45.350" v="317" actId="26606"/>
          <ac:grpSpMkLst>
            <pc:docMk/>
            <pc:sldMk cId="1071802320" sldId="888"/>
            <ac:grpSpMk id="40" creationId="{2109F83F-40FE-4DB3-84CC-09FB3340D06D}"/>
          </ac:grpSpMkLst>
        </pc:grpChg>
        <pc:picChg chg="add mod">
          <ac:chgData name="Nathan Morrison" userId="a8088875ec538e5b" providerId="LiveId" clId="{FBC4F618-B7B3-4D91-80D8-0CC8410597D7}" dt="2021-02-11T19:05:11.509" v="324" actId="1076"/>
          <ac:picMkLst>
            <pc:docMk/>
            <pc:sldMk cId="1071802320" sldId="888"/>
            <ac:picMk id="6" creationId="{35427D1F-EF8B-43A2-8DAE-5981DFFEE0BB}"/>
          </ac:picMkLst>
        </pc:picChg>
      </pc:sldChg>
      <pc:sldChg chg="new del">
        <pc:chgData name="Nathan Morrison" userId="a8088875ec538e5b" providerId="LiveId" clId="{FBC4F618-B7B3-4D91-80D8-0CC8410597D7}" dt="2021-02-10T22:30:00.997" v="157" actId="47"/>
        <pc:sldMkLst>
          <pc:docMk/>
          <pc:sldMk cId="3601000868" sldId="889"/>
        </pc:sldMkLst>
      </pc:sldChg>
      <pc:sldChg chg="addSp delSp modSp add mod modTransition setBg modAnim modNotes modNotesTx">
        <pc:chgData name="Nathan Morrison" userId="a8088875ec538e5b" providerId="LiveId" clId="{FBC4F618-B7B3-4D91-80D8-0CC8410597D7}" dt="2021-02-11T20:14:32.668" v="1121"/>
        <pc:sldMkLst>
          <pc:docMk/>
          <pc:sldMk cId="1376397713" sldId="890"/>
        </pc:sldMkLst>
        <pc:spChg chg="mod">
          <ac:chgData name="Nathan Morrison" userId="a8088875ec538e5b" providerId="LiveId" clId="{FBC4F618-B7B3-4D91-80D8-0CC8410597D7}" dt="2021-02-10T22:35:28.696" v="214" actId="27636"/>
          <ac:spMkLst>
            <pc:docMk/>
            <pc:sldMk cId="1376397713" sldId="890"/>
            <ac:spMk id="2" creationId="{1A040D37-D858-4AFF-866A-8EE5549378EF}"/>
          </ac:spMkLst>
        </pc:spChg>
        <pc:spChg chg="del">
          <ac:chgData name="Nathan Morrison" userId="a8088875ec538e5b" providerId="LiveId" clId="{FBC4F618-B7B3-4D91-80D8-0CC8410597D7}" dt="2021-02-10T22:31:06.902" v="164" actId="26606"/>
          <ac:spMkLst>
            <pc:docMk/>
            <pc:sldMk cId="1376397713" sldId="890"/>
            <ac:spMk id="3" creationId="{4359BBC4-9813-40A1-879E-0AFFAFB7CB28}"/>
          </ac:spMkLst>
        </pc:spChg>
        <pc:spChg chg="mod">
          <ac:chgData name="Nathan Morrison" userId="a8088875ec538e5b" providerId="LiveId" clId="{FBC4F618-B7B3-4D91-80D8-0CC8410597D7}" dt="2021-02-11T19:53:56.345" v="995" actId="14100"/>
          <ac:spMkLst>
            <pc:docMk/>
            <pc:sldMk cId="1376397713" sldId="890"/>
            <ac:spMk id="4" creationId="{7277F3F1-34DE-4663-989A-E08B5DFD8071}"/>
          </ac:spMkLst>
        </pc:spChg>
        <pc:spChg chg="add">
          <ac:chgData name="Nathan Morrison" userId="a8088875ec538e5b" providerId="LiveId" clId="{FBC4F618-B7B3-4D91-80D8-0CC8410597D7}" dt="2021-02-10T22:31:06.902" v="164" actId="26606"/>
          <ac:spMkLst>
            <pc:docMk/>
            <pc:sldMk cId="1376397713" sldId="890"/>
            <ac:spMk id="26" creationId="{66D61E08-70C3-48D8-BEA0-787111DC30DA}"/>
          </ac:spMkLst>
        </pc:spChg>
        <pc:spChg chg="add mod">
          <ac:chgData name="Nathan Morrison" userId="a8088875ec538e5b" providerId="LiveId" clId="{FBC4F618-B7B3-4D91-80D8-0CC8410597D7}" dt="2021-02-10T22:36:36.320" v="222" actId="14100"/>
          <ac:spMkLst>
            <pc:docMk/>
            <pc:sldMk cId="1376397713" sldId="890"/>
            <ac:spMk id="27" creationId="{1AFAFE85-18C1-4C81-B81F-B0AF29AE2DF5}"/>
          </ac:spMkLst>
        </pc:spChg>
        <pc:spChg chg="add">
          <ac:chgData name="Nathan Morrison" userId="a8088875ec538e5b" providerId="LiveId" clId="{FBC4F618-B7B3-4D91-80D8-0CC8410597D7}" dt="2021-02-10T22:31:06.902" v="164" actId="26606"/>
          <ac:spMkLst>
            <pc:docMk/>
            <pc:sldMk cId="1376397713" sldId="890"/>
            <ac:spMk id="28" creationId="{FC55298F-0AE5-478E-AD2B-03C2614C5833}"/>
          </ac:spMkLst>
        </pc:spChg>
        <pc:spChg chg="add">
          <ac:chgData name="Nathan Morrison" userId="a8088875ec538e5b" providerId="LiveId" clId="{FBC4F618-B7B3-4D91-80D8-0CC8410597D7}" dt="2021-02-10T22:31:06.902" v="164" actId="26606"/>
          <ac:spMkLst>
            <pc:docMk/>
            <pc:sldMk cId="1376397713" sldId="890"/>
            <ac:spMk id="30" creationId="{C180E4EA-0B63-4779-A895-7E90E71088F3}"/>
          </ac:spMkLst>
        </pc:spChg>
        <pc:spChg chg="add">
          <ac:chgData name="Nathan Morrison" userId="a8088875ec538e5b" providerId="LiveId" clId="{FBC4F618-B7B3-4D91-80D8-0CC8410597D7}" dt="2021-02-10T22:31:06.902" v="164" actId="26606"/>
          <ac:spMkLst>
            <pc:docMk/>
            <pc:sldMk cId="1376397713" sldId="890"/>
            <ac:spMk id="32" creationId="{CEE01D9D-3DE8-4EED-B0D3-8F3C79CC7673}"/>
          </ac:spMkLst>
        </pc:spChg>
        <pc:spChg chg="add">
          <ac:chgData name="Nathan Morrison" userId="a8088875ec538e5b" providerId="LiveId" clId="{FBC4F618-B7B3-4D91-80D8-0CC8410597D7}" dt="2021-02-10T22:31:06.902" v="164" actId="26606"/>
          <ac:spMkLst>
            <pc:docMk/>
            <pc:sldMk cId="1376397713" sldId="890"/>
            <ac:spMk id="34" creationId="{89AF5CE9-607F-43F4-8983-DCD6DA4051FD}"/>
          </ac:spMkLst>
        </pc:spChg>
        <pc:spChg chg="add">
          <ac:chgData name="Nathan Morrison" userId="a8088875ec538e5b" providerId="LiveId" clId="{FBC4F618-B7B3-4D91-80D8-0CC8410597D7}" dt="2021-02-10T22:31:06.902" v="164" actId="26606"/>
          <ac:spMkLst>
            <pc:docMk/>
            <pc:sldMk cId="1376397713" sldId="890"/>
            <ac:spMk id="36" creationId="{6EEA2DBD-9E1E-4521-8C01-F32AD18A89E3}"/>
          </ac:spMkLst>
        </pc:spChg>
        <pc:spChg chg="add">
          <ac:chgData name="Nathan Morrison" userId="a8088875ec538e5b" providerId="LiveId" clId="{FBC4F618-B7B3-4D91-80D8-0CC8410597D7}" dt="2021-02-10T22:31:06.902" v="164" actId="26606"/>
          <ac:spMkLst>
            <pc:docMk/>
            <pc:sldMk cId="1376397713" sldId="890"/>
            <ac:spMk id="38" creationId="{15BBD2C1-BA9B-46A9-A27A-33498B169272}"/>
          </ac:spMkLst>
        </pc:spChg>
        <pc:grpChg chg="add">
          <ac:chgData name="Nathan Morrison" userId="a8088875ec538e5b" providerId="LiveId" clId="{FBC4F618-B7B3-4D91-80D8-0CC8410597D7}" dt="2021-02-10T22:31:06.902" v="164" actId="26606"/>
          <ac:grpSpMkLst>
            <pc:docMk/>
            <pc:sldMk cId="1376397713" sldId="890"/>
            <ac:grpSpMk id="10" creationId="{9AE27B9D-0F04-458B-A718-F84902C79F7C}"/>
          </ac:grpSpMkLst>
        </pc:grpChg>
        <pc:picChg chg="add mod ord">
          <ac:chgData name="Nathan Morrison" userId="a8088875ec538e5b" providerId="LiveId" clId="{FBC4F618-B7B3-4D91-80D8-0CC8410597D7}" dt="2021-02-10T22:36:33.010" v="221" actId="1076"/>
          <ac:picMkLst>
            <pc:docMk/>
            <pc:sldMk cId="1376397713" sldId="890"/>
            <ac:picMk id="5" creationId="{4BF82637-DCE3-44A3-95C2-A6D5F5B0BA92}"/>
          </ac:picMkLst>
        </pc:picChg>
        <pc:cxnChg chg="add">
          <ac:chgData name="Nathan Morrison" userId="a8088875ec538e5b" providerId="LiveId" clId="{FBC4F618-B7B3-4D91-80D8-0CC8410597D7}" dt="2021-02-10T22:31:06.902" v="164" actId="26606"/>
          <ac:cxnSpMkLst>
            <pc:docMk/>
            <pc:sldMk cId="1376397713" sldId="890"/>
            <ac:cxnSpMk id="22" creationId="{A57C1A16-B8AB-4D99-A195-A38F556A6486}"/>
          </ac:cxnSpMkLst>
        </pc:cxnChg>
        <pc:cxnChg chg="add">
          <ac:chgData name="Nathan Morrison" userId="a8088875ec538e5b" providerId="LiveId" clId="{FBC4F618-B7B3-4D91-80D8-0CC8410597D7}" dt="2021-02-10T22:31:06.902" v="164" actId="26606"/>
          <ac:cxnSpMkLst>
            <pc:docMk/>
            <pc:sldMk cId="1376397713" sldId="890"/>
            <ac:cxnSpMk id="24" creationId="{F8A9B20B-D1DD-4573-B5EC-558029519236}"/>
          </ac:cxnSpMkLst>
        </pc:cxnChg>
      </pc:sldChg>
      <pc:sldChg chg="new del">
        <pc:chgData name="Nathan Morrison" userId="a8088875ec538e5b" providerId="LiveId" clId="{FBC4F618-B7B3-4D91-80D8-0CC8410597D7}" dt="2021-02-11T19:03:44.006" v="311" actId="47"/>
        <pc:sldMkLst>
          <pc:docMk/>
          <pc:sldMk cId="1062030927" sldId="891"/>
        </pc:sldMkLst>
      </pc:sldChg>
      <pc:sldChg chg="new del">
        <pc:chgData name="Nathan Morrison" userId="a8088875ec538e5b" providerId="LiveId" clId="{FBC4F618-B7B3-4D91-80D8-0CC8410597D7}" dt="2021-02-10T22:37:30.953" v="226" actId="47"/>
        <pc:sldMkLst>
          <pc:docMk/>
          <pc:sldMk cId="2121739639" sldId="891"/>
        </pc:sldMkLst>
      </pc:sldChg>
      <pc:sldChg chg="new del">
        <pc:chgData name="Nathan Morrison" userId="a8088875ec538e5b" providerId="LiveId" clId="{FBC4F618-B7B3-4D91-80D8-0CC8410597D7}" dt="2021-02-10T22:30:11.123" v="160" actId="47"/>
        <pc:sldMkLst>
          <pc:docMk/>
          <pc:sldMk cId="3471892168" sldId="891"/>
        </pc:sldMkLst>
      </pc:sldChg>
      <pc:sldChg chg="addSp delSp add del">
        <pc:chgData name="Nathan Morrison" userId="a8088875ec538e5b" providerId="LiveId" clId="{FBC4F618-B7B3-4D91-80D8-0CC8410597D7}" dt="2021-02-10T22:42:55.798" v="288" actId="47"/>
        <pc:sldMkLst>
          <pc:docMk/>
          <pc:sldMk cId="681474767" sldId="892"/>
        </pc:sldMkLst>
        <pc:picChg chg="add del">
          <ac:chgData name="Nathan Morrison" userId="a8088875ec538e5b" providerId="LiveId" clId="{FBC4F618-B7B3-4D91-80D8-0CC8410597D7}" dt="2021-02-10T22:38:30.876" v="231" actId="478"/>
          <ac:picMkLst>
            <pc:docMk/>
            <pc:sldMk cId="681474767" sldId="892"/>
            <ac:picMk id="1026" creationId="{63A3AA04-BD62-4E00-8D49-D6E44316C0AD}"/>
          </ac:picMkLst>
        </pc:picChg>
      </pc:sldChg>
      <pc:sldChg chg="add del modTransition">
        <pc:chgData name="Nathan Morrison" userId="a8088875ec538e5b" providerId="LiveId" clId="{FBC4F618-B7B3-4D91-80D8-0CC8410597D7}" dt="2021-02-11T21:12:47.782" v="1663" actId="47"/>
        <pc:sldMkLst>
          <pc:docMk/>
          <pc:sldMk cId="2696435695" sldId="892"/>
        </pc:sldMkLst>
      </pc:sldChg>
      <pc:sldChg chg="addSp delSp add del mod">
        <pc:chgData name="Nathan Morrison" userId="a8088875ec538e5b" providerId="LiveId" clId="{FBC4F618-B7B3-4D91-80D8-0CC8410597D7}" dt="2021-02-10T22:37:25.475" v="223" actId="2696"/>
        <pc:sldMkLst>
          <pc:docMk/>
          <pc:sldMk cId="3144761269" sldId="892"/>
        </pc:sldMkLst>
        <pc:picChg chg="del">
          <ac:chgData name="Nathan Morrison" userId="a8088875ec538e5b" providerId="LiveId" clId="{FBC4F618-B7B3-4D91-80D8-0CC8410597D7}" dt="2021-02-10T22:30:23.246" v="161" actId="478"/>
          <ac:picMkLst>
            <pc:docMk/>
            <pc:sldMk cId="3144761269" sldId="892"/>
            <ac:picMk id="6" creationId="{A7A7ED67-1BBA-4BC0-BEF0-8F20D834892E}"/>
          </ac:picMkLst>
        </pc:picChg>
        <pc:picChg chg="add">
          <ac:chgData name="Nathan Morrison" userId="a8088875ec538e5b" providerId="LiveId" clId="{FBC4F618-B7B3-4D91-80D8-0CC8410597D7}" dt="2021-02-10T22:30:39.693" v="162"/>
          <ac:picMkLst>
            <pc:docMk/>
            <pc:sldMk cId="3144761269" sldId="892"/>
            <ac:picMk id="1026" creationId="{63A3AA04-BD62-4E00-8D49-D6E44316C0AD}"/>
          </ac:picMkLst>
        </pc:picChg>
      </pc:sldChg>
      <pc:sldChg chg="new del">
        <pc:chgData name="Nathan Morrison" userId="a8088875ec538e5b" providerId="LiveId" clId="{FBC4F618-B7B3-4D91-80D8-0CC8410597D7}" dt="2021-02-10T22:38:49.423" v="238" actId="47"/>
        <pc:sldMkLst>
          <pc:docMk/>
          <pc:sldMk cId="1447578706" sldId="893"/>
        </pc:sldMkLst>
      </pc:sldChg>
      <pc:sldChg chg="new del">
        <pc:chgData name="Nathan Morrison" userId="a8088875ec538e5b" providerId="LiveId" clId="{FBC4F618-B7B3-4D91-80D8-0CC8410597D7}" dt="2021-02-11T19:05:21.673" v="328" actId="47"/>
        <pc:sldMkLst>
          <pc:docMk/>
          <pc:sldMk cId="2152815841" sldId="893"/>
        </pc:sldMkLst>
      </pc:sldChg>
      <pc:sldChg chg="addSp delSp modSp new del mod modTransition setBg">
        <pc:chgData name="Nathan Morrison" userId="a8088875ec538e5b" providerId="LiveId" clId="{FBC4F618-B7B3-4D91-80D8-0CC8410597D7}" dt="2021-02-11T21:12:05.157" v="1659" actId="47"/>
        <pc:sldMkLst>
          <pc:docMk/>
          <pc:sldMk cId="3764448662" sldId="894"/>
        </pc:sldMkLst>
        <pc:spChg chg="del">
          <ac:chgData name="Nathan Morrison" userId="a8088875ec538e5b" providerId="LiveId" clId="{FBC4F618-B7B3-4D91-80D8-0CC8410597D7}" dt="2021-02-11T19:07:52.553" v="338" actId="26606"/>
          <ac:spMkLst>
            <pc:docMk/>
            <pc:sldMk cId="3764448662" sldId="894"/>
            <ac:spMk id="2" creationId="{31DD5DC5-3CFB-41C8-BF4D-954CA43819C9}"/>
          </ac:spMkLst>
        </pc:spChg>
        <pc:spChg chg="del">
          <ac:chgData name="Nathan Morrison" userId="a8088875ec538e5b" providerId="LiveId" clId="{FBC4F618-B7B3-4D91-80D8-0CC8410597D7}" dt="2021-02-11T19:07:45.433" v="335" actId="931"/>
          <ac:spMkLst>
            <pc:docMk/>
            <pc:sldMk cId="3764448662" sldId="894"/>
            <ac:spMk id="3" creationId="{2728E49D-E745-41CB-926F-E1A32CB10F38}"/>
          </ac:spMkLst>
        </pc:spChg>
        <pc:spChg chg="mod">
          <ac:chgData name="Nathan Morrison" userId="a8088875ec538e5b" providerId="LiveId" clId="{FBC4F618-B7B3-4D91-80D8-0CC8410597D7}" dt="2021-02-11T19:07:52.553" v="338" actId="26606"/>
          <ac:spMkLst>
            <pc:docMk/>
            <pc:sldMk cId="3764448662" sldId="894"/>
            <ac:spMk id="4" creationId="{E7CE93A6-1542-4B4C-872E-84088ACD1A6B}"/>
          </ac:spMkLst>
        </pc:spChg>
        <pc:spChg chg="add">
          <ac:chgData name="Nathan Morrison" userId="a8088875ec538e5b" providerId="LiveId" clId="{FBC4F618-B7B3-4D91-80D8-0CC8410597D7}" dt="2021-02-11T19:07:52.553" v="338" actId="26606"/>
          <ac:spMkLst>
            <pc:docMk/>
            <pc:sldMk cId="3764448662" sldId="894"/>
            <ac:spMk id="23" creationId="{03E8462A-FEBA-4848-81CC-3F8DA3E477BE}"/>
          </ac:spMkLst>
        </pc:spChg>
        <pc:spChg chg="add mod">
          <ac:chgData name="Nathan Morrison" userId="a8088875ec538e5b" providerId="LiveId" clId="{FBC4F618-B7B3-4D91-80D8-0CC8410597D7}" dt="2021-02-11T19:15:34.918" v="442" actId="14100"/>
          <ac:spMkLst>
            <pc:docMk/>
            <pc:sldMk cId="3764448662" sldId="894"/>
            <ac:spMk id="35" creationId="{F007D3E6-5362-495C-B243-BB845C63221D}"/>
          </ac:spMkLst>
        </pc:spChg>
        <pc:spChg chg="add">
          <ac:chgData name="Nathan Morrison" userId="a8088875ec538e5b" providerId="LiveId" clId="{FBC4F618-B7B3-4D91-80D8-0CC8410597D7}" dt="2021-02-11T19:07:52.553" v="338" actId="26606"/>
          <ac:spMkLst>
            <pc:docMk/>
            <pc:sldMk cId="3764448662" sldId="894"/>
            <ac:spMk id="36" creationId="{7941F9B1-B01B-4A84-89D9-B169AEB4E456}"/>
          </ac:spMkLst>
        </pc:spChg>
        <pc:spChg chg="add mod">
          <ac:chgData name="Nathan Morrison" userId="a8088875ec538e5b" providerId="LiveId" clId="{FBC4F618-B7B3-4D91-80D8-0CC8410597D7}" dt="2021-02-11T19:16:13.399" v="448" actId="1076"/>
          <ac:spMkLst>
            <pc:docMk/>
            <pc:sldMk cId="3764448662" sldId="894"/>
            <ac:spMk id="37" creationId="{1DAFE638-4A40-42A1-91A6-63C23E86A965}"/>
          </ac:spMkLst>
        </pc:spChg>
        <pc:grpChg chg="add">
          <ac:chgData name="Nathan Morrison" userId="a8088875ec538e5b" providerId="LiveId" clId="{FBC4F618-B7B3-4D91-80D8-0CC8410597D7}" dt="2021-02-11T19:07:52.553" v="338" actId="26606"/>
          <ac:grpSpMkLst>
            <pc:docMk/>
            <pc:sldMk cId="3764448662" sldId="894"/>
            <ac:grpSpMk id="11" creationId="{0DAF8575-DDD0-43E3-95E0-CF812F06AFED}"/>
          </ac:grpSpMkLst>
        </pc:grpChg>
        <pc:grpChg chg="add">
          <ac:chgData name="Nathan Morrison" userId="a8088875ec538e5b" providerId="LiveId" clId="{FBC4F618-B7B3-4D91-80D8-0CC8410597D7}" dt="2021-02-11T19:07:52.553" v="338" actId="26606"/>
          <ac:grpSpMkLst>
            <pc:docMk/>
            <pc:sldMk cId="3764448662" sldId="894"/>
            <ac:grpSpMk id="25" creationId="{2109F83F-40FE-4DB3-84CC-09FB3340D06D}"/>
          </ac:grpSpMkLst>
        </pc:grpChg>
        <pc:picChg chg="add mod">
          <ac:chgData name="Nathan Morrison" userId="a8088875ec538e5b" providerId="LiveId" clId="{FBC4F618-B7B3-4D91-80D8-0CC8410597D7}" dt="2021-02-11T19:08:07.059" v="341" actId="1076"/>
          <ac:picMkLst>
            <pc:docMk/>
            <pc:sldMk cId="3764448662" sldId="894"/>
            <ac:picMk id="6" creationId="{F6C08293-DAEF-4CB9-B385-13E713158B1E}"/>
          </ac:picMkLst>
        </pc:picChg>
      </pc:sldChg>
      <pc:sldChg chg="addSp modSp add del mod modTransition">
        <pc:chgData name="Nathan Morrison" userId="a8088875ec538e5b" providerId="LiveId" clId="{FBC4F618-B7B3-4D91-80D8-0CC8410597D7}" dt="2021-02-11T21:12:04.014" v="1658" actId="47"/>
        <pc:sldMkLst>
          <pc:docMk/>
          <pc:sldMk cId="2143748720" sldId="895"/>
        </pc:sldMkLst>
        <pc:spChg chg="add mod">
          <ac:chgData name="Nathan Morrison" userId="a8088875ec538e5b" providerId="LiveId" clId="{FBC4F618-B7B3-4D91-80D8-0CC8410597D7}" dt="2021-02-11T19:14:20.177" v="428" actId="1076"/>
          <ac:spMkLst>
            <pc:docMk/>
            <pc:sldMk cId="2143748720" sldId="895"/>
            <ac:spMk id="35" creationId="{2A4C8220-1E79-49C4-A153-A1673664836B}"/>
          </ac:spMkLst>
        </pc:spChg>
        <pc:spChg chg="add mod">
          <ac:chgData name="Nathan Morrison" userId="a8088875ec538e5b" providerId="LiveId" clId="{FBC4F618-B7B3-4D91-80D8-0CC8410597D7}" dt="2021-02-11T19:15:06.587" v="439" actId="1076"/>
          <ac:spMkLst>
            <pc:docMk/>
            <pc:sldMk cId="2143748720" sldId="895"/>
            <ac:spMk id="36" creationId="{CFD0F2DB-1E15-4F71-9719-F256AA5AFBB9}"/>
          </ac:spMkLst>
        </pc:spChg>
        <pc:picChg chg="mod">
          <ac:chgData name="Nathan Morrison" userId="a8088875ec538e5b" providerId="LiveId" clId="{FBC4F618-B7B3-4D91-80D8-0CC8410597D7}" dt="2021-02-11T19:06:10.160" v="334" actId="1076"/>
          <ac:picMkLst>
            <pc:docMk/>
            <pc:sldMk cId="2143748720" sldId="895"/>
            <ac:picMk id="6" creationId="{35427D1F-EF8B-43A2-8DAE-5981DFFEE0BB}"/>
          </ac:picMkLst>
        </pc:picChg>
      </pc:sldChg>
      <pc:sldChg chg="new del">
        <pc:chgData name="Nathan Morrison" userId="a8088875ec538e5b" providerId="LiveId" clId="{FBC4F618-B7B3-4D91-80D8-0CC8410597D7}" dt="2021-02-11T19:16:48.937" v="451" actId="47"/>
        <pc:sldMkLst>
          <pc:docMk/>
          <pc:sldMk cId="3620903707" sldId="896"/>
        </pc:sldMkLst>
      </pc:sldChg>
      <pc:sldChg chg="add modTransition">
        <pc:chgData name="Nathan Morrison" userId="a8088875ec538e5b" providerId="LiveId" clId="{FBC4F618-B7B3-4D91-80D8-0CC8410597D7}" dt="2021-02-11T20:09:17.222" v="1102"/>
        <pc:sldMkLst>
          <pc:docMk/>
          <pc:sldMk cId="1063534840" sldId="897"/>
        </pc:sldMkLst>
      </pc:sldChg>
      <pc:sldChg chg="new del">
        <pc:chgData name="Nathan Morrison" userId="a8088875ec538e5b" providerId="LiveId" clId="{FBC4F618-B7B3-4D91-80D8-0CC8410597D7}" dt="2021-02-11T19:23:55.092" v="588" actId="47"/>
        <pc:sldMkLst>
          <pc:docMk/>
          <pc:sldMk cId="2211735937" sldId="898"/>
        </pc:sldMkLst>
      </pc:sldChg>
      <pc:sldChg chg="new del">
        <pc:chgData name="Nathan Morrison" userId="a8088875ec538e5b" providerId="LiveId" clId="{FBC4F618-B7B3-4D91-80D8-0CC8410597D7}" dt="2021-02-11T19:23:43.401" v="586" actId="47"/>
        <pc:sldMkLst>
          <pc:docMk/>
          <pc:sldMk cId="3172394207" sldId="899"/>
        </pc:sldMkLst>
      </pc:sldChg>
      <pc:sldChg chg="add del modTransition">
        <pc:chgData name="Nathan Morrison" userId="a8088875ec538e5b" providerId="LiveId" clId="{FBC4F618-B7B3-4D91-80D8-0CC8410597D7}" dt="2021-02-11T21:15:15.057" v="1682" actId="47"/>
        <pc:sldMkLst>
          <pc:docMk/>
          <pc:sldMk cId="3359112082" sldId="900"/>
        </pc:sldMkLst>
      </pc:sldChg>
      <pc:sldChg chg="addSp delSp modSp add del mod setBg">
        <pc:chgData name="Nathan Morrison" userId="a8088875ec538e5b" providerId="LiveId" clId="{FBC4F618-B7B3-4D91-80D8-0CC8410597D7}" dt="2021-02-11T19:38:40.009" v="735" actId="47"/>
        <pc:sldMkLst>
          <pc:docMk/>
          <pc:sldMk cId="2941840059" sldId="901"/>
        </pc:sldMkLst>
        <pc:spChg chg="mod ord">
          <ac:chgData name="Nathan Morrison" userId="a8088875ec538e5b" providerId="LiveId" clId="{FBC4F618-B7B3-4D91-80D8-0CC8410597D7}" dt="2021-02-11T19:38:06.187" v="733" actId="1076"/>
          <ac:spMkLst>
            <pc:docMk/>
            <pc:sldMk cId="2941840059" sldId="901"/>
            <ac:spMk id="2" creationId="{1A040D37-D858-4AFF-866A-8EE5549378EF}"/>
          </ac:spMkLst>
        </pc:spChg>
        <pc:spChg chg="del">
          <ac:chgData name="Nathan Morrison" userId="a8088875ec538e5b" providerId="LiveId" clId="{FBC4F618-B7B3-4D91-80D8-0CC8410597D7}" dt="2021-02-11T19:27:30.826" v="589" actId="931"/>
          <ac:spMkLst>
            <pc:docMk/>
            <pc:sldMk cId="2941840059" sldId="901"/>
            <ac:spMk id="3" creationId="{4359BBC4-9813-40A1-879E-0AFFAFB7CB28}"/>
          </ac:spMkLst>
        </pc:spChg>
        <pc:spChg chg="mod">
          <ac:chgData name="Nathan Morrison" userId="a8088875ec538e5b" providerId="LiveId" clId="{FBC4F618-B7B3-4D91-80D8-0CC8410597D7}" dt="2021-02-11T19:37:32.263" v="716" actId="1076"/>
          <ac:spMkLst>
            <pc:docMk/>
            <pc:sldMk cId="2941840059" sldId="901"/>
            <ac:spMk id="4" creationId="{7277F3F1-34DE-4663-989A-E08B5DFD8071}"/>
          </ac:spMkLst>
        </pc:spChg>
        <pc:spChg chg="add del">
          <ac:chgData name="Nathan Morrison" userId="a8088875ec538e5b" providerId="LiveId" clId="{FBC4F618-B7B3-4D91-80D8-0CC8410597D7}" dt="2021-02-11T19:37:10.785" v="712" actId="26606"/>
          <ac:spMkLst>
            <pc:docMk/>
            <pc:sldMk cId="2941840059" sldId="901"/>
            <ac:spMk id="27" creationId="{66D61E08-70C3-48D8-BEA0-787111DC30DA}"/>
          </ac:spMkLst>
        </pc:spChg>
        <pc:spChg chg="add del">
          <ac:chgData name="Nathan Morrison" userId="a8088875ec538e5b" providerId="LiveId" clId="{FBC4F618-B7B3-4D91-80D8-0CC8410597D7}" dt="2021-02-11T19:37:10.785" v="712" actId="26606"/>
          <ac:spMkLst>
            <pc:docMk/>
            <pc:sldMk cId="2941840059" sldId="901"/>
            <ac:spMk id="29" creationId="{FC55298F-0AE5-478E-AD2B-03C2614C5833}"/>
          </ac:spMkLst>
        </pc:spChg>
        <pc:spChg chg="add del">
          <ac:chgData name="Nathan Morrison" userId="a8088875ec538e5b" providerId="LiveId" clId="{FBC4F618-B7B3-4D91-80D8-0CC8410597D7}" dt="2021-02-11T19:37:10.785" v="712" actId="26606"/>
          <ac:spMkLst>
            <pc:docMk/>
            <pc:sldMk cId="2941840059" sldId="901"/>
            <ac:spMk id="31" creationId="{C180E4EA-0B63-4779-A895-7E90E71088F3}"/>
          </ac:spMkLst>
        </pc:spChg>
        <pc:spChg chg="add del">
          <ac:chgData name="Nathan Morrison" userId="a8088875ec538e5b" providerId="LiveId" clId="{FBC4F618-B7B3-4D91-80D8-0CC8410597D7}" dt="2021-02-11T19:37:10.785" v="712" actId="26606"/>
          <ac:spMkLst>
            <pc:docMk/>
            <pc:sldMk cId="2941840059" sldId="901"/>
            <ac:spMk id="33" creationId="{CEE01D9D-3DE8-4EED-B0D3-8F3C79CC7673}"/>
          </ac:spMkLst>
        </pc:spChg>
        <pc:spChg chg="add del">
          <ac:chgData name="Nathan Morrison" userId="a8088875ec538e5b" providerId="LiveId" clId="{FBC4F618-B7B3-4D91-80D8-0CC8410597D7}" dt="2021-02-11T19:37:10.785" v="712" actId="26606"/>
          <ac:spMkLst>
            <pc:docMk/>
            <pc:sldMk cId="2941840059" sldId="901"/>
            <ac:spMk id="35" creationId="{89AF5CE9-607F-43F4-8983-DCD6DA4051FD}"/>
          </ac:spMkLst>
        </pc:spChg>
        <pc:spChg chg="add del">
          <ac:chgData name="Nathan Morrison" userId="a8088875ec538e5b" providerId="LiveId" clId="{FBC4F618-B7B3-4D91-80D8-0CC8410597D7}" dt="2021-02-11T19:37:10.785" v="712" actId="26606"/>
          <ac:spMkLst>
            <pc:docMk/>
            <pc:sldMk cId="2941840059" sldId="901"/>
            <ac:spMk id="37" creationId="{6EEA2DBD-9E1E-4521-8C01-F32AD18A89E3}"/>
          </ac:spMkLst>
        </pc:spChg>
        <pc:spChg chg="add del">
          <ac:chgData name="Nathan Morrison" userId="a8088875ec538e5b" providerId="LiveId" clId="{FBC4F618-B7B3-4D91-80D8-0CC8410597D7}" dt="2021-02-11T19:37:10.785" v="712" actId="26606"/>
          <ac:spMkLst>
            <pc:docMk/>
            <pc:sldMk cId="2941840059" sldId="901"/>
            <ac:spMk id="39" creationId="{15BBD2C1-BA9B-46A9-A27A-33498B169272}"/>
          </ac:spMkLst>
        </pc:spChg>
        <pc:spChg chg="add">
          <ac:chgData name="Nathan Morrison" userId="a8088875ec538e5b" providerId="LiveId" clId="{FBC4F618-B7B3-4D91-80D8-0CC8410597D7}" dt="2021-02-11T19:37:10.785" v="712" actId="26606"/>
          <ac:spMkLst>
            <pc:docMk/>
            <pc:sldMk cId="2941840059" sldId="901"/>
            <ac:spMk id="60" creationId="{2D2FAE71-B8B1-4745-A59A-A88D3FE4835B}"/>
          </ac:spMkLst>
        </pc:spChg>
        <pc:spChg chg="add">
          <ac:chgData name="Nathan Morrison" userId="a8088875ec538e5b" providerId="LiveId" clId="{FBC4F618-B7B3-4D91-80D8-0CC8410597D7}" dt="2021-02-11T19:37:10.785" v="712" actId="26606"/>
          <ac:spMkLst>
            <pc:docMk/>
            <pc:sldMk cId="2941840059" sldId="901"/>
            <ac:spMk id="62" creationId="{E4C67344-C816-4380-85F7-CCFD7F8BAAB3}"/>
          </ac:spMkLst>
        </pc:spChg>
        <pc:spChg chg="add">
          <ac:chgData name="Nathan Morrison" userId="a8088875ec538e5b" providerId="LiveId" clId="{FBC4F618-B7B3-4D91-80D8-0CC8410597D7}" dt="2021-02-11T19:37:10.785" v="712" actId="26606"/>
          <ac:spMkLst>
            <pc:docMk/>
            <pc:sldMk cId="2941840059" sldId="901"/>
            <ac:spMk id="64" creationId="{5A0B04CD-E5BD-4922-BE66-2D5B3A0DEF43}"/>
          </ac:spMkLst>
        </pc:spChg>
        <pc:spChg chg="add">
          <ac:chgData name="Nathan Morrison" userId="a8088875ec538e5b" providerId="LiveId" clId="{FBC4F618-B7B3-4D91-80D8-0CC8410597D7}" dt="2021-02-11T19:37:10.785" v="712" actId="26606"/>
          <ac:spMkLst>
            <pc:docMk/>
            <pc:sldMk cId="2941840059" sldId="901"/>
            <ac:spMk id="66" creationId="{CF4C9BE8-5C78-476D-9042-ECD8BE635E2C}"/>
          </ac:spMkLst>
        </pc:spChg>
        <pc:spChg chg="add">
          <ac:chgData name="Nathan Morrison" userId="a8088875ec538e5b" providerId="LiveId" clId="{FBC4F618-B7B3-4D91-80D8-0CC8410597D7}" dt="2021-02-11T19:37:10.785" v="712" actId="26606"/>
          <ac:spMkLst>
            <pc:docMk/>
            <pc:sldMk cId="2941840059" sldId="901"/>
            <ac:spMk id="68" creationId="{7D6A31B3-BF49-4DB2-8306-DD2E4B889765}"/>
          </ac:spMkLst>
        </pc:spChg>
        <pc:spChg chg="add">
          <ac:chgData name="Nathan Morrison" userId="a8088875ec538e5b" providerId="LiveId" clId="{FBC4F618-B7B3-4D91-80D8-0CC8410597D7}" dt="2021-02-11T19:37:10.785" v="712" actId="26606"/>
          <ac:spMkLst>
            <pc:docMk/>
            <pc:sldMk cId="2941840059" sldId="901"/>
            <ac:spMk id="70" creationId="{A903E87B-DD97-4095-B106-3218D6AF7F44}"/>
          </ac:spMkLst>
        </pc:spChg>
        <pc:spChg chg="add">
          <ac:chgData name="Nathan Morrison" userId="a8088875ec538e5b" providerId="LiveId" clId="{FBC4F618-B7B3-4D91-80D8-0CC8410597D7}" dt="2021-02-11T19:37:10.785" v="712" actId="26606"/>
          <ac:spMkLst>
            <pc:docMk/>
            <pc:sldMk cId="2941840059" sldId="901"/>
            <ac:spMk id="72" creationId="{954CB26F-45F0-4288-A3B1-32535127B98A}"/>
          </ac:spMkLst>
        </pc:spChg>
        <pc:grpChg chg="add del">
          <ac:chgData name="Nathan Morrison" userId="a8088875ec538e5b" providerId="LiveId" clId="{FBC4F618-B7B3-4D91-80D8-0CC8410597D7}" dt="2021-02-11T19:37:10.785" v="712" actId="26606"/>
          <ac:grpSpMkLst>
            <pc:docMk/>
            <pc:sldMk cId="2941840059" sldId="901"/>
            <ac:grpSpMk id="11" creationId="{9AE27B9D-0F04-458B-A718-F84902C79F7C}"/>
          </ac:grpSpMkLst>
        </pc:grpChg>
        <pc:grpChg chg="add">
          <ac:chgData name="Nathan Morrison" userId="a8088875ec538e5b" providerId="LiveId" clId="{FBC4F618-B7B3-4D91-80D8-0CC8410597D7}" dt="2021-02-11T19:37:10.785" v="712" actId="26606"/>
          <ac:grpSpMkLst>
            <pc:docMk/>
            <pc:sldMk cId="2941840059" sldId="901"/>
            <ac:grpSpMk id="44" creationId="{9AE27B9D-0F04-458B-A718-F84902C79F7C}"/>
          </ac:grpSpMkLst>
        </pc:grpChg>
        <pc:picChg chg="add mod">
          <ac:chgData name="Nathan Morrison" userId="a8088875ec538e5b" providerId="LiveId" clId="{FBC4F618-B7B3-4D91-80D8-0CC8410597D7}" dt="2021-02-11T19:37:10.785" v="712" actId="26606"/>
          <ac:picMkLst>
            <pc:docMk/>
            <pc:sldMk cId="2941840059" sldId="901"/>
            <ac:picMk id="6" creationId="{A1154757-9216-4490-8BFC-4424BC58A781}"/>
          </ac:picMkLst>
        </pc:picChg>
        <pc:cxnChg chg="add del">
          <ac:chgData name="Nathan Morrison" userId="a8088875ec538e5b" providerId="LiveId" clId="{FBC4F618-B7B3-4D91-80D8-0CC8410597D7}" dt="2021-02-11T19:37:10.785" v="712" actId="26606"/>
          <ac:cxnSpMkLst>
            <pc:docMk/>
            <pc:sldMk cId="2941840059" sldId="901"/>
            <ac:cxnSpMk id="23" creationId="{A57C1A16-B8AB-4D99-A195-A38F556A6486}"/>
          </ac:cxnSpMkLst>
        </pc:cxnChg>
        <pc:cxnChg chg="add del">
          <ac:chgData name="Nathan Morrison" userId="a8088875ec538e5b" providerId="LiveId" clId="{FBC4F618-B7B3-4D91-80D8-0CC8410597D7}" dt="2021-02-11T19:37:10.785" v="712" actId="26606"/>
          <ac:cxnSpMkLst>
            <pc:docMk/>
            <pc:sldMk cId="2941840059" sldId="901"/>
            <ac:cxnSpMk id="25" creationId="{F8A9B20B-D1DD-4573-B5EC-558029519236}"/>
          </ac:cxnSpMkLst>
        </pc:cxnChg>
        <pc:cxnChg chg="add">
          <ac:chgData name="Nathan Morrison" userId="a8088875ec538e5b" providerId="LiveId" clId="{FBC4F618-B7B3-4D91-80D8-0CC8410597D7}" dt="2021-02-11T19:37:10.785" v="712" actId="26606"/>
          <ac:cxnSpMkLst>
            <pc:docMk/>
            <pc:sldMk cId="2941840059" sldId="901"/>
            <ac:cxnSpMk id="56" creationId="{A3D2D849-17D8-45A4-9FB8-B955CD22BD4B}"/>
          </ac:cxnSpMkLst>
        </pc:cxnChg>
        <pc:cxnChg chg="add">
          <ac:chgData name="Nathan Morrison" userId="a8088875ec538e5b" providerId="LiveId" clId="{FBC4F618-B7B3-4D91-80D8-0CC8410597D7}" dt="2021-02-11T19:37:10.785" v="712" actId="26606"/>
          <ac:cxnSpMkLst>
            <pc:docMk/>
            <pc:sldMk cId="2941840059" sldId="901"/>
            <ac:cxnSpMk id="58" creationId="{7A0A4A95-757B-4092-A077-CA7C3ADE493A}"/>
          </ac:cxnSpMkLst>
        </pc:cxnChg>
      </pc:sldChg>
      <pc:sldChg chg="new del">
        <pc:chgData name="Nathan Morrison" userId="a8088875ec538e5b" providerId="LiveId" clId="{FBC4F618-B7B3-4D91-80D8-0CC8410597D7}" dt="2021-02-11T19:28:57.241" v="629" actId="47"/>
        <pc:sldMkLst>
          <pc:docMk/>
          <pc:sldMk cId="2096030836" sldId="902"/>
        </pc:sldMkLst>
      </pc:sldChg>
      <pc:sldChg chg="modSp add del mod">
        <pc:chgData name="Nathan Morrison" userId="a8088875ec538e5b" providerId="LiveId" clId="{FBC4F618-B7B3-4D91-80D8-0CC8410597D7}" dt="2021-02-11T19:44:27.792" v="773" actId="2696"/>
        <pc:sldMkLst>
          <pc:docMk/>
          <pc:sldMk cId="3197733258" sldId="903"/>
        </pc:sldMkLst>
        <pc:spChg chg="mod">
          <ac:chgData name="Nathan Morrison" userId="a8088875ec538e5b" providerId="LiveId" clId="{FBC4F618-B7B3-4D91-80D8-0CC8410597D7}" dt="2021-02-11T19:32:30.322" v="687" actId="114"/>
          <ac:spMkLst>
            <pc:docMk/>
            <pc:sldMk cId="3197733258" sldId="903"/>
            <ac:spMk id="3" creationId="{D9BFB44F-6D31-48A1-9D37-D7E29E2CAA54}"/>
          </ac:spMkLst>
        </pc:spChg>
      </pc:sldChg>
      <pc:sldChg chg="new del">
        <pc:chgData name="Nathan Morrison" userId="a8088875ec538e5b" providerId="LiveId" clId="{FBC4F618-B7B3-4D91-80D8-0CC8410597D7}" dt="2021-02-11T19:30:33.782" v="656" actId="47"/>
        <pc:sldMkLst>
          <pc:docMk/>
          <pc:sldMk cId="1263047421" sldId="904"/>
        </pc:sldMkLst>
      </pc:sldChg>
      <pc:sldChg chg="modSp add mod modTransition modAnim">
        <pc:chgData name="Nathan Morrison" userId="a8088875ec538e5b" providerId="LiveId" clId="{FBC4F618-B7B3-4D91-80D8-0CC8410597D7}" dt="2021-02-13T17:33:04.833" v="1953"/>
        <pc:sldMkLst>
          <pc:docMk/>
          <pc:sldMk cId="2060955148" sldId="905"/>
        </pc:sldMkLst>
        <pc:spChg chg="mod">
          <ac:chgData name="Nathan Morrison" userId="a8088875ec538e5b" providerId="LiveId" clId="{FBC4F618-B7B3-4D91-80D8-0CC8410597D7}" dt="2021-02-11T21:38:24.421" v="1905" actId="114"/>
          <ac:spMkLst>
            <pc:docMk/>
            <pc:sldMk cId="2060955148" sldId="905"/>
            <ac:spMk id="3" creationId="{D9BFB44F-6D31-48A1-9D37-D7E29E2CAA54}"/>
          </ac:spMkLst>
        </pc:spChg>
      </pc:sldChg>
      <pc:sldChg chg="new del">
        <pc:chgData name="Nathan Morrison" userId="a8088875ec538e5b" providerId="LiveId" clId="{FBC4F618-B7B3-4D91-80D8-0CC8410597D7}" dt="2021-02-11T19:33:16.220" v="692" actId="47"/>
        <pc:sldMkLst>
          <pc:docMk/>
          <pc:sldMk cId="3954631568" sldId="906"/>
        </pc:sldMkLst>
      </pc:sldChg>
      <pc:sldChg chg="modSp add mod modTransition modNotes">
        <pc:chgData name="Nathan Morrison" userId="a8088875ec538e5b" providerId="LiveId" clId="{FBC4F618-B7B3-4D91-80D8-0CC8410597D7}" dt="2021-02-11T20:14:32.668" v="1121"/>
        <pc:sldMkLst>
          <pc:docMk/>
          <pc:sldMk cId="1330239595" sldId="907"/>
        </pc:sldMkLst>
        <pc:spChg chg="mod">
          <ac:chgData name="Nathan Morrison" userId="a8088875ec538e5b" providerId="LiveId" clId="{FBC4F618-B7B3-4D91-80D8-0CC8410597D7}" dt="2021-02-11T19:34:19.323" v="702" actId="1076"/>
          <ac:spMkLst>
            <pc:docMk/>
            <pc:sldMk cId="1330239595" sldId="907"/>
            <ac:spMk id="9" creationId="{34CC9A41-DCD9-4F24-ABBF-7A3D794B7263}"/>
          </ac:spMkLst>
        </pc:spChg>
        <pc:spChg chg="mod">
          <ac:chgData name="Nathan Morrison" userId="a8088875ec538e5b" providerId="LiveId" clId="{FBC4F618-B7B3-4D91-80D8-0CC8410597D7}" dt="2021-02-11T20:07:37.583" v="1092" actId="14100"/>
          <ac:spMkLst>
            <pc:docMk/>
            <pc:sldMk cId="1330239595" sldId="907"/>
            <ac:spMk id="14338" creationId="{00000000-0000-0000-0000-000000000000}"/>
          </ac:spMkLst>
        </pc:spChg>
        <pc:picChg chg="mod">
          <ac:chgData name="Nathan Morrison" userId="a8088875ec538e5b" providerId="LiveId" clId="{FBC4F618-B7B3-4D91-80D8-0CC8410597D7}" dt="2021-02-11T20:11:36.851" v="1112" actId="14826"/>
          <ac:picMkLst>
            <pc:docMk/>
            <pc:sldMk cId="1330239595" sldId="907"/>
            <ac:picMk id="1026" creationId="{00000000-0000-0000-0000-000000000000}"/>
          </ac:picMkLst>
        </pc:picChg>
      </pc:sldChg>
      <pc:sldChg chg="new del">
        <pc:chgData name="Nathan Morrison" userId="a8088875ec538e5b" providerId="LiveId" clId="{FBC4F618-B7B3-4D91-80D8-0CC8410597D7}" dt="2021-02-11T19:37:16.643" v="715" actId="47"/>
        <pc:sldMkLst>
          <pc:docMk/>
          <pc:sldMk cId="1154343971" sldId="908"/>
        </pc:sldMkLst>
      </pc:sldChg>
      <pc:sldChg chg="new add del">
        <pc:chgData name="Nathan Morrison" userId="a8088875ec538e5b" providerId="LiveId" clId="{FBC4F618-B7B3-4D91-80D8-0CC8410597D7}" dt="2021-02-11T19:36:38.359" v="711" actId="680"/>
        <pc:sldMkLst>
          <pc:docMk/>
          <pc:sldMk cId="1210533529" sldId="908"/>
        </pc:sldMkLst>
      </pc:sldChg>
      <pc:sldChg chg="add del">
        <pc:chgData name="Nathan Morrison" userId="a8088875ec538e5b" providerId="LiveId" clId="{FBC4F618-B7B3-4D91-80D8-0CC8410597D7}" dt="2021-02-11T19:36:37.496" v="710"/>
        <pc:sldMkLst>
          <pc:docMk/>
          <pc:sldMk cId="1511363071" sldId="909"/>
        </pc:sldMkLst>
      </pc:sldChg>
      <pc:sldChg chg="add modTransition">
        <pc:chgData name="Nathan Morrison" userId="a8088875ec538e5b" providerId="LiveId" clId="{FBC4F618-B7B3-4D91-80D8-0CC8410597D7}" dt="2021-02-11T20:09:17.222" v="1102"/>
        <pc:sldMkLst>
          <pc:docMk/>
          <pc:sldMk cId="3456077267" sldId="909"/>
        </pc:sldMkLst>
      </pc:sldChg>
      <pc:sldChg chg="add del modTransition">
        <pc:chgData name="Nathan Morrison" userId="a8088875ec538e5b" providerId="LiveId" clId="{FBC4F618-B7B3-4D91-80D8-0CC8410597D7}" dt="2021-02-11T21:12:07.796" v="1660" actId="47"/>
        <pc:sldMkLst>
          <pc:docMk/>
          <pc:sldMk cId="1457001496" sldId="910"/>
        </pc:sldMkLst>
      </pc:sldChg>
      <pc:sldChg chg="new del">
        <pc:chgData name="Nathan Morrison" userId="a8088875ec538e5b" providerId="LiveId" clId="{FBC4F618-B7B3-4D91-80D8-0CC8410597D7}" dt="2021-02-11T19:42:12.664" v="747" actId="47"/>
        <pc:sldMkLst>
          <pc:docMk/>
          <pc:sldMk cId="944658302" sldId="911"/>
        </pc:sldMkLst>
      </pc:sldChg>
      <pc:sldChg chg="new del">
        <pc:chgData name="Nathan Morrison" userId="a8088875ec538e5b" providerId="LiveId" clId="{FBC4F618-B7B3-4D91-80D8-0CC8410597D7}" dt="2021-02-11T19:48:46.938" v="887" actId="47"/>
        <pc:sldMkLst>
          <pc:docMk/>
          <pc:sldMk cId="281565391" sldId="912"/>
        </pc:sldMkLst>
      </pc:sldChg>
      <pc:sldChg chg="modSp add mod modTransition modAnim">
        <pc:chgData name="Nathan Morrison" userId="a8088875ec538e5b" providerId="LiveId" clId="{FBC4F618-B7B3-4D91-80D8-0CC8410597D7}" dt="2021-02-13T17:34:11.388" v="1955" actId="12"/>
        <pc:sldMkLst>
          <pc:docMk/>
          <pc:sldMk cId="247283594" sldId="913"/>
        </pc:sldMkLst>
        <pc:spChg chg="mod">
          <ac:chgData name="Nathan Morrison" userId="a8088875ec538e5b" providerId="LiveId" clId="{FBC4F618-B7B3-4D91-80D8-0CC8410597D7}" dt="2021-02-11T19:47:51.126" v="880" actId="404"/>
          <ac:spMkLst>
            <pc:docMk/>
            <pc:sldMk cId="247283594" sldId="913"/>
            <ac:spMk id="2" creationId="{92024F65-63E0-4427-B1B1-0257A95EA8F5}"/>
          </ac:spMkLst>
        </pc:spChg>
        <pc:spChg chg="mod">
          <ac:chgData name="Nathan Morrison" userId="a8088875ec538e5b" providerId="LiveId" clId="{FBC4F618-B7B3-4D91-80D8-0CC8410597D7}" dt="2021-02-13T17:34:11.388" v="1955" actId="12"/>
          <ac:spMkLst>
            <pc:docMk/>
            <pc:sldMk cId="247283594" sldId="913"/>
            <ac:spMk id="3" creationId="{D9BFB44F-6D31-48A1-9D37-D7E29E2CAA54}"/>
          </ac:spMkLst>
        </pc:spChg>
      </pc:sldChg>
      <pc:sldChg chg="new del">
        <pc:chgData name="Nathan Morrison" userId="a8088875ec538e5b" providerId="LiveId" clId="{FBC4F618-B7B3-4D91-80D8-0CC8410597D7}" dt="2021-02-11T19:42:34.164" v="750" actId="47"/>
        <pc:sldMkLst>
          <pc:docMk/>
          <pc:sldMk cId="1541696545" sldId="914"/>
        </pc:sldMkLst>
      </pc:sldChg>
      <pc:sldChg chg="addSp modSp add mod modTransition setBg modAnim">
        <pc:chgData name="Nathan Morrison" userId="a8088875ec538e5b" providerId="LiveId" clId="{FBC4F618-B7B3-4D91-80D8-0CC8410597D7}" dt="2021-02-11T20:09:17.222" v="1102"/>
        <pc:sldMkLst>
          <pc:docMk/>
          <pc:sldMk cId="1542426145" sldId="915"/>
        </pc:sldMkLst>
        <pc:spChg chg="mod">
          <ac:chgData name="Nathan Morrison" userId="a8088875ec538e5b" providerId="LiveId" clId="{FBC4F618-B7B3-4D91-80D8-0CC8410597D7}" dt="2021-02-11T19:49:31.755" v="900" actId="122"/>
          <ac:spMkLst>
            <pc:docMk/>
            <pc:sldMk cId="1542426145" sldId="915"/>
            <ac:spMk id="2" creationId="{92024F65-63E0-4427-B1B1-0257A95EA8F5}"/>
          </ac:spMkLst>
        </pc:spChg>
        <pc:spChg chg="mod ord">
          <ac:chgData name="Nathan Morrison" userId="a8088875ec538e5b" providerId="LiveId" clId="{FBC4F618-B7B3-4D91-80D8-0CC8410597D7}" dt="2021-02-11T19:56:40.732" v="1017" actId="179"/>
          <ac:spMkLst>
            <pc:docMk/>
            <pc:sldMk cId="1542426145" sldId="915"/>
            <ac:spMk id="3" creationId="{D9BFB44F-6D31-48A1-9D37-D7E29E2CAA54}"/>
          </ac:spMkLst>
        </pc:spChg>
        <pc:spChg chg="mod">
          <ac:chgData name="Nathan Morrison" userId="a8088875ec538e5b" providerId="LiveId" clId="{FBC4F618-B7B3-4D91-80D8-0CC8410597D7}" dt="2021-02-11T19:44:00.139" v="766" actId="14100"/>
          <ac:spMkLst>
            <pc:docMk/>
            <pc:sldMk cId="1542426145" sldId="915"/>
            <ac:spMk id="4" creationId="{4AB286AB-F7E8-4AAE-AAD5-E21C6815701D}"/>
          </ac:spMkLst>
        </pc:spChg>
        <pc:spChg chg="add">
          <ac:chgData name="Nathan Morrison" userId="a8088875ec538e5b" providerId="LiveId" clId="{FBC4F618-B7B3-4D91-80D8-0CC8410597D7}" dt="2021-02-11T19:43:07.946" v="752" actId="26606"/>
          <ac:spMkLst>
            <pc:docMk/>
            <pc:sldMk cId="1542426145" sldId="915"/>
            <ac:spMk id="9" creationId="{8DF4D7F6-81B5-452A-9CE6-76D81F91D41B}"/>
          </ac:spMkLst>
        </pc:spChg>
        <pc:spChg chg="add">
          <ac:chgData name="Nathan Morrison" userId="a8088875ec538e5b" providerId="LiveId" clId="{FBC4F618-B7B3-4D91-80D8-0CC8410597D7}" dt="2021-02-11T19:43:07.946" v="752" actId="26606"/>
          <ac:spMkLst>
            <pc:docMk/>
            <pc:sldMk cId="1542426145" sldId="915"/>
            <ac:spMk id="11" creationId="{4600514D-20FB-4559-97DC-D1DC39E6C3DE}"/>
          </ac:spMkLst>
        </pc:spChg>
        <pc:spChg chg="add">
          <ac:chgData name="Nathan Morrison" userId="a8088875ec538e5b" providerId="LiveId" clId="{FBC4F618-B7B3-4D91-80D8-0CC8410597D7}" dt="2021-02-11T19:43:07.946" v="752" actId="26606"/>
          <ac:spMkLst>
            <pc:docMk/>
            <pc:sldMk cId="1542426145" sldId="915"/>
            <ac:spMk id="13" creationId="{266F638A-E405-4AC0-B984-72E5813B0DD1}"/>
          </ac:spMkLst>
        </pc:spChg>
        <pc:spChg chg="add">
          <ac:chgData name="Nathan Morrison" userId="a8088875ec538e5b" providerId="LiveId" clId="{FBC4F618-B7B3-4D91-80D8-0CC8410597D7}" dt="2021-02-11T19:43:07.946" v="752" actId="26606"/>
          <ac:spMkLst>
            <pc:docMk/>
            <pc:sldMk cId="1542426145" sldId="915"/>
            <ac:spMk id="19" creationId="{27B538D5-95DB-47ED-9CB4-34AE5BF78E6B}"/>
          </ac:spMkLst>
        </pc:spChg>
        <pc:cxnChg chg="add">
          <ac:chgData name="Nathan Morrison" userId="a8088875ec538e5b" providerId="LiveId" clId="{FBC4F618-B7B3-4D91-80D8-0CC8410597D7}" dt="2021-02-11T19:43:07.946" v="752" actId="26606"/>
          <ac:cxnSpMkLst>
            <pc:docMk/>
            <pc:sldMk cId="1542426145" sldId="915"/>
            <ac:cxnSpMk id="15" creationId="{7D1CBE93-B17D-4509-843C-82287C38032A}"/>
          </ac:cxnSpMkLst>
        </pc:cxnChg>
        <pc:cxnChg chg="add">
          <ac:chgData name="Nathan Morrison" userId="a8088875ec538e5b" providerId="LiveId" clId="{FBC4F618-B7B3-4D91-80D8-0CC8410597D7}" dt="2021-02-11T19:43:07.946" v="752" actId="26606"/>
          <ac:cxnSpMkLst>
            <pc:docMk/>
            <pc:sldMk cId="1542426145" sldId="915"/>
            <ac:cxnSpMk id="17" creationId="{AE6277B4-6A43-48AB-89B2-3442221619CC}"/>
          </ac:cxnSpMkLst>
        </pc:cxnChg>
      </pc:sldChg>
      <pc:sldChg chg="add modTransition">
        <pc:chgData name="Nathan Morrison" userId="a8088875ec538e5b" providerId="LiveId" clId="{FBC4F618-B7B3-4D91-80D8-0CC8410597D7}" dt="2021-02-11T20:09:17.222" v="1102"/>
        <pc:sldMkLst>
          <pc:docMk/>
          <pc:sldMk cId="967374537" sldId="916"/>
        </pc:sldMkLst>
      </pc:sldChg>
      <pc:sldChg chg="new del">
        <pc:chgData name="Nathan Morrison" userId="a8088875ec538e5b" providerId="LiveId" clId="{FBC4F618-B7B3-4D91-80D8-0CC8410597D7}" dt="2021-02-11T19:48:57.440" v="890" actId="47"/>
        <pc:sldMkLst>
          <pc:docMk/>
          <pc:sldMk cId="3116717686" sldId="917"/>
        </pc:sldMkLst>
      </pc:sldChg>
      <pc:sldChg chg="modSp add mod modTransition modAnim">
        <pc:chgData name="Nathan Morrison" userId="a8088875ec538e5b" providerId="LiveId" clId="{FBC4F618-B7B3-4D91-80D8-0CC8410597D7}" dt="2021-02-11T20:09:17.222" v="1102"/>
        <pc:sldMkLst>
          <pc:docMk/>
          <pc:sldMk cId="3821840037" sldId="918"/>
        </pc:sldMkLst>
        <pc:spChg chg="mod">
          <ac:chgData name="Nathan Morrison" userId="a8088875ec538e5b" providerId="LiveId" clId="{FBC4F618-B7B3-4D91-80D8-0CC8410597D7}" dt="2021-02-11T19:49:22.355" v="899" actId="122"/>
          <ac:spMkLst>
            <pc:docMk/>
            <pc:sldMk cId="3821840037" sldId="918"/>
            <ac:spMk id="2" creationId="{92024F65-63E0-4427-B1B1-0257A95EA8F5}"/>
          </ac:spMkLst>
        </pc:spChg>
        <pc:spChg chg="mod">
          <ac:chgData name="Nathan Morrison" userId="a8088875ec538e5b" providerId="LiveId" clId="{FBC4F618-B7B3-4D91-80D8-0CC8410597D7}" dt="2021-02-11T19:57:38.658" v="1026" actId="179"/>
          <ac:spMkLst>
            <pc:docMk/>
            <pc:sldMk cId="3821840037" sldId="918"/>
            <ac:spMk id="3" creationId="{D9BFB44F-6D31-48A1-9D37-D7E29E2CAA54}"/>
          </ac:spMkLst>
        </pc:spChg>
      </pc:sldChg>
      <pc:sldChg chg="new del">
        <pc:chgData name="Nathan Morrison" userId="a8088875ec538e5b" providerId="LiveId" clId="{FBC4F618-B7B3-4D91-80D8-0CC8410597D7}" dt="2021-02-11T19:59:29.815" v="1034" actId="47"/>
        <pc:sldMkLst>
          <pc:docMk/>
          <pc:sldMk cId="1120602690" sldId="919"/>
        </pc:sldMkLst>
      </pc:sldChg>
      <pc:sldChg chg="modSp add modTransition modAnim">
        <pc:chgData name="Nathan Morrison" userId="a8088875ec538e5b" providerId="LiveId" clId="{FBC4F618-B7B3-4D91-80D8-0CC8410597D7}" dt="2021-02-11T21:40:30.804" v="1923" actId="113"/>
        <pc:sldMkLst>
          <pc:docMk/>
          <pc:sldMk cId="2610673884" sldId="920"/>
        </pc:sldMkLst>
        <pc:spChg chg="mod">
          <ac:chgData name="Nathan Morrison" userId="a8088875ec538e5b" providerId="LiveId" clId="{FBC4F618-B7B3-4D91-80D8-0CC8410597D7}" dt="2021-02-11T21:40:30.804" v="1923" actId="113"/>
          <ac:spMkLst>
            <pc:docMk/>
            <pc:sldMk cId="2610673884" sldId="920"/>
            <ac:spMk id="3" creationId="{D9BFB44F-6D31-48A1-9D37-D7E29E2CAA54}"/>
          </ac:spMkLst>
        </pc:spChg>
      </pc:sldChg>
      <pc:sldChg chg="new del">
        <pc:chgData name="Nathan Morrison" userId="a8088875ec538e5b" providerId="LiveId" clId="{FBC4F618-B7B3-4D91-80D8-0CC8410597D7}" dt="2021-02-11T20:02:57.200" v="1055" actId="47"/>
        <pc:sldMkLst>
          <pc:docMk/>
          <pc:sldMk cId="2506243313" sldId="921"/>
        </pc:sldMkLst>
      </pc:sldChg>
      <pc:sldChg chg="new del">
        <pc:chgData name="Nathan Morrison" userId="a8088875ec538e5b" providerId="LiveId" clId="{FBC4F618-B7B3-4D91-80D8-0CC8410597D7}" dt="2021-02-11T20:05:47.389" v="1078" actId="47"/>
        <pc:sldMkLst>
          <pc:docMk/>
          <pc:sldMk cId="1590323494" sldId="922"/>
        </pc:sldMkLst>
      </pc:sldChg>
      <pc:sldChg chg="modSp add modTransition modAnim">
        <pc:chgData name="Nathan Morrison" userId="a8088875ec538e5b" providerId="LiveId" clId="{FBC4F618-B7B3-4D91-80D8-0CC8410597D7}" dt="2021-02-11T20:09:17.222" v="1102"/>
        <pc:sldMkLst>
          <pc:docMk/>
          <pc:sldMk cId="1679584115" sldId="923"/>
        </pc:sldMkLst>
        <pc:spChg chg="mod">
          <ac:chgData name="Nathan Morrison" userId="a8088875ec538e5b" providerId="LiveId" clId="{FBC4F618-B7B3-4D91-80D8-0CC8410597D7}" dt="2021-02-11T20:04:56.728" v="1076" actId="1076"/>
          <ac:spMkLst>
            <pc:docMk/>
            <pc:sldMk cId="1679584115" sldId="923"/>
            <ac:spMk id="3" creationId="{D9BFB44F-6D31-48A1-9D37-D7E29E2CAA54}"/>
          </ac:spMkLst>
        </pc:spChg>
      </pc:sldChg>
      <pc:sldChg chg="modSp add mod modTransition modNotes">
        <pc:chgData name="Nathan Morrison" userId="a8088875ec538e5b" providerId="LiveId" clId="{FBC4F618-B7B3-4D91-80D8-0CC8410597D7}" dt="2021-02-11T20:14:32.668" v="1121"/>
        <pc:sldMkLst>
          <pc:docMk/>
          <pc:sldMk cId="261770119" sldId="924"/>
        </pc:sldMkLst>
        <pc:spChg chg="mod">
          <ac:chgData name="Nathan Morrison" userId="a8088875ec538e5b" providerId="LiveId" clId="{FBC4F618-B7B3-4D91-80D8-0CC8410597D7}" dt="2021-02-11T20:07:06.493" v="1087" actId="1076"/>
          <ac:spMkLst>
            <pc:docMk/>
            <pc:sldMk cId="261770119" sldId="924"/>
            <ac:spMk id="9" creationId="{34CC9A41-DCD9-4F24-ABBF-7A3D794B7263}"/>
          </ac:spMkLst>
        </pc:spChg>
        <pc:spChg chg="mod">
          <ac:chgData name="Nathan Morrison" userId="a8088875ec538e5b" providerId="LiveId" clId="{FBC4F618-B7B3-4D91-80D8-0CC8410597D7}" dt="2021-02-11T20:08:10.450" v="1101" actId="14100"/>
          <ac:spMkLst>
            <pc:docMk/>
            <pc:sldMk cId="261770119" sldId="924"/>
            <ac:spMk id="14338" creationId="{00000000-0000-0000-0000-000000000000}"/>
          </ac:spMkLst>
        </pc:spChg>
        <pc:picChg chg="mod">
          <ac:chgData name="Nathan Morrison" userId="a8088875ec538e5b" providerId="LiveId" clId="{FBC4F618-B7B3-4D91-80D8-0CC8410597D7}" dt="2021-02-11T20:06:53.577" v="1085" actId="1076"/>
          <ac:picMkLst>
            <pc:docMk/>
            <pc:sldMk cId="261770119" sldId="924"/>
            <ac:picMk id="1026" creationId="{00000000-0000-0000-0000-000000000000}"/>
          </ac:picMkLst>
        </pc:picChg>
      </pc:sldChg>
      <pc:sldChg chg="new del">
        <pc:chgData name="Nathan Morrison" userId="a8088875ec538e5b" providerId="LiveId" clId="{FBC4F618-B7B3-4D91-80D8-0CC8410597D7}" dt="2021-02-11T20:14:18.057" v="1119" actId="47"/>
        <pc:sldMkLst>
          <pc:docMk/>
          <pc:sldMk cId="1757754074" sldId="925"/>
        </pc:sldMkLst>
      </pc:sldChg>
      <pc:sldChg chg="new del">
        <pc:chgData name="Nathan Morrison" userId="a8088875ec538e5b" providerId="LiveId" clId="{FBC4F618-B7B3-4D91-80D8-0CC8410597D7}" dt="2021-02-11T20:15:32.609" v="1125" actId="47"/>
        <pc:sldMkLst>
          <pc:docMk/>
          <pc:sldMk cId="1244899693" sldId="926"/>
        </pc:sldMkLst>
      </pc:sldChg>
      <pc:sldChg chg="new del">
        <pc:chgData name="Nathan Morrison" userId="a8088875ec538e5b" providerId="LiveId" clId="{FBC4F618-B7B3-4D91-80D8-0CC8410597D7}" dt="2021-02-11T20:15:38.126" v="1128" actId="47"/>
        <pc:sldMkLst>
          <pc:docMk/>
          <pc:sldMk cId="1734553112" sldId="927"/>
        </pc:sldMkLst>
      </pc:sldChg>
      <pc:sldChg chg="new del">
        <pc:chgData name="Nathan Morrison" userId="a8088875ec538e5b" providerId="LiveId" clId="{FBC4F618-B7B3-4D91-80D8-0CC8410597D7}" dt="2021-02-11T20:15:39.364" v="1129" actId="47"/>
        <pc:sldMkLst>
          <pc:docMk/>
          <pc:sldMk cId="2682159710" sldId="928"/>
        </pc:sldMkLst>
      </pc:sldChg>
      <pc:sldChg chg="modSp add mod">
        <pc:chgData name="Nathan Morrison" userId="a8088875ec538e5b" providerId="LiveId" clId="{FBC4F618-B7B3-4D91-80D8-0CC8410597D7}" dt="2021-02-11T20:17:15.746" v="1156" actId="20577"/>
        <pc:sldMkLst>
          <pc:docMk/>
          <pc:sldMk cId="1079080024" sldId="929"/>
        </pc:sldMkLst>
        <pc:spChg chg="mod">
          <ac:chgData name="Nathan Morrison" userId="a8088875ec538e5b" providerId="LiveId" clId="{FBC4F618-B7B3-4D91-80D8-0CC8410597D7}" dt="2021-02-11T20:17:11.036" v="1155"/>
          <ac:spMkLst>
            <pc:docMk/>
            <pc:sldMk cId="1079080024" sldId="929"/>
            <ac:spMk id="35" creationId="{FA84D06A-E9CC-47D7-82E9-3021794DF11B}"/>
          </ac:spMkLst>
        </pc:spChg>
        <pc:spChg chg="mod">
          <ac:chgData name="Nathan Morrison" userId="a8088875ec538e5b" providerId="LiveId" clId="{FBC4F618-B7B3-4D91-80D8-0CC8410597D7}" dt="2021-02-11T20:17:15.746" v="1156" actId="20577"/>
          <ac:spMkLst>
            <pc:docMk/>
            <pc:sldMk cId="1079080024" sldId="929"/>
            <ac:spMk id="37" creationId="{E1564298-4388-4F19-94BF-F366243A3DD9}"/>
          </ac:spMkLst>
        </pc:spChg>
      </pc:sldChg>
      <pc:sldChg chg="modSp add mod modAnim">
        <pc:chgData name="Nathan Morrison" userId="a8088875ec538e5b" providerId="LiveId" clId="{FBC4F618-B7B3-4D91-80D8-0CC8410597D7}" dt="2021-02-11T20:50:50.601" v="1502" actId="14100"/>
        <pc:sldMkLst>
          <pc:docMk/>
          <pc:sldMk cId="1377122631" sldId="930"/>
        </pc:sldMkLst>
        <pc:spChg chg="mod">
          <ac:chgData name="Nathan Morrison" userId="a8088875ec538e5b" providerId="LiveId" clId="{FBC4F618-B7B3-4D91-80D8-0CC8410597D7}" dt="2021-02-11T20:17:44.563" v="1159" actId="404"/>
          <ac:spMkLst>
            <pc:docMk/>
            <pc:sldMk cId="1377122631" sldId="930"/>
            <ac:spMk id="2" creationId="{92024F65-63E0-4427-B1B1-0257A95EA8F5}"/>
          </ac:spMkLst>
        </pc:spChg>
        <pc:spChg chg="mod">
          <ac:chgData name="Nathan Morrison" userId="a8088875ec538e5b" providerId="LiveId" clId="{FBC4F618-B7B3-4D91-80D8-0CC8410597D7}" dt="2021-02-11T20:50:50.601" v="1502" actId="14100"/>
          <ac:spMkLst>
            <pc:docMk/>
            <pc:sldMk cId="1377122631" sldId="930"/>
            <ac:spMk id="3" creationId="{D9BFB44F-6D31-48A1-9D37-D7E29E2CAA54}"/>
          </ac:spMkLst>
        </pc:spChg>
      </pc:sldChg>
      <pc:sldChg chg="modSp new del mod">
        <pc:chgData name="Nathan Morrison" userId="a8088875ec538e5b" providerId="LiveId" clId="{FBC4F618-B7B3-4D91-80D8-0CC8410597D7}" dt="2021-02-11T20:28:15.724" v="1286" actId="47"/>
        <pc:sldMkLst>
          <pc:docMk/>
          <pc:sldMk cId="2120787928" sldId="931"/>
        </pc:sldMkLst>
        <pc:spChg chg="mod">
          <ac:chgData name="Nathan Morrison" userId="a8088875ec538e5b" providerId="LiveId" clId="{FBC4F618-B7B3-4D91-80D8-0CC8410597D7}" dt="2021-02-11T20:16:14.115" v="1141" actId="20577"/>
          <ac:spMkLst>
            <pc:docMk/>
            <pc:sldMk cId="2120787928" sldId="931"/>
            <ac:spMk id="4" creationId="{C8729945-5537-4D20-AD14-0DC8D6AE1745}"/>
          </ac:spMkLst>
        </pc:spChg>
      </pc:sldChg>
      <pc:sldChg chg="modSp new del mod">
        <pc:chgData name="Nathan Morrison" userId="a8088875ec538e5b" providerId="LiveId" clId="{FBC4F618-B7B3-4D91-80D8-0CC8410597D7}" dt="2021-02-11T20:28:38.397" v="1298" actId="47"/>
        <pc:sldMkLst>
          <pc:docMk/>
          <pc:sldMk cId="537499610" sldId="932"/>
        </pc:sldMkLst>
        <pc:spChg chg="mod">
          <ac:chgData name="Nathan Morrison" userId="a8088875ec538e5b" providerId="LiveId" clId="{FBC4F618-B7B3-4D91-80D8-0CC8410597D7}" dt="2021-02-11T20:16:20.388" v="1153" actId="20577"/>
          <ac:spMkLst>
            <pc:docMk/>
            <pc:sldMk cId="537499610" sldId="932"/>
            <ac:spMk id="4" creationId="{D23D0830-BC27-4E1A-B098-041B75E3E9BC}"/>
          </ac:spMkLst>
        </pc:spChg>
      </pc:sldChg>
      <pc:sldChg chg="modSp add mod">
        <pc:chgData name="Nathan Morrison" userId="a8088875ec538e5b" providerId="LiveId" clId="{FBC4F618-B7B3-4D91-80D8-0CC8410597D7}" dt="2021-02-11T20:28:20.173" v="1294" actId="27636"/>
        <pc:sldMkLst>
          <pc:docMk/>
          <pc:sldMk cId="3285924885" sldId="933"/>
        </pc:sldMkLst>
        <pc:spChg chg="mod">
          <ac:chgData name="Nathan Morrison" userId="a8088875ec538e5b" providerId="LiveId" clId="{FBC4F618-B7B3-4D91-80D8-0CC8410597D7}" dt="2021-02-11T20:28:20.173" v="1294" actId="27636"/>
          <ac:spMkLst>
            <pc:docMk/>
            <pc:sldMk cId="3285924885" sldId="933"/>
            <ac:spMk id="2" creationId="{1A040D37-D858-4AFF-866A-8EE5549378EF}"/>
          </ac:spMkLst>
        </pc:spChg>
      </pc:sldChg>
      <pc:sldChg chg="new del">
        <pc:chgData name="Nathan Morrison" userId="a8088875ec538e5b" providerId="LiveId" clId="{FBC4F618-B7B3-4D91-80D8-0CC8410597D7}" dt="2021-02-11T20:31:13.612" v="1320" actId="47"/>
        <pc:sldMkLst>
          <pc:docMk/>
          <pc:sldMk cId="3456310165" sldId="934"/>
        </pc:sldMkLst>
      </pc:sldChg>
      <pc:sldChg chg="new del">
        <pc:chgData name="Nathan Morrison" userId="a8088875ec538e5b" providerId="LiveId" clId="{FBC4F618-B7B3-4D91-80D8-0CC8410597D7}" dt="2021-02-11T20:38:44.704" v="1384" actId="47"/>
        <pc:sldMkLst>
          <pc:docMk/>
          <pc:sldMk cId="3067890030" sldId="935"/>
        </pc:sldMkLst>
      </pc:sldChg>
      <pc:sldChg chg="modSp add mod modAnim">
        <pc:chgData name="Nathan Morrison" userId="a8088875ec538e5b" providerId="LiveId" clId="{FBC4F618-B7B3-4D91-80D8-0CC8410597D7}" dt="2021-02-11T20:41:36.449" v="1427" actId="6549"/>
        <pc:sldMkLst>
          <pc:docMk/>
          <pc:sldMk cId="2071363761" sldId="936"/>
        </pc:sldMkLst>
        <pc:spChg chg="mod">
          <ac:chgData name="Nathan Morrison" userId="a8088875ec538e5b" providerId="LiveId" clId="{FBC4F618-B7B3-4D91-80D8-0CC8410597D7}" dt="2021-02-11T20:29:08.103" v="1302" actId="404"/>
          <ac:spMkLst>
            <pc:docMk/>
            <pc:sldMk cId="2071363761" sldId="936"/>
            <ac:spMk id="2" creationId="{92024F65-63E0-4427-B1B1-0257A95EA8F5}"/>
          </ac:spMkLst>
        </pc:spChg>
        <pc:spChg chg="mod">
          <ac:chgData name="Nathan Morrison" userId="a8088875ec538e5b" providerId="LiveId" clId="{FBC4F618-B7B3-4D91-80D8-0CC8410597D7}" dt="2021-02-11T20:41:36.449" v="1427" actId="6549"/>
          <ac:spMkLst>
            <pc:docMk/>
            <pc:sldMk cId="2071363761" sldId="936"/>
            <ac:spMk id="3" creationId="{D9BFB44F-6D31-48A1-9D37-D7E29E2CAA54}"/>
          </ac:spMkLst>
        </pc:spChg>
      </pc:sldChg>
      <pc:sldChg chg="modSp add mod modAnim">
        <pc:chgData name="Nathan Morrison" userId="a8088875ec538e5b" providerId="LiveId" clId="{FBC4F618-B7B3-4D91-80D8-0CC8410597D7}" dt="2021-02-11T21:42:22.776" v="1928" actId="114"/>
        <pc:sldMkLst>
          <pc:docMk/>
          <pc:sldMk cId="2158850078" sldId="937"/>
        </pc:sldMkLst>
        <pc:spChg chg="mod">
          <ac:chgData name="Nathan Morrison" userId="a8088875ec538e5b" providerId="LiveId" clId="{FBC4F618-B7B3-4D91-80D8-0CC8410597D7}" dt="2021-02-11T21:42:22.776" v="1928" actId="114"/>
          <ac:spMkLst>
            <pc:docMk/>
            <pc:sldMk cId="2158850078" sldId="937"/>
            <ac:spMk id="3" creationId="{D9BFB44F-6D31-48A1-9D37-D7E29E2CAA54}"/>
          </ac:spMkLst>
        </pc:spChg>
      </pc:sldChg>
      <pc:sldChg chg="modSp add mod modAnim">
        <pc:chgData name="Nathan Morrison" userId="a8088875ec538e5b" providerId="LiveId" clId="{FBC4F618-B7B3-4D91-80D8-0CC8410597D7}" dt="2021-02-11T20:40:00.463" v="1425" actId="14100"/>
        <pc:sldMkLst>
          <pc:docMk/>
          <pc:sldMk cId="1116131416" sldId="938"/>
        </pc:sldMkLst>
        <pc:spChg chg="mod">
          <ac:chgData name="Nathan Morrison" userId="a8088875ec538e5b" providerId="LiveId" clId="{FBC4F618-B7B3-4D91-80D8-0CC8410597D7}" dt="2021-02-11T20:40:00.463" v="1425" actId="14100"/>
          <ac:spMkLst>
            <pc:docMk/>
            <pc:sldMk cId="1116131416" sldId="938"/>
            <ac:spMk id="3" creationId="{D9BFB44F-6D31-48A1-9D37-D7E29E2CAA54}"/>
          </ac:spMkLst>
        </pc:spChg>
      </pc:sldChg>
      <pc:sldChg chg="new del">
        <pc:chgData name="Nathan Morrison" userId="a8088875ec538e5b" providerId="LiveId" clId="{FBC4F618-B7B3-4D91-80D8-0CC8410597D7}" dt="2021-02-11T20:43:08.985" v="1429" actId="47"/>
        <pc:sldMkLst>
          <pc:docMk/>
          <pc:sldMk cId="2323401351" sldId="939"/>
        </pc:sldMkLst>
      </pc:sldChg>
      <pc:sldChg chg="new del">
        <pc:chgData name="Nathan Morrison" userId="a8088875ec538e5b" providerId="LiveId" clId="{FBC4F618-B7B3-4D91-80D8-0CC8410597D7}" dt="2021-02-11T20:49:12.153" v="1486" actId="47"/>
        <pc:sldMkLst>
          <pc:docMk/>
          <pc:sldMk cId="1466705023" sldId="940"/>
        </pc:sldMkLst>
      </pc:sldChg>
      <pc:sldChg chg="new del">
        <pc:chgData name="Nathan Morrison" userId="a8088875ec538e5b" providerId="LiveId" clId="{FBC4F618-B7B3-4D91-80D8-0CC8410597D7}" dt="2021-02-11T20:53:11.402" v="1521" actId="47"/>
        <pc:sldMkLst>
          <pc:docMk/>
          <pc:sldMk cId="2769830436" sldId="941"/>
        </pc:sldMkLst>
      </pc:sldChg>
      <pc:sldChg chg="modSp add mod modAnim">
        <pc:chgData name="Nathan Morrison" userId="a8088875ec538e5b" providerId="LiveId" clId="{FBC4F618-B7B3-4D91-80D8-0CC8410597D7}" dt="2021-02-11T20:48:34.161" v="1484" actId="20577"/>
        <pc:sldMkLst>
          <pc:docMk/>
          <pc:sldMk cId="1248386041" sldId="942"/>
        </pc:sldMkLst>
        <pc:spChg chg="mod">
          <ac:chgData name="Nathan Morrison" userId="a8088875ec538e5b" providerId="LiveId" clId="{FBC4F618-B7B3-4D91-80D8-0CC8410597D7}" dt="2021-02-11T20:48:34.161" v="1484" actId="20577"/>
          <ac:spMkLst>
            <pc:docMk/>
            <pc:sldMk cId="1248386041" sldId="942"/>
            <ac:spMk id="3" creationId="{D9BFB44F-6D31-48A1-9D37-D7E29E2CAA54}"/>
          </ac:spMkLst>
        </pc:spChg>
      </pc:sldChg>
      <pc:sldChg chg="modSp add modAnim">
        <pc:chgData name="Nathan Morrison" userId="a8088875ec538e5b" providerId="LiveId" clId="{FBC4F618-B7B3-4D91-80D8-0CC8410597D7}" dt="2021-02-13T17:38:44.824" v="1978" actId="20577"/>
        <pc:sldMkLst>
          <pc:docMk/>
          <pc:sldMk cId="1058877840" sldId="943"/>
        </pc:sldMkLst>
        <pc:spChg chg="mod">
          <ac:chgData name="Nathan Morrison" userId="a8088875ec538e5b" providerId="LiveId" clId="{FBC4F618-B7B3-4D91-80D8-0CC8410597D7}" dt="2021-02-13T17:38:44.824" v="1978" actId="20577"/>
          <ac:spMkLst>
            <pc:docMk/>
            <pc:sldMk cId="1058877840" sldId="943"/>
            <ac:spMk id="3" creationId="{D9BFB44F-6D31-48A1-9D37-D7E29E2CAA54}"/>
          </ac:spMkLst>
        </pc:spChg>
      </pc:sldChg>
      <pc:sldChg chg="new del">
        <pc:chgData name="Nathan Morrison" userId="a8088875ec538e5b" providerId="LiveId" clId="{FBC4F618-B7B3-4D91-80D8-0CC8410597D7}" dt="2021-02-11T20:56:30.478" v="1559" actId="47"/>
        <pc:sldMkLst>
          <pc:docMk/>
          <pc:sldMk cId="617959309" sldId="944"/>
        </pc:sldMkLst>
      </pc:sldChg>
      <pc:sldChg chg="new del">
        <pc:chgData name="Nathan Morrison" userId="a8088875ec538e5b" providerId="LiveId" clId="{FBC4F618-B7B3-4D91-80D8-0CC8410597D7}" dt="2021-02-11T20:58:13.989" v="1567" actId="47"/>
        <pc:sldMkLst>
          <pc:docMk/>
          <pc:sldMk cId="3919434249" sldId="945"/>
        </pc:sldMkLst>
      </pc:sldChg>
      <pc:sldChg chg="modSp add modAnim">
        <pc:chgData name="Nathan Morrison" userId="a8088875ec538e5b" providerId="LiveId" clId="{FBC4F618-B7B3-4D91-80D8-0CC8410597D7}" dt="2021-02-11T20:56:13.377" v="1557"/>
        <pc:sldMkLst>
          <pc:docMk/>
          <pc:sldMk cId="4097588579" sldId="946"/>
        </pc:sldMkLst>
        <pc:spChg chg="mod">
          <ac:chgData name="Nathan Morrison" userId="a8088875ec538e5b" providerId="LiveId" clId="{FBC4F618-B7B3-4D91-80D8-0CC8410597D7}" dt="2021-02-11T20:55:56.610" v="1555" actId="1076"/>
          <ac:spMkLst>
            <pc:docMk/>
            <pc:sldMk cId="4097588579" sldId="946"/>
            <ac:spMk id="3" creationId="{D9BFB44F-6D31-48A1-9D37-D7E29E2CAA54}"/>
          </ac:spMkLst>
        </pc:spChg>
      </pc:sldChg>
      <pc:sldChg chg="modSp add mod">
        <pc:chgData name="Nathan Morrison" userId="a8088875ec538e5b" providerId="LiveId" clId="{FBC4F618-B7B3-4D91-80D8-0CC8410597D7}" dt="2021-02-11T20:57:38.241" v="1565" actId="1076"/>
        <pc:sldMkLst>
          <pc:docMk/>
          <pc:sldMk cId="2326485809" sldId="947"/>
        </pc:sldMkLst>
        <pc:spChg chg="mod">
          <ac:chgData name="Nathan Morrison" userId="a8088875ec538e5b" providerId="LiveId" clId="{FBC4F618-B7B3-4D91-80D8-0CC8410597D7}" dt="2021-02-11T20:57:38.241" v="1565" actId="1076"/>
          <ac:spMkLst>
            <pc:docMk/>
            <pc:sldMk cId="2326485809" sldId="947"/>
            <ac:spMk id="9" creationId="{34CC9A41-DCD9-4F24-ABBF-7A3D794B7263}"/>
          </ac:spMkLst>
        </pc:spChg>
        <pc:spChg chg="mod">
          <ac:chgData name="Nathan Morrison" userId="a8088875ec538e5b" providerId="LiveId" clId="{FBC4F618-B7B3-4D91-80D8-0CC8410597D7}" dt="2021-02-11T20:56:39.782" v="1560"/>
          <ac:spMkLst>
            <pc:docMk/>
            <pc:sldMk cId="2326485809" sldId="947"/>
            <ac:spMk id="14338" creationId="{00000000-0000-0000-0000-000000000000}"/>
          </ac:spMkLst>
        </pc:spChg>
        <pc:picChg chg="mod">
          <ac:chgData name="Nathan Morrison" userId="a8088875ec538e5b" providerId="LiveId" clId="{FBC4F618-B7B3-4D91-80D8-0CC8410597D7}" dt="2021-02-11T20:57:33.845" v="1564" actId="1076"/>
          <ac:picMkLst>
            <pc:docMk/>
            <pc:sldMk cId="2326485809" sldId="947"/>
            <ac:picMk id="1026" creationId="{00000000-0000-0000-0000-000000000000}"/>
          </ac:picMkLst>
        </pc:picChg>
      </pc:sldChg>
      <pc:sldChg chg="modSp add mod">
        <pc:chgData name="Nathan Morrison" userId="a8088875ec538e5b" providerId="LiveId" clId="{FBC4F618-B7B3-4D91-80D8-0CC8410597D7}" dt="2021-02-11T20:58:35.678" v="1573" actId="20577"/>
        <pc:sldMkLst>
          <pc:docMk/>
          <pc:sldMk cId="4080412929" sldId="948"/>
        </pc:sldMkLst>
        <pc:spChg chg="mod">
          <ac:chgData name="Nathan Morrison" userId="a8088875ec538e5b" providerId="LiveId" clId="{FBC4F618-B7B3-4D91-80D8-0CC8410597D7}" dt="2021-02-11T20:58:32.692" v="1572"/>
          <ac:spMkLst>
            <pc:docMk/>
            <pc:sldMk cId="4080412929" sldId="948"/>
            <ac:spMk id="35" creationId="{FA84D06A-E9CC-47D7-82E9-3021794DF11B}"/>
          </ac:spMkLst>
        </pc:spChg>
        <pc:spChg chg="mod">
          <ac:chgData name="Nathan Morrison" userId="a8088875ec538e5b" providerId="LiveId" clId="{FBC4F618-B7B3-4D91-80D8-0CC8410597D7}" dt="2021-02-11T20:58:35.678" v="1573" actId="20577"/>
          <ac:spMkLst>
            <pc:docMk/>
            <pc:sldMk cId="4080412929" sldId="948"/>
            <ac:spMk id="37" creationId="{E1564298-4388-4F19-94BF-F366243A3DD9}"/>
          </ac:spMkLst>
        </pc:spChg>
      </pc:sldChg>
      <pc:sldChg chg="new del">
        <pc:chgData name="Nathan Morrison" userId="a8088875ec538e5b" providerId="LiveId" clId="{FBC4F618-B7B3-4D91-80D8-0CC8410597D7}" dt="2021-02-11T20:58:50.916" v="1575" actId="47"/>
        <pc:sldMkLst>
          <pc:docMk/>
          <pc:sldMk cId="2792002987" sldId="949"/>
        </pc:sldMkLst>
      </pc:sldChg>
      <pc:sldChg chg="new del">
        <pc:chgData name="Nathan Morrison" userId="a8088875ec538e5b" providerId="LiveId" clId="{FBC4F618-B7B3-4D91-80D8-0CC8410597D7}" dt="2021-02-11T21:02:26.356" v="1601" actId="47"/>
        <pc:sldMkLst>
          <pc:docMk/>
          <pc:sldMk cId="2466806149" sldId="950"/>
        </pc:sldMkLst>
      </pc:sldChg>
      <pc:sldChg chg="new del">
        <pc:chgData name="Nathan Morrison" userId="a8088875ec538e5b" providerId="LiveId" clId="{FBC4F618-B7B3-4D91-80D8-0CC8410597D7}" dt="2021-02-11T21:06:19.884" v="1644" actId="47"/>
        <pc:sldMkLst>
          <pc:docMk/>
          <pc:sldMk cId="1196325953" sldId="951"/>
        </pc:sldMkLst>
      </pc:sldChg>
      <pc:sldChg chg="modSp add modAnim">
        <pc:chgData name="Nathan Morrison" userId="a8088875ec538e5b" providerId="LiveId" clId="{FBC4F618-B7B3-4D91-80D8-0CC8410597D7}" dt="2021-02-12T05:59:36.858" v="1952"/>
        <pc:sldMkLst>
          <pc:docMk/>
          <pc:sldMk cId="3714072761" sldId="952"/>
        </pc:sldMkLst>
        <pc:spChg chg="mod">
          <ac:chgData name="Nathan Morrison" userId="a8088875ec538e5b" providerId="LiveId" clId="{FBC4F618-B7B3-4D91-80D8-0CC8410597D7}" dt="2021-02-11T21:01:10.367" v="1594" actId="404"/>
          <ac:spMkLst>
            <pc:docMk/>
            <pc:sldMk cId="3714072761" sldId="952"/>
            <ac:spMk id="2" creationId="{92024F65-63E0-4427-B1B1-0257A95EA8F5}"/>
          </ac:spMkLst>
        </pc:spChg>
        <pc:spChg chg="mod">
          <ac:chgData name="Nathan Morrison" userId="a8088875ec538e5b" providerId="LiveId" clId="{FBC4F618-B7B3-4D91-80D8-0CC8410597D7}" dt="2021-02-11T21:01:43.380" v="1598" actId="20577"/>
          <ac:spMkLst>
            <pc:docMk/>
            <pc:sldMk cId="3714072761" sldId="952"/>
            <ac:spMk id="3" creationId="{D9BFB44F-6D31-48A1-9D37-D7E29E2CAA54}"/>
          </ac:spMkLst>
        </pc:spChg>
      </pc:sldChg>
      <pc:sldChg chg="add del">
        <pc:chgData name="Nathan Morrison" userId="a8088875ec538e5b" providerId="LiveId" clId="{FBC4F618-B7B3-4D91-80D8-0CC8410597D7}" dt="2021-02-11T21:02:32.811" v="1608" actId="47"/>
        <pc:sldMkLst>
          <pc:docMk/>
          <pc:sldMk cId="3738685725" sldId="953"/>
        </pc:sldMkLst>
      </pc:sldChg>
      <pc:sldChg chg="modSp add mod modAnim">
        <pc:chgData name="Nathan Morrison" userId="a8088875ec538e5b" providerId="LiveId" clId="{FBC4F618-B7B3-4D91-80D8-0CC8410597D7}" dt="2021-02-11T21:44:23.985" v="1930"/>
        <pc:sldMkLst>
          <pc:docMk/>
          <pc:sldMk cId="3182858824" sldId="954"/>
        </pc:sldMkLst>
        <pc:spChg chg="mod">
          <ac:chgData name="Nathan Morrison" userId="a8088875ec538e5b" providerId="LiveId" clId="{FBC4F618-B7B3-4D91-80D8-0CC8410597D7}" dt="2021-02-11T21:02:47.218" v="1610"/>
          <ac:spMkLst>
            <pc:docMk/>
            <pc:sldMk cId="3182858824" sldId="954"/>
            <ac:spMk id="2" creationId="{92024F65-63E0-4427-B1B1-0257A95EA8F5}"/>
          </ac:spMkLst>
        </pc:spChg>
        <pc:spChg chg="mod">
          <ac:chgData name="Nathan Morrison" userId="a8088875ec538e5b" providerId="LiveId" clId="{FBC4F618-B7B3-4D91-80D8-0CC8410597D7}" dt="2021-02-11T21:05:52.171" v="1642" actId="313"/>
          <ac:spMkLst>
            <pc:docMk/>
            <pc:sldMk cId="3182858824" sldId="954"/>
            <ac:spMk id="3" creationId="{D9BFB44F-6D31-48A1-9D37-D7E29E2CAA54}"/>
          </ac:spMkLst>
        </pc:spChg>
      </pc:sldChg>
      <pc:sldChg chg="modSp add mod">
        <pc:chgData name="Nathan Morrison" userId="a8088875ec538e5b" providerId="LiveId" clId="{FBC4F618-B7B3-4D91-80D8-0CC8410597D7}" dt="2021-02-11T21:02:30.288" v="1607" actId="20577"/>
        <pc:sldMkLst>
          <pc:docMk/>
          <pc:sldMk cId="417783855" sldId="955"/>
        </pc:sldMkLst>
        <pc:spChg chg="mod">
          <ac:chgData name="Nathan Morrison" userId="a8088875ec538e5b" providerId="LiveId" clId="{FBC4F618-B7B3-4D91-80D8-0CC8410597D7}" dt="2021-02-11T21:02:30.288" v="1607" actId="20577"/>
          <ac:spMkLst>
            <pc:docMk/>
            <pc:sldMk cId="417783855" sldId="955"/>
            <ac:spMk id="2" creationId="{1A040D37-D858-4AFF-866A-8EE5549378EF}"/>
          </ac:spMkLst>
        </pc:spChg>
      </pc:sldChg>
      <pc:sldChg chg="modSp add mod">
        <pc:chgData name="Nathan Morrison" userId="a8088875ec538e5b" providerId="LiveId" clId="{FBC4F618-B7B3-4D91-80D8-0CC8410597D7}" dt="2021-02-11T21:10:30.497" v="1657" actId="1076"/>
        <pc:sldMkLst>
          <pc:docMk/>
          <pc:sldMk cId="1274389708" sldId="956"/>
        </pc:sldMkLst>
        <pc:spChg chg="mod">
          <ac:chgData name="Nathan Morrison" userId="a8088875ec538e5b" providerId="LiveId" clId="{FBC4F618-B7B3-4D91-80D8-0CC8410597D7}" dt="2021-02-11T21:10:30.497" v="1657" actId="1076"/>
          <ac:spMkLst>
            <pc:docMk/>
            <pc:sldMk cId="1274389708" sldId="956"/>
            <ac:spMk id="9" creationId="{34CC9A41-DCD9-4F24-ABBF-7A3D794B7263}"/>
          </ac:spMkLst>
        </pc:spChg>
        <pc:spChg chg="mod">
          <ac:chgData name="Nathan Morrison" userId="a8088875ec538e5b" providerId="LiveId" clId="{FBC4F618-B7B3-4D91-80D8-0CC8410597D7}" dt="2021-02-11T21:06:28.533" v="1645"/>
          <ac:spMkLst>
            <pc:docMk/>
            <pc:sldMk cId="1274389708" sldId="956"/>
            <ac:spMk id="14338" creationId="{00000000-0000-0000-0000-000000000000}"/>
          </ac:spMkLst>
        </pc:spChg>
        <pc:picChg chg="mod">
          <ac:chgData name="Nathan Morrison" userId="a8088875ec538e5b" providerId="LiveId" clId="{FBC4F618-B7B3-4D91-80D8-0CC8410597D7}" dt="2021-02-11T21:10:21.974" v="1656" actId="1076"/>
          <ac:picMkLst>
            <pc:docMk/>
            <pc:sldMk cId="1274389708" sldId="956"/>
            <ac:picMk id="1026" creationId="{00000000-0000-0000-0000-000000000000}"/>
          </ac:picMkLst>
        </pc:picChg>
      </pc:sldChg>
      <pc:sldChg chg="addSp modSp add mod modAnim">
        <pc:chgData name="Nathan Morrison" userId="a8088875ec538e5b" providerId="LiveId" clId="{FBC4F618-B7B3-4D91-80D8-0CC8410597D7}" dt="2021-02-11T21:16:27.147" v="1694" actId="20577"/>
        <pc:sldMkLst>
          <pc:docMk/>
          <pc:sldMk cId="781836163" sldId="957"/>
        </pc:sldMkLst>
        <pc:spChg chg="mod">
          <ac:chgData name="Nathan Morrison" userId="a8088875ec538e5b" providerId="LiveId" clId="{FBC4F618-B7B3-4D91-80D8-0CC8410597D7}" dt="2021-02-11T21:16:27.147" v="1694" actId="20577"/>
          <ac:spMkLst>
            <pc:docMk/>
            <pc:sldMk cId="781836163" sldId="957"/>
            <ac:spMk id="12" creationId="{964F9313-E2A2-49D9-AA7A-0754C8014751}"/>
          </ac:spMkLst>
        </pc:spChg>
        <pc:spChg chg="mod">
          <ac:chgData name="Nathan Morrison" userId="a8088875ec538e5b" providerId="LiveId" clId="{FBC4F618-B7B3-4D91-80D8-0CC8410597D7}" dt="2021-02-11T21:13:06.470" v="1666" actId="1076"/>
          <ac:spMkLst>
            <pc:docMk/>
            <pc:sldMk cId="781836163" sldId="957"/>
            <ac:spMk id="13" creationId="{CA5AB941-EB60-4984-9037-5AD99921C584}"/>
          </ac:spMkLst>
        </pc:spChg>
        <pc:spChg chg="mod">
          <ac:chgData name="Nathan Morrison" userId="a8088875ec538e5b" providerId="LiveId" clId="{FBC4F618-B7B3-4D91-80D8-0CC8410597D7}" dt="2021-02-11T21:14:10.507" v="1675" actId="14100"/>
          <ac:spMkLst>
            <pc:docMk/>
            <pc:sldMk cId="781836163" sldId="957"/>
            <ac:spMk id="202754" creationId="{0CEAEEFF-C77E-40CB-B635-D9F54CF61D39}"/>
          </ac:spMkLst>
        </pc:spChg>
        <pc:picChg chg="add mod">
          <ac:chgData name="Nathan Morrison" userId="a8088875ec538e5b" providerId="LiveId" clId="{FBC4F618-B7B3-4D91-80D8-0CC8410597D7}" dt="2021-02-11T21:13:47.283" v="1671" actId="1076"/>
          <ac:picMkLst>
            <pc:docMk/>
            <pc:sldMk cId="781836163" sldId="957"/>
            <ac:picMk id="4" creationId="{A01B57B4-CD69-42B9-B250-BD2CF7BCC388}"/>
          </ac:picMkLst>
        </pc:picChg>
      </pc:sldChg>
      <pc:sldChg chg="modSp add mod modAnim">
        <pc:chgData name="Nathan Morrison" userId="a8088875ec538e5b" providerId="LiveId" clId="{FBC4F618-B7B3-4D91-80D8-0CC8410597D7}" dt="2021-02-11T21:16:54.332" v="1702" actId="20577"/>
        <pc:sldMkLst>
          <pc:docMk/>
          <pc:sldMk cId="2166925149" sldId="958"/>
        </pc:sldMkLst>
        <pc:spChg chg="mod">
          <ac:chgData name="Nathan Morrison" userId="a8088875ec538e5b" providerId="LiveId" clId="{FBC4F618-B7B3-4D91-80D8-0CC8410597D7}" dt="2021-02-11T21:16:54.332" v="1702" actId="20577"/>
          <ac:spMkLst>
            <pc:docMk/>
            <pc:sldMk cId="2166925149" sldId="958"/>
            <ac:spMk id="12" creationId="{964F9313-E2A2-49D9-AA7A-0754C8014751}"/>
          </ac:spMkLst>
        </pc:spChg>
        <pc:spChg chg="mod">
          <ac:chgData name="Nathan Morrison" userId="a8088875ec538e5b" providerId="LiveId" clId="{FBC4F618-B7B3-4D91-80D8-0CC8410597D7}" dt="2021-02-11T21:16:01.498" v="1687" actId="6549"/>
          <ac:spMkLst>
            <pc:docMk/>
            <pc:sldMk cId="2166925149" sldId="958"/>
            <ac:spMk id="202754" creationId="{0CEAEEFF-C77E-40CB-B635-D9F54CF61D39}"/>
          </ac:spMkLst>
        </pc:spChg>
        <pc:picChg chg="mod">
          <ac:chgData name="Nathan Morrison" userId="a8088875ec538e5b" providerId="LiveId" clId="{FBC4F618-B7B3-4D91-80D8-0CC8410597D7}" dt="2021-02-11T21:15:43.830" v="1685" actId="1076"/>
          <ac:picMkLst>
            <pc:docMk/>
            <pc:sldMk cId="2166925149" sldId="958"/>
            <ac:picMk id="4" creationId="{A01B57B4-CD69-42B9-B250-BD2CF7BCC388}"/>
          </ac:picMkLst>
        </pc:picChg>
      </pc:sldChg>
      <pc:sldChg chg="new del">
        <pc:chgData name="Nathan Morrison" userId="a8088875ec538e5b" providerId="LiveId" clId="{FBC4F618-B7B3-4D91-80D8-0CC8410597D7}" dt="2021-02-11T21:17:28.161" v="1707" actId="47"/>
        <pc:sldMkLst>
          <pc:docMk/>
          <pc:sldMk cId="1603616314" sldId="959"/>
        </pc:sldMkLst>
      </pc:sldChg>
      <pc:sldChg chg="new del">
        <pc:chgData name="Nathan Morrison" userId="a8088875ec538e5b" providerId="LiveId" clId="{FBC4F618-B7B3-4D91-80D8-0CC8410597D7}" dt="2021-02-11T21:21:34.073" v="1739" actId="47"/>
        <pc:sldMkLst>
          <pc:docMk/>
          <pc:sldMk cId="3799042947" sldId="960"/>
        </pc:sldMkLst>
      </pc:sldChg>
      <pc:sldChg chg="new del">
        <pc:chgData name="Nathan Morrison" userId="a8088875ec538e5b" providerId="LiveId" clId="{FBC4F618-B7B3-4D91-80D8-0CC8410597D7}" dt="2021-02-11T21:30:00.987" v="1822" actId="47"/>
        <pc:sldMkLst>
          <pc:docMk/>
          <pc:sldMk cId="1856812827" sldId="961"/>
        </pc:sldMkLst>
      </pc:sldChg>
      <pc:sldChg chg="modSp add mod modAnim">
        <pc:chgData name="Nathan Morrison" userId="a8088875ec538e5b" providerId="LiveId" clId="{FBC4F618-B7B3-4D91-80D8-0CC8410597D7}" dt="2021-02-11T21:20:25.832" v="1734" actId="14100"/>
        <pc:sldMkLst>
          <pc:docMk/>
          <pc:sldMk cId="2415748422" sldId="962"/>
        </pc:sldMkLst>
        <pc:spChg chg="mod">
          <ac:chgData name="Nathan Morrison" userId="a8088875ec538e5b" providerId="LiveId" clId="{FBC4F618-B7B3-4D91-80D8-0CC8410597D7}" dt="2021-02-11T21:19:37.519" v="1731" actId="20577"/>
          <ac:spMkLst>
            <pc:docMk/>
            <pc:sldMk cId="2415748422" sldId="962"/>
            <ac:spMk id="12" creationId="{964F9313-E2A2-49D9-AA7A-0754C8014751}"/>
          </ac:spMkLst>
        </pc:spChg>
        <pc:spChg chg="mod">
          <ac:chgData name="Nathan Morrison" userId="a8088875ec538e5b" providerId="LiveId" clId="{FBC4F618-B7B3-4D91-80D8-0CC8410597D7}" dt="2021-02-11T21:17:42.062" v="1710" actId="6549"/>
          <ac:spMkLst>
            <pc:docMk/>
            <pc:sldMk cId="2415748422" sldId="962"/>
            <ac:spMk id="202754" creationId="{0CEAEEFF-C77E-40CB-B635-D9F54CF61D39}"/>
          </ac:spMkLst>
        </pc:spChg>
        <pc:picChg chg="mod">
          <ac:chgData name="Nathan Morrison" userId="a8088875ec538e5b" providerId="LiveId" clId="{FBC4F618-B7B3-4D91-80D8-0CC8410597D7}" dt="2021-02-11T21:20:25.832" v="1734" actId="14100"/>
          <ac:picMkLst>
            <pc:docMk/>
            <pc:sldMk cId="2415748422" sldId="962"/>
            <ac:picMk id="4" creationId="{A01B57B4-CD69-42B9-B250-BD2CF7BCC388}"/>
          </ac:picMkLst>
        </pc:picChg>
      </pc:sldChg>
      <pc:sldChg chg="new del">
        <pc:chgData name="Nathan Morrison" userId="a8088875ec538e5b" providerId="LiveId" clId="{FBC4F618-B7B3-4D91-80D8-0CC8410597D7}" dt="2021-02-11T21:18:47.456" v="1719" actId="47"/>
        <pc:sldMkLst>
          <pc:docMk/>
          <pc:sldMk cId="2563011730" sldId="963"/>
        </pc:sldMkLst>
      </pc:sldChg>
      <pc:sldChg chg="modSp add mod modAnim">
        <pc:chgData name="Nathan Morrison" userId="a8088875ec538e5b" providerId="LiveId" clId="{FBC4F618-B7B3-4D91-80D8-0CC8410597D7}" dt="2021-02-11T21:21:00.700" v="1737" actId="14100"/>
        <pc:sldMkLst>
          <pc:docMk/>
          <pc:sldMk cId="1864347484" sldId="964"/>
        </pc:sldMkLst>
        <pc:spChg chg="mod">
          <ac:chgData name="Nathan Morrison" userId="a8088875ec538e5b" providerId="LiveId" clId="{FBC4F618-B7B3-4D91-80D8-0CC8410597D7}" dt="2021-02-11T21:19:30.161" v="1727" actId="6549"/>
          <ac:spMkLst>
            <pc:docMk/>
            <pc:sldMk cId="1864347484" sldId="964"/>
            <ac:spMk id="12" creationId="{964F9313-E2A2-49D9-AA7A-0754C8014751}"/>
          </ac:spMkLst>
        </pc:spChg>
        <pc:spChg chg="mod">
          <ac:chgData name="Nathan Morrison" userId="a8088875ec538e5b" providerId="LiveId" clId="{FBC4F618-B7B3-4D91-80D8-0CC8410597D7}" dt="2021-02-11T21:19:06.658" v="1721" actId="6549"/>
          <ac:spMkLst>
            <pc:docMk/>
            <pc:sldMk cId="1864347484" sldId="964"/>
            <ac:spMk id="202754" creationId="{0CEAEEFF-C77E-40CB-B635-D9F54CF61D39}"/>
          </ac:spMkLst>
        </pc:spChg>
        <pc:picChg chg="mod">
          <ac:chgData name="Nathan Morrison" userId="a8088875ec538e5b" providerId="LiveId" clId="{FBC4F618-B7B3-4D91-80D8-0CC8410597D7}" dt="2021-02-11T21:21:00.700" v="1737" actId="14100"/>
          <ac:picMkLst>
            <pc:docMk/>
            <pc:sldMk cId="1864347484" sldId="964"/>
            <ac:picMk id="4" creationId="{A01B57B4-CD69-42B9-B250-BD2CF7BCC388}"/>
          </ac:picMkLst>
        </pc:picChg>
      </pc:sldChg>
      <pc:sldChg chg="delSp modSp add mod">
        <pc:chgData name="Nathan Morrison" userId="a8088875ec538e5b" providerId="LiveId" clId="{FBC4F618-B7B3-4D91-80D8-0CC8410597D7}" dt="2021-02-11T21:23:10.664" v="1753" actId="14100"/>
        <pc:sldMkLst>
          <pc:docMk/>
          <pc:sldMk cId="1626243672" sldId="965"/>
        </pc:sldMkLst>
        <pc:spChg chg="mod">
          <ac:chgData name="Nathan Morrison" userId="a8088875ec538e5b" providerId="LiveId" clId="{FBC4F618-B7B3-4D91-80D8-0CC8410597D7}" dt="2021-02-11T21:21:54.564" v="1744" actId="14100"/>
          <ac:spMkLst>
            <pc:docMk/>
            <pc:sldMk cId="1626243672" sldId="965"/>
            <ac:spMk id="9" creationId="{161838D0-FB59-4699-97C7-4A024032E53D}"/>
          </ac:spMkLst>
        </pc:spChg>
        <pc:spChg chg="del">
          <ac:chgData name="Nathan Morrison" userId="a8088875ec538e5b" providerId="LiveId" clId="{FBC4F618-B7B3-4D91-80D8-0CC8410597D7}" dt="2021-02-11T21:22:02.061" v="1745" actId="21"/>
          <ac:spMkLst>
            <pc:docMk/>
            <pc:sldMk cId="1626243672" sldId="965"/>
            <ac:spMk id="10" creationId="{D969E4BC-0350-4BC9-BFA2-8ADF3BE74819}"/>
          </ac:spMkLst>
        </pc:spChg>
        <pc:spChg chg="mod">
          <ac:chgData name="Nathan Morrison" userId="a8088875ec538e5b" providerId="LiveId" clId="{FBC4F618-B7B3-4D91-80D8-0CC8410597D7}" dt="2021-02-11T21:22:43.917" v="1751" actId="114"/>
          <ac:spMkLst>
            <pc:docMk/>
            <pc:sldMk cId="1626243672" sldId="965"/>
            <ac:spMk id="205826" creationId="{B5DB6F4E-EF79-49B9-8B43-BDE3CB5B8137}"/>
          </ac:spMkLst>
        </pc:spChg>
        <pc:picChg chg="mod">
          <ac:chgData name="Nathan Morrison" userId="a8088875ec538e5b" providerId="LiveId" clId="{FBC4F618-B7B3-4D91-80D8-0CC8410597D7}" dt="2021-02-11T21:23:10.664" v="1753" actId="14100"/>
          <ac:picMkLst>
            <pc:docMk/>
            <pc:sldMk cId="1626243672" sldId="965"/>
            <ac:picMk id="3" creationId="{89924CE6-F99B-4C91-95E9-2A487316D82B}"/>
          </ac:picMkLst>
        </pc:picChg>
      </pc:sldChg>
      <pc:sldChg chg="new del">
        <pc:chgData name="Nathan Morrison" userId="a8088875ec538e5b" providerId="LiveId" clId="{FBC4F618-B7B3-4D91-80D8-0CC8410597D7}" dt="2021-02-11T21:32:07.279" v="1845" actId="47"/>
        <pc:sldMkLst>
          <pc:docMk/>
          <pc:sldMk cId="1768700723" sldId="966"/>
        </pc:sldMkLst>
      </pc:sldChg>
      <pc:sldChg chg="add del">
        <pc:chgData name="Nathan Morrison" userId="a8088875ec538e5b" providerId="LiveId" clId="{FBC4F618-B7B3-4D91-80D8-0CC8410597D7}" dt="2021-02-11T21:31:35.521" v="1839" actId="47"/>
        <pc:sldMkLst>
          <pc:docMk/>
          <pc:sldMk cId="3913404472" sldId="966"/>
        </pc:sldMkLst>
      </pc:sldChg>
      <pc:sldChg chg="modSp add mod modAnim">
        <pc:chgData name="Nathan Morrison" userId="a8088875ec538e5b" providerId="LiveId" clId="{FBC4F618-B7B3-4D91-80D8-0CC8410597D7}" dt="2021-02-11T21:48:08.941" v="1938" actId="14826"/>
        <pc:sldMkLst>
          <pc:docMk/>
          <pc:sldMk cId="3529897702" sldId="967"/>
        </pc:sldMkLst>
        <pc:spChg chg="mod">
          <ac:chgData name="Nathan Morrison" userId="a8088875ec538e5b" providerId="LiveId" clId="{FBC4F618-B7B3-4D91-80D8-0CC8410597D7}" dt="2021-02-11T21:46:03.810" v="1937" actId="1076"/>
          <ac:spMkLst>
            <pc:docMk/>
            <pc:sldMk cId="3529897702" sldId="967"/>
            <ac:spMk id="3" creationId="{790EBDFB-0D03-4515-B360-CB04D2B0BAD6}"/>
          </ac:spMkLst>
        </pc:spChg>
        <pc:picChg chg="mod">
          <ac:chgData name="Nathan Morrison" userId="a8088875ec538e5b" providerId="LiveId" clId="{FBC4F618-B7B3-4D91-80D8-0CC8410597D7}" dt="2021-02-11T21:48:08.941" v="1938" actId="14826"/>
          <ac:picMkLst>
            <pc:docMk/>
            <pc:sldMk cId="3529897702" sldId="967"/>
            <ac:picMk id="6" creationId="{74155398-D39B-42B9-AD20-5AFE0E26001D}"/>
          </ac:picMkLst>
        </pc:picChg>
      </pc:sldChg>
      <pc:sldChg chg="new del">
        <pc:chgData name="Nathan Morrison" userId="a8088875ec538e5b" providerId="LiveId" clId="{FBC4F618-B7B3-4D91-80D8-0CC8410597D7}" dt="2021-02-11T21:34:04.296" v="1864" actId="47"/>
        <pc:sldMkLst>
          <pc:docMk/>
          <pc:sldMk cId="780358709" sldId="968"/>
        </pc:sldMkLst>
      </pc:sldChg>
      <pc:sldChg chg="modSp add mod modAnim">
        <pc:chgData name="Nathan Morrison" userId="a8088875ec538e5b" providerId="LiveId" clId="{FBC4F618-B7B3-4D91-80D8-0CC8410597D7}" dt="2021-02-11T21:48:50.841" v="1946" actId="20577"/>
        <pc:sldMkLst>
          <pc:docMk/>
          <pc:sldMk cId="648692923" sldId="969"/>
        </pc:sldMkLst>
        <pc:spChg chg="mod">
          <ac:chgData name="Nathan Morrison" userId="a8088875ec538e5b" providerId="LiveId" clId="{FBC4F618-B7B3-4D91-80D8-0CC8410597D7}" dt="2021-02-11T21:48:50.841" v="1946" actId="20577"/>
          <ac:spMkLst>
            <pc:docMk/>
            <pc:sldMk cId="648692923" sldId="969"/>
            <ac:spMk id="9" creationId="{34CC9A41-DCD9-4F24-ABBF-7A3D794B7263}"/>
          </ac:spMkLst>
        </pc:spChg>
        <pc:spChg chg="mod">
          <ac:chgData name="Nathan Morrison" userId="a8088875ec538e5b" providerId="LiveId" clId="{FBC4F618-B7B3-4D91-80D8-0CC8410597D7}" dt="2021-02-11T21:34:19.901" v="1877" actId="403"/>
          <ac:spMkLst>
            <pc:docMk/>
            <pc:sldMk cId="648692923" sldId="969"/>
            <ac:spMk id="14338" creationId="{00000000-0000-0000-0000-000000000000}"/>
          </ac:spMkLst>
        </pc:spChg>
        <pc:picChg chg="mod">
          <ac:chgData name="Nathan Morrison" userId="a8088875ec538e5b" providerId="LiveId" clId="{FBC4F618-B7B3-4D91-80D8-0CC8410597D7}" dt="2021-02-11T21:35:22.065" v="1894" actId="1076"/>
          <ac:picMkLst>
            <pc:docMk/>
            <pc:sldMk cId="648692923" sldId="969"/>
            <ac:picMk id="1026" creationId="{00000000-0000-0000-0000-000000000000}"/>
          </ac:picMkLst>
        </pc:picChg>
      </pc:sldChg>
      <pc:sldMasterChg chg="del delSldLayout">
        <pc:chgData name="Nathan Morrison" userId="a8088875ec538e5b" providerId="LiveId" clId="{FBC4F618-B7B3-4D91-80D8-0CC8410597D7}" dt="2021-02-11T21:32:08.531" v="1846" actId="47"/>
        <pc:sldMasterMkLst>
          <pc:docMk/>
          <pc:sldMasterMk cId="197610208" sldId="2147483873"/>
        </pc:sldMasterMkLst>
        <pc:sldLayoutChg chg="del">
          <pc:chgData name="Nathan Morrison" userId="a8088875ec538e5b" providerId="LiveId" clId="{FBC4F618-B7B3-4D91-80D8-0CC8410597D7}" dt="2021-02-11T21:32:08.531" v="1846" actId="47"/>
          <pc:sldLayoutMkLst>
            <pc:docMk/>
            <pc:sldMasterMk cId="197610208" sldId="2147483873"/>
            <pc:sldLayoutMk cId="2379967889" sldId="2147483874"/>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231627167" sldId="2147483875"/>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3036913039" sldId="2147483876"/>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1878116880" sldId="2147483877"/>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1850155795" sldId="2147483878"/>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3848401663" sldId="2147483879"/>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550228374" sldId="2147483880"/>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2332960823" sldId="2147483881"/>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2255679577" sldId="2147483882"/>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2429548242" sldId="2147483883"/>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463862229" sldId="2147483884"/>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3503987852" sldId="2147483885"/>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2226191525" sldId="2147483886"/>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3048379767" sldId="2147483887"/>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4155338313" sldId="2147483888"/>
          </pc:sldLayoutMkLst>
        </pc:sldLayoutChg>
        <pc:sldLayoutChg chg="del">
          <pc:chgData name="Nathan Morrison" userId="a8088875ec538e5b" providerId="LiveId" clId="{FBC4F618-B7B3-4D91-80D8-0CC8410597D7}" dt="2021-02-11T21:32:08.531" v="1846" actId="47"/>
          <pc:sldLayoutMkLst>
            <pc:docMk/>
            <pc:sldMasterMk cId="197610208" sldId="2147483873"/>
            <pc:sldLayoutMk cId="549408927" sldId="2147483889"/>
          </pc:sldLayoutMkLst>
        </pc:sldLayoutChg>
      </pc:sldMasterChg>
    </pc:docChg>
  </pc:docChgLst>
  <pc:docChgLst>
    <pc:chgData name="Nathan Morrison" userId="a8088875ec538e5b" providerId="LiveId" clId="{96317589-F472-4FA3-BB51-2C858FEB419C}"/>
    <pc:docChg chg="modSld">
      <pc:chgData name="Nathan Morrison" userId="a8088875ec538e5b" providerId="LiveId" clId="{96317589-F472-4FA3-BB51-2C858FEB419C}" dt="2022-02-21T04:01:42.051" v="0" actId="20577"/>
      <pc:docMkLst>
        <pc:docMk/>
      </pc:docMkLst>
      <pc:sldChg chg="modSp">
        <pc:chgData name="Nathan Morrison" userId="a8088875ec538e5b" providerId="LiveId" clId="{96317589-F472-4FA3-BB51-2C858FEB419C}" dt="2022-02-21T04:01:42.051" v="0" actId="20577"/>
        <pc:sldMkLst>
          <pc:docMk/>
          <pc:sldMk cId="1542426145" sldId="915"/>
        </pc:sldMkLst>
        <pc:spChg chg="mod">
          <ac:chgData name="Nathan Morrison" userId="a8088875ec538e5b" providerId="LiveId" clId="{96317589-F472-4FA3-BB51-2C858FEB419C}" dt="2022-02-21T04:01:42.051" v="0" actId="20577"/>
          <ac:spMkLst>
            <pc:docMk/>
            <pc:sldMk cId="1542426145" sldId="915"/>
            <ac:spMk id="3" creationId="{D9BFB44F-6D31-48A1-9D37-D7E29E2CAA5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dirty="0"/>
          </a:p>
        </p:txBody>
      </p:sp>
    </p:spTree>
    <p:extLst>
      <p:ext uri="{BB962C8B-B14F-4D97-AF65-F5344CB8AC3E}">
        <p14:creationId xmlns:p14="http://schemas.microsoft.com/office/powerpoint/2010/main" val="262899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51637C1C-2639-487A-AF64-849776CC10CD}" type="slidenum">
              <a:rPr lang="en-US"/>
              <a:pPr>
                <a:defRPr/>
              </a:pPr>
              <a:t>‹#›</a:t>
            </a:fld>
            <a:endParaRPr lang="en-US" dirty="0"/>
          </a:p>
        </p:txBody>
      </p:sp>
    </p:spTree>
    <p:extLst>
      <p:ext uri="{BB962C8B-B14F-4D97-AF65-F5344CB8AC3E}">
        <p14:creationId xmlns:p14="http://schemas.microsoft.com/office/powerpoint/2010/main" val="2675413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r>
              <a:rPr lang="en-US" dirty="0"/>
              <a:t>By Nathan L Morrison</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r>
              <a:rPr lang="en-US" dirty="0"/>
              <a:t>Some points taken from multiple sources, most notably an article by Aaron </a:t>
            </a:r>
            <a:r>
              <a:rPr lang="en-US" dirty="0" err="1"/>
              <a:t>Menikoff</a:t>
            </a:r>
            <a:endParaRPr lang="en-US" dirty="0"/>
          </a:p>
          <a:p>
            <a:endParaRPr lang="en-US" dirty="0"/>
          </a:p>
          <a:p>
            <a:r>
              <a:rPr lang="en-US" dirty="0"/>
              <a:t>Image: Painting by Lars </a:t>
            </a:r>
            <a:r>
              <a:rPr lang="en-US" dirty="0" err="1"/>
              <a:t>Nustinez</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1</a:t>
            </a:fld>
            <a:endParaRPr lang="en-US" dirty="0"/>
          </a:p>
        </p:txBody>
      </p:sp>
    </p:spTree>
    <p:extLst>
      <p:ext uri="{BB962C8B-B14F-4D97-AF65-F5344CB8AC3E}">
        <p14:creationId xmlns:p14="http://schemas.microsoft.com/office/powerpoint/2010/main" val="80316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E.	For centuries the Jewish people read the Song of Songs aloud in preparation for the Passover.</a:t>
            </a:r>
          </a:p>
          <a:p>
            <a:r>
              <a:rPr lang="en-US" dirty="0"/>
              <a:t>1.	Why did they do this? </a:t>
            </a:r>
          </a:p>
          <a:p>
            <a:r>
              <a:rPr lang="en-US" dirty="0"/>
              <a:t>2.	Because in the Song of Songs they saw more than wisdom for marital living, they saw something of God’s covenantal love for his people as is stated by the prophet Isaiah, “For your husband is your 	Maker, Whose name is the LORD of hosts; And your Redeemer is the Holy One of Israel, Who is called the God of all the earth” (Isaiah 54:5).</a:t>
            </a:r>
          </a:p>
          <a:p>
            <a:r>
              <a:rPr lang="en-US" dirty="0"/>
              <a:t>3.	“Why Do We Sing the Song of Songs on Passover?” by Benjamin </a:t>
            </a:r>
            <a:r>
              <a:rPr lang="en-US" dirty="0" err="1"/>
              <a:t>Edidin</a:t>
            </a:r>
            <a:r>
              <a:rPr lang="en-US" dirty="0"/>
              <a:t> </a:t>
            </a:r>
            <a:r>
              <a:rPr lang="en-US" dirty="0" err="1"/>
              <a:t>Scolnic</a:t>
            </a:r>
            <a:r>
              <a:rPr lang="en-US" dirty="0"/>
              <a:t> (https://www.rabbinicalassembly.org/sites/default/files/public/jewish-law/holidays/pesah/why-do-we-sing-the-song-of-songs-	on-passover.pdf )</a:t>
            </a:r>
          </a:p>
          <a:p>
            <a:r>
              <a:rPr lang="en-US" dirty="0"/>
              <a:t>4.	Jewish tradition reads it as an allegory of the relationship between God and Israel.</a:t>
            </a:r>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31</a:t>
            </a:fld>
            <a:endParaRPr lang="en-US" dirty="0"/>
          </a:p>
        </p:txBody>
      </p:sp>
    </p:spTree>
    <p:extLst>
      <p:ext uri="{BB962C8B-B14F-4D97-AF65-F5344CB8AC3E}">
        <p14:creationId xmlns:p14="http://schemas.microsoft.com/office/powerpoint/2010/main" val="3654812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88181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II.	Duane Garrett, the author of </a:t>
            </a:r>
            <a:r>
              <a:rPr lang="en-US" i="1" u="sng" dirty="0"/>
              <a:t>Proverbs, Ecclesiastes, Song of Songs</a:t>
            </a:r>
            <a:r>
              <a:rPr lang="en-US" dirty="0"/>
              <a:t> (Broadman, 1993), said that Song of Songs, as a love song, presents a pattern for marriage every couple can 	appreciate:</a:t>
            </a:r>
          </a:p>
          <a:p>
            <a:r>
              <a:rPr lang="en-US" dirty="0"/>
              <a:t>A.	“In love, every groom is a King Solomon, a shepherd, and even a gazelle, and every bride is a princess and country maiden.”</a:t>
            </a:r>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34</a:t>
            </a:fld>
            <a:endParaRPr lang="en-US" dirty="0"/>
          </a:p>
        </p:txBody>
      </p:sp>
    </p:spTree>
    <p:extLst>
      <p:ext uri="{BB962C8B-B14F-4D97-AF65-F5344CB8AC3E}">
        <p14:creationId xmlns:p14="http://schemas.microsoft.com/office/powerpoint/2010/main" val="4168731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71999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xfrm>
            <a:off x="914400" y="4343400"/>
            <a:ext cx="5029200" cy="4114800"/>
          </a:xfrm>
          <a:prstGeom prst="rect">
            <a:avLst/>
          </a:prstGeom>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351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eaLnBrk="1" hangingPunct="1"/>
            <a:r>
              <a:rPr lang="en-US" dirty="0"/>
              <a:t>III.	Good news! Recent trends show the divorce rate has decreased in the U.S. </a:t>
            </a:r>
          </a:p>
          <a:p>
            <a:pPr eaLnBrk="1" hangingPunct="1"/>
            <a:r>
              <a:rPr lang="en-US" dirty="0"/>
              <a:t>A.	It used to be reported that 50% of all marriages end in divorce (beginning back in the 1980’s) but is now somewhere in the 39% bracket.</a:t>
            </a:r>
          </a:p>
          <a:p>
            <a:pPr eaLnBrk="1" hangingPunct="1"/>
            <a:r>
              <a:rPr lang="en-US" dirty="0"/>
              <a:t>B.	Time Magazine article by Belinda Luscombe, 11/26/2018:  https://time.com/5434949/divorce-rate-children-marriage-benefits/   </a:t>
            </a:r>
          </a:p>
          <a:p>
            <a:pPr eaLnBrk="1" hangingPunct="1"/>
            <a:r>
              <a:rPr lang="en-US" dirty="0"/>
              <a:t>C.	Divorce rates are dropping but mostly because marriages are also decreasing in the U.S. and other western countries in favor of living together (“cohabiting”).</a:t>
            </a:r>
          </a:p>
          <a:p>
            <a:pPr eaLnBrk="1" hangingPunct="1"/>
            <a:r>
              <a:rPr lang="en-US" dirty="0"/>
              <a:t>D.	Studies show that couples that cohabit first are less likely to get married, even when children are involved.</a:t>
            </a:r>
          </a:p>
          <a:p>
            <a:pPr eaLnBrk="1" hangingPunct="1"/>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3</a:t>
            </a:fld>
            <a:endParaRPr lang="en-US" dirty="0"/>
          </a:p>
        </p:txBody>
      </p:sp>
    </p:spTree>
    <p:extLst>
      <p:ext uri="{BB962C8B-B14F-4D97-AF65-F5344CB8AC3E}">
        <p14:creationId xmlns:p14="http://schemas.microsoft.com/office/powerpoint/2010/main" val="131999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IV.	Most people have a grotesquely distorted view of sex &amp; marriage. </a:t>
            </a:r>
          </a:p>
          <a:p>
            <a:r>
              <a:rPr lang="en-US" b="0" dirty="0"/>
              <a:t>A.	Cohabiting, either as a means to “try out” married life or just to circumvent it altogether for a host of reasons, is the cause for many children being born and raised by single parents. </a:t>
            </a:r>
          </a:p>
          <a:p>
            <a:r>
              <a:rPr lang="en-US" b="0" dirty="0"/>
              <a:t>B.	Remember the playground song: “Jack and Jill, Sitting in a tree, K-I-S-S-I-N-G, First comes love, then comes marriage, then comes baby in a baby carriage!”</a:t>
            </a:r>
          </a:p>
          <a:p>
            <a:r>
              <a:rPr lang="en-US" b="0" dirty="0"/>
              <a:t>C.	In our culture today and the world over, the verse would go something like: first you hook up, then you move in together, love has nothing to do with it, and you can have a baby any time you want, or not (or in 	any order)!</a:t>
            </a:r>
          </a:p>
          <a:p>
            <a:r>
              <a:rPr lang="en-US" b="0" dirty="0"/>
              <a:t>D.	“Free love” was the mantra of the 1960’s and has done a lot of harm to the family.</a:t>
            </a:r>
          </a:p>
          <a:p>
            <a:endParaRPr lang="en-US" dirty="0"/>
          </a:p>
        </p:txBody>
      </p:sp>
      <p:sp>
        <p:nvSpPr>
          <p:cNvPr id="4" name="Header Placeholder 3"/>
          <p:cNvSpPr>
            <a:spLocks noGrp="1"/>
          </p:cNvSpPr>
          <p:nvPr>
            <p:ph type="hdr" sz="quarter"/>
          </p:nvPr>
        </p:nvSpPr>
        <p:spPr/>
        <p:txBody>
          <a:bodyPr/>
          <a:lstStyle/>
          <a:p>
            <a:pPr>
              <a:defRPr/>
            </a:pPr>
            <a:r>
              <a:rPr lang="en-US"/>
              <a:t>A Specific Request</a:t>
            </a:r>
          </a:p>
        </p:txBody>
      </p:sp>
      <p:sp>
        <p:nvSpPr>
          <p:cNvPr id="5" name="Footer Placeholder 4"/>
          <p:cNvSpPr>
            <a:spLocks noGrp="1"/>
          </p:cNvSpPr>
          <p:nvPr>
            <p:ph type="ftr" sz="quarter" idx="4"/>
          </p:nvPr>
        </p:nvSpPr>
        <p:spPr/>
        <p:txBody>
          <a:bodyPr/>
          <a:lstStyle/>
          <a:p>
            <a:pPr>
              <a:defRPr/>
            </a:pPr>
            <a:r>
              <a:rPr lang="en-US"/>
              <a:t>Prepared by Nathan L Morrison / 05-14-06</a:t>
            </a:r>
          </a:p>
        </p:txBody>
      </p:sp>
      <p:sp>
        <p:nvSpPr>
          <p:cNvPr id="6" name="Slide Number Placeholder 5"/>
          <p:cNvSpPr>
            <a:spLocks noGrp="1"/>
          </p:cNvSpPr>
          <p:nvPr>
            <p:ph type="sldNum" sz="quarter" idx="5"/>
          </p:nvPr>
        </p:nvSpPr>
        <p:spPr/>
        <p:txBody>
          <a:bodyPr/>
          <a:lstStyle/>
          <a:p>
            <a:fld id="{20901802-C726-4B24-B3F9-0AE823B2A483}" type="slidenum">
              <a:rPr lang="en-US" altLang="en-US" smtClean="0"/>
              <a:pPr/>
              <a:t>4</a:t>
            </a:fld>
            <a:endParaRPr lang="en-US" altLang="en-US"/>
          </a:p>
        </p:txBody>
      </p:sp>
    </p:spTree>
    <p:extLst>
      <p:ext uri="{BB962C8B-B14F-4D97-AF65-F5344CB8AC3E}">
        <p14:creationId xmlns:p14="http://schemas.microsoft.com/office/powerpoint/2010/main" val="2938972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351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22</a:t>
            </a:fld>
            <a:endParaRPr lang="en-US" dirty="0"/>
          </a:p>
        </p:txBody>
      </p:sp>
    </p:spTree>
    <p:extLst>
      <p:ext uri="{BB962C8B-B14F-4D97-AF65-F5344CB8AC3E}">
        <p14:creationId xmlns:p14="http://schemas.microsoft.com/office/powerpoint/2010/main" val="68632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2816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26381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5056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3546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7401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62396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3846875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3947350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3091663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Love Is In The Air (Part 2)</a:t>
            </a:r>
            <a:endParaRPr lang="en-US" dirty="0"/>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430317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Love Is In The Air (Part 2)</a:t>
            </a:r>
            <a:endParaRPr lang="en-US" dirty="0"/>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354906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Love Is In The Air (Part 2)</a:t>
            </a:r>
            <a:endParaRPr lang="en-US" dirty="0"/>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4210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Love Is In The Air (Part 2)</a:t>
            </a:r>
            <a:endParaRPr lang="en-US" dirty="0"/>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3618743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Love Is In The Air (Part 2)</a:t>
            </a:r>
            <a:endParaRPr lang="en-US" dirty="0"/>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96286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865508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Love Is In The Air (Part 2)</a:t>
            </a:r>
            <a:endParaRPr lang="en-US" dirty="0"/>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4196826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369838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9019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592616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6101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700747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2342636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3883239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2874306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337648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26142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2221603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Love Is In The Air (Part 2)</a:t>
            </a:r>
            <a:endParaRPr lang="en-US" dirty="0"/>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4279301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Love Is In The Air (Part 2)</a:t>
            </a:r>
            <a:endParaRPr lang="en-US" dirty="0"/>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1419865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Love Is In The Air (Part 2)</a:t>
            </a:r>
            <a:endParaRPr lang="en-US" dirty="0"/>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759563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Love Is In The Air (Part 2)</a:t>
            </a:r>
            <a:endParaRPr lang="en-US" dirty="0"/>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290149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Love Is In The Air (Part 2)</a:t>
            </a:r>
            <a:endParaRPr lang="en-US" dirty="0"/>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1618098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Love Is In The Air (Part 2)</a:t>
            </a:r>
            <a:endParaRPr lang="en-US" dirty="0"/>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33637408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974189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1871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81088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Love Is In The Air (Part 2)</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578694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3227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684127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167346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Love Is In The Air (Part 2)</a:t>
            </a:r>
            <a:endParaRPr lang="en-US" dirty="0"/>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1583411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Love Is In The Air (Part 2)</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1537631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25414385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27865128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2867176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1300808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2357594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Love Is In The Air (Part 2)</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997383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27221456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5829085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1578920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4117221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18801214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12668768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532568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2025998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1623493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363688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Love Is In The Air (Part 2)</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7312217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11580284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30922934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42465258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546577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26115222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4651662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26438084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6870167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39022182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263980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Love Is In The Air (Part 2)</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460055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648676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4485093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1974181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25340126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23968935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18495400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36159466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Love Is In The Air (Part 2)</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753958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Love Is In The Air (Part 2)</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1042547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Love Is In The Air (Part 2)</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206205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Love Is In The Air (Part 2)</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241453706"/>
      </p:ext>
    </p:extLst>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Love Is In The Air (Part 2)</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9977027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Love Is In The Air (Part 2)</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867825803"/>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Lst>
  <p:hf sldNum="0" hd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Love Is In The Air (Part 2)</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extLst>
      <p:ext uri="{BB962C8B-B14F-4D97-AF65-F5344CB8AC3E}">
        <p14:creationId xmlns:p14="http://schemas.microsoft.com/office/powerpoint/2010/main" val="112712408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Love Is In The Air (Part 2)</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extLst>
      <p:ext uri="{BB962C8B-B14F-4D97-AF65-F5344CB8AC3E}">
        <p14:creationId xmlns:p14="http://schemas.microsoft.com/office/powerpoint/2010/main" val="37797404"/>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Love Is In The Air (Part 2)</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extLst>
      <p:ext uri="{BB962C8B-B14F-4D97-AF65-F5344CB8AC3E}">
        <p14:creationId xmlns:p14="http://schemas.microsoft.com/office/powerpoint/2010/main" val="235350987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B6C0-E4B0-4B79-980A-F20C0F3F9687}"/>
              </a:ext>
            </a:extLst>
          </p:cNvPr>
          <p:cNvSpPr>
            <a:spLocks noGrp="1"/>
          </p:cNvSpPr>
          <p:nvPr>
            <p:ph type="ctrTitle"/>
          </p:nvPr>
        </p:nvSpPr>
        <p:spPr>
          <a:xfrm>
            <a:off x="228600" y="3918856"/>
            <a:ext cx="7543800" cy="1096648"/>
          </a:xfrm>
        </p:spPr>
        <p:txBody>
          <a:bodyPr>
            <a:prstTxWarp prst="textInflateTop">
              <a:avLst/>
            </a:prstTxWarp>
            <a:normAutofit/>
          </a:bodyPr>
          <a:lstStyle/>
          <a:p>
            <a:pPr algn="l"/>
            <a:r>
              <a:rPr lang="en-US" sz="4200" b="1" dirty="0">
                <a:ln>
                  <a:solidFill>
                    <a:srgbClr val="FF0000"/>
                  </a:solidFill>
                </a:ln>
                <a:latin typeface="Arial" panose="020B0604020202020204" pitchFamily="34" charset="0"/>
                <a:cs typeface="Arial" panose="020B0604020202020204" pitchFamily="34" charset="0"/>
              </a:rPr>
              <a:t>Love Is In The Air</a:t>
            </a:r>
          </a:p>
        </p:txBody>
      </p:sp>
      <p:sp>
        <p:nvSpPr>
          <p:cNvPr id="3" name="Subtitle 2">
            <a:extLst>
              <a:ext uri="{FF2B5EF4-FFF2-40B4-BE49-F238E27FC236}">
                <a16:creationId xmlns:a16="http://schemas.microsoft.com/office/drawing/2014/main" id="{882439C7-5AE2-4AB1-82B2-4E92E21305D0}"/>
              </a:ext>
            </a:extLst>
          </p:cNvPr>
          <p:cNvSpPr>
            <a:spLocks noGrp="1"/>
          </p:cNvSpPr>
          <p:nvPr>
            <p:ph type="subTitle" idx="1"/>
          </p:nvPr>
        </p:nvSpPr>
        <p:spPr>
          <a:xfrm>
            <a:off x="228600" y="5638800"/>
            <a:ext cx="7543800" cy="1219200"/>
          </a:xfrm>
        </p:spPr>
        <p:txBody>
          <a:bodyPr>
            <a:normAutofit/>
          </a:bodyPr>
          <a:lstStyle/>
          <a:p>
            <a:pPr algn="ctr">
              <a:lnSpc>
                <a:spcPct val="90000"/>
              </a:lnSpc>
            </a:pPr>
            <a:r>
              <a:rPr lang="en-US" sz="2400" b="1" dirty="0">
                <a:solidFill>
                  <a:srgbClr val="FF0000"/>
                </a:solidFill>
                <a:latin typeface="+mj-lt"/>
                <a:ea typeface="Tahoma" panose="020B0604030504040204" pitchFamily="34" charset="0"/>
                <a:cs typeface="Tahoma" panose="020B0604030504040204" pitchFamily="34" charset="0"/>
              </a:rPr>
              <a:t>Text:</a:t>
            </a:r>
            <a:r>
              <a:rPr lang="en-US" sz="17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90000"/>
              </a:lnSpc>
            </a:pPr>
            <a:r>
              <a:rPr lang="en-US" sz="4800" b="1" dirty="0">
                <a:solidFill>
                  <a:srgbClr val="FF0000"/>
                </a:solidFill>
                <a:latin typeface="+mj-lt"/>
                <a:ea typeface="Tahoma" panose="020B0604030504040204" pitchFamily="34" charset="0"/>
                <a:cs typeface="Tahoma" panose="020B0604030504040204" pitchFamily="34" charset="0"/>
              </a:rPr>
              <a:t>Song Of Solomon</a:t>
            </a:r>
          </a:p>
        </p:txBody>
      </p:sp>
      <p:pic>
        <p:nvPicPr>
          <p:cNvPr id="6" name="Picture 5">
            <a:extLst>
              <a:ext uri="{FF2B5EF4-FFF2-40B4-BE49-F238E27FC236}">
                <a16:creationId xmlns:a16="http://schemas.microsoft.com/office/drawing/2014/main" id="{6EDC2C9B-AA98-4237-B8BF-E24D9DE1008B}"/>
              </a:ext>
            </a:extLst>
          </p:cNvPr>
          <p:cNvPicPr>
            <a:picLocks noChangeAspect="1"/>
          </p:cNvPicPr>
          <p:nvPr/>
        </p:nvPicPr>
        <p:blipFill rotWithShape="1">
          <a:blip r:embed="rId3">
            <a:extLst>
              <a:ext uri="{28A0092B-C50C-407E-A947-70E740481C1C}">
                <a14:useLocalDpi xmlns:a14="http://schemas.microsoft.com/office/drawing/2010/main" val="0"/>
              </a:ext>
            </a:extLst>
          </a:blip>
          <a:srcRect t="8162" b="8162"/>
          <a:stretch/>
        </p:blipFill>
        <p:spPr>
          <a:xfrm>
            <a:off x="508000" y="110223"/>
            <a:ext cx="6502400" cy="3808633"/>
          </a:xfrm>
          <a:custGeom>
            <a:avLst/>
            <a:gdLst/>
            <a:ahLst/>
            <a:cxnLst/>
            <a:rect l="l" t="t" r="r" b="b"/>
            <a:pathLst>
              <a:path w="8274669" h="3635025">
                <a:moveTo>
                  <a:pt x="540554" y="0"/>
                </a:moveTo>
                <a:lnTo>
                  <a:pt x="8274669" y="0"/>
                </a:lnTo>
                <a:lnTo>
                  <a:pt x="8274669" y="3635025"/>
                </a:lnTo>
                <a:lnTo>
                  <a:pt x="0" y="3635025"/>
                </a:lnTo>
                <a:close/>
              </a:path>
            </a:pathLst>
          </a:custGeom>
        </p:spPr>
      </p:pic>
      <p:sp>
        <p:nvSpPr>
          <p:cNvPr id="4" name="TextBox 3">
            <a:extLst>
              <a:ext uri="{FF2B5EF4-FFF2-40B4-BE49-F238E27FC236}">
                <a16:creationId xmlns:a16="http://schemas.microsoft.com/office/drawing/2014/main" id="{1251CA07-1C88-4E03-BFAC-D82B5EA2924F}"/>
              </a:ext>
            </a:extLst>
          </p:cNvPr>
          <p:cNvSpPr txBox="1"/>
          <p:nvPr/>
        </p:nvSpPr>
        <p:spPr>
          <a:xfrm>
            <a:off x="228600" y="5096319"/>
            <a:ext cx="7543800" cy="461665"/>
          </a:xfrm>
          <a:prstGeom prst="rect">
            <a:avLst/>
          </a:prstGeom>
          <a:noFill/>
        </p:spPr>
        <p:txBody>
          <a:bodyPr wrap="square" rtlCol="0">
            <a:spAutoFit/>
          </a:bodyPr>
          <a:lstStyle/>
          <a:p>
            <a:pPr algn="ctr"/>
            <a:r>
              <a:rPr lang="en-US" i="1" dirty="0">
                <a:solidFill>
                  <a:srgbClr val="0000FF"/>
                </a:solidFill>
              </a:rPr>
              <a:t>(Part 2: Lessons)</a:t>
            </a:r>
          </a:p>
        </p:txBody>
      </p:sp>
    </p:spTree>
    <p:extLst>
      <p:ext uri="{BB962C8B-B14F-4D97-AF65-F5344CB8AC3E}">
        <p14:creationId xmlns:p14="http://schemas.microsoft.com/office/powerpoint/2010/main" val="2719126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336549" y="-20608"/>
            <a:ext cx="7448550" cy="706408"/>
          </a:xfrm>
        </p:spPr>
        <p:txBody>
          <a:bodyPr>
            <a:normAutofit fontScale="90000"/>
          </a:bodyPr>
          <a:lstStyle/>
          <a:p>
            <a:pPr algn="ctr"/>
            <a:r>
              <a:rPr lang="en-US" sz="3200" b="1" dirty="0"/>
              <a:t>Commitment is Foundational to an Intimate Relationship</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349" y="6629400"/>
            <a:ext cx="4231083" cy="249208"/>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Love Is In The Air (Part 2)</a:t>
            </a:r>
            <a:endParaRPr kumimoji="0" lang="en-US" sz="900" b="1"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247650" y="1687469"/>
            <a:ext cx="7785099" cy="4168862"/>
          </a:xfrm>
        </p:spPr>
        <p:txBody>
          <a:bodyPr>
            <a:normAutofit fontScale="62500" lnSpcReduction="20000"/>
          </a:bodyPr>
          <a:lstStyle/>
          <a:p>
            <a:pPr marL="0" lvl="0" indent="0">
              <a:buNone/>
            </a:pPr>
            <a:r>
              <a:rPr lang="en-US" sz="5100" b="1" dirty="0">
                <a:solidFill>
                  <a:srgbClr val="C00000"/>
                </a:solidFill>
                <a:latin typeface="Tahoma" pitchFamily="34" charset="0"/>
              </a:rPr>
              <a:t>The intimate activity described is always experienced in the context of a marriage covenant</a:t>
            </a:r>
          </a:p>
          <a:p>
            <a:pPr lvl="0">
              <a:buFont typeface="Wingdings" panose="05000000000000000000" pitchFamily="2" charset="2"/>
              <a:buChar char="ü"/>
            </a:pPr>
            <a:r>
              <a:rPr lang="en-US" sz="3800" dirty="0">
                <a:solidFill>
                  <a:schemeClr val="tx1"/>
                </a:solidFill>
                <a:latin typeface="Tahoma" pitchFamily="34" charset="0"/>
              </a:rPr>
              <a:t>The wife says of her husband, “My beloved is mine, and I am his” </a:t>
            </a:r>
            <a:r>
              <a:rPr lang="en-US" sz="3800" b="1" dirty="0">
                <a:solidFill>
                  <a:schemeClr val="tx1"/>
                </a:solidFill>
                <a:latin typeface="Tahoma" pitchFamily="34" charset="0"/>
              </a:rPr>
              <a:t>(6:3). </a:t>
            </a:r>
          </a:p>
          <a:p>
            <a:pPr lvl="0">
              <a:buFont typeface="Wingdings" panose="05000000000000000000" pitchFamily="2" charset="2"/>
              <a:buChar char="ü"/>
            </a:pPr>
            <a:r>
              <a:rPr lang="en-US" sz="3800" dirty="0">
                <a:solidFill>
                  <a:schemeClr val="tx1"/>
                </a:solidFill>
                <a:latin typeface="Tahoma" pitchFamily="34" charset="0"/>
              </a:rPr>
              <a:t>She says this before noting how he “grazes among the lilies” (another less-than-subtle allusion to physical intimacy). </a:t>
            </a:r>
          </a:p>
          <a:p>
            <a:pPr lvl="0">
              <a:buFont typeface="Wingdings" panose="05000000000000000000" pitchFamily="2" charset="2"/>
              <a:buChar char="ü"/>
            </a:pPr>
            <a:r>
              <a:rPr lang="en-US" sz="3800" dirty="0">
                <a:solidFill>
                  <a:schemeClr val="tx1"/>
                </a:solidFill>
                <a:latin typeface="Tahoma" pitchFamily="34" charset="0"/>
              </a:rPr>
              <a:t>Their marriage is marked and blessed by intimacy and commitment—and these two are not to be severed (Backwards thinking to our society today!)</a:t>
            </a:r>
            <a:endParaRPr lang="en-US" sz="3800" b="1" dirty="0">
              <a:solidFill>
                <a:schemeClr val="tx1"/>
              </a:solidFill>
            </a:endParaRPr>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350967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336549" y="-20608"/>
            <a:ext cx="7448550" cy="706408"/>
          </a:xfrm>
        </p:spPr>
        <p:txBody>
          <a:bodyPr>
            <a:normAutofit fontScale="90000"/>
          </a:bodyPr>
          <a:lstStyle/>
          <a:p>
            <a:pPr algn="ctr"/>
            <a:r>
              <a:rPr lang="en-US" sz="3200" b="1" dirty="0"/>
              <a:t>Commitment is Foundational to an Intimate Relationship</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349" y="6629400"/>
            <a:ext cx="4231083" cy="249208"/>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Love Is In The Air (Part 2)</a:t>
            </a:r>
            <a:endParaRPr kumimoji="0" lang="en-US" sz="900" b="1"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247650" y="990600"/>
            <a:ext cx="7785099" cy="5638799"/>
          </a:xfrm>
        </p:spPr>
        <p:txBody>
          <a:bodyPr>
            <a:normAutofit fontScale="40000" lnSpcReduction="20000"/>
          </a:bodyPr>
          <a:lstStyle/>
          <a:p>
            <a:pPr marL="0" lvl="0" indent="0">
              <a:buNone/>
            </a:pPr>
            <a:r>
              <a:rPr lang="en-US" sz="5900" b="1" dirty="0">
                <a:solidFill>
                  <a:srgbClr val="C00000"/>
                </a:solidFill>
                <a:latin typeface="Tahoma" pitchFamily="34" charset="0"/>
              </a:rPr>
              <a:t>The intimate activity described is always experienced in the context of a marriage covenant</a:t>
            </a:r>
          </a:p>
          <a:p>
            <a:pPr lvl="0">
              <a:buFont typeface="Wingdings" panose="05000000000000000000" pitchFamily="2" charset="2"/>
              <a:buChar char="ü"/>
            </a:pPr>
            <a:r>
              <a:rPr lang="en-US" sz="6000" dirty="0">
                <a:solidFill>
                  <a:schemeClr val="tx1"/>
                </a:solidFill>
                <a:latin typeface="Tahoma" pitchFamily="34" charset="0"/>
              </a:rPr>
              <a:t>The song ends with a similar sentiment in </a:t>
            </a:r>
            <a:r>
              <a:rPr lang="en-US" sz="6000" b="1" dirty="0">
                <a:solidFill>
                  <a:schemeClr val="tx1"/>
                </a:solidFill>
                <a:latin typeface="Tahoma" pitchFamily="34" charset="0"/>
              </a:rPr>
              <a:t>8:6:</a:t>
            </a:r>
            <a:r>
              <a:rPr lang="en-US" sz="6000" dirty="0">
                <a:solidFill>
                  <a:schemeClr val="tx1"/>
                </a:solidFill>
                <a:latin typeface="Tahoma" pitchFamily="34" charset="0"/>
              </a:rPr>
              <a:t> “Set me as a seal upon your heart, as a seal upon your arm, for love is strong as death, jealousy is fierce as the grave.” </a:t>
            </a:r>
          </a:p>
          <a:p>
            <a:pPr lvl="0">
              <a:buFont typeface="Wingdings" panose="05000000000000000000" pitchFamily="2" charset="2"/>
              <a:buChar char="ü"/>
            </a:pPr>
            <a:r>
              <a:rPr lang="en-US" sz="6000" dirty="0">
                <a:solidFill>
                  <a:schemeClr val="tx1"/>
                </a:solidFill>
                <a:latin typeface="Tahoma" pitchFamily="34" charset="0"/>
              </a:rPr>
              <a:t>Real love lasts: because it’s not a one-night stand but a life-long commitment.</a:t>
            </a:r>
          </a:p>
          <a:p>
            <a:pPr lvl="0">
              <a:buFont typeface="Wingdings" panose="05000000000000000000" pitchFamily="2" charset="2"/>
              <a:buChar char="ü"/>
            </a:pPr>
            <a:r>
              <a:rPr lang="en-US" sz="6000" dirty="0">
                <a:solidFill>
                  <a:schemeClr val="tx1"/>
                </a:solidFill>
                <a:latin typeface="Tahoma" pitchFamily="34" charset="0"/>
              </a:rPr>
              <a:t>Real love cannot be bought </a:t>
            </a:r>
            <a:r>
              <a:rPr lang="en-US" sz="6000" b="1" dirty="0">
                <a:solidFill>
                  <a:schemeClr val="tx1"/>
                </a:solidFill>
                <a:latin typeface="Tahoma" pitchFamily="34" charset="0"/>
              </a:rPr>
              <a:t>(8:7): </a:t>
            </a:r>
            <a:r>
              <a:rPr lang="en-US" sz="6000" dirty="0">
                <a:solidFill>
                  <a:schemeClr val="tx1"/>
                </a:solidFill>
                <a:latin typeface="Tahoma" pitchFamily="34" charset="0"/>
              </a:rPr>
              <a:t>“Many waters cannot quench love, Nor will rivers overflow it; If a man were to give all the riches of his house for love, It would be utterly despised.” </a:t>
            </a:r>
          </a:p>
          <a:p>
            <a:pPr lvl="0">
              <a:buFont typeface="Wingdings" panose="05000000000000000000" pitchFamily="2" charset="2"/>
              <a:buChar char="ü"/>
            </a:pPr>
            <a:r>
              <a:rPr lang="en-US" sz="6000" dirty="0">
                <a:solidFill>
                  <a:schemeClr val="tx1"/>
                </a:solidFill>
                <a:latin typeface="Tahoma" pitchFamily="34" charset="0"/>
              </a:rPr>
              <a:t>Solomon also warned young men against the adulteress woman or against prostitution in </a:t>
            </a:r>
            <a:r>
              <a:rPr lang="en-US" sz="6000" b="1" dirty="0">
                <a:solidFill>
                  <a:schemeClr val="tx1"/>
                </a:solidFill>
                <a:latin typeface="Tahoma" pitchFamily="34" charset="0"/>
              </a:rPr>
              <a:t>Proverbs 7,</a:t>
            </a:r>
            <a:r>
              <a:rPr lang="en-US" sz="6000" dirty="0">
                <a:solidFill>
                  <a:schemeClr val="tx1"/>
                </a:solidFill>
                <a:latin typeface="Tahoma" pitchFamily="34" charset="0"/>
              </a:rPr>
              <a:t> and its wisdom is repeated in                </a:t>
            </a:r>
            <a:r>
              <a:rPr lang="en-US" sz="6000" b="1" dirty="0">
                <a:solidFill>
                  <a:schemeClr val="tx1"/>
                </a:solidFill>
                <a:latin typeface="Tahoma" pitchFamily="34" charset="0"/>
              </a:rPr>
              <a:t>I Corinthians 6:15-20!</a:t>
            </a:r>
            <a:endParaRPr lang="en-US" sz="6000" b="1" dirty="0">
              <a:solidFill>
                <a:schemeClr val="tx1"/>
              </a:solidFill>
            </a:endParaRPr>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8829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a:extLst>
              <a:ext uri="{FF2B5EF4-FFF2-40B4-BE49-F238E27FC236}">
                <a16:creationId xmlns:a16="http://schemas.microsoft.com/office/drawing/2014/main" id="{A1154757-9216-4490-8BFC-4424BC58A78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t="2999" b="2999"/>
          <a:stretch/>
        </p:blipFill>
        <p:spPr>
          <a:xfrm>
            <a:off x="3414877" y="24562"/>
            <a:ext cx="543534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A040D37-D858-4AFF-866A-8EE5549378EF}"/>
              </a:ext>
            </a:extLst>
          </p:cNvPr>
          <p:cNvSpPr>
            <a:spLocks noGrp="1"/>
          </p:cNvSpPr>
          <p:nvPr>
            <p:ph type="title"/>
          </p:nvPr>
        </p:nvSpPr>
        <p:spPr>
          <a:xfrm>
            <a:off x="354149" y="533400"/>
            <a:ext cx="3572668" cy="3499833"/>
          </a:xfrm>
        </p:spPr>
        <p:txBody>
          <a:bodyPr vert="horz" lIns="91440" tIns="45720" rIns="91440" bIns="45720" rtlCol="0" anchor="b">
            <a:noAutofit/>
          </a:bodyPr>
          <a:lstStyle/>
          <a:p>
            <a:pPr algn="ctr"/>
            <a:r>
              <a:rPr lang="en-US" b="1" dirty="0">
                <a:solidFill>
                  <a:srgbClr val="C00000"/>
                </a:solidFill>
              </a:rPr>
              <a:t>“Free love” was the mantra of the 1960’s – </a:t>
            </a:r>
            <a:r>
              <a:rPr lang="en-US" b="1" i="1" u="sng" dirty="0">
                <a:solidFill>
                  <a:srgbClr val="C00000"/>
                </a:solidFill>
              </a:rPr>
              <a:t>How different is the wisdom of the Bible!</a:t>
            </a:r>
          </a:p>
        </p:txBody>
      </p:sp>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19462" y="6629400"/>
            <a:ext cx="2995415" cy="240951"/>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Tahoma"/>
                <a:ea typeface="+mn-ea"/>
                <a:cs typeface="Times New Roman" pitchFamily="18" charset="0"/>
              </a:rPr>
              <a:t>Love Is In The Air (Part 2)</a:t>
            </a:r>
            <a:endParaRPr kumimoji="0" lang="en-US" sz="900" b="1" i="0" u="none" strike="noStrike" kern="1200" cap="none" spc="0" normalizeH="0" baseline="0" noProof="0" dirty="0">
              <a:ln>
                <a:noFill/>
              </a:ln>
              <a:solidFill>
                <a:prstClr val="black">
                  <a:lumMod val="50000"/>
                  <a:lumOff val="50000"/>
                </a:prstClr>
              </a:solidFill>
              <a:effectLst/>
              <a:uLnTx/>
              <a:uFillTx/>
              <a:latin typeface="Tahoma"/>
              <a:ea typeface="+mn-ea"/>
              <a:cs typeface="Times New Roman" pitchFamily="18" charset="0"/>
            </a:endParaRP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Text Box 8">
            <a:extLst>
              <a:ext uri="{FF2B5EF4-FFF2-40B4-BE49-F238E27FC236}">
                <a16:creationId xmlns:a16="http://schemas.microsoft.com/office/drawing/2014/main" id="{7199E6AC-4C48-4B88-8C87-346BD7A12F60}"/>
              </a:ext>
            </a:extLst>
          </p:cNvPr>
          <p:cNvSpPr txBox="1">
            <a:spLocks noChangeArrowheads="1"/>
          </p:cNvSpPr>
          <p:nvPr/>
        </p:nvSpPr>
        <p:spPr bwMode="auto">
          <a:xfrm>
            <a:off x="268074" y="4439103"/>
            <a:ext cx="3744817" cy="1569660"/>
          </a:xfrm>
          <a:prstGeom prst="rect">
            <a:avLst/>
          </a:prstGeom>
          <a:solidFill>
            <a:srgbClr val="FFCCFF"/>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algn="ctr" eaLnBrk="1" hangingPunct="1"/>
            <a:r>
              <a:rPr lang="en-US" sz="3200" dirty="0">
                <a:solidFill>
                  <a:srgbClr val="C00000"/>
                </a:solidFill>
              </a:rPr>
              <a:t>True love is sealed by commitment!</a:t>
            </a:r>
            <a:endParaRPr kumimoji="0" lang="en-US" sz="3200" b="0" i="0" u="none" strike="noStrike" kern="120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21004019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10">
            <a:extLst>
              <a:ext uri="{FF2B5EF4-FFF2-40B4-BE49-F238E27FC236}">
                <a16:creationId xmlns:a16="http://schemas.microsoft.com/office/drawing/2014/main" id="{0DAF8575-DDD0-43E3-95E0-CF812F06AF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5CCA1792-C598-45A3-82EC-60F305DCB1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84F3208-0F93-4217-AB03-C74E565729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862CE08-0EF8-4D30-9F34-5CEF2E35C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F707B85-7DC9-4931-8C39-C2802F1F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9409EB7-9549-43B7-9597-771D971CA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95D6453-5D14-445F-B965-BA2F9177D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62F0BDF-F752-4F9D-826C-376BA43AF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019CD532-CC2D-41A0-B2E5-1A177CC06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51829B1-B54D-428F-B99F-234847A0C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C8483DED-5995-47C7-9E6E-3340224B3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2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grpSp>
        <p:nvGrpSpPr>
          <p:cNvPr id="40" name="Group 2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6" name="Straight Connector 2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1" name="Rectangle 3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descr="A picture containing text, clapperboard&#10;&#10;Description automatically generated">
            <a:extLst>
              <a:ext uri="{FF2B5EF4-FFF2-40B4-BE49-F238E27FC236}">
                <a16:creationId xmlns:a16="http://schemas.microsoft.com/office/drawing/2014/main" id="{35427D1F-EF8B-43A2-8DAE-5981DFFEE0B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22330" y="586579"/>
            <a:ext cx="7181067" cy="5850161"/>
          </a:xfrm>
          <a:prstGeom prst="rect">
            <a:avLst/>
          </a:prstGeom>
        </p:spPr>
      </p:pic>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90416" y="6411619"/>
            <a:ext cx="4723209"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srgbClr val="FFFFFF"/>
                </a:solidFill>
                <a:effectLst/>
                <a:uLnTx/>
                <a:uFillTx/>
                <a:latin typeface="Tahoma"/>
                <a:ea typeface="+mn-ea"/>
                <a:cs typeface="Times New Roman" pitchFamily="18" charset="0"/>
              </a:rPr>
              <a:t>Love Is In The Air (Part 2)</a:t>
            </a:r>
          </a:p>
        </p:txBody>
      </p:sp>
      <p:sp>
        <p:nvSpPr>
          <p:cNvPr id="7" name="TextBox 6">
            <a:extLst>
              <a:ext uri="{FF2B5EF4-FFF2-40B4-BE49-F238E27FC236}">
                <a16:creationId xmlns:a16="http://schemas.microsoft.com/office/drawing/2014/main" id="{15EE2789-EE5C-4EA0-A4AC-F8659A2B4E5D}"/>
              </a:ext>
            </a:extLst>
          </p:cNvPr>
          <p:cNvSpPr txBox="1"/>
          <p:nvPr/>
        </p:nvSpPr>
        <p:spPr>
          <a:xfrm>
            <a:off x="1645428" y="2739438"/>
            <a:ext cx="5807388"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Song of Solomon: Lessons</a:t>
            </a:r>
          </a:p>
        </p:txBody>
      </p:sp>
      <p:sp>
        <p:nvSpPr>
          <p:cNvPr id="35" name="TextBox 34">
            <a:extLst>
              <a:ext uri="{FF2B5EF4-FFF2-40B4-BE49-F238E27FC236}">
                <a16:creationId xmlns:a16="http://schemas.microsoft.com/office/drawing/2014/main" id="{FA84D06A-E9CC-47D7-82E9-3021794DF11B}"/>
              </a:ext>
            </a:extLst>
          </p:cNvPr>
          <p:cNvSpPr txBox="1"/>
          <p:nvPr/>
        </p:nvSpPr>
        <p:spPr>
          <a:xfrm>
            <a:off x="1609169" y="3593583"/>
            <a:ext cx="5807388"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Practical Wisdom for Married Couples</a:t>
            </a:r>
          </a:p>
        </p:txBody>
      </p:sp>
      <p:sp>
        <p:nvSpPr>
          <p:cNvPr id="37" name="TextBox 36">
            <a:extLst>
              <a:ext uri="{FF2B5EF4-FFF2-40B4-BE49-F238E27FC236}">
                <a16:creationId xmlns:a16="http://schemas.microsoft.com/office/drawing/2014/main" id="{E1564298-4388-4F19-94BF-F366243A3DD9}"/>
              </a:ext>
            </a:extLst>
          </p:cNvPr>
          <p:cNvSpPr txBox="1"/>
          <p:nvPr/>
        </p:nvSpPr>
        <p:spPr>
          <a:xfrm>
            <a:off x="1576700" y="4836329"/>
            <a:ext cx="3813671"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Song of Songs</a:t>
            </a:r>
          </a:p>
        </p:txBody>
      </p:sp>
    </p:spTree>
    <p:extLst>
      <p:ext uri="{BB962C8B-B14F-4D97-AF65-F5344CB8AC3E}">
        <p14:creationId xmlns:p14="http://schemas.microsoft.com/office/powerpoint/2010/main" val="30259905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a:extLst>
              <a:ext uri="{FF2B5EF4-FFF2-40B4-BE49-F238E27FC236}">
                <a16:creationId xmlns:a16="http://schemas.microsoft.com/office/drawing/2014/main" id="{A1154757-9216-4490-8BFC-4424BC58A78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l="16700" r="16700"/>
          <a:stretch/>
        </p:blipFill>
        <p:spPr>
          <a:xfrm>
            <a:off x="2908607" y="24562"/>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A040D37-D858-4AFF-866A-8EE5549378EF}"/>
              </a:ext>
            </a:extLst>
          </p:cNvPr>
          <p:cNvSpPr>
            <a:spLocks noGrp="1"/>
          </p:cNvSpPr>
          <p:nvPr>
            <p:ph type="title"/>
          </p:nvPr>
        </p:nvSpPr>
        <p:spPr>
          <a:xfrm>
            <a:off x="-61935" y="1519766"/>
            <a:ext cx="4492555" cy="3810000"/>
          </a:xfrm>
        </p:spPr>
        <p:txBody>
          <a:bodyPr vert="horz" lIns="91440" tIns="45720" rIns="91440" bIns="45720" rtlCol="0" anchor="b">
            <a:normAutofit fontScale="90000"/>
          </a:bodyPr>
          <a:lstStyle/>
          <a:p>
            <a:pPr algn="ctr"/>
            <a:r>
              <a:rPr lang="en-US" sz="5400" b="1" dirty="0">
                <a:solidFill>
                  <a:srgbClr val="C00000"/>
                </a:solidFill>
              </a:rPr>
              <a:t>Godly spouses use words to encourage one another</a:t>
            </a:r>
          </a:p>
        </p:txBody>
      </p:sp>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19462" y="6629400"/>
            <a:ext cx="2995415" cy="240951"/>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Tahoma"/>
                <a:ea typeface="+mn-ea"/>
                <a:cs typeface="Times New Roman" pitchFamily="18" charset="0"/>
              </a:rPr>
              <a:t>Love Is In The Air (Part 2)</a:t>
            </a:r>
            <a:endParaRPr kumimoji="0" lang="en-US" sz="900" b="1" i="0" u="none" strike="noStrike" kern="1200" cap="none" spc="0" normalizeH="0" baseline="0" noProof="0" dirty="0">
              <a:ln>
                <a:noFill/>
              </a:ln>
              <a:solidFill>
                <a:prstClr val="black">
                  <a:lumMod val="50000"/>
                  <a:lumOff val="50000"/>
                </a:prstClr>
              </a:solidFill>
              <a:effectLst/>
              <a:uLnTx/>
              <a:uFillTx/>
              <a:latin typeface="Tahoma"/>
              <a:ea typeface="+mn-ea"/>
              <a:cs typeface="Times New Roman" pitchFamily="18" charset="0"/>
            </a:endParaRP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399146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609600" y="0"/>
            <a:ext cx="8001000" cy="533400"/>
          </a:xfrm>
        </p:spPr>
        <p:txBody>
          <a:bodyPr/>
          <a:lstStyle/>
          <a:p>
            <a:r>
              <a:rPr lang="en-US" sz="2800" b="1" dirty="0"/>
              <a:t>Practical Wisdom for Married Couples</a:t>
            </a:r>
            <a:endParaRPr lang="en-US" sz="4000" b="1" dirty="0"/>
          </a:p>
        </p:txBody>
      </p: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609600" y="553924"/>
            <a:ext cx="8229600" cy="5846876"/>
          </a:xfrm>
        </p:spPr>
        <p:txBody>
          <a:bodyPr/>
          <a:lstStyle/>
          <a:p>
            <a:pPr marL="0" lvl="0" indent="0" eaLnBrk="1" hangingPunct="1">
              <a:buNone/>
            </a:pPr>
            <a:r>
              <a:rPr lang="en-US" sz="2800" b="1" dirty="0">
                <a:solidFill>
                  <a:srgbClr val="C00000"/>
                </a:solidFill>
                <a:latin typeface="Tahoma" pitchFamily="34" charset="0"/>
              </a:rPr>
              <a:t>Godly spouses use words to encourage one another</a:t>
            </a:r>
            <a:endParaRPr kumimoji="0" lang="en-US" sz="2800" b="1" i="0" u="none" strike="noStrike" kern="1200" cap="none" spc="0" normalizeH="0" baseline="0" noProof="0" dirty="0">
              <a:ln>
                <a:noFill/>
              </a:ln>
              <a:solidFill>
                <a:srgbClr val="C00000"/>
              </a:solidFill>
              <a:effectLst/>
              <a:uLnTx/>
              <a:uFillTx/>
              <a:latin typeface="Tahoma" pitchFamily="34" charset="0"/>
            </a:endParaRPr>
          </a:p>
          <a:p>
            <a:pPr lvl="0">
              <a:buClr>
                <a:srgbClr val="FF66FF"/>
              </a:buClr>
              <a:buSzPct val="115000"/>
              <a:buFont typeface="Wingdings" pitchFamily="2" charset="2"/>
              <a:buChar char="Ø"/>
            </a:pPr>
            <a:r>
              <a:rPr lang="en-US" sz="2400" dirty="0">
                <a:latin typeface="Tahoma" pitchFamily="34" charset="0"/>
              </a:rPr>
              <a:t>The husband calls his wife the “most beautiful among women” </a:t>
            </a:r>
            <a:r>
              <a:rPr lang="en-US" sz="2400" b="1" dirty="0">
                <a:latin typeface="Tahoma" pitchFamily="34" charset="0"/>
              </a:rPr>
              <a:t>(1:8). </a:t>
            </a:r>
          </a:p>
          <a:p>
            <a:pPr lvl="0">
              <a:buClr>
                <a:srgbClr val="FF66FF"/>
              </a:buClr>
              <a:buSzPct val="115000"/>
              <a:buFont typeface="Wingdings" pitchFamily="2" charset="2"/>
              <a:buChar char="Ø"/>
            </a:pPr>
            <a:r>
              <a:rPr lang="en-US" sz="2400" dirty="0">
                <a:latin typeface="Tahoma" pitchFamily="34" charset="0"/>
              </a:rPr>
              <a:t>He repeatedly uses speech to express his appreciation for her, “You have captivated my heart, my sister, my bride; you have captivated my heart with one glance of your eyes, with one jewel of your necklace” </a:t>
            </a:r>
            <a:r>
              <a:rPr lang="en-US" sz="2400" b="1" dirty="0">
                <a:latin typeface="Tahoma" pitchFamily="34" charset="0"/>
              </a:rPr>
              <a:t>(ESV: 4:9). </a:t>
            </a:r>
            <a:r>
              <a:rPr lang="en-US" sz="2400" dirty="0">
                <a:latin typeface="Tahoma" pitchFamily="34" charset="0"/>
              </a:rPr>
              <a:t>NET says, “You have stolen my heart.”</a:t>
            </a:r>
          </a:p>
          <a:p>
            <a:pPr lvl="0">
              <a:buClr>
                <a:srgbClr val="FF66FF"/>
              </a:buClr>
              <a:buSzPct val="115000"/>
              <a:buFont typeface="Wingdings" pitchFamily="2" charset="2"/>
              <a:buChar char="Ø"/>
            </a:pPr>
            <a:r>
              <a:rPr lang="en-US" sz="2400" dirty="0">
                <a:latin typeface="Tahoma" pitchFamily="34" charset="0"/>
              </a:rPr>
              <a:t>The point is he ought to use words to show how much he cares for his wife, “How beautiful is your love, my sister, my bride! How much better is your love than wine, and the fragrance of your oils than any spice!” </a:t>
            </a:r>
            <a:r>
              <a:rPr lang="en-US" sz="2400" b="1" dirty="0">
                <a:latin typeface="Tahoma" pitchFamily="34" charset="0"/>
              </a:rPr>
              <a:t>(4:10)</a:t>
            </a:r>
            <a:endParaRPr lang="en-US" sz="2400" i="1" dirty="0"/>
          </a:p>
        </p:txBody>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145971" y="6583362"/>
            <a:ext cx="2895600" cy="27463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ahoma" pitchFamily="34" charset="0"/>
                <a:ea typeface="+mn-ea"/>
                <a:cs typeface="Times New Roman" pitchFamily="18" charset="0"/>
              </a:rPr>
              <a:t>Love Is In The Air (Part 2)</a:t>
            </a:r>
            <a:endParaRPr kumimoji="0" lang="en-US" sz="1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850949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609600" y="0"/>
            <a:ext cx="8001000" cy="533400"/>
          </a:xfrm>
        </p:spPr>
        <p:txBody>
          <a:bodyPr/>
          <a:lstStyle/>
          <a:p>
            <a:r>
              <a:rPr lang="en-US" sz="2800" b="1" dirty="0"/>
              <a:t>Practical Wisdom for Married Couples</a:t>
            </a:r>
            <a:endParaRPr lang="en-US" sz="4000" b="1" dirty="0"/>
          </a:p>
        </p:txBody>
      </p: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457200" y="1877162"/>
            <a:ext cx="8229600" cy="3103676"/>
          </a:xfrm>
        </p:spPr>
        <p:txBody>
          <a:bodyPr/>
          <a:lstStyle/>
          <a:p>
            <a:pPr marL="0" lvl="0" indent="0" eaLnBrk="1" hangingPunct="1">
              <a:buNone/>
            </a:pPr>
            <a:r>
              <a:rPr lang="en-US" sz="2800" b="1" dirty="0">
                <a:solidFill>
                  <a:srgbClr val="C00000"/>
                </a:solidFill>
                <a:latin typeface="Tahoma" pitchFamily="34" charset="0"/>
              </a:rPr>
              <a:t>Godly spouses use words to encourage one another</a:t>
            </a:r>
            <a:endParaRPr kumimoji="0" lang="en-US" sz="2800" b="1" i="0" u="none" strike="noStrike" kern="1200" cap="none" spc="0" normalizeH="0" baseline="0" noProof="0" dirty="0">
              <a:ln>
                <a:noFill/>
              </a:ln>
              <a:solidFill>
                <a:srgbClr val="C00000"/>
              </a:solidFill>
              <a:effectLst/>
              <a:uLnTx/>
              <a:uFillTx/>
              <a:latin typeface="Tahoma" pitchFamily="34" charset="0"/>
            </a:endParaRPr>
          </a:p>
          <a:p>
            <a:pPr lvl="0">
              <a:buClr>
                <a:srgbClr val="FF66FF"/>
              </a:buClr>
              <a:buSzPct val="115000"/>
              <a:buFont typeface="Wingdings" pitchFamily="2" charset="2"/>
              <a:buChar char="Ø"/>
            </a:pPr>
            <a:r>
              <a:rPr lang="en-US" sz="2400" dirty="0">
                <a:latin typeface="Tahoma" pitchFamily="34" charset="0"/>
              </a:rPr>
              <a:t>The wife lavishes praise on her husband, “Your love is better than wine” </a:t>
            </a:r>
            <a:r>
              <a:rPr lang="en-US" sz="2400" b="1" dirty="0">
                <a:latin typeface="Tahoma" pitchFamily="34" charset="0"/>
              </a:rPr>
              <a:t>(1:2), </a:t>
            </a:r>
            <a:r>
              <a:rPr lang="en-US" sz="2400" dirty="0">
                <a:latin typeface="Tahoma" pitchFamily="34" charset="0"/>
              </a:rPr>
              <a:t>and calls on him to pursue her, “Draw me after you; let us run” </a:t>
            </a:r>
            <a:r>
              <a:rPr lang="en-US" sz="2400" b="1" dirty="0">
                <a:latin typeface="Tahoma" pitchFamily="34" charset="0"/>
              </a:rPr>
              <a:t>(1:4). </a:t>
            </a:r>
          </a:p>
          <a:p>
            <a:pPr lvl="0">
              <a:buClr>
                <a:srgbClr val="FF66FF"/>
              </a:buClr>
              <a:buSzPct val="115000"/>
              <a:buFont typeface="Wingdings" pitchFamily="2" charset="2"/>
              <a:buChar char="Ø"/>
            </a:pPr>
            <a:r>
              <a:rPr lang="en-US" sz="2400" dirty="0">
                <a:latin typeface="Tahoma" pitchFamily="34" charset="0"/>
              </a:rPr>
              <a:t>She tells him how she sees him, “My beloved is dazzling and ruddy, Outstanding among ten thousand” </a:t>
            </a:r>
            <a:r>
              <a:rPr lang="en-US" sz="2400" b="1" dirty="0">
                <a:latin typeface="Tahoma" pitchFamily="34" charset="0"/>
              </a:rPr>
              <a:t>(5:10).</a:t>
            </a:r>
          </a:p>
        </p:txBody>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145971" y="6583362"/>
            <a:ext cx="2895600" cy="27463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ahoma" pitchFamily="34" charset="0"/>
                <a:ea typeface="+mn-ea"/>
                <a:cs typeface="Times New Roman" pitchFamily="18" charset="0"/>
              </a:rPr>
              <a:t>Love Is In The Air (Part 2)</a:t>
            </a:r>
            <a:endParaRPr kumimoji="0" lang="en-US" sz="1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7380077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336549" y="-20608"/>
            <a:ext cx="7448550" cy="706408"/>
          </a:xfrm>
        </p:spPr>
        <p:txBody>
          <a:bodyPr>
            <a:normAutofit fontScale="90000"/>
          </a:bodyPr>
          <a:lstStyle/>
          <a:p>
            <a:pPr algn="ctr"/>
            <a:r>
              <a:rPr lang="en-US" sz="3200" b="1" dirty="0">
                <a:solidFill>
                  <a:srgbClr val="FF0000"/>
                </a:solidFill>
              </a:rPr>
              <a:t>Practical Wisdom for Married Couples</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349" y="6629400"/>
            <a:ext cx="4231083" cy="249208"/>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Love Is In The Air (Part 2)</a:t>
            </a:r>
            <a:endParaRPr kumimoji="0" lang="en-US" sz="900" b="1"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168274" y="1422400"/>
            <a:ext cx="7650956" cy="2767887"/>
          </a:xfrm>
        </p:spPr>
        <p:txBody>
          <a:bodyPr>
            <a:normAutofit fontScale="55000" lnSpcReduction="20000"/>
          </a:bodyPr>
          <a:lstStyle/>
          <a:p>
            <a:pPr marL="0" lvl="0" indent="0">
              <a:buNone/>
            </a:pPr>
            <a:r>
              <a:rPr lang="en-US" sz="7600" b="1" dirty="0">
                <a:solidFill>
                  <a:srgbClr val="C00000"/>
                </a:solidFill>
                <a:latin typeface="Tahoma" pitchFamily="34" charset="0"/>
              </a:rPr>
              <a:t>Godly spouses use words to encourage one another</a:t>
            </a:r>
          </a:p>
          <a:p>
            <a:pPr marL="576263" lvl="0" indent="-576263">
              <a:buClr>
                <a:srgbClr val="FF66FF"/>
              </a:buClr>
              <a:buSzPct val="115000"/>
              <a:buFont typeface="Wingdings" panose="05000000000000000000" pitchFamily="2" charset="2"/>
              <a:buChar char="Ø"/>
            </a:pPr>
            <a:r>
              <a:rPr lang="en-US" sz="4600" b="1" i="1" dirty="0">
                <a:solidFill>
                  <a:schemeClr val="tx1"/>
                </a:solidFill>
                <a:latin typeface="Tahoma" pitchFamily="34" charset="0"/>
              </a:rPr>
              <a:t>In a good marriage, a husband and wife are never stingy with kind words!</a:t>
            </a:r>
          </a:p>
          <a:p>
            <a:pPr marL="576263" lvl="0" indent="-576263">
              <a:buClr>
                <a:srgbClr val="FF66FF"/>
              </a:buClr>
              <a:buSzPct val="115000"/>
              <a:buFont typeface="Wingdings" panose="05000000000000000000" pitchFamily="2" charset="2"/>
              <a:buChar char="Ø"/>
            </a:pPr>
            <a:endParaRPr lang="en-US" sz="9600" dirty="0">
              <a:solidFill>
                <a:schemeClr val="tx1"/>
              </a:solidFill>
              <a:latin typeface="Tahoma" pitchFamily="34" charset="0"/>
            </a:endParaRPr>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Text Box 8">
            <a:extLst>
              <a:ext uri="{FF2B5EF4-FFF2-40B4-BE49-F238E27FC236}">
                <a16:creationId xmlns:a16="http://schemas.microsoft.com/office/drawing/2014/main" id="{33FAC75E-B443-4420-B760-E023D5D7F2F2}"/>
              </a:ext>
            </a:extLst>
          </p:cNvPr>
          <p:cNvSpPr txBox="1">
            <a:spLocks noChangeArrowheads="1"/>
          </p:cNvSpPr>
          <p:nvPr/>
        </p:nvSpPr>
        <p:spPr bwMode="auto">
          <a:xfrm>
            <a:off x="0" y="4210895"/>
            <a:ext cx="9178130" cy="1754326"/>
          </a:xfrm>
          <a:prstGeom prst="rect">
            <a:avLst/>
          </a:prstGeom>
          <a:solidFill>
            <a:schemeClr val="accent6">
              <a:lumMod val="40000"/>
              <a:lumOff val="6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algn="ctr" eaLnBrk="1" hangingPunct="1"/>
            <a:r>
              <a:rPr lang="en-US" sz="3600" dirty="0">
                <a:solidFill>
                  <a:srgbClr val="0000FF"/>
                </a:solidFill>
              </a:rPr>
              <a:t>Husbands and wives, do you praise one another and tell your spouse what they mean to you?</a:t>
            </a:r>
            <a:endParaRPr kumimoji="0" lang="en-US" sz="3600" b="0"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4405508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a:extLst>
              <a:ext uri="{FF2B5EF4-FFF2-40B4-BE49-F238E27FC236}">
                <a16:creationId xmlns:a16="http://schemas.microsoft.com/office/drawing/2014/main" id="{A1154757-9216-4490-8BFC-4424BC58A78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l="16700" r="16700"/>
          <a:stretch/>
        </p:blipFill>
        <p:spPr>
          <a:xfrm>
            <a:off x="2908607" y="24562"/>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A040D37-D858-4AFF-866A-8EE5549378EF}"/>
              </a:ext>
            </a:extLst>
          </p:cNvPr>
          <p:cNvSpPr>
            <a:spLocks noGrp="1"/>
          </p:cNvSpPr>
          <p:nvPr>
            <p:ph type="title"/>
          </p:nvPr>
        </p:nvSpPr>
        <p:spPr>
          <a:xfrm>
            <a:off x="-61935" y="1548562"/>
            <a:ext cx="4492555" cy="3810000"/>
          </a:xfrm>
        </p:spPr>
        <p:txBody>
          <a:bodyPr vert="horz" lIns="91440" tIns="45720" rIns="91440" bIns="45720" rtlCol="0" anchor="b">
            <a:normAutofit fontScale="90000"/>
          </a:bodyPr>
          <a:lstStyle/>
          <a:p>
            <a:pPr algn="ctr"/>
            <a:r>
              <a:rPr lang="en-US" sz="5400" b="1" dirty="0">
                <a:solidFill>
                  <a:srgbClr val="C00000"/>
                </a:solidFill>
              </a:rPr>
              <a:t>Godly spouses also guard against the sin of a fallen world</a:t>
            </a:r>
          </a:p>
        </p:txBody>
      </p:sp>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19462" y="6629400"/>
            <a:ext cx="2995415" cy="240951"/>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Tahoma"/>
                <a:ea typeface="+mn-ea"/>
                <a:cs typeface="Times New Roman" pitchFamily="18" charset="0"/>
              </a:rPr>
              <a:t>Love Is In The Air (Part 2)</a:t>
            </a:r>
            <a:endParaRPr kumimoji="0" lang="en-US" sz="900" b="1" i="0" u="none" strike="noStrike" kern="1200" cap="none" spc="0" normalizeH="0" baseline="0" noProof="0" dirty="0">
              <a:ln>
                <a:noFill/>
              </a:ln>
              <a:solidFill>
                <a:prstClr val="black">
                  <a:lumMod val="50000"/>
                  <a:lumOff val="50000"/>
                </a:prstClr>
              </a:solidFill>
              <a:effectLst/>
              <a:uLnTx/>
              <a:uFillTx/>
              <a:latin typeface="Tahoma"/>
              <a:ea typeface="+mn-ea"/>
              <a:cs typeface="Times New Roman" pitchFamily="18" charset="0"/>
            </a:endParaRP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900937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609600" y="0"/>
            <a:ext cx="8001000" cy="533400"/>
          </a:xfrm>
        </p:spPr>
        <p:txBody>
          <a:bodyPr/>
          <a:lstStyle/>
          <a:p>
            <a:r>
              <a:rPr lang="en-US" sz="2800" b="1" dirty="0"/>
              <a:t>Practical Wisdom for Married Couples</a:t>
            </a:r>
            <a:endParaRPr lang="en-US" sz="4000" b="1" dirty="0"/>
          </a:p>
        </p:txBody>
      </p: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609600" y="553924"/>
            <a:ext cx="8229600" cy="6029438"/>
          </a:xfrm>
        </p:spPr>
        <p:txBody>
          <a:bodyPr/>
          <a:lstStyle/>
          <a:p>
            <a:pPr marL="0" lvl="0" indent="0" eaLnBrk="1" hangingPunct="1">
              <a:buNone/>
            </a:pPr>
            <a:r>
              <a:rPr lang="en-US" sz="2800" b="1" dirty="0">
                <a:solidFill>
                  <a:srgbClr val="C00000"/>
                </a:solidFill>
                <a:latin typeface="Tahoma" pitchFamily="34" charset="0"/>
              </a:rPr>
              <a:t>Godly spouses also guard against the sin of  a fallen world</a:t>
            </a:r>
            <a:endParaRPr kumimoji="0" lang="en-US" sz="2800" b="1" i="0" u="none" strike="noStrike" kern="1200" cap="none" spc="0" normalizeH="0" baseline="0" noProof="0" dirty="0">
              <a:ln>
                <a:noFill/>
              </a:ln>
              <a:solidFill>
                <a:srgbClr val="C00000"/>
              </a:solidFill>
              <a:effectLst/>
              <a:uLnTx/>
              <a:uFillTx/>
              <a:latin typeface="Tahoma" pitchFamily="34" charset="0"/>
            </a:endParaRPr>
          </a:p>
          <a:p>
            <a:pPr lvl="0">
              <a:buClr>
                <a:srgbClr val="FF66FF"/>
              </a:buClr>
              <a:buSzPct val="115000"/>
              <a:buFont typeface="Wingdings" pitchFamily="2" charset="2"/>
              <a:buChar char="Ø"/>
            </a:pPr>
            <a:r>
              <a:rPr lang="en-US" sz="2800" dirty="0">
                <a:latin typeface="Tahoma" pitchFamily="34" charset="0"/>
              </a:rPr>
              <a:t>In </a:t>
            </a:r>
            <a:r>
              <a:rPr lang="en-US" sz="2800" b="1" dirty="0">
                <a:latin typeface="Tahoma" pitchFamily="34" charset="0"/>
              </a:rPr>
              <a:t>2:15,</a:t>
            </a:r>
            <a:r>
              <a:rPr lang="en-US" sz="2800" dirty="0">
                <a:latin typeface="Tahoma" pitchFamily="34" charset="0"/>
              </a:rPr>
              <a:t> the wife urges her husband to “Catch the foxes for us, The little foxes that are ruining the vineyards.” </a:t>
            </a:r>
          </a:p>
          <a:p>
            <a:pPr lvl="1">
              <a:buClr>
                <a:srgbClr val="FF66FF"/>
              </a:buClr>
              <a:buSzPct val="115000"/>
              <a:buFont typeface="Wingdings" panose="05000000000000000000" pitchFamily="2" charset="2"/>
              <a:buChar char="ü"/>
            </a:pPr>
            <a:r>
              <a:rPr lang="en-US" sz="2400" dirty="0">
                <a:latin typeface="Tahoma" pitchFamily="34" charset="0"/>
              </a:rPr>
              <a:t>The vineyard is their marriage, and it’s a field that needs to be tended or it will be destroyed by hungry invaders. </a:t>
            </a:r>
          </a:p>
          <a:p>
            <a:pPr lvl="1">
              <a:buClr>
                <a:srgbClr val="FF66FF"/>
              </a:buClr>
              <a:buSzPct val="115000"/>
              <a:buFont typeface="Wingdings" panose="05000000000000000000" pitchFamily="2" charset="2"/>
              <a:buChar char="ü"/>
            </a:pPr>
            <a:r>
              <a:rPr lang="en-US" sz="2400" dirty="0">
                <a:latin typeface="Tahoma" pitchFamily="34" charset="0"/>
              </a:rPr>
              <a:t>This means admitting when the relationship is strained, “I sought him whom my soul loves; I sought him but did not find him” </a:t>
            </a:r>
            <a:r>
              <a:rPr lang="en-US" sz="2400" b="1" dirty="0">
                <a:latin typeface="Tahoma" pitchFamily="34" charset="0"/>
              </a:rPr>
              <a:t>(3:1).</a:t>
            </a:r>
          </a:p>
          <a:p>
            <a:pPr lvl="1">
              <a:buClr>
                <a:srgbClr val="FF66FF"/>
              </a:buClr>
              <a:buSzPct val="115000"/>
              <a:buFont typeface="Wingdings" panose="05000000000000000000" pitchFamily="2" charset="2"/>
              <a:buChar char="ü"/>
            </a:pPr>
            <a:r>
              <a:rPr lang="en-US" sz="2400" dirty="0">
                <a:latin typeface="Tahoma" pitchFamily="34" charset="0"/>
              </a:rPr>
              <a:t>It means working hard to improve it, “When I found him whom my soul loves; I held on to him and would not let him go” </a:t>
            </a:r>
            <a:r>
              <a:rPr lang="en-US" sz="2400" b="1" dirty="0">
                <a:latin typeface="Tahoma" pitchFamily="34" charset="0"/>
              </a:rPr>
              <a:t>(3:4). </a:t>
            </a:r>
            <a:endParaRPr lang="en-US" sz="2400" b="1" i="1" dirty="0"/>
          </a:p>
        </p:txBody>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145971" y="6583362"/>
            <a:ext cx="2895600" cy="27463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ahoma" pitchFamily="34" charset="0"/>
                <a:ea typeface="+mn-ea"/>
                <a:cs typeface="Times New Roman" pitchFamily="18" charset="0"/>
              </a:rPr>
              <a:t>Love Is In The Air (Part 2)</a:t>
            </a:r>
            <a:endParaRPr kumimoji="0" lang="en-US" sz="1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0961028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
            <a:ext cx="8229600" cy="731837"/>
          </a:xfrm>
        </p:spPr>
        <p:txBody>
          <a:bodyPr vert="horz" wrap="square" lIns="91440" tIns="45720" rIns="91440" bIns="45720" numCol="1" anchor="ctr" anchorCtr="0" compatLnSpc="1">
            <a:prstTxWarp prst="textNoShape">
              <a:avLst/>
            </a:prstTxWarp>
            <a:normAutofit/>
          </a:bodyPr>
          <a:lstStyle/>
          <a:p>
            <a:r>
              <a:rPr lang="en-US" sz="4000" b="1" u="sng" dirty="0">
                <a:solidFill>
                  <a:srgbClr val="FF0000"/>
                </a:solidFill>
                <a:effectLst/>
                <a:latin typeface="+mj-lt"/>
                <a:ea typeface="+mj-ea"/>
                <a:cs typeface="+mj-cs"/>
              </a:rPr>
              <a:t>Intro</a:t>
            </a:r>
            <a:endParaRPr lang="en-US" sz="4000" b="1" u="sng" dirty="0">
              <a:solidFill>
                <a:srgbClr val="FF0000"/>
              </a:solidFill>
              <a:latin typeface="+mj-lt"/>
              <a:ea typeface="+mj-ea"/>
              <a:cs typeface="+mj-cs"/>
            </a:endParaRPr>
          </a:p>
        </p:txBody>
      </p:sp>
      <p:sp>
        <p:nvSpPr>
          <p:cNvPr id="9" name="Text Box 8">
            <a:extLst>
              <a:ext uri="{FF2B5EF4-FFF2-40B4-BE49-F238E27FC236}">
                <a16:creationId xmlns:a16="http://schemas.microsoft.com/office/drawing/2014/main" id="{34CC9A41-DCD9-4F24-ABBF-7A3D794B7263}"/>
              </a:ext>
            </a:extLst>
          </p:cNvPr>
          <p:cNvSpPr txBox="1">
            <a:spLocks noChangeArrowheads="1"/>
          </p:cNvSpPr>
          <p:nvPr/>
        </p:nvSpPr>
        <p:spPr bwMode="auto">
          <a:xfrm>
            <a:off x="4589674" y="1235500"/>
            <a:ext cx="4343400" cy="5241500"/>
          </a:xfrm>
          <a:prstGeom prst="rect">
            <a:avLst/>
          </a:prstGeom>
          <a:noFill/>
          <a:ln>
            <a:noFill/>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normAutofit fontScale="92500"/>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a:spcBef>
                <a:spcPct val="20000"/>
              </a:spcBef>
              <a:defRPr/>
            </a:pPr>
            <a:r>
              <a:rPr lang="en-US" sz="2800" dirty="0">
                <a:solidFill>
                  <a:schemeClr val="tx1"/>
                </a:solidFill>
                <a:latin typeface="+mn-lt"/>
              </a:rPr>
              <a:t>The Song of Songs is an explicit but tasteful love song designed to point singles to patience, spouses to each other, and everyone to God </a:t>
            </a:r>
          </a:p>
          <a:p>
            <a:pPr marL="0" lvl="0" indent="0">
              <a:spcBef>
                <a:spcPct val="20000"/>
              </a:spcBef>
              <a:defRPr/>
            </a:pPr>
            <a:endParaRPr lang="en-US" sz="2800" dirty="0">
              <a:solidFill>
                <a:schemeClr val="tx1"/>
              </a:solidFill>
              <a:latin typeface="+mn-lt"/>
            </a:endParaRPr>
          </a:p>
          <a:p>
            <a:pPr marL="0" lvl="0" indent="0">
              <a:spcBef>
                <a:spcPct val="20000"/>
              </a:spcBef>
              <a:defRPr/>
            </a:pPr>
            <a:r>
              <a:rPr lang="en-US" sz="2800" dirty="0">
                <a:solidFill>
                  <a:schemeClr val="tx1"/>
                </a:solidFill>
                <a:latin typeface="+mn-lt"/>
              </a:rPr>
              <a:t>It is not an allegory nor is it a sex manual; it is the poetic description of a romance between a husband and a wife!</a:t>
            </a:r>
            <a:endParaRPr kumimoji="0" lang="en-US" sz="2800" b="0" u="none" strike="noStrike" kern="1200" cap="none" spc="0" normalizeH="0" baseline="0" noProof="0" dirty="0">
              <a:ln>
                <a:noFill/>
              </a:ln>
              <a:solidFill>
                <a:schemeClr val="tx1"/>
              </a:solidFill>
              <a:effectLst/>
              <a:uLnTx/>
              <a:uFillTx/>
              <a:latin typeface="+mn-lt"/>
            </a:endParaRPr>
          </a:p>
        </p:txBody>
      </p:sp>
      <p:sp>
        <p:nvSpPr>
          <p:cNvPr id="14339" name="Footer Placeholder 4"/>
          <p:cNvSpPr>
            <a:spLocks noGrp="1"/>
          </p:cNvSpPr>
          <p:nvPr>
            <p:ph type="ftr" sz="quarter" idx="11"/>
          </p:nvPr>
        </p:nvSpPr>
        <p:spPr>
          <a:xfrm>
            <a:off x="3124200" y="6619876"/>
            <a:ext cx="2895600" cy="238124"/>
          </a:xfrm>
        </p:spPr>
        <p:txBody>
          <a:bodyPr vert="horz" wrap="square" lIns="91440" tIns="45720" rIns="91440" bIns="45720" numCol="1" anchor="t" anchorCtr="0" compatLnSpc="1">
            <a:prstTxWarp prst="textNoShape">
              <a:avLst/>
            </a:prstTxWarp>
            <a:normAutofit fontScale="85000" lnSpcReduction="20000"/>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defTabSz="914400" eaLnBrk="1" latinLnBrk="0" hangingPunct="1">
              <a:spcAft>
                <a:spcPts val="600"/>
              </a:spcAft>
              <a:buClrTx/>
              <a:buSzTx/>
              <a:buFontTx/>
              <a:buNone/>
              <a:tabLst/>
              <a:defRPr/>
            </a:pPr>
            <a:r>
              <a:rPr kumimoji="0" lang="en-US" sz="1400" b="1" i="0" u="none" strike="noStrike" kern="1200" cap="none" spc="0" normalizeH="0" baseline="0" noProof="0">
                <a:ln>
                  <a:noFill/>
                </a:ln>
                <a:solidFill>
                  <a:schemeClr val="tx1"/>
                </a:solidFill>
                <a:effectLst/>
                <a:uLnTx/>
                <a:uFillTx/>
                <a:latin typeface="Tahoma" pitchFamily="34" charset="0"/>
                <a:ea typeface="+mn-ea"/>
                <a:cs typeface="Times New Roman" pitchFamily="18" charset="0"/>
              </a:rPr>
              <a:t>Love Is In The Air (Part 2)</a:t>
            </a:r>
            <a:endParaRPr kumimoji="0" lang="en-US" sz="1400" b="1" i="0" u="none" strike="noStrike" kern="1200" cap="none" spc="0" normalizeH="0" baseline="0" noProof="0" dirty="0">
              <a:ln>
                <a:noFill/>
              </a:ln>
              <a:solidFill>
                <a:schemeClr val="tx1"/>
              </a:solidFill>
              <a:effectLst/>
              <a:uLnTx/>
              <a:uFillTx/>
              <a:latin typeface="Tahoma" pitchFamily="34" charset="0"/>
              <a:ea typeface="+mn-ea"/>
              <a:cs typeface="Times New Roman" pitchFamily="18" charset="0"/>
            </a:endParaRPr>
          </a:p>
        </p:txBody>
      </p:sp>
      <p:pic>
        <p:nvPicPr>
          <p:cNvPr id="1026" name="Picture 2" descr="The Ultimate Song, Song of Solomon 1.1 – The Bible Meditator">
            <a:extLst>
              <a:ext uri="{FF2B5EF4-FFF2-40B4-BE49-F238E27FC236}">
                <a16:creationId xmlns:a16="http://schemas.microsoft.com/office/drawing/2014/main" id="{B682BAEA-0704-496D-B942-C494A18A0C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71" y="2076450"/>
            <a:ext cx="4445471" cy="2705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7C6ED31-6718-4A85-B5D6-BC27DBCEC981}"/>
              </a:ext>
            </a:extLst>
          </p:cNvPr>
          <p:cNvSpPr txBox="1"/>
          <p:nvPr/>
        </p:nvSpPr>
        <p:spPr>
          <a:xfrm>
            <a:off x="228600" y="1235500"/>
            <a:ext cx="4314842" cy="830997"/>
          </a:xfrm>
          <a:prstGeom prst="rect">
            <a:avLst/>
          </a:prstGeom>
          <a:noFill/>
        </p:spPr>
        <p:txBody>
          <a:bodyPr wrap="square" rtlCol="0">
            <a:spAutoFit/>
          </a:bodyPr>
          <a:lstStyle/>
          <a:p>
            <a:pPr algn="ctr"/>
            <a:r>
              <a:rPr lang="en-US" dirty="0">
                <a:solidFill>
                  <a:srgbClr val="C00000"/>
                </a:solidFill>
              </a:rPr>
              <a:t>“The Song of Songs, which is Solomon’s”</a:t>
            </a:r>
          </a:p>
        </p:txBody>
      </p:sp>
    </p:spTree>
    <p:extLst>
      <p:ext uri="{BB962C8B-B14F-4D97-AF65-F5344CB8AC3E}">
        <p14:creationId xmlns:p14="http://schemas.microsoft.com/office/powerpoint/2010/main" val="30525477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barn(inVertical)">
                                      <p:cBhvr>
                                        <p:cTn id="1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609600" y="0"/>
            <a:ext cx="8001000" cy="533400"/>
          </a:xfrm>
        </p:spPr>
        <p:txBody>
          <a:bodyPr/>
          <a:lstStyle/>
          <a:p>
            <a:r>
              <a:rPr lang="en-US" sz="2800" b="1" dirty="0"/>
              <a:t>Practical Wisdom for Married Couples</a:t>
            </a:r>
            <a:endParaRPr lang="en-US" sz="4000" b="1" dirty="0"/>
          </a:p>
        </p:txBody>
      </p: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457200" y="1762862"/>
            <a:ext cx="8229600" cy="3332276"/>
          </a:xfrm>
        </p:spPr>
        <p:txBody>
          <a:bodyPr/>
          <a:lstStyle/>
          <a:p>
            <a:pPr marL="0" lvl="0" indent="0" eaLnBrk="1" hangingPunct="1">
              <a:buNone/>
            </a:pPr>
            <a:r>
              <a:rPr lang="en-US" sz="2800" b="1" dirty="0">
                <a:solidFill>
                  <a:srgbClr val="C00000"/>
                </a:solidFill>
                <a:latin typeface="Tahoma" pitchFamily="34" charset="0"/>
              </a:rPr>
              <a:t>Godly spouses also guard against the sin of  a fallen world</a:t>
            </a:r>
            <a:endParaRPr kumimoji="0" lang="en-US" sz="2800" b="1" i="0" u="none" strike="noStrike" kern="1200" cap="none" spc="0" normalizeH="0" baseline="0" noProof="0" dirty="0">
              <a:ln>
                <a:noFill/>
              </a:ln>
              <a:solidFill>
                <a:srgbClr val="C00000"/>
              </a:solidFill>
              <a:effectLst/>
              <a:uLnTx/>
              <a:uFillTx/>
              <a:latin typeface="Tahoma" pitchFamily="34" charset="0"/>
            </a:endParaRPr>
          </a:p>
          <a:p>
            <a:pPr lvl="0">
              <a:buClr>
                <a:srgbClr val="FF66FF"/>
              </a:buClr>
              <a:buSzPct val="115000"/>
              <a:buFont typeface="Wingdings" pitchFamily="2" charset="2"/>
              <a:buChar char="Ø"/>
            </a:pPr>
            <a:r>
              <a:rPr lang="en-US" sz="2800" dirty="0">
                <a:latin typeface="Tahoma" pitchFamily="34" charset="0"/>
              </a:rPr>
              <a:t>They guard against sin by pursuing each other physically </a:t>
            </a:r>
            <a:r>
              <a:rPr lang="en-US" sz="2800" b="1" dirty="0">
                <a:latin typeface="Tahoma" pitchFamily="34" charset="0"/>
              </a:rPr>
              <a:t>(4:1–5:1), </a:t>
            </a:r>
            <a:r>
              <a:rPr lang="en-US" sz="2800" dirty="0">
                <a:latin typeface="Tahoma" pitchFamily="34" charset="0"/>
              </a:rPr>
              <a:t>“I am my beloved's, And his desire is for me” </a:t>
            </a:r>
            <a:r>
              <a:rPr lang="en-US" sz="2800" b="1" dirty="0">
                <a:latin typeface="Tahoma" pitchFamily="34" charset="0"/>
              </a:rPr>
              <a:t>(7:10)</a:t>
            </a:r>
          </a:p>
          <a:p>
            <a:pPr lvl="0">
              <a:buClr>
                <a:srgbClr val="FF66FF"/>
              </a:buClr>
              <a:buSzPct val="115000"/>
              <a:buFont typeface="Wingdings" pitchFamily="2" charset="2"/>
              <a:buChar char="Ø"/>
            </a:pPr>
            <a:r>
              <a:rPr lang="en-US" sz="2800" dirty="0">
                <a:latin typeface="Tahoma" pitchFamily="34" charset="0"/>
              </a:rPr>
              <a:t>Regularly reaffirming their commitment to one another </a:t>
            </a:r>
            <a:r>
              <a:rPr lang="en-US" sz="2800" b="1" dirty="0">
                <a:latin typeface="Tahoma" pitchFamily="34" charset="0"/>
              </a:rPr>
              <a:t>(4:9-10; 7:10; 8:6-7).</a:t>
            </a:r>
          </a:p>
        </p:txBody>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145971" y="6583362"/>
            <a:ext cx="2895600" cy="27463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ahoma" pitchFamily="34" charset="0"/>
                <a:ea typeface="+mn-ea"/>
                <a:cs typeface="Times New Roman" pitchFamily="18" charset="0"/>
              </a:rPr>
              <a:t>Love Is In The Air (Part 2)</a:t>
            </a:r>
            <a:endParaRPr kumimoji="0" lang="en-US" sz="1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9642343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336549" y="-20608"/>
            <a:ext cx="7448550" cy="706408"/>
          </a:xfrm>
        </p:spPr>
        <p:txBody>
          <a:bodyPr>
            <a:normAutofit fontScale="90000"/>
          </a:bodyPr>
          <a:lstStyle/>
          <a:p>
            <a:pPr algn="ctr"/>
            <a:r>
              <a:rPr lang="en-US" sz="3200" b="1" dirty="0">
                <a:solidFill>
                  <a:srgbClr val="FF0000"/>
                </a:solidFill>
              </a:rPr>
              <a:t>Practical Wisdom for Married Couples</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349" y="6629400"/>
            <a:ext cx="4231083" cy="249208"/>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Love Is In The Air (Part 2)</a:t>
            </a:r>
            <a:endParaRPr kumimoji="0" lang="en-US" sz="900" b="1"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235346" y="1464925"/>
            <a:ext cx="7650956" cy="2587859"/>
          </a:xfrm>
        </p:spPr>
        <p:txBody>
          <a:bodyPr>
            <a:normAutofit fontScale="55000" lnSpcReduction="20000"/>
          </a:bodyPr>
          <a:lstStyle/>
          <a:p>
            <a:pPr marL="0" lvl="0" indent="0">
              <a:buNone/>
            </a:pPr>
            <a:r>
              <a:rPr lang="en-US" sz="7600" b="1" dirty="0">
                <a:solidFill>
                  <a:srgbClr val="C00000"/>
                </a:solidFill>
                <a:latin typeface="Tahoma" pitchFamily="34" charset="0"/>
              </a:rPr>
              <a:t>Godly spouses also guard against the sin of  a fallen world</a:t>
            </a:r>
          </a:p>
          <a:p>
            <a:pPr marL="576263" lvl="0" indent="-576263">
              <a:buClr>
                <a:srgbClr val="FF66FF"/>
              </a:buClr>
              <a:buSzPct val="115000"/>
              <a:buFont typeface="Wingdings" panose="05000000000000000000" pitchFamily="2" charset="2"/>
              <a:buChar char="Ø"/>
            </a:pPr>
            <a:r>
              <a:rPr lang="en-US" sz="4600" b="1" i="1" dirty="0">
                <a:solidFill>
                  <a:schemeClr val="tx1"/>
                </a:solidFill>
                <a:latin typeface="Tahoma" pitchFamily="34" charset="0"/>
              </a:rPr>
              <a:t>Godly spouses cling to one another and desire to spend time with each other!</a:t>
            </a:r>
          </a:p>
          <a:p>
            <a:pPr marL="576263" lvl="0" indent="-576263">
              <a:buClr>
                <a:srgbClr val="FF66FF"/>
              </a:buClr>
              <a:buSzPct val="115000"/>
              <a:buFont typeface="Wingdings" panose="05000000000000000000" pitchFamily="2" charset="2"/>
              <a:buChar char="Ø"/>
            </a:pPr>
            <a:endParaRPr lang="en-US" sz="9600" dirty="0">
              <a:solidFill>
                <a:schemeClr val="tx1"/>
              </a:solidFill>
              <a:latin typeface="Tahoma" pitchFamily="34" charset="0"/>
            </a:endParaRPr>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Text Box 8">
            <a:extLst>
              <a:ext uri="{FF2B5EF4-FFF2-40B4-BE49-F238E27FC236}">
                <a16:creationId xmlns:a16="http://schemas.microsoft.com/office/drawing/2014/main" id="{33FAC75E-B443-4420-B760-E023D5D7F2F2}"/>
              </a:ext>
            </a:extLst>
          </p:cNvPr>
          <p:cNvSpPr txBox="1">
            <a:spLocks noChangeArrowheads="1"/>
          </p:cNvSpPr>
          <p:nvPr/>
        </p:nvSpPr>
        <p:spPr bwMode="auto">
          <a:xfrm>
            <a:off x="0" y="4669541"/>
            <a:ext cx="9178130" cy="1200329"/>
          </a:xfrm>
          <a:prstGeom prst="rect">
            <a:avLst/>
          </a:prstGeom>
          <a:solidFill>
            <a:schemeClr val="accent6">
              <a:lumMod val="40000"/>
              <a:lumOff val="6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algn="ctr" eaLnBrk="1" hangingPunct="1"/>
            <a:r>
              <a:rPr lang="en-US" sz="3600" dirty="0">
                <a:solidFill>
                  <a:srgbClr val="0000FF"/>
                </a:solidFill>
              </a:rPr>
              <a:t>Husbands and wives, does your spouse know you desire them?</a:t>
            </a:r>
            <a:endParaRPr kumimoji="0" lang="en-US" sz="3600" b="0"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2165028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a:extLst>
              <a:ext uri="{FF2B5EF4-FFF2-40B4-BE49-F238E27FC236}">
                <a16:creationId xmlns:a16="http://schemas.microsoft.com/office/drawing/2014/main" id="{A1154757-9216-4490-8BFC-4424BC58A78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l="23564" r="23564"/>
          <a:stretch/>
        </p:blipFill>
        <p:spPr>
          <a:xfrm>
            <a:off x="3708661" y="0"/>
            <a:ext cx="543534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A040D37-D858-4AFF-866A-8EE5549378EF}"/>
              </a:ext>
            </a:extLst>
          </p:cNvPr>
          <p:cNvSpPr>
            <a:spLocks noGrp="1"/>
          </p:cNvSpPr>
          <p:nvPr>
            <p:ph type="title"/>
          </p:nvPr>
        </p:nvSpPr>
        <p:spPr>
          <a:xfrm>
            <a:off x="419461" y="291862"/>
            <a:ext cx="3785919" cy="4388194"/>
          </a:xfrm>
        </p:spPr>
        <p:txBody>
          <a:bodyPr vert="horz" lIns="91440" tIns="45720" rIns="91440" bIns="45720" rtlCol="0" anchor="b">
            <a:noAutofit/>
          </a:bodyPr>
          <a:lstStyle/>
          <a:p>
            <a:pPr algn="ctr"/>
            <a:r>
              <a:rPr lang="en-US" b="1" dirty="0">
                <a:solidFill>
                  <a:srgbClr val="C00000"/>
                </a:solidFill>
              </a:rPr>
              <a:t>Song of Songs is wisdom literature. It’s here to help us live as well as we can in a fallen, broken world!</a:t>
            </a:r>
            <a:endParaRPr lang="en-US" b="1" i="1" u="sng" dirty="0">
              <a:solidFill>
                <a:srgbClr val="C00000"/>
              </a:solidFill>
            </a:endParaRPr>
          </a:p>
        </p:txBody>
      </p:sp>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19462" y="6629400"/>
            <a:ext cx="2995415" cy="240951"/>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Tahoma"/>
                <a:ea typeface="+mn-ea"/>
                <a:cs typeface="Times New Roman" pitchFamily="18" charset="0"/>
              </a:rPr>
              <a:t>Love Is In The Air (Part 2)</a:t>
            </a:r>
            <a:endParaRPr kumimoji="0" lang="en-US" sz="900" b="1" i="0" u="none" strike="noStrike" kern="1200" cap="none" spc="0" normalizeH="0" baseline="0" noProof="0" dirty="0">
              <a:ln>
                <a:noFill/>
              </a:ln>
              <a:solidFill>
                <a:prstClr val="black">
                  <a:lumMod val="50000"/>
                  <a:lumOff val="50000"/>
                </a:prstClr>
              </a:solidFill>
              <a:effectLst/>
              <a:uLnTx/>
              <a:uFillTx/>
              <a:latin typeface="Tahoma"/>
              <a:ea typeface="+mn-ea"/>
              <a:cs typeface="Times New Roman" pitchFamily="18" charset="0"/>
            </a:endParaRP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Text Box 8">
            <a:extLst>
              <a:ext uri="{FF2B5EF4-FFF2-40B4-BE49-F238E27FC236}">
                <a16:creationId xmlns:a16="http://schemas.microsoft.com/office/drawing/2014/main" id="{7199E6AC-4C48-4B88-8C87-346BD7A12F60}"/>
              </a:ext>
            </a:extLst>
          </p:cNvPr>
          <p:cNvSpPr txBox="1">
            <a:spLocks noChangeArrowheads="1"/>
          </p:cNvSpPr>
          <p:nvPr/>
        </p:nvSpPr>
        <p:spPr bwMode="auto">
          <a:xfrm>
            <a:off x="135228" y="4996479"/>
            <a:ext cx="8873544" cy="1569660"/>
          </a:xfrm>
          <a:prstGeom prst="rect">
            <a:avLst/>
          </a:prstGeom>
          <a:solidFill>
            <a:srgbClr val="FFCCFF"/>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algn="ctr" eaLnBrk="1" hangingPunct="1"/>
            <a:r>
              <a:rPr lang="en-US" sz="3200" dirty="0">
                <a:solidFill>
                  <a:srgbClr val="C00000"/>
                </a:solidFill>
              </a:rPr>
              <a:t>King Solomon, guided by the Holy Spirit, calls married couples to commitment and to do the hard work required for fidelity!</a:t>
            </a:r>
            <a:endParaRPr kumimoji="0" lang="en-US" sz="3200" b="0" i="0" u="none" strike="noStrike" kern="1200" cap="none" spc="0" normalizeH="0" baseline="0" noProof="0" dirty="0">
              <a:ln>
                <a:noFill/>
              </a:ln>
              <a:solidFill>
                <a:srgbClr val="C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2087584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10">
            <a:extLst>
              <a:ext uri="{FF2B5EF4-FFF2-40B4-BE49-F238E27FC236}">
                <a16:creationId xmlns:a16="http://schemas.microsoft.com/office/drawing/2014/main" id="{0DAF8575-DDD0-43E3-95E0-CF812F06AF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5CCA1792-C598-45A3-82EC-60F305DCB1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84F3208-0F93-4217-AB03-C74E565729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862CE08-0EF8-4D30-9F34-5CEF2E35C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F707B85-7DC9-4931-8C39-C2802F1F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9409EB7-9549-43B7-9597-771D971CA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95D6453-5D14-445F-B965-BA2F9177D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62F0BDF-F752-4F9D-826C-376BA43AF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019CD532-CC2D-41A0-B2E5-1A177CC06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51829B1-B54D-428F-B99F-234847A0C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C8483DED-5995-47C7-9E6E-3340224B3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2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grpSp>
        <p:nvGrpSpPr>
          <p:cNvPr id="40" name="Group 2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6" name="Straight Connector 2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1" name="Rectangle 3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descr="A picture containing text, clapperboard&#10;&#10;Description automatically generated">
            <a:extLst>
              <a:ext uri="{FF2B5EF4-FFF2-40B4-BE49-F238E27FC236}">
                <a16:creationId xmlns:a16="http://schemas.microsoft.com/office/drawing/2014/main" id="{35427D1F-EF8B-43A2-8DAE-5981DFFEE0B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22330" y="586579"/>
            <a:ext cx="7181067" cy="5850161"/>
          </a:xfrm>
          <a:prstGeom prst="rect">
            <a:avLst/>
          </a:prstGeom>
        </p:spPr>
      </p:pic>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90416" y="6411619"/>
            <a:ext cx="4723209"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srgbClr val="FFFFFF"/>
                </a:solidFill>
                <a:effectLst/>
                <a:uLnTx/>
                <a:uFillTx/>
                <a:latin typeface="Tahoma"/>
                <a:ea typeface="+mn-ea"/>
                <a:cs typeface="Times New Roman" pitchFamily="18" charset="0"/>
              </a:rPr>
              <a:t>Love Is In The Air (Part 2)</a:t>
            </a:r>
          </a:p>
        </p:txBody>
      </p:sp>
      <p:sp>
        <p:nvSpPr>
          <p:cNvPr id="7" name="TextBox 6">
            <a:extLst>
              <a:ext uri="{FF2B5EF4-FFF2-40B4-BE49-F238E27FC236}">
                <a16:creationId xmlns:a16="http://schemas.microsoft.com/office/drawing/2014/main" id="{15EE2789-EE5C-4EA0-A4AC-F8659A2B4E5D}"/>
              </a:ext>
            </a:extLst>
          </p:cNvPr>
          <p:cNvSpPr txBox="1"/>
          <p:nvPr/>
        </p:nvSpPr>
        <p:spPr>
          <a:xfrm>
            <a:off x="1645428" y="2739438"/>
            <a:ext cx="5807388"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Song of Solomon: Lessons</a:t>
            </a:r>
          </a:p>
        </p:txBody>
      </p:sp>
      <p:sp>
        <p:nvSpPr>
          <p:cNvPr id="35" name="TextBox 34">
            <a:extLst>
              <a:ext uri="{FF2B5EF4-FFF2-40B4-BE49-F238E27FC236}">
                <a16:creationId xmlns:a16="http://schemas.microsoft.com/office/drawing/2014/main" id="{FA84D06A-E9CC-47D7-82E9-3021794DF11B}"/>
              </a:ext>
            </a:extLst>
          </p:cNvPr>
          <p:cNvSpPr txBox="1"/>
          <p:nvPr/>
        </p:nvSpPr>
        <p:spPr>
          <a:xfrm>
            <a:off x="1609169" y="3593583"/>
            <a:ext cx="5807388"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Marriage as a Foretaste of Perfect Union with God</a:t>
            </a:r>
          </a:p>
        </p:txBody>
      </p:sp>
      <p:sp>
        <p:nvSpPr>
          <p:cNvPr id="37" name="TextBox 36">
            <a:extLst>
              <a:ext uri="{FF2B5EF4-FFF2-40B4-BE49-F238E27FC236}">
                <a16:creationId xmlns:a16="http://schemas.microsoft.com/office/drawing/2014/main" id="{E1564298-4388-4F19-94BF-F366243A3DD9}"/>
              </a:ext>
            </a:extLst>
          </p:cNvPr>
          <p:cNvSpPr txBox="1"/>
          <p:nvPr/>
        </p:nvSpPr>
        <p:spPr>
          <a:xfrm>
            <a:off x="1576700" y="4836329"/>
            <a:ext cx="3813671"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Song of Songs</a:t>
            </a:r>
          </a:p>
        </p:txBody>
      </p:sp>
    </p:spTree>
    <p:extLst>
      <p:ext uri="{BB962C8B-B14F-4D97-AF65-F5344CB8AC3E}">
        <p14:creationId xmlns:p14="http://schemas.microsoft.com/office/powerpoint/2010/main" val="35110686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a:extLst>
              <a:ext uri="{FF2B5EF4-FFF2-40B4-BE49-F238E27FC236}">
                <a16:creationId xmlns:a16="http://schemas.microsoft.com/office/drawing/2014/main" id="{A1154757-9216-4490-8BFC-4424BC58A78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l="22617" r="22617"/>
          <a:stretch/>
        </p:blipFill>
        <p:spPr>
          <a:xfrm>
            <a:off x="3708661" y="0"/>
            <a:ext cx="543534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A040D37-D858-4AFF-866A-8EE5549378EF}"/>
              </a:ext>
            </a:extLst>
          </p:cNvPr>
          <p:cNvSpPr>
            <a:spLocks noGrp="1"/>
          </p:cNvSpPr>
          <p:nvPr>
            <p:ph type="title"/>
          </p:nvPr>
        </p:nvSpPr>
        <p:spPr>
          <a:xfrm>
            <a:off x="419462" y="601132"/>
            <a:ext cx="3785919" cy="5666154"/>
          </a:xfrm>
        </p:spPr>
        <p:txBody>
          <a:bodyPr vert="horz" lIns="91440" tIns="45720" rIns="91440" bIns="45720" rtlCol="0" anchor="b">
            <a:noAutofit/>
          </a:bodyPr>
          <a:lstStyle/>
          <a:p>
            <a:pPr algn="ctr"/>
            <a:r>
              <a:rPr lang="en-US" sz="2800" b="1" dirty="0">
                <a:solidFill>
                  <a:srgbClr val="C00000"/>
                </a:solidFill>
              </a:rPr>
              <a:t>In the Garden of Eden, Adam and Eve were naked and unashamed (Gen. 2:25). </a:t>
            </a:r>
            <a:br>
              <a:rPr lang="en-US" sz="2800" b="1" dirty="0">
                <a:solidFill>
                  <a:srgbClr val="C00000"/>
                </a:solidFill>
              </a:rPr>
            </a:br>
            <a:r>
              <a:rPr lang="en-US" sz="2800" b="1" dirty="0">
                <a:solidFill>
                  <a:srgbClr val="C00000"/>
                </a:solidFill>
              </a:rPr>
              <a:t>The purity of their relationship was possible because they enjoyed, if only for a short season, an uncorrupted relationship with their Maker!</a:t>
            </a:r>
            <a:endParaRPr lang="en-US" sz="2800" b="1" i="1" u="sng" dirty="0">
              <a:solidFill>
                <a:srgbClr val="C00000"/>
              </a:solidFill>
            </a:endParaRPr>
          </a:p>
        </p:txBody>
      </p:sp>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19462" y="6629400"/>
            <a:ext cx="2995415" cy="240951"/>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Tahoma"/>
                <a:ea typeface="+mn-ea"/>
                <a:cs typeface="Times New Roman" pitchFamily="18" charset="0"/>
              </a:rPr>
              <a:t>Love Is In The Air (Part 2)</a:t>
            </a:r>
            <a:endParaRPr kumimoji="0" lang="en-US" sz="900" b="1" i="0" u="none" strike="noStrike" kern="1200" cap="none" spc="0" normalizeH="0" baseline="0" noProof="0" dirty="0">
              <a:ln>
                <a:noFill/>
              </a:ln>
              <a:solidFill>
                <a:prstClr val="black">
                  <a:lumMod val="50000"/>
                  <a:lumOff val="50000"/>
                </a:prstClr>
              </a:solidFill>
              <a:effectLst/>
              <a:uLnTx/>
              <a:uFillTx/>
              <a:latin typeface="Tahoma"/>
              <a:ea typeface="+mn-ea"/>
              <a:cs typeface="Times New Roman" pitchFamily="18" charset="0"/>
            </a:endParaRP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571728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336549" y="-20608"/>
            <a:ext cx="7448550" cy="706408"/>
          </a:xfrm>
        </p:spPr>
        <p:txBody>
          <a:bodyPr>
            <a:normAutofit fontScale="90000"/>
          </a:bodyPr>
          <a:lstStyle/>
          <a:p>
            <a:pPr algn="ctr"/>
            <a:r>
              <a:rPr lang="en-US" sz="3200" b="1" dirty="0"/>
              <a:t>Marriage as a Foretaste of Perfect Union with God</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349" y="6629400"/>
            <a:ext cx="4231083" cy="249208"/>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Love Is In The Air (Part 2)</a:t>
            </a:r>
            <a:endParaRPr kumimoji="0" lang="en-US" sz="900" b="1"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247650" y="952500"/>
            <a:ext cx="8058150" cy="5638799"/>
          </a:xfrm>
        </p:spPr>
        <p:txBody>
          <a:bodyPr>
            <a:normAutofit fontScale="25000" lnSpcReduction="20000"/>
          </a:bodyPr>
          <a:lstStyle/>
          <a:p>
            <a:pPr marL="0" lvl="0" indent="0">
              <a:buNone/>
            </a:pPr>
            <a:r>
              <a:rPr lang="en-US" sz="11200" b="1" dirty="0">
                <a:solidFill>
                  <a:srgbClr val="C00000"/>
                </a:solidFill>
                <a:latin typeface="Tahoma" pitchFamily="34" charset="0"/>
              </a:rPr>
              <a:t>The Garden of Eden</a:t>
            </a:r>
          </a:p>
          <a:p>
            <a:pPr lvl="0">
              <a:buFont typeface="Wingdings" panose="05000000000000000000" pitchFamily="2" charset="2"/>
              <a:buChar char="v"/>
            </a:pPr>
            <a:r>
              <a:rPr lang="en-US" sz="9600" dirty="0">
                <a:solidFill>
                  <a:schemeClr val="tx1"/>
                </a:solidFill>
                <a:latin typeface="Tahoma" pitchFamily="34" charset="0"/>
              </a:rPr>
              <a:t>Edenic terms are used to describe the intimate relationship between the husband and wife in The  Song of Songs:</a:t>
            </a:r>
          </a:p>
          <a:p>
            <a:pPr lvl="1">
              <a:buFont typeface="Wingdings" panose="05000000000000000000" pitchFamily="2" charset="2"/>
              <a:buChar char="ü"/>
            </a:pPr>
            <a:r>
              <a:rPr lang="en-US" sz="8000" dirty="0">
                <a:solidFill>
                  <a:schemeClr val="tx1"/>
                </a:solidFill>
                <a:latin typeface="Tahoma" pitchFamily="34" charset="0"/>
              </a:rPr>
              <a:t>“How handsome you are, my beloved, And so pleasant! Indeed, our couch is luxuriant! The beams of our houses are cedars, Our rafters, cypresses” </a:t>
            </a:r>
            <a:r>
              <a:rPr lang="en-US" sz="8000" b="1" dirty="0">
                <a:solidFill>
                  <a:schemeClr val="tx1"/>
                </a:solidFill>
                <a:latin typeface="Tahoma" pitchFamily="34" charset="0"/>
              </a:rPr>
              <a:t>(1:16–17).</a:t>
            </a:r>
          </a:p>
          <a:p>
            <a:pPr lvl="1">
              <a:buFont typeface="Wingdings" panose="05000000000000000000" pitchFamily="2" charset="2"/>
              <a:buChar char="ü"/>
            </a:pPr>
            <a:r>
              <a:rPr lang="en-US" sz="8000" dirty="0">
                <a:solidFill>
                  <a:schemeClr val="tx1"/>
                </a:solidFill>
                <a:latin typeface="Tahoma" pitchFamily="34" charset="0"/>
              </a:rPr>
              <a:t>“Your lips, my bride, drip honey; Honey and milk are under your tongue” </a:t>
            </a:r>
            <a:r>
              <a:rPr lang="en-US" sz="8000" b="1" dirty="0">
                <a:solidFill>
                  <a:schemeClr val="tx1"/>
                </a:solidFill>
                <a:latin typeface="Tahoma" pitchFamily="34" charset="0"/>
              </a:rPr>
              <a:t>(4:11).</a:t>
            </a:r>
          </a:p>
          <a:p>
            <a:pPr lvl="1">
              <a:buFont typeface="Wingdings" panose="05000000000000000000" pitchFamily="2" charset="2"/>
              <a:buChar char="ü"/>
            </a:pPr>
            <a:r>
              <a:rPr lang="en-US" sz="8000" dirty="0">
                <a:solidFill>
                  <a:schemeClr val="tx1"/>
                </a:solidFill>
                <a:latin typeface="Tahoma" pitchFamily="34" charset="0"/>
              </a:rPr>
              <a:t>“Your shoots are an orchard of pomegranates with choice fruits, henna with nard plants, Nard and saffron, calamus and cinnamon, With all the trees of frankincense, Myrrh and aloes, along with all the finest spices. You are a garden spring, A well of fresh water, and streams flowing from Lebanon” </a:t>
            </a:r>
            <a:r>
              <a:rPr lang="en-US" sz="8000" b="1" dirty="0">
                <a:solidFill>
                  <a:schemeClr val="tx1"/>
                </a:solidFill>
                <a:latin typeface="Tahoma" pitchFamily="34" charset="0"/>
              </a:rPr>
              <a:t>(4:13-15).</a:t>
            </a:r>
          </a:p>
          <a:p>
            <a:pPr lvl="1">
              <a:buFont typeface="Wingdings" panose="05000000000000000000" pitchFamily="2" charset="2"/>
              <a:buChar char="ü"/>
            </a:pPr>
            <a:r>
              <a:rPr lang="en-US" sz="8000" dirty="0">
                <a:solidFill>
                  <a:schemeClr val="tx1"/>
                </a:solidFill>
                <a:latin typeface="Tahoma" pitchFamily="34" charset="0"/>
              </a:rPr>
              <a:t>In the Old Testament, the Promised Land is described as a land flowing with milk and honey </a:t>
            </a:r>
            <a:r>
              <a:rPr lang="en-US" sz="8000" b="1" dirty="0">
                <a:solidFill>
                  <a:schemeClr val="tx1"/>
                </a:solidFill>
                <a:latin typeface="Tahoma" pitchFamily="34" charset="0"/>
              </a:rPr>
              <a:t>(Exodus 3:8). </a:t>
            </a:r>
          </a:p>
          <a:p>
            <a:pPr lvl="1">
              <a:buFont typeface="Wingdings" panose="05000000000000000000" pitchFamily="2" charset="2"/>
              <a:buChar char="ü"/>
            </a:pPr>
            <a:r>
              <a:rPr lang="en-US" sz="8000" dirty="0">
                <a:solidFill>
                  <a:schemeClr val="tx1"/>
                </a:solidFill>
                <a:latin typeface="Tahoma" pitchFamily="34" charset="0"/>
              </a:rPr>
              <a:t>So is the marriage in the Song of Songs: This husband and wife have recaptured something of the delight and innocence of the Garden!</a:t>
            </a:r>
            <a:endParaRPr lang="en-US" sz="8000" b="1" dirty="0">
              <a:solidFill>
                <a:schemeClr val="tx1"/>
              </a:solidFill>
            </a:endParaRPr>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373601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a:extLst>
              <a:ext uri="{FF2B5EF4-FFF2-40B4-BE49-F238E27FC236}">
                <a16:creationId xmlns:a16="http://schemas.microsoft.com/office/drawing/2014/main" id="{A1154757-9216-4490-8BFC-4424BC58A78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t="3612" b="3612"/>
          <a:stretch/>
        </p:blipFill>
        <p:spPr>
          <a:xfrm>
            <a:off x="3708661" y="0"/>
            <a:ext cx="543534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A040D37-D858-4AFF-866A-8EE5549378EF}"/>
              </a:ext>
            </a:extLst>
          </p:cNvPr>
          <p:cNvSpPr>
            <a:spLocks noGrp="1"/>
          </p:cNvSpPr>
          <p:nvPr>
            <p:ph type="title"/>
          </p:nvPr>
        </p:nvSpPr>
        <p:spPr>
          <a:xfrm>
            <a:off x="419462" y="1408724"/>
            <a:ext cx="3785919" cy="4362286"/>
          </a:xfrm>
        </p:spPr>
        <p:txBody>
          <a:bodyPr vert="horz" lIns="91440" tIns="45720" rIns="91440" bIns="45720" rtlCol="0" anchor="b">
            <a:noAutofit/>
          </a:bodyPr>
          <a:lstStyle/>
          <a:p>
            <a:pPr algn="ctr"/>
            <a:r>
              <a:rPr lang="en-US" sz="2800" b="1" dirty="0">
                <a:solidFill>
                  <a:srgbClr val="C00000"/>
                </a:solidFill>
              </a:rPr>
              <a:t>The Song of Songs can be understood through the lens of Ephesians 5:22-33 where we learn marriage is a mystery that “refers to Christ and the Church” </a:t>
            </a:r>
            <a:br>
              <a:rPr lang="en-US" sz="2800" b="1" dirty="0">
                <a:solidFill>
                  <a:srgbClr val="C00000"/>
                </a:solidFill>
              </a:rPr>
            </a:br>
            <a:r>
              <a:rPr lang="en-US" sz="2800" b="1" dirty="0">
                <a:solidFill>
                  <a:srgbClr val="C00000"/>
                </a:solidFill>
              </a:rPr>
              <a:t>(Ephesians 5:31-33)</a:t>
            </a:r>
            <a:endParaRPr lang="en-US" sz="2800" b="1" i="1" u="sng" dirty="0">
              <a:solidFill>
                <a:srgbClr val="C00000"/>
              </a:solidFill>
            </a:endParaRPr>
          </a:p>
        </p:txBody>
      </p:sp>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19462" y="6629400"/>
            <a:ext cx="2995415" cy="240951"/>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Tahoma"/>
                <a:ea typeface="+mn-ea"/>
                <a:cs typeface="Times New Roman" pitchFamily="18" charset="0"/>
              </a:rPr>
              <a:t>Love Is In The Air (Part 2)</a:t>
            </a:r>
            <a:endParaRPr kumimoji="0" lang="en-US" sz="900" b="1" i="0" u="none" strike="noStrike" kern="1200" cap="none" spc="0" normalizeH="0" baseline="0" noProof="0" dirty="0">
              <a:ln>
                <a:noFill/>
              </a:ln>
              <a:solidFill>
                <a:prstClr val="black">
                  <a:lumMod val="50000"/>
                  <a:lumOff val="50000"/>
                </a:prstClr>
              </a:solidFill>
              <a:effectLst/>
              <a:uLnTx/>
              <a:uFillTx/>
              <a:latin typeface="Tahoma"/>
              <a:ea typeface="+mn-ea"/>
              <a:cs typeface="Times New Roman" pitchFamily="18" charset="0"/>
            </a:endParaRP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712048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336549" y="-20608"/>
            <a:ext cx="7448550" cy="706408"/>
          </a:xfrm>
        </p:spPr>
        <p:txBody>
          <a:bodyPr>
            <a:normAutofit fontScale="90000"/>
          </a:bodyPr>
          <a:lstStyle/>
          <a:p>
            <a:pPr algn="ctr"/>
            <a:r>
              <a:rPr lang="en-US" sz="3200" b="1" dirty="0"/>
              <a:t>Marriage as a Foretaste of Perfect Union with God</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349" y="6629400"/>
            <a:ext cx="4231083" cy="249208"/>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Love Is In The Air (Part 2)</a:t>
            </a:r>
            <a:endParaRPr kumimoji="0" lang="en-US" sz="900" b="1"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236764" y="1610505"/>
            <a:ext cx="8058150" cy="5018895"/>
          </a:xfrm>
        </p:spPr>
        <p:txBody>
          <a:bodyPr>
            <a:normAutofit fontScale="32500" lnSpcReduction="20000"/>
          </a:bodyPr>
          <a:lstStyle/>
          <a:p>
            <a:pPr marL="0" lvl="0" indent="0">
              <a:buNone/>
            </a:pPr>
            <a:r>
              <a:rPr lang="en-US" sz="11200" b="1" dirty="0">
                <a:solidFill>
                  <a:srgbClr val="C00000"/>
                </a:solidFill>
                <a:latin typeface="Tahoma" pitchFamily="34" charset="0"/>
              </a:rPr>
              <a:t>Mystery that “refers to Christ and the Church” (Ephesians 5:31-33)</a:t>
            </a:r>
          </a:p>
          <a:p>
            <a:pPr lvl="0">
              <a:buFont typeface="Wingdings" panose="05000000000000000000" pitchFamily="2" charset="2"/>
              <a:buChar char="v"/>
            </a:pPr>
            <a:r>
              <a:rPr lang="en-US" sz="9600" dirty="0">
                <a:solidFill>
                  <a:schemeClr val="tx1"/>
                </a:solidFill>
                <a:latin typeface="Tahoma" pitchFamily="34" charset="0"/>
              </a:rPr>
              <a:t>It is through Christ that justified sinners find their home in a new Promised Land </a:t>
            </a:r>
            <a:r>
              <a:rPr lang="en-US" sz="9600" b="1" dirty="0">
                <a:solidFill>
                  <a:schemeClr val="tx1"/>
                </a:solidFill>
                <a:latin typeface="Tahoma" pitchFamily="34" charset="0"/>
              </a:rPr>
              <a:t>(Hebrews 4:1-13).</a:t>
            </a:r>
          </a:p>
          <a:p>
            <a:pPr lvl="0">
              <a:buFont typeface="Wingdings" panose="05000000000000000000" pitchFamily="2" charset="2"/>
              <a:buChar char="v"/>
            </a:pPr>
            <a:r>
              <a:rPr lang="en-US" sz="9600" dirty="0">
                <a:solidFill>
                  <a:schemeClr val="tx1"/>
                </a:solidFill>
                <a:latin typeface="Tahoma" pitchFamily="34" charset="0"/>
              </a:rPr>
              <a:t>For the celibate seeking physical intimacy, marriage is a way to that Promised Land </a:t>
            </a:r>
            <a:r>
              <a:rPr lang="en-US" sz="9600" b="1" dirty="0">
                <a:solidFill>
                  <a:schemeClr val="tx1"/>
                </a:solidFill>
                <a:latin typeface="Tahoma" pitchFamily="34" charset="0"/>
              </a:rPr>
              <a:t>(SoS 4:11; I Corinthians 7:8-9)</a:t>
            </a:r>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36058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336549" y="-20608"/>
            <a:ext cx="7448550" cy="706408"/>
          </a:xfrm>
        </p:spPr>
        <p:txBody>
          <a:bodyPr>
            <a:normAutofit fontScale="90000"/>
          </a:bodyPr>
          <a:lstStyle/>
          <a:p>
            <a:pPr algn="ctr"/>
            <a:r>
              <a:rPr lang="en-US" sz="3200" b="1" dirty="0"/>
              <a:t>Marriage as a Foretaste of Perfect Union with God</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349" y="6629400"/>
            <a:ext cx="4231083" cy="249208"/>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Love Is In The Air (Part 2)</a:t>
            </a:r>
            <a:endParaRPr kumimoji="0" lang="en-US" sz="900" b="1"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247650" y="952500"/>
            <a:ext cx="8058150" cy="5638799"/>
          </a:xfrm>
        </p:spPr>
        <p:txBody>
          <a:bodyPr>
            <a:normAutofit fontScale="25000" lnSpcReduction="20000"/>
          </a:bodyPr>
          <a:lstStyle/>
          <a:p>
            <a:pPr marL="0" lvl="0" indent="0">
              <a:buNone/>
            </a:pPr>
            <a:r>
              <a:rPr lang="en-US" sz="11200" b="1" dirty="0">
                <a:solidFill>
                  <a:srgbClr val="C00000"/>
                </a:solidFill>
                <a:latin typeface="Tahoma" pitchFamily="34" charset="0"/>
              </a:rPr>
              <a:t>Mystery that “refers to Christ and the Church” (Ephesians 5:31-33)</a:t>
            </a:r>
          </a:p>
          <a:p>
            <a:pPr lvl="0">
              <a:buFont typeface="Wingdings" panose="05000000000000000000" pitchFamily="2" charset="2"/>
              <a:buChar char="v"/>
            </a:pPr>
            <a:r>
              <a:rPr lang="en-US" sz="11200" dirty="0">
                <a:solidFill>
                  <a:schemeClr val="tx1"/>
                </a:solidFill>
                <a:latin typeface="Tahoma" pitchFamily="34" charset="0"/>
              </a:rPr>
              <a:t>The Song of Songs, like other O.T. books, really does point forward to Christ</a:t>
            </a:r>
          </a:p>
          <a:p>
            <a:pPr lvl="1">
              <a:buFont typeface="Wingdings" panose="05000000000000000000" pitchFamily="2" charset="2"/>
              <a:buChar char="ü"/>
            </a:pPr>
            <a:r>
              <a:rPr lang="en-US" sz="9600" dirty="0">
                <a:solidFill>
                  <a:schemeClr val="tx1"/>
                </a:solidFill>
                <a:latin typeface="Tahoma" pitchFamily="34" charset="0"/>
              </a:rPr>
              <a:t>As the wife longs to be with her husband </a:t>
            </a:r>
            <a:r>
              <a:rPr lang="en-US" sz="9600" b="1" dirty="0">
                <a:solidFill>
                  <a:schemeClr val="tx1"/>
                </a:solidFill>
                <a:latin typeface="Tahoma" pitchFamily="34" charset="0"/>
              </a:rPr>
              <a:t>(SoS 1:4; 3:1–4),</a:t>
            </a:r>
            <a:r>
              <a:rPr lang="en-US" sz="9600" dirty="0">
                <a:solidFill>
                  <a:schemeClr val="tx1"/>
                </a:solidFill>
                <a:latin typeface="Tahoma" pitchFamily="34" charset="0"/>
              </a:rPr>
              <a:t> so the Christian longs to be with Christ, “But I am hard-pressed from both directions, having the desire to depart and be with Christ, for that is very much better” </a:t>
            </a:r>
            <a:r>
              <a:rPr lang="en-US" sz="9600" b="1" dirty="0">
                <a:solidFill>
                  <a:schemeClr val="tx1"/>
                </a:solidFill>
                <a:latin typeface="Tahoma" pitchFamily="34" charset="0"/>
              </a:rPr>
              <a:t>(Philippians 1:23). </a:t>
            </a:r>
          </a:p>
          <a:p>
            <a:pPr lvl="1">
              <a:buFont typeface="Wingdings" panose="05000000000000000000" pitchFamily="2" charset="2"/>
              <a:buChar char="ü"/>
            </a:pPr>
            <a:r>
              <a:rPr lang="en-US" sz="9600" dirty="0">
                <a:solidFill>
                  <a:schemeClr val="tx1"/>
                </a:solidFill>
                <a:latin typeface="Tahoma" pitchFamily="34" charset="0"/>
              </a:rPr>
              <a:t>As the husband woos his wife with words </a:t>
            </a:r>
            <a:r>
              <a:rPr lang="en-US" sz="9600" b="1" dirty="0">
                <a:solidFill>
                  <a:schemeClr val="tx1"/>
                </a:solidFill>
                <a:latin typeface="Tahoma" pitchFamily="34" charset="0"/>
              </a:rPr>
              <a:t>(SoS 4:1–15),</a:t>
            </a:r>
            <a:r>
              <a:rPr lang="en-US" sz="9600" dirty="0">
                <a:solidFill>
                  <a:schemeClr val="tx1"/>
                </a:solidFill>
                <a:latin typeface="Tahoma" pitchFamily="34" charset="0"/>
              </a:rPr>
              <a:t> so Christ woos us with His Word, “My sheep hear My voice, and I know them, and they follow Me; and I give eternal life to them, and they will never perish; and no one will snatch them out of My hand </a:t>
            </a:r>
            <a:r>
              <a:rPr lang="en-US" sz="9600" b="1" dirty="0">
                <a:solidFill>
                  <a:schemeClr val="tx1"/>
                </a:solidFill>
                <a:latin typeface="Tahoma" pitchFamily="34" charset="0"/>
              </a:rPr>
              <a:t>(John 10:27-28). </a:t>
            </a:r>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530534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336549" y="-20608"/>
            <a:ext cx="7448550" cy="706408"/>
          </a:xfrm>
        </p:spPr>
        <p:txBody>
          <a:bodyPr>
            <a:normAutofit fontScale="90000"/>
          </a:bodyPr>
          <a:lstStyle/>
          <a:p>
            <a:pPr algn="ctr"/>
            <a:r>
              <a:rPr lang="en-US" sz="3200" b="1" dirty="0"/>
              <a:t>Marriage as a Foretaste of Perfect Union with God</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349" y="6629400"/>
            <a:ext cx="4231083" cy="249208"/>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Love Is In The Air (Part 2)</a:t>
            </a:r>
            <a:endParaRPr kumimoji="0" lang="en-US" sz="900" b="1"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247650" y="952500"/>
            <a:ext cx="8058150" cy="5638799"/>
          </a:xfrm>
        </p:spPr>
        <p:txBody>
          <a:bodyPr>
            <a:normAutofit fontScale="32500" lnSpcReduction="20000"/>
          </a:bodyPr>
          <a:lstStyle/>
          <a:p>
            <a:pPr marL="0" lvl="0" indent="0">
              <a:buNone/>
            </a:pPr>
            <a:r>
              <a:rPr lang="en-US" sz="8600" b="1" dirty="0">
                <a:solidFill>
                  <a:srgbClr val="C00000"/>
                </a:solidFill>
                <a:latin typeface="Tahoma" pitchFamily="34" charset="0"/>
              </a:rPr>
              <a:t>Mystery that “refers to Christ and the Church” (Ephesians 5:31-33)</a:t>
            </a:r>
          </a:p>
          <a:p>
            <a:pPr lvl="0">
              <a:buFont typeface="Wingdings" panose="05000000000000000000" pitchFamily="2" charset="2"/>
              <a:buChar char="v"/>
            </a:pPr>
            <a:r>
              <a:rPr lang="en-US" sz="9600" dirty="0">
                <a:solidFill>
                  <a:schemeClr val="tx1"/>
                </a:solidFill>
                <a:latin typeface="Tahoma" pitchFamily="34" charset="0"/>
              </a:rPr>
              <a:t>The Song of Songs, like other O.T. books, really does point forward to Christ</a:t>
            </a:r>
          </a:p>
          <a:p>
            <a:pPr lvl="1">
              <a:buFont typeface="Wingdings" panose="05000000000000000000" pitchFamily="2" charset="2"/>
              <a:buChar char="ü"/>
            </a:pPr>
            <a:r>
              <a:rPr lang="en-US" sz="8000" dirty="0">
                <a:solidFill>
                  <a:schemeClr val="tx1"/>
                </a:solidFill>
                <a:latin typeface="Tahoma" pitchFamily="34" charset="0"/>
              </a:rPr>
              <a:t>As the love of a husband and wife is to be inseparable </a:t>
            </a:r>
            <a:r>
              <a:rPr lang="en-US" sz="8000" b="1" dirty="0">
                <a:solidFill>
                  <a:schemeClr val="tx1"/>
                </a:solidFill>
                <a:latin typeface="Tahoma" pitchFamily="34" charset="0"/>
              </a:rPr>
              <a:t>(SoS 8:6-7) </a:t>
            </a:r>
            <a:r>
              <a:rPr lang="en-US" sz="8000" dirty="0">
                <a:solidFill>
                  <a:schemeClr val="tx1"/>
                </a:solidFill>
                <a:latin typeface="Tahoma" pitchFamily="34" charset="0"/>
              </a:rPr>
              <a:t>so nothing can separate us from the love of Christ Jesus our Lord, “But in all these things we overwhelmingly conquer through Him who loved us. For I am convinced that neither death, nor life, nor angels, nor principalities, nor things present, nor things to come, nor powers, nor height, nor depth, nor any other created thing, will be able to separate us from the love of God, which is in Christ Jesus our Lord” </a:t>
            </a:r>
            <a:r>
              <a:rPr lang="en-US" sz="8000" b="1" dirty="0">
                <a:solidFill>
                  <a:schemeClr val="tx1"/>
                </a:solidFill>
                <a:latin typeface="Tahoma" pitchFamily="34" charset="0"/>
              </a:rPr>
              <a:t>(Romans 8:37–39)</a:t>
            </a:r>
            <a:endParaRPr lang="en-US" sz="8000" b="1" dirty="0">
              <a:solidFill>
                <a:schemeClr val="tx1"/>
              </a:solidFill>
            </a:endParaRPr>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31427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2">
            <a:extLst>
              <a:ext uri="{FF2B5EF4-FFF2-40B4-BE49-F238E27FC236}">
                <a16:creationId xmlns:a16="http://schemas.microsoft.com/office/drawing/2014/main" id="{4BF82637-DCE3-44A3-95C2-A6D5F5B0BA92}"/>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l="16157" r="16157"/>
          <a:stretch/>
        </p:blipFill>
        <p:spPr bwMode="auto">
          <a:xfrm>
            <a:off x="3878777"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040D37-D858-4AFF-866A-8EE5549378EF}"/>
              </a:ext>
            </a:extLst>
          </p:cNvPr>
          <p:cNvSpPr>
            <a:spLocks noGrp="1"/>
          </p:cNvSpPr>
          <p:nvPr>
            <p:ph type="title"/>
          </p:nvPr>
        </p:nvSpPr>
        <p:spPr>
          <a:xfrm>
            <a:off x="508001" y="-118470"/>
            <a:ext cx="3066142" cy="762000"/>
          </a:xfrm>
        </p:spPr>
        <p:txBody>
          <a:bodyPr vert="horz" lIns="91440" tIns="45720" rIns="91440" bIns="45720" rtlCol="0" anchor="b">
            <a:normAutofit/>
          </a:bodyPr>
          <a:lstStyle/>
          <a:p>
            <a:pPr algn="ctr"/>
            <a:r>
              <a:rPr lang="en-US" sz="4000" b="1" dirty="0">
                <a:solidFill>
                  <a:srgbClr val="FF0000"/>
                </a:solidFill>
              </a:rPr>
              <a:t>Intro</a:t>
            </a:r>
          </a:p>
        </p:txBody>
      </p:sp>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19462" y="6629400"/>
            <a:ext cx="2995415" cy="237066"/>
          </a:xfrm>
        </p:spPr>
        <p:txBody>
          <a:bodyPr vert="horz" lIns="91440" tIns="45720" rIns="91440" bIns="45720" rtlCol="0" anchor="ctr">
            <a:normAutofit/>
          </a:bodyPr>
          <a:lstStyle/>
          <a:p>
            <a:pPr marR="0" lvl="0" indent="0" defTabSz="457200" fontAlgn="base">
              <a:spcBef>
                <a:spcPct val="0"/>
              </a:spcBef>
              <a:spcAft>
                <a:spcPts val="600"/>
              </a:spcAft>
              <a:buClrTx/>
              <a:buSzTx/>
              <a:buFontTx/>
              <a:buNone/>
              <a:tabLst/>
              <a:defRPr/>
            </a:pPr>
            <a:r>
              <a:rPr kumimoji="0" lang="en-US" b="1" i="0" u="none" strike="noStrike" kern="1200" cap="none" spc="0" normalizeH="0" baseline="0" noProof="0">
                <a:ln>
                  <a:noFill/>
                </a:ln>
                <a:solidFill>
                  <a:schemeClr val="tx1">
                    <a:lumMod val="50000"/>
                    <a:lumOff val="50000"/>
                  </a:schemeClr>
                </a:solidFill>
                <a:effectLst/>
                <a:uLnTx/>
                <a:uFillTx/>
                <a:latin typeface="+mn-lt"/>
                <a:ea typeface="+mn-ea"/>
                <a:cs typeface="+mn-cs"/>
              </a:rPr>
              <a:t>Love Is In The Air (Part 2)</a:t>
            </a:r>
            <a:endParaRPr kumimoji="0" lang="en-US" b="1"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Text Box 8">
            <a:extLst>
              <a:ext uri="{FF2B5EF4-FFF2-40B4-BE49-F238E27FC236}">
                <a16:creationId xmlns:a16="http://schemas.microsoft.com/office/drawing/2014/main" id="{1AFAFE85-18C1-4C81-B81F-B0AF29AE2DF5}"/>
              </a:ext>
            </a:extLst>
          </p:cNvPr>
          <p:cNvSpPr txBox="1">
            <a:spLocks noChangeArrowheads="1"/>
          </p:cNvSpPr>
          <p:nvPr/>
        </p:nvSpPr>
        <p:spPr bwMode="auto">
          <a:xfrm>
            <a:off x="477883" y="491065"/>
            <a:ext cx="4108101" cy="6138334"/>
          </a:xfrm>
          <a:prstGeom prst="rect">
            <a:avLst/>
          </a:prstGeom>
          <a:noFill/>
          <a:ln>
            <a:noFill/>
          </a:ln>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no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342900" lvl="0" indent="-342900">
              <a:spcBef>
                <a:spcPct val="20000"/>
              </a:spcBef>
              <a:buClr>
                <a:srgbClr val="FF0000"/>
              </a:buClr>
              <a:buFont typeface="Wingdings" panose="05000000000000000000" pitchFamily="2" charset="2"/>
              <a:buChar char="ü"/>
              <a:defRPr/>
            </a:pPr>
            <a:r>
              <a:rPr lang="en-US" dirty="0">
                <a:solidFill>
                  <a:schemeClr val="tx1"/>
                </a:solidFill>
                <a:latin typeface="+mn-lt"/>
              </a:rPr>
              <a:t>Good news! </a:t>
            </a:r>
            <a:r>
              <a:rPr lang="en-US" b="0" dirty="0">
                <a:solidFill>
                  <a:schemeClr val="tx1"/>
                </a:solidFill>
                <a:latin typeface="+mn-lt"/>
              </a:rPr>
              <a:t>Recent trends show the divorce rate has decreased in the U.S. </a:t>
            </a:r>
          </a:p>
          <a:p>
            <a:pPr marL="342900" lvl="0" indent="-342900">
              <a:spcBef>
                <a:spcPct val="20000"/>
              </a:spcBef>
              <a:buClr>
                <a:srgbClr val="FF0000"/>
              </a:buClr>
              <a:buFont typeface="Wingdings" panose="05000000000000000000" pitchFamily="2" charset="2"/>
              <a:buChar char="ü"/>
              <a:defRPr/>
            </a:pPr>
            <a:r>
              <a:rPr lang="en-US" b="0" dirty="0">
                <a:solidFill>
                  <a:schemeClr val="tx1"/>
                </a:solidFill>
                <a:latin typeface="+mn-lt"/>
              </a:rPr>
              <a:t>It used to be reported that 50% of all marriages end in divorce but is now somewhere in the 39% bracket</a:t>
            </a:r>
            <a:endParaRPr lang="en-US" i="1" u="sng" dirty="0">
              <a:solidFill>
                <a:schemeClr val="tx1"/>
              </a:solidFill>
              <a:latin typeface="+mn-lt"/>
            </a:endParaRPr>
          </a:p>
          <a:p>
            <a:pPr marL="342900" lvl="0" indent="-342900">
              <a:spcBef>
                <a:spcPct val="20000"/>
              </a:spcBef>
              <a:buClr>
                <a:srgbClr val="FF0000"/>
              </a:buClr>
              <a:buFont typeface="Wingdings" panose="05000000000000000000" pitchFamily="2" charset="2"/>
              <a:buChar char="ü"/>
              <a:defRPr/>
            </a:pPr>
            <a:r>
              <a:rPr lang="en-US" b="0" dirty="0">
                <a:solidFill>
                  <a:schemeClr val="tx1"/>
                </a:solidFill>
                <a:latin typeface="+mn-lt"/>
              </a:rPr>
              <a:t>Divorce rates are dropping but mostly because marriages are also decreasing in the U.S. and other western countries in favor of living together (“cohabiting”) </a:t>
            </a:r>
            <a:endParaRPr kumimoji="0" lang="en-US" b="0" u="none" strike="noStrike" kern="120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13763977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arn(inVertical)">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barn(inVertical)">
                                      <p:cBhvr>
                                        <p:cTn id="17"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a:extLst>
              <a:ext uri="{FF2B5EF4-FFF2-40B4-BE49-F238E27FC236}">
                <a16:creationId xmlns:a16="http://schemas.microsoft.com/office/drawing/2014/main" id="{A1154757-9216-4490-8BFC-4424BC58A78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l="25233" r="25233"/>
          <a:stretch/>
        </p:blipFill>
        <p:spPr>
          <a:xfrm>
            <a:off x="3708661" y="0"/>
            <a:ext cx="543534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A040D37-D858-4AFF-866A-8EE5549378EF}"/>
              </a:ext>
            </a:extLst>
          </p:cNvPr>
          <p:cNvSpPr>
            <a:spLocks noGrp="1"/>
          </p:cNvSpPr>
          <p:nvPr>
            <p:ph type="title"/>
          </p:nvPr>
        </p:nvSpPr>
        <p:spPr>
          <a:xfrm>
            <a:off x="492749" y="905258"/>
            <a:ext cx="3785919" cy="5039015"/>
          </a:xfrm>
        </p:spPr>
        <p:txBody>
          <a:bodyPr vert="horz" lIns="91440" tIns="45720" rIns="91440" bIns="45720" rtlCol="0" anchor="b">
            <a:noAutofit/>
          </a:bodyPr>
          <a:lstStyle/>
          <a:p>
            <a:pPr algn="ctr"/>
            <a:r>
              <a:rPr lang="en-US" sz="4000" b="1" dirty="0">
                <a:solidFill>
                  <a:srgbClr val="C00000"/>
                </a:solidFill>
              </a:rPr>
              <a:t>For centuries the Jewish people read the Song of Songs aloud in preparation for the Passover</a:t>
            </a:r>
            <a:endParaRPr lang="en-US" sz="4000" b="1" i="1" u="sng" dirty="0">
              <a:solidFill>
                <a:srgbClr val="C00000"/>
              </a:solidFill>
            </a:endParaRPr>
          </a:p>
        </p:txBody>
      </p:sp>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19462" y="6629400"/>
            <a:ext cx="2995415" cy="240951"/>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Tahoma"/>
                <a:ea typeface="+mn-ea"/>
                <a:cs typeface="Times New Roman" pitchFamily="18" charset="0"/>
              </a:rPr>
              <a:t>Love Is In The Air (Part 2)</a:t>
            </a:r>
            <a:endParaRPr kumimoji="0" lang="en-US" sz="900" b="1" i="0" u="none" strike="noStrike" kern="1200" cap="none" spc="0" normalizeH="0" baseline="0" noProof="0" dirty="0">
              <a:ln>
                <a:noFill/>
              </a:ln>
              <a:solidFill>
                <a:prstClr val="black">
                  <a:lumMod val="50000"/>
                  <a:lumOff val="50000"/>
                </a:prstClr>
              </a:solidFill>
              <a:effectLst/>
              <a:uLnTx/>
              <a:uFillTx/>
              <a:latin typeface="Tahoma"/>
              <a:ea typeface="+mn-ea"/>
              <a:cs typeface="Times New Roman" pitchFamily="18" charset="0"/>
            </a:endParaRP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397279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336549" y="-20608"/>
            <a:ext cx="7448550" cy="706408"/>
          </a:xfrm>
        </p:spPr>
        <p:txBody>
          <a:bodyPr>
            <a:normAutofit fontScale="90000"/>
          </a:bodyPr>
          <a:lstStyle/>
          <a:p>
            <a:pPr algn="ctr"/>
            <a:r>
              <a:rPr lang="en-US" sz="3200" b="1" dirty="0"/>
              <a:t>Marriage as a Foretaste of Perfect Union with God</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349" y="6629400"/>
            <a:ext cx="4231083" cy="249208"/>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Love Is In The Air (Part 2)</a:t>
            </a:r>
            <a:endParaRPr kumimoji="0" lang="en-US" sz="900" b="1"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247650" y="1314450"/>
            <a:ext cx="8058150" cy="4229100"/>
          </a:xfrm>
        </p:spPr>
        <p:txBody>
          <a:bodyPr>
            <a:normAutofit fontScale="32500" lnSpcReduction="20000"/>
          </a:bodyPr>
          <a:lstStyle/>
          <a:p>
            <a:pPr marL="0" lvl="0" indent="0">
              <a:buNone/>
            </a:pPr>
            <a:r>
              <a:rPr lang="en-US" sz="8600" b="1" dirty="0">
                <a:solidFill>
                  <a:srgbClr val="C00000"/>
                </a:solidFill>
                <a:latin typeface="Tahoma" pitchFamily="34" charset="0"/>
              </a:rPr>
              <a:t>Song of Songs read aloud in preparation  for the Passover</a:t>
            </a:r>
          </a:p>
          <a:p>
            <a:pPr lvl="0">
              <a:buFont typeface="Wingdings" panose="05000000000000000000" pitchFamily="2" charset="2"/>
              <a:buChar char="v"/>
            </a:pPr>
            <a:r>
              <a:rPr lang="en-US" sz="9600" b="1" i="1" dirty="0">
                <a:solidFill>
                  <a:schemeClr val="tx1"/>
                </a:solidFill>
                <a:latin typeface="Tahoma" pitchFamily="34" charset="0"/>
              </a:rPr>
              <a:t>Why did they do this?</a:t>
            </a:r>
          </a:p>
          <a:p>
            <a:pPr lvl="1">
              <a:buFont typeface="Wingdings" panose="05000000000000000000" pitchFamily="2" charset="2"/>
              <a:buChar char="ü"/>
            </a:pPr>
            <a:r>
              <a:rPr lang="en-US" sz="8000" dirty="0">
                <a:solidFill>
                  <a:schemeClr val="tx1"/>
                </a:solidFill>
                <a:latin typeface="Tahoma" pitchFamily="34" charset="0"/>
              </a:rPr>
              <a:t>Jewish tradition reads it as an allegory of the relationship between God and Israel</a:t>
            </a:r>
          </a:p>
          <a:p>
            <a:pPr lvl="1">
              <a:buFont typeface="Wingdings" panose="05000000000000000000" pitchFamily="2" charset="2"/>
              <a:buChar char="ü"/>
            </a:pPr>
            <a:r>
              <a:rPr lang="en-US" sz="8000" dirty="0">
                <a:solidFill>
                  <a:schemeClr val="tx1"/>
                </a:solidFill>
              </a:rPr>
              <a:t>God’s covenantal love for his people as is stated by the prophet Isaiah, “For your husband is your Maker, Whose name is the LORD of hosts; And your Redeemer is the Holy One of Israel, Who is called the God of all the earth” </a:t>
            </a:r>
            <a:r>
              <a:rPr lang="en-US" sz="8000" b="1" dirty="0">
                <a:solidFill>
                  <a:schemeClr val="tx1"/>
                </a:solidFill>
              </a:rPr>
              <a:t>(Isaiah 54:5)</a:t>
            </a:r>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404037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a:extLst>
              <a:ext uri="{FF2B5EF4-FFF2-40B4-BE49-F238E27FC236}">
                <a16:creationId xmlns:a16="http://schemas.microsoft.com/office/drawing/2014/main" id="{A1154757-9216-4490-8BFC-4424BC58A78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l="19537" r="19537"/>
          <a:stretch/>
        </p:blipFill>
        <p:spPr>
          <a:xfrm>
            <a:off x="3708661" y="0"/>
            <a:ext cx="543534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19462" y="6629400"/>
            <a:ext cx="2995415" cy="240951"/>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Tahoma"/>
                <a:ea typeface="+mn-ea"/>
                <a:cs typeface="Times New Roman" pitchFamily="18" charset="0"/>
              </a:rPr>
              <a:t>Love Is In The Air (Part 2)</a:t>
            </a:r>
            <a:endParaRPr kumimoji="0" lang="en-US" sz="900" b="1" i="0" u="none" strike="noStrike" kern="1200" cap="none" spc="0" normalizeH="0" baseline="0" noProof="0" dirty="0">
              <a:ln>
                <a:noFill/>
              </a:ln>
              <a:solidFill>
                <a:prstClr val="black">
                  <a:lumMod val="50000"/>
                  <a:lumOff val="50000"/>
                </a:prstClr>
              </a:solidFill>
              <a:effectLst/>
              <a:uLnTx/>
              <a:uFillTx/>
              <a:latin typeface="Tahoma"/>
              <a:ea typeface="+mn-ea"/>
              <a:cs typeface="Times New Roman" pitchFamily="18" charset="0"/>
            </a:endParaRP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Text Box 8">
            <a:extLst>
              <a:ext uri="{FF2B5EF4-FFF2-40B4-BE49-F238E27FC236}">
                <a16:creationId xmlns:a16="http://schemas.microsoft.com/office/drawing/2014/main" id="{7199E6AC-4C48-4B88-8C87-346BD7A12F60}"/>
              </a:ext>
            </a:extLst>
          </p:cNvPr>
          <p:cNvSpPr txBox="1">
            <a:spLocks noChangeArrowheads="1"/>
          </p:cNvSpPr>
          <p:nvPr/>
        </p:nvSpPr>
        <p:spPr bwMode="auto">
          <a:xfrm>
            <a:off x="304800" y="1555804"/>
            <a:ext cx="4724400" cy="2554545"/>
          </a:xfrm>
          <a:prstGeom prst="rect">
            <a:avLst/>
          </a:prstGeom>
          <a:solidFill>
            <a:srgbClr val="FFCCFF"/>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algn="ctr" eaLnBrk="1" hangingPunct="1"/>
            <a:r>
              <a:rPr lang="en-US" sz="3200" dirty="0">
                <a:solidFill>
                  <a:srgbClr val="C00000"/>
                </a:solidFill>
              </a:rPr>
              <a:t>A godly marriage will mirror the church’s relationship with Christ, which is to be pure and delightful!</a:t>
            </a:r>
            <a:endParaRPr kumimoji="0" lang="en-US" sz="3200" b="0" i="0" u="none" strike="noStrike" kern="1200" cap="none" spc="0" normalizeH="0" baseline="0" noProof="0" dirty="0">
              <a:ln>
                <a:noFill/>
              </a:ln>
              <a:solidFill>
                <a:srgbClr val="C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8123275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45" name="Straight Connector 44">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descr="A person and person kissing&#10;&#10;Description automatically generated with low confidence">
            <a:extLst>
              <a:ext uri="{FF2B5EF4-FFF2-40B4-BE49-F238E27FC236}">
                <a16:creationId xmlns:a16="http://schemas.microsoft.com/office/drawing/2014/main" id="{A1154757-9216-4490-8BFC-4424BC58A781}"/>
              </a:ext>
            </a:extLst>
          </p:cNvPr>
          <p:cNvPicPr>
            <a:picLocks noGrp="1" noChangeAspect="1"/>
          </p:cNvPicPr>
          <p:nvPr>
            <p:ph sz="quarter" idx="13"/>
          </p:nvPr>
        </p:nvPicPr>
        <p:blipFill rotWithShape="1">
          <a:blip r:embed="rId2">
            <a:duotone>
              <a:prstClr val="black"/>
              <a:prstClr val="white"/>
            </a:duotone>
            <a:extLst>
              <a:ext uri="{28A0092B-C50C-407E-A947-70E740481C1C}">
                <a14:useLocalDpi xmlns:a14="http://schemas.microsoft.com/office/drawing/2010/main" val="0"/>
              </a:ext>
            </a:extLst>
          </a:blip>
          <a:srcRect l="27045" r="25116" b="9091"/>
          <a:stretch/>
        </p:blipFill>
        <p:spPr>
          <a:xfrm>
            <a:off x="3814762" y="-1"/>
            <a:ext cx="5326856" cy="6858001"/>
          </a:xfrm>
          <a:custGeom>
            <a:avLst/>
            <a:gdLst/>
            <a:ahLst/>
            <a:cxnLst/>
            <a:rect l="l" t="t" r="r" b="b"/>
            <a:pathLst>
              <a:path w="7102474" h="6858001">
                <a:moveTo>
                  <a:pt x="417180" y="0"/>
                </a:moveTo>
                <a:lnTo>
                  <a:pt x="7102474" y="0"/>
                </a:lnTo>
                <a:lnTo>
                  <a:pt x="7102474" y="6858001"/>
                </a:lnTo>
                <a:lnTo>
                  <a:pt x="65002" y="6858001"/>
                </a:lnTo>
                <a:lnTo>
                  <a:pt x="1840421" y="4521201"/>
                </a:lnTo>
                <a:close/>
                <a:moveTo>
                  <a:pt x="0" y="0"/>
                </a:moveTo>
                <a:lnTo>
                  <a:pt x="417180" y="0"/>
                </a:lnTo>
                <a:lnTo>
                  <a:pt x="0" y="447"/>
                </a:lnTo>
                <a:close/>
              </a:path>
            </a:pathLst>
          </a:custGeom>
        </p:spPr>
      </p:pic>
      <p:sp>
        <p:nvSpPr>
          <p:cNvPr id="2" name="Title 1">
            <a:extLst>
              <a:ext uri="{FF2B5EF4-FFF2-40B4-BE49-F238E27FC236}">
                <a16:creationId xmlns:a16="http://schemas.microsoft.com/office/drawing/2014/main" id="{1A040D37-D858-4AFF-866A-8EE5549378EF}"/>
              </a:ext>
            </a:extLst>
          </p:cNvPr>
          <p:cNvSpPr>
            <a:spLocks noGrp="1"/>
          </p:cNvSpPr>
          <p:nvPr>
            <p:ph type="title"/>
          </p:nvPr>
        </p:nvSpPr>
        <p:spPr>
          <a:xfrm>
            <a:off x="621062" y="0"/>
            <a:ext cx="3493738" cy="838200"/>
          </a:xfrm>
        </p:spPr>
        <p:txBody>
          <a:bodyPr vert="horz" lIns="91440" tIns="45720" rIns="91440" bIns="45720" rtlCol="0" anchor="b">
            <a:normAutofit/>
          </a:bodyPr>
          <a:lstStyle/>
          <a:p>
            <a:pPr algn="ctr"/>
            <a:r>
              <a:rPr lang="en-US" sz="4000" b="1" dirty="0"/>
              <a:t>Conclusion</a:t>
            </a:r>
          </a:p>
        </p:txBody>
      </p:sp>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07851" y="6492875"/>
            <a:ext cx="3631008"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Tahoma"/>
                <a:ea typeface="+mn-ea"/>
                <a:cs typeface="Times New Roman" pitchFamily="18" charset="0"/>
              </a:rPr>
              <a:t>Love Is In The Air (Part 2)</a:t>
            </a:r>
            <a:endParaRPr kumimoji="0" lang="en-US" sz="900" b="1" i="0" u="none" strike="noStrike" kern="1200" cap="none" spc="0" normalizeH="0" baseline="0" noProof="0" dirty="0">
              <a:ln>
                <a:noFill/>
              </a:ln>
              <a:solidFill>
                <a:prstClr val="black">
                  <a:lumMod val="50000"/>
                  <a:lumOff val="50000"/>
                </a:prstClr>
              </a:solidFill>
              <a:effectLst/>
              <a:uLnTx/>
              <a:uFillTx/>
              <a:latin typeface="Tahoma"/>
              <a:ea typeface="+mn-ea"/>
              <a:cs typeface="Times New Roman" pitchFamily="18" charset="0"/>
            </a:endParaRPr>
          </a:p>
        </p:txBody>
      </p:sp>
      <p:cxnSp>
        <p:nvCxnSpPr>
          <p:cNvPr id="56" name="Straight Connector 55">
            <a:extLst>
              <a:ext uri="{FF2B5EF4-FFF2-40B4-BE49-F238E27FC236}">
                <a16:creationId xmlns:a16="http://schemas.microsoft.com/office/drawing/2014/main" id="{A3D2D849-17D8-45A4-9FB8-B955CD22BD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7A0A4A95-757B-4092-A077-CA7C3ADE49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2D2FAE71-B8B1-4745-A59A-A88D3FE48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E4C67344-C816-4380-85F7-CCFD7F8BA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24">
            <a:extLst>
              <a:ext uri="{FF2B5EF4-FFF2-40B4-BE49-F238E27FC236}">
                <a16:creationId xmlns:a16="http://schemas.microsoft.com/office/drawing/2014/main" id="{5A0B04CD-E5BD-4922-BE66-2D5B3A0DE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7">
            <a:extLst>
              <a:ext uri="{FF2B5EF4-FFF2-40B4-BE49-F238E27FC236}">
                <a16:creationId xmlns:a16="http://schemas.microsoft.com/office/drawing/2014/main" id="{CF4C9BE8-5C78-476D-9042-ECD8BE635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8">
            <a:extLst>
              <a:ext uri="{FF2B5EF4-FFF2-40B4-BE49-F238E27FC236}">
                <a16:creationId xmlns:a16="http://schemas.microsoft.com/office/drawing/2014/main" id="{7D6A31B3-BF49-4DB2-8306-DD2E4B889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9">
            <a:extLst>
              <a:ext uri="{FF2B5EF4-FFF2-40B4-BE49-F238E27FC236}">
                <a16:creationId xmlns:a16="http://schemas.microsoft.com/office/drawing/2014/main" id="{A903E87B-DD97-4095-B106-3218D6AF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29">
            <a:extLst>
              <a:ext uri="{FF2B5EF4-FFF2-40B4-BE49-F238E27FC236}">
                <a16:creationId xmlns:a16="http://schemas.microsoft.com/office/drawing/2014/main" id="{954CB26F-45F0-4288-A3B1-32535127B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Content Placeholder 2">
            <a:extLst>
              <a:ext uri="{FF2B5EF4-FFF2-40B4-BE49-F238E27FC236}">
                <a16:creationId xmlns:a16="http://schemas.microsoft.com/office/drawing/2014/main" id="{69CB8243-8743-4321-B16C-29C3426FFCA9}"/>
              </a:ext>
            </a:extLst>
          </p:cNvPr>
          <p:cNvSpPr txBox="1">
            <a:spLocks/>
          </p:cNvSpPr>
          <p:nvPr/>
        </p:nvSpPr>
        <p:spPr>
          <a:xfrm>
            <a:off x="324361" y="2297469"/>
            <a:ext cx="4323839" cy="2767887"/>
          </a:xfrm>
          <a:prstGeom prst="rect">
            <a:avLst/>
          </a:prstGeom>
        </p:spPr>
        <p:txBody>
          <a:bodyPr>
            <a:normAutofit fontScale="47500" lnSpcReduction="20000"/>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fontAlgn="auto">
              <a:buNone/>
            </a:pPr>
            <a:r>
              <a:rPr lang="en-US" sz="7600" dirty="0">
                <a:solidFill>
                  <a:srgbClr val="C00000"/>
                </a:solidFill>
                <a:latin typeface="Tahoma" pitchFamily="34" charset="0"/>
              </a:rPr>
              <a:t>Marriage is a gift from God so we can enjoy &amp; delight in the one whom our soul loves (SoS 3:4)</a:t>
            </a:r>
            <a:endParaRPr lang="en-US" sz="9600" b="0" dirty="0">
              <a:solidFill>
                <a:schemeClr val="tx1"/>
              </a:solidFill>
              <a:latin typeface="Tahoma" pitchFamily="34" charset="0"/>
            </a:endParaRPr>
          </a:p>
        </p:txBody>
      </p:sp>
    </p:spTree>
    <p:extLst>
      <p:ext uri="{BB962C8B-B14F-4D97-AF65-F5344CB8AC3E}">
        <p14:creationId xmlns:p14="http://schemas.microsoft.com/office/powerpoint/2010/main" val="28995472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arn(inVertical)">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609600" y="0"/>
            <a:ext cx="8001000" cy="533400"/>
          </a:xfrm>
        </p:spPr>
        <p:txBody>
          <a:bodyPr/>
          <a:lstStyle/>
          <a:p>
            <a:r>
              <a:rPr lang="en-US" sz="4000" b="1" dirty="0"/>
              <a:t>Conclusion</a:t>
            </a:r>
          </a:p>
        </p:txBody>
      </p: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495300" y="1663105"/>
            <a:ext cx="8229600" cy="3531790"/>
          </a:xfrm>
        </p:spPr>
        <p:txBody>
          <a:bodyPr/>
          <a:lstStyle/>
          <a:p>
            <a:pPr marL="0" lvl="0" indent="0" eaLnBrk="1" hangingPunct="1">
              <a:buNone/>
            </a:pPr>
            <a:r>
              <a:rPr lang="en-US" sz="2800" b="1" dirty="0">
                <a:solidFill>
                  <a:srgbClr val="C00000"/>
                </a:solidFill>
                <a:latin typeface="Tahoma" pitchFamily="34" charset="0"/>
              </a:rPr>
              <a:t>Marriage is a gift from God </a:t>
            </a:r>
            <a:endParaRPr kumimoji="0" lang="en-US" sz="2800" b="1" i="0" u="none" strike="noStrike" kern="1200" cap="none" spc="0" normalizeH="0" baseline="0" noProof="0" dirty="0">
              <a:ln>
                <a:noFill/>
              </a:ln>
              <a:solidFill>
                <a:srgbClr val="C00000"/>
              </a:solidFill>
              <a:effectLst/>
              <a:uLnTx/>
              <a:uFillTx/>
              <a:latin typeface="Tahoma" pitchFamily="34" charset="0"/>
            </a:endParaRPr>
          </a:p>
          <a:p>
            <a:pPr marL="461963" lvl="0" indent="-461963">
              <a:buClr>
                <a:srgbClr val="FF66FF"/>
              </a:buClr>
              <a:buSzPct val="115000"/>
              <a:buFont typeface="Wingdings" pitchFamily="2" charset="2"/>
              <a:buChar char="Ø"/>
            </a:pPr>
            <a:r>
              <a:rPr lang="en-US" sz="2400" dirty="0">
                <a:latin typeface="Tahoma" pitchFamily="34" charset="0"/>
              </a:rPr>
              <a:t>“In love, every groom is a King Solomon, a shepherd, and even a gazelle, and every bride is a princess and country maiden” (Duane Garret, </a:t>
            </a:r>
            <a:r>
              <a:rPr lang="en-US" sz="2400" i="1" u="sng" dirty="0">
                <a:latin typeface="Tahoma" pitchFamily="34" charset="0"/>
              </a:rPr>
              <a:t>Proverbs, Ecclesiastes, Song of Songs)</a:t>
            </a:r>
          </a:p>
          <a:p>
            <a:pPr marL="461963" lvl="0" indent="-461963">
              <a:buClr>
                <a:srgbClr val="FF66FF"/>
              </a:buClr>
              <a:buSzPct val="115000"/>
              <a:buFont typeface="Wingdings" pitchFamily="2" charset="2"/>
              <a:buChar char="Ø"/>
            </a:pPr>
            <a:r>
              <a:rPr lang="en-US" sz="2400" b="1" dirty="0">
                <a:latin typeface="Tahoma" pitchFamily="34" charset="0"/>
              </a:rPr>
              <a:t>Hebrews 13:4: </a:t>
            </a:r>
            <a:r>
              <a:rPr lang="en-US" sz="2400" dirty="0">
                <a:latin typeface="Tahoma" pitchFamily="34" charset="0"/>
              </a:rPr>
              <a:t>Marriage is to be held in honor among all, and the marriage bed is to be undefiled; for fornicators and adulterers God will judge.</a:t>
            </a:r>
            <a:endParaRPr lang="en-US" sz="2400" b="1" dirty="0"/>
          </a:p>
        </p:txBody>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145971" y="6583362"/>
            <a:ext cx="2895600" cy="27463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ahoma" pitchFamily="34" charset="0"/>
                <a:ea typeface="+mn-ea"/>
                <a:cs typeface="Times New Roman" pitchFamily="18" charset="0"/>
              </a:rPr>
              <a:t>Love Is In The Air (Part 2)</a:t>
            </a:r>
            <a:endParaRPr kumimoji="0" lang="en-US" sz="1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2569022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00641"/>
            <a:ext cx="9144000" cy="702014"/>
          </a:xfrm>
        </p:spPr>
        <p:txBody>
          <a:bodyPr/>
          <a:lstStyle/>
          <a:p>
            <a:pPr eaLnBrk="1" hangingPunct="1"/>
            <a:r>
              <a:rPr lang="en-US" sz="4000" b="1" u="sng" dirty="0">
                <a:solidFill>
                  <a:srgbClr val="FFC000"/>
                </a:solidFill>
                <a:effectLst/>
                <a:latin typeface="Arial"/>
                <a:ea typeface="+mj-ea"/>
                <a:cs typeface="Times New Roman"/>
              </a:rPr>
              <a:t>Conclusion</a:t>
            </a:r>
            <a:endParaRPr lang="en-US" sz="4000" b="1" u="sng" dirty="0">
              <a:solidFill>
                <a:srgbClr val="FFC000"/>
              </a:solidFill>
              <a:cs typeface="Times New Roman" pitchFamily="18" charset="0"/>
            </a:endParaRPr>
          </a:p>
        </p:txBody>
      </p:sp>
      <p:sp>
        <p:nvSpPr>
          <p:cNvPr id="14339" name="Footer Placeholder 4"/>
          <p:cNvSpPr>
            <a:spLocks noGrp="1"/>
          </p:cNvSpPr>
          <p:nvPr>
            <p:ph type="ftr" sz="quarter" idx="11"/>
          </p:nvPr>
        </p:nvSpPr>
        <p:spPr>
          <a:xfrm>
            <a:off x="-7373" y="6515100"/>
            <a:ext cx="91440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Love Is In The Air (Part 2)</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713267" y="769443"/>
            <a:ext cx="3717466" cy="232341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a:extLst>
              <a:ext uri="{FF2B5EF4-FFF2-40B4-BE49-F238E27FC236}">
                <a16:creationId xmlns:a16="http://schemas.microsoft.com/office/drawing/2014/main" id="{34CC9A41-DCD9-4F24-ABBF-7A3D794B7263}"/>
              </a:ext>
            </a:extLst>
          </p:cNvPr>
          <p:cNvSpPr txBox="1">
            <a:spLocks noChangeArrowheads="1"/>
          </p:cNvSpPr>
          <p:nvPr/>
        </p:nvSpPr>
        <p:spPr bwMode="auto">
          <a:xfrm>
            <a:off x="-14746" y="3260929"/>
            <a:ext cx="9151373" cy="3046988"/>
          </a:xfrm>
          <a:prstGeom prst="rect">
            <a:avLst/>
          </a:prstGeom>
          <a:solidFill>
            <a:srgbClr val="FFCCFF"/>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algn="ctr" eaLnBrk="1" hangingPunct="1"/>
            <a:r>
              <a:rPr lang="en-US" sz="3200" dirty="0">
                <a:solidFill>
                  <a:srgbClr val="C00000"/>
                </a:solidFill>
              </a:rPr>
              <a:t>May Solomon’s “Song of Songs” encourage couples to have patience while dating, to delight in your spouse on the wedding day, and to commit to have a joyful marriage where you enjoy spending time with your spouse and adventure together!</a:t>
            </a:r>
            <a:endParaRPr kumimoji="0" lang="en-US" sz="3200" b="0" i="0" u="none" strike="noStrike" kern="120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12743897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algn="ctr"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AC4AE8-ECA9-4A43-A3D8-01FB290EF917}"/>
              </a:ext>
            </a:extLst>
          </p:cNvPr>
          <p:cNvSpPr>
            <a:spLocks noGrp="1"/>
          </p:cNvSpPr>
          <p:nvPr>
            <p:ph type="ftr" sz="quarter" idx="11"/>
          </p:nvPr>
        </p:nvSpPr>
        <p:spPr>
          <a:xfrm>
            <a:off x="457200" y="6629400"/>
            <a:ext cx="6172200" cy="228600"/>
          </a:xfrm>
        </p:spPr>
        <p:txBody>
          <a:bodyPr/>
          <a:lstStyle/>
          <a:p>
            <a:pPr>
              <a:defRPr/>
            </a:pPr>
            <a:r>
              <a:rPr lang="en-US"/>
              <a:t>Love Is In The Air (Part 2)</a:t>
            </a:r>
            <a:endParaRPr lang="en-US" dirty="0"/>
          </a:p>
        </p:txBody>
      </p:sp>
      <p:sp>
        <p:nvSpPr>
          <p:cNvPr id="90114" name="Rectangle 2">
            <a:extLst>
              <a:ext uri="{FF2B5EF4-FFF2-40B4-BE49-F238E27FC236}">
                <a16:creationId xmlns:a16="http://schemas.microsoft.com/office/drawing/2014/main" id="{53A294F9-5F0E-4D36-91BB-3CBCDB3EE4C8}"/>
              </a:ext>
            </a:extLst>
          </p:cNvPr>
          <p:cNvSpPr>
            <a:spLocks noGrp="1" noChangeArrowheads="1"/>
          </p:cNvSpPr>
          <p:nvPr>
            <p:ph type="title"/>
          </p:nvPr>
        </p:nvSpPr>
        <p:spPr>
          <a:xfrm>
            <a:off x="0" y="0"/>
            <a:ext cx="9144000" cy="560388"/>
          </a:xfrm>
        </p:spPr>
        <p:txBody>
          <a:bodyPr>
            <a:noAutofit/>
          </a:bodyPr>
          <a:lstStyle/>
          <a:p>
            <a:pPr eaLnBrk="1" hangingPunct="1">
              <a:defRPr/>
            </a:pPr>
            <a:r>
              <a:rPr lang="en-US" sz="4000" b="1" u="sng" dirty="0">
                <a:solidFill>
                  <a:srgbClr val="FF0000"/>
                </a:solidFill>
                <a:cs typeface="Times New Roman" pitchFamily="18" charset="0"/>
              </a:rPr>
              <a:t>Intro</a:t>
            </a:r>
            <a:r>
              <a:rPr lang="en-US" sz="4000" b="1" u="sng" dirty="0">
                <a:solidFill>
                  <a:srgbClr val="FF0000"/>
                </a:solidFill>
              </a:rPr>
              <a:t> </a:t>
            </a:r>
          </a:p>
        </p:txBody>
      </p:sp>
      <p:sp>
        <p:nvSpPr>
          <p:cNvPr id="3076" name="Text Box 11">
            <a:extLst>
              <a:ext uri="{FF2B5EF4-FFF2-40B4-BE49-F238E27FC236}">
                <a16:creationId xmlns:a16="http://schemas.microsoft.com/office/drawing/2014/main" id="{C6C50200-ACCA-44D2-989F-4051D9BC2A86}"/>
              </a:ext>
            </a:extLst>
          </p:cNvPr>
          <p:cNvSpPr txBox="1">
            <a:spLocks noChangeArrowheads="1"/>
          </p:cNvSpPr>
          <p:nvPr/>
        </p:nvSpPr>
        <p:spPr bwMode="auto">
          <a:xfrm>
            <a:off x="457200" y="729446"/>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anose="020B0604030504040204" pitchFamily="34" charset="0"/>
                <a:cs typeface="Times New Roman" panose="02020603050405020304" pitchFamily="18" charset="0"/>
              </a:defRPr>
            </a:lvl1pPr>
            <a:lvl2pPr marL="742950" indent="-285750" eaLnBrk="0" hangingPunct="0">
              <a:defRPr sz="2000">
                <a:solidFill>
                  <a:schemeClr val="folHlink"/>
                </a:solidFill>
                <a:latin typeface="Tahoma" panose="020B0604030504040204" pitchFamily="34" charset="0"/>
                <a:cs typeface="Times New Roman" panose="02020603050405020304" pitchFamily="18" charset="0"/>
              </a:defRPr>
            </a:lvl2pPr>
            <a:lvl3pPr marL="1143000" indent="-228600" eaLnBrk="0" hangingPunct="0">
              <a:defRPr sz="2000">
                <a:solidFill>
                  <a:schemeClr val="folHlink"/>
                </a:solidFill>
                <a:latin typeface="Tahoma" panose="020B0604030504040204" pitchFamily="34" charset="0"/>
                <a:cs typeface="Times New Roman" panose="02020603050405020304" pitchFamily="18" charset="0"/>
              </a:defRPr>
            </a:lvl3pPr>
            <a:lvl4pPr marL="1600200" indent="-228600" eaLnBrk="0" hangingPunct="0">
              <a:defRPr sz="2000">
                <a:solidFill>
                  <a:schemeClr val="folHlink"/>
                </a:solidFill>
                <a:latin typeface="Tahoma" panose="020B0604030504040204" pitchFamily="34" charset="0"/>
                <a:cs typeface="Times New Roman" panose="02020603050405020304" pitchFamily="18" charset="0"/>
              </a:defRPr>
            </a:lvl4pPr>
            <a:lvl5pPr marL="2057400" indent="-228600" eaLnBrk="0" hangingPunct="0">
              <a:defRPr sz="2000">
                <a:solidFill>
                  <a:schemeClr val="folHlink"/>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buClr>
                <a:schemeClr val="hlink"/>
              </a:buClr>
              <a:buSzPct val="115000"/>
              <a:buFont typeface="Wingdings" panose="05000000000000000000" pitchFamily="2" charset="2"/>
              <a:buChar char="Ø"/>
              <a:defRPr sz="2000">
                <a:solidFill>
                  <a:schemeClr val="folHlink"/>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buClr>
                <a:schemeClr val="hlink"/>
              </a:buClr>
              <a:buSzPct val="115000"/>
              <a:buFont typeface="Wingdings" panose="05000000000000000000" pitchFamily="2" charset="2"/>
              <a:buChar char="Ø"/>
              <a:defRPr sz="2000">
                <a:solidFill>
                  <a:schemeClr val="folHlink"/>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buClr>
                <a:schemeClr val="hlink"/>
              </a:buClr>
              <a:buSzPct val="115000"/>
              <a:buFont typeface="Wingdings" panose="05000000000000000000" pitchFamily="2" charset="2"/>
              <a:buChar char="Ø"/>
              <a:defRPr sz="2000">
                <a:solidFill>
                  <a:schemeClr val="folHlink"/>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buClr>
                <a:schemeClr val="hlink"/>
              </a:buClr>
              <a:buSzPct val="115000"/>
              <a:buFont typeface="Wingdings" panose="05000000000000000000" pitchFamily="2" charset="2"/>
              <a:buChar char="Ø"/>
              <a:defRPr sz="2000">
                <a:solidFill>
                  <a:schemeClr val="folHlink"/>
                </a:solidFill>
                <a:latin typeface="Tahoma" panose="020B0604030504040204" pitchFamily="34" charset="0"/>
                <a:cs typeface="Times New Roman" panose="02020603050405020304" pitchFamily="18" charset="0"/>
              </a:defRPr>
            </a:lvl9pPr>
          </a:lstStyle>
          <a:p>
            <a:pPr marL="0" indent="0" algn="ctr" eaLnBrk="1" hangingPunct="1">
              <a:buClrTx/>
              <a:buSzTx/>
              <a:buFontTx/>
              <a:buNone/>
            </a:pPr>
            <a:r>
              <a:rPr lang="en-US" altLang="en-US" sz="2400" dirty="0">
                <a:solidFill>
                  <a:schemeClr val="tx1"/>
                </a:solidFill>
              </a:rPr>
              <a:t>Most people have a grotesquely distorted view of sex &amp; marriage!</a:t>
            </a:r>
            <a:endParaRPr lang="en-US" altLang="en-US" sz="2400" b="1" dirty="0">
              <a:solidFill>
                <a:schemeClr val="tx1"/>
              </a:solidFill>
            </a:endParaRPr>
          </a:p>
        </p:txBody>
      </p:sp>
      <p:sp>
        <p:nvSpPr>
          <p:cNvPr id="7" name="Text Box 11">
            <a:extLst>
              <a:ext uri="{FF2B5EF4-FFF2-40B4-BE49-F238E27FC236}">
                <a16:creationId xmlns:a16="http://schemas.microsoft.com/office/drawing/2014/main" id="{8C219F7D-0CFC-494B-B0CB-ED8FB4DF2F40}"/>
              </a:ext>
            </a:extLst>
          </p:cNvPr>
          <p:cNvSpPr txBox="1">
            <a:spLocks noChangeArrowheads="1"/>
          </p:cNvSpPr>
          <p:nvPr/>
        </p:nvSpPr>
        <p:spPr bwMode="auto">
          <a:xfrm>
            <a:off x="457200" y="5105400"/>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anose="020B0604030504040204" pitchFamily="34" charset="0"/>
                <a:cs typeface="Times New Roman" panose="02020603050405020304" pitchFamily="18" charset="0"/>
              </a:defRPr>
            </a:lvl1pPr>
            <a:lvl2pPr marL="742950" indent="-285750" eaLnBrk="0" hangingPunct="0">
              <a:defRPr sz="2000">
                <a:solidFill>
                  <a:schemeClr val="folHlink"/>
                </a:solidFill>
                <a:latin typeface="Tahoma" panose="020B0604030504040204" pitchFamily="34" charset="0"/>
                <a:cs typeface="Times New Roman" panose="02020603050405020304" pitchFamily="18" charset="0"/>
              </a:defRPr>
            </a:lvl2pPr>
            <a:lvl3pPr marL="1143000" indent="-228600" eaLnBrk="0" hangingPunct="0">
              <a:defRPr sz="2000">
                <a:solidFill>
                  <a:schemeClr val="folHlink"/>
                </a:solidFill>
                <a:latin typeface="Tahoma" panose="020B0604030504040204" pitchFamily="34" charset="0"/>
                <a:cs typeface="Times New Roman" panose="02020603050405020304" pitchFamily="18" charset="0"/>
              </a:defRPr>
            </a:lvl3pPr>
            <a:lvl4pPr marL="1600200" indent="-228600" eaLnBrk="0" hangingPunct="0">
              <a:defRPr sz="2000">
                <a:solidFill>
                  <a:schemeClr val="folHlink"/>
                </a:solidFill>
                <a:latin typeface="Tahoma" panose="020B0604030504040204" pitchFamily="34" charset="0"/>
                <a:cs typeface="Times New Roman" panose="02020603050405020304" pitchFamily="18" charset="0"/>
              </a:defRPr>
            </a:lvl4pPr>
            <a:lvl5pPr marL="2057400" indent="-228600" eaLnBrk="0" hangingPunct="0">
              <a:defRPr sz="2000">
                <a:solidFill>
                  <a:schemeClr val="folHlink"/>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buClr>
                <a:schemeClr val="hlink"/>
              </a:buClr>
              <a:buSzPct val="115000"/>
              <a:buFont typeface="Wingdings" panose="05000000000000000000" pitchFamily="2" charset="2"/>
              <a:buChar char="Ø"/>
              <a:defRPr sz="2000">
                <a:solidFill>
                  <a:schemeClr val="folHlink"/>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buClr>
                <a:schemeClr val="hlink"/>
              </a:buClr>
              <a:buSzPct val="115000"/>
              <a:buFont typeface="Wingdings" panose="05000000000000000000" pitchFamily="2" charset="2"/>
              <a:buChar char="Ø"/>
              <a:defRPr sz="2000">
                <a:solidFill>
                  <a:schemeClr val="folHlink"/>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buClr>
                <a:schemeClr val="hlink"/>
              </a:buClr>
              <a:buSzPct val="115000"/>
              <a:buFont typeface="Wingdings" panose="05000000000000000000" pitchFamily="2" charset="2"/>
              <a:buChar char="Ø"/>
              <a:defRPr sz="2000">
                <a:solidFill>
                  <a:schemeClr val="folHlink"/>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buClr>
                <a:schemeClr val="hlink"/>
              </a:buClr>
              <a:buSzPct val="115000"/>
              <a:buFont typeface="Wingdings" panose="05000000000000000000" pitchFamily="2" charset="2"/>
              <a:buChar char="Ø"/>
              <a:defRPr sz="2000">
                <a:solidFill>
                  <a:schemeClr val="folHlink"/>
                </a:solidFill>
                <a:latin typeface="Tahoma" panose="020B0604030504040204" pitchFamily="34" charset="0"/>
                <a:cs typeface="Times New Roman" panose="02020603050405020304" pitchFamily="18" charset="0"/>
              </a:defRPr>
            </a:lvl9pPr>
          </a:lstStyle>
          <a:p>
            <a:pPr marL="0" indent="0" algn="ctr" eaLnBrk="1" hangingPunct="1">
              <a:buClrTx/>
              <a:buSzTx/>
              <a:buFontTx/>
              <a:buNone/>
            </a:pPr>
            <a:r>
              <a:rPr lang="en-US" altLang="en-US" sz="2400" dirty="0">
                <a:solidFill>
                  <a:schemeClr val="tx1"/>
                </a:solidFill>
              </a:rPr>
              <a:t>Cohabiting is the cause for many children being born and raised by single parents!</a:t>
            </a:r>
            <a:endParaRPr lang="en-US" altLang="en-US" sz="2400" b="1" dirty="0">
              <a:solidFill>
                <a:schemeClr val="tx1"/>
              </a:solidFill>
            </a:endParaRPr>
          </a:p>
        </p:txBody>
      </p:sp>
      <p:pic>
        <p:nvPicPr>
          <p:cNvPr id="14" name="Picture 13">
            <a:extLst>
              <a:ext uri="{FF2B5EF4-FFF2-40B4-BE49-F238E27FC236}">
                <a16:creationId xmlns:a16="http://schemas.microsoft.com/office/drawing/2014/main" id="{B3B3188F-61D4-47B5-A0F5-B4E278141E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23106" y="1738662"/>
            <a:ext cx="4316588" cy="30313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21" presetClass="entr" presetSubtype="1"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685922"/>
          </a:xfrm>
        </p:spPr>
        <p:txBody>
          <a:bodyPr/>
          <a:lstStyle/>
          <a:p>
            <a:pPr algn="r" eaLnBrk="1" hangingPunct="1"/>
            <a:r>
              <a:rPr lang="en-US" sz="4000" b="1" u="sng" dirty="0">
                <a:solidFill>
                  <a:srgbClr val="FFC000"/>
                </a:solidFill>
                <a:effectLst/>
                <a:latin typeface="Arial"/>
                <a:ea typeface="+mj-ea"/>
                <a:cs typeface="Times New Roman"/>
              </a:rPr>
              <a:t>Intro</a:t>
            </a:r>
            <a:endParaRPr lang="en-US" sz="4000" b="1" u="sng" dirty="0">
              <a:solidFill>
                <a:srgbClr val="FFC000"/>
              </a:solidFill>
              <a:cs typeface="Times New Roman" pitchFamily="18" charset="0"/>
            </a:endParaRPr>
          </a:p>
        </p:txBody>
      </p:sp>
      <p:sp>
        <p:nvSpPr>
          <p:cNvPr id="14339" name="Footer Placeholder 4"/>
          <p:cNvSpPr>
            <a:spLocks noGrp="1"/>
          </p:cNvSpPr>
          <p:nvPr>
            <p:ph type="ftr" sz="quarter" idx="11"/>
          </p:nvPr>
        </p:nvSpPr>
        <p:spPr>
          <a:xfrm>
            <a:off x="-7373" y="6515100"/>
            <a:ext cx="2598173"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Love Is In The Air (Part 2)</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087762" y="762000"/>
            <a:ext cx="4961100" cy="2480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a:extLst>
              <a:ext uri="{FF2B5EF4-FFF2-40B4-BE49-F238E27FC236}">
                <a16:creationId xmlns:a16="http://schemas.microsoft.com/office/drawing/2014/main" id="{34CC9A41-DCD9-4F24-ABBF-7A3D794B7263}"/>
              </a:ext>
            </a:extLst>
          </p:cNvPr>
          <p:cNvSpPr txBox="1">
            <a:spLocks noChangeArrowheads="1"/>
          </p:cNvSpPr>
          <p:nvPr/>
        </p:nvSpPr>
        <p:spPr bwMode="auto">
          <a:xfrm>
            <a:off x="1" y="3318629"/>
            <a:ext cx="9144000" cy="2554545"/>
          </a:xfrm>
          <a:prstGeom prst="rect">
            <a:avLst/>
          </a:prstGeom>
          <a:solidFill>
            <a:srgbClr val="FFCCFF"/>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algn="ctr" eaLnBrk="1" hangingPunct="1"/>
            <a:r>
              <a:rPr lang="en-US" sz="3200" dirty="0">
                <a:solidFill>
                  <a:srgbClr val="C00000"/>
                </a:solidFill>
              </a:rPr>
              <a:t>The theme of commitment runs throughout the song, from when they were betrothed, to the wedding day and their marriage afterwards, commitment to each other is highlighted!</a:t>
            </a:r>
            <a:endParaRPr kumimoji="0" lang="en-US" sz="3200" b="0" i="0" u="none" strike="noStrike" kern="120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19520536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10">
            <a:extLst>
              <a:ext uri="{FF2B5EF4-FFF2-40B4-BE49-F238E27FC236}">
                <a16:creationId xmlns:a16="http://schemas.microsoft.com/office/drawing/2014/main" id="{0DAF8575-DDD0-43E3-95E0-CF812F06AF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5CCA1792-C598-45A3-82EC-60F305DCB1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84F3208-0F93-4217-AB03-C74E565729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862CE08-0EF8-4D30-9F34-5CEF2E35C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F707B85-7DC9-4931-8C39-C2802F1F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9409EB7-9549-43B7-9597-771D971CA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95D6453-5D14-445F-B965-BA2F9177D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62F0BDF-F752-4F9D-826C-376BA43AF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019CD532-CC2D-41A0-B2E5-1A177CC06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51829B1-B54D-428F-B99F-234847A0C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C8483DED-5995-47C7-9E6E-3340224B3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2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grpSp>
        <p:nvGrpSpPr>
          <p:cNvPr id="40" name="Group 2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6" name="Straight Connector 2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1" name="Rectangle 3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descr="A picture containing text, clapperboard&#10;&#10;Description automatically generated">
            <a:extLst>
              <a:ext uri="{FF2B5EF4-FFF2-40B4-BE49-F238E27FC236}">
                <a16:creationId xmlns:a16="http://schemas.microsoft.com/office/drawing/2014/main" id="{35427D1F-EF8B-43A2-8DAE-5981DFFEE0B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22330" y="586579"/>
            <a:ext cx="7181067" cy="5850161"/>
          </a:xfrm>
          <a:prstGeom prst="rect">
            <a:avLst/>
          </a:prstGeom>
        </p:spPr>
      </p:pic>
      <p:sp>
        <p:nvSpPr>
          <p:cNvPr id="4" name="Footer Placeholder 3">
            <a:extLst>
              <a:ext uri="{FF2B5EF4-FFF2-40B4-BE49-F238E27FC236}">
                <a16:creationId xmlns:a16="http://schemas.microsoft.com/office/drawing/2014/main" id="{7277F3F1-34DE-4663-989A-E08B5DFD8071}"/>
              </a:ext>
            </a:extLst>
          </p:cNvPr>
          <p:cNvSpPr>
            <a:spLocks noGrp="1"/>
          </p:cNvSpPr>
          <p:nvPr>
            <p:ph type="ftr" sz="quarter" idx="15"/>
          </p:nvPr>
        </p:nvSpPr>
        <p:spPr>
          <a:xfrm>
            <a:off x="490416" y="6411619"/>
            <a:ext cx="4723209"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a:ln>
                  <a:noFill/>
                </a:ln>
                <a:solidFill>
                  <a:srgbClr val="FFFFFF"/>
                </a:solidFill>
                <a:effectLst/>
                <a:uLnTx/>
                <a:uFillTx/>
                <a:latin typeface="Tahoma"/>
                <a:ea typeface="+mn-ea"/>
                <a:cs typeface="Times New Roman" pitchFamily="18" charset="0"/>
              </a:rPr>
              <a:t>Love Is In The Air (Part 2)</a:t>
            </a:r>
          </a:p>
        </p:txBody>
      </p:sp>
      <p:sp>
        <p:nvSpPr>
          <p:cNvPr id="7" name="TextBox 6">
            <a:extLst>
              <a:ext uri="{FF2B5EF4-FFF2-40B4-BE49-F238E27FC236}">
                <a16:creationId xmlns:a16="http://schemas.microsoft.com/office/drawing/2014/main" id="{15EE2789-EE5C-4EA0-A4AC-F8659A2B4E5D}"/>
              </a:ext>
            </a:extLst>
          </p:cNvPr>
          <p:cNvSpPr txBox="1"/>
          <p:nvPr/>
        </p:nvSpPr>
        <p:spPr>
          <a:xfrm>
            <a:off x="1645428" y="2739438"/>
            <a:ext cx="5807388"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Song of Solomon: Lessons</a:t>
            </a:r>
          </a:p>
        </p:txBody>
      </p:sp>
      <p:sp>
        <p:nvSpPr>
          <p:cNvPr id="35" name="TextBox 34">
            <a:extLst>
              <a:ext uri="{FF2B5EF4-FFF2-40B4-BE49-F238E27FC236}">
                <a16:creationId xmlns:a16="http://schemas.microsoft.com/office/drawing/2014/main" id="{FA84D06A-E9CC-47D7-82E9-3021794DF11B}"/>
              </a:ext>
            </a:extLst>
          </p:cNvPr>
          <p:cNvSpPr txBox="1"/>
          <p:nvPr/>
        </p:nvSpPr>
        <p:spPr>
          <a:xfrm>
            <a:off x="1609169" y="3593583"/>
            <a:ext cx="5807388"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Commitment is Foundational to an Intimate Relationship</a:t>
            </a:r>
          </a:p>
        </p:txBody>
      </p:sp>
      <p:sp>
        <p:nvSpPr>
          <p:cNvPr id="37" name="TextBox 36">
            <a:extLst>
              <a:ext uri="{FF2B5EF4-FFF2-40B4-BE49-F238E27FC236}">
                <a16:creationId xmlns:a16="http://schemas.microsoft.com/office/drawing/2014/main" id="{E1564298-4388-4F19-94BF-F366243A3DD9}"/>
              </a:ext>
            </a:extLst>
          </p:cNvPr>
          <p:cNvSpPr txBox="1"/>
          <p:nvPr/>
        </p:nvSpPr>
        <p:spPr>
          <a:xfrm>
            <a:off x="1576700" y="4836329"/>
            <a:ext cx="3813671"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Bradley Hand ITC" panose="03070402050302030203" pitchFamily="66" charset="0"/>
                <a:ea typeface="+mn-ea"/>
                <a:cs typeface="Times New Roman" pitchFamily="18" charset="0"/>
              </a:rPr>
              <a:t>Song of Songs</a:t>
            </a:r>
          </a:p>
        </p:txBody>
      </p:sp>
    </p:spTree>
    <p:extLst>
      <p:ext uri="{BB962C8B-B14F-4D97-AF65-F5344CB8AC3E}">
        <p14:creationId xmlns:p14="http://schemas.microsoft.com/office/powerpoint/2010/main" val="10635348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609600" y="-1"/>
            <a:ext cx="8001000" cy="967581"/>
          </a:xfrm>
        </p:spPr>
        <p:txBody>
          <a:bodyPr/>
          <a:lstStyle/>
          <a:p>
            <a:r>
              <a:rPr lang="en-US" sz="3200" b="1" dirty="0"/>
              <a:t>Commitment is Foundational to an Intimate Relationship</a:t>
            </a:r>
            <a:endParaRPr lang="en-US" b="1" dirty="0"/>
          </a:p>
        </p:txBody>
      </p: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495300" y="1184671"/>
            <a:ext cx="8229600" cy="5181600"/>
          </a:xfrm>
        </p:spPr>
        <p:txBody>
          <a:bodyPr/>
          <a:lstStyle/>
          <a:p>
            <a:pPr marL="0" lvl="0" indent="0" eaLnBrk="1" hangingPunct="1">
              <a:buNone/>
            </a:pPr>
            <a:r>
              <a:rPr lang="en-US" sz="2800" b="1" dirty="0">
                <a:solidFill>
                  <a:srgbClr val="C00000"/>
                </a:solidFill>
                <a:latin typeface="Tahoma" pitchFamily="34" charset="0"/>
              </a:rPr>
              <a:t>Depictions of intimacy are found throughout the song but is tastefully done and gets its point across without being vulgar</a:t>
            </a:r>
            <a:endParaRPr kumimoji="0" lang="en-US" sz="2800" b="1" i="0" u="none" strike="noStrike" kern="1200" cap="none" spc="0" normalizeH="0" baseline="0" noProof="0" dirty="0">
              <a:ln>
                <a:noFill/>
              </a:ln>
              <a:solidFill>
                <a:srgbClr val="C00000"/>
              </a:solidFill>
              <a:effectLst/>
              <a:uLnTx/>
              <a:uFillTx/>
              <a:latin typeface="Tahoma" pitchFamily="34" charset="0"/>
            </a:endParaRPr>
          </a:p>
          <a:p>
            <a:pPr lvl="0">
              <a:buClr>
                <a:srgbClr val="FF66FF"/>
              </a:buClr>
              <a:buSzPct val="115000"/>
              <a:buFont typeface="Wingdings" pitchFamily="2" charset="2"/>
              <a:buChar char="Ø"/>
            </a:pPr>
            <a:r>
              <a:rPr lang="en-US" sz="2800" dirty="0">
                <a:latin typeface="Tahoma" pitchFamily="34" charset="0"/>
              </a:rPr>
              <a:t>The wife enjoys being with her husband. </a:t>
            </a:r>
            <a:endParaRPr lang="en-US" sz="2800" b="0" dirty="0">
              <a:latin typeface="Tahoma" pitchFamily="34" charset="0"/>
            </a:endParaRPr>
          </a:p>
          <a:p>
            <a:pPr lvl="1">
              <a:buClr>
                <a:srgbClr val="FF66FF"/>
              </a:buClr>
              <a:buSzPct val="115000"/>
              <a:buFont typeface="Wingdings" panose="05000000000000000000" pitchFamily="2" charset="2"/>
              <a:buChar char="ü"/>
            </a:pPr>
            <a:r>
              <a:rPr lang="en-US" sz="2400" dirty="0">
                <a:latin typeface="Tahoma" pitchFamily="34" charset="0"/>
              </a:rPr>
              <a:t>While betrothed, she exclaims in </a:t>
            </a:r>
            <a:r>
              <a:rPr lang="en-US" sz="2400" b="1" dirty="0">
                <a:latin typeface="Tahoma" pitchFamily="34" charset="0"/>
              </a:rPr>
              <a:t>2:3:</a:t>
            </a:r>
            <a:r>
              <a:rPr lang="en-US" sz="2400" dirty="0">
                <a:latin typeface="Tahoma" pitchFamily="34" charset="0"/>
              </a:rPr>
              <a:t> “With great delight I sat in his shadow and his fruit was sweet to my taste.” </a:t>
            </a:r>
          </a:p>
          <a:p>
            <a:pPr lvl="1">
              <a:buClr>
                <a:srgbClr val="FF66FF"/>
              </a:buClr>
              <a:buSzPct val="115000"/>
              <a:buFont typeface="Wingdings" panose="05000000000000000000" pitchFamily="2" charset="2"/>
              <a:buChar char="ü"/>
            </a:pPr>
            <a:r>
              <a:rPr lang="en-US" sz="2400" dirty="0">
                <a:latin typeface="Tahoma" pitchFamily="34" charset="0"/>
              </a:rPr>
              <a:t>After the wedding, she says in </a:t>
            </a:r>
            <a:r>
              <a:rPr lang="en-US" sz="2400" b="1" dirty="0">
                <a:latin typeface="Tahoma" pitchFamily="34" charset="0"/>
              </a:rPr>
              <a:t>5:16:</a:t>
            </a:r>
            <a:r>
              <a:rPr lang="en-US" sz="2400" dirty="0">
                <a:latin typeface="Tahoma" pitchFamily="34" charset="0"/>
              </a:rPr>
              <a:t> “His mouth is full of sweetness. And he is wholly desirable. This is my beloved and this is my friend, O daughters of Jerusalem.”</a:t>
            </a:r>
          </a:p>
        </p:txBody>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145971" y="6583362"/>
            <a:ext cx="2895600" cy="274638"/>
          </a:xfrm>
        </p:spPr>
        <p:txBody>
          <a:bodyPr/>
          <a:lstStyle/>
          <a:p>
            <a:pPr>
              <a:defRPr/>
            </a:pPr>
            <a:r>
              <a:rPr lang="en-US"/>
              <a:t>Love Is In The Air (Part 2)</a:t>
            </a:r>
            <a:endParaRPr lang="en-US" dirty="0"/>
          </a:p>
        </p:txBody>
      </p:sp>
    </p:spTree>
    <p:extLst>
      <p:ext uri="{BB962C8B-B14F-4D97-AF65-F5344CB8AC3E}">
        <p14:creationId xmlns:p14="http://schemas.microsoft.com/office/powerpoint/2010/main" val="27538093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609600" y="-1"/>
            <a:ext cx="8001000" cy="967581"/>
          </a:xfrm>
        </p:spPr>
        <p:txBody>
          <a:bodyPr/>
          <a:lstStyle/>
          <a:p>
            <a:r>
              <a:rPr lang="en-US" sz="3200" b="1" dirty="0"/>
              <a:t>Commitment is Foundational to an Intimate Relationship</a:t>
            </a:r>
            <a:endParaRPr lang="en-US" b="1" dirty="0"/>
          </a:p>
        </p:txBody>
      </p: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495300" y="1184671"/>
            <a:ext cx="8229600" cy="5181600"/>
          </a:xfrm>
        </p:spPr>
        <p:txBody>
          <a:bodyPr/>
          <a:lstStyle/>
          <a:p>
            <a:pPr marL="0" lvl="0" indent="0" eaLnBrk="1" hangingPunct="1">
              <a:buNone/>
            </a:pPr>
            <a:r>
              <a:rPr lang="en-US" sz="2800" b="1" dirty="0">
                <a:solidFill>
                  <a:srgbClr val="C00000"/>
                </a:solidFill>
                <a:latin typeface="Tahoma" pitchFamily="34" charset="0"/>
              </a:rPr>
              <a:t>Depictions of intimacy are found throughout the song but is tastefully done and gets its point across without being vulgar</a:t>
            </a:r>
            <a:endParaRPr kumimoji="0" lang="en-US" sz="2800" b="1" i="0" u="none" strike="noStrike" kern="1200" cap="none" spc="0" normalizeH="0" baseline="0" noProof="0" dirty="0">
              <a:ln>
                <a:noFill/>
              </a:ln>
              <a:solidFill>
                <a:srgbClr val="C00000"/>
              </a:solidFill>
              <a:effectLst/>
              <a:uLnTx/>
              <a:uFillTx/>
              <a:latin typeface="Tahoma" pitchFamily="34" charset="0"/>
            </a:endParaRPr>
          </a:p>
          <a:p>
            <a:pPr lvl="0">
              <a:buClr>
                <a:srgbClr val="FF66FF"/>
              </a:buClr>
              <a:buSzPct val="115000"/>
              <a:buFont typeface="Wingdings" pitchFamily="2" charset="2"/>
              <a:buChar char="Ø"/>
            </a:pPr>
            <a:r>
              <a:rPr lang="en-US" sz="2800" dirty="0">
                <a:latin typeface="Tahoma" pitchFamily="34" charset="0"/>
              </a:rPr>
              <a:t>The husband is equally intoxicated by her. </a:t>
            </a:r>
            <a:endParaRPr lang="en-US" sz="2800" b="0" dirty="0">
              <a:latin typeface="Tahoma" pitchFamily="34" charset="0"/>
            </a:endParaRPr>
          </a:p>
          <a:p>
            <a:pPr lvl="1">
              <a:buClr>
                <a:srgbClr val="FF66FF"/>
              </a:buClr>
              <a:buSzPct val="115000"/>
              <a:buFont typeface="Wingdings" panose="05000000000000000000" pitchFamily="2" charset="2"/>
              <a:buChar char="ü"/>
            </a:pPr>
            <a:r>
              <a:rPr lang="en-US" sz="2400" dirty="0">
                <a:latin typeface="Tahoma" pitchFamily="34" charset="0"/>
              </a:rPr>
              <a:t>While betrothed, he told her she was “most beautiful among women” </a:t>
            </a:r>
            <a:r>
              <a:rPr lang="en-US" sz="2400" b="1" dirty="0">
                <a:latin typeface="Tahoma" pitchFamily="34" charset="0"/>
              </a:rPr>
              <a:t>(1:8) </a:t>
            </a:r>
            <a:r>
              <a:rPr lang="en-US" sz="2400" dirty="0">
                <a:latin typeface="Tahoma" pitchFamily="34" charset="0"/>
              </a:rPr>
              <a:t>and said to her in </a:t>
            </a:r>
            <a:r>
              <a:rPr lang="en-US" sz="2400" b="1" dirty="0">
                <a:latin typeface="Tahoma" pitchFamily="34" charset="0"/>
              </a:rPr>
              <a:t>1:15:</a:t>
            </a:r>
            <a:r>
              <a:rPr lang="en-US" sz="2400" dirty="0">
                <a:latin typeface="Tahoma" pitchFamily="34" charset="0"/>
              </a:rPr>
              <a:t> “How beautiful you are, my darling, How beautiful you are! Your eyes are like doves!” </a:t>
            </a:r>
          </a:p>
          <a:p>
            <a:pPr lvl="1">
              <a:buClr>
                <a:srgbClr val="FF66FF"/>
              </a:buClr>
              <a:buSzPct val="115000"/>
              <a:buFont typeface="Wingdings" panose="05000000000000000000" pitchFamily="2" charset="2"/>
              <a:buChar char="ü"/>
            </a:pPr>
            <a:r>
              <a:rPr lang="en-US" sz="2400" dirty="0">
                <a:latin typeface="Tahoma" pitchFamily="34" charset="0"/>
              </a:rPr>
              <a:t>After the wedding he says in </a:t>
            </a:r>
            <a:r>
              <a:rPr lang="en-US" sz="2400" b="1" dirty="0">
                <a:latin typeface="Tahoma" pitchFamily="34" charset="0"/>
              </a:rPr>
              <a:t>4:3:</a:t>
            </a:r>
            <a:r>
              <a:rPr lang="en-US" sz="2400" dirty="0">
                <a:latin typeface="Tahoma" pitchFamily="34" charset="0"/>
              </a:rPr>
              <a:t> “Your lips are like a scarlet thread, And your mouth is lovely. Your temples are like a slice of a pomegranate Behind your veil.” </a:t>
            </a:r>
          </a:p>
        </p:txBody>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145971" y="6583362"/>
            <a:ext cx="2895600" cy="27463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ahoma" pitchFamily="34" charset="0"/>
                <a:ea typeface="+mn-ea"/>
                <a:cs typeface="Times New Roman" pitchFamily="18" charset="0"/>
              </a:rPr>
              <a:t>Love Is In The Air (Part 2)</a:t>
            </a:r>
            <a:endParaRPr kumimoji="0" lang="en-US" sz="1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4136022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24F65-63E0-4427-B1B1-0257A95EA8F5}"/>
              </a:ext>
            </a:extLst>
          </p:cNvPr>
          <p:cNvSpPr>
            <a:spLocks noGrp="1"/>
          </p:cNvSpPr>
          <p:nvPr>
            <p:ph type="title"/>
          </p:nvPr>
        </p:nvSpPr>
        <p:spPr>
          <a:xfrm>
            <a:off x="336549" y="-20608"/>
            <a:ext cx="7448550" cy="706408"/>
          </a:xfrm>
        </p:spPr>
        <p:txBody>
          <a:bodyPr>
            <a:normAutofit fontScale="90000"/>
          </a:bodyPr>
          <a:lstStyle/>
          <a:p>
            <a:pPr algn="ctr"/>
            <a:r>
              <a:rPr lang="en-US" sz="3200" b="1" dirty="0"/>
              <a:t>Commitment is Foundational to an Intimate Relationship</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AB286AB-F7E8-4AAE-AAD5-E21C6815701D}"/>
              </a:ext>
            </a:extLst>
          </p:cNvPr>
          <p:cNvSpPr>
            <a:spLocks noGrp="1"/>
          </p:cNvSpPr>
          <p:nvPr>
            <p:ph type="ftr" sz="quarter" idx="11"/>
          </p:nvPr>
        </p:nvSpPr>
        <p:spPr>
          <a:xfrm>
            <a:off x="-3349" y="6629400"/>
            <a:ext cx="4231083" cy="249208"/>
          </a:xfr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US" b="1" i="0" u="none" strike="noStrike" kern="1200" cap="none" spc="0" normalizeH="0" baseline="0" noProof="0">
                <a:ln>
                  <a:noFill/>
                </a:ln>
                <a:effectLst/>
                <a:uLnTx/>
                <a:uFillTx/>
                <a:latin typeface="Tahoma" pitchFamily="34" charset="0"/>
                <a:ea typeface="+mn-ea"/>
                <a:cs typeface="Times New Roman" pitchFamily="18" charset="0"/>
              </a:rPr>
              <a:t>Love Is In The Air (Part 2)</a:t>
            </a:r>
            <a:endParaRPr kumimoji="0" lang="en-US" b="1" i="0" u="none" strike="noStrike" kern="1200" cap="none" spc="0" normalizeH="0" baseline="0" noProof="0" dirty="0">
              <a:ln>
                <a:noFill/>
              </a:ln>
              <a:effectLst/>
              <a:uLnTx/>
              <a:uFillTx/>
              <a:latin typeface="Tahoma" pitchFamily="34" charset="0"/>
              <a:ea typeface="+mn-ea"/>
              <a:cs typeface="Times New Roman" pitchFamily="18" charset="0"/>
            </a:endParaRPr>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BFB44F-6D31-48A1-9D37-D7E29E2CAA54}"/>
              </a:ext>
            </a:extLst>
          </p:cNvPr>
          <p:cNvSpPr>
            <a:spLocks noGrp="1"/>
          </p:cNvSpPr>
          <p:nvPr>
            <p:ph idx="1"/>
          </p:nvPr>
        </p:nvSpPr>
        <p:spPr>
          <a:xfrm>
            <a:off x="247650" y="1673975"/>
            <a:ext cx="7785099" cy="3967249"/>
          </a:xfrm>
        </p:spPr>
        <p:txBody>
          <a:bodyPr>
            <a:normAutofit fontScale="92500" lnSpcReduction="20000"/>
          </a:bodyPr>
          <a:lstStyle/>
          <a:p>
            <a:pPr marL="0" lvl="0" indent="0">
              <a:buNone/>
            </a:pPr>
            <a:r>
              <a:rPr lang="en-US" sz="2800" b="1" dirty="0">
                <a:solidFill>
                  <a:srgbClr val="C00000"/>
                </a:solidFill>
                <a:latin typeface="Tahoma" pitchFamily="34" charset="0"/>
              </a:rPr>
              <a:t>The intimate activity described is always experienced in the context of a marriage covenant</a:t>
            </a:r>
          </a:p>
          <a:p>
            <a:pPr lvl="0">
              <a:buFont typeface="Wingdings" panose="05000000000000000000" pitchFamily="2" charset="2"/>
              <a:buChar char="ü"/>
            </a:pPr>
            <a:r>
              <a:rPr lang="en-US" sz="2600" dirty="0">
                <a:solidFill>
                  <a:schemeClr val="tx1"/>
                </a:solidFill>
                <a:latin typeface="Tahoma" pitchFamily="34" charset="0"/>
              </a:rPr>
              <a:t>The bride, even while still betrothed says of her groom, “his banner over me is love” </a:t>
            </a:r>
            <a:r>
              <a:rPr lang="en-US" sz="2600" b="1">
                <a:solidFill>
                  <a:schemeClr val="tx1"/>
                </a:solidFill>
                <a:latin typeface="Tahoma" pitchFamily="34" charset="0"/>
              </a:rPr>
              <a:t>(2:4). </a:t>
            </a:r>
            <a:endParaRPr lang="en-US" sz="2600" b="1" dirty="0">
              <a:solidFill>
                <a:schemeClr val="tx1"/>
              </a:solidFill>
              <a:latin typeface="Tahoma" pitchFamily="34" charset="0"/>
            </a:endParaRPr>
          </a:p>
          <a:p>
            <a:pPr lvl="0">
              <a:buFont typeface="Wingdings" panose="05000000000000000000" pitchFamily="2" charset="2"/>
              <a:buChar char="ü"/>
            </a:pPr>
            <a:r>
              <a:rPr lang="en-US" sz="2600" dirty="0">
                <a:solidFill>
                  <a:schemeClr val="tx1"/>
                </a:solidFill>
                <a:latin typeface="Tahoma" pitchFamily="34" charset="0"/>
              </a:rPr>
              <a:t>It’s her way of saying, “I belong to him and he belongs to me” </a:t>
            </a:r>
            <a:r>
              <a:rPr lang="en-US" sz="2600" b="1" dirty="0">
                <a:solidFill>
                  <a:schemeClr val="tx1"/>
                </a:solidFill>
                <a:latin typeface="Tahoma" pitchFamily="34" charset="0"/>
              </a:rPr>
              <a:t>(2:16). </a:t>
            </a:r>
          </a:p>
          <a:p>
            <a:pPr lvl="0">
              <a:buFont typeface="Wingdings" panose="05000000000000000000" pitchFamily="2" charset="2"/>
              <a:buChar char="ü"/>
            </a:pPr>
            <a:r>
              <a:rPr lang="en-US" sz="2600" dirty="0">
                <a:solidFill>
                  <a:schemeClr val="tx1"/>
                </a:solidFill>
                <a:latin typeface="Tahoma" pitchFamily="34" charset="0"/>
              </a:rPr>
              <a:t>This commitment was there while engaged/betrothed.</a:t>
            </a:r>
          </a:p>
          <a:p>
            <a:pPr lvl="0">
              <a:buFont typeface="Wingdings" panose="05000000000000000000" pitchFamily="2" charset="2"/>
              <a:buChar char="ü"/>
            </a:pPr>
            <a:r>
              <a:rPr lang="en-US" sz="2600" dirty="0">
                <a:solidFill>
                  <a:schemeClr val="tx1"/>
                </a:solidFill>
              </a:rPr>
              <a:t>She is pure and chaste prior to the wedding day:  </a:t>
            </a:r>
            <a:r>
              <a:rPr lang="en-US" sz="2600" b="1" dirty="0">
                <a:solidFill>
                  <a:schemeClr val="tx1"/>
                </a:solidFill>
              </a:rPr>
              <a:t>SoS 4:12; 6:9-10; 8:8-10</a:t>
            </a:r>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424261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vorite Font Theme">
      <a:majorFont>
        <a:latin typeface="Arial"/>
        <a:ea typeface=""/>
        <a:cs typeface=""/>
      </a:majorFont>
      <a:minorFont>
        <a:latin typeface="Tahoma"/>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4.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TotalTime>
  <Words>3380</Words>
  <Application>Microsoft Office PowerPoint</Application>
  <PresentationFormat>On-screen Show (4:3)</PresentationFormat>
  <Paragraphs>216</Paragraphs>
  <Slides>36</Slides>
  <Notes>14</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36</vt:i4>
      </vt:variant>
    </vt:vector>
  </HeadingPairs>
  <TitlesOfParts>
    <vt:vector size="51" baseType="lpstr">
      <vt:lpstr>Ameretto</vt:lpstr>
      <vt:lpstr>Arial</vt:lpstr>
      <vt:lpstr>Bradley Hand ITC</vt:lpstr>
      <vt:lpstr>Calisto MT</vt:lpstr>
      <vt:lpstr>Tahoma</vt:lpstr>
      <vt:lpstr>Times New Roman</vt:lpstr>
      <vt:lpstr>Trebuchet MS</vt:lpstr>
      <vt:lpstr>Wingdings</vt:lpstr>
      <vt:lpstr>Wingdings 3</vt:lpstr>
      <vt:lpstr>1_eye</vt:lpstr>
      <vt:lpstr>Facet</vt:lpstr>
      <vt:lpstr>2_Facet</vt:lpstr>
      <vt:lpstr>2_colormaster</vt:lpstr>
      <vt:lpstr>7_colormaster</vt:lpstr>
      <vt:lpstr>8_colormaster</vt:lpstr>
      <vt:lpstr>Love Is In The Air</vt:lpstr>
      <vt:lpstr>Intro</vt:lpstr>
      <vt:lpstr>Intro</vt:lpstr>
      <vt:lpstr>Intro </vt:lpstr>
      <vt:lpstr>Intro</vt:lpstr>
      <vt:lpstr>PowerPoint Presentation</vt:lpstr>
      <vt:lpstr>Commitment is Foundational to an Intimate Relationship</vt:lpstr>
      <vt:lpstr>Commitment is Foundational to an Intimate Relationship</vt:lpstr>
      <vt:lpstr>Commitment is Foundational to an Intimate Relationship</vt:lpstr>
      <vt:lpstr>Commitment is Foundational to an Intimate Relationship</vt:lpstr>
      <vt:lpstr>Commitment is Foundational to an Intimate Relationship</vt:lpstr>
      <vt:lpstr>“Free love” was the mantra of the 1960’s – How different is the wisdom of the Bible!</vt:lpstr>
      <vt:lpstr>PowerPoint Presentation</vt:lpstr>
      <vt:lpstr>Godly spouses use words to encourage one another</vt:lpstr>
      <vt:lpstr>Practical Wisdom for Married Couples</vt:lpstr>
      <vt:lpstr>Practical Wisdom for Married Couples</vt:lpstr>
      <vt:lpstr>Practical Wisdom for Married Couples</vt:lpstr>
      <vt:lpstr>Godly spouses also guard against the sin of a fallen world</vt:lpstr>
      <vt:lpstr>Practical Wisdom for Married Couples</vt:lpstr>
      <vt:lpstr>Practical Wisdom for Married Couples</vt:lpstr>
      <vt:lpstr>Practical Wisdom for Married Couples</vt:lpstr>
      <vt:lpstr>Song of Songs is wisdom literature. It’s here to help us live as well as we can in a fallen, broken world!</vt:lpstr>
      <vt:lpstr>PowerPoint Presentation</vt:lpstr>
      <vt:lpstr>In the Garden of Eden, Adam and Eve were naked and unashamed (Gen. 2:25).  The purity of their relationship was possible because they enjoyed, if only for a short season, an uncorrupted relationship with their Maker!</vt:lpstr>
      <vt:lpstr>Marriage as a Foretaste of Perfect Union with God</vt:lpstr>
      <vt:lpstr>The Song of Songs can be understood through the lens of Ephesians 5:22-33 where we learn marriage is a mystery that “refers to Christ and the Church”  (Ephesians 5:31-33)</vt:lpstr>
      <vt:lpstr>Marriage as a Foretaste of Perfect Union with God</vt:lpstr>
      <vt:lpstr>Marriage as a Foretaste of Perfect Union with God</vt:lpstr>
      <vt:lpstr>Marriage as a Foretaste of Perfect Union with God</vt:lpstr>
      <vt:lpstr>For centuries the Jewish people read the Song of Songs aloud in preparation for the Passover</vt:lpstr>
      <vt:lpstr>Marriage as a Foretaste of Perfect Union with God</vt:lpstr>
      <vt:lpstr>PowerPoint Presentation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Is In The Air (Part 2: Lessons)</dc:title>
  <dc:subject>02/20/2022</dc:subject>
  <dc:creator>DarkWolf</dc:creator>
  <dc:description>Points taken from multiple sources, notably from an article by Aaron Menikoff</dc:description>
  <cp:lastModifiedBy>DarkWolf</cp:lastModifiedBy>
  <cp:revision>23</cp:revision>
  <dcterms:created xsi:type="dcterms:W3CDTF">2021-01-08T03:06:03Z</dcterms:created>
  <dcterms:modified xsi:type="dcterms:W3CDTF">2022-02-21T04:01:44Z</dcterms:modified>
</cp:coreProperties>
</file>