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7" r:id="rId1"/>
    <p:sldMasterId id="2147483735" r:id="rId2"/>
    <p:sldMasterId id="2147483753" r:id="rId3"/>
    <p:sldMasterId id="2147483766" r:id="rId4"/>
    <p:sldMasterId id="2147483803" r:id="rId5"/>
    <p:sldMasterId id="2147483815" r:id="rId6"/>
    <p:sldMasterId id="2147483827" r:id="rId7"/>
  </p:sldMasterIdLst>
  <p:notesMasterIdLst>
    <p:notesMasterId r:id="rId30"/>
  </p:notesMasterIdLst>
  <p:handoutMasterIdLst>
    <p:handoutMasterId r:id="rId31"/>
  </p:handoutMasterIdLst>
  <p:sldIdLst>
    <p:sldId id="256" r:id="rId8"/>
    <p:sldId id="718" r:id="rId9"/>
    <p:sldId id="720" r:id="rId10"/>
    <p:sldId id="425" r:id="rId11"/>
    <p:sldId id="678" r:id="rId12"/>
    <p:sldId id="722" r:id="rId13"/>
    <p:sldId id="726" r:id="rId14"/>
    <p:sldId id="727" r:id="rId15"/>
    <p:sldId id="728" r:id="rId16"/>
    <p:sldId id="402" r:id="rId17"/>
    <p:sldId id="679" r:id="rId18"/>
    <p:sldId id="534" r:id="rId19"/>
    <p:sldId id="730" r:id="rId20"/>
    <p:sldId id="732" r:id="rId21"/>
    <p:sldId id="737" r:id="rId22"/>
    <p:sldId id="738" r:id="rId23"/>
    <p:sldId id="739" r:id="rId24"/>
    <p:sldId id="740" r:id="rId25"/>
    <p:sldId id="743" r:id="rId26"/>
    <p:sldId id="744" r:id="rId27"/>
    <p:sldId id="457" r:id="rId28"/>
    <p:sldId id="649" r:id="rId29"/>
  </p:sldIdLst>
  <p:sldSz cx="9144000" cy="6858000" type="screen4x3"/>
  <p:notesSz cx="6858000" cy="9144000"/>
  <p:defaultTextStyle>
    <a:defPPr>
      <a:defRPr lang="en-US"/>
    </a:defPPr>
    <a:lvl1pPr algn="l" rtl="0" fontAlgn="base">
      <a:spcBef>
        <a:spcPct val="0"/>
      </a:spcBef>
      <a:spcAft>
        <a:spcPct val="0"/>
      </a:spcAft>
      <a:defRPr sz="2400" b="1" kern="1200">
        <a:solidFill>
          <a:schemeClr val="folHlink"/>
        </a:solidFill>
        <a:latin typeface="Tahoma" panose="020B0604030504040204" pitchFamily="34" charset="0"/>
        <a:ea typeface="+mn-ea"/>
        <a:cs typeface="Times New Roman" panose="02020603050405020304" pitchFamily="18" charset="0"/>
      </a:defRPr>
    </a:lvl1pPr>
    <a:lvl2pPr marL="457200" algn="l" rtl="0" fontAlgn="base">
      <a:spcBef>
        <a:spcPct val="0"/>
      </a:spcBef>
      <a:spcAft>
        <a:spcPct val="0"/>
      </a:spcAft>
      <a:defRPr sz="2400" b="1" kern="1200">
        <a:solidFill>
          <a:schemeClr val="folHlink"/>
        </a:solidFill>
        <a:latin typeface="Tahoma" panose="020B0604030504040204" pitchFamily="34" charset="0"/>
        <a:ea typeface="+mn-ea"/>
        <a:cs typeface="Times New Roman" panose="02020603050405020304" pitchFamily="18" charset="0"/>
      </a:defRPr>
    </a:lvl2pPr>
    <a:lvl3pPr marL="914400" algn="l" rtl="0" fontAlgn="base">
      <a:spcBef>
        <a:spcPct val="0"/>
      </a:spcBef>
      <a:spcAft>
        <a:spcPct val="0"/>
      </a:spcAft>
      <a:defRPr sz="2400" b="1" kern="1200">
        <a:solidFill>
          <a:schemeClr val="folHlink"/>
        </a:solidFill>
        <a:latin typeface="Tahoma" panose="020B0604030504040204" pitchFamily="34" charset="0"/>
        <a:ea typeface="+mn-ea"/>
        <a:cs typeface="Times New Roman" panose="02020603050405020304" pitchFamily="18" charset="0"/>
      </a:defRPr>
    </a:lvl3pPr>
    <a:lvl4pPr marL="1371600" algn="l" rtl="0" fontAlgn="base">
      <a:spcBef>
        <a:spcPct val="0"/>
      </a:spcBef>
      <a:spcAft>
        <a:spcPct val="0"/>
      </a:spcAft>
      <a:defRPr sz="2400" b="1" kern="1200">
        <a:solidFill>
          <a:schemeClr val="folHlink"/>
        </a:solidFill>
        <a:latin typeface="Tahoma" panose="020B0604030504040204" pitchFamily="34" charset="0"/>
        <a:ea typeface="+mn-ea"/>
        <a:cs typeface="Times New Roman" panose="02020603050405020304" pitchFamily="18" charset="0"/>
      </a:defRPr>
    </a:lvl4pPr>
    <a:lvl5pPr marL="1828800" algn="l" rtl="0" fontAlgn="base">
      <a:spcBef>
        <a:spcPct val="0"/>
      </a:spcBef>
      <a:spcAft>
        <a:spcPct val="0"/>
      </a:spcAft>
      <a:defRPr sz="2400" b="1" kern="1200">
        <a:solidFill>
          <a:schemeClr val="folHlink"/>
        </a:solidFill>
        <a:latin typeface="Tahoma" panose="020B0604030504040204" pitchFamily="34" charset="0"/>
        <a:ea typeface="+mn-ea"/>
        <a:cs typeface="Times New Roman" panose="02020603050405020304" pitchFamily="18" charset="0"/>
      </a:defRPr>
    </a:lvl5pPr>
    <a:lvl6pPr marL="2286000" algn="l" defTabSz="914400" rtl="0" eaLnBrk="1" latinLnBrk="0" hangingPunct="1">
      <a:defRPr sz="2400" b="1" kern="1200">
        <a:solidFill>
          <a:schemeClr val="folHlink"/>
        </a:solidFill>
        <a:latin typeface="Tahoma" panose="020B0604030504040204" pitchFamily="34" charset="0"/>
        <a:ea typeface="+mn-ea"/>
        <a:cs typeface="Times New Roman" panose="02020603050405020304" pitchFamily="18" charset="0"/>
      </a:defRPr>
    </a:lvl6pPr>
    <a:lvl7pPr marL="2743200" algn="l" defTabSz="914400" rtl="0" eaLnBrk="1" latinLnBrk="0" hangingPunct="1">
      <a:defRPr sz="2400" b="1" kern="1200">
        <a:solidFill>
          <a:schemeClr val="folHlink"/>
        </a:solidFill>
        <a:latin typeface="Tahoma" panose="020B0604030504040204" pitchFamily="34" charset="0"/>
        <a:ea typeface="+mn-ea"/>
        <a:cs typeface="Times New Roman" panose="02020603050405020304" pitchFamily="18" charset="0"/>
      </a:defRPr>
    </a:lvl7pPr>
    <a:lvl8pPr marL="3200400" algn="l" defTabSz="914400" rtl="0" eaLnBrk="1" latinLnBrk="0" hangingPunct="1">
      <a:defRPr sz="2400" b="1" kern="1200">
        <a:solidFill>
          <a:schemeClr val="folHlink"/>
        </a:solidFill>
        <a:latin typeface="Tahoma" panose="020B0604030504040204" pitchFamily="34" charset="0"/>
        <a:ea typeface="+mn-ea"/>
        <a:cs typeface="Times New Roman" panose="02020603050405020304" pitchFamily="18" charset="0"/>
      </a:defRPr>
    </a:lvl8pPr>
    <a:lvl9pPr marL="3657600" algn="l" defTabSz="914400" rtl="0" eaLnBrk="1" latinLnBrk="0" hangingPunct="1">
      <a:defRPr sz="2400" b="1" kern="1200">
        <a:solidFill>
          <a:schemeClr val="folHlink"/>
        </a:solidFill>
        <a:latin typeface="Tahoma" panose="020B0604030504040204" pitchFamily="34"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FFFF"/>
    <a:srgbClr val="FFCC00"/>
    <a:srgbClr val="66FFFF"/>
    <a:srgbClr val="CCFF33"/>
    <a:srgbClr val="FFFF00"/>
    <a:srgbClr val="0066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3DEC1C-1807-48EE-A942-522AC2CF6011}" v="908" dt="2021-10-07T21:00:50.3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5" autoAdjust="0"/>
    <p:restoredTop sz="90934" autoAdjust="0"/>
  </p:normalViewPr>
  <p:slideViewPr>
    <p:cSldViewPr snapToObjects="1">
      <p:cViewPr varScale="1">
        <p:scale>
          <a:sx n="100" d="100"/>
          <a:sy n="100" d="100"/>
        </p:scale>
        <p:origin x="122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Morrison" userId="a8088875ec538e5b" providerId="LiveId" clId="{E73DEC1C-1807-48EE-A942-522AC2CF6011}"/>
    <pc:docChg chg="undo custSel addSld delSld modSld delMainMaster">
      <pc:chgData name="Nathan Morrison" userId="a8088875ec538e5b" providerId="LiveId" clId="{E73DEC1C-1807-48EE-A942-522AC2CF6011}" dt="2021-10-07T21:00:50.389" v="1330"/>
      <pc:docMkLst>
        <pc:docMk/>
      </pc:docMkLst>
      <pc:sldChg chg="modSp add mod">
        <pc:chgData name="Nathan Morrison" userId="a8088875ec538e5b" providerId="LiveId" clId="{E73DEC1C-1807-48EE-A942-522AC2CF6011}" dt="2021-10-07T19:24:07.226" v="35" actId="114"/>
        <pc:sldMkLst>
          <pc:docMk/>
          <pc:sldMk cId="0" sldId="256"/>
        </pc:sldMkLst>
        <pc:spChg chg="mod">
          <ac:chgData name="Nathan Morrison" userId="a8088875ec538e5b" providerId="LiveId" clId="{E73DEC1C-1807-48EE-A942-522AC2CF6011}" dt="2021-10-07T19:24:07.226" v="35" actId="114"/>
          <ac:spMkLst>
            <pc:docMk/>
            <pc:sldMk cId="0" sldId="256"/>
            <ac:spMk id="2050" creationId="{00000000-0000-0000-0000-000000000000}"/>
          </ac:spMkLst>
        </pc:spChg>
        <pc:spChg chg="mod">
          <ac:chgData name="Nathan Morrison" userId="a8088875ec538e5b" providerId="LiveId" clId="{E73DEC1C-1807-48EE-A942-522AC2CF6011}" dt="2021-10-07T19:23:21.953" v="22" actId="1076"/>
          <ac:spMkLst>
            <pc:docMk/>
            <pc:sldMk cId="0" sldId="256"/>
            <ac:spMk id="2051" creationId="{00000000-0000-0000-0000-000000000000}"/>
          </ac:spMkLst>
        </pc:spChg>
        <pc:picChg chg="mod">
          <ac:chgData name="Nathan Morrison" userId="a8088875ec538e5b" providerId="LiveId" clId="{E73DEC1C-1807-48EE-A942-522AC2CF6011}" dt="2021-10-07T19:23:18.838" v="21" actId="1076"/>
          <ac:picMkLst>
            <pc:docMk/>
            <pc:sldMk cId="0" sldId="256"/>
            <ac:picMk id="3" creationId="{00000000-0000-0000-0000-000000000000}"/>
          </ac:picMkLst>
        </pc:picChg>
      </pc:sldChg>
      <pc:sldChg chg="del">
        <pc:chgData name="Nathan Morrison" userId="a8088875ec538e5b" providerId="LiveId" clId="{E73DEC1C-1807-48EE-A942-522AC2CF6011}" dt="2021-10-07T19:22:29.057" v="3" actId="47"/>
        <pc:sldMkLst>
          <pc:docMk/>
          <pc:sldMk cId="0" sldId="378"/>
        </pc:sldMkLst>
      </pc:sldChg>
      <pc:sldChg chg="modSp mod">
        <pc:chgData name="Nathan Morrison" userId="a8088875ec538e5b" providerId="LiveId" clId="{E73DEC1C-1807-48EE-A942-522AC2CF6011}" dt="2021-10-07T20:02:08.297" v="734" actId="2711"/>
        <pc:sldMkLst>
          <pc:docMk/>
          <pc:sldMk cId="0" sldId="402"/>
        </pc:sldMkLst>
        <pc:spChg chg="mod">
          <ac:chgData name="Nathan Morrison" userId="a8088875ec538e5b" providerId="LiveId" clId="{E73DEC1C-1807-48EE-A942-522AC2CF6011}" dt="2021-10-07T20:02:08.297" v="734" actId="2711"/>
          <ac:spMkLst>
            <pc:docMk/>
            <pc:sldMk cId="0" sldId="402"/>
            <ac:spMk id="5" creationId="{E4306C08-BFBC-487E-B51E-44A8908EF4C5}"/>
          </ac:spMkLst>
        </pc:spChg>
        <pc:spChg chg="mod">
          <ac:chgData name="Nathan Morrison" userId="a8088875ec538e5b" providerId="LiveId" clId="{E73DEC1C-1807-48EE-A942-522AC2CF6011}" dt="2021-10-07T19:59:24.288" v="701" actId="1076"/>
          <ac:spMkLst>
            <pc:docMk/>
            <pc:sldMk cId="0" sldId="402"/>
            <ac:spMk id="8196" creationId="{EEFE283A-4D19-4F6A-A397-4B57509752C5}"/>
          </ac:spMkLst>
        </pc:spChg>
        <pc:spChg chg="mod">
          <ac:chgData name="Nathan Morrison" userId="a8088875ec538e5b" providerId="LiveId" clId="{E73DEC1C-1807-48EE-A942-522AC2CF6011}" dt="2021-10-07T19:59:03.334" v="698" actId="20577"/>
          <ac:spMkLst>
            <pc:docMk/>
            <pc:sldMk cId="0" sldId="402"/>
            <ac:spMk id="15362" creationId="{7D10E8CA-31F0-4CFA-80FC-B92E853DE423}"/>
          </ac:spMkLst>
        </pc:spChg>
      </pc:sldChg>
      <pc:sldChg chg="addSp delSp modSp mod delAnim modAnim">
        <pc:chgData name="Nathan Morrison" userId="a8088875ec538e5b" providerId="LiveId" clId="{E73DEC1C-1807-48EE-A942-522AC2CF6011}" dt="2021-10-07T20:39:43.153" v="1234" actId="207"/>
        <pc:sldMkLst>
          <pc:docMk/>
          <pc:sldMk cId="0" sldId="425"/>
        </pc:sldMkLst>
        <pc:spChg chg="mod">
          <ac:chgData name="Nathan Morrison" userId="a8088875ec538e5b" providerId="LiveId" clId="{E73DEC1C-1807-48EE-A942-522AC2CF6011}" dt="2021-10-07T19:41:17.906" v="283" actId="27636"/>
          <ac:spMkLst>
            <pc:docMk/>
            <pc:sldMk cId="0" sldId="425"/>
            <ac:spMk id="5" creationId="{00000000-0000-0000-0000-000000000000}"/>
          </ac:spMkLst>
        </pc:spChg>
        <pc:spChg chg="mod">
          <ac:chgData name="Nathan Morrison" userId="a8088875ec538e5b" providerId="LiveId" clId="{E73DEC1C-1807-48EE-A942-522AC2CF6011}" dt="2021-10-07T19:43:12.384" v="289" actId="20577"/>
          <ac:spMkLst>
            <pc:docMk/>
            <pc:sldMk cId="0" sldId="425"/>
            <ac:spMk id="7" creationId="{39C4A17D-A115-4C59-9F0A-5874E21AC4C7}"/>
          </ac:spMkLst>
        </pc:spChg>
        <pc:spChg chg="mod">
          <ac:chgData name="Nathan Morrison" userId="a8088875ec538e5b" providerId="LiveId" clId="{E73DEC1C-1807-48EE-A942-522AC2CF6011}" dt="2021-10-07T19:37:47.849" v="210" actId="1076"/>
          <ac:spMkLst>
            <pc:docMk/>
            <pc:sldMk cId="0" sldId="425"/>
            <ac:spMk id="8" creationId="{9AFAB08D-88A6-4820-A31A-1B5A0B68882D}"/>
          </ac:spMkLst>
        </pc:spChg>
        <pc:spChg chg="mod">
          <ac:chgData name="Nathan Morrison" userId="a8088875ec538e5b" providerId="LiveId" clId="{E73DEC1C-1807-48EE-A942-522AC2CF6011}" dt="2021-10-07T19:37:51.262" v="211" actId="1076"/>
          <ac:spMkLst>
            <pc:docMk/>
            <pc:sldMk cId="0" sldId="425"/>
            <ac:spMk id="9" creationId="{BE26348A-6689-44FC-B553-A270887561E3}"/>
          </ac:spMkLst>
        </pc:spChg>
        <pc:spChg chg="mod">
          <ac:chgData name="Nathan Morrison" userId="a8088875ec538e5b" providerId="LiveId" clId="{E73DEC1C-1807-48EE-A942-522AC2CF6011}" dt="2021-10-07T19:38:27.839" v="232" actId="1076"/>
          <ac:spMkLst>
            <pc:docMk/>
            <pc:sldMk cId="0" sldId="425"/>
            <ac:spMk id="10" creationId="{7D0BD1C7-1308-44E0-B9C9-4E423CE76C74}"/>
          </ac:spMkLst>
        </pc:spChg>
        <pc:spChg chg="mod">
          <ac:chgData name="Nathan Morrison" userId="a8088875ec538e5b" providerId="LiveId" clId="{E73DEC1C-1807-48EE-A942-522AC2CF6011}" dt="2021-10-07T19:39:02.818" v="257" actId="6549"/>
          <ac:spMkLst>
            <pc:docMk/>
            <pc:sldMk cId="0" sldId="425"/>
            <ac:spMk id="11" creationId="{2F19E2FA-4781-46FE-8113-B9C204EA847C}"/>
          </ac:spMkLst>
        </pc:spChg>
        <pc:spChg chg="mod">
          <ac:chgData name="Nathan Morrison" userId="a8088875ec538e5b" providerId="LiveId" clId="{E73DEC1C-1807-48EE-A942-522AC2CF6011}" dt="2021-10-07T19:40:07.509" v="271" actId="1076"/>
          <ac:spMkLst>
            <pc:docMk/>
            <pc:sldMk cId="0" sldId="425"/>
            <ac:spMk id="12" creationId="{A17549DE-FF00-4F91-B6E0-396C2AE756C8}"/>
          </ac:spMkLst>
        </pc:spChg>
        <pc:spChg chg="add mod">
          <ac:chgData name="Nathan Morrison" userId="a8088875ec538e5b" providerId="LiveId" clId="{E73DEC1C-1807-48EE-A942-522AC2CF6011}" dt="2021-10-07T20:39:43.153" v="1234" actId="207"/>
          <ac:spMkLst>
            <pc:docMk/>
            <pc:sldMk cId="0" sldId="425"/>
            <ac:spMk id="13" creationId="{9404542E-5091-4983-80CB-2974198849EB}"/>
          </ac:spMkLst>
        </pc:spChg>
        <pc:spChg chg="del">
          <ac:chgData name="Nathan Morrison" userId="a8088875ec538e5b" providerId="LiveId" clId="{E73DEC1C-1807-48EE-A942-522AC2CF6011}" dt="2021-10-07T19:40:11.241" v="272" actId="21"/>
          <ac:spMkLst>
            <pc:docMk/>
            <pc:sldMk cId="0" sldId="425"/>
            <ac:spMk id="14" creationId="{10BDA6A0-D4ED-4FFD-9B57-76C1288D4BDA}"/>
          </ac:spMkLst>
        </pc:spChg>
        <pc:spChg chg="mod">
          <ac:chgData name="Nathan Morrison" userId="a8088875ec538e5b" providerId="LiveId" clId="{E73DEC1C-1807-48EE-A942-522AC2CF6011}" dt="2021-10-07T20:01:50.897" v="733" actId="2711"/>
          <ac:spMkLst>
            <pc:docMk/>
            <pc:sldMk cId="0" sldId="425"/>
            <ac:spMk id="164866" creationId="{00000000-0000-0000-0000-000000000000}"/>
          </ac:spMkLst>
        </pc:spChg>
        <pc:graphicFrameChg chg="mod">
          <ac:chgData name="Nathan Morrison" userId="a8088875ec538e5b" providerId="LiveId" clId="{E73DEC1C-1807-48EE-A942-522AC2CF6011}" dt="2021-10-07T19:37:26.389" v="207"/>
          <ac:graphicFrameMkLst>
            <pc:docMk/>
            <pc:sldMk cId="0" sldId="425"/>
            <ac:graphicFrameMk id="164870" creationId="{9189B442-F7E3-4E0F-96F6-7EE88C1C9B95}"/>
          </ac:graphicFrameMkLst>
        </pc:graphicFrameChg>
      </pc:sldChg>
      <pc:sldChg chg="modSp mod modAnim">
        <pc:chgData name="Nathan Morrison" userId="a8088875ec538e5b" providerId="LiveId" clId="{E73DEC1C-1807-48EE-A942-522AC2CF6011}" dt="2021-10-07T20:43:06.850" v="1276" actId="1076"/>
        <pc:sldMkLst>
          <pc:docMk/>
          <pc:sldMk cId="519727503" sldId="457"/>
        </pc:sldMkLst>
        <pc:spChg chg="mod">
          <ac:chgData name="Nathan Morrison" userId="a8088875ec538e5b" providerId="LiveId" clId="{E73DEC1C-1807-48EE-A942-522AC2CF6011}" dt="2021-10-07T20:42:03.801" v="1266" actId="255"/>
          <ac:spMkLst>
            <pc:docMk/>
            <pc:sldMk cId="519727503" sldId="457"/>
            <ac:spMk id="6" creationId="{00000000-0000-0000-0000-000000000000}"/>
          </ac:spMkLst>
        </pc:spChg>
        <pc:spChg chg="mod">
          <ac:chgData name="Nathan Morrison" userId="a8088875ec538e5b" providerId="LiveId" clId="{E73DEC1C-1807-48EE-A942-522AC2CF6011}" dt="2021-10-07T20:43:06.850" v="1276" actId="1076"/>
          <ac:spMkLst>
            <pc:docMk/>
            <pc:sldMk cId="519727503" sldId="457"/>
            <ac:spMk id="8" creationId="{00000000-0000-0000-0000-000000000000}"/>
          </ac:spMkLst>
        </pc:spChg>
        <pc:spChg chg="mod">
          <ac:chgData name="Nathan Morrison" userId="a8088875ec538e5b" providerId="LiveId" clId="{E73DEC1C-1807-48EE-A942-522AC2CF6011}" dt="2021-10-07T20:42:32.058" v="1271" actId="1076"/>
          <ac:spMkLst>
            <pc:docMk/>
            <pc:sldMk cId="519727503" sldId="457"/>
            <ac:spMk id="9" creationId="{00000000-0000-0000-0000-000000000000}"/>
          </ac:spMkLst>
        </pc:spChg>
        <pc:picChg chg="mod">
          <ac:chgData name="Nathan Morrison" userId="a8088875ec538e5b" providerId="LiveId" clId="{E73DEC1C-1807-48EE-A942-522AC2CF6011}" dt="2021-10-07T20:41:52.369" v="1265" actId="1076"/>
          <ac:picMkLst>
            <pc:docMk/>
            <pc:sldMk cId="519727503" sldId="457"/>
            <ac:picMk id="3" creationId="{00000000-0000-0000-0000-000000000000}"/>
          </ac:picMkLst>
        </pc:picChg>
      </pc:sldChg>
      <pc:sldChg chg="delSp modSp mod delAnim">
        <pc:chgData name="Nathan Morrison" userId="a8088875ec538e5b" providerId="LiveId" clId="{E73DEC1C-1807-48EE-A942-522AC2CF6011}" dt="2021-10-07T20:23:14.360" v="1036" actId="115"/>
        <pc:sldMkLst>
          <pc:docMk/>
          <pc:sldMk cId="1698471951" sldId="534"/>
        </pc:sldMkLst>
        <pc:spChg chg="del">
          <ac:chgData name="Nathan Morrison" userId="a8088875ec538e5b" providerId="LiveId" clId="{E73DEC1C-1807-48EE-A942-522AC2CF6011}" dt="2021-10-07T20:11:35.558" v="838" actId="21"/>
          <ac:spMkLst>
            <pc:docMk/>
            <pc:sldMk cId="1698471951" sldId="534"/>
            <ac:spMk id="2" creationId="{44BBADCE-1C40-44AB-8209-686E3B49DE8A}"/>
          </ac:spMkLst>
        </pc:spChg>
        <pc:spChg chg="mod">
          <ac:chgData name="Nathan Morrison" userId="a8088875ec538e5b" providerId="LiveId" clId="{E73DEC1C-1807-48EE-A942-522AC2CF6011}" dt="2021-10-07T20:11:31.581" v="837" actId="20577"/>
          <ac:spMkLst>
            <pc:docMk/>
            <pc:sldMk cId="1698471951" sldId="534"/>
            <ac:spMk id="8" creationId="{6F490FBA-30F9-4DCE-821E-D65DD4930E85}"/>
          </ac:spMkLst>
        </pc:spChg>
        <pc:spChg chg="mod">
          <ac:chgData name="Nathan Morrison" userId="a8088875ec538e5b" providerId="LiveId" clId="{E73DEC1C-1807-48EE-A942-522AC2CF6011}" dt="2021-10-07T20:11:02.154" v="802" actId="20577"/>
          <ac:spMkLst>
            <pc:docMk/>
            <pc:sldMk cId="1698471951" sldId="534"/>
            <ac:spMk id="9" creationId="{161838D0-FB59-4699-97C7-4A024032E53D}"/>
          </ac:spMkLst>
        </pc:spChg>
        <pc:spChg chg="mod">
          <ac:chgData name="Nathan Morrison" userId="a8088875ec538e5b" providerId="LiveId" clId="{E73DEC1C-1807-48EE-A942-522AC2CF6011}" dt="2021-10-07T20:23:14.360" v="1036" actId="115"/>
          <ac:spMkLst>
            <pc:docMk/>
            <pc:sldMk cId="1698471951" sldId="534"/>
            <ac:spMk id="10" creationId="{1A4E6DA9-C4A0-400C-9668-DE7B81026B38}"/>
          </ac:spMkLst>
        </pc:spChg>
        <pc:spChg chg="del">
          <ac:chgData name="Nathan Morrison" userId="a8088875ec538e5b" providerId="LiveId" clId="{E73DEC1C-1807-48EE-A942-522AC2CF6011}" dt="2021-10-07T20:13:22.760" v="937" actId="21"/>
          <ac:spMkLst>
            <pc:docMk/>
            <pc:sldMk cId="1698471951" sldId="534"/>
            <ac:spMk id="11" creationId="{BD3331F6-591F-4268-8635-29D5671C838C}"/>
          </ac:spMkLst>
        </pc:spChg>
        <pc:spChg chg="mod">
          <ac:chgData name="Nathan Morrison" userId="a8088875ec538e5b" providerId="LiveId" clId="{E73DEC1C-1807-48EE-A942-522AC2CF6011}" dt="2021-10-07T20:11:19.561" v="821" actId="27636"/>
          <ac:spMkLst>
            <pc:docMk/>
            <pc:sldMk cId="1698471951" sldId="534"/>
            <ac:spMk id="205826" creationId="{B5DB6F4E-EF79-49B9-8B43-BDE3CB5B8137}"/>
          </ac:spMkLst>
        </pc:spChg>
      </pc:sldChg>
      <pc:sldChg chg="delSp">
        <pc:chgData name="Nathan Morrison" userId="a8088875ec538e5b" providerId="LiveId" clId="{E73DEC1C-1807-48EE-A942-522AC2CF6011}" dt="2021-10-07T19:29:28.259" v="67" actId="21"/>
        <pc:sldMkLst>
          <pc:docMk/>
          <pc:sldMk cId="547839558" sldId="649"/>
        </pc:sldMkLst>
        <pc:spChg chg="del">
          <ac:chgData name="Nathan Morrison" userId="a8088875ec538e5b" providerId="LiveId" clId="{E73DEC1C-1807-48EE-A942-522AC2CF6011}" dt="2021-10-07T19:29:28.259" v="67" actId="21"/>
          <ac:spMkLst>
            <pc:docMk/>
            <pc:sldMk cId="547839558" sldId="649"/>
            <ac:spMk id="2" creationId="{F2E9160D-3270-4137-8680-9588B21914BD}"/>
          </ac:spMkLst>
        </pc:spChg>
      </pc:sldChg>
      <pc:sldChg chg="del">
        <pc:chgData name="Nathan Morrison" userId="a8088875ec538e5b" providerId="LiveId" clId="{E73DEC1C-1807-48EE-A942-522AC2CF6011}" dt="2021-10-07T20:40:29.590" v="1248" actId="47"/>
        <pc:sldMkLst>
          <pc:docMk/>
          <pc:sldMk cId="2013141298" sldId="676"/>
        </pc:sldMkLst>
      </pc:sldChg>
      <pc:sldChg chg="addSp delSp modSp mod modAnim">
        <pc:chgData name="Nathan Morrison" userId="a8088875ec538e5b" providerId="LiveId" clId="{E73DEC1C-1807-48EE-A942-522AC2CF6011}" dt="2021-10-07T19:46:30.312" v="325"/>
        <pc:sldMkLst>
          <pc:docMk/>
          <pc:sldMk cId="2690738361" sldId="678"/>
        </pc:sldMkLst>
        <pc:spChg chg="mod">
          <ac:chgData name="Nathan Morrison" userId="a8088875ec538e5b" providerId="LiveId" clId="{E73DEC1C-1807-48EE-A942-522AC2CF6011}" dt="2021-10-07T19:46:23.381" v="324" actId="20577"/>
          <ac:spMkLst>
            <pc:docMk/>
            <pc:sldMk cId="2690738361" sldId="678"/>
            <ac:spMk id="13" creationId="{41EFF485-3931-4A76-8529-E46112A3187A}"/>
          </ac:spMkLst>
        </pc:spChg>
        <pc:spChg chg="mod">
          <ac:chgData name="Nathan Morrison" userId="a8088875ec538e5b" providerId="LiveId" clId="{E73DEC1C-1807-48EE-A942-522AC2CF6011}" dt="2021-10-07T19:44:02.818" v="295" actId="6549"/>
          <ac:spMkLst>
            <pc:docMk/>
            <pc:sldMk cId="2690738361" sldId="678"/>
            <ac:spMk id="202754" creationId="{0CEAEEFF-C77E-40CB-B635-D9F54CF61D39}"/>
          </ac:spMkLst>
        </pc:spChg>
        <pc:picChg chg="add del mod">
          <ac:chgData name="Nathan Morrison" userId="a8088875ec538e5b" providerId="LiveId" clId="{E73DEC1C-1807-48EE-A942-522AC2CF6011}" dt="2021-10-07T19:45:04.756" v="301" actId="1076"/>
          <ac:picMkLst>
            <pc:docMk/>
            <pc:sldMk cId="2690738361" sldId="678"/>
            <ac:picMk id="4" creationId="{05812466-DECB-42B6-B789-9D376FEC30EC}"/>
          </ac:picMkLst>
        </pc:picChg>
      </pc:sldChg>
      <pc:sldChg chg="addSp modSp mod modAnim">
        <pc:chgData name="Nathan Morrison" userId="a8088875ec538e5b" providerId="LiveId" clId="{E73DEC1C-1807-48EE-A942-522AC2CF6011}" dt="2021-10-07T20:19:45.495" v="997" actId="115"/>
        <pc:sldMkLst>
          <pc:docMk/>
          <pc:sldMk cId="4250913609" sldId="679"/>
        </pc:sldMkLst>
        <pc:spChg chg="add mod">
          <ac:chgData name="Nathan Morrison" userId="a8088875ec538e5b" providerId="LiveId" clId="{E73DEC1C-1807-48EE-A942-522AC2CF6011}" dt="2021-10-07T20:03:58.957" v="763" actId="1076"/>
          <ac:spMkLst>
            <pc:docMk/>
            <pc:sldMk cId="4250913609" sldId="679"/>
            <ac:spMk id="9" creationId="{255A4FFD-9A1D-4E51-8A11-AAC4F16B39B6}"/>
          </ac:spMkLst>
        </pc:spChg>
        <pc:spChg chg="mod">
          <ac:chgData name="Nathan Morrison" userId="a8088875ec538e5b" providerId="LiveId" clId="{E73DEC1C-1807-48EE-A942-522AC2CF6011}" dt="2021-10-07T20:19:45.495" v="997" actId="115"/>
          <ac:spMkLst>
            <pc:docMk/>
            <pc:sldMk cId="4250913609" sldId="679"/>
            <ac:spMk id="13" creationId="{41EFF485-3931-4A76-8529-E46112A3187A}"/>
          </ac:spMkLst>
        </pc:spChg>
        <pc:spChg chg="mod">
          <ac:chgData name="Nathan Morrison" userId="a8088875ec538e5b" providerId="LiveId" clId="{E73DEC1C-1807-48EE-A942-522AC2CF6011}" dt="2021-10-07T20:03:50.967" v="761" actId="14100"/>
          <ac:spMkLst>
            <pc:docMk/>
            <pc:sldMk cId="4250913609" sldId="679"/>
            <ac:spMk id="202754" creationId="{0CEAEEFF-C77E-40CB-B635-D9F54CF61D39}"/>
          </ac:spMkLst>
        </pc:spChg>
        <pc:picChg chg="mod">
          <ac:chgData name="Nathan Morrison" userId="a8088875ec538e5b" providerId="LiveId" clId="{E73DEC1C-1807-48EE-A942-522AC2CF6011}" dt="2021-10-07T20:08:23.751" v="765" actId="1076"/>
          <ac:picMkLst>
            <pc:docMk/>
            <pc:sldMk cId="4250913609" sldId="679"/>
            <ac:picMk id="2" creationId="{43C60393-2ED2-4178-981A-B2223125D9D0}"/>
          </ac:picMkLst>
        </pc:picChg>
      </pc:sldChg>
      <pc:sldChg chg="del">
        <pc:chgData name="Nathan Morrison" userId="a8088875ec538e5b" providerId="LiveId" clId="{E73DEC1C-1807-48EE-A942-522AC2CF6011}" dt="2021-10-07T20:40:30.022" v="1249" actId="47"/>
        <pc:sldMkLst>
          <pc:docMk/>
          <pc:sldMk cId="394647833" sldId="696"/>
        </pc:sldMkLst>
      </pc:sldChg>
      <pc:sldChg chg="del">
        <pc:chgData name="Nathan Morrison" userId="a8088875ec538e5b" providerId="LiveId" clId="{E73DEC1C-1807-48EE-A942-522AC2CF6011}" dt="2021-10-07T20:40:24.905" v="1241" actId="47"/>
        <pc:sldMkLst>
          <pc:docMk/>
          <pc:sldMk cId="584427147" sldId="700"/>
        </pc:sldMkLst>
      </pc:sldChg>
      <pc:sldChg chg="del">
        <pc:chgData name="Nathan Morrison" userId="a8088875ec538e5b" providerId="LiveId" clId="{E73DEC1C-1807-48EE-A942-522AC2CF6011}" dt="2021-10-07T20:40:26.022" v="1242" actId="47"/>
        <pc:sldMkLst>
          <pc:docMk/>
          <pc:sldMk cId="509921047" sldId="701"/>
        </pc:sldMkLst>
      </pc:sldChg>
      <pc:sldChg chg="del">
        <pc:chgData name="Nathan Morrison" userId="a8088875ec538e5b" providerId="LiveId" clId="{E73DEC1C-1807-48EE-A942-522AC2CF6011}" dt="2021-10-07T20:40:26.662" v="1243" actId="47"/>
        <pc:sldMkLst>
          <pc:docMk/>
          <pc:sldMk cId="4283619122" sldId="704"/>
        </pc:sldMkLst>
      </pc:sldChg>
      <pc:sldChg chg="del">
        <pc:chgData name="Nathan Morrison" userId="a8088875ec538e5b" providerId="LiveId" clId="{E73DEC1C-1807-48EE-A942-522AC2CF6011}" dt="2021-10-07T20:40:27.197" v="1244" actId="47"/>
        <pc:sldMkLst>
          <pc:docMk/>
          <pc:sldMk cId="2458280797" sldId="711"/>
        </pc:sldMkLst>
      </pc:sldChg>
      <pc:sldChg chg="del">
        <pc:chgData name="Nathan Morrison" userId="a8088875ec538e5b" providerId="LiveId" clId="{E73DEC1C-1807-48EE-A942-522AC2CF6011}" dt="2021-10-07T20:40:28.008" v="1245" actId="47"/>
        <pc:sldMkLst>
          <pc:docMk/>
          <pc:sldMk cId="4039068585" sldId="712"/>
        </pc:sldMkLst>
      </pc:sldChg>
      <pc:sldChg chg="del">
        <pc:chgData name="Nathan Morrison" userId="a8088875ec538e5b" providerId="LiveId" clId="{E73DEC1C-1807-48EE-A942-522AC2CF6011}" dt="2021-10-07T20:40:28.572" v="1246" actId="47"/>
        <pc:sldMkLst>
          <pc:docMk/>
          <pc:sldMk cId="3972377654" sldId="715"/>
        </pc:sldMkLst>
      </pc:sldChg>
      <pc:sldChg chg="del">
        <pc:chgData name="Nathan Morrison" userId="a8088875ec538e5b" providerId="LiveId" clId="{E73DEC1C-1807-48EE-A942-522AC2CF6011}" dt="2021-10-07T20:40:29.124" v="1247" actId="47"/>
        <pc:sldMkLst>
          <pc:docMk/>
          <pc:sldMk cId="2626217656" sldId="716"/>
        </pc:sldMkLst>
      </pc:sldChg>
      <pc:sldChg chg="new del">
        <pc:chgData name="Nathan Morrison" userId="a8088875ec538e5b" providerId="LiveId" clId="{E73DEC1C-1807-48EE-A942-522AC2CF6011}" dt="2021-10-07T19:22:27.817" v="2" actId="47"/>
        <pc:sldMkLst>
          <pc:docMk/>
          <pc:sldMk cId="108569634" sldId="717"/>
        </pc:sldMkLst>
      </pc:sldChg>
      <pc:sldChg chg="new del">
        <pc:chgData name="Nathan Morrison" userId="a8088875ec538e5b" providerId="LiveId" clId="{E73DEC1C-1807-48EE-A942-522AC2CF6011}" dt="2021-10-07T19:28:13.438" v="38" actId="47"/>
        <pc:sldMkLst>
          <pc:docMk/>
          <pc:sldMk cId="113420796" sldId="717"/>
        </pc:sldMkLst>
      </pc:sldChg>
      <pc:sldChg chg="modSp add mod">
        <pc:chgData name="Nathan Morrison" userId="a8088875ec538e5b" providerId="LiveId" clId="{E73DEC1C-1807-48EE-A942-522AC2CF6011}" dt="2021-10-07T20:01:37.769" v="732" actId="2711"/>
        <pc:sldMkLst>
          <pc:docMk/>
          <pc:sldMk cId="1331776989" sldId="718"/>
        </pc:sldMkLst>
        <pc:spChg chg="mod">
          <ac:chgData name="Nathan Morrison" userId="a8088875ec538e5b" providerId="LiveId" clId="{E73DEC1C-1807-48EE-A942-522AC2CF6011}" dt="2021-10-07T20:01:37.769" v="732" actId="2711"/>
          <ac:spMkLst>
            <pc:docMk/>
            <pc:sldMk cId="1331776989" sldId="718"/>
            <ac:spMk id="5" creationId="{E4306C08-BFBC-487E-B51E-44A8908EF4C5}"/>
          </ac:spMkLst>
        </pc:spChg>
        <pc:spChg chg="mod">
          <ac:chgData name="Nathan Morrison" userId="a8088875ec538e5b" providerId="LiveId" clId="{E73DEC1C-1807-48EE-A942-522AC2CF6011}" dt="2021-10-07T19:31:46.275" v="73" actId="313"/>
          <ac:spMkLst>
            <pc:docMk/>
            <pc:sldMk cId="1331776989" sldId="718"/>
            <ac:spMk id="8196" creationId="{EEFE283A-4D19-4F6A-A397-4B57509752C5}"/>
          </ac:spMkLst>
        </pc:spChg>
        <pc:spChg chg="mod">
          <ac:chgData name="Nathan Morrison" userId="a8088875ec538e5b" providerId="LiveId" clId="{E73DEC1C-1807-48EE-A942-522AC2CF6011}" dt="2021-10-07T19:28:24.992" v="57" actId="20577"/>
          <ac:spMkLst>
            <pc:docMk/>
            <pc:sldMk cId="1331776989" sldId="718"/>
            <ac:spMk id="15362" creationId="{7D10E8CA-31F0-4CFA-80FC-B92E853DE423}"/>
          </ac:spMkLst>
        </pc:spChg>
      </pc:sldChg>
      <pc:sldChg chg="new del">
        <pc:chgData name="Nathan Morrison" userId="a8088875ec538e5b" providerId="LiveId" clId="{E73DEC1C-1807-48EE-A942-522AC2CF6011}" dt="2021-10-07T19:32:19.833" v="76" actId="47"/>
        <pc:sldMkLst>
          <pc:docMk/>
          <pc:sldMk cId="234898178" sldId="719"/>
        </pc:sldMkLst>
      </pc:sldChg>
      <pc:sldChg chg="delSp modSp add mod delAnim modAnim">
        <pc:chgData name="Nathan Morrison" userId="a8088875ec538e5b" providerId="LiveId" clId="{E73DEC1C-1807-48EE-A942-522AC2CF6011}" dt="2021-10-07T20:40:13.356" v="1239"/>
        <pc:sldMkLst>
          <pc:docMk/>
          <pc:sldMk cId="1045203559" sldId="720"/>
        </pc:sldMkLst>
        <pc:spChg chg="mod">
          <ac:chgData name="Nathan Morrison" userId="a8088875ec538e5b" providerId="LiveId" clId="{E73DEC1C-1807-48EE-A942-522AC2CF6011}" dt="2021-10-07T19:33:49.211" v="102" actId="255"/>
          <ac:spMkLst>
            <pc:docMk/>
            <pc:sldMk cId="1045203559" sldId="720"/>
            <ac:spMk id="6" creationId="{00000000-0000-0000-0000-000000000000}"/>
          </ac:spMkLst>
        </pc:spChg>
        <pc:spChg chg="del">
          <ac:chgData name="Nathan Morrison" userId="a8088875ec538e5b" providerId="LiveId" clId="{E73DEC1C-1807-48EE-A942-522AC2CF6011}" dt="2021-10-07T19:33:25.853" v="88" actId="21"/>
          <ac:spMkLst>
            <pc:docMk/>
            <pc:sldMk cId="1045203559" sldId="720"/>
            <ac:spMk id="8" creationId="{00000000-0000-0000-0000-000000000000}"/>
          </ac:spMkLst>
        </pc:spChg>
        <pc:spChg chg="mod">
          <ac:chgData name="Nathan Morrison" userId="a8088875ec538e5b" providerId="LiveId" clId="{E73DEC1C-1807-48EE-A942-522AC2CF6011}" dt="2021-10-07T19:34:01.483" v="103" actId="1076"/>
          <ac:spMkLst>
            <pc:docMk/>
            <pc:sldMk cId="1045203559" sldId="720"/>
            <ac:spMk id="9" creationId="{00000000-0000-0000-0000-000000000000}"/>
          </ac:spMkLst>
        </pc:spChg>
        <pc:spChg chg="mod">
          <ac:chgData name="Nathan Morrison" userId="a8088875ec538e5b" providerId="LiveId" clId="{E73DEC1C-1807-48EE-A942-522AC2CF6011}" dt="2021-10-07T19:32:24.535" v="81" actId="20577"/>
          <ac:spMkLst>
            <pc:docMk/>
            <pc:sldMk cId="1045203559" sldId="720"/>
            <ac:spMk id="157698" creationId="{00000000-0000-0000-0000-000000000000}"/>
          </ac:spMkLst>
        </pc:spChg>
        <pc:picChg chg="del">
          <ac:chgData name="Nathan Morrison" userId="a8088875ec538e5b" providerId="LiveId" clId="{E73DEC1C-1807-48EE-A942-522AC2CF6011}" dt="2021-10-07T19:33:27.361" v="89" actId="478"/>
          <ac:picMkLst>
            <pc:docMk/>
            <pc:sldMk cId="1045203559" sldId="720"/>
            <ac:picMk id="3" creationId="{00000000-0000-0000-0000-000000000000}"/>
          </ac:picMkLst>
        </pc:picChg>
      </pc:sldChg>
      <pc:sldChg chg="new del">
        <pc:chgData name="Nathan Morrison" userId="a8088875ec538e5b" providerId="LiveId" clId="{E73DEC1C-1807-48EE-A942-522AC2CF6011}" dt="2021-10-07T19:43:39.793" v="292" actId="47"/>
        <pc:sldMkLst>
          <pc:docMk/>
          <pc:sldMk cId="2308049627" sldId="721"/>
        </pc:sldMkLst>
      </pc:sldChg>
      <pc:sldChg chg="new del">
        <pc:chgData name="Nathan Morrison" userId="a8088875ec538e5b" providerId="LiveId" clId="{E73DEC1C-1807-48EE-A942-522AC2CF6011}" dt="2021-10-07T19:46:39.303" v="327" actId="47"/>
        <pc:sldMkLst>
          <pc:docMk/>
          <pc:sldMk cId="3940746206" sldId="721"/>
        </pc:sldMkLst>
      </pc:sldChg>
      <pc:sldChg chg="add del">
        <pc:chgData name="Nathan Morrison" userId="a8088875ec538e5b" providerId="LiveId" clId="{E73DEC1C-1807-48EE-A942-522AC2CF6011}" dt="2021-10-07T19:44:06.598" v="296" actId="47"/>
        <pc:sldMkLst>
          <pc:docMk/>
          <pc:sldMk cId="2918835462" sldId="722"/>
        </pc:sldMkLst>
      </pc:sldChg>
      <pc:sldChg chg="modSp add modAnim">
        <pc:chgData name="Nathan Morrison" userId="a8088875ec538e5b" providerId="LiveId" clId="{E73DEC1C-1807-48EE-A942-522AC2CF6011}" dt="2021-10-07T20:57:56.044" v="1329" actId="6549"/>
        <pc:sldMkLst>
          <pc:docMk/>
          <pc:sldMk cId="3107248215" sldId="722"/>
        </pc:sldMkLst>
        <pc:spChg chg="mod">
          <ac:chgData name="Nathan Morrison" userId="a8088875ec538e5b" providerId="LiveId" clId="{E73DEC1C-1807-48EE-A942-522AC2CF6011}" dt="2021-10-07T20:57:56.044" v="1329" actId="6549"/>
          <ac:spMkLst>
            <pc:docMk/>
            <pc:sldMk cId="3107248215" sldId="722"/>
            <ac:spMk id="13" creationId="{41EFF485-3931-4A76-8529-E46112A3187A}"/>
          </ac:spMkLst>
        </pc:spChg>
      </pc:sldChg>
      <pc:sldChg chg="new del">
        <pc:chgData name="Nathan Morrison" userId="a8088875ec538e5b" providerId="LiveId" clId="{E73DEC1C-1807-48EE-A942-522AC2CF6011}" dt="2021-10-07T19:49:02.565" v="488" actId="47"/>
        <pc:sldMkLst>
          <pc:docMk/>
          <pc:sldMk cId="141560674" sldId="723"/>
        </pc:sldMkLst>
      </pc:sldChg>
      <pc:sldChg chg="new del">
        <pc:chgData name="Nathan Morrison" userId="a8088875ec538e5b" providerId="LiveId" clId="{E73DEC1C-1807-48EE-A942-522AC2CF6011}" dt="2021-10-07T19:51:16.080" v="527" actId="47"/>
        <pc:sldMkLst>
          <pc:docMk/>
          <pc:sldMk cId="3897611538" sldId="724"/>
        </pc:sldMkLst>
      </pc:sldChg>
      <pc:sldChg chg="new del">
        <pc:chgData name="Nathan Morrison" userId="a8088875ec538e5b" providerId="LiveId" clId="{E73DEC1C-1807-48EE-A942-522AC2CF6011}" dt="2021-10-07T19:55:30.905" v="628" actId="47"/>
        <pc:sldMkLst>
          <pc:docMk/>
          <pc:sldMk cId="3869815264" sldId="725"/>
        </pc:sldMkLst>
      </pc:sldChg>
      <pc:sldChg chg="modSp add modAnim">
        <pc:chgData name="Nathan Morrison" userId="a8088875ec538e5b" providerId="LiveId" clId="{E73DEC1C-1807-48EE-A942-522AC2CF6011}" dt="2021-10-07T19:52:40.842" v="546"/>
        <pc:sldMkLst>
          <pc:docMk/>
          <pc:sldMk cId="3033121100" sldId="726"/>
        </pc:sldMkLst>
        <pc:spChg chg="mod">
          <ac:chgData name="Nathan Morrison" userId="a8088875ec538e5b" providerId="LiveId" clId="{E73DEC1C-1807-48EE-A942-522AC2CF6011}" dt="2021-10-07T19:51:02.935" v="525" actId="179"/>
          <ac:spMkLst>
            <pc:docMk/>
            <pc:sldMk cId="3033121100" sldId="726"/>
            <ac:spMk id="13" creationId="{41EFF485-3931-4A76-8529-E46112A3187A}"/>
          </ac:spMkLst>
        </pc:spChg>
      </pc:sldChg>
      <pc:sldChg chg="modSp add modAnim">
        <pc:chgData name="Nathan Morrison" userId="a8088875ec538e5b" providerId="LiveId" clId="{E73DEC1C-1807-48EE-A942-522AC2CF6011}" dt="2021-10-07T19:55:03.743" v="626" actId="114"/>
        <pc:sldMkLst>
          <pc:docMk/>
          <pc:sldMk cId="2917295736" sldId="727"/>
        </pc:sldMkLst>
        <pc:spChg chg="mod">
          <ac:chgData name="Nathan Morrison" userId="a8088875ec538e5b" providerId="LiveId" clId="{E73DEC1C-1807-48EE-A942-522AC2CF6011}" dt="2021-10-07T19:55:03.743" v="626" actId="114"/>
          <ac:spMkLst>
            <pc:docMk/>
            <pc:sldMk cId="2917295736" sldId="727"/>
            <ac:spMk id="13" creationId="{41EFF485-3931-4A76-8529-E46112A3187A}"/>
          </ac:spMkLst>
        </pc:spChg>
      </pc:sldChg>
      <pc:sldChg chg="delSp modSp add mod delAnim modAnim modNotesTx">
        <pc:chgData name="Nathan Morrison" userId="a8088875ec538e5b" providerId="LiveId" clId="{E73DEC1C-1807-48EE-A942-522AC2CF6011}" dt="2021-10-07T20:39:49.983" v="1235"/>
        <pc:sldMkLst>
          <pc:docMk/>
          <pc:sldMk cId="1852027463" sldId="728"/>
        </pc:sldMkLst>
        <pc:spChg chg="mod">
          <ac:chgData name="Nathan Morrison" userId="a8088875ec538e5b" providerId="LiveId" clId="{E73DEC1C-1807-48EE-A942-522AC2CF6011}" dt="2021-10-07T19:56:23.188" v="636" actId="1076"/>
          <ac:spMkLst>
            <pc:docMk/>
            <pc:sldMk cId="1852027463" sldId="728"/>
            <ac:spMk id="6" creationId="{00000000-0000-0000-0000-000000000000}"/>
          </ac:spMkLst>
        </pc:spChg>
        <pc:spChg chg="del">
          <ac:chgData name="Nathan Morrison" userId="a8088875ec538e5b" providerId="LiveId" clId="{E73DEC1C-1807-48EE-A942-522AC2CF6011}" dt="2021-10-07T19:55:42.922" v="630" actId="21"/>
          <ac:spMkLst>
            <pc:docMk/>
            <pc:sldMk cId="1852027463" sldId="728"/>
            <ac:spMk id="9" creationId="{00000000-0000-0000-0000-000000000000}"/>
          </ac:spMkLst>
        </pc:spChg>
        <pc:spChg chg="mod">
          <ac:chgData name="Nathan Morrison" userId="a8088875ec538e5b" providerId="LiveId" clId="{E73DEC1C-1807-48EE-A942-522AC2CF6011}" dt="2021-10-07T19:55:39.484" v="629"/>
          <ac:spMkLst>
            <pc:docMk/>
            <pc:sldMk cId="1852027463" sldId="728"/>
            <ac:spMk id="157698" creationId="{00000000-0000-0000-0000-000000000000}"/>
          </ac:spMkLst>
        </pc:spChg>
      </pc:sldChg>
      <pc:sldChg chg="new del">
        <pc:chgData name="Nathan Morrison" userId="a8088875ec538e5b" providerId="LiveId" clId="{E73DEC1C-1807-48EE-A942-522AC2CF6011}" dt="2021-10-07T20:13:45.170" v="940" actId="47"/>
        <pc:sldMkLst>
          <pc:docMk/>
          <pc:sldMk cId="75722062" sldId="729"/>
        </pc:sldMkLst>
      </pc:sldChg>
      <pc:sldChg chg="modSp add mod">
        <pc:chgData name="Nathan Morrison" userId="a8088875ec538e5b" providerId="LiveId" clId="{E73DEC1C-1807-48EE-A942-522AC2CF6011}" dt="2021-10-07T20:16:32.449" v="968" actId="179"/>
        <pc:sldMkLst>
          <pc:docMk/>
          <pc:sldMk cId="2758812679" sldId="730"/>
        </pc:sldMkLst>
        <pc:spChg chg="mod">
          <ac:chgData name="Nathan Morrison" userId="a8088875ec538e5b" providerId="LiveId" clId="{E73DEC1C-1807-48EE-A942-522AC2CF6011}" dt="2021-10-07T20:16:32.449" v="968" actId="179"/>
          <ac:spMkLst>
            <pc:docMk/>
            <pc:sldMk cId="2758812679" sldId="730"/>
            <ac:spMk id="8196" creationId="{EEFE283A-4D19-4F6A-A397-4B57509752C5}"/>
          </ac:spMkLst>
        </pc:spChg>
        <pc:spChg chg="mod">
          <ac:chgData name="Nathan Morrison" userId="a8088875ec538e5b" providerId="LiveId" clId="{E73DEC1C-1807-48EE-A942-522AC2CF6011}" dt="2021-10-07T20:14:00.878" v="941"/>
          <ac:spMkLst>
            <pc:docMk/>
            <pc:sldMk cId="2758812679" sldId="730"/>
            <ac:spMk id="15362" creationId="{7D10E8CA-31F0-4CFA-80FC-B92E853DE423}"/>
          </ac:spMkLst>
        </pc:spChg>
      </pc:sldChg>
      <pc:sldChg chg="new del">
        <pc:chgData name="Nathan Morrison" userId="a8088875ec538e5b" providerId="LiveId" clId="{E73DEC1C-1807-48EE-A942-522AC2CF6011}" dt="2021-10-07T20:16:46.102" v="971" actId="47"/>
        <pc:sldMkLst>
          <pc:docMk/>
          <pc:sldMk cId="2881452571" sldId="731"/>
        </pc:sldMkLst>
      </pc:sldChg>
      <pc:sldChg chg="modSp add mod modAnim">
        <pc:chgData name="Nathan Morrison" userId="a8088875ec538e5b" providerId="LiveId" clId="{E73DEC1C-1807-48EE-A942-522AC2CF6011}" dt="2021-10-07T20:20:50.209" v="1005"/>
        <pc:sldMkLst>
          <pc:docMk/>
          <pc:sldMk cId="3069696938" sldId="732"/>
        </pc:sldMkLst>
        <pc:spChg chg="mod">
          <ac:chgData name="Nathan Morrison" userId="a8088875ec538e5b" providerId="LiveId" clId="{E73DEC1C-1807-48EE-A942-522AC2CF6011}" dt="2021-10-07T20:18:04.975" v="989" actId="1076"/>
          <ac:spMkLst>
            <pc:docMk/>
            <pc:sldMk cId="3069696938" sldId="732"/>
            <ac:spMk id="9" creationId="{255A4FFD-9A1D-4E51-8A11-AAC4F16B39B6}"/>
          </ac:spMkLst>
        </pc:spChg>
        <pc:spChg chg="mod">
          <ac:chgData name="Nathan Morrison" userId="a8088875ec538e5b" providerId="LiveId" clId="{E73DEC1C-1807-48EE-A942-522AC2CF6011}" dt="2021-10-07T20:20:50.209" v="1005"/>
          <ac:spMkLst>
            <pc:docMk/>
            <pc:sldMk cId="3069696938" sldId="732"/>
            <ac:spMk id="13" creationId="{41EFF485-3931-4A76-8529-E46112A3187A}"/>
          </ac:spMkLst>
        </pc:spChg>
      </pc:sldChg>
      <pc:sldChg chg="new del">
        <pc:chgData name="Nathan Morrison" userId="a8088875ec538e5b" providerId="LiveId" clId="{E73DEC1C-1807-48EE-A942-522AC2CF6011}" dt="2021-10-07T20:21:12.375" v="1011" actId="47"/>
        <pc:sldMkLst>
          <pc:docMk/>
          <pc:sldMk cId="1298630623" sldId="733"/>
        </pc:sldMkLst>
      </pc:sldChg>
      <pc:sldChg chg="new del">
        <pc:chgData name="Nathan Morrison" userId="a8088875ec538e5b" providerId="LiveId" clId="{E73DEC1C-1807-48EE-A942-522AC2CF6011}" dt="2021-10-07T20:23:40.652" v="1038" actId="47"/>
        <pc:sldMkLst>
          <pc:docMk/>
          <pc:sldMk cId="1716080153" sldId="734"/>
        </pc:sldMkLst>
      </pc:sldChg>
      <pc:sldChg chg="new del">
        <pc:chgData name="Nathan Morrison" userId="a8088875ec538e5b" providerId="LiveId" clId="{E73DEC1C-1807-48EE-A942-522AC2CF6011}" dt="2021-10-07T20:29:06.585" v="1060" actId="47"/>
        <pc:sldMkLst>
          <pc:docMk/>
          <pc:sldMk cId="3508620130" sldId="735"/>
        </pc:sldMkLst>
      </pc:sldChg>
      <pc:sldChg chg="new del">
        <pc:chgData name="Nathan Morrison" userId="a8088875ec538e5b" providerId="LiveId" clId="{E73DEC1C-1807-48EE-A942-522AC2CF6011}" dt="2021-10-07T20:31:21.422" v="1113" actId="47"/>
        <pc:sldMkLst>
          <pc:docMk/>
          <pc:sldMk cId="934226546" sldId="736"/>
        </pc:sldMkLst>
      </pc:sldChg>
      <pc:sldChg chg="modSp add">
        <pc:chgData name="Nathan Morrison" userId="a8088875ec538e5b" providerId="LiveId" clId="{E73DEC1C-1807-48EE-A942-522AC2CF6011}" dt="2021-10-07T20:23:04.455" v="1034" actId="115"/>
        <pc:sldMkLst>
          <pc:docMk/>
          <pc:sldMk cId="369629538" sldId="737"/>
        </pc:sldMkLst>
        <pc:spChg chg="mod">
          <ac:chgData name="Nathan Morrison" userId="a8088875ec538e5b" providerId="LiveId" clId="{E73DEC1C-1807-48EE-A942-522AC2CF6011}" dt="2021-10-07T20:23:04.455" v="1034" actId="115"/>
          <ac:spMkLst>
            <pc:docMk/>
            <pc:sldMk cId="369629538" sldId="737"/>
            <ac:spMk id="10" creationId="{1A4E6DA9-C4A0-400C-9668-DE7B81026B38}"/>
          </ac:spMkLst>
        </pc:spChg>
      </pc:sldChg>
      <pc:sldChg chg="modSp add mod">
        <pc:chgData name="Nathan Morrison" userId="a8088875ec538e5b" providerId="LiveId" clId="{E73DEC1C-1807-48EE-A942-522AC2CF6011}" dt="2021-10-07T20:31:07.499" v="1111" actId="179"/>
        <pc:sldMkLst>
          <pc:docMk/>
          <pc:sldMk cId="486099168" sldId="738"/>
        </pc:sldMkLst>
        <pc:spChg chg="mod">
          <ac:chgData name="Nathan Morrison" userId="a8088875ec538e5b" providerId="LiveId" clId="{E73DEC1C-1807-48EE-A942-522AC2CF6011}" dt="2021-10-07T20:31:07.499" v="1111" actId="179"/>
          <ac:spMkLst>
            <pc:docMk/>
            <pc:sldMk cId="486099168" sldId="738"/>
            <ac:spMk id="8196" creationId="{EEFE283A-4D19-4F6A-A397-4B57509752C5}"/>
          </ac:spMkLst>
        </pc:spChg>
        <pc:spChg chg="mod">
          <ac:chgData name="Nathan Morrison" userId="a8088875ec538e5b" providerId="LiveId" clId="{E73DEC1C-1807-48EE-A942-522AC2CF6011}" dt="2021-10-07T20:24:31.087" v="1056" actId="20577"/>
          <ac:spMkLst>
            <pc:docMk/>
            <pc:sldMk cId="486099168" sldId="738"/>
            <ac:spMk id="15362" creationId="{7D10E8CA-31F0-4CFA-80FC-B92E853DE423}"/>
          </ac:spMkLst>
        </pc:spChg>
      </pc:sldChg>
      <pc:sldChg chg="modSp add mod modAnim">
        <pc:chgData name="Nathan Morrison" userId="a8088875ec538e5b" providerId="LiveId" clId="{E73DEC1C-1807-48EE-A942-522AC2CF6011}" dt="2021-10-07T20:30:37.978" v="1109" actId="114"/>
        <pc:sldMkLst>
          <pc:docMk/>
          <pc:sldMk cId="600934075" sldId="739"/>
        </pc:sldMkLst>
        <pc:spChg chg="mod">
          <ac:chgData name="Nathan Morrison" userId="a8088875ec538e5b" providerId="LiveId" clId="{E73DEC1C-1807-48EE-A942-522AC2CF6011}" dt="2021-10-07T20:29:18.552" v="1068" actId="6549"/>
          <ac:spMkLst>
            <pc:docMk/>
            <pc:sldMk cId="600934075" sldId="739"/>
            <ac:spMk id="9" creationId="{255A4FFD-9A1D-4E51-8A11-AAC4F16B39B6}"/>
          </ac:spMkLst>
        </pc:spChg>
        <pc:spChg chg="mod">
          <ac:chgData name="Nathan Morrison" userId="a8088875ec538e5b" providerId="LiveId" clId="{E73DEC1C-1807-48EE-A942-522AC2CF6011}" dt="2021-10-07T20:30:37.978" v="1109" actId="114"/>
          <ac:spMkLst>
            <pc:docMk/>
            <pc:sldMk cId="600934075" sldId="739"/>
            <ac:spMk id="13" creationId="{41EFF485-3931-4A76-8529-E46112A3187A}"/>
          </ac:spMkLst>
        </pc:spChg>
      </pc:sldChg>
      <pc:sldChg chg="modSp add">
        <pc:chgData name="Nathan Morrison" userId="a8088875ec538e5b" providerId="LiveId" clId="{E73DEC1C-1807-48EE-A942-522AC2CF6011}" dt="2021-10-07T20:33:15.699" v="1139" actId="20578"/>
        <pc:sldMkLst>
          <pc:docMk/>
          <pc:sldMk cId="3023233835" sldId="740"/>
        </pc:sldMkLst>
        <pc:spChg chg="mod">
          <ac:chgData name="Nathan Morrison" userId="a8088875ec538e5b" providerId="LiveId" clId="{E73DEC1C-1807-48EE-A942-522AC2CF6011}" dt="2021-10-07T20:33:15.699" v="1139" actId="20578"/>
          <ac:spMkLst>
            <pc:docMk/>
            <pc:sldMk cId="3023233835" sldId="740"/>
            <ac:spMk id="10" creationId="{1A4E6DA9-C4A0-400C-9668-DE7B81026B38}"/>
          </ac:spMkLst>
        </pc:spChg>
      </pc:sldChg>
      <pc:sldChg chg="new del">
        <pc:chgData name="Nathan Morrison" userId="a8088875ec538e5b" providerId="LiveId" clId="{E73DEC1C-1807-48EE-A942-522AC2CF6011}" dt="2021-10-07T20:34:25.051" v="1143" actId="47"/>
        <pc:sldMkLst>
          <pc:docMk/>
          <pc:sldMk cId="3337575827" sldId="741"/>
        </pc:sldMkLst>
      </pc:sldChg>
      <pc:sldChg chg="new del">
        <pc:chgData name="Nathan Morrison" userId="a8088875ec538e5b" providerId="LiveId" clId="{E73DEC1C-1807-48EE-A942-522AC2CF6011}" dt="2021-10-07T20:36:43.899" v="1182" actId="47"/>
        <pc:sldMkLst>
          <pc:docMk/>
          <pc:sldMk cId="3581993578" sldId="742"/>
        </pc:sldMkLst>
      </pc:sldChg>
      <pc:sldChg chg="modSp add mod modAnim">
        <pc:chgData name="Nathan Morrison" userId="a8088875ec538e5b" providerId="LiveId" clId="{E73DEC1C-1807-48EE-A942-522AC2CF6011}" dt="2021-10-07T20:38:55.404" v="1225"/>
        <pc:sldMkLst>
          <pc:docMk/>
          <pc:sldMk cId="503594310" sldId="743"/>
        </pc:sldMkLst>
        <pc:spChg chg="mod">
          <ac:chgData name="Nathan Morrison" userId="a8088875ec538e5b" providerId="LiveId" clId="{E73DEC1C-1807-48EE-A942-522AC2CF6011}" dt="2021-10-07T20:35:03.875" v="1152" actId="403"/>
          <ac:spMkLst>
            <pc:docMk/>
            <pc:sldMk cId="503594310" sldId="743"/>
            <ac:spMk id="6" creationId="{00000000-0000-0000-0000-000000000000}"/>
          </ac:spMkLst>
        </pc:spChg>
        <pc:spChg chg="mod">
          <ac:chgData name="Nathan Morrison" userId="a8088875ec538e5b" providerId="LiveId" clId="{E73DEC1C-1807-48EE-A942-522AC2CF6011}" dt="2021-10-07T20:36:14.154" v="1180" actId="20577"/>
          <ac:spMkLst>
            <pc:docMk/>
            <pc:sldMk cId="503594310" sldId="743"/>
            <ac:spMk id="9" creationId="{00000000-0000-0000-0000-000000000000}"/>
          </ac:spMkLst>
        </pc:spChg>
        <pc:spChg chg="mod">
          <ac:chgData name="Nathan Morrison" userId="a8088875ec538e5b" providerId="LiveId" clId="{E73DEC1C-1807-48EE-A942-522AC2CF6011}" dt="2021-10-07T20:35:46.932" v="1171" actId="20577"/>
          <ac:spMkLst>
            <pc:docMk/>
            <pc:sldMk cId="503594310" sldId="743"/>
            <ac:spMk id="157698" creationId="{00000000-0000-0000-0000-000000000000}"/>
          </ac:spMkLst>
        </pc:spChg>
      </pc:sldChg>
      <pc:sldChg chg="modSp add mod modAnim">
        <pc:chgData name="Nathan Morrison" userId="a8088875ec538e5b" providerId="LiveId" clId="{E73DEC1C-1807-48EE-A942-522AC2CF6011}" dt="2021-10-07T21:00:50.389" v="1330"/>
        <pc:sldMkLst>
          <pc:docMk/>
          <pc:sldMk cId="3858550040" sldId="744"/>
        </pc:sldMkLst>
        <pc:spChg chg="mod">
          <ac:chgData name="Nathan Morrison" userId="a8088875ec538e5b" providerId="LiveId" clId="{E73DEC1C-1807-48EE-A942-522AC2CF6011}" dt="2021-10-07T20:38:24.893" v="1219" actId="14100"/>
          <ac:spMkLst>
            <pc:docMk/>
            <pc:sldMk cId="3858550040" sldId="744"/>
            <ac:spMk id="6" creationId="{00000000-0000-0000-0000-000000000000}"/>
          </ac:spMkLst>
        </pc:spChg>
        <pc:spChg chg="mod">
          <ac:chgData name="Nathan Morrison" userId="a8088875ec538e5b" providerId="LiveId" clId="{E73DEC1C-1807-48EE-A942-522AC2CF6011}" dt="2021-10-07T20:36:52.413" v="1200" actId="20577"/>
          <ac:spMkLst>
            <pc:docMk/>
            <pc:sldMk cId="3858550040" sldId="744"/>
            <ac:spMk id="157698" creationId="{00000000-0000-0000-0000-000000000000}"/>
          </ac:spMkLst>
        </pc:spChg>
      </pc:sldChg>
      <pc:sldChg chg="new del">
        <pc:chgData name="Nathan Morrison" userId="a8088875ec538e5b" providerId="LiveId" clId="{E73DEC1C-1807-48EE-A942-522AC2CF6011}" dt="2021-10-07T20:40:39.849" v="1250" actId="47"/>
        <pc:sldMkLst>
          <pc:docMk/>
          <pc:sldMk cId="1324222848" sldId="745"/>
        </pc:sldMkLst>
      </pc:sldChg>
      <pc:sldMasterChg chg="del delSldLayout">
        <pc:chgData name="Nathan Morrison" userId="a8088875ec538e5b" providerId="LiveId" clId="{E73DEC1C-1807-48EE-A942-522AC2CF6011}" dt="2021-10-07T19:22:29.057" v="3" actId="47"/>
        <pc:sldMasterMkLst>
          <pc:docMk/>
          <pc:sldMasterMk cId="506940750" sldId="2147483705"/>
        </pc:sldMasterMkLst>
        <pc:sldLayoutChg chg="del">
          <pc:chgData name="Nathan Morrison" userId="a8088875ec538e5b" providerId="LiveId" clId="{E73DEC1C-1807-48EE-A942-522AC2CF6011}" dt="2021-10-07T19:22:29.057" v="3" actId="47"/>
          <pc:sldLayoutMkLst>
            <pc:docMk/>
            <pc:sldMasterMk cId="506940750" sldId="2147483705"/>
            <pc:sldLayoutMk cId="517937510" sldId="2147483706"/>
          </pc:sldLayoutMkLst>
        </pc:sldLayoutChg>
        <pc:sldLayoutChg chg="del">
          <pc:chgData name="Nathan Morrison" userId="a8088875ec538e5b" providerId="LiveId" clId="{E73DEC1C-1807-48EE-A942-522AC2CF6011}" dt="2021-10-07T19:22:29.057" v="3" actId="47"/>
          <pc:sldLayoutMkLst>
            <pc:docMk/>
            <pc:sldMasterMk cId="506940750" sldId="2147483705"/>
            <pc:sldLayoutMk cId="2247402064" sldId="2147483707"/>
          </pc:sldLayoutMkLst>
        </pc:sldLayoutChg>
        <pc:sldLayoutChg chg="del">
          <pc:chgData name="Nathan Morrison" userId="a8088875ec538e5b" providerId="LiveId" clId="{E73DEC1C-1807-48EE-A942-522AC2CF6011}" dt="2021-10-07T19:22:29.057" v="3" actId="47"/>
          <pc:sldLayoutMkLst>
            <pc:docMk/>
            <pc:sldMasterMk cId="506940750" sldId="2147483705"/>
            <pc:sldLayoutMk cId="2598464724" sldId="2147483708"/>
          </pc:sldLayoutMkLst>
        </pc:sldLayoutChg>
        <pc:sldLayoutChg chg="del">
          <pc:chgData name="Nathan Morrison" userId="a8088875ec538e5b" providerId="LiveId" clId="{E73DEC1C-1807-48EE-A942-522AC2CF6011}" dt="2021-10-07T19:22:29.057" v="3" actId="47"/>
          <pc:sldLayoutMkLst>
            <pc:docMk/>
            <pc:sldMasterMk cId="506940750" sldId="2147483705"/>
            <pc:sldLayoutMk cId="4035667553" sldId="2147483709"/>
          </pc:sldLayoutMkLst>
        </pc:sldLayoutChg>
        <pc:sldLayoutChg chg="del">
          <pc:chgData name="Nathan Morrison" userId="a8088875ec538e5b" providerId="LiveId" clId="{E73DEC1C-1807-48EE-A942-522AC2CF6011}" dt="2021-10-07T19:22:29.057" v="3" actId="47"/>
          <pc:sldLayoutMkLst>
            <pc:docMk/>
            <pc:sldMasterMk cId="506940750" sldId="2147483705"/>
            <pc:sldLayoutMk cId="1684684110" sldId="2147483710"/>
          </pc:sldLayoutMkLst>
        </pc:sldLayoutChg>
        <pc:sldLayoutChg chg="del">
          <pc:chgData name="Nathan Morrison" userId="a8088875ec538e5b" providerId="LiveId" clId="{E73DEC1C-1807-48EE-A942-522AC2CF6011}" dt="2021-10-07T19:22:29.057" v="3" actId="47"/>
          <pc:sldLayoutMkLst>
            <pc:docMk/>
            <pc:sldMasterMk cId="506940750" sldId="2147483705"/>
            <pc:sldLayoutMk cId="2153504762" sldId="2147483711"/>
          </pc:sldLayoutMkLst>
        </pc:sldLayoutChg>
        <pc:sldLayoutChg chg="del">
          <pc:chgData name="Nathan Morrison" userId="a8088875ec538e5b" providerId="LiveId" clId="{E73DEC1C-1807-48EE-A942-522AC2CF6011}" dt="2021-10-07T19:22:29.057" v="3" actId="47"/>
          <pc:sldLayoutMkLst>
            <pc:docMk/>
            <pc:sldMasterMk cId="506940750" sldId="2147483705"/>
            <pc:sldLayoutMk cId="2476297183" sldId="2147483712"/>
          </pc:sldLayoutMkLst>
        </pc:sldLayoutChg>
        <pc:sldLayoutChg chg="del">
          <pc:chgData name="Nathan Morrison" userId="a8088875ec538e5b" providerId="LiveId" clId="{E73DEC1C-1807-48EE-A942-522AC2CF6011}" dt="2021-10-07T19:22:29.057" v="3" actId="47"/>
          <pc:sldLayoutMkLst>
            <pc:docMk/>
            <pc:sldMasterMk cId="506940750" sldId="2147483705"/>
            <pc:sldLayoutMk cId="2801814919" sldId="2147483713"/>
          </pc:sldLayoutMkLst>
        </pc:sldLayoutChg>
        <pc:sldLayoutChg chg="del">
          <pc:chgData name="Nathan Morrison" userId="a8088875ec538e5b" providerId="LiveId" clId="{E73DEC1C-1807-48EE-A942-522AC2CF6011}" dt="2021-10-07T19:22:29.057" v="3" actId="47"/>
          <pc:sldLayoutMkLst>
            <pc:docMk/>
            <pc:sldMasterMk cId="506940750" sldId="2147483705"/>
            <pc:sldLayoutMk cId="69964388" sldId="2147483714"/>
          </pc:sldLayoutMkLst>
        </pc:sldLayoutChg>
        <pc:sldLayoutChg chg="del">
          <pc:chgData name="Nathan Morrison" userId="a8088875ec538e5b" providerId="LiveId" clId="{E73DEC1C-1807-48EE-A942-522AC2CF6011}" dt="2021-10-07T19:22:29.057" v="3" actId="47"/>
          <pc:sldLayoutMkLst>
            <pc:docMk/>
            <pc:sldMasterMk cId="506940750" sldId="2147483705"/>
            <pc:sldLayoutMk cId="3650507467" sldId="2147483715"/>
          </pc:sldLayoutMkLst>
        </pc:sldLayoutChg>
        <pc:sldLayoutChg chg="del">
          <pc:chgData name="Nathan Morrison" userId="a8088875ec538e5b" providerId="LiveId" clId="{E73DEC1C-1807-48EE-A942-522AC2CF6011}" dt="2021-10-07T19:22:29.057" v="3" actId="47"/>
          <pc:sldLayoutMkLst>
            <pc:docMk/>
            <pc:sldMasterMk cId="506940750" sldId="2147483705"/>
            <pc:sldLayoutMk cId="646586294" sldId="2147483716"/>
          </pc:sldLayoutMkLst>
        </pc:sldLayoutChg>
      </pc:sldMasterChg>
      <pc:sldMasterChg chg="del delSldLayout">
        <pc:chgData name="Nathan Morrison" userId="a8088875ec538e5b" providerId="LiveId" clId="{E73DEC1C-1807-48EE-A942-522AC2CF6011}" dt="2021-10-07T20:40:30.022" v="1249" actId="47"/>
        <pc:sldMasterMkLst>
          <pc:docMk/>
          <pc:sldMasterMk cId="4013094711" sldId="2147483785"/>
        </pc:sldMasterMkLst>
        <pc:sldLayoutChg chg="del">
          <pc:chgData name="Nathan Morrison" userId="a8088875ec538e5b" providerId="LiveId" clId="{E73DEC1C-1807-48EE-A942-522AC2CF6011}" dt="2021-10-07T20:40:30.022" v="1249" actId="47"/>
          <pc:sldLayoutMkLst>
            <pc:docMk/>
            <pc:sldMasterMk cId="4013094711" sldId="2147483785"/>
            <pc:sldLayoutMk cId="242871801" sldId="2147483786"/>
          </pc:sldLayoutMkLst>
        </pc:sldLayoutChg>
        <pc:sldLayoutChg chg="del">
          <pc:chgData name="Nathan Morrison" userId="a8088875ec538e5b" providerId="LiveId" clId="{E73DEC1C-1807-48EE-A942-522AC2CF6011}" dt="2021-10-07T20:40:30.022" v="1249" actId="47"/>
          <pc:sldLayoutMkLst>
            <pc:docMk/>
            <pc:sldMasterMk cId="4013094711" sldId="2147483785"/>
            <pc:sldLayoutMk cId="76109684" sldId="2147483787"/>
          </pc:sldLayoutMkLst>
        </pc:sldLayoutChg>
        <pc:sldLayoutChg chg="del">
          <pc:chgData name="Nathan Morrison" userId="a8088875ec538e5b" providerId="LiveId" clId="{E73DEC1C-1807-48EE-A942-522AC2CF6011}" dt="2021-10-07T20:40:30.022" v="1249" actId="47"/>
          <pc:sldLayoutMkLst>
            <pc:docMk/>
            <pc:sldMasterMk cId="4013094711" sldId="2147483785"/>
            <pc:sldLayoutMk cId="2747573181" sldId="2147483788"/>
          </pc:sldLayoutMkLst>
        </pc:sldLayoutChg>
        <pc:sldLayoutChg chg="del">
          <pc:chgData name="Nathan Morrison" userId="a8088875ec538e5b" providerId="LiveId" clId="{E73DEC1C-1807-48EE-A942-522AC2CF6011}" dt="2021-10-07T20:40:30.022" v="1249" actId="47"/>
          <pc:sldLayoutMkLst>
            <pc:docMk/>
            <pc:sldMasterMk cId="4013094711" sldId="2147483785"/>
            <pc:sldLayoutMk cId="3678716941" sldId="2147483789"/>
          </pc:sldLayoutMkLst>
        </pc:sldLayoutChg>
        <pc:sldLayoutChg chg="del">
          <pc:chgData name="Nathan Morrison" userId="a8088875ec538e5b" providerId="LiveId" clId="{E73DEC1C-1807-48EE-A942-522AC2CF6011}" dt="2021-10-07T20:40:30.022" v="1249" actId="47"/>
          <pc:sldLayoutMkLst>
            <pc:docMk/>
            <pc:sldMasterMk cId="4013094711" sldId="2147483785"/>
            <pc:sldLayoutMk cId="3291641480" sldId="2147483790"/>
          </pc:sldLayoutMkLst>
        </pc:sldLayoutChg>
        <pc:sldLayoutChg chg="del">
          <pc:chgData name="Nathan Morrison" userId="a8088875ec538e5b" providerId="LiveId" clId="{E73DEC1C-1807-48EE-A942-522AC2CF6011}" dt="2021-10-07T20:40:30.022" v="1249" actId="47"/>
          <pc:sldLayoutMkLst>
            <pc:docMk/>
            <pc:sldMasterMk cId="4013094711" sldId="2147483785"/>
            <pc:sldLayoutMk cId="3013327592" sldId="2147483791"/>
          </pc:sldLayoutMkLst>
        </pc:sldLayoutChg>
        <pc:sldLayoutChg chg="del">
          <pc:chgData name="Nathan Morrison" userId="a8088875ec538e5b" providerId="LiveId" clId="{E73DEC1C-1807-48EE-A942-522AC2CF6011}" dt="2021-10-07T20:40:30.022" v="1249" actId="47"/>
          <pc:sldLayoutMkLst>
            <pc:docMk/>
            <pc:sldMasterMk cId="4013094711" sldId="2147483785"/>
            <pc:sldLayoutMk cId="1986797800" sldId="2147483792"/>
          </pc:sldLayoutMkLst>
        </pc:sldLayoutChg>
        <pc:sldLayoutChg chg="del">
          <pc:chgData name="Nathan Morrison" userId="a8088875ec538e5b" providerId="LiveId" clId="{E73DEC1C-1807-48EE-A942-522AC2CF6011}" dt="2021-10-07T20:40:30.022" v="1249" actId="47"/>
          <pc:sldLayoutMkLst>
            <pc:docMk/>
            <pc:sldMasterMk cId="4013094711" sldId="2147483785"/>
            <pc:sldLayoutMk cId="2076247652" sldId="2147483793"/>
          </pc:sldLayoutMkLst>
        </pc:sldLayoutChg>
        <pc:sldLayoutChg chg="del">
          <pc:chgData name="Nathan Morrison" userId="a8088875ec538e5b" providerId="LiveId" clId="{E73DEC1C-1807-48EE-A942-522AC2CF6011}" dt="2021-10-07T20:40:30.022" v="1249" actId="47"/>
          <pc:sldLayoutMkLst>
            <pc:docMk/>
            <pc:sldMasterMk cId="4013094711" sldId="2147483785"/>
            <pc:sldLayoutMk cId="289869491" sldId="2147483794"/>
          </pc:sldLayoutMkLst>
        </pc:sldLayoutChg>
        <pc:sldLayoutChg chg="del">
          <pc:chgData name="Nathan Morrison" userId="a8088875ec538e5b" providerId="LiveId" clId="{E73DEC1C-1807-48EE-A942-522AC2CF6011}" dt="2021-10-07T20:40:30.022" v="1249" actId="47"/>
          <pc:sldLayoutMkLst>
            <pc:docMk/>
            <pc:sldMasterMk cId="4013094711" sldId="2147483785"/>
            <pc:sldLayoutMk cId="3831289907" sldId="2147483795"/>
          </pc:sldLayoutMkLst>
        </pc:sldLayoutChg>
        <pc:sldLayoutChg chg="del">
          <pc:chgData name="Nathan Morrison" userId="a8088875ec538e5b" providerId="LiveId" clId="{E73DEC1C-1807-48EE-A942-522AC2CF6011}" dt="2021-10-07T20:40:30.022" v="1249" actId="47"/>
          <pc:sldLayoutMkLst>
            <pc:docMk/>
            <pc:sldMasterMk cId="4013094711" sldId="2147483785"/>
            <pc:sldLayoutMk cId="1355778729" sldId="2147483796"/>
          </pc:sldLayoutMkLst>
        </pc:sldLayoutChg>
        <pc:sldLayoutChg chg="del">
          <pc:chgData name="Nathan Morrison" userId="a8088875ec538e5b" providerId="LiveId" clId="{E73DEC1C-1807-48EE-A942-522AC2CF6011}" dt="2021-10-07T20:40:30.022" v="1249" actId="47"/>
          <pc:sldLayoutMkLst>
            <pc:docMk/>
            <pc:sldMasterMk cId="4013094711" sldId="2147483785"/>
            <pc:sldLayoutMk cId="2078995693" sldId="2147483797"/>
          </pc:sldLayoutMkLst>
        </pc:sldLayoutChg>
        <pc:sldLayoutChg chg="del">
          <pc:chgData name="Nathan Morrison" userId="a8088875ec538e5b" providerId="LiveId" clId="{E73DEC1C-1807-48EE-A942-522AC2CF6011}" dt="2021-10-07T20:40:30.022" v="1249" actId="47"/>
          <pc:sldLayoutMkLst>
            <pc:docMk/>
            <pc:sldMasterMk cId="4013094711" sldId="2147483785"/>
            <pc:sldLayoutMk cId="4048219705" sldId="2147483798"/>
          </pc:sldLayoutMkLst>
        </pc:sldLayoutChg>
        <pc:sldLayoutChg chg="del">
          <pc:chgData name="Nathan Morrison" userId="a8088875ec538e5b" providerId="LiveId" clId="{E73DEC1C-1807-48EE-A942-522AC2CF6011}" dt="2021-10-07T20:40:30.022" v="1249" actId="47"/>
          <pc:sldLayoutMkLst>
            <pc:docMk/>
            <pc:sldMasterMk cId="4013094711" sldId="2147483785"/>
            <pc:sldLayoutMk cId="27396752" sldId="2147483799"/>
          </pc:sldLayoutMkLst>
        </pc:sldLayoutChg>
        <pc:sldLayoutChg chg="del">
          <pc:chgData name="Nathan Morrison" userId="a8088875ec538e5b" providerId="LiveId" clId="{E73DEC1C-1807-48EE-A942-522AC2CF6011}" dt="2021-10-07T20:40:30.022" v="1249" actId="47"/>
          <pc:sldLayoutMkLst>
            <pc:docMk/>
            <pc:sldMasterMk cId="4013094711" sldId="2147483785"/>
            <pc:sldLayoutMk cId="160472159" sldId="2147483800"/>
          </pc:sldLayoutMkLst>
        </pc:sldLayoutChg>
        <pc:sldLayoutChg chg="del">
          <pc:chgData name="Nathan Morrison" userId="a8088875ec538e5b" providerId="LiveId" clId="{E73DEC1C-1807-48EE-A942-522AC2CF6011}" dt="2021-10-07T20:40:30.022" v="1249" actId="47"/>
          <pc:sldLayoutMkLst>
            <pc:docMk/>
            <pc:sldMasterMk cId="4013094711" sldId="2147483785"/>
            <pc:sldLayoutMk cId="3867479655" sldId="2147483801"/>
          </pc:sldLayoutMkLst>
        </pc:sldLayoutChg>
        <pc:sldLayoutChg chg="del">
          <pc:chgData name="Nathan Morrison" userId="a8088875ec538e5b" providerId="LiveId" clId="{E73DEC1C-1807-48EE-A942-522AC2CF6011}" dt="2021-10-07T20:40:30.022" v="1249" actId="47"/>
          <pc:sldLayoutMkLst>
            <pc:docMk/>
            <pc:sldMasterMk cId="4013094711" sldId="2147483785"/>
            <pc:sldLayoutMk cId="2645705427" sldId="214748380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69594D-CF42-41D5-A719-7C7E43BC5FC8}" type="doc">
      <dgm:prSet loTypeId="urn:microsoft.com/office/officeart/2016/7/layout/RepeatingBendingProcessNew" loCatId="process" qsTypeId="urn:microsoft.com/office/officeart/2005/8/quickstyle/simple4" qsCatId="simple" csTypeId="urn:microsoft.com/office/officeart/2005/8/colors/colorful5" csCatId="colorful" phldr="1"/>
      <dgm:spPr/>
      <dgm:t>
        <a:bodyPr/>
        <a:lstStyle/>
        <a:p>
          <a:endParaRPr lang="en-US"/>
        </a:p>
      </dgm:t>
    </dgm:pt>
    <dgm:pt modelId="{6943D601-E3D4-434A-A8E5-ABDF37DFC784}">
      <dgm:prSet custT="1"/>
      <dgm:spPr/>
      <dgm:t>
        <a:bodyPr/>
        <a:lstStyle/>
        <a:p>
          <a:endParaRPr lang="en-US" sz="1800" b="1" dirty="0"/>
        </a:p>
      </dgm:t>
    </dgm:pt>
    <dgm:pt modelId="{8C705AAD-0040-43B8-A548-151A531CADA8}" type="parTrans" cxnId="{498FC065-D7F6-44E7-8C7D-8AAD3E2BC712}">
      <dgm:prSet/>
      <dgm:spPr/>
      <dgm:t>
        <a:bodyPr/>
        <a:lstStyle/>
        <a:p>
          <a:endParaRPr lang="en-US"/>
        </a:p>
      </dgm:t>
    </dgm:pt>
    <dgm:pt modelId="{8453F42B-57DA-4965-9A8A-03464B6318A8}" type="sibTrans" cxnId="{498FC065-D7F6-44E7-8C7D-8AAD3E2BC712}">
      <dgm:prSet/>
      <dgm:spPr/>
      <dgm:t>
        <a:bodyPr/>
        <a:lstStyle/>
        <a:p>
          <a:endParaRPr lang="en-US"/>
        </a:p>
      </dgm:t>
    </dgm:pt>
    <dgm:pt modelId="{07E4CD85-B767-4193-B8FC-192C7E8C4A93}">
      <dgm:prSet custT="1"/>
      <dgm:spPr/>
      <dgm:t>
        <a:bodyPr/>
        <a:lstStyle/>
        <a:p>
          <a:endParaRPr lang="en-US" sz="1800" b="1" dirty="0"/>
        </a:p>
      </dgm:t>
    </dgm:pt>
    <dgm:pt modelId="{83A5F6E1-D756-4606-A35F-3AF48FF1979D}" type="parTrans" cxnId="{AC98612D-3CB8-4888-8E73-A4778347FA57}">
      <dgm:prSet/>
      <dgm:spPr/>
      <dgm:t>
        <a:bodyPr/>
        <a:lstStyle/>
        <a:p>
          <a:endParaRPr lang="en-US"/>
        </a:p>
      </dgm:t>
    </dgm:pt>
    <dgm:pt modelId="{FA4FA818-A0D6-4468-90DD-BB702F41DA32}" type="sibTrans" cxnId="{AC98612D-3CB8-4888-8E73-A4778347FA57}">
      <dgm:prSet/>
      <dgm:spPr/>
      <dgm:t>
        <a:bodyPr/>
        <a:lstStyle/>
        <a:p>
          <a:endParaRPr lang="en-US"/>
        </a:p>
      </dgm:t>
    </dgm:pt>
    <dgm:pt modelId="{7CA132F3-50E5-4088-92C7-F04E0AC2850C}">
      <dgm:prSet custT="1"/>
      <dgm:spPr/>
      <dgm:t>
        <a:bodyPr/>
        <a:lstStyle/>
        <a:p>
          <a:endParaRPr lang="en-US" sz="1800" dirty="0"/>
        </a:p>
      </dgm:t>
    </dgm:pt>
    <dgm:pt modelId="{A7CA7E36-8C81-442D-B04C-786CD5EED451}" type="parTrans" cxnId="{FA90FC4B-73EC-4C0F-A34B-BAB453113B39}">
      <dgm:prSet/>
      <dgm:spPr/>
      <dgm:t>
        <a:bodyPr/>
        <a:lstStyle/>
        <a:p>
          <a:endParaRPr lang="en-US"/>
        </a:p>
      </dgm:t>
    </dgm:pt>
    <dgm:pt modelId="{74C84F88-875B-49F7-9D01-5E137D739930}" type="sibTrans" cxnId="{FA90FC4B-73EC-4C0F-A34B-BAB453113B39}">
      <dgm:prSet/>
      <dgm:spPr/>
      <dgm:t>
        <a:bodyPr/>
        <a:lstStyle/>
        <a:p>
          <a:endParaRPr lang="en-US"/>
        </a:p>
      </dgm:t>
    </dgm:pt>
    <dgm:pt modelId="{0D00ADF9-4BA6-4914-81B9-029EA88ECB1A}">
      <dgm:prSet custT="1"/>
      <dgm:spPr/>
      <dgm:t>
        <a:bodyPr/>
        <a:lstStyle/>
        <a:p>
          <a:endParaRPr lang="en-US" sz="1800" b="1" dirty="0"/>
        </a:p>
      </dgm:t>
    </dgm:pt>
    <dgm:pt modelId="{69DC50A1-B467-4BF4-AA5B-6376CB83DB9A}" type="parTrans" cxnId="{6640F73C-442D-4BE2-B1BF-72A41FECB4D9}">
      <dgm:prSet/>
      <dgm:spPr/>
      <dgm:t>
        <a:bodyPr/>
        <a:lstStyle/>
        <a:p>
          <a:endParaRPr lang="en-US"/>
        </a:p>
      </dgm:t>
    </dgm:pt>
    <dgm:pt modelId="{AD885708-68D8-4B4F-A3D0-9BC1E72F113C}" type="sibTrans" cxnId="{6640F73C-442D-4BE2-B1BF-72A41FECB4D9}">
      <dgm:prSet/>
      <dgm:spPr/>
      <dgm:t>
        <a:bodyPr/>
        <a:lstStyle/>
        <a:p>
          <a:endParaRPr lang="en-US"/>
        </a:p>
      </dgm:t>
    </dgm:pt>
    <dgm:pt modelId="{B0E4C0B9-894E-4D79-88D1-94E8402C288D}">
      <dgm:prSet custT="1"/>
      <dgm:spPr/>
      <dgm:t>
        <a:bodyPr/>
        <a:lstStyle/>
        <a:p>
          <a:endParaRPr lang="en-US" sz="2000" b="1" dirty="0"/>
        </a:p>
      </dgm:t>
    </dgm:pt>
    <dgm:pt modelId="{ABAF5829-15B9-44FB-AFCF-B32FC870FFE5}" type="parTrans" cxnId="{ADD5BDBF-A8AA-4B16-B5D8-8D081B9A3867}">
      <dgm:prSet/>
      <dgm:spPr/>
      <dgm:t>
        <a:bodyPr/>
        <a:lstStyle/>
        <a:p>
          <a:endParaRPr lang="en-US"/>
        </a:p>
      </dgm:t>
    </dgm:pt>
    <dgm:pt modelId="{FC32F62D-D337-43FF-8C90-AFFC5A13C592}" type="sibTrans" cxnId="{ADD5BDBF-A8AA-4B16-B5D8-8D081B9A3867}">
      <dgm:prSet/>
      <dgm:spPr/>
      <dgm:t>
        <a:bodyPr/>
        <a:lstStyle/>
        <a:p>
          <a:endParaRPr lang="en-US"/>
        </a:p>
      </dgm:t>
    </dgm:pt>
    <dgm:pt modelId="{96177C6B-C348-4F0C-8792-22E5C46720AF}">
      <dgm:prSet custT="1"/>
      <dgm:spPr/>
      <dgm:t>
        <a:bodyPr/>
        <a:lstStyle/>
        <a:p>
          <a:endParaRPr lang="en-US" sz="2400" b="1" dirty="0"/>
        </a:p>
      </dgm:t>
    </dgm:pt>
    <dgm:pt modelId="{EEED1A96-49AC-48B3-A033-ABB3F6236028}" type="parTrans" cxnId="{9640DDE0-FEEF-4747-A012-1BE29CA672CE}">
      <dgm:prSet/>
      <dgm:spPr/>
      <dgm:t>
        <a:bodyPr/>
        <a:lstStyle/>
        <a:p>
          <a:endParaRPr lang="en-US"/>
        </a:p>
      </dgm:t>
    </dgm:pt>
    <dgm:pt modelId="{91AC6817-9FF4-4BCB-8F14-27B6CD1898D2}" type="sibTrans" cxnId="{9640DDE0-FEEF-4747-A012-1BE29CA672CE}">
      <dgm:prSet/>
      <dgm:spPr/>
      <dgm:t>
        <a:bodyPr/>
        <a:lstStyle/>
        <a:p>
          <a:endParaRPr lang="en-US"/>
        </a:p>
      </dgm:t>
    </dgm:pt>
    <dgm:pt modelId="{C86C605F-10CF-40D5-B48E-9DAC7EEDEB41}">
      <dgm:prSet custT="1"/>
      <dgm:spPr/>
      <dgm:t>
        <a:bodyPr/>
        <a:lstStyle/>
        <a:p>
          <a:r>
            <a:rPr lang="en-US" sz="2000" b="1" i="1" dirty="0">
              <a:latin typeface="Tahoma" panose="020B0604030504040204" pitchFamily="34" charset="0"/>
              <a:ea typeface="Tahoma" panose="020B0604030504040204" pitchFamily="34" charset="0"/>
              <a:cs typeface="Tahoma" panose="020B0604030504040204" pitchFamily="34" charset="0"/>
            </a:rPr>
            <a:t>Acts 15:1-6</a:t>
          </a:r>
          <a:endParaRPr lang="en-US" sz="2000" dirty="0">
            <a:latin typeface="Tahoma" panose="020B0604030504040204" pitchFamily="34" charset="0"/>
            <a:ea typeface="Tahoma" panose="020B0604030504040204" pitchFamily="34" charset="0"/>
            <a:cs typeface="Tahoma" panose="020B0604030504040204" pitchFamily="34" charset="0"/>
          </a:endParaRPr>
        </a:p>
      </dgm:t>
    </dgm:pt>
    <dgm:pt modelId="{E29AB2DA-C122-49C6-84BB-6456CE0443FF}" type="sibTrans" cxnId="{2A2C871E-3C88-4ED9-BA7C-E9C8D10E8298}">
      <dgm:prSet/>
      <dgm:spPr/>
      <dgm:t>
        <a:bodyPr/>
        <a:lstStyle/>
        <a:p>
          <a:endParaRPr lang="en-US"/>
        </a:p>
      </dgm:t>
    </dgm:pt>
    <dgm:pt modelId="{9479FBEC-2901-4869-B0BE-3782B74C9F29}" type="parTrans" cxnId="{2A2C871E-3C88-4ED9-BA7C-E9C8D10E8298}">
      <dgm:prSet/>
      <dgm:spPr/>
      <dgm:t>
        <a:bodyPr/>
        <a:lstStyle/>
        <a:p>
          <a:endParaRPr lang="en-US"/>
        </a:p>
      </dgm:t>
    </dgm:pt>
    <dgm:pt modelId="{33526E94-758E-447A-A40D-5F8E2C66C184}" type="pres">
      <dgm:prSet presAssocID="{BE69594D-CF42-41D5-A719-7C7E43BC5FC8}" presName="Name0" presStyleCnt="0">
        <dgm:presLayoutVars>
          <dgm:dir/>
          <dgm:resizeHandles val="exact"/>
        </dgm:presLayoutVars>
      </dgm:prSet>
      <dgm:spPr/>
    </dgm:pt>
    <dgm:pt modelId="{5DC2EE0D-72B5-4DE5-8F88-1157F4C2CCEF}" type="pres">
      <dgm:prSet presAssocID="{C86C605F-10CF-40D5-B48E-9DAC7EEDEB41}" presName="node" presStyleLbl="node1" presStyleIdx="0" presStyleCnt="7" custScaleX="120886" custScaleY="138074">
        <dgm:presLayoutVars>
          <dgm:bulletEnabled val="1"/>
        </dgm:presLayoutVars>
      </dgm:prSet>
      <dgm:spPr/>
    </dgm:pt>
    <dgm:pt modelId="{AAA7BC94-C9B2-4806-8124-79D651B1FFBC}" type="pres">
      <dgm:prSet presAssocID="{E29AB2DA-C122-49C6-84BB-6456CE0443FF}" presName="sibTrans" presStyleLbl="sibTrans1D1" presStyleIdx="0" presStyleCnt="6"/>
      <dgm:spPr/>
    </dgm:pt>
    <dgm:pt modelId="{8CF10213-01ED-4517-A79A-BC2429FF1214}" type="pres">
      <dgm:prSet presAssocID="{E29AB2DA-C122-49C6-84BB-6456CE0443FF}" presName="connectorText" presStyleLbl="sibTrans1D1" presStyleIdx="0" presStyleCnt="6"/>
      <dgm:spPr/>
    </dgm:pt>
    <dgm:pt modelId="{E29D1D59-02EC-4B3B-B10A-388E7A557737}" type="pres">
      <dgm:prSet presAssocID="{6943D601-E3D4-434A-A8E5-ABDF37DFC784}" presName="node" presStyleLbl="node1" presStyleIdx="1" presStyleCnt="7" custScaleX="125453" custScaleY="227687" custLinFactNeighborX="1856" custLinFactNeighborY="15950">
        <dgm:presLayoutVars>
          <dgm:bulletEnabled val="1"/>
        </dgm:presLayoutVars>
      </dgm:prSet>
      <dgm:spPr/>
    </dgm:pt>
    <dgm:pt modelId="{A7A7AD6B-D852-4114-9053-7BEBD18CCAC5}" type="pres">
      <dgm:prSet presAssocID="{8453F42B-57DA-4965-9A8A-03464B6318A8}" presName="sibTrans" presStyleLbl="sibTrans1D1" presStyleIdx="1" presStyleCnt="6"/>
      <dgm:spPr/>
    </dgm:pt>
    <dgm:pt modelId="{EFCCFB31-C31C-4675-8A5C-07C231FC8621}" type="pres">
      <dgm:prSet presAssocID="{8453F42B-57DA-4965-9A8A-03464B6318A8}" presName="connectorText" presStyleLbl="sibTrans1D1" presStyleIdx="1" presStyleCnt="6"/>
      <dgm:spPr/>
    </dgm:pt>
    <dgm:pt modelId="{978BB535-2176-4914-A027-86C57ACB8101}" type="pres">
      <dgm:prSet presAssocID="{07E4CD85-B767-4193-B8FC-192C7E8C4A93}" presName="node" presStyleLbl="node1" presStyleIdx="2" presStyleCnt="7" custScaleX="132599" custScaleY="172218">
        <dgm:presLayoutVars>
          <dgm:bulletEnabled val="1"/>
        </dgm:presLayoutVars>
      </dgm:prSet>
      <dgm:spPr/>
    </dgm:pt>
    <dgm:pt modelId="{3C4E10B1-2AD4-400E-9BB7-BF1B702CD41A}" type="pres">
      <dgm:prSet presAssocID="{FA4FA818-A0D6-4468-90DD-BB702F41DA32}" presName="sibTrans" presStyleLbl="sibTrans1D1" presStyleIdx="2" presStyleCnt="6"/>
      <dgm:spPr/>
    </dgm:pt>
    <dgm:pt modelId="{7ACE7BFB-5DD5-4975-8C51-47C3068EBBBF}" type="pres">
      <dgm:prSet presAssocID="{FA4FA818-A0D6-4468-90DD-BB702F41DA32}" presName="connectorText" presStyleLbl="sibTrans1D1" presStyleIdx="2" presStyleCnt="6"/>
      <dgm:spPr/>
    </dgm:pt>
    <dgm:pt modelId="{18224CA0-21BE-49F5-8515-70F8D16466BC}" type="pres">
      <dgm:prSet presAssocID="{7CA132F3-50E5-4088-92C7-F04E0AC2850C}" presName="node" presStyleLbl="node1" presStyleIdx="3" presStyleCnt="7" custScaleY="189729">
        <dgm:presLayoutVars>
          <dgm:bulletEnabled val="1"/>
        </dgm:presLayoutVars>
      </dgm:prSet>
      <dgm:spPr/>
    </dgm:pt>
    <dgm:pt modelId="{46610ABF-0CB8-41EB-B024-D02498B00266}" type="pres">
      <dgm:prSet presAssocID="{74C84F88-875B-49F7-9D01-5E137D739930}" presName="sibTrans" presStyleLbl="sibTrans1D1" presStyleIdx="3" presStyleCnt="6"/>
      <dgm:spPr/>
    </dgm:pt>
    <dgm:pt modelId="{61D8D932-7DA8-4FAA-89D6-54AC22E6BACC}" type="pres">
      <dgm:prSet presAssocID="{74C84F88-875B-49F7-9D01-5E137D739930}" presName="connectorText" presStyleLbl="sibTrans1D1" presStyleIdx="3" presStyleCnt="6"/>
      <dgm:spPr/>
    </dgm:pt>
    <dgm:pt modelId="{FA51BD83-2614-4BB8-B327-7590A6DDE03C}" type="pres">
      <dgm:prSet presAssocID="{0D00ADF9-4BA6-4914-81B9-029EA88ECB1A}" presName="node" presStyleLbl="node1" presStyleIdx="4" presStyleCnt="7" custScaleX="153309" custScaleY="192022">
        <dgm:presLayoutVars>
          <dgm:bulletEnabled val="1"/>
        </dgm:presLayoutVars>
      </dgm:prSet>
      <dgm:spPr/>
    </dgm:pt>
    <dgm:pt modelId="{D4B37988-2B01-4591-BBEA-5505952ACEAF}" type="pres">
      <dgm:prSet presAssocID="{AD885708-68D8-4B4F-A3D0-9BC1E72F113C}" presName="sibTrans" presStyleLbl="sibTrans1D1" presStyleIdx="4" presStyleCnt="6"/>
      <dgm:spPr/>
    </dgm:pt>
    <dgm:pt modelId="{B318E6BB-56C9-454C-87C6-0EDB66CD4889}" type="pres">
      <dgm:prSet presAssocID="{AD885708-68D8-4B4F-A3D0-9BC1E72F113C}" presName="connectorText" presStyleLbl="sibTrans1D1" presStyleIdx="4" presStyleCnt="6"/>
      <dgm:spPr/>
    </dgm:pt>
    <dgm:pt modelId="{814F76BA-394F-421A-A013-61773657090D}" type="pres">
      <dgm:prSet presAssocID="{B0E4C0B9-894E-4D79-88D1-94E8402C288D}" presName="node" presStyleLbl="node1" presStyleIdx="5" presStyleCnt="7" custScaleX="165641" custScaleY="169482">
        <dgm:presLayoutVars>
          <dgm:bulletEnabled val="1"/>
        </dgm:presLayoutVars>
      </dgm:prSet>
      <dgm:spPr/>
    </dgm:pt>
    <dgm:pt modelId="{A401BAB3-A543-411E-ABBA-D3A972136650}" type="pres">
      <dgm:prSet presAssocID="{FC32F62D-D337-43FF-8C90-AFFC5A13C592}" presName="sibTrans" presStyleLbl="sibTrans1D1" presStyleIdx="5" presStyleCnt="6"/>
      <dgm:spPr/>
    </dgm:pt>
    <dgm:pt modelId="{76F1CEAE-43CB-4358-BDB5-DE17E3569B78}" type="pres">
      <dgm:prSet presAssocID="{FC32F62D-D337-43FF-8C90-AFFC5A13C592}" presName="connectorText" presStyleLbl="sibTrans1D1" presStyleIdx="5" presStyleCnt="6"/>
      <dgm:spPr/>
    </dgm:pt>
    <dgm:pt modelId="{5A540F1B-D9D7-44B1-81AF-96FC50EF138F}" type="pres">
      <dgm:prSet presAssocID="{96177C6B-C348-4F0C-8792-22E5C46720AF}" presName="node" presStyleLbl="node1" presStyleIdx="6" presStyleCnt="7" custScaleX="200350" custScaleY="166258" custLinFactNeighborX="-1152" custLinFactNeighborY="-4304">
        <dgm:presLayoutVars>
          <dgm:bulletEnabled val="1"/>
        </dgm:presLayoutVars>
      </dgm:prSet>
      <dgm:spPr/>
    </dgm:pt>
  </dgm:ptLst>
  <dgm:cxnLst>
    <dgm:cxn modelId="{7960C011-AFBD-4A9A-B4E3-D865CE4D3A4C}" type="presOf" srcId="{FC32F62D-D337-43FF-8C90-AFFC5A13C592}" destId="{76F1CEAE-43CB-4358-BDB5-DE17E3569B78}" srcOrd="1" destOrd="0" presId="urn:microsoft.com/office/officeart/2016/7/layout/RepeatingBendingProcessNew"/>
    <dgm:cxn modelId="{991B9417-4820-45C1-87B3-F0EF0E3C0208}" type="presOf" srcId="{96177C6B-C348-4F0C-8792-22E5C46720AF}" destId="{5A540F1B-D9D7-44B1-81AF-96FC50EF138F}" srcOrd="0" destOrd="0" presId="urn:microsoft.com/office/officeart/2016/7/layout/RepeatingBendingProcessNew"/>
    <dgm:cxn modelId="{2A2C871E-3C88-4ED9-BA7C-E9C8D10E8298}" srcId="{BE69594D-CF42-41D5-A719-7C7E43BC5FC8}" destId="{C86C605F-10CF-40D5-B48E-9DAC7EEDEB41}" srcOrd="0" destOrd="0" parTransId="{9479FBEC-2901-4869-B0BE-3782B74C9F29}" sibTransId="{E29AB2DA-C122-49C6-84BB-6456CE0443FF}"/>
    <dgm:cxn modelId="{DA333C23-50CF-4059-8B0B-58D5967B5651}" type="presOf" srcId="{FA4FA818-A0D6-4468-90DD-BB702F41DA32}" destId="{7ACE7BFB-5DD5-4975-8C51-47C3068EBBBF}" srcOrd="1" destOrd="0" presId="urn:microsoft.com/office/officeart/2016/7/layout/RepeatingBendingProcessNew"/>
    <dgm:cxn modelId="{9B3AE82A-220A-49F0-8358-137BF7B6B19A}" type="presOf" srcId="{8453F42B-57DA-4965-9A8A-03464B6318A8}" destId="{EFCCFB31-C31C-4675-8A5C-07C231FC8621}" srcOrd="1" destOrd="0" presId="urn:microsoft.com/office/officeart/2016/7/layout/RepeatingBendingProcessNew"/>
    <dgm:cxn modelId="{AC98612D-3CB8-4888-8E73-A4778347FA57}" srcId="{BE69594D-CF42-41D5-A719-7C7E43BC5FC8}" destId="{07E4CD85-B767-4193-B8FC-192C7E8C4A93}" srcOrd="2" destOrd="0" parTransId="{83A5F6E1-D756-4606-A35F-3AF48FF1979D}" sibTransId="{FA4FA818-A0D6-4468-90DD-BB702F41DA32}"/>
    <dgm:cxn modelId="{1004543C-0560-4C6C-8884-E890D3F27C63}" type="presOf" srcId="{E29AB2DA-C122-49C6-84BB-6456CE0443FF}" destId="{8CF10213-01ED-4517-A79A-BC2429FF1214}" srcOrd="1" destOrd="0" presId="urn:microsoft.com/office/officeart/2016/7/layout/RepeatingBendingProcessNew"/>
    <dgm:cxn modelId="{6640F73C-442D-4BE2-B1BF-72A41FECB4D9}" srcId="{BE69594D-CF42-41D5-A719-7C7E43BC5FC8}" destId="{0D00ADF9-4BA6-4914-81B9-029EA88ECB1A}" srcOrd="4" destOrd="0" parTransId="{69DC50A1-B467-4BF4-AA5B-6376CB83DB9A}" sibTransId="{AD885708-68D8-4B4F-A3D0-9BC1E72F113C}"/>
    <dgm:cxn modelId="{769A6C5B-730C-40BB-808D-4C9308CEBA3B}" type="presOf" srcId="{7CA132F3-50E5-4088-92C7-F04E0AC2850C}" destId="{18224CA0-21BE-49F5-8515-70F8D16466BC}" srcOrd="0" destOrd="0" presId="urn:microsoft.com/office/officeart/2016/7/layout/RepeatingBendingProcessNew"/>
    <dgm:cxn modelId="{EC156F64-278D-4A68-B0EC-7312E42B80B6}" type="presOf" srcId="{C86C605F-10CF-40D5-B48E-9DAC7EEDEB41}" destId="{5DC2EE0D-72B5-4DE5-8F88-1157F4C2CCEF}" srcOrd="0" destOrd="0" presId="urn:microsoft.com/office/officeart/2016/7/layout/RepeatingBendingProcessNew"/>
    <dgm:cxn modelId="{498FC065-D7F6-44E7-8C7D-8AAD3E2BC712}" srcId="{BE69594D-CF42-41D5-A719-7C7E43BC5FC8}" destId="{6943D601-E3D4-434A-A8E5-ABDF37DFC784}" srcOrd="1" destOrd="0" parTransId="{8C705AAD-0040-43B8-A548-151A531CADA8}" sibTransId="{8453F42B-57DA-4965-9A8A-03464B6318A8}"/>
    <dgm:cxn modelId="{FA90FC4B-73EC-4C0F-A34B-BAB453113B39}" srcId="{BE69594D-CF42-41D5-A719-7C7E43BC5FC8}" destId="{7CA132F3-50E5-4088-92C7-F04E0AC2850C}" srcOrd="3" destOrd="0" parTransId="{A7CA7E36-8C81-442D-B04C-786CD5EED451}" sibTransId="{74C84F88-875B-49F7-9D01-5E137D739930}"/>
    <dgm:cxn modelId="{9246CE4C-AB57-4319-A0D7-292B1B24C363}" type="presOf" srcId="{B0E4C0B9-894E-4D79-88D1-94E8402C288D}" destId="{814F76BA-394F-421A-A013-61773657090D}" srcOrd="0" destOrd="0" presId="urn:microsoft.com/office/officeart/2016/7/layout/RepeatingBendingProcessNew"/>
    <dgm:cxn modelId="{62F8576E-B53E-4DC1-A80D-16DFCAC5D770}" type="presOf" srcId="{BE69594D-CF42-41D5-A719-7C7E43BC5FC8}" destId="{33526E94-758E-447A-A40D-5F8E2C66C184}" srcOrd="0" destOrd="0" presId="urn:microsoft.com/office/officeart/2016/7/layout/RepeatingBendingProcessNew"/>
    <dgm:cxn modelId="{1C925371-50F3-4208-A801-893F76AE548E}" type="presOf" srcId="{0D00ADF9-4BA6-4914-81B9-029EA88ECB1A}" destId="{FA51BD83-2614-4BB8-B327-7590A6DDE03C}" srcOrd="0" destOrd="0" presId="urn:microsoft.com/office/officeart/2016/7/layout/RepeatingBendingProcessNew"/>
    <dgm:cxn modelId="{56E7DF74-2B02-4149-BB56-D1670F2CFD21}" type="presOf" srcId="{07E4CD85-B767-4193-B8FC-192C7E8C4A93}" destId="{978BB535-2176-4914-A027-86C57ACB8101}" srcOrd="0" destOrd="0" presId="urn:microsoft.com/office/officeart/2016/7/layout/RepeatingBendingProcessNew"/>
    <dgm:cxn modelId="{2F546579-36CB-4BED-99AB-76CCC347EE44}" type="presOf" srcId="{AD885708-68D8-4B4F-A3D0-9BC1E72F113C}" destId="{D4B37988-2B01-4591-BBEA-5505952ACEAF}" srcOrd="0" destOrd="0" presId="urn:microsoft.com/office/officeart/2016/7/layout/RepeatingBendingProcessNew"/>
    <dgm:cxn modelId="{7DAE027F-6799-4ED5-B982-FC87810E9F08}" type="presOf" srcId="{6943D601-E3D4-434A-A8E5-ABDF37DFC784}" destId="{E29D1D59-02EC-4B3B-B10A-388E7A557737}" srcOrd="0" destOrd="0" presId="urn:microsoft.com/office/officeart/2016/7/layout/RepeatingBendingProcessNew"/>
    <dgm:cxn modelId="{CCCF929A-057C-4E33-B690-30719305AD92}" type="presOf" srcId="{FC32F62D-D337-43FF-8C90-AFFC5A13C592}" destId="{A401BAB3-A543-411E-ABBA-D3A972136650}" srcOrd="0" destOrd="0" presId="urn:microsoft.com/office/officeart/2016/7/layout/RepeatingBendingProcessNew"/>
    <dgm:cxn modelId="{0D39CDAE-BEEF-4845-B601-62142702FB02}" type="presOf" srcId="{74C84F88-875B-49F7-9D01-5E137D739930}" destId="{46610ABF-0CB8-41EB-B024-D02498B00266}" srcOrd="0" destOrd="0" presId="urn:microsoft.com/office/officeart/2016/7/layout/RepeatingBendingProcessNew"/>
    <dgm:cxn modelId="{647038BD-A7D9-455A-80F3-CD1CF9173EF4}" type="presOf" srcId="{FA4FA818-A0D6-4468-90DD-BB702F41DA32}" destId="{3C4E10B1-2AD4-400E-9BB7-BF1B702CD41A}" srcOrd="0" destOrd="0" presId="urn:microsoft.com/office/officeart/2016/7/layout/RepeatingBendingProcessNew"/>
    <dgm:cxn modelId="{028E5CBE-3AA8-4F26-9274-2530DBFA4167}" type="presOf" srcId="{E29AB2DA-C122-49C6-84BB-6456CE0443FF}" destId="{AAA7BC94-C9B2-4806-8124-79D651B1FFBC}" srcOrd="0" destOrd="0" presId="urn:microsoft.com/office/officeart/2016/7/layout/RepeatingBendingProcessNew"/>
    <dgm:cxn modelId="{ADD5BDBF-A8AA-4B16-B5D8-8D081B9A3867}" srcId="{BE69594D-CF42-41D5-A719-7C7E43BC5FC8}" destId="{B0E4C0B9-894E-4D79-88D1-94E8402C288D}" srcOrd="5" destOrd="0" parTransId="{ABAF5829-15B9-44FB-AFCF-B32FC870FFE5}" sibTransId="{FC32F62D-D337-43FF-8C90-AFFC5A13C592}"/>
    <dgm:cxn modelId="{53DE69CC-FE35-4932-86DD-0B9BA46C8891}" type="presOf" srcId="{74C84F88-875B-49F7-9D01-5E137D739930}" destId="{61D8D932-7DA8-4FAA-89D6-54AC22E6BACC}" srcOrd="1" destOrd="0" presId="urn:microsoft.com/office/officeart/2016/7/layout/RepeatingBendingProcessNew"/>
    <dgm:cxn modelId="{9640DDE0-FEEF-4747-A012-1BE29CA672CE}" srcId="{BE69594D-CF42-41D5-A719-7C7E43BC5FC8}" destId="{96177C6B-C348-4F0C-8792-22E5C46720AF}" srcOrd="6" destOrd="0" parTransId="{EEED1A96-49AC-48B3-A033-ABB3F6236028}" sibTransId="{91AC6817-9FF4-4BCB-8F14-27B6CD1898D2}"/>
    <dgm:cxn modelId="{4FB70EE2-5AB2-44DB-A066-2C37F24D75DF}" type="presOf" srcId="{8453F42B-57DA-4965-9A8A-03464B6318A8}" destId="{A7A7AD6B-D852-4114-9053-7BEBD18CCAC5}" srcOrd="0" destOrd="0" presId="urn:microsoft.com/office/officeart/2016/7/layout/RepeatingBendingProcessNew"/>
    <dgm:cxn modelId="{C6110BF3-8C23-4418-935A-C6CD311CA070}" type="presOf" srcId="{AD885708-68D8-4B4F-A3D0-9BC1E72F113C}" destId="{B318E6BB-56C9-454C-87C6-0EDB66CD4889}" srcOrd="1" destOrd="0" presId="urn:microsoft.com/office/officeart/2016/7/layout/RepeatingBendingProcessNew"/>
    <dgm:cxn modelId="{F27146ED-54C7-4150-A466-E8D1B60013C2}" type="presParOf" srcId="{33526E94-758E-447A-A40D-5F8E2C66C184}" destId="{5DC2EE0D-72B5-4DE5-8F88-1157F4C2CCEF}" srcOrd="0" destOrd="0" presId="urn:microsoft.com/office/officeart/2016/7/layout/RepeatingBendingProcessNew"/>
    <dgm:cxn modelId="{8E426F9B-2007-42AD-AC56-0E50B4A289F1}" type="presParOf" srcId="{33526E94-758E-447A-A40D-5F8E2C66C184}" destId="{AAA7BC94-C9B2-4806-8124-79D651B1FFBC}" srcOrd="1" destOrd="0" presId="urn:microsoft.com/office/officeart/2016/7/layout/RepeatingBendingProcessNew"/>
    <dgm:cxn modelId="{72912A19-69F0-419E-A633-7B1AC01450AB}" type="presParOf" srcId="{AAA7BC94-C9B2-4806-8124-79D651B1FFBC}" destId="{8CF10213-01ED-4517-A79A-BC2429FF1214}" srcOrd="0" destOrd="0" presId="urn:microsoft.com/office/officeart/2016/7/layout/RepeatingBendingProcessNew"/>
    <dgm:cxn modelId="{CA864286-4FF8-4333-BD54-5165EB83A129}" type="presParOf" srcId="{33526E94-758E-447A-A40D-5F8E2C66C184}" destId="{E29D1D59-02EC-4B3B-B10A-388E7A557737}" srcOrd="2" destOrd="0" presId="urn:microsoft.com/office/officeart/2016/7/layout/RepeatingBendingProcessNew"/>
    <dgm:cxn modelId="{4BBCBC38-2352-40A8-97F4-2E7AE9A6A7AC}" type="presParOf" srcId="{33526E94-758E-447A-A40D-5F8E2C66C184}" destId="{A7A7AD6B-D852-4114-9053-7BEBD18CCAC5}" srcOrd="3" destOrd="0" presId="urn:microsoft.com/office/officeart/2016/7/layout/RepeatingBendingProcessNew"/>
    <dgm:cxn modelId="{63FA7439-4A91-4AD5-B3C0-CC2FECEE29FD}" type="presParOf" srcId="{A7A7AD6B-D852-4114-9053-7BEBD18CCAC5}" destId="{EFCCFB31-C31C-4675-8A5C-07C231FC8621}" srcOrd="0" destOrd="0" presId="urn:microsoft.com/office/officeart/2016/7/layout/RepeatingBendingProcessNew"/>
    <dgm:cxn modelId="{195B9B9F-6B6B-4AFB-BDF7-A143A452DA25}" type="presParOf" srcId="{33526E94-758E-447A-A40D-5F8E2C66C184}" destId="{978BB535-2176-4914-A027-86C57ACB8101}" srcOrd="4" destOrd="0" presId="urn:microsoft.com/office/officeart/2016/7/layout/RepeatingBendingProcessNew"/>
    <dgm:cxn modelId="{6A3BD988-AC6C-445F-A998-45A89C97579E}" type="presParOf" srcId="{33526E94-758E-447A-A40D-5F8E2C66C184}" destId="{3C4E10B1-2AD4-400E-9BB7-BF1B702CD41A}" srcOrd="5" destOrd="0" presId="urn:microsoft.com/office/officeart/2016/7/layout/RepeatingBendingProcessNew"/>
    <dgm:cxn modelId="{1C94F472-281A-44A1-A005-3775249DDE84}" type="presParOf" srcId="{3C4E10B1-2AD4-400E-9BB7-BF1B702CD41A}" destId="{7ACE7BFB-5DD5-4975-8C51-47C3068EBBBF}" srcOrd="0" destOrd="0" presId="urn:microsoft.com/office/officeart/2016/7/layout/RepeatingBendingProcessNew"/>
    <dgm:cxn modelId="{40864EEE-BCBA-467C-8849-173B2DAF2393}" type="presParOf" srcId="{33526E94-758E-447A-A40D-5F8E2C66C184}" destId="{18224CA0-21BE-49F5-8515-70F8D16466BC}" srcOrd="6" destOrd="0" presId="urn:microsoft.com/office/officeart/2016/7/layout/RepeatingBendingProcessNew"/>
    <dgm:cxn modelId="{55609E74-1180-41B6-9320-B1C7B2A0839B}" type="presParOf" srcId="{33526E94-758E-447A-A40D-5F8E2C66C184}" destId="{46610ABF-0CB8-41EB-B024-D02498B00266}" srcOrd="7" destOrd="0" presId="urn:microsoft.com/office/officeart/2016/7/layout/RepeatingBendingProcessNew"/>
    <dgm:cxn modelId="{A36AF28C-F11D-45B8-BB79-807B88860E6F}" type="presParOf" srcId="{46610ABF-0CB8-41EB-B024-D02498B00266}" destId="{61D8D932-7DA8-4FAA-89D6-54AC22E6BACC}" srcOrd="0" destOrd="0" presId="urn:microsoft.com/office/officeart/2016/7/layout/RepeatingBendingProcessNew"/>
    <dgm:cxn modelId="{7A95A242-452A-4A4E-8AA0-CE410CEB6054}" type="presParOf" srcId="{33526E94-758E-447A-A40D-5F8E2C66C184}" destId="{FA51BD83-2614-4BB8-B327-7590A6DDE03C}" srcOrd="8" destOrd="0" presId="urn:microsoft.com/office/officeart/2016/7/layout/RepeatingBendingProcessNew"/>
    <dgm:cxn modelId="{4753AEBA-338F-4598-9D5B-DE7367275C4B}" type="presParOf" srcId="{33526E94-758E-447A-A40D-5F8E2C66C184}" destId="{D4B37988-2B01-4591-BBEA-5505952ACEAF}" srcOrd="9" destOrd="0" presId="urn:microsoft.com/office/officeart/2016/7/layout/RepeatingBendingProcessNew"/>
    <dgm:cxn modelId="{4C3DB178-68FF-440E-AA3E-70371AFB34BB}" type="presParOf" srcId="{D4B37988-2B01-4591-BBEA-5505952ACEAF}" destId="{B318E6BB-56C9-454C-87C6-0EDB66CD4889}" srcOrd="0" destOrd="0" presId="urn:microsoft.com/office/officeart/2016/7/layout/RepeatingBendingProcessNew"/>
    <dgm:cxn modelId="{3F2636CF-0205-46ED-9C76-D69CDAAEBC48}" type="presParOf" srcId="{33526E94-758E-447A-A40D-5F8E2C66C184}" destId="{814F76BA-394F-421A-A013-61773657090D}" srcOrd="10" destOrd="0" presId="urn:microsoft.com/office/officeart/2016/7/layout/RepeatingBendingProcessNew"/>
    <dgm:cxn modelId="{D0F41D8B-E54A-48E4-8325-0872551A93A6}" type="presParOf" srcId="{33526E94-758E-447A-A40D-5F8E2C66C184}" destId="{A401BAB3-A543-411E-ABBA-D3A972136650}" srcOrd="11" destOrd="0" presId="urn:microsoft.com/office/officeart/2016/7/layout/RepeatingBendingProcessNew"/>
    <dgm:cxn modelId="{F736A8AE-F6D6-4BA1-BEEB-179DD0EB8FDE}" type="presParOf" srcId="{A401BAB3-A543-411E-ABBA-D3A972136650}" destId="{76F1CEAE-43CB-4358-BDB5-DE17E3569B78}" srcOrd="0" destOrd="0" presId="urn:microsoft.com/office/officeart/2016/7/layout/RepeatingBendingProcessNew"/>
    <dgm:cxn modelId="{A6FFFEFE-CCEB-477B-B404-F33E48C4E8FD}" type="presParOf" srcId="{33526E94-758E-447A-A40D-5F8E2C66C184}" destId="{5A540F1B-D9D7-44B1-81AF-96FC50EF138F}" srcOrd="12"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7BC94-C9B2-4806-8124-79D651B1FFBC}">
      <dsp:nvSpPr>
        <dsp:cNvPr id="0" name=""/>
        <dsp:cNvSpPr/>
      </dsp:nvSpPr>
      <dsp:spPr>
        <a:xfrm>
          <a:off x="1906715" y="1319209"/>
          <a:ext cx="361097" cy="150810"/>
        </a:xfrm>
        <a:custGeom>
          <a:avLst/>
          <a:gdLst/>
          <a:ahLst/>
          <a:cxnLst/>
          <a:rect l="0" t="0" r="0" b="0"/>
          <a:pathLst>
            <a:path>
              <a:moveTo>
                <a:pt x="0" y="0"/>
              </a:moveTo>
              <a:lnTo>
                <a:pt x="197648" y="0"/>
              </a:lnTo>
              <a:lnTo>
                <a:pt x="197648" y="150810"/>
              </a:lnTo>
              <a:lnTo>
                <a:pt x="361097" y="150810"/>
              </a:lnTo>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76770" y="1392802"/>
        <a:ext cx="20986" cy="3624"/>
      </dsp:txXfrm>
    </dsp:sp>
    <dsp:sp modelId="{5DC2EE0D-72B5-4DE5-8F88-1157F4C2CCEF}">
      <dsp:nvSpPr>
        <dsp:cNvPr id="0" name=""/>
        <dsp:cNvSpPr/>
      </dsp:nvSpPr>
      <dsp:spPr>
        <a:xfrm>
          <a:off x="3513" y="666451"/>
          <a:ext cx="1905002" cy="1305517"/>
        </a:xfrm>
        <a:prstGeom prst="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219" tIns="81055" rIns="77219" bIns="81055" numCol="1" spcCol="1270" anchor="ctr" anchorCtr="0">
          <a:noAutofit/>
        </a:bodyPr>
        <a:lstStyle/>
        <a:p>
          <a:pPr marL="0" lvl="0" indent="0" algn="ctr" defTabSz="889000">
            <a:lnSpc>
              <a:spcPct val="90000"/>
            </a:lnSpc>
            <a:spcBef>
              <a:spcPct val="0"/>
            </a:spcBef>
            <a:spcAft>
              <a:spcPct val="35000"/>
            </a:spcAft>
            <a:buNone/>
          </a:pPr>
          <a:r>
            <a:rPr lang="en-US" sz="2000" b="1" i="1" kern="1200" dirty="0">
              <a:latin typeface="Tahoma" panose="020B0604030504040204" pitchFamily="34" charset="0"/>
              <a:ea typeface="Tahoma" panose="020B0604030504040204" pitchFamily="34" charset="0"/>
              <a:cs typeface="Tahoma" panose="020B0604030504040204" pitchFamily="34" charset="0"/>
            </a:rPr>
            <a:t>Acts 15:1-6</a:t>
          </a:r>
          <a:endParaRPr lang="en-US" sz="2000" kern="1200" dirty="0">
            <a:latin typeface="Tahoma" panose="020B0604030504040204" pitchFamily="34" charset="0"/>
            <a:ea typeface="Tahoma" panose="020B0604030504040204" pitchFamily="34" charset="0"/>
            <a:cs typeface="Tahoma" panose="020B0604030504040204" pitchFamily="34" charset="0"/>
          </a:endParaRPr>
        </a:p>
      </dsp:txBody>
      <dsp:txXfrm>
        <a:off x="3513" y="666451"/>
        <a:ext cx="1905002" cy="1305517"/>
      </dsp:txXfrm>
    </dsp:sp>
    <dsp:sp modelId="{A7A7AD6B-D852-4114-9053-7BEBD18CCAC5}">
      <dsp:nvSpPr>
        <dsp:cNvPr id="0" name=""/>
        <dsp:cNvSpPr/>
      </dsp:nvSpPr>
      <dsp:spPr>
        <a:xfrm>
          <a:off x="4275384" y="1319209"/>
          <a:ext cx="302601" cy="150810"/>
        </a:xfrm>
        <a:custGeom>
          <a:avLst/>
          <a:gdLst/>
          <a:ahLst/>
          <a:cxnLst/>
          <a:rect l="0" t="0" r="0" b="0"/>
          <a:pathLst>
            <a:path>
              <a:moveTo>
                <a:pt x="0" y="150810"/>
              </a:moveTo>
              <a:lnTo>
                <a:pt x="168400" y="150810"/>
              </a:lnTo>
              <a:lnTo>
                <a:pt x="168400" y="0"/>
              </a:lnTo>
              <a:lnTo>
                <a:pt x="302601" y="0"/>
              </a:lnTo>
            </a:path>
          </a:pathLst>
        </a:custGeom>
        <a:noFill/>
        <a:ln w="12700" cap="flat" cmpd="sng" algn="ctr">
          <a:solidFill>
            <a:schemeClr val="accent5">
              <a:hueOff val="-3685892"/>
              <a:satOff val="4125"/>
              <a:lumOff val="23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17541" y="1392802"/>
        <a:ext cx="18287" cy="3624"/>
      </dsp:txXfrm>
    </dsp:sp>
    <dsp:sp modelId="{E29D1D59-02EC-4B3B-B10A-388E7A557737}">
      <dsp:nvSpPr>
        <dsp:cNvPr id="0" name=""/>
        <dsp:cNvSpPr/>
      </dsp:nvSpPr>
      <dsp:spPr>
        <a:xfrm>
          <a:off x="2300212" y="393607"/>
          <a:ext cx="1976971" cy="2152826"/>
        </a:xfrm>
        <a:prstGeom prst="rect">
          <a:avLst/>
        </a:prstGeom>
        <a:gradFill rotWithShape="0">
          <a:gsLst>
            <a:gs pos="0">
              <a:schemeClr val="accent5">
                <a:hueOff val="-3071576"/>
                <a:satOff val="3438"/>
                <a:lumOff val="196"/>
                <a:alphaOff val="0"/>
                <a:tint val="94000"/>
                <a:satMod val="100000"/>
                <a:lumMod val="104000"/>
              </a:schemeClr>
            </a:gs>
            <a:gs pos="69000">
              <a:schemeClr val="accent5">
                <a:hueOff val="-3071576"/>
                <a:satOff val="3438"/>
                <a:lumOff val="196"/>
                <a:alphaOff val="0"/>
                <a:shade val="86000"/>
                <a:satMod val="130000"/>
                <a:lumMod val="102000"/>
              </a:schemeClr>
            </a:gs>
            <a:gs pos="100000">
              <a:schemeClr val="accent5">
                <a:hueOff val="-3071576"/>
                <a:satOff val="3438"/>
                <a:lumOff val="196"/>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219" tIns="81055" rIns="77219" bIns="81055" numCol="1" spcCol="1270" anchor="ctr" anchorCtr="0">
          <a:noAutofit/>
        </a:bodyPr>
        <a:lstStyle/>
        <a:p>
          <a:pPr marL="0" lvl="0" indent="0" algn="ctr" defTabSz="800100">
            <a:lnSpc>
              <a:spcPct val="90000"/>
            </a:lnSpc>
            <a:spcBef>
              <a:spcPct val="0"/>
            </a:spcBef>
            <a:spcAft>
              <a:spcPct val="35000"/>
            </a:spcAft>
            <a:buNone/>
          </a:pPr>
          <a:endParaRPr lang="en-US" sz="1800" b="1" kern="1200" dirty="0"/>
        </a:p>
      </dsp:txBody>
      <dsp:txXfrm>
        <a:off x="2300212" y="393607"/>
        <a:ext cx="1976971" cy="2152826"/>
      </dsp:txXfrm>
    </dsp:sp>
    <dsp:sp modelId="{3C4E10B1-2AD4-400E-9BB7-BF1B702CD41A}">
      <dsp:nvSpPr>
        <dsp:cNvPr id="0" name=""/>
        <dsp:cNvSpPr/>
      </dsp:nvSpPr>
      <dsp:spPr>
        <a:xfrm>
          <a:off x="6698169" y="1273489"/>
          <a:ext cx="331849" cy="91440"/>
        </a:xfrm>
        <a:custGeom>
          <a:avLst/>
          <a:gdLst/>
          <a:ahLst/>
          <a:cxnLst/>
          <a:rect l="0" t="0" r="0" b="0"/>
          <a:pathLst>
            <a:path>
              <a:moveTo>
                <a:pt x="0" y="45720"/>
              </a:moveTo>
              <a:lnTo>
                <a:pt x="331849" y="45720"/>
              </a:lnTo>
            </a:path>
          </a:pathLst>
        </a:custGeom>
        <a:noFill/>
        <a:ln w="12700" cap="flat" cmpd="sng" algn="ctr">
          <a:solidFill>
            <a:schemeClr val="accent5">
              <a:hueOff val="-7371783"/>
              <a:satOff val="8250"/>
              <a:lumOff val="47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55032" y="1317397"/>
        <a:ext cx="18122" cy="3624"/>
      </dsp:txXfrm>
    </dsp:sp>
    <dsp:sp modelId="{978BB535-2176-4914-A027-86C57ACB8101}">
      <dsp:nvSpPr>
        <dsp:cNvPr id="0" name=""/>
        <dsp:cNvSpPr/>
      </dsp:nvSpPr>
      <dsp:spPr>
        <a:xfrm>
          <a:off x="4610385" y="505031"/>
          <a:ext cx="2089583" cy="1628355"/>
        </a:xfrm>
        <a:prstGeom prst="rect">
          <a:avLst/>
        </a:prstGeom>
        <a:gradFill rotWithShape="0">
          <a:gsLst>
            <a:gs pos="0">
              <a:schemeClr val="accent5">
                <a:hueOff val="-6143153"/>
                <a:satOff val="6875"/>
                <a:lumOff val="392"/>
                <a:alphaOff val="0"/>
                <a:tint val="94000"/>
                <a:satMod val="100000"/>
                <a:lumMod val="104000"/>
              </a:schemeClr>
            </a:gs>
            <a:gs pos="69000">
              <a:schemeClr val="accent5">
                <a:hueOff val="-6143153"/>
                <a:satOff val="6875"/>
                <a:lumOff val="392"/>
                <a:alphaOff val="0"/>
                <a:shade val="86000"/>
                <a:satMod val="130000"/>
                <a:lumMod val="102000"/>
              </a:schemeClr>
            </a:gs>
            <a:gs pos="100000">
              <a:schemeClr val="accent5">
                <a:hueOff val="-6143153"/>
                <a:satOff val="6875"/>
                <a:lumOff val="392"/>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219" tIns="81055" rIns="77219" bIns="81055" numCol="1" spcCol="1270" anchor="ctr" anchorCtr="0">
          <a:noAutofit/>
        </a:bodyPr>
        <a:lstStyle/>
        <a:p>
          <a:pPr marL="0" lvl="0" indent="0" algn="ctr" defTabSz="800100">
            <a:lnSpc>
              <a:spcPct val="90000"/>
            </a:lnSpc>
            <a:spcBef>
              <a:spcPct val="0"/>
            </a:spcBef>
            <a:spcAft>
              <a:spcPct val="35000"/>
            </a:spcAft>
            <a:buNone/>
          </a:pPr>
          <a:endParaRPr lang="en-US" sz="1800" b="1" kern="1200" dirty="0"/>
        </a:p>
      </dsp:txBody>
      <dsp:txXfrm>
        <a:off x="4610385" y="505031"/>
        <a:ext cx="2089583" cy="1628355"/>
      </dsp:txXfrm>
    </dsp:sp>
    <dsp:sp modelId="{46610ABF-0CB8-41EB-B024-D02498B00266}">
      <dsp:nvSpPr>
        <dsp:cNvPr id="0" name=""/>
        <dsp:cNvSpPr/>
      </dsp:nvSpPr>
      <dsp:spPr>
        <a:xfrm>
          <a:off x="1211485" y="2214372"/>
          <a:ext cx="6638865" cy="511299"/>
        </a:xfrm>
        <a:custGeom>
          <a:avLst/>
          <a:gdLst/>
          <a:ahLst/>
          <a:cxnLst/>
          <a:rect l="0" t="0" r="0" b="0"/>
          <a:pathLst>
            <a:path>
              <a:moveTo>
                <a:pt x="6638865" y="0"/>
              </a:moveTo>
              <a:lnTo>
                <a:pt x="6638865" y="272749"/>
              </a:lnTo>
              <a:lnTo>
                <a:pt x="0" y="272749"/>
              </a:lnTo>
              <a:lnTo>
                <a:pt x="0" y="511299"/>
              </a:lnTo>
            </a:path>
          </a:pathLst>
        </a:custGeom>
        <a:noFill/>
        <a:ln w="12700" cap="flat" cmpd="sng" algn="ctr">
          <a:solidFill>
            <a:schemeClr val="accent5">
              <a:hueOff val="-11057675"/>
              <a:satOff val="12375"/>
              <a:lumOff val="70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64395" y="2468209"/>
        <a:ext cx="333047" cy="3624"/>
      </dsp:txXfrm>
    </dsp:sp>
    <dsp:sp modelId="{18224CA0-21BE-49F5-8515-70F8D16466BC}">
      <dsp:nvSpPr>
        <dsp:cNvPr id="0" name=""/>
        <dsp:cNvSpPr/>
      </dsp:nvSpPr>
      <dsp:spPr>
        <a:xfrm>
          <a:off x="7062418" y="422246"/>
          <a:ext cx="1575866" cy="1793925"/>
        </a:xfrm>
        <a:prstGeom prst="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219" tIns="81055" rIns="77219" bIns="81055"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7062418" y="422246"/>
        <a:ext cx="1575866" cy="1793925"/>
      </dsp:txXfrm>
    </dsp:sp>
    <dsp:sp modelId="{D4B37988-2B01-4591-BBEA-5505952ACEAF}">
      <dsp:nvSpPr>
        <dsp:cNvPr id="0" name=""/>
        <dsp:cNvSpPr/>
      </dsp:nvSpPr>
      <dsp:spPr>
        <a:xfrm>
          <a:off x="2417658" y="3620155"/>
          <a:ext cx="331849" cy="91440"/>
        </a:xfrm>
        <a:custGeom>
          <a:avLst/>
          <a:gdLst/>
          <a:ahLst/>
          <a:cxnLst/>
          <a:rect l="0" t="0" r="0" b="0"/>
          <a:pathLst>
            <a:path>
              <a:moveTo>
                <a:pt x="0" y="45720"/>
              </a:moveTo>
              <a:lnTo>
                <a:pt x="331849" y="45720"/>
              </a:lnTo>
            </a:path>
          </a:pathLst>
        </a:custGeom>
        <a:noFill/>
        <a:ln w="12700" cap="flat" cmpd="sng" algn="ctr">
          <a:solidFill>
            <a:schemeClr val="accent5">
              <a:hueOff val="-14743566"/>
              <a:satOff val="16500"/>
              <a:lumOff val="94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74521" y="3664062"/>
        <a:ext cx="18122" cy="3624"/>
      </dsp:txXfrm>
    </dsp:sp>
    <dsp:sp modelId="{FA51BD83-2614-4BB8-B327-7590A6DDE03C}">
      <dsp:nvSpPr>
        <dsp:cNvPr id="0" name=""/>
        <dsp:cNvSpPr/>
      </dsp:nvSpPr>
      <dsp:spPr>
        <a:xfrm>
          <a:off x="3513" y="2758072"/>
          <a:ext cx="2415945" cy="1815606"/>
        </a:xfrm>
        <a:prstGeom prst="rect">
          <a:avLst/>
        </a:prstGeom>
        <a:gradFill rotWithShape="0">
          <a:gsLst>
            <a:gs pos="0">
              <a:schemeClr val="accent5">
                <a:hueOff val="-12286306"/>
                <a:satOff val="13750"/>
                <a:lumOff val="785"/>
                <a:alphaOff val="0"/>
                <a:tint val="94000"/>
                <a:satMod val="100000"/>
                <a:lumMod val="104000"/>
              </a:schemeClr>
            </a:gs>
            <a:gs pos="69000">
              <a:schemeClr val="accent5">
                <a:hueOff val="-12286306"/>
                <a:satOff val="13750"/>
                <a:lumOff val="785"/>
                <a:alphaOff val="0"/>
                <a:shade val="86000"/>
                <a:satMod val="130000"/>
                <a:lumMod val="102000"/>
              </a:schemeClr>
            </a:gs>
            <a:gs pos="100000">
              <a:schemeClr val="accent5">
                <a:hueOff val="-12286306"/>
                <a:satOff val="13750"/>
                <a:lumOff val="785"/>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219" tIns="81055" rIns="77219" bIns="81055" numCol="1" spcCol="1270" anchor="ctr" anchorCtr="0">
          <a:noAutofit/>
        </a:bodyPr>
        <a:lstStyle/>
        <a:p>
          <a:pPr marL="0" lvl="0" indent="0" algn="ctr" defTabSz="800100">
            <a:lnSpc>
              <a:spcPct val="90000"/>
            </a:lnSpc>
            <a:spcBef>
              <a:spcPct val="0"/>
            </a:spcBef>
            <a:spcAft>
              <a:spcPct val="35000"/>
            </a:spcAft>
            <a:buNone/>
          </a:pPr>
          <a:endParaRPr lang="en-US" sz="1800" b="1" kern="1200" dirty="0"/>
        </a:p>
      </dsp:txBody>
      <dsp:txXfrm>
        <a:off x="3513" y="2758072"/>
        <a:ext cx="2415945" cy="1815606"/>
      </dsp:txXfrm>
    </dsp:sp>
    <dsp:sp modelId="{A401BAB3-A543-411E-ABBA-D3A972136650}">
      <dsp:nvSpPr>
        <dsp:cNvPr id="0" name=""/>
        <dsp:cNvSpPr/>
      </dsp:nvSpPr>
      <dsp:spPr>
        <a:xfrm>
          <a:off x="5390388" y="3579459"/>
          <a:ext cx="313695" cy="91440"/>
        </a:xfrm>
        <a:custGeom>
          <a:avLst/>
          <a:gdLst/>
          <a:ahLst/>
          <a:cxnLst/>
          <a:rect l="0" t="0" r="0" b="0"/>
          <a:pathLst>
            <a:path>
              <a:moveTo>
                <a:pt x="0" y="86415"/>
              </a:moveTo>
              <a:lnTo>
                <a:pt x="173947" y="86415"/>
              </a:lnTo>
              <a:lnTo>
                <a:pt x="173947" y="45720"/>
              </a:lnTo>
              <a:lnTo>
                <a:pt x="313695" y="45720"/>
              </a:lnTo>
            </a:path>
          </a:pathLst>
        </a:custGeom>
        <a:noFill/>
        <a:ln w="12700" cap="flat" cmpd="sng" algn="ctr">
          <a:solidFill>
            <a:schemeClr val="accent5">
              <a:hueOff val="-18429457"/>
              <a:satOff val="20625"/>
              <a:lumOff val="117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38569" y="3623367"/>
        <a:ext cx="17334" cy="3624"/>
      </dsp:txXfrm>
    </dsp:sp>
    <dsp:sp modelId="{814F76BA-394F-421A-A013-61773657090D}">
      <dsp:nvSpPr>
        <dsp:cNvPr id="0" name=""/>
        <dsp:cNvSpPr/>
      </dsp:nvSpPr>
      <dsp:spPr>
        <a:xfrm>
          <a:off x="2781907" y="2864632"/>
          <a:ext cx="2610281" cy="1602486"/>
        </a:xfrm>
        <a:prstGeom prst="rect">
          <a:avLst/>
        </a:prstGeom>
        <a:gradFill rotWithShape="0">
          <a:gsLst>
            <a:gs pos="0">
              <a:schemeClr val="accent5">
                <a:hueOff val="-15357881"/>
                <a:satOff val="17188"/>
                <a:lumOff val="981"/>
                <a:alphaOff val="0"/>
                <a:tint val="94000"/>
                <a:satMod val="100000"/>
                <a:lumMod val="104000"/>
              </a:schemeClr>
            </a:gs>
            <a:gs pos="69000">
              <a:schemeClr val="accent5">
                <a:hueOff val="-15357881"/>
                <a:satOff val="17188"/>
                <a:lumOff val="981"/>
                <a:alphaOff val="0"/>
                <a:shade val="86000"/>
                <a:satMod val="130000"/>
                <a:lumMod val="102000"/>
              </a:schemeClr>
            </a:gs>
            <a:gs pos="100000">
              <a:schemeClr val="accent5">
                <a:hueOff val="-15357881"/>
                <a:satOff val="17188"/>
                <a:lumOff val="981"/>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219" tIns="81055" rIns="77219" bIns="81055" numCol="1" spcCol="1270" anchor="ctr" anchorCtr="0">
          <a:noAutofit/>
        </a:bodyPr>
        <a:lstStyle/>
        <a:p>
          <a:pPr marL="0" lvl="0" indent="0" algn="ctr" defTabSz="889000">
            <a:lnSpc>
              <a:spcPct val="90000"/>
            </a:lnSpc>
            <a:spcBef>
              <a:spcPct val="0"/>
            </a:spcBef>
            <a:spcAft>
              <a:spcPct val="35000"/>
            </a:spcAft>
            <a:buNone/>
          </a:pPr>
          <a:endParaRPr lang="en-US" sz="2000" b="1" kern="1200" dirty="0"/>
        </a:p>
      </dsp:txBody>
      <dsp:txXfrm>
        <a:off x="2781907" y="2864632"/>
        <a:ext cx="2610281" cy="1602486"/>
      </dsp:txXfrm>
    </dsp:sp>
    <dsp:sp modelId="{5A540F1B-D9D7-44B1-81AF-96FC50EF138F}">
      <dsp:nvSpPr>
        <dsp:cNvPr id="0" name=""/>
        <dsp:cNvSpPr/>
      </dsp:nvSpPr>
      <dsp:spPr>
        <a:xfrm>
          <a:off x="5736484" y="2839178"/>
          <a:ext cx="3157248" cy="1572002"/>
        </a:xfrm>
        <a:prstGeom prst="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219" tIns="81055" rIns="77219" bIns="81055" numCol="1" spcCol="1270" anchor="ctr" anchorCtr="0">
          <a:noAutofit/>
        </a:bodyPr>
        <a:lstStyle/>
        <a:p>
          <a:pPr marL="0" lvl="0" indent="0" algn="ctr" defTabSz="1066800">
            <a:lnSpc>
              <a:spcPct val="90000"/>
            </a:lnSpc>
            <a:spcBef>
              <a:spcPct val="0"/>
            </a:spcBef>
            <a:spcAft>
              <a:spcPct val="35000"/>
            </a:spcAft>
            <a:buNone/>
          </a:pPr>
          <a:endParaRPr lang="en-US" sz="2400" b="1" kern="1200" dirty="0"/>
        </a:p>
      </dsp:txBody>
      <dsp:txXfrm>
        <a:off x="5736484" y="2839178"/>
        <a:ext cx="3157248" cy="1572002"/>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9D3D00C-9DE4-4F3C-ACC0-77E3216AEDDA}"/>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latin typeface="Times New Roman" panose="02020603050405020304" pitchFamily="18" charset="0"/>
              </a:defRPr>
            </a:lvl1pPr>
          </a:lstStyle>
          <a:p>
            <a:r>
              <a:rPr lang="en-US" altLang="en-US"/>
              <a:t>A Specific Request</a:t>
            </a:r>
          </a:p>
        </p:txBody>
      </p:sp>
      <p:sp>
        <p:nvSpPr>
          <p:cNvPr id="22531" name="Rectangle 3">
            <a:extLst>
              <a:ext uri="{FF2B5EF4-FFF2-40B4-BE49-F238E27FC236}">
                <a16:creationId xmlns:a16="http://schemas.microsoft.com/office/drawing/2014/main" id="{57AD2518-DF51-4052-AB5C-E7AC6FB1A094}"/>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anose="02020603050405020304" pitchFamily="18" charset="0"/>
              </a:defRPr>
            </a:lvl1pPr>
          </a:lstStyle>
          <a:p>
            <a:endParaRPr lang="en-US" altLang="en-US"/>
          </a:p>
        </p:txBody>
      </p:sp>
      <p:sp>
        <p:nvSpPr>
          <p:cNvPr id="22532" name="Rectangle 4">
            <a:extLst>
              <a:ext uri="{FF2B5EF4-FFF2-40B4-BE49-F238E27FC236}">
                <a16:creationId xmlns:a16="http://schemas.microsoft.com/office/drawing/2014/main" id="{7CC2129B-BEE2-49AC-833A-04A0D3AF5377}"/>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latin typeface="Times New Roman" panose="02020603050405020304" pitchFamily="18" charset="0"/>
              </a:defRPr>
            </a:lvl1pPr>
          </a:lstStyle>
          <a:p>
            <a:r>
              <a:rPr lang="en-US" altLang="en-US"/>
              <a:t>Prepared by Nathan L Morrison / 05-14-06</a:t>
            </a:r>
          </a:p>
        </p:txBody>
      </p:sp>
      <p:sp>
        <p:nvSpPr>
          <p:cNvPr id="22533" name="Rectangle 5">
            <a:extLst>
              <a:ext uri="{FF2B5EF4-FFF2-40B4-BE49-F238E27FC236}">
                <a16:creationId xmlns:a16="http://schemas.microsoft.com/office/drawing/2014/main" id="{9161346F-5DCC-433A-822E-AE1BC7574361}"/>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anose="02020603050405020304" pitchFamily="18" charset="0"/>
              </a:defRPr>
            </a:lvl1pPr>
          </a:lstStyle>
          <a:p>
            <a:fld id="{B48FA697-E4CC-42A1-885D-6AECDE32B04D}"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8BD463D-C0E8-4A51-A444-5B33D05D077C}"/>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latin typeface="Times New Roman" panose="02020603050405020304" pitchFamily="18" charset="0"/>
              </a:defRPr>
            </a:lvl1pPr>
          </a:lstStyle>
          <a:p>
            <a:r>
              <a:rPr lang="en-US" altLang="en-US"/>
              <a:t>A Specific Request</a:t>
            </a:r>
          </a:p>
        </p:txBody>
      </p:sp>
      <p:sp>
        <p:nvSpPr>
          <p:cNvPr id="3075" name="Rectangle 3">
            <a:extLst>
              <a:ext uri="{FF2B5EF4-FFF2-40B4-BE49-F238E27FC236}">
                <a16:creationId xmlns:a16="http://schemas.microsoft.com/office/drawing/2014/main" id="{12C75C83-7794-46C6-BD2C-986FFEC74926}"/>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anose="02020603050405020304" pitchFamily="18" charset="0"/>
              </a:defRPr>
            </a:lvl1pPr>
          </a:lstStyle>
          <a:p>
            <a:endParaRPr lang="en-US" altLang="en-US"/>
          </a:p>
        </p:txBody>
      </p:sp>
      <p:sp>
        <p:nvSpPr>
          <p:cNvPr id="3076" name="Rectangle 4">
            <a:extLst>
              <a:ext uri="{FF2B5EF4-FFF2-40B4-BE49-F238E27FC236}">
                <a16:creationId xmlns:a16="http://schemas.microsoft.com/office/drawing/2014/main" id="{122F3569-F5BC-4F48-8377-BFAF6B82AB1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CA62B97E-A039-4307-8E90-8CA1D8462B57}"/>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a:extLst>
              <a:ext uri="{FF2B5EF4-FFF2-40B4-BE49-F238E27FC236}">
                <a16:creationId xmlns:a16="http://schemas.microsoft.com/office/drawing/2014/main" id="{55841A9B-3EFA-4C76-8937-3C4830203695}"/>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latin typeface="Times New Roman" panose="02020603050405020304" pitchFamily="18" charset="0"/>
              </a:defRPr>
            </a:lvl1pPr>
          </a:lstStyle>
          <a:p>
            <a:r>
              <a:rPr lang="en-US" altLang="en-US"/>
              <a:t>Prepared by Nathan L Morrison / 05-14-06</a:t>
            </a:r>
          </a:p>
        </p:txBody>
      </p:sp>
      <p:sp>
        <p:nvSpPr>
          <p:cNvPr id="3079" name="Rectangle 7">
            <a:extLst>
              <a:ext uri="{FF2B5EF4-FFF2-40B4-BE49-F238E27FC236}">
                <a16:creationId xmlns:a16="http://schemas.microsoft.com/office/drawing/2014/main" id="{6CF81DED-037F-4267-8A19-6DE6049EFDE7}"/>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anose="02020603050405020304" pitchFamily="18" charset="0"/>
              </a:defRPr>
            </a:lvl1pPr>
          </a:lstStyle>
          <a:p>
            <a:fld id="{F2E43CBA-5AC2-488B-A725-2DE368895D38}" type="slidenum">
              <a:rPr lang="en-US" altLang="en-US"/>
              <a:pPr/>
              <a:t>‹#›</a:t>
            </a:fld>
            <a:endParaRPr lang="en-US" altLang="en-US"/>
          </a:p>
        </p:txBody>
      </p:sp>
    </p:spTree>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p>
        </p:txBody>
      </p:sp>
      <p:sp>
        <p:nvSpPr>
          <p:cNvPr id="22531"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1D3DEFD-502D-49B7-A690-AB95F7F354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p:spPr>
        <p:txBody>
          <a:bodyPr/>
          <a:lstStyle/>
          <a:p>
            <a:pPr eaLnBrk="1" hangingPunct="1"/>
            <a:r>
              <a:rPr lang="en-US" dirty="0"/>
              <a:t>By Nathan L Morrison</a:t>
            </a:r>
          </a:p>
          <a:p>
            <a:pPr eaLnBrk="1" hangingPunct="1"/>
            <a:r>
              <a:rPr lang="en-US" dirty="0"/>
              <a:t>All Scripture given is from NASB unless otherwise stated</a:t>
            </a:r>
          </a:p>
          <a:p>
            <a:pPr eaLnBrk="1" hangingPunct="1"/>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a:t>For further study, or if questions, please Call: 804-277-1983 or Visit www.courthousechurchofchrist.com</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22022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36709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37264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391586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334622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45499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39844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75251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CBC437-8BB8-4AAD-AA0A-62C2FBF45360}"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804369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67646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CBC437-8BB8-4AAD-AA0A-62C2FBF45360}"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r>
              <a:rPr lang="en-US" dirty="0"/>
              <a:t>Trick Question: All of the Above! (Acts 15:7-20)</a:t>
            </a:r>
          </a:p>
        </p:txBody>
      </p:sp>
    </p:spTree>
    <p:extLst>
      <p:ext uri="{BB962C8B-B14F-4D97-AF65-F5344CB8AC3E}">
        <p14:creationId xmlns:p14="http://schemas.microsoft.com/office/powerpoint/2010/main" val="3204264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CBC437-8BB8-4AAD-AA0A-62C2FBF45360}"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9012538"/>
            <a:ext cx="2971800" cy="474344"/>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298168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CBC437-8BB8-4AAD-AA0A-62C2FBF45360}"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785405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F9439C-47A6-4F52-82FD-11DA453A1A2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139931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29798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92200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43317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19665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CBC437-8BB8-4AAD-AA0A-62C2FBF45360}"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r>
              <a:rPr lang="en-US" dirty="0"/>
              <a:t>Trick Question: All of the Above! (Acts 15:7-20)</a:t>
            </a:r>
          </a:p>
        </p:txBody>
      </p:sp>
    </p:spTree>
    <p:extLst>
      <p:ext uri="{BB962C8B-B14F-4D97-AF65-F5344CB8AC3E}">
        <p14:creationId xmlns:p14="http://schemas.microsoft.com/office/powerpoint/2010/main" val="1640275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Gospel Saves!</a:t>
            </a:r>
          </a:p>
        </p:txBody>
      </p:sp>
      <p:sp>
        <p:nvSpPr>
          <p:cNvPr id="6" name="Slide Number Placeholder 5"/>
          <p:cNvSpPr>
            <a:spLocks noGrp="1"/>
          </p:cNvSpPr>
          <p:nvPr>
            <p:ph type="sldNum" sz="quarter" idx="12"/>
          </p:nvPr>
        </p:nvSpPr>
        <p:spPr/>
        <p:txBody>
          <a:bodyPr/>
          <a:lstStyle/>
          <a:p>
            <a:pPr>
              <a:defRPr/>
            </a:pPr>
            <a:fld id="{47AC7386-BA94-4533-8B3F-FCEE07E81BCF}" type="slidenum">
              <a:rPr lang="en-US" smtClean="0"/>
              <a:pPr>
                <a:defRPr/>
              </a:pPr>
              <a:t>‹#›</a:t>
            </a:fld>
            <a:endParaRPr lang="en-US"/>
          </a:p>
        </p:txBody>
      </p:sp>
    </p:spTree>
    <p:extLst>
      <p:ext uri="{BB962C8B-B14F-4D97-AF65-F5344CB8AC3E}">
        <p14:creationId xmlns:p14="http://schemas.microsoft.com/office/powerpoint/2010/main" val="3986084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Gospel Saves!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3783721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Gospel Saves!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4024631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Gospel Saves!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5781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Gospel Saves!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1571139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Gospel Saves!</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672302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Gospel Saves!</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22408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Gospel Saves!</a:t>
            </a:r>
          </a:p>
        </p:txBody>
      </p:sp>
      <p:sp>
        <p:nvSpPr>
          <p:cNvPr id="6" name="Slide Number Placeholder 5"/>
          <p:cNvSpPr>
            <a:spLocks noGrp="1"/>
          </p:cNvSpPr>
          <p:nvPr>
            <p:ph type="sldNum" sz="quarter" idx="12"/>
          </p:nvPr>
        </p:nvSpPr>
        <p:spPr/>
        <p:txBody>
          <a:bodyPr/>
          <a:lstStyle/>
          <a:p>
            <a:pPr>
              <a:defRPr/>
            </a:pPr>
            <a:fld id="{35A28EE4-3EFC-44AD-AE13-0EF69109523C}" type="slidenum">
              <a:rPr lang="en-US" smtClean="0"/>
              <a:pPr>
                <a:defRPr/>
              </a:pPr>
              <a:t>‹#›</a:t>
            </a:fld>
            <a:endParaRPr lang="en-US"/>
          </a:p>
        </p:txBody>
      </p:sp>
    </p:spTree>
    <p:extLst>
      <p:ext uri="{BB962C8B-B14F-4D97-AF65-F5344CB8AC3E}">
        <p14:creationId xmlns:p14="http://schemas.microsoft.com/office/powerpoint/2010/main" val="4218712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Gospel Saves!</a:t>
            </a:r>
          </a:p>
        </p:txBody>
      </p:sp>
      <p:sp>
        <p:nvSpPr>
          <p:cNvPr id="6" name="Slide Number Placeholder 5"/>
          <p:cNvSpPr>
            <a:spLocks noGrp="1"/>
          </p:cNvSpPr>
          <p:nvPr>
            <p:ph type="sldNum" sz="quarter" idx="12"/>
          </p:nvPr>
        </p:nvSpPr>
        <p:spPr/>
        <p:txBody>
          <a:bodyPr/>
          <a:lstStyle/>
          <a:p>
            <a:pPr>
              <a:defRPr/>
            </a:pPr>
            <a:fld id="{CE43ED48-8A38-413E-82A0-29D6A62AF5A1}" type="slidenum">
              <a:rPr lang="en-US" smtClean="0"/>
              <a:pPr>
                <a:defRPr/>
              </a:pPr>
              <a:t>‹#›</a:t>
            </a:fld>
            <a:endParaRPr lang="en-US"/>
          </a:p>
        </p:txBody>
      </p:sp>
    </p:spTree>
    <p:extLst>
      <p:ext uri="{BB962C8B-B14F-4D97-AF65-F5344CB8AC3E}">
        <p14:creationId xmlns:p14="http://schemas.microsoft.com/office/powerpoint/2010/main" val="3978581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Gospel Saves!</a:t>
            </a:r>
          </a:p>
        </p:txBody>
      </p:sp>
      <p:sp>
        <p:nvSpPr>
          <p:cNvPr id="9" name="Slide Number Placeholder 8"/>
          <p:cNvSpPr>
            <a:spLocks noGrp="1"/>
          </p:cNvSpPr>
          <p:nvPr>
            <p:ph type="sldNum" sz="quarter" idx="12"/>
          </p:nvPr>
        </p:nvSpPr>
        <p:spPr/>
        <p:txBody>
          <a:bodyPr/>
          <a:lstStyle/>
          <a:p>
            <a:pPr>
              <a:defRPr/>
            </a:pPr>
            <a:fld id="{FD6D61F5-9955-4E00-A722-260085266259}" type="slidenum">
              <a:rPr lang="en-US" altLang="en-US" smtClean="0"/>
              <a:pPr>
                <a:defRPr/>
              </a:pPr>
              <a:t>‹#›</a:t>
            </a:fld>
            <a:endParaRPr lang="en-US" altLang="en-US"/>
          </a:p>
        </p:txBody>
      </p:sp>
    </p:spTree>
    <p:extLst>
      <p:ext uri="{BB962C8B-B14F-4D97-AF65-F5344CB8AC3E}">
        <p14:creationId xmlns:p14="http://schemas.microsoft.com/office/powerpoint/2010/main" val="2386699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Gospel Saves!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965373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Gospel Saves!</a:t>
            </a:r>
          </a:p>
        </p:txBody>
      </p:sp>
      <p:sp>
        <p:nvSpPr>
          <p:cNvPr id="6" name="Slide Number Placeholder 5"/>
          <p:cNvSpPr>
            <a:spLocks noGrp="1"/>
          </p:cNvSpPr>
          <p:nvPr>
            <p:ph type="sldNum" sz="quarter" idx="12"/>
          </p:nvPr>
        </p:nvSpPr>
        <p:spPr/>
        <p:txBody>
          <a:bodyPr/>
          <a:lstStyle/>
          <a:p>
            <a:pPr>
              <a:defRPr/>
            </a:pPr>
            <a:fld id="{22796338-5A31-431E-8E9E-E52125E4EB5E}" type="slidenum">
              <a:rPr lang="en-US" smtClean="0"/>
              <a:pPr>
                <a:defRPr/>
              </a:pPr>
              <a:t>‹#›</a:t>
            </a:fld>
            <a:endParaRPr lang="en-US"/>
          </a:p>
        </p:txBody>
      </p:sp>
    </p:spTree>
    <p:extLst>
      <p:ext uri="{BB962C8B-B14F-4D97-AF65-F5344CB8AC3E}">
        <p14:creationId xmlns:p14="http://schemas.microsoft.com/office/powerpoint/2010/main" val="3305633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Gospel Saves!</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986126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Gospel Saves!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845525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Gospel Saves!</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1955762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Gospel Saves!</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7774866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The Gospel Saves!</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991066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Gospel Saves!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8675859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Gospel Saves!</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1912801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Gospel Saves!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230736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Gospel Saves!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5805867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Gospel Saves!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098038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Gospel Saves!</a:t>
            </a:r>
          </a:p>
        </p:txBody>
      </p:sp>
      <p:sp>
        <p:nvSpPr>
          <p:cNvPr id="6" name="Slide Number Placeholder 5"/>
          <p:cNvSpPr>
            <a:spLocks noGrp="1"/>
          </p:cNvSpPr>
          <p:nvPr>
            <p:ph type="sldNum" sz="quarter" idx="12"/>
          </p:nvPr>
        </p:nvSpPr>
        <p:spPr/>
        <p:txBody>
          <a:bodyPr/>
          <a:lstStyle/>
          <a:p>
            <a:pPr>
              <a:defRPr/>
            </a:pPr>
            <a:fld id="{E4CABB5E-D84D-4C6C-B92F-A1B275F61162}" type="slidenum">
              <a:rPr lang="en-US" smtClean="0"/>
              <a:pPr>
                <a:defRPr/>
              </a:pPr>
              <a:t>‹#›</a:t>
            </a:fld>
            <a:endParaRPr lang="en-US"/>
          </a:p>
        </p:txBody>
      </p:sp>
    </p:spTree>
    <p:extLst>
      <p:ext uri="{BB962C8B-B14F-4D97-AF65-F5344CB8AC3E}">
        <p14:creationId xmlns:p14="http://schemas.microsoft.com/office/powerpoint/2010/main" val="6199979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Gospel Saves!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9155851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Gospel Saves!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6991579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Gospel Saves!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57273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Gospel Saves!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7511339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Gospel Saves!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1719377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5638800" y="5791200"/>
            <a:ext cx="3200400" cy="519113"/>
          </a:xfrm>
          <a:prstGeom prst="rect">
            <a:avLst/>
          </a:prstGeom>
          <a:noFill/>
          <a:ln w="9525">
            <a:noFill/>
            <a:miter lim="800000"/>
            <a:headEnd/>
            <a:tailEnd/>
          </a:ln>
          <a:effectLst/>
        </p:spPr>
        <p:txBody>
          <a:bodyPr>
            <a:spAutoFit/>
          </a:bodyPr>
          <a:lstStyle/>
          <a:p>
            <a:pPr algn="r">
              <a:defRPr/>
            </a:pPr>
            <a:r>
              <a:rPr lang="en-US" sz="2800">
                <a:solidFill>
                  <a:srgbClr val="FFFFFF"/>
                </a:solidFill>
              </a:rPr>
              <a:t>LOGO</a:t>
            </a:r>
          </a:p>
        </p:txBody>
      </p:sp>
      <p:sp>
        <p:nvSpPr>
          <p:cNvPr id="3074" name="Rectangle 2"/>
          <p:cNvSpPr>
            <a:spLocks noGrp="1" noChangeArrowheads="1"/>
          </p:cNvSpPr>
          <p:nvPr>
            <p:ph type="ctrTitle"/>
          </p:nvPr>
        </p:nvSpPr>
        <p:spPr>
          <a:xfrm>
            <a:off x="533400" y="1371600"/>
            <a:ext cx="8382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533400" y="3810000"/>
            <a:ext cx="82296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685800" y="6400800"/>
            <a:ext cx="1981200" cy="244475"/>
          </a:xfrm>
        </p:spPr>
        <p:txBody>
          <a:bodyPr/>
          <a:lstStyle>
            <a:lvl1pPr>
              <a:defRPr sz="1200"/>
            </a:lvl1pPr>
          </a:lstStyle>
          <a:p>
            <a:pPr>
              <a:defRPr/>
            </a:pPr>
            <a:endParaRPr lang="en-US"/>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7162800" y="6515100"/>
            <a:ext cx="1839913" cy="244475"/>
          </a:xfrm>
        </p:spPr>
        <p:txBody>
          <a:bodyPr/>
          <a:lstStyle>
            <a:lvl1pPr>
              <a:defRPr b="0" i="1" smtClean="0">
                <a:solidFill>
                  <a:schemeClr val="tx1"/>
                </a:solidFill>
              </a:defRPr>
            </a:lvl1pPr>
          </a:lstStyle>
          <a:p>
            <a:pPr>
              <a:defRPr/>
            </a:pPr>
            <a:r>
              <a:rPr lang="en-US"/>
              <a:t>The Gospel Saves!</a:t>
            </a:r>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228600" y="6400800"/>
            <a:ext cx="381000" cy="244475"/>
          </a:xfrm>
        </p:spPr>
        <p:txBody>
          <a:bodyPr/>
          <a:lstStyle>
            <a:lvl1pPr>
              <a:defRPr sz="1200"/>
            </a:lvl1pPr>
          </a:lstStyle>
          <a:p>
            <a:fld id="{BDD05D21-89DB-4D27-80C2-661FD7176BF9}" type="slidenum">
              <a:rPr lang="en-US" altLang="en-US"/>
              <a:pPr/>
              <a:t>‹#›</a:t>
            </a:fld>
            <a:endParaRPr lang="en-US" altLang="en-US"/>
          </a:p>
        </p:txBody>
      </p:sp>
    </p:spTree>
    <p:extLst>
      <p:ext uri="{BB962C8B-B14F-4D97-AF65-F5344CB8AC3E}">
        <p14:creationId xmlns:p14="http://schemas.microsoft.com/office/powerpoint/2010/main" val="11776112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The Gospel Saves!</a:t>
            </a:r>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936543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The Gospel Saves!</a:t>
            </a:r>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735403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535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The Gospel Saves!</a:t>
            </a:r>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559511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The Gospel Saves!</a:t>
            </a:r>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67348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Gospel Saves!</a:t>
            </a:r>
          </a:p>
        </p:txBody>
      </p:sp>
      <p:sp>
        <p:nvSpPr>
          <p:cNvPr id="7" name="Slide Number Placeholder 6"/>
          <p:cNvSpPr>
            <a:spLocks noGrp="1"/>
          </p:cNvSpPr>
          <p:nvPr>
            <p:ph type="sldNum" sz="quarter" idx="12"/>
          </p:nvPr>
        </p:nvSpPr>
        <p:spPr/>
        <p:txBody>
          <a:bodyPr/>
          <a:lstStyle/>
          <a:p>
            <a:pPr>
              <a:defRPr/>
            </a:pPr>
            <a:fld id="{65ABCEED-9084-453E-B4BF-70DB88086820}" type="slidenum">
              <a:rPr lang="en-US" smtClean="0"/>
              <a:pPr>
                <a:defRPr/>
              </a:pPr>
              <a:t>‹#›</a:t>
            </a:fld>
            <a:endParaRPr lang="en-US"/>
          </a:p>
        </p:txBody>
      </p:sp>
    </p:spTree>
    <p:extLst>
      <p:ext uri="{BB962C8B-B14F-4D97-AF65-F5344CB8AC3E}">
        <p14:creationId xmlns:p14="http://schemas.microsoft.com/office/powerpoint/2010/main" val="24608332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The Gospel Saves!</a:t>
            </a:r>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093892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The Gospel Saves!</a:t>
            </a:r>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592948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The Gospel Saves!</a:t>
            </a:r>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881460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The Gospel Saves!</a:t>
            </a:r>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258612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The Gospel Saves!</a:t>
            </a:r>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63128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381000"/>
            <a:ext cx="2047875"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9122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The Gospel Saves!</a:t>
            </a:r>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2292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609600"/>
          </a:xfrm>
        </p:spPr>
        <p:txBody>
          <a:bodyPr/>
          <a:lstStyle/>
          <a:p>
            <a:r>
              <a:rPr lang="en-US"/>
              <a:t>Click to edit Master title style</a:t>
            </a:r>
          </a:p>
        </p:txBody>
      </p:sp>
      <p:sp>
        <p:nvSpPr>
          <p:cNvPr id="3" name="Table Placeholder 2"/>
          <p:cNvSpPr>
            <a:spLocks noGrp="1"/>
          </p:cNvSpPr>
          <p:nvPr>
            <p:ph type="tbl" idx="1"/>
          </p:nvPr>
        </p:nvSpPr>
        <p:spPr>
          <a:xfrm>
            <a:off x="533400" y="1219200"/>
            <a:ext cx="8191500" cy="5181600"/>
          </a:xfrm>
        </p:spPr>
        <p:txBody>
          <a:bodyPr/>
          <a:lstStyle/>
          <a:p>
            <a:pPr lvl="0"/>
            <a:r>
              <a:rPr lang="en-US" noProof="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The Gospel Saves!</a:t>
            </a:r>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118132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11"/>
          </p:nvPr>
        </p:nvSpPr>
        <p:spPr>
          <a:xfrm rot="21420000">
            <a:off x="9144" y="4956048"/>
            <a:ext cx="2990088" cy="914400"/>
          </a:xfrm>
          <a:noFill/>
        </p:spPr>
        <p:txBody>
          <a:bodyPr wrap="square" rtlCol="0">
            <a:spAutoFit/>
          </a:bodyPr>
          <a:lstStyle>
            <a:lvl1pPr>
              <a:defRPr lang="en-US" sz="4200" dirty="0"/>
            </a:lvl1pPr>
          </a:lstStyle>
          <a:p>
            <a:pPr>
              <a:defRPr/>
            </a:pPr>
            <a:r>
              <a:rPr lang="en-US"/>
              <a:t>The Gospel Saves!</a:t>
            </a: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pPr>
              <a:defRPr/>
            </a:pPr>
            <a:fld id="{FD6D61F5-9955-4E00-A722-260085266259}" type="slidenum">
              <a:rPr lang="en-US" altLang="en-US" smtClean="0"/>
              <a:pPr>
                <a:defRPr/>
              </a:pPr>
              <a:t>‹#›</a:t>
            </a:fld>
            <a:endParaRPr lang="en-US" alt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612126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Gospel Saves!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6061939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Gospel Saves!</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2257379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Gospel Saves!</a:t>
            </a:r>
          </a:p>
        </p:txBody>
      </p:sp>
      <p:sp>
        <p:nvSpPr>
          <p:cNvPr id="9" name="Slide Number Placeholder 8"/>
          <p:cNvSpPr>
            <a:spLocks noGrp="1"/>
          </p:cNvSpPr>
          <p:nvPr>
            <p:ph type="sldNum" sz="quarter" idx="12"/>
          </p:nvPr>
        </p:nvSpPr>
        <p:spPr/>
        <p:txBody>
          <a:bodyPr/>
          <a:lstStyle/>
          <a:p>
            <a:pPr>
              <a:defRPr/>
            </a:pPr>
            <a:fld id="{EE8F8BA0-3309-4B68-8ABE-1CA37D3202E6}" type="slidenum">
              <a:rPr lang="en-US" smtClean="0"/>
              <a:pPr>
                <a:defRPr/>
              </a:pPr>
              <a:t>‹#›</a:t>
            </a:fld>
            <a:endParaRPr lang="en-US"/>
          </a:p>
        </p:txBody>
      </p:sp>
    </p:spTree>
    <p:extLst>
      <p:ext uri="{BB962C8B-B14F-4D97-AF65-F5344CB8AC3E}">
        <p14:creationId xmlns:p14="http://schemas.microsoft.com/office/powerpoint/2010/main" val="5540889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Gospel Saves!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5144420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Gospel Saves!</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137176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Gospel Saves!</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13301542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The Gospel Saves!</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790375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Gospel Saves!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276194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Gospel Saves!</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23150728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Gospel Saves!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2755363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Gospel Saves!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3655654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Gospel Saves!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721177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Gospel Saves!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146501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Gospel Saves!</a:t>
            </a:r>
          </a:p>
        </p:txBody>
      </p:sp>
      <p:sp>
        <p:nvSpPr>
          <p:cNvPr id="5" name="Slide Number Placeholder 4"/>
          <p:cNvSpPr>
            <a:spLocks noGrp="1"/>
          </p:cNvSpPr>
          <p:nvPr>
            <p:ph type="sldNum" sz="quarter" idx="12"/>
          </p:nvPr>
        </p:nvSpPr>
        <p:spPr/>
        <p:txBody>
          <a:bodyPr/>
          <a:lstStyle/>
          <a:p>
            <a:pPr>
              <a:defRPr/>
            </a:pPr>
            <a:fld id="{0D629B27-6AEA-44EC-BE72-21BDFC13EFC1}" type="slidenum">
              <a:rPr lang="en-US" smtClean="0"/>
              <a:pPr>
                <a:defRPr/>
              </a:pPr>
              <a:t>‹#›</a:t>
            </a:fld>
            <a:endParaRPr lang="en-US"/>
          </a:p>
        </p:txBody>
      </p:sp>
    </p:spTree>
    <p:extLst>
      <p:ext uri="{BB962C8B-B14F-4D97-AF65-F5344CB8AC3E}">
        <p14:creationId xmlns:p14="http://schemas.microsoft.com/office/powerpoint/2010/main" val="10239163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Gospel Saves!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9860029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Gospel Saves!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4464780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Gospel Saves!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9284071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Gospel Saves!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4526221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573507E7-7E38-48CA-A52A-321CE391A7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E9126634-6C0D-4F40-8C00-4517EE3E8E5F}"/>
              </a:ext>
            </a:extLst>
          </p:cNvPr>
          <p:cNvSpPr>
            <a:spLocks noGrp="1" noChangeArrowheads="1"/>
          </p:cNvSpPr>
          <p:nvPr>
            <p:ph type="ftr" sz="quarter" idx="11"/>
          </p:nvPr>
        </p:nvSpPr>
        <p:spPr>
          <a:ln/>
        </p:spPr>
        <p:txBody>
          <a:bodyPr/>
          <a:lstStyle>
            <a:lvl1pPr>
              <a:defRPr/>
            </a:lvl1pPr>
          </a:lstStyle>
          <a:p>
            <a:pPr>
              <a:defRPr/>
            </a:pPr>
            <a:r>
              <a:rPr lang="en-US"/>
              <a:t>The Gospel Saves!</a:t>
            </a:r>
          </a:p>
        </p:txBody>
      </p:sp>
      <p:sp>
        <p:nvSpPr>
          <p:cNvPr id="6" name="Rectangle 26">
            <a:extLst>
              <a:ext uri="{FF2B5EF4-FFF2-40B4-BE49-F238E27FC236}">
                <a16:creationId xmlns:a16="http://schemas.microsoft.com/office/drawing/2014/main" id="{23E14A87-E92D-4315-9CC6-6779F2CBCCC1}"/>
              </a:ext>
            </a:extLst>
          </p:cNvPr>
          <p:cNvSpPr>
            <a:spLocks noGrp="1" noChangeArrowheads="1"/>
          </p:cNvSpPr>
          <p:nvPr>
            <p:ph type="sldNum" sz="quarter" idx="12"/>
          </p:nvPr>
        </p:nvSpPr>
        <p:spPr>
          <a:ln/>
        </p:spPr>
        <p:txBody>
          <a:bodyPr/>
          <a:lstStyle>
            <a:lvl1pPr>
              <a:defRPr/>
            </a:lvl1pPr>
          </a:lstStyle>
          <a:p>
            <a:pPr>
              <a:defRPr/>
            </a:pPr>
            <a:fld id="{D8548FE9-9641-40D3-B0CD-80565FE8AF65}" type="slidenum">
              <a:rPr lang="en-US" altLang="en-US"/>
              <a:pPr>
                <a:defRPr/>
              </a:pPr>
              <a:t>‹#›</a:t>
            </a:fld>
            <a:endParaRPr lang="en-US" altLang="en-US"/>
          </a:p>
        </p:txBody>
      </p:sp>
    </p:spTree>
    <p:extLst>
      <p:ext uri="{BB962C8B-B14F-4D97-AF65-F5344CB8AC3E}">
        <p14:creationId xmlns:p14="http://schemas.microsoft.com/office/powerpoint/2010/main" val="34284934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pPr>
              <a:defRPr/>
            </a:pPr>
            <a:endParaRPr lang="en-US"/>
          </a:p>
        </p:txBody>
      </p:sp>
      <p:sp>
        <p:nvSpPr>
          <p:cNvPr id="23" name="Slide Number Placeholder 22"/>
          <p:cNvSpPr>
            <a:spLocks noGrp="1"/>
          </p:cNvSpPr>
          <p:nvPr>
            <p:ph type="sldNum" sz="quarter" idx="11"/>
          </p:nvPr>
        </p:nvSpPr>
        <p:spPr/>
        <p:txBody>
          <a:bodyPr/>
          <a:lstStyle/>
          <a:p>
            <a:pPr>
              <a:defRPr/>
            </a:pPr>
            <a:fld id="{C9D93657-24CA-4F3E-A7E7-1B701F41C68B}" type="slidenum">
              <a:rPr lang="en-US" smtClean="0"/>
              <a:pPr>
                <a:defRPr/>
              </a:pPr>
              <a:t>‹#›</a:t>
            </a:fld>
            <a:endParaRPr lang="en-US"/>
          </a:p>
        </p:txBody>
      </p:sp>
      <p:sp>
        <p:nvSpPr>
          <p:cNvPr id="24" name="Footer Placeholder 23"/>
          <p:cNvSpPr>
            <a:spLocks noGrp="1"/>
          </p:cNvSpPr>
          <p:nvPr>
            <p:ph type="ftr" sz="quarter" idx="12"/>
          </p:nvPr>
        </p:nvSpPr>
        <p:spPr/>
        <p:txBody>
          <a:bodyPr/>
          <a:lstStyle/>
          <a:p>
            <a:pPr>
              <a:defRPr/>
            </a:pPr>
            <a:r>
              <a:rPr lang="en-US"/>
              <a:t>The Gospel Saves!</a:t>
            </a:r>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Tree>
    <p:extLst>
      <p:ext uri="{BB962C8B-B14F-4D97-AF65-F5344CB8AC3E}">
        <p14:creationId xmlns:p14="http://schemas.microsoft.com/office/powerpoint/2010/main" val="23864776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pPr>
              <a:defRPr/>
            </a:pPr>
            <a:endParaRPr lang="en-US"/>
          </a:p>
        </p:txBody>
      </p:sp>
      <p:sp>
        <p:nvSpPr>
          <p:cNvPr id="19" name="Slide Number Placeholder 18"/>
          <p:cNvSpPr>
            <a:spLocks noGrp="1"/>
          </p:cNvSpPr>
          <p:nvPr>
            <p:ph type="sldNum" sz="quarter" idx="15"/>
          </p:nvPr>
        </p:nvSpPr>
        <p:spPr/>
        <p:txBody>
          <a:bodyPr/>
          <a:lstStyle/>
          <a:p>
            <a:pPr>
              <a:defRPr/>
            </a:pPr>
            <a:fld id="{FB1CAFFA-4BD8-4545-A94C-BBB238667436}" type="slidenum">
              <a:rPr lang="en-US" smtClean="0"/>
              <a:pPr>
                <a:defRPr/>
              </a:pPr>
              <a:t>‹#›</a:t>
            </a:fld>
            <a:endParaRPr lang="en-US"/>
          </a:p>
        </p:txBody>
      </p:sp>
      <p:sp>
        <p:nvSpPr>
          <p:cNvPr id="21" name="Footer Placeholder 20"/>
          <p:cNvSpPr>
            <a:spLocks noGrp="1"/>
          </p:cNvSpPr>
          <p:nvPr>
            <p:ph type="ftr" sz="quarter" idx="16"/>
          </p:nvPr>
        </p:nvSpPr>
        <p:spPr/>
        <p:txBody>
          <a:bodyPr/>
          <a:lstStyle/>
          <a:p>
            <a:pPr>
              <a:defRPr/>
            </a:pPr>
            <a:r>
              <a:rPr lang="en-US"/>
              <a:t>The Gospel Saves!</a:t>
            </a:r>
          </a:p>
        </p:txBody>
      </p:sp>
      <p:sp>
        <p:nvSpPr>
          <p:cNvPr id="8" name="Title 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881503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15"/>
          <p:cNvSpPr>
            <a:spLocks noGrp="1"/>
          </p:cNvSpPr>
          <p:nvPr>
            <p:ph type="dt" sz="half" idx="10"/>
          </p:nvPr>
        </p:nvSpPr>
        <p:spPr/>
        <p:txBody>
          <a:bodyPr/>
          <a:lstStyle/>
          <a:p>
            <a:pPr>
              <a:defRPr/>
            </a:pPr>
            <a:endParaRPr lang="en-US"/>
          </a:p>
        </p:txBody>
      </p:sp>
      <p:sp>
        <p:nvSpPr>
          <p:cNvPr id="20" name="Slide Number Placeholder 19"/>
          <p:cNvSpPr>
            <a:spLocks noGrp="1"/>
          </p:cNvSpPr>
          <p:nvPr>
            <p:ph type="sldNum" sz="quarter" idx="11"/>
          </p:nvPr>
        </p:nvSpPr>
        <p:spPr/>
        <p:txBody>
          <a:bodyPr/>
          <a:lstStyle/>
          <a:p>
            <a:pPr>
              <a:defRPr/>
            </a:pPr>
            <a:fld id="{B06937C0-3805-4F0B-A5CF-ABEEEFA075F6}" type="slidenum">
              <a:rPr lang="en-US" smtClean="0"/>
              <a:pPr>
                <a:defRPr/>
              </a:pPr>
              <a:t>‹#›</a:t>
            </a:fld>
            <a:endParaRPr lang="en-US"/>
          </a:p>
        </p:txBody>
      </p:sp>
      <p:sp>
        <p:nvSpPr>
          <p:cNvPr id="21" name="Footer Placeholder 20"/>
          <p:cNvSpPr>
            <a:spLocks noGrp="1"/>
          </p:cNvSpPr>
          <p:nvPr>
            <p:ph type="ftr" sz="quarter" idx="12"/>
          </p:nvPr>
        </p:nvSpPr>
        <p:spPr/>
        <p:txBody>
          <a:bodyPr/>
          <a:lstStyle/>
          <a:p>
            <a:pPr>
              <a:defRPr/>
            </a:pPr>
            <a:r>
              <a:rPr lang="en-US"/>
              <a:t>The Gospel Saves!</a:t>
            </a:r>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a:t>Click to edit Master title style</a:t>
            </a:r>
            <a:endParaRPr lang="en-US" dirty="0"/>
          </a:p>
        </p:txBody>
      </p:sp>
    </p:spTree>
    <p:extLst>
      <p:ext uri="{BB962C8B-B14F-4D97-AF65-F5344CB8AC3E}">
        <p14:creationId xmlns:p14="http://schemas.microsoft.com/office/powerpoint/2010/main" val="28564475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20" name="Date Placeholder 19"/>
          <p:cNvSpPr>
            <a:spLocks noGrp="1"/>
          </p:cNvSpPr>
          <p:nvPr>
            <p:ph type="dt" sz="half" idx="15"/>
          </p:nvPr>
        </p:nvSpPr>
        <p:spPr/>
        <p:txBody>
          <a:bodyPr/>
          <a:lstStyle/>
          <a:p>
            <a:pPr>
              <a:defRPr/>
            </a:pPr>
            <a:endParaRPr lang="en-US"/>
          </a:p>
        </p:txBody>
      </p:sp>
      <p:sp>
        <p:nvSpPr>
          <p:cNvPr id="25" name="Slide Number Placeholder 24"/>
          <p:cNvSpPr>
            <a:spLocks noGrp="1"/>
          </p:cNvSpPr>
          <p:nvPr>
            <p:ph type="sldNum" sz="quarter" idx="16"/>
          </p:nvPr>
        </p:nvSpPr>
        <p:spPr/>
        <p:txBody>
          <a:bodyPr/>
          <a:lstStyle/>
          <a:p>
            <a:pPr>
              <a:defRPr/>
            </a:pPr>
            <a:fld id="{C774F912-84F1-4D58-B260-74BCDCBADFB9}" type="slidenum">
              <a:rPr lang="en-US" smtClean="0"/>
              <a:pPr>
                <a:defRPr/>
              </a:pPr>
              <a:t>‹#›</a:t>
            </a:fld>
            <a:endParaRPr lang="en-US"/>
          </a:p>
        </p:txBody>
      </p:sp>
      <p:sp>
        <p:nvSpPr>
          <p:cNvPr id="26" name="Footer Placeholder 25"/>
          <p:cNvSpPr>
            <a:spLocks noGrp="1"/>
          </p:cNvSpPr>
          <p:nvPr>
            <p:ph type="ftr" sz="quarter" idx="17"/>
          </p:nvPr>
        </p:nvSpPr>
        <p:spPr/>
        <p:txBody>
          <a:bodyPr/>
          <a:lstStyle/>
          <a:p>
            <a:pPr>
              <a:defRPr/>
            </a:pPr>
            <a:r>
              <a:rPr lang="en-US"/>
              <a:t>The Gospel Saves!</a:t>
            </a:r>
          </a:p>
        </p:txBody>
      </p:sp>
    </p:spTree>
    <p:extLst>
      <p:ext uri="{BB962C8B-B14F-4D97-AF65-F5344CB8AC3E}">
        <p14:creationId xmlns:p14="http://schemas.microsoft.com/office/powerpoint/2010/main" val="17495768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20" name="Date Placeholder 19"/>
          <p:cNvSpPr>
            <a:spLocks noGrp="1"/>
          </p:cNvSpPr>
          <p:nvPr>
            <p:ph type="dt" sz="half" idx="16"/>
          </p:nvPr>
        </p:nvSpPr>
        <p:spPr/>
        <p:txBody>
          <a:bodyPr/>
          <a:lstStyle/>
          <a:p>
            <a:pPr>
              <a:defRPr/>
            </a:pPr>
            <a:endParaRPr lang="en-US"/>
          </a:p>
        </p:txBody>
      </p:sp>
      <p:sp>
        <p:nvSpPr>
          <p:cNvPr id="24" name="Slide Number Placeholder 23"/>
          <p:cNvSpPr>
            <a:spLocks noGrp="1"/>
          </p:cNvSpPr>
          <p:nvPr>
            <p:ph type="sldNum" sz="quarter" idx="17"/>
          </p:nvPr>
        </p:nvSpPr>
        <p:spPr/>
        <p:txBody>
          <a:bodyPr/>
          <a:lstStyle/>
          <a:p>
            <a:pPr>
              <a:defRPr/>
            </a:pPr>
            <a:fld id="{E770F27B-E2ED-4800-AFC2-090F1EB5FE22}" type="slidenum">
              <a:rPr lang="en-US" smtClean="0"/>
              <a:pPr>
                <a:defRPr/>
              </a:pPr>
              <a:t>‹#›</a:t>
            </a:fld>
            <a:endParaRPr lang="en-US"/>
          </a:p>
        </p:txBody>
      </p:sp>
      <p:sp>
        <p:nvSpPr>
          <p:cNvPr id="29" name="Footer Placeholder 28"/>
          <p:cNvSpPr>
            <a:spLocks noGrp="1"/>
          </p:cNvSpPr>
          <p:nvPr>
            <p:ph type="ftr" sz="quarter" idx="18"/>
          </p:nvPr>
        </p:nvSpPr>
        <p:spPr/>
        <p:txBody>
          <a:bodyPr/>
          <a:lstStyle/>
          <a:p>
            <a:pPr>
              <a:defRPr/>
            </a:pPr>
            <a:r>
              <a:rPr lang="en-US"/>
              <a:t>The Gospel Saves!</a:t>
            </a:r>
          </a:p>
        </p:txBody>
      </p:sp>
    </p:spTree>
    <p:extLst>
      <p:ext uri="{BB962C8B-B14F-4D97-AF65-F5344CB8AC3E}">
        <p14:creationId xmlns:p14="http://schemas.microsoft.com/office/powerpoint/2010/main" val="1911779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The Gospel Saves!</a:t>
            </a:r>
          </a:p>
        </p:txBody>
      </p:sp>
      <p:sp>
        <p:nvSpPr>
          <p:cNvPr id="4" name="Slide Number Placeholder 3"/>
          <p:cNvSpPr>
            <a:spLocks noGrp="1"/>
          </p:cNvSpPr>
          <p:nvPr>
            <p:ph type="sldNum" sz="quarter" idx="12"/>
          </p:nvPr>
        </p:nvSpPr>
        <p:spPr/>
        <p:txBody>
          <a:bodyPr/>
          <a:lstStyle/>
          <a:p>
            <a:pPr>
              <a:defRPr/>
            </a:pPr>
            <a:fld id="{FFAB2AF3-5EEC-49CE-B1C2-754D8F9F85B2}" type="slidenum">
              <a:rPr lang="en-US" smtClean="0"/>
              <a:pPr>
                <a:defRPr/>
              </a:pPr>
              <a:t>‹#›</a:t>
            </a:fld>
            <a:endParaRPr lang="en-US"/>
          </a:p>
        </p:txBody>
      </p:sp>
    </p:spTree>
    <p:extLst>
      <p:ext uri="{BB962C8B-B14F-4D97-AF65-F5344CB8AC3E}">
        <p14:creationId xmlns:p14="http://schemas.microsoft.com/office/powerpoint/2010/main" val="3868993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pPr>
              <a:defRPr/>
            </a:pPr>
            <a:endParaRPr lang="en-US"/>
          </a:p>
        </p:txBody>
      </p:sp>
      <p:sp>
        <p:nvSpPr>
          <p:cNvPr id="14" name="Slide Number Placeholder 13"/>
          <p:cNvSpPr>
            <a:spLocks noGrp="1"/>
          </p:cNvSpPr>
          <p:nvPr>
            <p:ph type="sldNum" sz="quarter" idx="11"/>
          </p:nvPr>
        </p:nvSpPr>
        <p:spPr/>
        <p:txBody>
          <a:bodyPr/>
          <a:lstStyle/>
          <a:p>
            <a:pPr>
              <a:defRPr/>
            </a:pPr>
            <a:fld id="{CA4E7DCC-6273-4922-A425-F1D0F62B4608}" type="slidenum">
              <a:rPr lang="en-US" smtClean="0"/>
              <a:pPr>
                <a:defRPr/>
              </a:pPr>
              <a:t>‹#›</a:t>
            </a:fld>
            <a:endParaRPr lang="en-US"/>
          </a:p>
        </p:txBody>
      </p:sp>
      <p:sp>
        <p:nvSpPr>
          <p:cNvPr id="18" name="Footer Placeholder 17"/>
          <p:cNvSpPr>
            <a:spLocks noGrp="1"/>
          </p:cNvSpPr>
          <p:nvPr>
            <p:ph type="ftr" sz="quarter" idx="12"/>
          </p:nvPr>
        </p:nvSpPr>
        <p:spPr/>
        <p:txBody>
          <a:bodyPr/>
          <a:lstStyle/>
          <a:p>
            <a:pPr>
              <a:defRPr/>
            </a:pPr>
            <a:r>
              <a:rPr lang="en-US"/>
              <a:t>The Gospel Saves!</a:t>
            </a:r>
          </a:p>
        </p:txBody>
      </p:sp>
      <p:sp>
        <p:nvSpPr>
          <p:cNvPr id="15" name="Title 1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701663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pPr>
              <a:defRPr/>
            </a:pPr>
            <a:endParaRPr lang="en-US"/>
          </a:p>
        </p:txBody>
      </p:sp>
      <p:sp>
        <p:nvSpPr>
          <p:cNvPr id="12" name="Slide Number Placeholder 11"/>
          <p:cNvSpPr>
            <a:spLocks noGrp="1"/>
          </p:cNvSpPr>
          <p:nvPr>
            <p:ph type="sldNum" sz="quarter" idx="11"/>
          </p:nvPr>
        </p:nvSpPr>
        <p:spPr/>
        <p:txBody>
          <a:bodyPr/>
          <a:lstStyle/>
          <a:p>
            <a:pPr>
              <a:defRPr/>
            </a:pPr>
            <a:fld id="{1FBC41C8-90D2-4FD9-9267-722B09D4C026}" type="slidenum">
              <a:rPr lang="en-US" smtClean="0"/>
              <a:pPr>
                <a:defRPr/>
              </a:pPr>
              <a:t>‹#›</a:t>
            </a:fld>
            <a:endParaRPr lang="en-US"/>
          </a:p>
        </p:txBody>
      </p:sp>
      <p:sp>
        <p:nvSpPr>
          <p:cNvPr id="13" name="Footer Placeholder 12"/>
          <p:cNvSpPr>
            <a:spLocks noGrp="1"/>
          </p:cNvSpPr>
          <p:nvPr>
            <p:ph type="ftr" sz="quarter" idx="12"/>
          </p:nvPr>
        </p:nvSpPr>
        <p:spPr/>
        <p:txBody>
          <a:bodyPr/>
          <a:lstStyle/>
          <a:p>
            <a:pPr>
              <a:defRPr/>
            </a:pPr>
            <a:r>
              <a:rPr lang="en-US"/>
              <a:t>The Gospel Saves!</a:t>
            </a:r>
          </a:p>
        </p:txBody>
      </p:sp>
    </p:spTree>
    <p:extLst>
      <p:ext uri="{BB962C8B-B14F-4D97-AF65-F5344CB8AC3E}">
        <p14:creationId xmlns:p14="http://schemas.microsoft.com/office/powerpoint/2010/main" val="34735544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5"/>
          </p:nvPr>
        </p:nvSpPr>
        <p:spPr/>
        <p:txBody>
          <a:bodyPr/>
          <a:lstStyle/>
          <a:p>
            <a:pPr>
              <a:defRPr/>
            </a:pPr>
            <a:endParaRPr lang="en-US"/>
          </a:p>
        </p:txBody>
      </p:sp>
      <p:sp>
        <p:nvSpPr>
          <p:cNvPr id="18" name="Slide Number Placeholder 17"/>
          <p:cNvSpPr>
            <a:spLocks noGrp="1"/>
          </p:cNvSpPr>
          <p:nvPr>
            <p:ph type="sldNum" sz="quarter" idx="16"/>
          </p:nvPr>
        </p:nvSpPr>
        <p:spPr/>
        <p:txBody>
          <a:bodyPr/>
          <a:lstStyle/>
          <a:p>
            <a:pPr>
              <a:defRPr/>
            </a:pPr>
            <a:fld id="{FEB6DB28-125E-4DF5-BEE5-83879ED4DA3D}" type="slidenum">
              <a:rPr lang="en-US" smtClean="0"/>
              <a:pPr>
                <a:defRPr/>
              </a:pPr>
              <a:t>‹#›</a:t>
            </a:fld>
            <a:endParaRPr lang="en-US"/>
          </a:p>
        </p:txBody>
      </p:sp>
      <p:sp>
        <p:nvSpPr>
          <p:cNvPr id="20" name="Footer Placeholder 19"/>
          <p:cNvSpPr>
            <a:spLocks noGrp="1"/>
          </p:cNvSpPr>
          <p:nvPr>
            <p:ph type="ftr" sz="quarter" idx="17"/>
          </p:nvPr>
        </p:nvSpPr>
        <p:spPr/>
        <p:txBody>
          <a:bodyPr/>
          <a:lstStyle/>
          <a:p>
            <a:pPr>
              <a:defRPr/>
            </a:pPr>
            <a:r>
              <a:rPr lang="en-US"/>
              <a:t>The Gospel Saves!</a:t>
            </a:r>
          </a:p>
        </p:txBody>
      </p:sp>
    </p:spTree>
    <p:extLst>
      <p:ext uri="{BB962C8B-B14F-4D97-AF65-F5344CB8AC3E}">
        <p14:creationId xmlns:p14="http://schemas.microsoft.com/office/powerpoint/2010/main" val="11075844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3" name="Date Placeholder 12"/>
          <p:cNvSpPr>
            <a:spLocks noGrp="1"/>
          </p:cNvSpPr>
          <p:nvPr>
            <p:ph type="dt" sz="half" idx="14"/>
          </p:nvPr>
        </p:nvSpPr>
        <p:spPr/>
        <p:txBody>
          <a:bodyPr/>
          <a:lstStyle/>
          <a:p>
            <a:pPr>
              <a:defRPr/>
            </a:pPr>
            <a:endParaRPr lang="en-US"/>
          </a:p>
        </p:txBody>
      </p:sp>
      <p:sp>
        <p:nvSpPr>
          <p:cNvPr id="20" name="Slide Number Placeholder 19"/>
          <p:cNvSpPr>
            <a:spLocks noGrp="1"/>
          </p:cNvSpPr>
          <p:nvPr>
            <p:ph type="sldNum" sz="quarter" idx="15"/>
          </p:nvPr>
        </p:nvSpPr>
        <p:spPr/>
        <p:txBody>
          <a:bodyPr/>
          <a:lstStyle/>
          <a:p>
            <a:pPr>
              <a:defRPr/>
            </a:pPr>
            <a:fld id="{EFAD4037-5D67-43A7-AE42-AE145E01ACBD}" type="slidenum">
              <a:rPr lang="en-US" smtClean="0"/>
              <a:pPr>
                <a:defRPr/>
              </a:pPr>
              <a:t>‹#›</a:t>
            </a:fld>
            <a:endParaRPr lang="en-US"/>
          </a:p>
        </p:txBody>
      </p:sp>
      <p:sp>
        <p:nvSpPr>
          <p:cNvPr id="21" name="Footer Placeholder 20"/>
          <p:cNvSpPr>
            <a:spLocks noGrp="1"/>
          </p:cNvSpPr>
          <p:nvPr>
            <p:ph type="ftr" sz="quarter" idx="16"/>
          </p:nvPr>
        </p:nvSpPr>
        <p:spPr/>
        <p:txBody>
          <a:bodyPr/>
          <a:lstStyle/>
          <a:p>
            <a:pPr>
              <a:defRPr/>
            </a:pPr>
            <a:r>
              <a:rPr lang="en-US"/>
              <a:t>The Gospel Saves!</a:t>
            </a:r>
          </a:p>
        </p:txBody>
      </p:sp>
    </p:spTree>
    <p:extLst>
      <p:ext uri="{BB962C8B-B14F-4D97-AF65-F5344CB8AC3E}">
        <p14:creationId xmlns:p14="http://schemas.microsoft.com/office/powerpoint/2010/main" val="39666039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Gospel Saves!</a:t>
            </a:r>
          </a:p>
        </p:txBody>
      </p:sp>
      <p:sp>
        <p:nvSpPr>
          <p:cNvPr id="6" name="Slide Number Placeholder 5"/>
          <p:cNvSpPr>
            <a:spLocks noGrp="1"/>
          </p:cNvSpPr>
          <p:nvPr>
            <p:ph type="sldNum" sz="quarter" idx="12"/>
          </p:nvPr>
        </p:nvSpPr>
        <p:spPr/>
        <p:txBody>
          <a:bodyPr/>
          <a:lstStyle/>
          <a:p>
            <a:pPr>
              <a:defRPr/>
            </a:pPr>
            <a:fld id="{E305473C-9096-4C77-8029-9B5BEB596512}" type="slidenum">
              <a:rPr lang="en-US" smtClean="0"/>
              <a:pPr>
                <a:defRPr/>
              </a:pPr>
              <a:t>‹#›</a:t>
            </a:fld>
            <a:endParaRPr lang="en-US"/>
          </a:p>
        </p:txBody>
      </p:sp>
    </p:spTree>
    <p:extLst>
      <p:ext uri="{BB962C8B-B14F-4D97-AF65-F5344CB8AC3E}">
        <p14:creationId xmlns:p14="http://schemas.microsoft.com/office/powerpoint/2010/main" val="39458601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Gospel Saves!</a:t>
            </a:r>
          </a:p>
        </p:txBody>
      </p:sp>
      <p:sp>
        <p:nvSpPr>
          <p:cNvPr id="6" name="Slide Number Placeholder 5"/>
          <p:cNvSpPr>
            <a:spLocks noGrp="1"/>
          </p:cNvSpPr>
          <p:nvPr>
            <p:ph type="sldNum" sz="quarter" idx="12"/>
          </p:nvPr>
        </p:nvSpPr>
        <p:spPr/>
        <p:txBody>
          <a:bodyPr/>
          <a:lstStyle/>
          <a:p>
            <a:pPr>
              <a:defRPr/>
            </a:pPr>
            <a:fld id="{9911AF69-7AFE-4044-99B2-AF9CC9654E69}" type="slidenum">
              <a:rPr lang="en-US" smtClean="0"/>
              <a:pPr>
                <a:defRPr/>
              </a:pPr>
              <a:t>‹#›</a:t>
            </a:fld>
            <a:endParaRPr lang="en-US"/>
          </a:p>
        </p:txBody>
      </p:sp>
    </p:spTree>
    <p:extLst>
      <p:ext uri="{BB962C8B-B14F-4D97-AF65-F5344CB8AC3E}">
        <p14:creationId xmlns:p14="http://schemas.microsoft.com/office/powerpoint/2010/main" val="29534084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Gospel Saves!</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7351263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Gospel Saves!</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10605534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Gospel Saves!</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32579124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Gospel Saves!</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186059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Gospel Saves!</a:t>
            </a:r>
          </a:p>
        </p:txBody>
      </p:sp>
      <p:sp>
        <p:nvSpPr>
          <p:cNvPr id="7" name="Slide Number Placeholder 6"/>
          <p:cNvSpPr>
            <a:spLocks noGrp="1"/>
          </p:cNvSpPr>
          <p:nvPr>
            <p:ph type="sldNum" sz="quarter" idx="12"/>
          </p:nvPr>
        </p:nvSpPr>
        <p:spPr/>
        <p:txBody>
          <a:bodyPr/>
          <a:lstStyle/>
          <a:p>
            <a:pPr>
              <a:defRPr/>
            </a:pPr>
            <a:fld id="{E8B30D6C-E66E-4342-B0E8-BD0163077EC5}" type="slidenum">
              <a:rPr lang="en-US" smtClean="0"/>
              <a:pPr>
                <a:defRPr/>
              </a:pPr>
              <a:t>‹#›</a:t>
            </a:fld>
            <a:endParaRPr lang="en-US"/>
          </a:p>
        </p:txBody>
      </p:sp>
    </p:spTree>
    <p:extLst>
      <p:ext uri="{BB962C8B-B14F-4D97-AF65-F5344CB8AC3E}">
        <p14:creationId xmlns:p14="http://schemas.microsoft.com/office/powerpoint/2010/main" val="40939603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Gospel Saves!</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8711356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Gospel Saves!</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25713272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Gospel Saves!</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3461492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Gospel Saves!</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1712046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Gospel Saves!</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31059489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Gospel Saves!</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28444434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Gospel Saves!</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7762039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smtClean="0"/>
            </a:lvl1pPr>
          </a:lstStyle>
          <a:p>
            <a:pPr>
              <a:defRPr/>
            </a:pPr>
            <a:r>
              <a:rPr lang="en-US"/>
              <a:t>The Gospel Saves!</a:t>
            </a:r>
          </a:p>
        </p:txBody>
      </p:sp>
      <p:sp>
        <p:nvSpPr>
          <p:cNvPr id="10" name="Slide Number Placeholder 5"/>
          <p:cNvSpPr>
            <a:spLocks noGrp="1"/>
          </p:cNvSpPr>
          <p:nvPr>
            <p:ph type="sldNum" sz="quarter" idx="12"/>
          </p:nvPr>
        </p:nvSpPr>
        <p:spPr/>
        <p:txBody>
          <a:bodyPr/>
          <a:lstStyle>
            <a:lvl1pPr>
              <a:defRPr/>
            </a:lvl1pPr>
          </a:lstStyle>
          <a:p>
            <a:pPr>
              <a:defRPr/>
            </a:pPr>
            <a:fld id="{5CB6AD4D-8CD0-41C8-8DB6-443CF4CB45E3}" type="slidenum">
              <a:rPr lang="en-US"/>
              <a:pPr>
                <a:defRPr/>
              </a:pPr>
              <a:t>‹#›</a:t>
            </a:fld>
            <a:endParaRPr lang="en-US"/>
          </a:p>
        </p:txBody>
      </p:sp>
    </p:spTree>
    <p:extLst>
      <p:ext uri="{BB962C8B-B14F-4D97-AF65-F5344CB8AC3E}">
        <p14:creationId xmlns:p14="http://schemas.microsoft.com/office/powerpoint/2010/main" val="41091490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r>
              <a:rPr lang="en-US"/>
              <a:t>The Gospel Saves!</a:t>
            </a:r>
          </a:p>
        </p:txBody>
      </p:sp>
      <p:sp>
        <p:nvSpPr>
          <p:cNvPr id="6" name="Slide Number Placeholder 5"/>
          <p:cNvSpPr>
            <a:spLocks noGrp="1"/>
          </p:cNvSpPr>
          <p:nvPr>
            <p:ph type="sldNum" sz="quarter" idx="16"/>
          </p:nvPr>
        </p:nvSpPr>
        <p:spPr/>
        <p:txBody>
          <a:bodyPr/>
          <a:lstStyle>
            <a:lvl1pPr>
              <a:defRPr/>
            </a:lvl1pPr>
          </a:lstStyle>
          <a:p>
            <a:pPr>
              <a:defRPr/>
            </a:pPr>
            <a:fld id="{96385326-22DA-42BF-A479-B06B7A36DA6C}" type="slidenum">
              <a:rPr lang="en-US"/>
              <a:pPr>
                <a:defRPr/>
              </a:pPr>
              <a:t>‹#›</a:t>
            </a:fld>
            <a:endParaRPr lang="en-US"/>
          </a:p>
        </p:txBody>
      </p:sp>
    </p:spTree>
    <p:extLst>
      <p:ext uri="{BB962C8B-B14F-4D97-AF65-F5344CB8AC3E}">
        <p14:creationId xmlns:p14="http://schemas.microsoft.com/office/powerpoint/2010/main" val="21346698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smtClean="0"/>
            </a:lvl1pPr>
          </a:lstStyle>
          <a:p>
            <a:pPr>
              <a:defRPr/>
            </a:pPr>
            <a:r>
              <a:rPr lang="en-US"/>
              <a:t>The Gospel Saves!</a:t>
            </a:r>
          </a:p>
        </p:txBody>
      </p:sp>
      <p:sp>
        <p:nvSpPr>
          <p:cNvPr id="10" name="Slide Number Placeholder 5"/>
          <p:cNvSpPr>
            <a:spLocks noGrp="1"/>
          </p:cNvSpPr>
          <p:nvPr>
            <p:ph type="sldNum" sz="quarter" idx="12"/>
          </p:nvPr>
        </p:nvSpPr>
        <p:spPr/>
        <p:txBody>
          <a:bodyPr/>
          <a:lstStyle>
            <a:lvl1pPr>
              <a:defRPr/>
            </a:lvl1pPr>
          </a:lstStyle>
          <a:p>
            <a:pPr>
              <a:defRPr/>
            </a:pPr>
            <a:fld id="{29212E6D-6446-445A-B901-EB1DF12E9721}" type="slidenum">
              <a:rPr lang="en-US"/>
              <a:pPr>
                <a:defRPr/>
              </a:pPr>
              <a:t>‹#›</a:t>
            </a:fld>
            <a:endParaRPr lang="en-US"/>
          </a:p>
        </p:txBody>
      </p:sp>
    </p:spTree>
    <p:extLst>
      <p:ext uri="{BB962C8B-B14F-4D97-AF65-F5344CB8AC3E}">
        <p14:creationId xmlns:p14="http://schemas.microsoft.com/office/powerpoint/2010/main" val="2980176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Gospel Saves!</a:t>
            </a:r>
          </a:p>
        </p:txBody>
      </p:sp>
      <p:sp>
        <p:nvSpPr>
          <p:cNvPr id="7" name="Slide Number Placeholder 6"/>
          <p:cNvSpPr>
            <a:spLocks noGrp="1"/>
          </p:cNvSpPr>
          <p:nvPr>
            <p:ph type="sldNum" sz="quarter" idx="12"/>
          </p:nvPr>
        </p:nvSpPr>
        <p:spPr/>
        <p:txBody>
          <a:bodyPr/>
          <a:lstStyle/>
          <a:p>
            <a:pPr>
              <a:defRPr/>
            </a:pPr>
            <a:fld id="{702856CA-7A17-4002-90EA-22E52A9F0F2F}" type="slidenum">
              <a:rPr lang="en-US" smtClean="0"/>
              <a:pPr>
                <a:defRPr/>
              </a:pPr>
              <a:t>‹#›</a:t>
            </a:fld>
            <a:endParaRPr lang="en-US"/>
          </a:p>
        </p:txBody>
      </p:sp>
    </p:spTree>
    <p:extLst>
      <p:ext uri="{BB962C8B-B14F-4D97-AF65-F5344CB8AC3E}">
        <p14:creationId xmlns:p14="http://schemas.microsoft.com/office/powerpoint/2010/main" val="377022223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r>
              <a:rPr lang="en-US"/>
              <a:t>The Gospel Saves!</a:t>
            </a:r>
          </a:p>
        </p:txBody>
      </p:sp>
      <p:sp>
        <p:nvSpPr>
          <p:cNvPr id="7" name="Slide Number Placeholder 5"/>
          <p:cNvSpPr>
            <a:spLocks noGrp="1"/>
          </p:cNvSpPr>
          <p:nvPr>
            <p:ph type="sldNum" sz="quarter" idx="17"/>
          </p:nvPr>
        </p:nvSpPr>
        <p:spPr/>
        <p:txBody>
          <a:bodyPr/>
          <a:lstStyle>
            <a:lvl1pPr>
              <a:defRPr/>
            </a:lvl1pPr>
          </a:lstStyle>
          <a:p>
            <a:pPr>
              <a:defRPr/>
            </a:pPr>
            <a:fld id="{970E90A2-2969-46F0-B395-59FB85A36260}" type="slidenum">
              <a:rPr lang="en-US"/>
              <a:pPr>
                <a:defRPr/>
              </a:pPr>
              <a:t>‹#›</a:t>
            </a:fld>
            <a:endParaRPr lang="en-US"/>
          </a:p>
        </p:txBody>
      </p:sp>
    </p:spTree>
    <p:extLst>
      <p:ext uri="{BB962C8B-B14F-4D97-AF65-F5344CB8AC3E}">
        <p14:creationId xmlns:p14="http://schemas.microsoft.com/office/powerpoint/2010/main" val="41032457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The Gospel Saves!</a:t>
            </a:r>
          </a:p>
        </p:txBody>
      </p:sp>
      <p:sp>
        <p:nvSpPr>
          <p:cNvPr id="9" name="Slide Number Placeholder 5"/>
          <p:cNvSpPr>
            <a:spLocks noGrp="1"/>
          </p:cNvSpPr>
          <p:nvPr>
            <p:ph type="sldNum" sz="quarter" idx="12"/>
          </p:nvPr>
        </p:nvSpPr>
        <p:spPr/>
        <p:txBody>
          <a:bodyPr/>
          <a:lstStyle>
            <a:lvl1pPr>
              <a:defRPr/>
            </a:lvl1pPr>
          </a:lstStyle>
          <a:p>
            <a:pPr>
              <a:defRPr/>
            </a:pPr>
            <a:fld id="{038E10F4-F0E8-4D29-B7E4-FEAF00D7E6B5}" type="slidenum">
              <a:rPr lang="en-US"/>
              <a:pPr>
                <a:defRPr/>
              </a:pPr>
              <a:t>‹#›</a:t>
            </a:fld>
            <a:endParaRPr lang="en-US"/>
          </a:p>
        </p:txBody>
      </p:sp>
    </p:spTree>
    <p:extLst>
      <p:ext uri="{BB962C8B-B14F-4D97-AF65-F5344CB8AC3E}">
        <p14:creationId xmlns:p14="http://schemas.microsoft.com/office/powerpoint/2010/main" val="40543124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The Gospel Saves!</a:t>
            </a:r>
          </a:p>
        </p:txBody>
      </p:sp>
      <p:sp>
        <p:nvSpPr>
          <p:cNvPr id="5" name="Slide Number Placeholder 5"/>
          <p:cNvSpPr>
            <a:spLocks noGrp="1"/>
          </p:cNvSpPr>
          <p:nvPr>
            <p:ph type="sldNum" sz="quarter" idx="12"/>
          </p:nvPr>
        </p:nvSpPr>
        <p:spPr/>
        <p:txBody>
          <a:bodyPr/>
          <a:lstStyle>
            <a:lvl1pPr>
              <a:defRPr/>
            </a:lvl1pPr>
          </a:lstStyle>
          <a:p>
            <a:pPr>
              <a:defRPr/>
            </a:pPr>
            <a:fld id="{0392DCF8-AB3A-40BE-9653-74F2FFF98384}" type="slidenum">
              <a:rPr lang="en-US"/>
              <a:pPr>
                <a:defRPr/>
              </a:pPr>
              <a:t>‹#›</a:t>
            </a:fld>
            <a:endParaRPr lang="en-US"/>
          </a:p>
        </p:txBody>
      </p:sp>
    </p:spTree>
    <p:extLst>
      <p:ext uri="{BB962C8B-B14F-4D97-AF65-F5344CB8AC3E}">
        <p14:creationId xmlns:p14="http://schemas.microsoft.com/office/powerpoint/2010/main" val="3392039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The Gospel Saves!</a:t>
            </a:r>
          </a:p>
        </p:txBody>
      </p:sp>
      <p:sp>
        <p:nvSpPr>
          <p:cNvPr id="4" name="Slide Number Placeholder 5"/>
          <p:cNvSpPr>
            <a:spLocks noGrp="1"/>
          </p:cNvSpPr>
          <p:nvPr>
            <p:ph type="sldNum" sz="quarter" idx="12"/>
          </p:nvPr>
        </p:nvSpPr>
        <p:spPr/>
        <p:txBody>
          <a:bodyPr/>
          <a:lstStyle>
            <a:lvl1pPr>
              <a:defRPr/>
            </a:lvl1pPr>
          </a:lstStyle>
          <a:p>
            <a:pPr>
              <a:defRPr/>
            </a:pPr>
            <a:fld id="{B1D3E458-D220-47CE-B7A1-D925137F8DCF}" type="slidenum">
              <a:rPr lang="en-US"/>
              <a:pPr>
                <a:defRPr/>
              </a:pPr>
              <a:t>‹#›</a:t>
            </a:fld>
            <a:endParaRPr lang="en-US"/>
          </a:p>
        </p:txBody>
      </p:sp>
    </p:spTree>
    <p:extLst>
      <p:ext uri="{BB962C8B-B14F-4D97-AF65-F5344CB8AC3E}">
        <p14:creationId xmlns:p14="http://schemas.microsoft.com/office/powerpoint/2010/main" val="7761982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The Gospel Saves!</a:t>
            </a:r>
          </a:p>
        </p:txBody>
      </p:sp>
      <p:sp>
        <p:nvSpPr>
          <p:cNvPr id="7" name="Slide Number Placeholder 5"/>
          <p:cNvSpPr>
            <a:spLocks noGrp="1"/>
          </p:cNvSpPr>
          <p:nvPr>
            <p:ph type="sldNum" sz="quarter" idx="12"/>
          </p:nvPr>
        </p:nvSpPr>
        <p:spPr/>
        <p:txBody>
          <a:bodyPr/>
          <a:lstStyle>
            <a:lvl1pPr>
              <a:defRPr/>
            </a:lvl1pPr>
          </a:lstStyle>
          <a:p>
            <a:pPr>
              <a:defRPr/>
            </a:pPr>
            <a:fld id="{6DD6026D-91F4-45C5-A7FE-F0E89012C399}" type="slidenum">
              <a:rPr lang="en-US"/>
              <a:pPr>
                <a:defRPr/>
              </a:pPr>
              <a:t>‹#›</a:t>
            </a:fld>
            <a:endParaRPr lang="en-US"/>
          </a:p>
        </p:txBody>
      </p:sp>
    </p:spTree>
    <p:extLst>
      <p:ext uri="{BB962C8B-B14F-4D97-AF65-F5344CB8AC3E}">
        <p14:creationId xmlns:p14="http://schemas.microsoft.com/office/powerpoint/2010/main" val="26776298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smtClean="0"/>
            </a:lvl1pPr>
          </a:lstStyle>
          <a:p>
            <a:pPr>
              <a:defRPr/>
            </a:pPr>
            <a:r>
              <a:rPr lang="en-US"/>
              <a:t>The Gospel Saves!</a:t>
            </a:r>
          </a:p>
        </p:txBody>
      </p:sp>
      <p:sp>
        <p:nvSpPr>
          <p:cNvPr id="11" name="Slide Number Placeholder 6"/>
          <p:cNvSpPr>
            <a:spLocks noGrp="1"/>
          </p:cNvSpPr>
          <p:nvPr>
            <p:ph type="sldNum" sz="quarter" idx="12"/>
          </p:nvPr>
        </p:nvSpPr>
        <p:spPr/>
        <p:txBody>
          <a:bodyPr/>
          <a:lstStyle>
            <a:lvl1pPr>
              <a:defRPr/>
            </a:lvl1pPr>
          </a:lstStyle>
          <a:p>
            <a:pPr>
              <a:defRPr/>
            </a:pPr>
            <a:fld id="{AC381439-0D7E-4FD8-8AB7-6D3E9E7C9F5A}" type="slidenum">
              <a:rPr lang="en-US"/>
              <a:pPr>
                <a:defRPr/>
              </a:pPr>
              <a:t>‹#›</a:t>
            </a:fld>
            <a:endParaRPr lang="en-US"/>
          </a:p>
        </p:txBody>
      </p:sp>
    </p:spTree>
    <p:extLst>
      <p:ext uri="{BB962C8B-B14F-4D97-AF65-F5344CB8AC3E}">
        <p14:creationId xmlns:p14="http://schemas.microsoft.com/office/powerpoint/2010/main" val="5012010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The Gospel Saves!</a:t>
            </a:r>
          </a:p>
        </p:txBody>
      </p:sp>
      <p:sp>
        <p:nvSpPr>
          <p:cNvPr id="6" name="Slide Number Placeholder 5"/>
          <p:cNvSpPr>
            <a:spLocks noGrp="1"/>
          </p:cNvSpPr>
          <p:nvPr>
            <p:ph type="sldNum" sz="quarter" idx="12"/>
          </p:nvPr>
        </p:nvSpPr>
        <p:spPr/>
        <p:txBody>
          <a:bodyPr/>
          <a:lstStyle>
            <a:lvl1pPr>
              <a:defRPr/>
            </a:lvl1pPr>
          </a:lstStyle>
          <a:p>
            <a:pPr>
              <a:defRPr/>
            </a:pPr>
            <a:fld id="{4BD49D84-831D-4AFC-9E6E-DEDCD3D374D9}" type="slidenum">
              <a:rPr lang="en-US"/>
              <a:pPr>
                <a:defRPr/>
              </a:pPr>
              <a:t>‹#›</a:t>
            </a:fld>
            <a:endParaRPr lang="en-US"/>
          </a:p>
        </p:txBody>
      </p:sp>
    </p:spTree>
    <p:extLst>
      <p:ext uri="{BB962C8B-B14F-4D97-AF65-F5344CB8AC3E}">
        <p14:creationId xmlns:p14="http://schemas.microsoft.com/office/powerpoint/2010/main" val="10995125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The Gospel Saves!</a:t>
            </a:r>
          </a:p>
        </p:txBody>
      </p:sp>
      <p:sp>
        <p:nvSpPr>
          <p:cNvPr id="6" name="Slide Number Placeholder 5"/>
          <p:cNvSpPr>
            <a:spLocks noGrp="1"/>
          </p:cNvSpPr>
          <p:nvPr>
            <p:ph type="sldNum" sz="quarter" idx="12"/>
          </p:nvPr>
        </p:nvSpPr>
        <p:spPr/>
        <p:txBody>
          <a:bodyPr/>
          <a:lstStyle>
            <a:lvl1pPr>
              <a:defRPr/>
            </a:lvl1pPr>
          </a:lstStyle>
          <a:p>
            <a:pPr>
              <a:defRPr/>
            </a:pPr>
            <a:fld id="{06555B0D-8C51-4BF9-B251-B27F7BA84573}" type="slidenum">
              <a:rPr lang="en-US"/>
              <a:pPr>
                <a:defRPr/>
              </a:pPr>
              <a:t>‹#›</a:t>
            </a:fld>
            <a:endParaRPr lang="en-US"/>
          </a:p>
        </p:txBody>
      </p:sp>
    </p:spTree>
    <p:extLst>
      <p:ext uri="{BB962C8B-B14F-4D97-AF65-F5344CB8AC3E}">
        <p14:creationId xmlns:p14="http://schemas.microsoft.com/office/powerpoint/2010/main" val="3382873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image" Target="../media/image7.jp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theme" Target="../theme/theme4.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5.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image" Target="../media/image9.jpe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6.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7.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The Gospel Saves!</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334369538"/>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r>
              <a:rPr lang="en-US"/>
              <a:t>The Gospel Saves!</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04B0798E-18FA-405A-BBA8-BB823BBECDE2}" type="slidenum">
              <a:rPr lang="en-US" smtClean="0"/>
              <a:pPr>
                <a:defRPr/>
              </a:pPr>
              <a:t>‹#›</a:t>
            </a:fld>
            <a:endParaRPr lang="en-US"/>
          </a:p>
        </p:txBody>
      </p:sp>
    </p:spTree>
    <p:extLst>
      <p:ext uri="{BB962C8B-B14F-4D97-AF65-F5344CB8AC3E}">
        <p14:creationId xmlns:p14="http://schemas.microsoft.com/office/powerpoint/2010/main" val="4270830089"/>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Lst>
  <p:hf sldNum="0" hd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228600" y="381000"/>
            <a:ext cx="48006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381000" y="381000"/>
            <a:ext cx="47244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609600" y="381000"/>
            <a:ext cx="82296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533400" y="1219200"/>
            <a:ext cx="8191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6629400" y="654843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The Gospel Saves!</a:t>
            </a:r>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4191000" y="6548438"/>
            <a:ext cx="8382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381000" y="6548438"/>
            <a:ext cx="1905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685800" y="381000"/>
            <a:ext cx="800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598062392"/>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60000"/>
                    <a:lumOff val="40000"/>
                  </a:schemeClr>
                </a:solidFill>
              </a:defRPr>
            </a:lvl1pPr>
          </a:lstStyle>
          <a:p>
            <a:pPr>
              <a:defRPr/>
            </a:pPr>
            <a:r>
              <a:rPr lang="en-US"/>
              <a:t>The Gospel Saves!</a:t>
            </a: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60000"/>
                    <a:lumOff val="40000"/>
                  </a:schemeClr>
                </a:solidFill>
              </a:defRPr>
            </a:lvl1p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245447348"/>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Lst>
  <p:hf sldNum="0" hdr="0" dt="0"/>
  <p:txStyles>
    <p:title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pPr>
              <a:defRPr/>
            </a:pPr>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pPr>
              <a:defRPr/>
            </a:pPr>
            <a:r>
              <a:rPr lang="en-US"/>
              <a:t>The Gospel Saves!</a:t>
            </a:r>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pPr>
              <a:defRPr/>
            </a:pPr>
            <a:fld id="{04B0798E-18FA-405A-BBA8-BB823BBECDE2}" type="slidenum">
              <a:rPr lang="en-US" smtClean="0"/>
              <a:pPr>
                <a:defRPr/>
              </a:pPr>
              <a:t>‹#›</a:t>
            </a:fld>
            <a:endParaRPr lang="en-US"/>
          </a:p>
        </p:txBody>
      </p:sp>
    </p:spTree>
    <p:extLst>
      <p:ext uri="{BB962C8B-B14F-4D97-AF65-F5344CB8AC3E}">
        <p14:creationId xmlns:p14="http://schemas.microsoft.com/office/powerpoint/2010/main" val="1510788444"/>
      </p:ext>
    </p:extLst>
  </p:cSld>
  <p:clrMap bg1="dk1" tx1="lt1" bg2="dk2"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sldNum="0" hdr="0" dt="0"/>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Gospel Saves!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4215963754"/>
      </p:ext>
    </p:extLst>
  </p:cSld>
  <p:clrMap bg1="dk2" tx1="lt1" bg2="dk1"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0" hangingPunct="0">
              <a:defRPr sz="1100" b="1">
                <a:solidFill>
                  <a:schemeClr val="tx1">
                    <a:lumMod val="50000"/>
                    <a:lumOff val="50000"/>
                  </a:schemeClr>
                </a:solidFill>
                <a:cs typeface="+mn-cs"/>
              </a:defRPr>
            </a:lvl1pPr>
          </a:lstStyle>
          <a:p>
            <a:pPr>
              <a:defRPr/>
            </a:pPr>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0" hangingPunct="0">
              <a:defRPr sz="1100" b="1" smtClean="0">
                <a:solidFill>
                  <a:schemeClr val="tx1">
                    <a:lumMod val="50000"/>
                    <a:lumOff val="50000"/>
                  </a:schemeClr>
                </a:solidFill>
                <a:cs typeface="+mn-cs"/>
              </a:defRPr>
            </a:lvl1pPr>
          </a:lstStyle>
          <a:p>
            <a:pPr>
              <a:defRPr/>
            </a:pPr>
            <a:r>
              <a:rPr lang="en-US"/>
              <a:t>The Gospel Saves!</a:t>
            </a: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eaLnBrk="0" hangingPunct="0">
              <a:defRPr sz="1200" b="1">
                <a:solidFill>
                  <a:schemeClr val="tx1">
                    <a:lumMod val="50000"/>
                    <a:lumOff val="50000"/>
                  </a:schemeClr>
                </a:solidFill>
                <a:cs typeface="+mn-cs"/>
              </a:defRPr>
            </a:lvl1pPr>
          </a:lstStyle>
          <a:p>
            <a:pPr>
              <a:defRPr/>
            </a:pPr>
            <a:fld id="{DE3B687D-0DDF-4894-A704-3D01B25A5227}" type="slidenum">
              <a:rPr lang="en-US"/>
              <a:pPr>
                <a:defRPr/>
              </a:pPr>
              <a:t>‹#›</a:t>
            </a:fld>
            <a:endParaRPr lang="en-US"/>
          </a:p>
        </p:txBody>
      </p:sp>
    </p:spTree>
    <p:extLst>
      <p:ext uri="{BB962C8B-B14F-4D97-AF65-F5344CB8AC3E}">
        <p14:creationId xmlns:p14="http://schemas.microsoft.com/office/powerpoint/2010/main" val="1678678986"/>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hf sldNum="0" hdr="0" dt="0"/>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8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4.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64.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64.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66.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1.jpe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2.jp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0" y="2266950"/>
            <a:ext cx="9148763" cy="762000"/>
          </a:xfrm>
        </p:spPr>
        <p:txBody>
          <a:bodyPr rtlCol="0">
            <a:normAutofit/>
          </a:bodyPr>
          <a:lstStyle/>
          <a:p>
            <a:pPr algn="ctr" eaLnBrk="1" fontAlgn="auto" hangingPunct="1">
              <a:buClr>
                <a:schemeClr val="accent6">
                  <a:lumMod val="75000"/>
                </a:schemeClr>
              </a:buClr>
              <a:defRPr/>
            </a:pPr>
            <a:r>
              <a:rPr lang="en-US" sz="4000" b="1" dirty="0">
                <a:solidFill>
                  <a:schemeClr val="accent1"/>
                </a:solidFill>
                <a:latin typeface="Arial" pitchFamily="34" charset="0"/>
                <a:cs typeface="Arial" pitchFamily="34" charset="0"/>
              </a:rPr>
              <a:t>Text: Acts 15:7-20</a:t>
            </a:r>
          </a:p>
        </p:txBody>
      </p:sp>
      <p:sp>
        <p:nvSpPr>
          <p:cNvPr id="2050" name="Rectangle 2"/>
          <p:cNvSpPr>
            <a:spLocks noGrp="1" noChangeArrowheads="1"/>
          </p:cNvSpPr>
          <p:nvPr>
            <p:ph type="ctrTitle"/>
          </p:nvPr>
        </p:nvSpPr>
        <p:spPr>
          <a:xfrm>
            <a:off x="0" y="9524"/>
            <a:ext cx="9144000" cy="1927123"/>
          </a:xfrm>
        </p:spPr>
        <p:txBody>
          <a:bodyPr/>
          <a:lstStyle/>
          <a:p>
            <a:pPr marL="182880" indent="0" algn="ctr" eaLnBrk="1" fontAlgn="auto" hangingPunct="1">
              <a:spcAft>
                <a:spcPts val="0"/>
              </a:spcAft>
              <a:buClr>
                <a:schemeClr val="accent6">
                  <a:lumMod val="75000"/>
                </a:schemeClr>
              </a:buClr>
              <a:buNone/>
              <a:defRPr/>
            </a:pPr>
            <a:r>
              <a:rPr lang="en-US" sz="7200" u="sng" dirty="0">
                <a:solidFill>
                  <a:schemeClr val="tx1"/>
                </a:solidFill>
                <a:effectLst/>
                <a:latin typeface="Arial" pitchFamily="34" charset="0"/>
                <a:cs typeface="Arial" pitchFamily="34" charset="0"/>
              </a:rPr>
              <a:t>The Gospel Saves!</a:t>
            </a:r>
            <a:br>
              <a:rPr lang="en-US" sz="7200" u="sng" dirty="0">
                <a:solidFill>
                  <a:schemeClr val="tx1"/>
                </a:solidFill>
                <a:effectLst/>
                <a:latin typeface="Arial" pitchFamily="34" charset="0"/>
                <a:cs typeface="Arial" pitchFamily="34" charset="0"/>
              </a:rPr>
            </a:br>
            <a:r>
              <a:rPr lang="en-US" sz="3600" b="0" i="1" dirty="0">
                <a:solidFill>
                  <a:schemeClr val="tx1"/>
                </a:solidFill>
                <a:effectLst/>
                <a:latin typeface="Arial" pitchFamily="34" charset="0"/>
                <a:cs typeface="Arial" pitchFamily="34" charset="0"/>
              </a:rPr>
              <a:t>(To The Jews First &amp; Also The Greeks!)</a:t>
            </a:r>
            <a:endParaRPr lang="en-US" sz="7200" b="0" i="1" dirty="0">
              <a:solidFill>
                <a:schemeClr val="tx1"/>
              </a:solidFill>
              <a:effectLst/>
              <a:latin typeface="Arial" pitchFamily="34" charset="0"/>
              <a:cs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3028950"/>
            <a:ext cx="3733800" cy="381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0" y="304800"/>
            <a:ext cx="9144000" cy="609600"/>
          </a:xfrm>
        </p:spPr>
        <p:txBody>
          <a:bodyPr/>
          <a:lstStyle/>
          <a:p>
            <a:pPr algn="ctr">
              <a:defRPr/>
            </a:pPr>
            <a:r>
              <a:rPr lang="en-US" u="sng" dirty="0">
                <a:solidFill>
                  <a:schemeClr val="tx1"/>
                </a:solidFill>
                <a:latin typeface="+mn-lt"/>
                <a:cs typeface="Times New Roman" pitchFamily="18" charset="0"/>
              </a:rPr>
              <a:t>Acts 15:7-11</a:t>
            </a:r>
          </a:p>
        </p:txBody>
      </p:sp>
      <p:sp>
        <p:nvSpPr>
          <p:cNvPr id="8195" name="Footer Placeholder 4">
            <a:extLst>
              <a:ext uri="{FF2B5EF4-FFF2-40B4-BE49-F238E27FC236}">
                <a16:creationId xmlns:a16="http://schemas.microsoft.com/office/drawing/2014/main" id="{9CF8BAA6-01E3-4C1F-8348-C079F0114658}"/>
              </a:ext>
            </a:extLst>
          </p:cNvPr>
          <p:cNvSpPr>
            <a:spLocks noGrp="1"/>
          </p:cNvSpPr>
          <p:nvPr>
            <p:ph type="ftr" sz="quarter" idx="10"/>
          </p:nvPr>
        </p:nvSpPr>
        <p:spPr>
          <a:xfrm>
            <a:off x="3505200" y="6595592"/>
            <a:ext cx="2133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Tahoma" panose="020B0604030504040204" pitchFamily="34" charset="0"/>
                <a:ea typeface="+mn-ea"/>
                <a:cs typeface="Times New Roman" panose="02020603050405020304" pitchFamily="18" charset="0"/>
              </a:rPr>
              <a:t>The Gospel Saves!</a:t>
            </a:r>
            <a:endParaRPr kumimoji="0" lang="en-US" altLang="en-US" sz="1000" b="1"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endParaRP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219200"/>
            <a:ext cx="9144000" cy="5262979"/>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R="0" algn="l" rtl="0"/>
            <a:r>
              <a:rPr lang="en-US" b="0" i="0" u="none" strike="noStrike" baseline="0" dirty="0">
                <a:solidFill>
                  <a:schemeClr val="tx1"/>
                </a:solidFill>
                <a:latin typeface="Verdana" panose="020B0604030504040204" pitchFamily="34" charset="0"/>
              </a:rPr>
              <a:t>7.  After there had been much debate, Peter stood up and said to them, "Brethren, you know that in the early days God made a choice among you, that by my mouth the Gentiles would hear the word of the gospel and believe.</a:t>
            </a:r>
          </a:p>
          <a:p>
            <a:pPr marR="0" algn="l" rtl="0"/>
            <a:r>
              <a:rPr lang="en-US" b="0" i="0" u="none" strike="noStrike" baseline="0" dirty="0">
                <a:solidFill>
                  <a:schemeClr val="tx1"/>
                </a:solidFill>
                <a:latin typeface="Verdana" panose="020B0604030504040204" pitchFamily="34" charset="0"/>
              </a:rPr>
              <a:t>8.  "And God, who knows the heart, testified to them giving them the Holy Spirit, just as He also did to us;</a:t>
            </a:r>
          </a:p>
          <a:p>
            <a:pPr marR="0" algn="l" rtl="0"/>
            <a:r>
              <a:rPr lang="en-US" b="0" i="0" u="none" strike="noStrike" baseline="0" dirty="0">
                <a:solidFill>
                  <a:schemeClr val="tx1"/>
                </a:solidFill>
                <a:latin typeface="Verdana" panose="020B0604030504040204" pitchFamily="34" charset="0"/>
              </a:rPr>
              <a:t>9.  and He made no distinction between us and them, cleansing their hearts by faith.</a:t>
            </a:r>
          </a:p>
          <a:p>
            <a:pPr marR="0" algn="l" rtl="0"/>
            <a:r>
              <a:rPr lang="en-US" b="0" i="0" u="none" strike="noStrike" baseline="0" dirty="0">
                <a:solidFill>
                  <a:schemeClr val="tx1"/>
                </a:solidFill>
                <a:latin typeface="Verdana" panose="020B0604030504040204" pitchFamily="34" charset="0"/>
              </a:rPr>
              <a:t>10.  "Now therefore why do you put God to the test by placing upon the neck of the disciples a yoke which neither our fathers nor we have been able to bear?</a:t>
            </a:r>
          </a:p>
          <a:p>
            <a:pPr marR="0" algn="l" rtl="0"/>
            <a:r>
              <a:rPr lang="en-US" b="0" i="0" u="none" strike="noStrike" baseline="0" dirty="0">
                <a:solidFill>
                  <a:schemeClr val="tx1"/>
                </a:solidFill>
                <a:latin typeface="Verdana" panose="020B0604030504040204" pitchFamily="34" charset="0"/>
              </a:rPr>
              <a:t>11.  "But we believe that we are saved through the grace of the Lord Jesus, in the same way as they also are."</a:t>
            </a:r>
          </a:p>
        </p:txBody>
      </p:sp>
      <p:sp>
        <p:nvSpPr>
          <p:cNvPr id="5" name="Rectangle 2">
            <a:extLst>
              <a:ext uri="{FF2B5EF4-FFF2-40B4-BE49-F238E27FC236}">
                <a16:creationId xmlns:a16="http://schemas.microsoft.com/office/drawing/2014/main" id="{E4306C08-BFBC-487E-B51E-44A8908EF4C5}"/>
              </a:ext>
            </a:extLst>
          </p:cNvPr>
          <p:cNvSpPr txBox="1">
            <a:spLocks noChangeArrowheads="1"/>
          </p:cNvSpPr>
          <p:nvPr/>
        </p:nvSpPr>
        <p:spPr bwMode="gray">
          <a:xfrm>
            <a:off x="0" y="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0" cap="none" spc="0" normalizeH="0" baseline="0" noProof="0" dirty="0">
                <a:ln>
                  <a:noFill/>
                </a:ln>
                <a:solidFill>
                  <a:srgbClr val="0000FF"/>
                </a:solidFill>
                <a:effectLst/>
                <a:uLnTx/>
                <a:uFillTx/>
                <a:latin typeface="+mn-lt"/>
                <a:ea typeface="+mj-ea"/>
                <a:cs typeface="Times New Roman" pitchFamily="18" charset="0"/>
              </a:rPr>
              <a:t>The Gospel Saves!</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The Gospel Saves!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1"/>
            <a:ext cx="3490080" cy="685801"/>
          </a:xfrm>
        </p:spPr>
        <p:txBody>
          <a:bodyPr vert="horz" lIns="91440" tIns="45720" rIns="91440" bIns="45720" rtlCol="0" anchor="ctr">
            <a:normAutofit/>
          </a:bodyPr>
          <a:lstStyle/>
          <a:p>
            <a:pPr defTabSz="914400">
              <a:defRPr/>
            </a:pPr>
            <a:r>
              <a:rPr lang="en-US" sz="2800" b="1" dirty="0">
                <a:solidFill>
                  <a:srgbClr val="FFFF00"/>
                </a:solidFill>
              </a:rPr>
              <a:t>The Gospel Saves!</a:t>
            </a:r>
            <a:endParaRPr lang="en-US" sz="3200" b="1" dirty="0">
              <a:solidFill>
                <a:srgbClr val="FFFF00"/>
              </a:solidFill>
            </a:endParaRP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200400" y="-2"/>
            <a:ext cx="594360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1800" u="sng"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Necessary Implication:</a:t>
            </a: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God accepts the Gentiles; Jews must too!</a:t>
            </a: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1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Peter defended this concept before in Jerusalem after the conversion of Cornelius, saying to the Jewish believers there, “Therefore if God gave to them the same gift as He gave to us also after believing in the Lord Jesus Christ, who was I that I could stand in God's way?” (Acts 11:17)</a:t>
            </a: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1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Jewish believers at that time rejoiced that God granted the Gentiles repentance that leads to life! (Acts 11:18)</a:t>
            </a:r>
          </a:p>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Law of Moses: </a:t>
            </a:r>
            <a:r>
              <a:rPr lang="en-US" altLang="en-US" sz="1800" i="1" u="sng"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No Necessary Implication</a:t>
            </a: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 Silent! (Acts 15:24: “To whom we gave no instruction”)</a:t>
            </a:r>
            <a:endPar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43C60393-2ED2-4178-981A-B2223125D9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74" y="4648200"/>
            <a:ext cx="3479932" cy="1904804"/>
          </a:xfrm>
          <a:prstGeom prst="rect">
            <a:avLst/>
          </a:prstGeom>
        </p:spPr>
      </p:pic>
      <p:sp>
        <p:nvSpPr>
          <p:cNvPr id="9" name="Rectangle 2">
            <a:extLst>
              <a:ext uri="{FF2B5EF4-FFF2-40B4-BE49-F238E27FC236}">
                <a16:creationId xmlns:a16="http://schemas.microsoft.com/office/drawing/2014/main" id="{255A4FFD-9A1D-4E51-8A11-AAC4F16B39B6}"/>
              </a:ext>
            </a:extLst>
          </p:cNvPr>
          <p:cNvSpPr txBox="1">
            <a:spLocks noChangeArrowheads="1"/>
          </p:cNvSpPr>
          <p:nvPr/>
        </p:nvSpPr>
        <p:spPr>
          <a:xfrm>
            <a:off x="-5074" y="577033"/>
            <a:ext cx="3490080" cy="92539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457200" indent="-457200" defTabSz="914400" fontAlgn="auto">
              <a:spcAft>
                <a:spcPts val="0"/>
              </a:spcAft>
              <a:buFont typeface="Wingdings" panose="05000000000000000000" pitchFamily="2" charset="2"/>
              <a:buChar char="v"/>
              <a:defRPr/>
            </a:pPr>
            <a:r>
              <a:rPr lang="en-US" sz="2800" b="1" dirty="0">
                <a:solidFill>
                  <a:srgbClr val="FFFF00"/>
                </a:solidFill>
              </a:rPr>
              <a:t>Peter’s Defense</a:t>
            </a:r>
          </a:p>
        </p:txBody>
      </p:sp>
    </p:spTree>
    <p:extLst>
      <p:ext uri="{BB962C8B-B14F-4D97-AF65-F5344CB8AC3E}">
        <p14:creationId xmlns:p14="http://schemas.microsoft.com/office/powerpoint/2010/main" val="42509136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 calcmode="lin" valueType="num">
                                      <p:cBhvr additive="base">
                                        <p:cTn id="23"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397943"/>
            <a:ext cx="9143980" cy="6067299"/>
          </a:xfrm>
          <a:prstGeom prst="rect">
            <a:avLst/>
          </a:prstGeom>
        </p:spPr>
      </p:pic>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4453" y="538971"/>
            <a:ext cx="5795415" cy="845442"/>
          </a:xfrm>
        </p:spPr>
        <p:txBody>
          <a:bodyPr vert="horz" lIns="91440" tIns="45720" rIns="91440" bIns="45720" rtlCol="0" anchor="ctr">
            <a:normAutofit/>
          </a:bodyPr>
          <a:lstStyle/>
          <a:p>
            <a:pPr algn="ctr">
              <a:defRPr/>
            </a:pPr>
            <a:r>
              <a:rPr lang="en-US" sz="4800" b="1" u="sng" dirty="0">
                <a:solidFill>
                  <a:schemeClr val="bg1"/>
                </a:solidFill>
              </a:rPr>
              <a:t>In Action Today!</a:t>
            </a:r>
          </a:p>
        </p:txBody>
      </p:sp>
      <p:sp>
        <p:nvSpPr>
          <p:cNvPr id="8" name="Footer Placeholder 3">
            <a:extLst>
              <a:ext uri="{FF2B5EF4-FFF2-40B4-BE49-F238E27FC236}">
                <a16:creationId xmlns:a16="http://schemas.microsoft.com/office/drawing/2014/main" id="{6F490FBA-30F9-4DCE-821E-D65DD4930E85}"/>
              </a:ext>
            </a:extLst>
          </p:cNvPr>
          <p:cNvSpPr txBox="1">
            <a:spLocks/>
          </p:cNvSpPr>
          <p:nvPr/>
        </p:nvSpPr>
        <p:spPr>
          <a:xfrm>
            <a:off x="20" y="6344773"/>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Gospel Saves!</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1" y="-19814"/>
            <a:ext cx="8839200" cy="4125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rPr>
              <a:t>The Gospel Saves!</a:t>
            </a:r>
          </a:p>
        </p:txBody>
      </p:sp>
      <p:sp>
        <p:nvSpPr>
          <p:cNvPr id="10" name="Rectangle 2">
            <a:extLst>
              <a:ext uri="{FF2B5EF4-FFF2-40B4-BE49-F238E27FC236}">
                <a16:creationId xmlns:a16="http://schemas.microsoft.com/office/drawing/2014/main" id="{1A4E6DA9-C4A0-400C-9668-DE7B81026B38}"/>
              </a:ext>
            </a:extLst>
          </p:cNvPr>
          <p:cNvSpPr txBox="1">
            <a:spLocks noChangeArrowheads="1"/>
          </p:cNvSpPr>
          <p:nvPr/>
        </p:nvSpPr>
        <p:spPr>
          <a:xfrm rot="21420000">
            <a:off x="103992" y="1368330"/>
            <a:ext cx="5831982" cy="4734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457200" lvl="0" indent="-457200" fontAlgn="auto">
              <a:spcAft>
                <a:spcPts val="0"/>
              </a:spcAft>
              <a:buClr>
                <a:srgbClr val="6DA5D4"/>
              </a:buClr>
              <a:buSzPct val="160000"/>
              <a:buFont typeface="Wingdings" panose="05000000000000000000" pitchFamily="2" charset="2"/>
              <a:buChar char="v"/>
              <a:defRPr/>
            </a:pPr>
            <a:r>
              <a:rPr lang="en-US" sz="2400" dirty="0">
                <a:solidFill>
                  <a:srgbClr val="FFFF00"/>
                </a:solidFill>
              </a:rPr>
              <a:t>Baptism is Immersion!</a:t>
            </a:r>
          </a:p>
          <a:p>
            <a:pPr lvl="0" fontAlgn="auto">
              <a:spcAft>
                <a:spcPts val="0"/>
              </a:spcAft>
              <a:buClr>
                <a:srgbClr val="6DA5D4"/>
              </a:buClr>
              <a:buSzPct val="160000"/>
              <a:defRPr/>
            </a:pPr>
            <a:r>
              <a:rPr lang="en-US" sz="2400" dirty="0">
                <a:solidFill>
                  <a:srgbClr val="FFFF00"/>
                </a:solidFill>
              </a:rPr>
              <a:t> </a:t>
            </a:r>
          </a:p>
          <a:p>
            <a:pPr marL="342900" lvl="0" indent="-342900" fontAlgn="auto">
              <a:spcAft>
                <a:spcPts val="0"/>
              </a:spcAft>
              <a:buClr>
                <a:srgbClr val="6DA5D4"/>
              </a:buClr>
              <a:buSzPct val="160000"/>
              <a:buFont typeface="Arial" panose="020B0604020202020204" pitchFamily="34" charset="0"/>
              <a:buChar char="•"/>
              <a:defRPr/>
            </a:pPr>
            <a:r>
              <a:rPr lang="en-US" sz="2400" dirty="0">
                <a:solidFill>
                  <a:srgbClr val="FFFF00"/>
                </a:solidFill>
              </a:rPr>
              <a:t>John 3:23</a:t>
            </a:r>
          </a:p>
          <a:p>
            <a:pPr marL="342900" lvl="0" indent="-342900" fontAlgn="auto">
              <a:spcAft>
                <a:spcPts val="0"/>
              </a:spcAft>
              <a:buClr>
                <a:srgbClr val="6DA5D4"/>
              </a:buClr>
              <a:buSzPct val="160000"/>
              <a:buFont typeface="Arial" panose="020B0604020202020204" pitchFamily="34" charset="0"/>
              <a:buChar char="•"/>
              <a:defRPr/>
            </a:pPr>
            <a:r>
              <a:rPr lang="en-US" sz="2400" dirty="0">
                <a:solidFill>
                  <a:srgbClr val="FFFF00"/>
                </a:solidFill>
              </a:rPr>
              <a:t>Acts 8:38-39</a:t>
            </a:r>
          </a:p>
          <a:p>
            <a:pPr marL="342900" lvl="0" indent="-342900" fontAlgn="auto">
              <a:spcAft>
                <a:spcPts val="0"/>
              </a:spcAft>
              <a:buClr>
                <a:srgbClr val="6DA5D4"/>
              </a:buClr>
              <a:buSzPct val="160000"/>
              <a:buFont typeface="Arial" panose="020B0604020202020204" pitchFamily="34" charset="0"/>
              <a:buChar char="•"/>
              <a:defRPr/>
            </a:pPr>
            <a:r>
              <a:rPr lang="en-US" sz="2400" dirty="0">
                <a:solidFill>
                  <a:srgbClr val="FFFF00"/>
                </a:solidFill>
              </a:rPr>
              <a:t>Immersion is </a:t>
            </a:r>
            <a:r>
              <a:rPr lang="en-US" sz="2400" i="1" u="sng" dirty="0">
                <a:solidFill>
                  <a:srgbClr val="FFFF00"/>
                </a:solidFill>
              </a:rPr>
              <a:t>Necessarily Implied</a:t>
            </a:r>
            <a:r>
              <a:rPr lang="en-US" sz="2400" dirty="0">
                <a:solidFill>
                  <a:srgbClr val="FFFF00"/>
                </a:solidFill>
              </a:rPr>
              <a:t> with the phrases, “much water,” “both went down into the water,” and “both came up out of the water”</a:t>
            </a:r>
            <a:endParaRPr kumimoji="0" lang="en-US" sz="2400" b="1" i="0" u="none" strike="noStrike" kern="1200" cap="all" spc="0" normalizeH="0" baseline="0" noProof="0" dirty="0">
              <a:ln>
                <a:noFill/>
              </a:ln>
              <a:solidFill>
                <a:srgbClr val="FFFF00"/>
              </a:solidFill>
              <a:effectLst/>
              <a:uLnTx/>
              <a:uFillTx/>
              <a:latin typeface="Arial"/>
              <a:ea typeface="+mj-ea"/>
              <a:cs typeface="+mj-cs"/>
            </a:endParaRPr>
          </a:p>
        </p:txBody>
      </p:sp>
    </p:spTree>
    <p:extLst>
      <p:ext uri="{BB962C8B-B14F-4D97-AF65-F5344CB8AC3E}">
        <p14:creationId xmlns:p14="http://schemas.microsoft.com/office/powerpoint/2010/main" val="16984719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0" y="304800"/>
            <a:ext cx="9144000" cy="609600"/>
          </a:xfrm>
        </p:spPr>
        <p:txBody>
          <a:bodyPr/>
          <a:lstStyle/>
          <a:p>
            <a:pPr algn="ctr">
              <a:defRPr/>
            </a:pPr>
            <a:r>
              <a:rPr lang="en-US" u="sng" dirty="0">
                <a:solidFill>
                  <a:schemeClr val="tx1"/>
                </a:solidFill>
                <a:latin typeface="+mn-lt"/>
                <a:cs typeface="Times New Roman" pitchFamily="18" charset="0"/>
              </a:rPr>
              <a:t>Acts 15:3, 7, 12</a:t>
            </a:r>
          </a:p>
        </p:txBody>
      </p:sp>
      <p:sp>
        <p:nvSpPr>
          <p:cNvPr id="8195" name="Footer Placeholder 4">
            <a:extLst>
              <a:ext uri="{FF2B5EF4-FFF2-40B4-BE49-F238E27FC236}">
                <a16:creationId xmlns:a16="http://schemas.microsoft.com/office/drawing/2014/main" id="{9CF8BAA6-01E3-4C1F-8348-C079F0114658}"/>
              </a:ext>
            </a:extLst>
          </p:cNvPr>
          <p:cNvSpPr>
            <a:spLocks noGrp="1"/>
          </p:cNvSpPr>
          <p:nvPr>
            <p:ph type="ftr" sz="quarter" idx="10"/>
          </p:nvPr>
        </p:nvSpPr>
        <p:spPr>
          <a:xfrm>
            <a:off x="3505200" y="6595592"/>
            <a:ext cx="2133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Tahoma" panose="020B0604030504040204" pitchFamily="34" charset="0"/>
                <a:ea typeface="+mn-ea"/>
                <a:cs typeface="Times New Roman" panose="02020603050405020304" pitchFamily="18" charset="0"/>
              </a:rPr>
              <a:t>The Gospel Saves!</a:t>
            </a:r>
            <a:endParaRPr kumimoji="0" lang="en-US" altLang="en-US" sz="1000" b="1"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endParaRP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708282"/>
            <a:ext cx="9144000" cy="4093428"/>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514350" marR="0" indent="-514350" algn="l" rtl="0"/>
            <a:r>
              <a:rPr lang="en-US" sz="2000" b="0" i="0" u="none" strike="noStrike" baseline="0" dirty="0">
                <a:solidFill>
                  <a:schemeClr val="tx1"/>
                </a:solidFill>
                <a:latin typeface="Verdana" panose="020B0604030504040204" pitchFamily="34" charset="0"/>
              </a:rPr>
              <a:t>3.   Therefore, being sent on their way by the church, they were passing through both Phoenicia and Samaria, describing in detail the conversion of the Gentiles, and were bringing great joy to all the brethren.</a:t>
            </a:r>
          </a:p>
          <a:p>
            <a:pPr marL="514350" marR="0" lvl="0" indent="-51435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chemeClr val="tx1"/>
              </a:solidFill>
              <a:effectLst/>
              <a:uLnTx/>
              <a:uFillTx/>
              <a:latin typeface="Verdana" panose="020B0604030504040204" pitchFamily="34" charset="0"/>
              <a:ea typeface="+mn-ea"/>
              <a:cs typeface="Times New Roman" panose="02020603050405020304" pitchFamily="18" charset="0"/>
            </a:endParaRPr>
          </a:p>
          <a:p>
            <a:pPr marL="514350" marR="0" lvl="0" indent="-51435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mn-ea"/>
                <a:cs typeface="Times New Roman" panose="02020603050405020304" pitchFamily="18" charset="0"/>
              </a:rPr>
              <a:t>7.   After there had been much debate, Peter stood up and said to them, "Brethren, you know that in the early days God made a choice among you, that by my mouth the Gentiles would hear the word of the gospel and believe.</a:t>
            </a:r>
          </a:p>
          <a:p>
            <a:pPr marL="514350" marR="0" lvl="0" indent="-51435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mn-ea"/>
              <a:cs typeface="Times New Roman" panose="02020603050405020304" pitchFamily="18" charset="0"/>
            </a:endParaRPr>
          </a:p>
          <a:p>
            <a:pPr marL="514350" marR="0" indent="-514350" algn="l" rtl="0"/>
            <a:r>
              <a:rPr lang="en-US" sz="2000" b="0" i="0" u="none" strike="noStrike" baseline="0" dirty="0">
                <a:solidFill>
                  <a:schemeClr val="tx1"/>
                </a:solidFill>
                <a:latin typeface="Verdana" panose="020B0604030504040204" pitchFamily="34" charset="0"/>
              </a:rPr>
              <a:t>12. All the people kept silent, and they were listening to Barnabas and Paul as they were relating what signs and wonders God had done through them among the Gentiles.</a:t>
            </a:r>
          </a:p>
        </p:txBody>
      </p:sp>
      <p:sp>
        <p:nvSpPr>
          <p:cNvPr id="5" name="Rectangle 2">
            <a:extLst>
              <a:ext uri="{FF2B5EF4-FFF2-40B4-BE49-F238E27FC236}">
                <a16:creationId xmlns:a16="http://schemas.microsoft.com/office/drawing/2014/main" id="{E4306C08-BFBC-487E-B51E-44A8908EF4C5}"/>
              </a:ext>
            </a:extLst>
          </p:cNvPr>
          <p:cNvSpPr txBox="1">
            <a:spLocks noChangeArrowheads="1"/>
          </p:cNvSpPr>
          <p:nvPr/>
        </p:nvSpPr>
        <p:spPr bwMode="gray">
          <a:xfrm>
            <a:off x="0" y="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0" cap="none" spc="0" normalizeH="0" baseline="0" noProof="0" dirty="0">
                <a:ln>
                  <a:noFill/>
                </a:ln>
                <a:solidFill>
                  <a:srgbClr val="0000FF"/>
                </a:solidFill>
                <a:effectLst/>
                <a:uLnTx/>
                <a:uFillTx/>
                <a:latin typeface="Arial"/>
                <a:ea typeface="+mj-ea"/>
                <a:cs typeface="Times New Roman" pitchFamily="18" charset="0"/>
              </a:rPr>
              <a:t>The Gospel Saves!</a:t>
            </a:r>
          </a:p>
        </p:txBody>
      </p:sp>
    </p:spTree>
    <p:extLst>
      <p:ext uri="{BB962C8B-B14F-4D97-AF65-F5344CB8AC3E}">
        <p14:creationId xmlns:p14="http://schemas.microsoft.com/office/powerpoint/2010/main" val="27588126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The Gospel Saves!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1"/>
            <a:ext cx="3490080" cy="685801"/>
          </a:xfrm>
        </p:spPr>
        <p:txBody>
          <a:bodyPr vert="horz" lIns="91440" tIns="45720" rIns="91440" bIns="45720" rtlCol="0" anchor="ctr">
            <a:normAutofit/>
          </a:bodyPr>
          <a:lstStyle/>
          <a:p>
            <a:pPr defTabSz="914400">
              <a:defRPr/>
            </a:pPr>
            <a:r>
              <a:rPr lang="en-US" sz="2800" b="1" dirty="0">
                <a:solidFill>
                  <a:srgbClr val="FFFF00"/>
                </a:solidFill>
              </a:rPr>
              <a:t>The Gospel Saves!</a:t>
            </a:r>
            <a:endParaRPr lang="en-US" sz="3200" b="1" dirty="0">
              <a:solidFill>
                <a:srgbClr val="FFFF00"/>
              </a:solidFill>
            </a:endParaRP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200400" y="-2"/>
            <a:ext cx="594360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1800" u="sng"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Approved Example:</a:t>
            </a: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Preaching the gospel to the Gentiles!</a:t>
            </a:r>
            <a:endPar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1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Remember the purpose of miracles: </a:t>
            </a:r>
            <a:r>
              <a:rPr lang="en-US" altLang="en-US" sz="1400" b="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To confirm the word of God!</a:t>
            </a: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1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Mark 16:20: </a:t>
            </a:r>
            <a:r>
              <a:rPr lang="en-US" altLang="en-US" sz="1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“And they went out and preached everywhere, while the Lord worked with them, and confirmed the word by the signs that followed.”</a:t>
            </a: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1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Hebrews 2:1-4: </a:t>
            </a:r>
            <a:r>
              <a:rPr lang="en-US" altLang="en-US" sz="1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“For if the word spoken…” (2:2) “After it was at the first spoken through the Lord, it was confirmed to us by those who heard” (2:3), “God also testifying with them, both by signs and wonders and by various miracles and by gifts of the Holy Spirit according to His own will” (2:4).</a:t>
            </a:r>
            <a:endParaRPr kumimoji="0" lang="en-US" altLang="en-US" sz="14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Law of Moses: </a:t>
            </a:r>
            <a:r>
              <a:rPr lang="en-US" altLang="en-US" sz="1800" i="1" u="sng"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No Approved Example </a:t>
            </a:r>
            <a:r>
              <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 – Silent! (Acts 15:24: “To whom we gave no instruction”)</a:t>
            </a:r>
          </a:p>
        </p:txBody>
      </p:sp>
      <p:pic>
        <p:nvPicPr>
          <p:cNvPr id="2" name="Picture 1">
            <a:extLst>
              <a:ext uri="{FF2B5EF4-FFF2-40B4-BE49-F238E27FC236}">
                <a16:creationId xmlns:a16="http://schemas.microsoft.com/office/drawing/2014/main" id="{43C60393-2ED2-4178-981A-B2223125D9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74" y="4648200"/>
            <a:ext cx="3479932" cy="1904804"/>
          </a:xfrm>
          <a:prstGeom prst="rect">
            <a:avLst/>
          </a:prstGeom>
        </p:spPr>
      </p:pic>
      <p:sp>
        <p:nvSpPr>
          <p:cNvPr id="9" name="Rectangle 2">
            <a:extLst>
              <a:ext uri="{FF2B5EF4-FFF2-40B4-BE49-F238E27FC236}">
                <a16:creationId xmlns:a16="http://schemas.microsoft.com/office/drawing/2014/main" id="{255A4FFD-9A1D-4E51-8A11-AAC4F16B39B6}"/>
              </a:ext>
            </a:extLst>
          </p:cNvPr>
          <p:cNvSpPr txBox="1">
            <a:spLocks noChangeArrowheads="1"/>
          </p:cNvSpPr>
          <p:nvPr/>
        </p:nvSpPr>
        <p:spPr>
          <a:xfrm>
            <a:off x="4451" y="685800"/>
            <a:ext cx="3490080" cy="1480368"/>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2800" b="1" i="0" u="none" strike="noStrike" kern="1200" cap="none" spc="0" normalizeH="0" baseline="0" noProof="0" dirty="0">
                <a:ln>
                  <a:noFill/>
                </a:ln>
                <a:solidFill>
                  <a:srgbClr val="FFFF00"/>
                </a:solidFill>
                <a:effectLst/>
                <a:uLnTx/>
                <a:uFillTx/>
                <a:latin typeface="Arial"/>
                <a:ea typeface="+mj-ea"/>
                <a:cs typeface="+mj-cs"/>
              </a:rPr>
              <a:t>The Apostles’ </a:t>
            </a:r>
            <a:r>
              <a:rPr kumimoji="0" lang="en-US" sz="2800" b="1" i="1" u="none" strike="noStrike" kern="1200" cap="none" spc="0" normalizeH="0" baseline="0" noProof="0" dirty="0">
                <a:ln>
                  <a:noFill/>
                </a:ln>
                <a:solidFill>
                  <a:srgbClr val="FFFF00"/>
                </a:solidFill>
                <a:effectLst/>
                <a:uLnTx/>
                <a:uFillTx/>
                <a:latin typeface="Arial"/>
                <a:ea typeface="+mj-ea"/>
                <a:cs typeface="+mj-cs"/>
              </a:rPr>
              <a:t>(Peter and Paul with Barnabas) </a:t>
            </a:r>
            <a:r>
              <a:rPr kumimoji="0" lang="en-US" sz="2800" b="1" i="0" u="none" strike="noStrike" kern="1200" cap="none" spc="0" normalizeH="0" baseline="0" noProof="0" dirty="0">
                <a:ln>
                  <a:noFill/>
                </a:ln>
                <a:solidFill>
                  <a:srgbClr val="FFFF00"/>
                </a:solidFill>
                <a:effectLst/>
                <a:uLnTx/>
                <a:uFillTx/>
                <a:latin typeface="Arial"/>
                <a:ea typeface="+mj-ea"/>
                <a:cs typeface="+mj-cs"/>
              </a:rPr>
              <a:t>Defense</a:t>
            </a:r>
          </a:p>
        </p:txBody>
      </p:sp>
    </p:spTree>
    <p:extLst>
      <p:ext uri="{BB962C8B-B14F-4D97-AF65-F5344CB8AC3E}">
        <p14:creationId xmlns:p14="http://schemas.microsoft.com/office/powerpoint/2010/main" val="30696969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 calcmode="lin" valueType="num">
                                      <p:cBhvr additive="base">
                                        <p:cTn id="22"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13">
                                            <p:txEl>
                                              <p:pRg st="4" end="4"/>
                                            </p:txEl>
                                          </p:spTgt>
                                        </p:tgtEl>
                                        <p:attrNameLst>
                                          <p:attrName>style.visibility</p:attrName>
                                        </p:attrNameLst>
                                      </p:cBhvr>
                                      <p:to>
                                        <p:strVal val="visible"/>
                                      </p:to>
                                    </p:set>
                                    <p:anim calcmode="lin" valueType="num">
                                      <p:cBhvr additive="base">
                                        <p:cTn id="28"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397943"/>
            <a:ext cx="9143980" cy="6067299"/>
          </a:xfrm>
          <a:prstGeom prst="rect">
            <a:avLst/>
          </a:prstGeom>
        </p:spPr>
      </p:pic>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4453" y="538971"/>
            <a:ext cx="5795415" cy="845442"/>
          </a:xfrm>
        </p:spPr>
        <p:txBody>
          <a:bodyPr vert="horz" lIns="91440" tIns="45720" rIns="91440" bIns="45720" rtlCol="0" anchor="ctr">
            <a:normAutofit/>
          </a:bodyPr>
          <a:lstStyle/>
          <a:p>
            <a:pPr algn="ctr">
              <a:defRPr/>
            </a:pPr>
            <a:r>
              <a:rPr lang="en-US" sz="4800" b="1" u="sng" dirty="0">
                <a:solidFill>
                  <a:schemeClr val="bg1"/>
                </a:solidFill>
              </a:rPr>
              <a:t>In Action Today!</a:t>
            </a:r>
          </a:p>
        </p:txBody>
      </p:sp>
      <p:sp>
        <p:nvSpPr>
          <p:cNvPr id="8" name="Footer Placeholder 3">
            <a:extLst>
              <a:ext uri="{FF2B5EF4-FFF2-40B4-BE49-F238E27FC236}">
                <a16:creationId xmlns:a16="http://schemas.microsoft.com/office/drawing/2014/main" id="{6F490FBA-30F9-4DCE-821E-D65DD4930E85}"/>
              </a:ext>
            </a:extLst>
          </p:cNvPr>
          <p:cNvSpPr txBox="1">
            <a:spLocks/>
          </p:cNvSpPr>
          <p:nvPr/>
        </p:nvSpPr>
        <p:spPr>
          <a:xfrm>
            <a:off x="20" y="6344773"/>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Gospel Saves!</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1" y="-19814"/>
            <a:ext cx="8839200" cy="4125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rPr>
              <a:t>The Gospel Saves!</a:t>
            </a:r>
          </a:p>
        </p:txBody>
      </p:sp>
      <p:sp>
        <p:nvSpPr>
          <p:cNvPr id="10" name="Rectangle 2">
            <a:extLst>
              <a:ext uri="{FF2B5EF4-FFF2-40B4-BE49-F238E27FC236}">
                <a16:creationId xmlns:a16="http://schemas.microsoft.com/office/drawing/2014/main" id="{1A4E6DA9-C4A0-400C-9668-DE7B81026B38}"/>
              </a:ext>
            </a:extLst>
          </p:cNvPr>
          <p:cNvSpPr txBox="1">
            <a:spLocks noChangeArrowheads="1"/>
          </p:cNvSpPr>
          <p:nvPr/>
        </p:nvSpPr>
        <p:spPr>
          <a:xfrm rot="21420000">
            <a:off x="103992" y="1368330"/>
            <a:ext cx="5831982" cy="4734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457200" lvl="0" indent="-457200" fontAlgn="auto">
              <a:spcAft>
                <a:spcPts val="0"/>
              </a:spcAft>
              <a:buClr>
                <a:srgbClr val="6DA5D4"/>
              </a:buClr>
              <a:buSzPct val="160000"/>
              <a:buFont typeface="Wingdings" panose="05000000000000000000" pitchFamily="2" charset="2"/>
              <a:buChar char="v"/>
              <a:defRPr/>
            </a:pPr>
            <a:r>
              <a:rPr lang="en-US" sz="2400" dirty="0">
                <a:solidFill>
                  <a:srgbClr val="FFFF00"/>
                </a:solidFill>
              </a:rPr>
              <a:t>Baptism is for the forgiveness of sin and how one calls on the name of the Lord!</a:t>
            </a:r>
            <a:endParaRPr kumimoji="0" lang="en-US" sz="2400" b="1" i="0" u="none" strike="noStrike" kern="1200" cap="all" spc="0" normalizeH="0" baseline="0" noProof="0" dirty="0">
              <a:ln>
                <a:noFill/>
              </a:ln>
              <a:solidFill>
                <a:srgbClr val="FFFF00"/>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
                <a:srgbClr val="6DA5D4"/>
              </a:buClr>
              <a:buSzPct val="160000"/>
              <a:buFontTx/>
              <a:buNone/>
              <a:tabLst/>
              <a:defRPr/>
            </a:pPr>
            <a:r>
              <a:rPr kumimoji="0" lang="en-US" sz="2400" b="1" i="0" u="none" strike="noStrike" kern="1200" cap="all" spc="0" normalizeH="0" baseline="0" noProof="0" dirty="0">
                <a:ln>
                  <a:noFill/>
                </a:ln>
                <a:solidFill>
                  <a:srgbClr val="FFFF00"/>
                </a:solidFill>
                <a:effectLst/>
                <a:uLnTx/>
                <a:uFillTx/>
                <a:latin typeface="Arial"/>
                <a:ea typeface="+mj-ea"/>
                <a:cs typeface="+mj-cs"/>
              </a:rPr>
              <a:t> </a:t>
            </a:r>
          </a:p>
          <a:p>
            <a:pPr marL="342900" marR="0" lvl="0" indent="-342900" algn="l" defTabSz="914400" rtl="0" eaLnBrk="1" fontAlgn="auto" latinLnBrk="0" hangingPunct="1">
              <a:lnSpc>
                <a:spcPct val="90000"/>
              </a:lnSpc>
              <a:spcBef>
                <a:spcPct val="0"/>
              </a:spcBef>
              <a:spcAft>
                <a:spcPts val="0"/>
              </a:spcAft>
              <a:buClr>
                <a:srgbClr val="6DA5D4"/>
              </a:buClr>
              <a:buSzPct val="160000"/>
              <a:buFont typeface="Arial" panose="020B0604020202020204" pitchFamily="34" charset="0"/>
              <a:buChar char="•"/>
              <a:tabLst/>
              <a:defRPr/>
            </a:pPr>
            <a:r>
              <a:rPr kumimoji="0" lang="en-US" sz="2400" b="1" i="0" u="none" strike="noStrike" kern="1200" cap="all" spc="0" normalizeH="0" baseline="0" noProof="0" dirty="0">
                <a:ln>
                  <a:noFill/>
                </a:ln>
                <a:solidFill>
                  <a:srgbClr val="FFFF00"/>
                </a:solidFill>
                <a:effectLst/>
                <a:uLnTx/>
                <a:uFillTx/>
                <a:latin typeface="Arial"/>
                <a:ea typeface="+mj-ea"/>
                <a:cs typeface="+mj-cs"/>
              </a:rPr>
              <a:t>Acts 2:38</a:t>
            </a:r>
          </a:p>
          <a:p>
            <a:pPr marL="342900" marR="0" lvl="0" indent="-342900" algn="l" defTabSz="914400" rtl="0" eaLnBrk="1" fontAlgn="auto" latinLnBrk="0" hangingPunct="1">
              <a:lnSpc>
                <a:spcPct val="90000"/>
              </a:lnSpc>
              <a:spcBef>
                <a:spcPct val="0"/>
              </a:spcBef>
              <a:spcAft>
                <a:spcPts val="0"/>
              </a:spcAft>
              <a:buClr>
                <a:srgbClr val="6DA5D4"/>
              </a:buClr>
              <a:buSzPct val="160000"/>
              <a:buFont typeface="Arial" panose="020B0604020202020204" pitchFamily="34" charset="0"/>
              <a:buChar char="•"/>
              <a:tabLst/>
              <a:defRPr/>
            </a:pPr>
            <a:r>
              <a:rPr kumimoji="0" lang="en-US" sz="2400" b="1" i="0" u="none" strike="noStrike" kern="1200" cap="all" spc="0" normalizeH="0" baseline="0" noProof="0" dirty="0">
                <a:ln>
                  <a:noFill/>
                </a:ln>
                <a:solidFill>
                  <a:srgbClr val="FFFF00"/>
                </a:solidFill>
                <a:effectLst/>
                <a:uLnTx/>
                <a:uFillTx/>
                <a:latin typeface="Arial"/>
                <a:ea typeface="+mj-ea"/>
                <a:cs typeface="+mj-cs"/>
              </a:rPr>
              <a:t>Acts 22:16</a:t>
            </a:r>
          </a:p>
          <a:p>
            <a:pPr marL="342900" lvl="0" indent="-342900" fontAlgn="auto">
              <a:spcAft>
                <a:spcPts val="0"/>
              </a:spcAft>
              <a:buClr>
                <a:srgbClr val="6DA5D4"/>
              </a:buClr>
              <a:buSzPct val="160000"/>
              <a:buFont typeface="Arial" panose="020B0604020202020204" pitchFamily="34" charset="0"/>
              <a:buChar char="•"/>
              <a:defRPr/>
            </a:pPr>
            <a:r>
              <a:rPr lang="en-US" sz="2400" dirty="0">
                <a:solidFill>
                  <a:srgbClr val="FFFF00"/>
                </a:solidFill>
              </a:rPr>
              <a:t>Baptism for the forgiveness of sins is seen by </a:t>
            </a:r>
            <a:r>
              <a:rPr lang="en-US" sz="2400" i="1" u="sng" dirty="0">
                <a:solidFill>
                  <a:srgbClr val="FFFF00"/>
                </a:solidFill>
              </a:rPr>
              <a:t>Apostolic Example</a:t>
            </a:r>
            <a:r>
              <a:rPr lang="en-US" sz="2400" dirty="0">
                <a:solidFill>
                  <a:srgbClr val="FFFF00"/>
                </a:solidFill>
              </a:rPr>
              <a:t> by apostles teaching it and obeying it</a:t>
            </a:r>
            <a:endParaRPr kumimoji="0" lang="en-US" sz="2400" b="1" i="0" u="none" strike="noStrike" kern="1200" cap="all" spc="0" normalizeH="0" baseline="0" noProof="0" dirty="0">
              <a:ln>
                <a:noFill/>
              </a:ln>
              <a:solidFill>
                <a:srgbClr val="FFFF00"/>
              </a:solidFill>
              <a:effectLst/>
              <a:uLnTx/>
              <a:uFillTx/>
              <a:latin typeface="Arial"/>
              <a:ea typeface="+mj-ea"/>
              <a:cs typeface="+mj-cs"/>
            </a:endParaRPr>
          </a:p>
        </p:txBody>
      </p:sp>
    </p:spTree>
    <p:extLst>
      <p:ext uri="{BB962C8B-B14F-4D97-AF65-F5344CB8AC3E}">
        <p14:creationId xmlns:p14="http://schemas.microsoft.com/office/powerpoint/2010/main" val="3696295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0" y="304800"/>
            <a:ext cx="9144000" cy="609600"/>
          </a:xfrm>
        </p:spPr>
        <p:txBody>
          <a:bodyPr/>
          <a:lstStyle/>
          <a:p>
            <a:pPr algn="ctr">
              <a:defRPr/>
            </a:pPr>
            <a:r>
              <a:rPr lang="en-US" u="sng" dirty="0">
                <a:solidFill>
                  <a:schemeClr val="tx1"/>
                </a:solidFill>
                <a:latin typeface="+mn-lt"/>
                <a:cs typeface="Times New Roman" pitchFamily="18" charset="0"/>
              </a:rPr>
              <a:t>Acts 15:13-20</a:t>
            </a:r>
          </a:p>
        </p:txBody>
      </p:sp>
      <p:sp>
        <p:nvSpPr>
          <p:cNvPr id="8195" name="Footer Placeholder 4">
            <a:extLst>
              <a:ext uri="{FF2B5EF4-FFF2-40B4-BE49-F238E27FC236}">
                <a16:creationId xmlns:a16="http://schemas.microsoft.com/office/drawing/2014/main" id="{9CF8BAA6-01E3-4C1F-8348-C079F0114658}"/>
              </a:ext>
            </a:extLst>
          </p:cNvPr>
          <p:cNvSpPr>
            <a:spLocks noGrp="1"/>
          </p:cNvSpPr>
          <p:nvPr>
            <p:ph type="ftr" sz="quarter" idx="10"/>
          </p:nvPr>
        </p:nvSpPr>
        <p:spPr>
          <a:xfrm>
            <a:off x="3505200" y="6595592"/>
            <a:ext cx="2133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Tahoma" panose="020B0604030504040204" pitchFamily="34" charset="0"/>
                <a:ea typeface="+mn-ea"/>
                <a:cs typeface="Times New Roman" panose="02020603050405020304" pitchFamily="18" charset="0"/>
              </a:rPr>
              <a:t>The Gospel Saves!</a:t>
            </a:r>
            <a:endParaRPr kumimoji="0" lang="en-US" altLang="en-US" sz="1000" b="1"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endParaRP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219200"/>
            <a:ext cx="9144000" cy="532453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571500" marR="0" indent="-571500" algn="l" rtl="0"/>
            <a:r>
              <a:rPr lang="en-US" sz="2000" b="0" i="0" u="none" strike="noStrike" baseline="0" dirty="0">
                <a:solidFill>
                  <a:schemeClr val="tx1"/>
                </a:solidFill>
                <a:latin typeface="Verdana" panose="020B0604030504040204" pitchFamily="34" charset="0"/>
              </a:rPr>
              <a:t>13.  After they had stopped speaking, James answered, saying, "Brethren, listen to me.</a:t>
            </a:r>
          </a:p>
          <a:p>
            <a:pPr marL="571500" marR="0" indent="-571500" algn="l" rtl="0"/>
            <a:r>
              <a:rPr lang="en-US" sz="2000" b="0" i="0" u="none" strike="noStrike" baseline="0" dirty="0">
                <a:solidFill>
                  <a:schemeClr val="tx1"/>
                </a:solidFill>
                <a:latin typeface="Verdana" panose="020B0604030504040204" pitchFamily="34" charset="0"/>
              </a:rPr>
              <a:t>14.  "Simeon has related how God first concerned Himself about taking from among the Gentiles a people for His name.</a:t>
            </a:r>
          </a:p>
          <a:p>
            <a:pPr marL="571500" marR="0" indent="-571500" algn="l" rtl="0"/>
            <a:r>
              <a:rPr lang="en-US" sz="2000" b="0" i="0" u="none" strike="noStrike" baseline="0" dirty="0">
                <a:solidFill>
                  <a:schemeClr val="tx1"/>
                </a:solidFill>
                <a:latin typeface="Verdana" panose="020B0604030504040204" pitchFamily="34" charset="0"/>
              </a:rPr>
              <a:t>15.  "With this the words of the Prophets agree, just as it is written,</a:t>
            </a:r>
          </a:p>
          <a:p>
            <a:pPr marL="571500" marR="0" indent="-571500" algn="l" rtl="0"/>
            <a:r>
              <a:rPr lang="en-US" sz="2000" b="0" i="0" u="none" strike="noStrike" baseline="0" dirty="0">
                <a:solidFill>
                  <a:schemeClr val="tx1"/>
                </a:solidFill>
                <a:latin typeface="Verdana" panose="020B0604030504040204" pitchFamily="34" charset="0"/>
              </a:rPr>
              <a:t>16.  'AFTER THESE THINGS I will return, AND I WILL REBUILD THE TABERNACLE OF DAVID WHICH HAS FALLEN, AND I WILL REBUILD ITS RUINS, AND I WILL RESTORE IT,</a:t>
            </a:r>
          </a:p>
          <a:p>
            <a:pPr marL="571500" marR="0" indent="-571500" algn="l" rtl="0"/>
            <a:r>
              <a:rPr lang="en-US" sz="2000" b="0" i="0" u="none" strike="noStrike" baseline="0" dirty="0">
                <a:solidFill>
                  <a:schemeClr val="tx1"/>
                </a:solidFill>
                <a:latin typeface="Verdana" panose="020B0604030504040204" pitchFamily="34" charset="0"/>
              </a:rPr>
              <a:t>17.  SO THAT THE REST OF MANKIND MAY SEEK THE LORD, AND ALL THE GENTILES WHO ARE CALLED BY MY NAME,'</a:t>
            </a:r>
          </a:p>
          <a:p>
            <a:pPr marL="571500" marR="0" indent="-571500" algn="l" rtl="0"/>
            <a:r>
              <a:rPr lang="en-US" sz="2000" b="0" i="0" u="none" strike="noStrike" baseline="0" dirty="0">
                <a:solidFill>
                  <a:schemeClr val="tx1"/>
                </a:solidFill>
                <a:latin typeface="Verdana" panose="020B0604030504040204" pitchFamily="34" charset="0"/>
              </a:rPr>
              <a:t>18.  SAYS THE LORD, WHO MAKES THESE THINGS KNOWN FROM LONG AGO.</a:t>
            </a:r>
          </a:p>
          <a:p>
            <a:pPr marL="571500" marR="0" indent="-571500" algn="l" rtl="0"/>
            <a:r>
              <a:rPr lang="en-US" sz="2000" b="0" i="0" u="none" strike="noStrike" baseline="0" dirty="0">
                <a:solidFill>
                  <a:schemeClr val="tx1"/>
                </a:solidFill>
                <a:latin typeface="Verdana" panose="020B0604030504040204" pitchFamily="34" charset="0"/>
              </a:rPr>
              <a:t>19.  "Therefore it is my judgment that we do not trouble those who are turning to God from among the Gentiles,</a:t>
            </a:r>
          </a:p>
          <a:p>
            <a:pPr marL="571500" marR="0" indent="-571500" algn="l" rtl="0"/>
            <a:r>
              <a:rPr lang="en-US" sz="2000" b="0" i="0" u="none" strike="noStrike" baseline="0" dirty="0">
                <a:solidFill>
                  <a:schemeClr val="tx1"/>
                </a:solidFill>
                <a:latin typeface="Verdana" panose="020B0604030504040204" pitchFamily="34" charset="0"/>
              </a:rPr>
              <a:t>20.  but that we write to them that they abstain from things contaminated by idols and from fornication and from what is strangled and from blood.</a:t>
            </a:r>
          </a:p>
        </p:txBody>
      </p:sp>
      <p:sp>
        <p:nvSpPr>
          <p:cNvPr id="5" name="Rectangle 2">
            <a:extLst>
              <a:ext uri="{FF2B5EF4-FFF2-40B4-BE49-F238E27FC236}">
                <a16:creationId xmlns:a16="http://schemas.microsoft.com/office/drawing/2014/main" id="{E4306C08-BFBC-487E-B51E-44A8908EF4C5}"/>
              </a:ext>
            </a:extLst>
          </p:cNvPr>
          <p:cNvSpPr txBox="1">
            <a:spLocks noChangeArrowheads="1"/>
          </p:cNvSpPr>
          <p:nvPr/>
        </p:nvSpPr>
        <p:spPr bwMode="gray">
          <a:xfrm>
            <a:off x="0" y="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0" cap="none" spc="0" normalizeH="0" baseline="0" noProof="0" dirty="0">
                <a:ln>
                  <a:noFill/>
                </a:ln>
                <a:solidFill>
                  <a:srgbClr val="0000FF"/>
                </a:solidFill>
                <a:effectLst/>
                <a:uLnTx/>
                <a:uFillTx/>
                <a:latin typeface="Arial"/>
                <a:ea typeface="+mj-ea"/>
                <a:cs typeface="Times New Roman" pitchFamily="18" charset="0"/>
              </a:rPr>
              <a:t>The Gospel Saves!</a:t>
            </a:r>
          </a:p>
        </p:txBody>
      </p:sp>
    </p:spTree>
    <p:extLst>
      <p:ext uri="{BB962C8B-B14F-4D97-AF65-F5344CB8AC3E}">
        <p14:creationId xmlns:p14="http://schemas.microsoft.com/office/powerpoint/2010/main" val="4860991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The Gospel Saves!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1"/>
            <a:ext cx="3490080" cy="685801"/>
          </a:xfrm>
        </p:spPr>
        <p:txBody>
          <a:bodyPr vert="horz" lIns="91440" tIns="45720" rIns="91440" bIns="45720" rtlCol="0" anchor="ctr">
            <a:normAutofit/>
          </a:bodyPr>
          <a:lstStyle/>
          <a:p>
            <a:pPr defTabSz="914400">
              <a:defRPr/>
            </a:pPr>
            <a:r>
              <a:rPr lang="en-US" sz="2800" b="1" dirty="0">
                <a:solidFill>
                  <a:srgbClr val="FFFF00"/>
                </a:solidFill>
              </a:rPr>
              <a:t>The Gospel Saves!</a:t>
            </a:r>
            <a:endParaRPr lang="en-US" sz="3200" b="1" dirty="0">
              <a:solidFill>
                <a:srgbClr val="FFFF00"/>
              </a:solidFill>
            </a:endParaRP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200400" y="-2"/>
            <a:ext cx="594360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kumimoji="0" lang="en-US" altLang="en-US" sz="1800" b="1" i="0" u="sng"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Direct Statement:</a:t>
            </a: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God made a direct statement that the Gentiles would be called by His name (Acts 15:17-18)!</a:t>
            </a:r>
            <a:endPar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1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James declares the matter settled (15:19)</a:t>
            </a: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1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Peter sent by God to Cornelius (Acts 10:33-34, 43; 11:11-12)</a:t>
            </a:r>
            <a:endParaRPr kumimoji="0" lang="en-US" altLang="en-US" sz="14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r>
              <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Law of Moses: </a:t>
            </a:r>
            <a:r>
              <a:rPr kumimoji="0" lang="en-US" altLang="en-US" sz="1800" b="1" i="1" u="sng"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No direct Statement</a:t>
            </a:r>
            <a:r>
              <a:rPr kumimoji="0" lang="en-US" altLang="en-US" sz="1800" b="1" strike="noStrike" kern="1200" cap="all" spc="0" normalizeH="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 Silent! (Acts 15:24: “To whom we gave no instruction”)</a:t>
            </a:r>
          </a:p>
        </p:txBody>
      </p:sp>
      <p:pic>
        <p:nvPicPr>
          <p:cNvPr id="2" name="Picture 1">
            <a:extLst>
              <a:ext uri="{FF2B5EF4-FFF2-40B4-BE49-F238E27FC236}">
                <a16:creationId xmlns:a16="http://schemas.microsoft.com/office/drawing/2014/main" id="{43C60393-2ED2-4178-981A-B2223125D9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74" y="4648200"/>
            <a:ext cx="3479932" cy="1904804"/>
          </a:xfrm>
          <a:prstGeom prst="rect">
            <a:avLst/>
          </a:prstGeom>
        </p:spPr>
      </p:pic>
      <p:sp>
        <p:nvSpPr>
          <p:cNvPr id="9" name="Rectangle 2">
            <a:extLst>
              <a:ext uri="{FF2B5EF4-FFF2-40B4-BE49-F238E27FC236}">
                <a16:creationId xmlns:a16="http://schemas.microsoft.com/office/drawing/2014/main" id="{255A4FFD-9A1D-4E51-8A11-AAC4F16B39B6}"/>
              </a:ext>
            </a:extLst>
          </p:cNvPr>
          <p:cNvSpPr txBox="1">
            <a:spLocks noChangeArrowheads="1"/>
          </p:cNvSpPr>
          <p:nvPr/>
        </p:nvSpPr>
        <p:spPr>
          <a:xfrm>
            <a:off x="4451" y="685800"/>
            <a:ext cx="3490080" cy="1480368"/>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2800" b="1" i="0" u="none" strike="noStrike" kern="1200" cap="none" spc="0" normalizeH="0" baseline="0" noProof="0" dirty="0">
                <a:ln>
                  <a:noFill/>
                </a:ln>
                <a:solidFill>
                  <a:srgbClr val="FFFF00"/>
                </a:solidFill>
                <a:effectLst/>
                <a:uLnTx/>
                <a:uFillTx/>
                <a:latin typeface="Arial"/>
                <a:ea typeface="+mj-ea"/>
                <a:cs typeface="+mj-cs"/>
              </a:rPr>
              <a:t>James’</a:t>
            </a:r>
            <a:r>
              <a:rPr kumimoji="0" lang="en-US" sz="2800" b="1" i="1" u="none" strike="noStrike" kern="1200" cap="none" spc="0" normalizeH="0" baseline="0" noProof="0" dirty="0">
                <a:ln>
                  <a:noFill/>
                </a:ln>
                <a:solidFill>
                  <a:srgbClr val="FFFF00"/>
                </a:solidFill>
                <a:effectLst/>
                <a:uLnTx/>
                <a:uFillTx/>
                <a:latin typeface="Arial"/>
                <a:ea typeface="+mj-ea"/>
                <a:cs typeface="+mj-cs"/>
              </a:rPr>
              <a:t> </a:t>
            </a:r>
            <a:r>
              <a:rPr kumimoji="0" lang="en-US" sz="2800" b="1" i="0" u="none" strike="noStrike" kern="1200" cap="none" spc="0" normalizeH="0" baseline="0" noProof="0" dirty="0">
                <a:ln>
                  <a:noFill/>
                </a:ln>
                <a:solidFill>
                  <a:srgbClr val="FFFF00"/>
                </a:solidFill>
                <a:effectLst/>
                <a:uLnTx/>
                <a:uFillTx/>
                <a:latin typeface="Arial"/>
                <a:ea typeface="+mj-ea"/>
                <a:cs typeface="+mj-cs"/>
              </a:rPr>
              <a:t>Defense</a:t>
            </a:r>
          </a:p>
        </p:txBody>
      </p:sp>
    </p:spTree>
    <p:extLst>
      <p:ext uri="{BB962C8B-B14F-4D97-AF65-F5344CB8AC3E}">
        <p14:creationId xmlns:p14="http://schemas.microsoft.com/office/powerpoint/2010/main" val="6009340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 calcmode="lin" valueType="num">
                                      <p:cBhvr additive="base">
                                        <p:cTn id="23"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397943"/>
            <a:ext cx="9143980" cy="6067299"/>
          </a:xfrm>
          <a:prstGeom prst="rect">
            <a:avLst/>
          </a:prstGeom>
        </p:spPr>
      </p:pic>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4453" y="538971"/>
            <a:ext cx="5795415" cy="845442"/>
          </a:xfrm>
        </p:spPr>
        <p:txBody>
          <a:bodyPr vert="horz" lIns="91440" tIns="45720" rIns="91440" bIns="45720" rtlCol="0" anchor="ctr">
            <a:normAutofit/>
          </a:bodyPr>
          <a:lstStyle/>
          <a:p>
            <a:pPr algn="ctr">
              <a:defRPr/>
            </a:pPr>
            <a:r>
              <a:rPr lang="en-US" sz="4800" b="1" u="sng" dirty="0">
                <a:solidFill>
                  <a:schemeClr val="bg1"/>
                </a:solidFill>
              </a:rPr>
              <a:t>In Action Today!</a:t>
            </a:r>
          </a:p>
        </p:txBody>
      </p:sp>
      <p:sp>
        <p:nvSpPr>
          <p:cNvPr id="8" name="Footer Placeholder 3">
            <a:extLst>
              <a:ext uri="{FF2B5EF4-FFF2-40B4-BE49-F238E27FC236}">
                <a16:creationId xmlns:a16="http://schemas.microsoft.com/office/drawing/2014/main" id="{6F490FBA-30F9-4DCE-821E-D65DD4930E85}"/>
              </a:ext>
            </a:extLst>
          </p:cNvPr>
          <p:cNvSpPr txBox="1">
            <a:spLocks/>
          </p:cNvSpPr>
          <p:nvPr/>
        </p:nvSpPr>
        <p:spPr>
          <a:xfrm>
            <a:off x="20" y="6344773"/>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Gospel Saves!</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1" y="-19814"/>
            <a:ext cx="8839200" cy="4125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rPr>
              <a:t>The Gospel Saves!</a:t>
            </a:r>
          </a:p>
        </p:txBody>
      </p:sp>
      <p:sp>
        <p:nvSpPr>
          <p:cNvPr id="10" name="Rectangle 2">
            <a:extLst>
              <a:ext uri="{FF2B5EF4-FFF2-40B4-BE49-F238E27FC236}">
                <a16:creationId xmlns:a16="http://schemas.microsoft.com/office/drawing/2014/main" id="{1A4E6DA9-C4A0-400C-9668-DE7B81026B38}"/>
              </a:ext>
            </a:extLst>
          </p:cNvPr>
          <p:cNvSpPr txBox="1">
            <a:spLocks noChangeArrowheads="1"/>
          </p:cNvSpPr>
          <p:nvPr/>
        </p:nvSpPr>
        <p:spPr>
          <a:xfrm rot="21420000">
            <a:off x="103992" y="1368330"/>
            <a:ext cx="5831982" cy="4734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457200" lvl="0" indent="-457200" fontAlgn="auto">
              <a:spcAft>
                <a:spcPts val="0"/>
              </a:spcAft>
              <a:buClr>
                <a:srgbClr val="6DA5D4"/>
              </a:buClr>
              <a:buSzPct val="160000"/>
              <a:buFont typeface="Wingdings" panose="05000000000000000000" pitchFamily="2" charset="2"/>
              <a:buChar char="v"/>
              <a:defRPr/>
            </a:pPr>
            <a:r>
              <a:rPr lang="en-US" sz="2400" dirty="0">
                <a:solidFill>
                  <a:srgbClr val="FFFF00"/>
                </a:solidFill>
              </a:rPr>
              <a:t>Baptism is commanded and so is essential to salvation!</a:t>
            </a:r>
            <a:endParaRPr kumimoji="0" lang="en-US" sz="2400" b="1" i="0" u="none" strike="noStrike" kern="1200" cap="all" spc="0" normalizeH="0" baseline="0" noProof="0" dirty="0">
              <a:ln>
                <a:noFill/>
              </a:ln>
              <a:solidFill>
                <a:srgbClr val="FFFF00"/>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
                <a:srgbClr val="6DA5D4"/>
              </a:buClr>
              <a:buSzPct val="160000"/>
              <a:buFontTx/>
              <a:buNone/>
              <a:tabLst/>
              <a:defRPr/>
            </a:pPr>
            <a:r>
              <a:rPr kumimoji="0" lang="en-US" sz="2400" b="1" i="0" u="none" strike="noStrike" kern="1200" cap="all" spc="0" normalizeH="0" baseline="0" noProof="0" dirty="0">
                <a:ln>
                  <a:noFill/>
                </a:ln>
                <a:solidFill>
                  <a:srgbClr val="FFFF00"/>
                </a:solidFill>
                <a:effectLst/>
                <a:uLnTx/>
                <a:uFillTx/>
                <a:latin typeface="Arial"/>
                <a:ea typeface="+mj-ea"/>
                <a:cs typeface="+mj-cs"/>
              </a:rPr>
              <a:t> </a:t>
            </a:r>
          </a:p>
          <a:p>
            <a:pPr marL="342900" marR="0" lvl="0" indent="-342900" algn="l" defTabSz="914400" rtl="0" eaLnBrk="1" fontAlgn="auto" latinLnBrk="0" hangingPunct="1">
              <a:lnSpc>
                <a:spcPct val="90000"/>
              </a:lnSpc>
              <a:spcBef>
                <a:spcPct val="0"/>
              </a:spcBef>
              <a:spcAft>
                <a:spcPts val="0"/>
              </a:spcAft>
              <a:buClr>
                <a:srgbClr val="6DA5D4"/>
              </a:buClr>
              <a:buSzPct val="160000"/>
              <a:buFont typeface="Arial" panose="020B0604020202020204" pitchFamily="34" charset="0"/>
              <a:buChar char="•"/>
              <a:tabLst/>
              <a:defRPr/>
            </a:pPr>
            <a:r>
              <a:rPr kumimoji="0" lang="en-US" sz="2400" b="1" i="0" u="none" strike="noStrike" kern="1200" cap="all" spc="0" normalizeH="0" baseline="0" noProof="0" dirty="0">
                <a:ln>
                  <a:noFill/>
                </a:ln>
                <a:solidFill>
                  <a:srgbClr val="FFFF00"/>
                </a:solidFill>
                <a:effectLst/>
                <a:uLnTx/>
                <a:uFillTx/>
                <a:latin typeface="Arial"/>
                <a:ea typeface="+mj-ea"/>
                <a:cs typeface="+mj-cs"/>
              </a:rPr>
              <a:t>Mark 16:15-16</a:t>
            </a:r>
          </a:p>
          <a:p>
            <a:pPr marL="342900" marR="0" lvl="0" indent="-342900" algn="l" defTabSz="914400" rtl="0" eaLnBrk="1" fontAlgn="auto" latinLnBrk="0" hangingPunct="1">
              <a:lnSpc>
                <a:spcPct val="90000"/>
              </a:lnSpc>
              <a:spcBef>
                <a:spcPct val="0"/>
              </a:spcBef>
              <a:spcAft>
                <a:spcPts val="0"/>
              </a:spcAft>
              <a:buClr>
                <a:srgbClr val="6DA5D4"/>
              </a:buClr>
              <a:buSzPct val="160000"/>
              <a:buFont typeface="Arial" panose="020B0604020202020204" pitchFamily="34" charset="0"/>
              <a:buChar char="•"/>
              <a:tabLst/>
              <a:defRPr/>
            </a:pPr>
            <a:r>
              <a:rPr kumimoji="0" lang="en-US" sz="2400" b="1" i="0" u="none" strike="noStrike" kern="1200" cap="all" spc="0" normalizeH="0" baseline="0" noProof="0" dirty="0">
                <a:ln>
                  <a:noFill/>
                </a:ln>
                <a:solidFill>
                  <a:srgbClr val="FFFF00"/>
                </a:solidFill>
                <a:effectLst/>
                <a:uLnTx/>
                <a:uFillTx/>
                <a:latin typeface="Arial"/>
                <a:ea typeface="+mj-ea"/>
                <a:cs typeface="+mj-cs"/>
              </a:rPr>
              <a:t>Acts 2:38</a:t>
            </a:r>
          </a:p>
          <a:p>
            <a:pPr marL="342900" marR="0" lvl="0" indent="-342900" algn="l" defTabSz="914400" rtl="0" eaLnBrk="1" fontAlgn="auto" latinLnBrk="0" hangingPunct="1">
              <a:lnSpc>
                <a:spcPct val="90000"/>
              </a:lnSpc>
              <a:spcBef>
                <a:spcPct val="0"/>
              </a:spcBef>
              <a:spcAft>
                <a:spcPts val="0"/>
              </a:spcAft>
              <a:buClr>
                <a:srgbClr val="6DA5D4"/>
              </a:buClr>
              <a:buSzPct val="160000"/>
              <a:buFont typeface="Arial" panose="020B0604020202020204" pitchFamily="34" charset="0"/>
              <a:buChar char="•"/>
              <a:tabLst/>
              <a:defRPr/>
            </a:pPr>
            <a:r>
              <a:rPr kumimoji="0" lang="en-US" sz="2400" b="1" i="0" u="none" strike="noStrike" kern="1200" cap="all" spc="0" normalizeH="0" baseline="0" noProof="0" dirty="0">
                <a:ln>
                  <a:noFill/>
                </a:ln>
                <a:solidFill>
                  <a:srgbClr val="FFFF00"/>
                </a:solidFill>
                <a:effectLst/>
                <a:uLnTx/>
                <a:uFillTx/>
                <a:latin typeface="Arial"/>
                <a:ea typeface="+mj-ea"/>
                <a:cs typeface="+mj-cs"/>
              </a:rPr>
              <a:t>Acts 10:48</a:t>
            </a:r>
          </a:p>
          <a:p>
            <a:pPr marL="342900" lvl="0" indent="-342900" fontAlgn="auto">
              <a:spcAft>
                <a:spcPts val="0"/>
              </a:spcAft>
              <a:buClr>
                <a:srgbClr val="6DA5D4"/>
              </a:buClr>
              <a:buSzPct val="160000"/>
              <a:buFont typeface="Arial" panose="020B0604020202020204" pitchFamily="34" charset="0"/>
              <a:buChar char="•"/>
              <a:defRPr/>
            </a:pPr>
            <a:r>
              <a:rPr lang="en-US" sz="2400" dirty="0">
                <a:solidFill>
                  <a:srgbClr val="FFFF00"/>
                </a:solidFill>
              </a:rPr>
              <a:t>Baptism is a </a:t>
            </a:r>
            <a:r>
              <a:rPr lang="en-US" sz="2400" i="1" u="sng" dirty="0">
                <a:solidFill>
                  <a:srgbClr val="FFFF00"/>
                </a:solidFill>
              </a:rPr>
              <a:t>Command</a:t>
            </a:r>
            <a:r>
              <a:rPr lang="en-US" sz="2400" dirty="0">
                <a:solidFill>
                  <a:srgbClr val="FFFF00"/>
                </a:solidFill>
              </a:rPr>
              <a:t> for all people as seen by Peter teaching it to the Jews and ordering the Gentiles</a:t>
            </a:r>
            <a:endParaRPr kumimoji="0" lang="en-US" sz="2400" b="1" i="0" u="none" strike="noStrike" kern="1200" cap="all" spc="0" normalizeH="0" baseline="0" noProof="0" dirty="0">
              <a:ln>
                <a:noFill/>
              </a:ln>
              <a:solidFill>
                <a:srgbClr val="FFFF00"/>
              </a:solidFill>
              <a:effectLst/>
              <a:uLnTx/>
              <a:uFillTx/>
              <a:latin typeface="Arial"/>
              <a:ea typeface="+mj-ea"/>
              <a:cs typeface="+mj-cs"/>
            </a:endParaRPr>
          </a:p>
        </p:txBody>
      </p:sp>
    </p:spTree>
    <p:extLst>
      <p:ext uri="{BB962C8B-B14F-4D97-AF65-F5344CB8AC3E}">
        <p14:creationId xmlns:p14="http://schemas.microsoft.com/office/powerpoint/2010/main" val="30232338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14748" y="6541064"/>
            <a:ext cx="1907458" cy="30956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1" u="none" strike="noStrike" kern="1200" cap="none" spc="0" normalizeH="0" baseline="0" noProof="0">
                <a:ln>
                  <a:noFill/>
                </a:ln>
                <a:solidFill>
                  <a:srgbClr val="FFFFFF">
                    <a:alpha val="65000"/>
                  </a:srgbClr>
                </a:solidFill>
                <a:effectLst/>
                <a:uLnTx/>
                <a:uFillTx/>
                <a:latin typeface="Arial" charset="0"/>
                <a:ea typeface="+mn-ea"/>
                <a:cs typeface="Arial" charset="0"/>
              </a:rPr>
              <a:t>The Gospel Saves!</a:t>
            </a:r>
            <a:endParaRPr kumimoji="0" lang="en-US" sz="1000" b="1" i="1" u="none" strike="noStrike" kern="1200" cap="none" spc="0" normalizeH="0" baseline="0" noProof="0" dirty="0">
              <a:ln>
                <a:noFill/>
              </a:ln>
              <a:solidFill>
                <a:srgbClr val="FFFFFF">
                  <a:alpha val="65000"/>
                </a:srgbClr>
              </a:solidFill>
              <a:effectLst/>
              <a:uLnTx/>
              <a:uFillTx/>
              <a:latin typeface="Arial" charset="0"/>
              <a:ea typeface="+mn-ea"/>
              <a:cs typeface="Arial" charset="0"/>
            </a:endParaRPr>
          </a:p>
        </p:txBody>
      </p:sp>
      <p:sp>
        <p:nvSpPr>
          <p:cNvPr id="157698" name="Rectangle 1026"/>
          <p:cNvSpPr>
            <a:spLocks noGrp="1" noChangeArrowheads="1"/>
          </p:cNvSpPr>
          <p:nvPr>
            <p:ph type="title"/>
          </p:nvPr>
        </p:nvSpPr>
        <p:spPr>
          <a:xfrm>
            <a:off x="14748" y="-7118"/>
            <a:ext cx="9144000" cy="652462"/>
          </a:xfrm>
        </p:spPr>
        <p:txBody>
          <a:bodyPr>
            <a:noAutofit/>
          </a:bodyPr>
          <a:lstStyle/>
          <a:p>
            <a:pPr marL="0" indent="0" eaLnBrk="1" fontAlgn="auto" hangingPunct="1">
              <a:spcAft>
                <a:spcPts val="0"/>
              </a:spcAft>
              <a:buClr>
                <a:schemeClr val="accent6">
                  <a:lumMod val="75000"/>
                </a:schemeClr>
              </a:buClr>
              <a:buNone/>
              <a:defRPr/>
            </a:pPr>
            <a:r>
              <a:rPr lang="en-US" b="1" u="sng" dirty="0">
                <a:solidFill>
                  <a:srgbClr val="66FFFF"/>
                </a:solidFill>
                <a:latin typeface="Arial" pitchFamily="34" charset="0"/>
                <a:cs typeface="Arial" pitchFamily="34" charset="0"/>
              </a:rPr>
              <a:t>The Gospel Saves!</a:t>
            </a:r>
          </a:p>
        </p:txBody>
      </p:sp>
      <p:sp>
        <p:nvSpPr>
          <p:cNvPr id="6" name="Text Box 6"/>
          <p:cNvSpPr txBox="1">
            <a:spLocks noChangeArrowheads="1"/>
          </p:cNvSpPr>
          <p:nvPr/>
        </p:nvSpPr>
        <p:spPr bwMode="auto">
          <a:xfrm>
            <a:off x="-8603" y="950062"/>
            <a:ext cx="9144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defRPr/>
            </a:pPr>
            <a:r>
              <a:rPr lang="en-US" sz="2800" dirty="0">
                <a:solidFill>
                  <a:srgbClr val="FFFF00"/>
                </a:solidFill>
                <a:latin typeface="Tahoma" pitchFamily="34" charset="0"/>
                <a:cs typeface="Times New Roman" pitchFamily="18" charset="0"/>
              </a:rPr>
              <a:t>The apostles and elders in Jerusalem solved the doctrinal problem of whether the Gentile converts must be circumcised and obey the Law of Moses in addition to obeying the gospel by appealing to Necessary Implication, Approved Example, and Direct Statement</a:t>
            </a:r>
            <a:endParaRPr kumimoji="0" lang="en-US" sz="11500" b="1" u="none" strike="noStrike" kern="1200" cap="none" spc="0" normalizeH="0" baseline="0" noProof="0" dirty="0">
              <a:ln>
                <a:noFill/>
              </a:ln>
              <a:solidFill>
                <a:srgbClr val="FFFF00"/>
              </a:solidFill>
              <a:effectLst/>
              <a:uLnTx/>
              <a:uFillTx/>
              <a:latin typeface="Tahoma" pitchFamily="34" charset="0"/>
              <a:cs typeface="Times New Roman" pitchFamily="18" charset="0"/>
            </a:endParaRPr>
          </a:p>
        </p:txBody>
      </p:sp>
      <p:sp>
        <p:nvSpPr>
          <p:cNvPr id="9" name="Text Box 3"/>
          <p:cNvSpPr txBox="1">
            <a:spLocks noChangeArrowheads="1"/>
          </p:cNvSpPr>
          <p:nvPr/>
        </p:nvSpPr>
        <p:spPr bwMode="auto">
          <a:xfrm>
            <a:off x="0" y="4114895"/>
            <a:ext cx="9161206" cy="1938992"/>
          </a:xfrm>
          <a:prstGeom prst="rect">
            <a:avLst/>
          </a:prstGeom>
          <a:solidFill>
            <a:srgbClr val="FFCCFF"/>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lvl="0" indent="0" algn="ctr">
              <a:defRPr/>
            </a:pPr>
            <a:r>
              <a:rPr lang="en-US" dirty="0">
                <a:solidFill>
                  <a:srgbClr val="FF0000"/>
                </a:solidFill>
              </a:rPr>
              <a:t>They then saw to it a </a:t>
            </a:r>
            <a:r>
              <a:rPr lang="en-US" i="1" u="sng" dirty="0">
                <a:solidFill>
                  <a:srgbClr val="FF0000"/>
                </a:solidFill>
              </a:rPr>
              <a:t>Pattern or Principle</a:t>
            </a:r>
            <a:r>
              <a:rPr lang="en-US" dirty="0">
                <a:solidFill>
                  <a:srgbClr val="FF0000"/>
                </a:solidFill>
              </a:rPr>
              <a:t> was taught by writing a letter to Gentile converts telling them not to listen to Judaizers to whom were given “no instruction” and that the letter was approved by the Holy Spirit </a:t>
            </a:r>
          </a:p>
          <a:p>
            <a:pPr marL="0" lvl="0" indent="0" algn="ctr">
              <a:defRPr/>
            </a:pPr>
            <a:r>
              <a:rPr lang="en-US" dirty="0">
                <a:solidFill>
                  <a:srgbClr val="FF0000"/>
                </a:solidFill>
              </a:rPr>
              <a:t>(Acts 15:22-33)</a:t>
            </a:r>
            <a:endParaRPr kumimoji="0" lang="en-US" sz="2400" b="1" i="1" u="none" strike="noStrike" kern="1200" cap="none" spc="0" normalizeH="0" baseline="0" noProof="0" dirty="0">
              <a:ln>
                <a:noFill/>
              </a:ln>
              <a:solidFill>
                <a:srgbClr val="FF0000"/>
              </a:solidFill>
              <a:effectLst/>
              <a:uLnTx/>
              <a:uFillTx/>
              <a:latin typeface="Tahoma" pitchFamily="34" charset="0"/>
              <a:ea typeface="+mn-ea"/>
              <a:cs typeface="+mn-cs"/>
            </a:endParaRPr>
          </a:p>
        </p:txBody>
      </p:sp>
    </p:spTree>
    <p:extLst>
      <p:ext uri="{BB962C8B-B14F-4D97-AF65-F5344CB8AC3E}">
        <p14:creationId xmlns:p14="http://schemas.microsoft.com/office/powerpoint/2010/main" val="5035943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0" y="304800"/>
            <a:ext cx="9144000" cy="609600"/>
          </a:xfrm>
        </p:spPr>
        <p:txBody>
          <a:bodyPr/>
          <a:lstStyle/>
          <a:p>
            <a:pPr algn="ctr">
              <a:defRPr/>
            </a:pPr>
            <a:r>
              <a:rPr lang="en-US" u="sng" dirty="0">
                <a:solidFill>
                  <a:schemeClr val="tx1"/>
                </a:solidFill>
                <a:latin typeface="+mn-lt"/>
                <a:cs typeface="Times New Roman" pitchFamily="18" charset="0"/>
              </a:rPr>
              <a:t>Romans 1:16-17</a:t>
            </a:r>
          </a:p>
        </p:txBody>
      </p:sp>
      <p:sp>
        <p:nvSpPr>
          <p:cNvPr id="8195" name="Footer Placeholder 4">
            <a:extLst>
              <a:ext uri="{FF2B5EF4-FFF2-40B4-BE49-F238E27FC236}">
                <a16:creationId xmlns:a16="http://schemas.microsoft.com/office/drawing/2014/main" id="{9CF8BAA6-01E3-4C1F-8348-C079F0114658}"/>
              </a:ext>
            </a:extLst>
          </p:cNvPr>
          <p:cNvSpPr>
            <a:spLocks noGrp="1"/>
          </p:cNvSpPr>
          <p:nvPr>
            <p:ph type="ftr" sz="quarter" idx="10"/>
          </p:nvPr>
        </p:nvSpPr>
        <p:spPr>
          <a:xfrm>
            <a:off x="3505200" y="6595592"/>
            <a:ext cx="2133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Tahoma" panose="020B0604030504040204" pitchFamily="34" charset="0"/>
                <a:ea typeface="+mn-ea"/>
                <a:cs typeface="Times New Roman" panose="02020603050405020304" pitchFamily="18" charset="0"/>
              </a:rPr>
              <a:t>The Gospel Saves!</a:t>
            </a:r>
            <a:endParaRPr kumimoji="0" lang="en-US" altLang="en-US" sz="1000" b="1"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endParaRP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371600"/>
            <a:ext cx="9144000" cy="5016758"/>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For I am not ashamed of the gospel, for it is the power of God for salvation to everyone who believes, to the Jew first and also to the Greek. For in it the righteousness of God is revealed from faith to faith; as it is written, “BUT THE RIGHTEOUS man SHALL LIVE BY FAITH.”</a:t>
            </a:r>
          </a:p>
        </p:txBody>
      </p:sp>
      <p:sp>
        <p:nvSpPr>
          <p:cNvPr id="5" name="Rectangle 2">
            <a:extLst>
              <a:ext uri="{FF2B5EF4-FFF2-40B4-BE49-F238E27FC236}">
                <a16:creationId xmlns:a16="http://schemas.microsoft.com/office/drawing/2014/main" id="{E4306C08-BFBC-487E-B51E-44A8908EF4C5}"/>
              </a:ext>
            </a:extLst>
          </p:cNvPr>
          <p:cNvSpPr txBox="1">
            <a:spLocks noChangeArrowheads="1"/>
          </p:cNvSpPr>
          <p:nvPr/>
        </p:nvSpPr>
        <p:spPr bwMode="gray">
          <a:xfrm>
            <a:off x="0" y="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0" cap="none" spc="0" normalizeH="0" baseline="0" noProof="0" dirty="0">
                <a:ln>
                  <a:noFill/>
                </a:ln>
                <a:solidFill>
                  <a:srgbClr val="0000FF"/>
                </a:solidFill>
                <a:effectLst/>
                <a:uLnTx/>
                <a:uFillTx/>
                <a:latin typeface="+mn-lt"/>
                <a:ea typeface="+mj-ea"/>
                <a:cs typeface="Times New Roman" pitchFamily="18" charset="0"/>
              </a:rPr>
              <a:t>Intro</a:t>
            </a:r>
          </a:p>
        </p:txBody>
      </p:sp>
    </p:spTree>
    <p:extLst>
      <p:ext uri="{BB962C8B-B14F-4D97-AF65-F5344CB8AC3E}">
        <p14:creationId xmlns:p14="http://schemas.microsoft.com/office/powerpoint/2010/main" val="13317769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14748" y="6541064"/>
            <a:ext cx="1907458" cy="30956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1" u="none" strike="noStrike" kern="1200" cap="none" spc="0" normalizeH="0" baseline="0" noProof="0">
                <a:ln>
                  <a:noFill/>
                </a:ln>
                <a:solidFill>
                  <a:srgbClr val="FFFFFF">
                    <a:alpha val="65000"/>
                  </a:srgbClr>
                </a:solidFill>
                <a:effectLst/>
                <a:uLnTx/>
                <a:uFillTx/>
                <a:latin typeface="Arial" charset="0"/>
                <a:ea typeface="+mn-ea"/>
                <a:cs typeface="Arial" charset="0"/>
              </a:rPr>
              <a:t>The Gospel Saves!</a:t>
            </a:r>
            <a:endParaRPr kumimoji="0" lang="en-US" sz="1000" b="1" i="1" u="none" strike="noStrike" kern="1200" cap="none" spc="0" normalizeH="0" baseline="0" noProof="0" dirty="0">
              <a:ln>
                <a:noFill/>
              </a:ln>
              <a:solidFill>
                <a:srgbClr val="FFFFFF">
                  <a:alpha val="65000"/>
                </a:srgbClr>
              </a:solidFill>
              <a:effectLst/>
              <a:uLnTx/>
              <a:uFillTx/>
              <a:latin typeface="Arial" charset="0"/>
              <a:ea typeface="+mn-ea"/>
              <a:cs typeface="Arial" charset="0"/>
            </a:endParaRPr>
          </a:p>
        </p:txBody>
      </p:sp>
      <p:sp>
        <p:nvSpPr>
          <p:cNvPr id="157698" name="Rectangle 1026"/>
          <p:cNvSpPr>
            <a:spLocks noGrp="1" noChangeArrowheads="1"/>
          </p:cNvSpPr>
          <p:nvPr>
            <p:ph type="title"/>
          </p:nvPr>
        </p:nvSpPr>
        <p:spPr>
          <a:xfrm>
            <a:off x="14748" y="-7118"/>
            <a:ext cx="9144000" cy="652462"/>
          </a:xfrm>
        </p:spPr>
        <p:txBody>
          <a:bodyPr>
            <a:noAutofit/>
          </a:bodyPr>
          <a:lstStyle/>
          <a:p>
            <a:pPr marL="0" indent="0" eaLnBrk="1" fontAlgn="auto" hangingPunct="1">
              <a:spcAft>
                <a:spcPts val="0"/>
              </a:spcAft>
              <a:buClr>
                <a:schemeClr val="accent6">
                  <a:lumMod val="75000"/>
                </a:schemeClr>
              </a:buClr>
              <a:buNone/>
              <a:defRPr/>
            </a:pPr>
            <a:r>
              <a:rPr lang="en-US" b="1" u="sng" dirty="0">
                <a:solidFill>
                  <a:srgbClr val="66FFFF"/>
                </a:solidFill>
                <a:latin typeface="Arial" pitchFamily="34" charset="0"/>
                <a:cs typeface="Arial" pitchFamily="34" charset="0"/>
              </a:rPr>
              <a:t>The Gospel Saves!</a:t>
            </a:r>
          </a:p>
        </p:txBody>
      </p:sp>
      <p:sp>
        <p:nvSpPr>
          <p:cNvPr id="6" name="Text Box 6"/>
          <p:cNvSpPr txBox="1">
            <a:spLocks noChangeArrowheads="1"/>
          </p:cNvSpPr>
          <p:nvPr/>
        </p:nvSpPr>
        <p:spPr bwMode="auto">
          <a:xfrm>
            <a:off x="0" y="1397674"/>
            <a:ext cx="9144000"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defRPr/>
            </a:pPr>
            <a:r>
              <a:rPr lang="en-US" sz="6600" i="1" dirty="0">
                <a:solidFill>
                  <a:srgbClr val="FFFF00"/>
                </a:solidFill>
                <a:latin typeface="Tahoma" pitchFamily="34" charset="0"/>
                <a:cs typeface="Times New Roman" pitchFamily="18" charset="0"/>
              </a:rPr>
              <a:t>The gospel is for all: To the Jew first and also the Greek! </a:t>
            </a:r>
          </a:p>
          <a:p>
            <a:pPr marL="0" lvl="0" indent="0" algn="ctr" eaLnBrk="1" hangingPunct="1">
              <a:defRPr/>
            </a:pPr>
            <a:r>
              <a:rPr lang="en-US" sz="6000" i="1" dirty="0">
                <a:solidFill>
                  <a:srgbClr val="FFFF00"/>
                </a:solidFill>
                <a:latin typeface="Tahoma" pitchFamily="34" charset="0"/>
                <a:cs typeface="Times New Roman" pitchFamily="18" charset="0"/>
              </a:rPr>
              <a:t>(Romans 1:16-17)</a:t>
            </a:r>
            <a:endParaRPr kumimoji="0" lang="en-US" sz="6000" b="1" i="1" u="none" strike="noStrike" kern="1200" cap="none" spc="0" normalizeH="0" baseline="0" noProof="0" dirty="0">
              <a:ln>
                <a:noFill/>
              </a:ln>
              <a:solidFill>
                <a:srgbClr val="FFFF00"/>
              </a:solidFill>
              <a:effectLst/>
              <a:uLnTx/>
              <a:uFillTx/>
              <a:latin typeface="Tahoma" pitchFamily="34" charset="0"/>
              <a:cs typeface="Times New Roman" pitchFamily="18" charset="0"/>
            </a:endParaRPr>
          </a:p>
        </p:txBody>
      </p:sp>
    </p:spTree>
    <p:extLst>
      <p:ext uri="{BB962C8B-B14F-4D97-AF65-F5344CB8AC3E}">
        <p14:creationId xmlns:p14="http://schemas.microsoft.com/office/powerpoint/2010/main" val="38585500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14748" y="6541064"/>
            <a:ext cx="1907458" cy="30956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1" u="none" strike="noStrike" kern="1200" cap="none" spc="0" normalizeH="0" baseline="0" noProof="0">
                <a:ln>
                  <a:noFill/>
                </a:ln>
                <a:solidFill>
                  <a:srgbClr val="FFFFFF">
                    <a:alpha val="65000"/>
                  </a:srgbClr>
                </a:solidFill>
                <a:effectLst/>
                <a:uLnTx/>
                <a:uFillTx/>
                <a:latin typeface="Arial" charset="0"/>
                <a:ea typeface="+mn-ea"/>
                <a:cs typeface="Arial" charset="0"/>
              </a:rPr>
              <a:t>The Gospel Saves!</a:t>
            </a:r>
            <a:endParaRPr kumimoji="0" lang="en-US" sz="1000" b="1" i="1" u="none" strike="noStrike" kern="1200" cap="none" spc="0" normalizeH="0" baseline="0" noProof="0" dirty="0">
              <a:ln>
                <a:noFill/>
              </a:ln>
              <a:solidFill>
                <a:srgbClr val="FFFFFF">
                  <a:alpha val="65000"/>
                </a:srgbClr>
              </a:solidFill>
              <a:effectLst/>
              <a:uLnTx/>
              <a:uFillTx/>
              <a:latin typeface="Arial" charset="0"/>
              <a:ea typeface="+mn-ea"/>
              <a:cs typeface="Arial" charset="0"/>
            </a:endParaRPr>
          </a:p>
        </p:txBody>
      </p:sp>
      <p:sp>
        <p:nvSpPr>
          <p:cNvPr id="157698" name="Rectangle 1026"/>
          <p:cNvSpPr>
            <a:spLocks noGrp="1" noChangeArrowheads="1"/>
          </p:cNvSpPr>
          <p:nvPr>
            <p:ph type="title"/>
          </p:nvPr>
        </p:nvSpPr>
        <p:spPr>
          <a:xfrm>
            <a:off x="14748" y="-7118"/>
            <a:ext cx="9144000" cy="652462"/>
          </a:xfrm>
        </p:spPr>
        <p:txBody>
          <a:bodyPr>
            <a:noAutofit/>
          </a:bodyPr>
          <a:lstStyle/>
          <a:p>
            <a:pPr marL="0" indent="0" eaLnBrk="1" fontAlgn="auto" hangingPunct="1">
              <a:spcAft>
                <a:spcPts val="0"/>
              </a:spcAft>
              <a:buClr>
                <a:schemeClr val="accent6">
                  <a:lumMod val="75000"/>
                </a:schemeClr>
              </a:buClr>
              <a:buNone/>
              <a:defRPr/>
            </a:pPr>
            <a:r>
              <a:rPr lang="en-US" b="1" u="sng" dirty="0">
                <a:solidFill>
                  <a:srgbClr val="66FFFF"/>
                </a:solidFill>
                <a:latin typeface="Arial" pitchFamily="34" charset="0"/>
                <a:cs typeface="Arial" pitchFamily="34" charset="0"/>
              </a:rPr>
              <a:t>Conclusion</a:t>
            </a:r>
          </a:p>
        </p:txBody>
      </p:sp>
      <p:sp>
        <p:nvSpPr>
          <p:cNvPr id="6" name="Text Box 6"/>
          <p:cNvSpPr txBox="1">
            <a:spLocks noChangeArrowheads="1"/>
          </p:cNvSpPr>
          <p:nvPr/>
        </p:nvSpPr>
        <p:spPr bwMode="auto">
          <a:xfrm>
            <a:off x="0" y="797703"/>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defRPr/>
            </a:pPr>
            <a:r>
              <a:rPr lang="en-US" sz="3200" dirty="0">
                <a:solidFill>
                  <a:srgbClr val="FFFF00"/>
                </a:solidFill>
                <a:latin typeface="Tahoma" pitchFamily="34" charset="0"/>
                <a:cs typeface="Times New Roman" pitchFamily="18" charset="0"/>
              </a:rPr>
              <a:t>When a question of authority or doctrinal matter arises, let us consult the absolute authority source – God’s word!</a:t>
            </a:r>
            <a:r>
              <a:rPr kumimoji="0" lang="en-US" sz="3200" b="1" i="1" u="none" strike="noStrike" kern="1200" cap="none" spc="0" normalizeH="0" baseline="0" noProof="0" dirty="0">
                <a:ln>
                  <a:noFill/>
                </a:ln>
                <a:solidFill>
                  <a:srgbClr val="FFFF00"/>
                </a:solidFill>
                <a:effectLst/>
                <a:uLnTx/>
                <a:uFillTx/>
                <a:latin typeface="Tahoma" pitchFamily="34" charset="0"/>
                <a:cs typeface="Times New Roman" pitchFamily="18" charset="0"/>
              </a:rPr>
              <a:t> </a:t>
            </a:r>
          </a:p>
        </p:txBody>
      </p:sp>
      <p:sp>
        <p:nvSpPr>
          <p:cNvPr id="9" name="Text Box 3"/>
          <p:cNvSpPr txBox="1">
            <a:spLocks noChangeArrowheads="1"/>
          </p:cNvSpPr>
          <p:nvPr/>
        </p:nvSpPr>
        <p:spPr bwMode="auto">
          <a:xfrm>
            <a:off x="0" y="2647820"/>
            <a:ext cx="9161206" cy="1569660"/>
          </a:xfrm>
          <a:prstGeom prst="rect">
            <a:avLst/>
          </a:prstGeom>
          <a:solidFill>
            <a:srgbClr val="FFCCFF"/>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lvl="0" indent="0" algn="ctr">
              <a:defRPr/>
            </a:pPr>
            <a:r>
              <a:rPr lang="en-US" dirty="0">
                <a:solidFill>
                  <a:srgbClr val="FF0000"/>
                </a:solidFill>
              </a:rPr>
              <a:t>No need for wisdom of man or man-made creeds or doctrines, </a:t>
            </a:r>
            <a:r>
              <a:rPr lang="en-US" dirty="0" err="1">
                <a:solidFill>
                  <a:srgbClr val="FF0000"/>
                </a:solidFill>
              </a:rPr>
              <a:t>etc</a:t>
            </a:r>
            <a:r>
              <a:rPr lang="en-US" dirty="0">
                <a:solidFill>
                  <a:srgbClr val="FF0000"/>
                </a:solidFill>
              </a:rPr>
              <a:t>…</a:t>
            </a:r>
          </a:p>
          <a:p>
            <a:pPr marL="0" lvl="0" indent="0" algn="ctr">
              <a:defRPr/>
            </a:pPr>
            <a:r>
              <a:rPr lang="en-US" dirty="0">
                <a:solidFill>
                  <a:srgbClr val="FF0000"/>
                </a:solidFill>
              </a:rPr>
              <a:t>We can follow the pattern that the council at Jerusalem followed!</a:t>
            </a:r>
            <a:endParaRPr kumimoji="0" lang="en-US" sz="2400" b="1" i="1" u="none" strike="noStrike" kern="1200" cap="none" spc="0" normalizeH="0" baseline="0" noProof="0" dirty="0">
              <a:ln>
                <a:noFill/>
              </a:ln>
              <a:solidFill>
                <a:srgbClr val="FF0000"/>
              </a:solidFill>
              <a:effectLst/>
              <a:uLnTx/>
              <a:uFillTx/>
              <a:latin typeface="Tahoma" pitchFamily="34" charset="0"/>
              <a:ea typeface="+mn-ea"/>
              <a:cs typeface="+mn-cs"/>
            </a:endParaRPr>
          </a:p>
        </p:txBody>
      </p:sp>
      <p:sp>
        <p:nvSpPr>
          <p:cNvPr id="8" name="Text Box 7"/>
          <p:cNvSpPr txBox="1">
            <a:spLocks noChangeArrowheads="1"/>
          </p:cNvSpPr>
          <p:nvPr/>
        </p:nvSpPr>
        <p:spPr bwMode="auto">
          <a:xfrm>
            <a:off x="14748" y="4934239"/>
            <a:ext cx="5471652" cy="1569660"/>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defRPr/>
            </a:pPr>
            <a:r>
              <a:rPr lang="en-US" sz="3200" dirty="0">
                <a:solidFill>
                  <a:srgbClr val="E0DACC"/>
                </a:solidFill>
                <a:latin typeface="Tahoma" pitchFamily="34" charset="0"/>
                <a:cs typeface="Times New Roman" pitchFamily="18" charset="0"/>
              </a:rPr>
              <a:t>The authority has been established: Let us teach the gospel to all people!</a:t>
            </a:r>
            <a:endParaRPr kumimoji="0" lang="en-US" sz="3600" b="1" i="0" u="none" strike="noStrike" kern="1200" cap="none" spc="0" normalizeH="0" baseline="0" noProof="0" dirty="0">
              <a:ln>
                <a:noFill/>
              </a:ln>
              <a:solidFill>
                <a:srgbClr val="E0DACC"/>
              </a:solidFill>
              <a:effectLst/>
              <a:uLnTx/>
              <a:uFillTx/>
              <a:latin typeface="Tahoma" pitchFamily="34" charset="0"/>
              <a:ea typeface="+mn-ea"/>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5572898" y="4528702"/>
            <a:ext cx="3571102" cy="2380734"/>
          </a:xfrm>
          <a:prstGeom prst="rect">
            <a:avLst/>
          </a:prstGeom>
        </p:spPr>
      </p:pic>
    </p:spTree>
    <p:extLst>
      <p:ext uri="{BB962C8B-B14F-4D97-AF65-F5344CB8AC3E}">
        <p14:creationId xmlns:p14="http://schemas.microsoft.com/office/powerpoint/2010/main" val="5197275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500"/>
                            </p:stCondLst>
                            <p:childTnLst>
                              <p:par>
                                <p:cTn id="16" presetID="9"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a:t>
            </a:r>
            <a:r>
              <a:rPr kumimoji="0" lang="en-US" sz="4000" b="1" i="0" u="sng"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Erring Saint:</a:t>
            </a:r>
            <a:r>
              <a:rPr kumimoji="0" lang="en-US" sz="4000" b="1" i="0" u="none"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endPar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54783955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14748" y="6541064"/>
            <a:ext cx="1907458" cy="30956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1" u="none" strike="noStrike" kern="1200" cap="none" spc="0" normalizeH="0" baseline="0" noProof="0">
                <a:ln>
                  <a:noFill/>
                </a:ln>
                <a:solidFill>
                  <a:srgbClr val="FFFFFF">
                    <a:alpha val="65000"/>
                  </a:srgbClr>
                </a:solidFill>
                <a:effectLst/>
                <a:uLnTx/>
                <a:uFillTx/>
                <a:latin typeface="Arial" charset="0"/>
                <a:ea typeface="+mn-ea"/>
                <a:cs typeface="Arial" charset="0"/>
              </a:rPr>
              <a:t>The Gospel Saves!</a:t>
            </a:r>
            <a:endParaRPr kumimoji="0" lang="en-US" sz="1000" b="1" i="1" u="none" strike="noStrike" kern="1200" cap="none" spc="0" normalizeH="0" baseline="0" noProof="0" dirty="0">
              <a:ln>
                <a:noFill/>
              </a:ln>
              <a:solidFill>
                <a:srgbClr val="FFFFFF">
                  <a:alpha val="65000"/>
                </a:srgbClr>
              </a:solidFill>
              <a:effectLst/>
              <a:uLnTx/>
              <a:uFillTx/>
              <a:latin typeface="Arial" charset="0"/>
              <a:ea typeface="+mn-ea"/>
              <a:cs typeface="Arial" charset="0"/>
            </a:endParaRPr>
          </a:p>
        </p:txBody>
      </p:sp>
      <p:sp>
        <p:nvSpPr>
          <p:cNvPr id="157698" name="Rectangle 1026"/>
          <p:cNvSpPr>
            <a:spLocks noGrp="1" noChangeArrowheads="1"/>
          </p:cNvSpPr>
          <p:nvPr>
            <p:ph type="title"/>
          </p:nvPr>
        </p:nvSpPr>
        <p:spPr>
          <a:xfrm>
            <a:off x="14748" y="-7118"/>
            <a:ext cx="9144000" cy="652462"/>
          </a:xfrm>
        </p:spPr>
        <p:txBody>
          <a:bodyPr>
            <a:noAutofit/>
          </a:bodyPr>
          <a:lstStyle/>
          <a:p>
            <a:pPr marL="0" indent="0" eaLnBrk="1" fontAlgn="auto" hangingPunct="1">
              <a:spcAft>
                <a:spcPts val="0"/>
              </a:spcAft>
              <a:buClr>
                <a:schemeClr val="accent6">
                  <a:lumMod val="75000"/>
                </a:schemeClr>
              </a:buClr>
              <a:buNone/>
              <a:defRPr/>
            </a:pPr>
            <a:r>
              <a:rPr lang="en-US" b="1" u="sng" dirty="0">
                <a:solidFill>
                  <a:srgbClr val="66FFFF"/>
                </a:solidFill>
                <a:latin typeface="Arial" pitchFamily="34" charset="0"/>
                <a:cs typeface="Arial" pitchFamily="34" charset="0"/>
              </a:rPr>
              <a:t>Intro</a:t>
            </a:r>
          </a:p>
        </p:txBody>
      </p:sp>
      <p:sp>
        <p:nvSpPr>
          <p:cNvPr id="6" name="Text Box 6"/>
          <p:cNvSpPr txBox="1">
            <a:spLocks noChangeArrowheads="1"/>
          </p:cNvSpPr>
          <p:nvPr/>
        </p:nvSpPr>
        <p:spPr bwMode="auto">
          <a:xfrm>
            <a:off x="-8603" y="950062"/>
            <a:ext cx="91440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defRPr/>
            </a:pPr>
            <a:r>
              <a:rPr lang="en-US" sz="7200" i="1" dirty="0">
                <a:solidFill>
                  <a:srgbClr val="FFFF00"/>
                </a:solidFill>
                <a:latin typeface="Tahoma" pitchFamily="34" charset="0"/>
                <a:cs typeface="Times New Roman" pitchFamily="18" charset="0"/>
              </a:rPr>
              <a:t>How do we know that the gospel is for all?</a:t>
            </a:r>
            <a:r>
              <a:rPr kumimoji="0" lang="en-US" sz="7200" b="1" i="1" u="none" strike="noStrike" kern="1200" cap="none" spc="0" normalizeH="0" baseline="0" noProof="0" dirty="0">
                <a:ln>
                  <a:noFill/>
                </a:ln>
                <a:solidFill>
                  <a:srgbClr val="FFFF00"/>
                </a:solidFill>
                <a:effectLst/>
                <a:uLnTx/>
                <a:uFillTx/>
                <a:latin typeface="Tahoma" pitchFamily="34" charset="0"/>
                <a:cs typeface="Times New Roman" pitchFamily="18" charset="0"/>
              </a:rPr>
              <a:t> </a:t>
            </a:r>
          </a:p>
        </p:txBody>
      </p:sp>
      <p:sp>
        <p:nvSpPr>
          <p:cNvPr id="9" name="Text Box 3"/>
          <p:cNvSpPr txBox="1">
            <a:spLocks noChangeArrowheads="1"/>
          </p:cNvSpPr>
          <p:nvPr/>
        </p:nvSpPr>
        <p:spPr bwMode="auto">
          <a:xfrm>
            <a:off x="-8603" y="4853558"/>
            <a:ext cx="9161206" cy="1200329"/>
          </a:xfrm>
          <a:prstGeom prst="rect">
            <a:avLst/>
          </a:prstGeom>
          <a:solidFill>
            <a:srgbClr val="FFCCFF"/>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lvl="0" indent="0" algn="ctr">
              <a:defRPr/>
            </a:pPr>
            <a:r>
              <a:rPr lang="en-US" dirty="0">
                <a:solidFill>
                  <a:srgbClr val="FF0000"/>
                </a:solidFill>
              </a:rPr>
              <a:t>Even with established teaching and apostolic examples Jewish believers contended that the gospel mixed with parts of the Old Law were to be taught to Gentile saints!</a:t>
            </a:r>
            <a:endParaRPr kumimoji="0" lang="en-US" sz="2400" b="1" i="1" u="none" strike="noStrike" kern="1200" cap="none" spc="0" normalizeH="0" baseline="0" noProof="0" dirty="0">
              <a:ln>
                <a:noFill/>
              </a:ln>
              <a:solidFill>
                <a:srgbClr val="FF0000"/>
              </a:solidFill>
              <a:effectLst/>
              <a:uLnTx/>
              <a:uFillTx/>
              <a:latin typeface="Tahoma" pitchFamily="34" charset="0"/>
              <a:ea typeface="+mn-ea"/>
              <a:cs typeface="+mn-cs"/>
            </a:endParaRPr>
          </a:p>
        </p:txBody>
      </p:sp>
    </p:spTree>
    <p:extLst>
      <p:ext uri="{BB962C8B-B14F-4D97-AF65-F5344CB8AC3E}">
        <p14:creationId xmlns:p14="http://schemas.microsoft.com/office/powerpoint/2010/main" val="10452035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7CE7ED-6CFD-4395-A91A-67F49D13692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152" y="9053"/>
            <a:ext cx="9143980" cy="6480795"/>
          </a:xfrm>
          <a:prstGeom prst="rect">
            <a:avLst/>
          </a:prstGeom>
        </p:spPr>
      </p:pic>
      <p:sp>
        <p:nvSpPr>
          <p:cNvPr id="164866" name="Rectangle 2"/>
          <p:cNvSpPr>
            <a:spLocks noGrp="1" noChangeArrowheads="1"/>
          </p:cNvSpPr>
          <p:nvPr>
            <p:ph type="title"/>
          </p:nvPr>
        </p:nvSpPr>
        <p:spPr>
          <a:xfrm>
            <a:off x="0" y="9053"/>
            <a:ext cx="9168284" cy="838200"/>
          </a:xfr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p>
            <a:pPr>
              <a:defRPr/>
            </a:pPr>
            <a:r>
              <a:rPr lang="en-US" sz="4400" u="sng" dirty="0">
                <a:latin typeface="Arial" panose="020B0604020202020204" pitchFamily="34" charset="0"/>
                <a:cs typeface="Arial" panose="020B0604020202020204" pitchFamily="34" charset="0"/>
              </a:rPr>
              <a:t>intro</a:t>
            </a:r>
          </a:p>
        </p:txBody>
      </p:sp>
      <p:sp>
        <p:nvSpPr>
          <p:cNvPr id="5" name="Footer Placeholder 4"/>
          <p:cNvSpPr>
            <a:spLocks noGrp="1"/>
          </p:cNvSpPr>
          <p:nvPr>
            <p:ph type="ftr" sz="quarter" idx="11"/>
          </p:nvPr>
        </p:nvSpPr>
        <p:spPr>
          <a:xfrm>
            <a:off x="0" y="6674146"/>
            <a:ext cx="5004649" cy="183854"/>
          </a:xfrm>
        </p:spPr>
        <p:txBody>
          <a:bodyPr vert="horz" lIns="91440" tIns="45720" rIns="91440" bIns="45720" rtlCol="0">
            <a:normAutofit fontScale="70000" lnSpcReduction="20000"/>
          </a:bodyPr>
          <a:lstStyle/>
          <a:p>
            <a:pPr marL="0" marR="0" lvl="0" indent="0" algn="l" defTabSz="914400" rtl="0" eaLnBrk="1" fontAlgn="base" latinLnBrk="0" hangingPunct="1">
              <a:lnSpc>
                <a:spcPct val="100000"/>
              </a:lnSpc>
              <a:spcBef>
                <a:spcPct val="0"/>
              </a:spcBef>
              <a:spcAft>
                <a:spcPts val="600"/>
              </a:spcAft>
              <a:buClr>
                <a:srgbClr val="6BA9DA"/>
              </a:buClr>
              <a:buSzPct val="115000"/>
              <a:buFont typeface="Wingdings" pitchFamily="2" charset="2"/>
              <a:buNone/>
              <a:tabLst/>
              <a:defRPr/>
            </a:pPr>
            <a:r>
              <a:rPr kumimoji="0" lang="en-US" sz="1000" b="0" i="0" u="none" strike="noStrike" kern="1200" cap="none" spc="0" normalizeH="0" baseline="0" noProof="0" dirty="0">
                <a:ln>
                  <a:noFill/>
                </a:ln>
                <a:solidFill>
                  <a:prstClr val="white">
                    <a:tint val="75000"/>
                  </a:prstClr>
                </a:solidFill>
                <a:effectLst/>
                <a:uLnTx/>
                <a:uFillTx/>
                <a:latin typeface="Rockwell" panose="02060603020205020403"/>
                <a:ea typeface="+mn-ea"/>
                <a:cs typeface="Times New Roman" pitchFamily="18" charset="0"/>
              </a:rPr>
              <a:t>The Gospel Saves!</a:t>
            </a:r>
          </a:p>
        </p:txBody>
      </p:sp>
      <p:graphicFrame>
        <p:nvGraphicFramePr>
          <p:cNvPr id="164870" name="Text Box 3">
            <a:extLst>
              <a:ext uri="{FF2B5EF4-FFF2-40B4-BE49-F238E27FC236}">
                <a16:creationId xmlns:a16="http://schemas.microsoft.com/office/drawing/2014/main" id="{9189B442-F7E3-4E0F-96F6-7EE88C1C9B95}"/>
              </a:ext>
            </a:extLst>
          </p:cNvPr>
          <p:cNvGraphicFramePr/>
          <p:nvPr>
            <p:extLst>
              <p:ext uri="{D42A27DB-BD31-4B8C-83A1-F6EECF244321}">
                <p14:modId xmlns:p14="http://schemas.microsoft.com/office/powerpoint/2010/main" val="672048843"/>
              </p:ext>
            </p:extLst>
          </p:nvPr>
        </p:nvGraphicFramePr>
        <p:xfrm>
          <a:off x="108019" y="455522"/>
          <a:ext cx="8915400" cy="48164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 Box 3">
            <a:extLst>
              <a:ext uri="{FF2B5EF4-FFF2-40B4-BE49-F238E27FC236}">
                <a16:creationId xmlns:a16="http://schemas.microsoft.com/office/drawing/2014/main" id="{39C4A17D-A115-4C59-9F0A-5874E21AC4C7}"/>
              </a:ext>
            </a:extLst>
          </p:cNvPr>
          <p:cNvSpPr txBox="1">
            <a:spLocks noChangeArrowheads="1"/>
          </p:cNvSpPr>
          <p:nvPr/>
        </p:nvSpPr>
        <p:spPr bwMode="auto">
          <a:xfrm>
            <a:off x="2362200" y="937716"/>
            <a:ext cx="212102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a:buClr>
                <a:srgbClr val="6BA9DA"/>
              </a:buClr>
              <a:buSzPct val="115000"/>
              <a:defRPr/>
            </a:pPr>
            <a:r>
              <a:rPr lang="en-US" sz="2400" dirty="0">
                <a:solidFill>
                  <a:prstClr val="white"/>
                </a:solidFill>
              </a:rPr>
              <a:t>Gentiles were taught circumcision was needed to be saved</a:t>
            </a:r>
            <a:endPar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8" name="Text Box 3">
            <a:extLst>
              <a:ext uri="{FF2B5EF4-FFF2-40B4-BE49-F238E27FC236}">
                <a16:creationId xmlns:a16="http://schemas.microsoft.com/office/drawing/2014/main" id="{9AFAB08D-88A6-4820-A31A-1B5A0B68882D}"/>
              </a:ext>
            </a:extLst>
          </p:cNvPr>
          <p:cNvSpPr txBox="1">
            <a:spLocks noChangeArrowheads="1"/>
          </p:cNvSpPr>
          <p:nvPr/>
        </p:nvSpPr>
        <p:spPr bwMode="auto">
          <a:xfrm>
            <a:off x="7033656" y="1001048"/>
            <a:ext cx="182479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a:buClr>
                <a:srgbClr val="6BA9DA"/>
              </a:buClr>
              <a:buSzPct val="115000"/>
              <a:defRPr/>
            </a:pPr>
            <a:r>
              <a:rPr lang="en-US" dirty="0">
                <a:solidFill>
                  <a:prstClr val="white"/>
                </a:solidFill>
              </a:rPr>
              <a:t>They reported all that God had done with them</a:t>
            </a:r>
            <a:endParaRPr kumimoji="0" lang="en-US" b="1" i="0" u="none" strike="noStrike" kern="1200" cap="none" spc="0" normalizeH="0" baseline="0" noProof="0" dirty="0">
              <a:ln>
                <a:noFill/>
              </a:ln>
              <a:solidFill>
                <a:prstClr val="white"/>
              </a:solidFill>
              <a:effectLst/>
              <a:uLnTx/>
              <a:uFillTx/>
            </a:endParaRPr>
          </a:p>
        </p:txBody>
      </p:sp>
      <p:sp>
        <p:nvSpPr>
          <p:cNvPr id="9" name="Text Box 3">
            <a:extLst>
              <a:ext uri="{FF2B5EF4-FFF2-40B4-BE49-F238E27FC236}">
                <a16:creationId xmlns:a16="http://schemas.microsoft.com/office/drawing/2014/main" id="{BE26348A-6689-44FC-B553-A270887561E3}"/>
              </a:ext>
            </a:extLst>
          </p:cNvPr>
          <p:cNvSpPr txBox="1">
            <a:spLocks noChangeArrowheads="1"/>
          </p:cNvSpPr>
          <p:nvPr/>
        </p:nvSpPr>
        <p:spPr bwMode="auto">
          <a:xfrm>
            <a:off x="4731411" y="1001048"/>
            <a:ext cx="213727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a:buClr>
                <a:srgbClr val="6BA9DA"/>
              </a:buClr>
              <a:buSzPct val="115000"/>
              <a:defRPr/>
            </a:pPr>
            <a:r>
              <a:rPr lang="en-US" sz="2400" dirty="0">
                <a:solidFill>
                  <a:prstClr val="white"/>
                </a:solidFill>
              </a:rPr>
              <a:t>Paul &amp; Barnabas sent to Jerusalem</a:t>
            </a:r>
            <a:endPar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10" name="Text Box 3">
            <a:extLst>
              <a:ext uri="{FF2B5EF4-FFF2-40B4-BE49-F238E27FC236}">
                <a16:creationId xmlns:a16="http://schemas.microsoft.com/office/drawing/2014/main" id="{7D0BD1C7-1308-44E0-B9C9-4E423CE76C74}"/>
              </a:ext>
            </a:extLst>
          </p:cNvPr>
          <p:cNvSpPr txBox="1">
            <a:spLocks noChangeArrowheads="1"/>
          </p:cNvSpPr>
          <p:nvPr/>
        </p:nvSpPr>
        <p:spPr bwMode="auto">
          <a:xfrm>
            <a:off x="12152" y="3164515"/>
            <a:ext cx="252170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a:buClr>
                <a:srgbClr val="6BA9DA"/>
              </a:buClr>
              <a:buSzPct val="115000"/>
              <a:defRPr/>
            </a:pPr>
            <a:r>
              <a:rPr lang="en-US" dirty="0">
                <a:solidFill>
                  <a:prstClr val="white"/>
                </a:solidFill>
              </a:rPr>
              <a:t>Jews told Gentile converts they needed to be circumcised and observe the Law of Moses</a:t>
            </a:r>
            <a:endParaRPr kumimoji="0" lang="en-US" b="1" i="0" u="none" strike="noStrike" kern="1200" cap="none" spc="0" normalizeH="0" baseline="0" noProof="0" dirty="0">
              <a:ln>
                <a:noFill/>
              </a:ln>
              <a:solidFill>
                <a:prstClr val="white"/>
              </a:solidFill>
              <a:effectLst/>
              <a:uLnTx/>
              <a:uFillTx/>
            </a:endParaRPr>
          </a:p>
        </p:txBody>
      </p:sp>
      <p:sp>
        <p:nvSpPr>
          <p:cNvPr id="11" name="Text Box 3">
            <a:extLst>
              <a:ext uri="{FF2B5EF4-FFF2-40B4-BE49-F238E27FC236}">
                <a16:creationId xmlns:a16="http://schemas.microsoft.com/office/drawing/2014/main" id="{2F19E2FA-4781-46FE-8113-B9C204EA847C}"/>
              </a:ext>
            </a:extLst>
          </p:cNvPr>
          <p:cNvSpPr txBox="1">
            <a:spLocks noChangeArrowheads="1"/>
          </p:cNvSpPr>
          <p:nvPr/>
        </p:nvSpPr>
        <p:spPr bwMode="auto">
          <a:xfrm>
            <a:off x="2853700" y="3312839"/>
            <a:ext cx="27227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a:buClr>
                <a:srgbClr val="6BA9DA"/>
              </a:buClr>
              <a:buSzPct val="115000"/>
              <a:defRPr/>
            </a:pPr>
            <a:r>
              <a:rPr lang="en-US" dirty="0">
                <a:solidFill>
                  <a:prstClr val="white"/>
                </a:solidFill>
              </a:rPr>
              <a:t>The apostles and the elders of the church of Jerusalem looked into the matter </a:t>
            </a:r>
            <a:endPar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12" name="Text Box 3">
            <a:extLst>
              <a:ext uri="{FF2B5EF4-FFF2-40B4-BE49-F238E27FC236}">
                <a16:creationId xmlns:a16="http://schemas.microsoft.com/office/drawing/2014/main" id="{A17549DE-FF00-4F91-B6E0-396C2AE756C8}"/>
              </a:ext>
            </a:extLst>
          </p:cNvPr>
          <p:cNvSpPr txBox="1">
            <a:spLocks noChangeArrowheads="1"/>
          </p:cNvSpPr>
          <p:nvPr/>
        </p:nvSpPr>
        <p:spPr bwMode="auto">
          <a:xfrm>
            <a:off x="5896341" y="3199834"/>
            <a:ext cx="3048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a:buClr>
                <a:srgbClr val="6BA9DA"/>
              </a:buClr>
              <a:buSzPct val="115000"/>
              <a:defRPr/>
            </a:pPr>
            <a:r>
              <a:rPr lang="en-US" sz="1800" dirty="0">
                <a:solidFill>
                  <a:prstClr val="white"/>
                </a:solidFill>
              </a:rPr>
              <a:t>A doctrinal disagreement arose. No divine help from God, but men came together to “look into this matter”</a:t>
            </a:r>
            <a:endParaRPr kumimoji="0" lang="en-US" sz="3600" b="1" u="none" strike="noStrike" kern="1200" cap="none" spc="0" normalizeH="0" baseline="0" noProof="0" dirty="0">
              <a:ln>
                <a:noFill/>
              </a:ln>
              <a:solidFill>
                <a:prstClr val="white"/>
              </a:solidFill>
              <a:effectLst/>
              <a:uLnTx/>
              <a:uFillTx/>
            </a:endParaRPr>
          </a:p>
        </p:txBody>
      </p:sp>
      <p:sp>
        <p:nvSpPr>
          <p:cNvPr id="13" name="Text Box 7">
            <a:extLst>
              <a:ext uri="{FF2B5EF4-FFF2-40B4-BE49-F238E27FC236}">
                <a16:creationId xmlns:a16="http://schemas.microsoft.com/office/drawing/2014/main" id="{9404542E-5091-4983-80CB-2974198849EB}"/>
              </a:ext>
            </a:extLst>
          </p:cNvPr>
          <p:cNvSpPr txBox="1">
            <a:spLocks noChangeArrowheads="1"/>
          </p:cNvSpPr>
          <p:nvPr/>
        </p:nvSpPr>
        <p:spPr bwMode="auto">
          <a:xfrm>
            <a:off x="7169" y="5104486"/>
            <a:ext cx="9117100" cy="1569660"/>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defRPr/>
            </a:pPr>
            <a:r>
              <a:rPr lang="en-US" sz="3200" dirty="0">
                <a:latin typeface="Tahoma" pitchFamily="34" charset="0"/>
                <a:cs typeface="Times New Roman" pitchFamily="18" charset="0"/>
              </a:rPr>
              <a:t>When disagreements arise today, how do we establish authority for what we believe and practice?</a:t>
            </a:r>
            <a:endParaRPr kumimoji="0" lang="en-US" sz="3600" b="1" i="0" u="none" strike="noStrike" kern="1200" cap="none" spc="0" normalizeH="0" baseline="0" noProof="0" dirty="0">
              <a:ln>
                <a:noFill/>
              </a:ln>
              <a:effectLst/>
              <a:uLnTx/>
              <a:uFillTx/>
              <a:latin typeface="Tahoma" pitchFamily="34"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The Gospel Saves!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Establishing Authority</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2"/>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Jesus established His authority over Heaven and earth – Matthew 28:28-20</a:t>
            </a:r>
          </a:p>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endPar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He is Head over the church; therefore, the church is to be in subjection to Him (Ephesians 1:18-23; 5:23-24)</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4447232"/>
            <a:ext cx="3490080" cy="2182166"/>
          </a:xfrm>
          <a:prstGeom prst="rect">
            <a:avLst/>
          </a:prstGeom>
        </p:spPr>
      </p:pic>
    </p:spTree>
    <p:extLst>
      <p:ext uri="{BB962C8B-B14F-4D97-AF65-F5344CB8AC3E}">
        <p14:creationId xmlns:p14="http://schemas.microsoft.com/office/powerpoint/2010/main" val="26907383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 calcmode="lin" valueType="num">
                                      <p:cBhvr additive="base">
                                        <p:cTn id="13"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The Gospel Saves!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Establishing Authority</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2"/>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authority of Christ: </a:t>
            </a:r>
          </a:p>
          <a:p>
            <a:pPr marL="968375" lvl="1" indent="-454025" fontAlgn="auto">
              <a:lnSpc>
                <a:spcPct val="120000"/>
              </a:lnSpc>
              <a:spcBef>
                <a:spcPct val="0"/>
              </a:spcBef>
              <a:spcAft>
                <a:spcPts val="600"/>
              </a:spcAft>
              <a:buClr>
                <a:srgbClr val="0000FF"/>
              </a:buClr>
              <a:buSzPct val="160000"/>
              <a:buFont typeface="Wingdings" panose="05000000000000000000" pitchFamily="2" charset="2"/>
              <a:buChar char="ü"/>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source of all truth (Jn. 16:13)</a:t>
            </a:r>
          </a:p>
          <a:p>
            <a:pPr marL="968375" lvl="1" indent="-454025" fontAlgn="auto">
              <a:lnSpc>
                <a:spcPct val="120000"/>
              </a:lnSpc>
              <a:spcBef>
                <a:spcPct val="0"/>
              </a:spcBef>
              <a:spcAft>
                <a:spcPts val="600"/>
              </a:spcAft>
              <a:buClr>
                <a:srgbClr val="0000FF"/>
              </a:buClr>
              <a:buSzPct val="160000"/>
              <a:buFont typeface="Wingdings" panose="05000000000000000000" pitchFamily="2" charset="2"/>
              <a:buChar char="ü"/>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Saints to all speak the same thing (I Cor. 1:10)</a:t>
            </a:r>
          </a:p>
          <a:p>
            <a:pPr marL="968375" lvl="1" indent="-454025" fontAlgn="auto">
              <a:lnSpc>
                <a:spcPct val="120000"/>
              </a:lnSpc>
              <a:spcBef>
                <a:spcPct val="0"/>
              </a:spcBef>
              <a:spcAft>
                <a:spcPts val="600"/>
              </a:spcAft>
              <a:buClr>
                <a:srgbClr val="0000FF"/>
              </a:buClr>
              <a:buSzPct val="160000"/>
              <a:buFont typeface="Wingdings" panose="05000000000000000000" pitchFamily="2" charset="2"/>
              <a:buChar char="ü"/>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Saints to teach the words of the Holy Spirit (I Cor. 2:12-13)</a:t>
            </a:r>
          </a:p>
          <a:p>
            <a:pPr marL="968375" lvl="1" indent="-454025" fontAlgn="auto">
              <a:lnSpc>
                <a:spcPct val="120000"/>
              </a:lnSpc>
              <a:spcBef>
                <a:spcPct val="0"/>
              </a:spcBef>
              <a:spcAft>
                <a:spcPts val="600"/>
              </a:spcAft>
              <a:buClr>
                <a:srgbClr val="0000FF"/>
              </a:buClr>
              <a:buSzPct val="160000"/>
              <a:buFont typeface="Wingdings" panose="05000000000000000000" pitchFamily="2" charset="2"/>
              <a:buChar char="ü"/>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Boundaries in this Law of Liberty (James 1:25): </a:t>
            </a:r>
          </a:p>
          <a:p>
            <a:pPr marL="1257300" lvl="2" indent="-342900" fontAlgn="auto">
              <a:lnSpc>
                <a:spcPct val="120000"/>
              </a:lnSpc>
              <a:spcBef>
                <a:spcPct val="0"/>
              </a:spcBef>
              <a:spcAft>
                <a:spcPts val="600"/>
              </a:spcAft>
              <a:buClr>
                <a:srgbClr val="0000FF"/>
              </a:buClr>
              <a:buSzPct val="160000"/>
              <a:buFont typeface="Wingdings" panose="05000000000000000000" pitchFamily="2" charset="2"/>
              <a:buChar char="Ø"/>
              <a:defRPr/>
            </a:pPr>
            <a:r>
              <a:rPr lang="en-US" altLang="en-US" sz="16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Not to exceed what is written      (I Cor. 4:6)</a:t>
            </a:r>
          </a:p>
          <a:p>
            <a:pPr marL="1257300" lvl="2" indent="-342900" fontAlgn="auto">
              <a:lnSpc>
                <a:spcPct val="120000"/>
              </a:lnSpc>
              <a:spcBef>
                <a:spcPct val="0"/>
              </a:spcBef>
              <a:spcAft>
                <a:spcPts val="600"/>
              </a:spcAft>
              <a:buClr>
                <a:srgbClr val="0000FF"/>
              </a:buClr>
              <a:buSzPct val="160000"/>
              <a:buFont typeface="Wingdings" panose="05000000000000000000" pitchFamily="2" charset="2"/>
              <a:buChar char="Ø"/>
              <a:defRPr/>
            </a:pPr>
            <a:r>
              <a:rPr lang="en-US" altLang="en-US" sz="16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No other message than the gospel (Gal. 1:8-9)</a:t>
            </a:r>
          </a:p>
          <a:p>
            <a:pPr marL="1257300" lvl="2" indent="-342900" fontAlgn="auto">
              <a:lnSpc>
                <a:spcPct val="120000"/>
              </a:lnSpc>
              <a:spcBef>
                <a:spcPct val="0"/>
              </a:spcBef>
              <a:spcAft>
                <a:spcPts val="600"/>
              </a:spcAft>
              <a:buClr>
                <a:srgbClr val="0000FF"/>
              </a:buClr>
              <a:buSzPct val="160000"/>
              <a:buFont typeface="Wingdings" panose="05000000000000000000" pitchFamily="2" charset="2"/>
              <a:buChar char="Ø"/>
              <a:defRPr/>
            </a:pPr>
            <a:r>
              <a:rPr lang="en-US" altLang="en-US" sz="16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Must continue in the teaching of Christ or one doesn’t have God!   (II John 9)</a:t>
            </a:r>
          </a:p>
          <a:p>
            <a:pPr marL="968375" lvl="1" indent="-454025" fontAlgn="auto">
              <a:lnSpc>
                <a:spcPct val="120000"/>
              </a:lnSpc>
              <a:spcBef>
                <a:spcPct val="0"/>
              </a:spcBef>
              <a:spcAft>
                <a:spcPts val="600"/>
              </a:spcAft>
              <a:buClr>
                <a:srgbClr val="0000FF"/>
              </a:buClr>
              <a:buSzPct val="160000"/>
              <a:buFont typeface="Wingdings" panose="05000000000000000000" pitchFamily="2" charset="2"/>
              <a:buChar char="ü"/>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Saints are to contend for the faith that was once delivered (Jude 3)</a:t>
            </a: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4447232"/>
            <a:ext cx="3490080" cy="2182166"/>
          </a:xfrm>
          <a:prstGeom prst="rect">
            <a:avLst/>
          </a:prstGeom>
        </p:spPr>
      </p:pic>
    </p:spTree>
    <p:extLst>
      <p:ext uri="{BB962C8B-B14F-4D97-AF65-F5344CB8AC3E}">
        <p14:creationId xmlns:p14="http://schemas.microsoft.com/office/powerpoint/2010/main" val="31072482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wipe(left)">
                                      <p:cBhvr>
                                        <p:cTn id="16" dur="500"/>
                                        <p:tgtEl>
                                          <p:spTgt spid="13">
                                            <p:txEl>
                                              <p:pRg st="2" end="2"/>
                                            </p:txEl>
                                          </p:spTgt>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wipe(left)">
                                      <p:cBhvr>
                                        <p:cTn id="20" dur="500"/>
                                        <p:tgtEl>
                                          <p:spTgt spid="13">
                                            <p:txEl>
                                              <p:pRg st="3" end="3"/>
                                            </p:txEl>
                                          </p:spTgt>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wipe(left)">
                                      <p:cBhvr>
                                        <p:cTn id="24" dur="500"/>
                                        <p:tgtEl>
                                          <p:spTgt spid="13">
                                            <p:txEl>
                                              <p:pRg st="4" end="4"/>
                                            </p:txEl>
                                          </p:spTgt>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xEl>
                                              <p:pRg st="5" end="5"/>
                                            </p:txEl>
                                          </p:spTgt>
                                        </p:tgtEl>
                                        <p:attrNameLst>
                                          <p:attrName>style.visibility</p:attrName>
                                        </p:attrNameLst>
                                      </p:cBhvr>
                                      <p:to>
                                        <p:strVal val="visible"/>
                                      </p:to>
                                    </p:set>
                                    <p:animEffect transition="in" filter="wipe(left)">
                                      <p:cBhvr>
                                        <p:cTn id="28" dur="500"/>
                                        <p:tgtEl>
                                          <p:spTgt spid="13">
                                            <p:txEl>
                                              <p:pRg st="5" end="5"/>
                                            </p:txEl>
                                          </p:spTgt>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xEl>
                                              <p:pRg st="6" end="6"/>
                                            </p:txEl>
                                          </p:spTgt>
                                        </p:tgtEl>
                                        <p:attrNameLst>
                                          <p:attrName>style.visibility</p:attrName>
                                        </p:attrNameLst>
                                      </p:cBhvr>
                                      <p:to>
                                        <p:strVal val="visible"/>
                                      </p:to>
                                    </p:set>
                                    <p:animEffect transition="in" filter="wipe(left)">
                                      <p:cBhvr>
                                        <p:cTn id="32" dur="500"/>
                                        <p:tgtEl>
                                          <p:spTgt spid="13">
                                            <p:txEl>
                                              <p:pRg st="6" end="6"/>
                                            </p:txEl>
                                          </p:spTgt>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13">
                                            <p:txEl>
                                              <p:pRg st="7" end="7"/>
                                            </p:txEl>
                                          </p:spTgt>
                                        </p:tgtEl>
                                        <p:attrNameLst>
                                          <p:attrName>style.visibility</p:attrName>
                                        </p:attrNameLst>
                                      </p:cBhvr>
                                      <p:to>
                                        <p:strVal val="visible"/>
                                      </p:to>
                                    </p:set>
                                    <p:animEffect transition="in" filter="wipe(left)">
                                      <p:cBhvr>
                                        <p:cTn id="36" dur="500"/>
                                        <p:tgtEl>
                                          <p:spTgt spid="13">
                                            <p:txEl>
                                              <p:pRg st="7" end="7"/>
                                            </p:txEl>
                                          </p:spTgt>
                                        </p:tgtEl>
                                      </p:cBhvr>
                                    </p:animEffect>
                                  </p:childTnLst>
                                </p:cTn>
                              </p:par>
                            </p:childTnLst>
                          </p:cTn>
                        </p:par>
                        <p:par>
                          <p:cTn id="37" fill="hold">
                            <p:stCondLst>
                              <p:cond delay="4000"/>
                            </p:stCondLst>
                            <p:childTnLst>
                              <p:par>
                                <p:cTn id="38" presetID="22" presetClass="entr" presetSubtype="8" fill="hold" nodeType="afterEffect">
                                  <p:stCondLst>
                                    <p:cond delay="0"/>
                                  </p:stCondLst>
                                  <p:childTnLst>
                                    <p:set>
                                      <p:cBhvr>
                                        <p:cTn id="39" dur="1" fill="hold">
                                          <p:stCondLst>
                                            <p:cond delay="0"/>
                                          </p:stCondLst>
                                        </p:cTn>
                                        <p:tgtEl>
                                          <p:spTgt spid="13">
                                            <p:txEl>
                                              <p:pRg st="8" end="8"/>
                                            </p:txEl>
                                          </p:spTgt>
                                        </p:tgtEl>
                                        <p:attrNameLst>
                                          <p:attrName>style.visibility</p:attrName>
                                        </p:attrNameLst>
                                      </p:cBhvr>
                                      <p:to>
                                        <p:strVal val="visible"/>
                                      </p:to>
                                    </p:set>
                                    <p:animEffect transition="in" filter="wipe(left)">
                                      <p:cBhvr>
                                        <p:cTn id="40"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The Gospel Saves!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Establishing Authority</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2"/>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How it is expressed:</a:t>
            </a:r>
            <a:endParaRPr kumimoji="0" lang="en-US" altLang="en-US" sz="2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968375" marR="0" lvl="1"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ü"/>
              <a:tabLst/>
              <a:defRPr/>
            </a:pPr>
            <a:r>
              <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Two Kinds:</a:t>
            </a:r>
          </a:p>
          <a:p>
            <a:pPr marL="1371600" lvl="2" indent="-457200" fontAlgn="auto">
              <a:lnSpc>
                <a:spcPct val="120000"/>
              </a:lnSpc>
              <a:spcBef>
                <a:spcPct val="0"/>
              </a:spcBef>
              <a:spcAft>
                <a:spcPts val="600"/>
              </a:spcAft>
              <a:buClr>
                <a:srgbClr val="0000FF"/>
              </a:buClr>
              <a:buSzPct val="160000"/>
              <a:buFont typeface="Wingdings" panose="05000000000000000000" pitchFamily="2" charset="2"/>
              <a:buChar char="q"/>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General – </a:t>
            </a:r>
            <a:r>
              <a:rPr lang="en-US" altLang="en-US" sz="20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“Go &amp; Teach” in Matthew 28:18-20 (Many modes of transportation to “Go” &amp; many styles to “Teach” from)</a:t>
            </a:r>
          </a:p>
          <a:p>
            <a:pPr marL="1371600" lvl="2" indent="-457200" fontAlgn="auto">
              <a:lnSpc>
                <a:spcPct val="120000"/>
              </a:lnSpc>
              <a:spcBef>
                <a:spcPct val="0"/>
              </a:spcBef>
              <a:spcAft>
                <a:spcPts val="600"/>
              </a:spcAft>
              <a:buClr>
                <a:srgbClr val="0000FF"/>
              </a:buClr>
              <a:buSzPct val="160000"/>
              <a:buFont typeface="Wingdings" panose="05000000000000000000" pitchFamily="2" charset="2"/>
              <a:buChar char="q"/>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Specific – </a:t>
            </a:r>
            <a:r>
              <a:rPr lang="en-US" altLang="en-US" sz="20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“Singing and making melody with your heart to the Lord” in Ephesians 5:19 (The melody comes from the heart, not an instrument, so we sing a cappella so as to not add to the word of God)</a:t>
            </a: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4447232"/>
            <a:ext cx="3490080" cy="2182166"/>
          </a:xfrm>
          <a:prstGeom prst="rect">
            <a:avLst/>
          </a:prstGeom>
        </p:spPr>
      </p:pic>
    </p:spTree>
    <p:extLst>
      <p:ext uri="{BB962C8B-B14F-4D97-AF65-F5344CB8AC3E}">
        <p14:creationId xmlns:p14="http://schemas.microsoft.com/office/powerpoint/2010/main" val="30331211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barn(inVertical)">
                                      <p:cBhvr>
                                        <p:cTn id="16" dur="500"/>
                                        <p:tgtEl>
                                          <p:spTgt spid="13">
                                            <p:txEl>
                                              <p:pRg st="2" end="2"/>
                                            </p:txEl>
                                          </p:spTgt>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barn(inVertical)">
                                      <p:cBhvr>
                                        <p:cTn id="20"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The Gospel Saves!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Establishing Authority</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2"/>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r>
              <a:rPr kumimoji="0" lang="en-US" altLang="en-US" sz="2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How it is expressed:</a:t>
            </a:r>
          </a:p>
          <a:p>
            <a:pPr marL="968375" marR="0" lvl="1"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ü"/>
              <a:tabLst/>
              <a:defRPr/>
            </a:pPr>
            <a:r>
              <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Three Ways:</a:t>
            </a:r>
          </a:p>
          <a:p>
            <a:pPr marL="1371600" lvl="2" indent="-457200" fontAlgn="auto">
              <a:lnSpc>
                <a:spcPct val="120000"/>
              </a:lnSpc>
              <a:spcBef>
                <a:spcPct val="0"/>
              </a:spcBef>
              <a:spcAft>
                <a:spcPts val="600"/>
              </a:spcAft>
              <a:buClr>
                <a:srgbClr val="0000FF"/>
              </a:buClr>
              <a:buSzPct val="160000"/>
              <a:buFont typeface="Wingdings" panose="05000000000000000000" pitchFamily="2" charset="2"/>
              <a:buChar char="q"/>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Direct statement </a:t>
            </a:r>
            <a:r>
              <a:rPr lang="en-US" altLang="en-US" sz="20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(Command)</a:t>
            </a:r>
          </a:p>
          <a:p>
            <a:pPr marL="1371600" lvl="2" indent="-457200" fontAlgn="auto">
              <a:lnSpc>
                <a:spcPct val="120000"/>
              </a:lnSpc>
              <a:spcBef>
                <a:spcPct val="0"/>
              </a:spcBef>
              <a:spcAft>
                <a:spcPts val="600"/>
              </a:spcAft>
              <a:buClr>
                <a:srgbClr val="0000FF"/>
              </a:buClr>
              <a:buSzPct val="160000"/>
              <a:buFont typeface="Wingdings" panose="05000000000000000000" pitchFamily="2" charset="2"/>
              <a:buChar char="q"/>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Approved Example </a:t>
            </a:r>
            <a:r>
              <a:rPr lang="en-US" altLang="en-US" sz="20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(Apostolic Example)</a:t>
            </a:r>
          </a:p>
          <a:p>
            <a:pPr marL="1371600" lvl="2" indent="-457200" fontAlgn="auto">
              <a:lnSpc>
                <a:spcPct val="120000"/>
              </a:lnSpc>
              <a:spcBef>
                <a:spcPct val="0"/>
              </a:spcBef>
              <a:spcAft>
                <a:spcPts val="600"/>
              </a:spcAft>
              <a:buClr>
                <a:srgbClr val="0000FF"/>
              </a:buClr>
              <a:buSzPct val="160000"/>
              <a:buFont typeface="Wingdings" panose="05000000000000000000" pitchFamily="2" charset="2"/>
              <a:buChar char="q"/>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Necessary Implication </a:t>
            </a:r>
            <a:r>
              <a:rPr lang="en-US" altLang="en-US" sz="20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(Necessary Inference)</a:t>
            </a:r>
          </a:p>
          <a:p>
            <a:pPr marL="971550" lvl="1" indent="-457200" fontAlgn="auto">
              <a:lnSpc>
                <a:spcPct val="120000"/>
              </a:lnSpc>
              <a:spcBef>
                <a:spcPct val="0"/>
              </a:spcBef>
              <a:spcAft>
                <a:spcPts val="600"/>
              </a:spcAft>
              <a:buClr>
                <a:srgbClr val="0000FF"/>
              </a:buClr>
              <a:buSzPct val="160000"/>
              <a:buFont typeface="Wingdings" panose="05000000000000000000" pitchFamily="2" charset="2"/>
              <a:buChar char="ü"/>
              <a:defRPr/>
            </a:pPr>
            <a:r>
              <a:rPr lang="en-US" altLang="en-US" sz="2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Those three ways can also be established or seen in a </a:t>
            </a: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pattern</a:t>
            </a:r>
            <a:r>
              <a:rPr lang="en-US" altLang="en-US" sz="2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or </a:t>
            </a: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principle   </a:t>
            </a:r>
            <a:r>
              <a:rPr lang="en-US" altLang="en-US" sz="2000" b="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(like the collection in                    I Corinthians 16:1) </a:t>
            </a:r>
            <a:endParaRPr lang="en-US" altLang="en-US" sz="2400" b="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4447232"/>
            <a:ext cx="3490080" cy="2182166"/>
          </a:xfrm>
          <a:prstGeom prst="rect">
            <a:avLst/>
          </a:prstGeom>
        </p:spPr>
      </p:pic>
    </p:spTree>
    <p:extLst>
      <p:ext uri="{BB962C8B-B14F-4D97-AF65-F5344CB8AC3E}">
        <p14:creationId xmlns:p14="http://schemas.microsoft.com/office/powerpoint/2010/main" val="29172957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barn(inVertical)">
                                      <p:cBhvr>
                                        <p:cTn id="16" dur="500"/>
                                        <p:tgtEl>
                                          <p:spTgt spid="13">
                                            <p:txEl>
                                              <p:pRg st="2" end="2"/>
                                            </p:txEl>
                                          </p:spTgt>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barn(inVertical)">
                                      <p:cBhvr>
                                        <p:cTn id="20" dur="500"/>
                                        <p:tgtEl>
                                          <p:spTgt spid="13">
                                            <p:txEl>
                                              <p:pRg st="3" end="3"/>
                                            </p:txEl>
                                          </p:spTgt>
                                        </p:tgtEl>
                                      </p:cBhvr>
                                    </p:animEffect>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barn(inVertical)">
                                      <p:cBhvr>
                                        <p:cTn id="24" dur="500"/>
                                        <p:tgtEl>
                                          <p:spTgt spid="13">
                                            <p:txEl>
                                              <p:pRg st="4" end="4"/>
                                            </p:txEl>
                                          </p:spTgt>
                                        </p:tgtEl>
                                      </p:cBhvr>
                                    </p:animEffect>
                                  </p:childTnLst>
                                </p:cTn>
                              </p:par>
                            </p:childTnLst>
                          </p:cTn>
                        </p:par>
                        <p:par>
                          <p:cTn id="25" fill="hold">
                            <p:stCondLst>
                              <p:cond delay="2500"/>
                            </p:stCondLst>
                            <p:childTnLst>
                              <p:par>
                                <p:cTn id="26" presetID="16" presetClass="entr" presetSubtype="21" fill="hold" nodeType="afterEffect">
                                  <p:stCondLst>
                                    <p:cond delay="0"/>
                                  </p:stCondLst>
                                  <p:childTnLst>
                                    <p:set>
                                      <p:cBhvr>
                                        <p:cTn id="27" dur="1" fill="hold">
                                          <p:stCondLst>
                                            <p:cond delay="0"/>
                                          </p:stCondLst>
                                        </p:cTn>
                                        <p:tgtEl>
                                          <p:spTgt spid="13">
                                            <p:txEl>
                                              <p:pRg st="5" end="5"/>
                                            </p:txEl>
                                          </p:spTgt>
                                        </p:tgtEl>
                                        <p:attrNameLst>
                                          <p:attrName>style.visibility</p:attrName>
                                        </p:attrNameLst>
                                      </p:cBhvr>
                                      <p:to>
                                        <p:strVal val="visible"/>
                                      </p:to>
                                    </p:set>
                                    <p:animEffect transition="in" filter="barn(inVertical)">
                                      <p:cBhvr>
                                        <p:cTn id="28"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14748" y="6541064"/>
            <a:ext cx="1907458" cy="30956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1" u="none" strike="noStrike" kern="1200" cap="none" spc="0" normalizeH="0" baseline="0" noProof="0">
                <a:ln>
                  <a:noFill/>
                </a:ln>
                <a:solidFill>
                  <a:srgbClr val="FFFFFF">
                    <a:alpha val="65000"/>
                  </a:srgbClr>
                </a:solidFill>
                <a:effectLst/>
                <a:uLnTx/>
                <a:uFillTx/>
                <a:latin typeface="Arial" charset="0"/>
                <a:ea typeface="+mn-ea"/>
                <a:cs typeface="Arial" charset="0"/>
              </a:rPr>
              <a:t>The Gospel Saves!</a:t>
            </a:r>
            <a:endParaRPr kumimoji="0" lang="en-US" sz="1000" b="1" i="1" u="none" strike="noStrike" kern="1200" cap="none" spc="0" normalizeH="0" baseline="0" noProof="0" dirty="0">
              <a:ln>
                <a:noFill/>
              </a:ln>
              <a:solidFill>
                <a:srgbClr val="FFFFFF">
                  <a:alpha val="65000"/>
                </a:srgbClr>
              </a:solidFill>
              <a:effectLst/>
              <a:uLnTx/>
              <a:uFillTx/>
              <a:latin typeface="Arial" charset="0"/>
              <a:ea typeface="+mn-ea"/>
              <a:cs typeface="Arial" charset="0"/>
            </a:endParaRPr>
          </a:p>
        </p:txBody>
      </p:sp>
      <p:sp>
        <p:nvSpPr>
          <p:cNvPr id="157698" name="Rectangle 1026"/>
          <p:cNvSpPr>
            <a:spLocks noGrp="1" noChangeArrowheads="1"/>
          </p:cNvSpPr>
          <p:nvPr>
            <p:ph type="title"/>
          </p:nvPr>
        </p:nvSpPr>
        <p:spPr>
          <a:xfrm>
            <a:off x="14748" y="-7118"/>
            <a:ext cx="9144000" cy="652462"/>
          </a:xfrm>
        </p:spPr>
        <p:txBody>
          <a:bodyPr>
            <a:noAutofit/>
          </a:bodyPr>
          <a:lstStyle/>
          <a:p>
            <a:pPr marL="0" indent="0" eaLnBrk="1" fontAlgn="auto" hangingPunct="1">
              <a:spcAft>
                <a:spcPts val="0"/>
              </a:spcAft>
              <a:buClr>
                <a:schemeClr val="accent6">
                  <a:lumMod val="75000"/>
                </a:schemeClr>
              </a:buClr>
              <a:buNone/>
              <a:defRPr/>
            </a:pPr>
            <a:r>
              <a:rPr lang="en-US" b="1" u="sng" dirty="0">
                <a:solidFill>
                  <a:srgbClr val="66FFFF"/>
                </a:solidFill>
                <a:latin typeface="Arial" pitchFamily="34" charset="0"/>
                <a:cs typeface="Arial" pitchFamily="34" charset="0"/>
              </a:rPr>
              <a:t>Establishing Authority</a:t>
            </a:r>
          </a:p>
        </p:txBody>
      </p:sp>
      <p:sp>
        <p:nvSpPr>
          <p:cNvPr id="6" name="Text Box 6"/>
          <p:cNvSpPr txBox="1">
            <a:spLocks noChangeArrowheads="1"/>
          </p:cNvSpPr>
          <p:nvPr/>
        </p:nvSpPr>
        <p:spPr bwMode="auto">
          <a:xfrm>
            <a:off x="0" y="1469545"/>
            <a:ext cx="91440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defRPr/>
            </a:pPr>
            <a:r>
              <a:rPr lang="en-US" sz="5400" i="1" dirty="0">
                <a:solidFill>
                  <a:srgbClr val="FFFF00"/>
                </a:solidFill>
                <a:latin typeface="Tahoma" pitchFamily="34" charset="0"/>
                <a:cs typeface="Times New Roman" pitchFamily="18" charset="0"/>
              </a:rPr>
              <a:t>Which one of those ways was the authority to simply teach just the gospel to the Gentiles established? </a:t>
            </a:r>
            <a:endParaRPr kumimoji="0" lang="en-US" sz="5400" b="1" i="1" u="none" strike="noStrike" kern="1200" cap="none" spc="0" normalizeH="0" baseline="0" noProof="0" dirty="0">
              <a:ln>
                <a:noFill/>
              </a:ln>
              <a:solidFill>
                <a:srgbClr val="FFFF00"/>
              </a:solidFill>
              <a:effectLst/>
              <a:uLnTx/>
              <a:uFillTx/>
              <a:latin typeface="Tahoma" pitchFamily="34" charset="0"/>
              <a:cs typeface="Times New Roman" pitchFamily="18" charset="0"/>
            </a:endParaRPr>
          </a:p>
        </p:txBody>
      </p:sp>
    </p:spTree>
    <p:extLst>
      <p:ext uri="{BB962C8B-B14F-4D97-AF65-F5344CB8AC3E}">
        <p14:creationId xmlns:p14="http://schemas.microsoft.com/office/powerpoint/2010/main" val="18520274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Favorite Font Theme">
      <a:majorFont>
        <a:latin typeface="Arial"/>
        <a:ea typeface=""/>
        <a:cs typeface=""/>
      </a:majorFont>
      <a:minorFont>
        <a:latin typeface="Tahoma"/>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Custom 1">
      <a:majorFont>
        <a:latin typeface="Arial"/>
        <a:ea typeface=""/>
        <a:cs typeface=""/>
      </a:majorFont>
      <a:minorFont>
        <a:latin typeface="Tahoma"/>
        <a:ea typeface=""/>
        <a:cs typeface=""/>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5.xml><?xml version="1.0" encoding="utf-8"?>
<a:theme xmlns:a="http://schemas.openxmlformats.org/drawingml/2006/main" name="1_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6.xml><?xml version="1.0" encoding="utf-8"?>
<a:theme xmlns:a="http://schemas.openxmlformats.org/drawingml/2006/main" name="1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Designs\Beam.pot</Template>
  <TotalTime>4390</TotalTime>
  <Words>2095</Words>
  <Application>Microsoft Office PowerPoint</Application>
  <PresentationFormat>On-screen Show (4:3)</PresentationFormat>
  <Paragraphs>208</Paragraphs>
  <Slides>22</Slides>
  <Notes>22</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22</vt:i4>
      </vt:variant>
    </vt:vector>
  </HeadingPairs>
  <TitlesOfParts>
    <vt:vector size="41" baseType="lpstr">
      <vt:lpstr>Ameretto</vt:lpstr>
      <vt:lpstr>Arial</vt:lpstr>
      <vt:lpstr>Bookman Old Style</vt:lpstr>
      <vt:lpstr>Calisto MT</vt:lpstr>
      <vt:lpstr>Corbel</vt:lpstr>
      <vt:lpstr>Georgia</vt:lpstr>
      <vt:lpstr>Rockwell</vt:lpstr>
      <vt:lpstr>Tahoma</vt:lpstr>
      <vt:lpstr>Times New Roman</vt:lpstr>
      <vt:lpstr>Trebuchet MS</vt:lpstr>
      <vt:lpstr>Verdana</vt:lpstr>
      <vt:lpstr>Wingdings</vt:lpstr>
      <vt:lpstr>Damask</vt:lpstr>
      <vt:lpstr>Depth</vt:lpstr>
      <vt:lpstr>Theme1</vt:lpstr>
      <vt:lpstr>1_Main Event</vt:lpstr>
      <vt:lpstr>1_Mylar</vt:lpstr>
      <vt:lpstr>1_eye</vt:lpstr>
      <vt:lpstr>Slipstream</vt:lpstr>
      <vt:lpstr>The Gospel Saves! (To The Jews First &amp; Also The Greeks!)</vt:lpstr>
      <vt:lpstr>Romans 1:16-17</vt:lpstr>
      <vt:lpstr>Intro</vt:lpstr>
      <vt:lpstr>intro</vt:lpstr>
      <vt:lpstr>Establishing Authority</vt:lpstr>
      <vt:lpstr>Establishing Authority</vt:lpstr>
      <vt:lpstr>Establishing Authority</vt:lpstr>
      <vt:lpstr>Establishing Authority</vt:lpstr>
      <vt:lpstr>Establishing Authority</vt:lpstr>
      <vt:lpstr>Acts 15:7-11</vt:lpstr>
      <vt:lpstr>The Gospel Saves!</vt:lpstr>
      <vt:lpstr>In Action Today!</vt:lpstr>
      <vt:lpstr>Acts 15:3, 7, 12</vt:lpstr>
      <vt:lpstr>The Gospel Saves!</vt:lpstr>
      <vt:lpstr>In Action Today!</vt:lpstr>
      <vt:lpstr>Acts 15:13-20</vt:lpstr>
      <vt:lpstr>The Gospel Saves!</vt:lpstr>
      <vt:lpstr>In Action Today!</vt:lpstr>
      <vt:lpstr>The Gospel Saves!</vt:lpstr>
      <vt:lpstr>The Gospel Saves!</vt:lpstr>
      <vt:lpstr>Conclusion</vt:lpstr>
      <vt:lpstr>“What Must I Do To Be Saved?”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Gospel Saves! (To The Jews First &amp; Also The Greeks)</dc:title>
  <dc:subject>10/10/2021</dc:subject>
  <dc:creator>DarkWolf</dc:creator>
  <cp:lastModifiedBy>Nathan Morrison</cp:lastModifiedBy>
  <cp:revision>10</cp:revision>
  <dcterms:created xsi:type="dcterms:W3CDTF">2005-06-04T23:49:02Z</dcterms:created>
  <dcterms:modified xsi:type="dcterms:W3CDTF">2021-10-07T21:01:17Z</dcterms:modified>
</cp:coreProperties>
</file>