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001.1 - Holy, Holy, Holy - 1.2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1676400" y="6400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 of Verse 1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7098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Baptism? 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i="1" cap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Baptizo</a:t>
            </a:r>
            <a:r>
              <a:rPr lang="en-US" sz="4400" i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fully submerged or immersed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8:26-40</a:t>
            </a:r>
          </a:p>
          <a:p>
            <a:pPr marL="0" indent="0" algn="ctr">
              <a:buNone/>
            </a:pPr>
            <a:r>
              <a:rPr lang="en-US" sz="4400" i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“… and they both went down into the water…”</a:t>
            </a:r>
          </a:p>
        </p:txBody>
      </p:sp>
    </p:spTree>
    <p:extLst>
      <p:ext uri="{BB962C8B-B14F-4D97-AF65-F5344CB8AC3E}">
        <p14:creationId xmlns:p14="http://schemas.microsoft.com/office/powerpoint/2010/main" val="248662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" y="2336071"/>
            <a:ext cx="11696700" cy="1988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Taught it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16:16; Matthew 28:18-19</a:t>
            </a:r>
          </a:p>
        </p:txBody>
      </p:sp>
    </p:spTree>
    <p:extLst>
      <p:ext uri="{BB962C8B-B14F-4D97-AF65-F5344CB8AC3E}">
        <p14:creationId xmlns:p14="http://schemas.microsoft.com/office/powerpoint/2010/main" val="19944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" y="2336071"/>
            <a:ext cx="11696700" cy="29407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 Apostles Taught it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2:38, 41, 47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3:21</a:t>
            </a:r>
          </a:p>
        </p:txBody>
      </p:sp>
    </p:spTree>
    <p:extLst>
      <p:ext uri="{BB962C8B-B14F-4D97-AF65-F5344CB8AC3E}">
        <p14:creationId xmlns:p14="http://schemas.microsoft.com/office/powerpoint/2010/main" val="55082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" y="2336070"/>
            <a:ext cx="11696700" cy="17311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 Regular ‘ole disciples taught it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9:1-19; Acts 22:16</a:t>
            </a:r>
            <a:endParaRPr lang="en-US" sz="4400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993295"/>
            <a:ext cx="10363826" cy="3055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Teach it</a:t>
            </a:r>
          </a:p>
          <a:p>
            <a:pPr marL="0" indent="0" algn="ctr">
              <a:buNone/>
            </a:pPr>
            <a:r>
              <a:rPr lang="en-US" sz="4400" i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“Strange &amp; Unusual”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Timothy 4:2-3</a:t>
            </a:r>
          </a:p>
        </p:txBody>
      </p:sp>
    </p:spTree>
    <p:extLst>
      <p:ext uri="{BB962C8B-B14F-4D97-AF65-F5344CB8AC3E}">
        <p14:creationId xmlns:p14="http://schemas.microsoft.com/office/powerpoint/2010/main" val="140327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B6B1-1D9E-46F2-B2A4-998016DC9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49" y="1300785"/>
            <a:ext cx="10239375" cy="250921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Plan</a:t>
            </a:r>
          </a:p>
        </p:txBody>
      </p:sp>
    </p:spTree>
    <p:extLst>
      <p:ext uri="{BB962C8B-B14F-4D97-AF65-F5344CB8AC3E}">
        <p14:creationId xmlns:p14="http://schemas.microsoft.com/office/powerpoint/2010/main" val="304289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993295"/>
            <a:ext cx="10363826" cy="16500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Good to 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1:9</a:t>
            </a:r>
          </a:p>
        </p:txBody>
      </p:sp>
    </p:spTree>
    <p:extLst>
      <p:ext uri="{BB962C8B-B14F-4D97-AF65-F5344CB8AC3E}">
        <p14:creationId xmlns:p14="http://schemas.microsoft.com/office/powerpoint/2010/main" val="309882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993295"/>
            <a:ext cx="10363826" cy="16500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Good to 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Noah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6; 1 Peter 3:20</a:t>
            </a:r>
          </a:p>
        </p:txBody>
      </p:sp>
    </p:spTree>
    <p:extLst>
      <p:ext uri="{BB962C8B-B14F-4D97-AF65-F5344CB8AC3E}">
        <p14:creationId xmlns:p14="http://schemas.microsoft.com/office/powerpoint/2010/main" val="34616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993295"/>
            <a:ext cx="10363826" cy="16500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Good To 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Israel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Exodus 14:13, 21-22, 27-30</a:t>
            </a:r>
          </a:p>
        </p:txBody>
      </p:sp>
    </p:spTree>
    <p:extLst>
      <p:ext uri="{BB962C8B-B14F-4D97-AF65-F5344CB8AC3E}">
        <p14:creationId xmlns:p14="http://schemas.microsoft.com/office/powerpoint/2010/main" val="30730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993295"/>
            <a:ext cx="10363826" cy="16500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Good To 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Naaman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Kings 5:9-14</a:t>
            </a:r>
          </a:p>
        </p:txBody>
      </p:sp>
    </p:spTree>
    <p:extLst>
      <p:ext uri="{BB962C8B-B14F-4D97-AF65-F5344CB8AC3E}">
        <p14:creationId xmlns:p14="http://schemas.microsoft.com/office/powerpoint/2010/main" val="384201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574194"/>
            <a:ext cx="12096750" cy="31217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Naaman, all of us have a problem: Sin.</a:t>
            </a:r>
          </a:p>
          <a:p>
            <a:pPr marL="0" indent="0" algn="ctr">
              <a:buNone/>
            </a:pP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Israel, all of us have an enemy: Satan.</a:t>
            </a:r>
          </a:p>
          <a:p>
            <a:pPr marL="0" indent="0" algn="ctr">
              <a:buNone/>
            </a:pP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Noah, God has provided a means by which we may have life: </a:t>
            </a:r>
          </a:p>
          <a:p>
            <a:pPr marL="0" indent="0" algn="ctr">
              <a:buNone/>
            </a:pPr>
            <a:r>
              <a:rPr lang="en-US" sz="32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GOD, THROUGH WATER.</a:t>
            </a:r>
          </a:p>
        </p:txBody>
      </p:sp>
    </p:spTree>
    <p:extLst>
      <p:ext uri="{BB962C8B-B14F-4D97-AF65-F5344CB8AC3E}">
        <p14:creationId xmlns:p14="http://schemas.microsoft.com/office/powerpoint/2010/main" val="126480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993295"/>
            <a:ext cx="10363826" cy="34551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&amp;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</a:p>
          <a:p>
            <a:pPr marL="0" indent="0" algn="ctr">
              <a:buNone/>
            </a:pP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19:34, “…</a:t>
            </a: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flowed out…”</a:t>
            </a:r>
          </a:p>
          <a:p>
            <a:pPr marL="0" indent="0" algn="ctr">
              <a:buNone/>
            </a:pP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John 5:6, “Jesus came by </a:t>
            </a: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not by water only, but by </a:t>
            </a: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en-US" sz="32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0960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26F-2314-442B-BED6-5F3F9879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6D46-04C6-467B-8690-93BA24B2C9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993295"/>
            <a:ext cx="10363826" cy="16500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Reaching the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</a:p>
          <a:p>
            <a:pPr marL="0" indent="0" algn="ctr">
              <a:buNone/>
            </a:pP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6:1-4</a:t>
            </a:r>
          </a:p>
        </p:txBody>
      </p:sp>
    </p:spTree>
    <p:extLst>
      <p:ext uri="{BB962C8B-B14F-4D97-AF65-F5344CB8AC3E}">
        <p14:creationId xmlns:p14="http://schemas.microsoft.com/office/powerpoint/2010/main" val="266467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168</TotalTime>
  <Words>283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Droplet</vt:lpstr>
      <vt:lpstr>Office Theme</vt:lpstr>
      <vt:lpstr>001.1 - Holy, Holy, Holy - 1.2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  <vt:lpstr>There is Water in the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Water in the Plan</dc:title>
  <dc:creator>Timothy Ruffin</dc:creator>
  <cp:lastModifiedBy>Timothy Ruffin</cp:lastModifiedBy>
  <cp:revision>12</cp:revision>
  <dcterms:created xsi:type="dcterms:W3CDTF">2019-05-05T17:33:47Z</dcterms:created>
  <dcterms:modified xsi:type="dcterms:W3CDTF">2021-10-03T10:43:41Z</dcterms:modified>
</cp:coreProperties>
</file>