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  <p:sldMasterId id="2147483690" r:id="rId2"/>
    <p:sldMasterId id="2147483691" r:id="rId3"/>
    <p:sldMasterId id="2147483692" r:id="rId4"/>
    <p:sldMasterId id="2147483693" r:id="rId5"/>
    <p:sldMasterId id="2147483694" r:id="rId6"/>
    <p:sldMasterId id="2147483695" r:id="rId7"/>
    <p:sldMasterId id="2147483696" r:id="rId8"/>
    <p:sldMasterId id="2147483697" r:id="rId9"/>
    <p:sldMasterId id="2147483799" r:id="rId10"/>
  </p:sldMasterIdLst>
  <p:notesMasterIdLst>
    <p:notesMasterId r:id="rId25"/>
  </p:notesMasterIdLst>
  <p:handoutMasterIdLst>
    <p:handoutMasterId r:id="rId26"/>
  </p:handoutMasterIdLst>
  <p:sldIdLst>
    <p:sldId id="256" r:id="rId11"/>
    <p:sldId id="359" r:id="rId12"/>
    <p:sldId id="774" r:id="rId13"/>
    <p:sldId id="776" r:id="rId14"/>
    <p:sldId id="778" r:id="rId15"/>
    <p:sldId id="780" r:id="rId16"/>
    <p:sldId id="782" r:id="rId17"/>
    <p:sldId id="784" r:id="rId18"/>
    <p:sldId id="786" r:id="rId19"/>
    <p:sldId id="788" r:id="rId20"/>
    <p:sldId id="792" r:id="rId21"/>
    <p:sldId id="790" r:id="rId22"/>
    <p:sldId id="794" r:id="rId23"/>
    <p:sldId id="649" r:id="rId2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FF0066"/>
    <a:srgbClr val="FFCC00"/>
    <a:srgbClr val="66FFFF"/>
    <a:srgbClr val="CCFF33"/>
    <a:srgbClr val="FFFF00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0F8580-6ADA-416C-86D1-53F81C4D2101}" v="474" dt="2021-09-03T17:54:46.2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3" autoAdjust="0"/>
    <p:restoredTop sz="86400" autoAdjust="0"/>
  </p:normalViewPr>
  <p:slideViewPr>
    <p:cSldViewPr snapToObjects="1">
      <p:cViewPr varScale="1">
        <p:scale>
          <a:sx n="95" d="100"/>
          <a:sy n="95" d="100"/>
        </p:scale>
        <p:origin x="9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Morrison" userId="a8088875ec538e5b" providerId="LiveId" clId="{074DD92A-5833-4528-B749-6520C949D8FC}"/>
    <pc:docChg chg="undo custSel addSld delSld modSld">
      <pc:chgData name="Nathan Morrison" userId="a8088875ec538e5b" providerId="LiveId" clId="{074DD92A-5833-4528-B749-6520C949D8FC}" dt="2021-08-24T19:04:10.476" v="287" actId="680"/>
      <pc:docMkLst>
        <pc:docMk/>
      </pc:docMkLst>
      <pc:sldChg chg="modSp mod modNotesTx">
        <pc:chgData name="Nathan Morrison" userId="a8088875ec538e5b" providerId="LiveId" clId="{074DD92A-5833-4528-B749-6520C949D8FC}" dt="2021-08-24T18:58:11.852" v="150" actId="14100"/>
        <pc:sldMkLst>
          <pc:docMk/>
          <pc:sldMk cId="0" sldId="256"/>
        </pc:sldMkLst>
        <pc:spChg chg="mod">
          <ac:chgData name="Nathan Morrison" userId="a8088875ec538e5b" providerId="LiveId" clId="{074DD92A-5833-4528-B749-6520C949D8FC}" dt="2021-08-24T18:58:11.852" v="150" actId="14100"/>
          <ac:spMkLst>
            <pc:docMk/>
            <pc:sldMk cId="0" sldId="256"/>
            <ac:spMk id="2060" creationId="{00000000-0000-0000-0000-000000000000}"/>
          </ac:spMkLst>
        </pc:spChg>
      </pc:sldChg>
      <pc:sldChg chg="modSp del">
        <pc:chgData name="Nathan Morrison" userId="a8088875ec538e5b" providerId="LiveId" clId="{074DD92A-5833-4528-B749-6520C949D8FC}" dt="2021-08-24T18:38:01.349" v="41" actId="47"/>
        <pc:sldMkLst>
          <pc:docMk/>
          <pc:sldMk cId="0" sldId="343"/>
        </pc:sldMkLst>
        <pc:spChg chg="mod">
          <ac:chgData name="Nathan Morrison" userId="a8088875ec538e5b" providerId="LiveId" clId="{074DD92A-5833-4528-B749-6520C949D8FC}" dt="2021-08-24T18:35:44.427" v="24" actId="6549"/>
          <ac:spMkLst>
            <pc:docMk/>
            <pc:sldMk cId="0" sldId="343"/>
            <ac:spMk id="9" creationId="{00000000-0000-0000-0000-000000000000}"/>
          </ac:spMkLst>
        </pc:spChg>
        <pc:spChg chg="mod">
          <ac:chgData name="Nathan Morrison" userId="a8088875ec538e5b" providerId="LiveId" clId="{074DD92A-5833-4528-B749-6520C949D8FC}" dt="2021-08-24T18:37:52.846" v="40" actId="255"/>
          <ac:spMkLst>
            <pc:docMk/>
            <pc:sldMk cId="0" sldId="343"/>
            <ac:spMk id="226306" creationId="{00000000-0000-0000-0000-000000000000}"/>
          </ac:spMkLst>
        </pc:spChg>
      </pc:sldChg>
      <pc:sldChg chg="modSp modTransition">
        <pc:chgData name="Nathan Morrison" userId="a8088875ec538e5b" providerId="LiveId" clId="{074DD92A-5833-4528-B749-6520C949D8FC}" dt="2021-08-24T18:58:29.062" v="151" actId="114"/>
        <pc:sldMkLst>
          <pc:docMk/>
          <pc:sldMk cId="0" sldId="359"/>
        </pc:sldMkLst>
        <pc:spChg chg="mod">
          <ac:chgData name="Nathan Morrison" userId="a8088875ec538e5b" providerId="LiveId" clId="{074DD92A-5833-4528-B749-6520C949D8FC}" dt="2021-08-24T18:58:29.062" v="151" actId="114"/>
          <ac:spMkLst>
            <pc:docMk/>
            <pc:sldMk cId="0" sldId="359"/>
            <ac:spMk id="6" creationId="{00000000-0000-0000-0000-000000000000}"/>
          </ac:spMkLst>
        </pc:spChg>
        <pc:spChg chg="mod">
          <ac:chgData name="Nathan Morrison" userId="a8088875ec538e5b" providerId="LiveId" clId="{074DD92A-5833-4528-B749-6520C949D8FC}" dt="2021-08-24T18:37:44.847" v="39" actId="255"/>
          <ac:spMkLst>
            <pc:docMk/>
            <pc:sldMk cId="0" sldId="359"/>
            <ac:spMk id="242690" creationId="{00000000-0000-0000-0000-000000000000}"/>
          </ac:spMkLst>
        </pc:spChg>
      </pc:sldChg>
      <pc:sldChg chg="del">
        <pc:chgData name="Nathan Morrison" userId="a8088875ec538e5b" providerId="LiveId" clId="{074DD92A-5833-4528-B749-6520C949D8FC}" dt="2021-08-24T18:29:56.752" v="3" actId="47"/>
        <pc:sldMkLst>
          <pc:docMk/>
          <pc:sldMk cId="2687045245" sldId="381"/>
        </pc:sldMkLst>
      </pc:sldChg>
      <pc:sldChg chg="modSp del mod">
        <pc:chgData name="Nathan Morrison" userId="a8088875ec538e5b" providerId="LiveId" clId="{074DD92A-5833-4528-B749-6520C949D8FC}" dt="2021-08-24T18:59:10.484" v="153" actId="47"/>
        <pc:sldMkLst>
          <pc:docMk/>
          <pc:sldMk cId="1025358939" sldId="386"/>
        </pc:sldMkLst>
        <pc:spChg chg="mod">
          <ac:chgData name="Nathan Morrison" userId="a8088875ec538e5b" providerId="LiveId" clId="{074DD92A-5833-4528-B749-6520C949D8FC}" dt="2021-08-24T18:46:52.713" v="87" actId="1076"/>
          <ac:spMkLst>
            <pc:docMk/>
            <pc:sldMk cId="1025358939" sldId="386"/>
            <ac:spMk id="10" creationId="{00000000-0000-0000-0000-000000000000}"/>
          </ac:spMkLst>
        </pc:spChg>
        <pc:spChg chg="mod">
          <ac:chgData name="Nathan Morrison" userId="a8088875ec538e5b" providerId="LiveId" clId="{074DD92A-5833-4528-B749-6520C949D8FC}" dt="2021-08-24T18:40:01.633" v="79" actId="20577"/>
          <ac:spMkLst>
            <pc:docMk/>
            <pc:sldMk cId="1025358939" sldId="386"/>
            <ac:spMk id="226308" creationId="{00000000-0000-0000-0000-000000000000}"/>
          </ac:spMkLst>
        </pc:spChg>
      </pc:sldChg>
      <pc:sldChg chg="del">
        <pc:chgData name="Nathan Morrison" userId="a8088875ec538e5b" providerId="LiveId" clId="{074DD92A-5833-4528-B749-6520C949D8FC}" dt="2021-08-24T18:59:13.554" v="154" actId="47"/>
        <pc:sldMkLst>
          <pc:docMk/>
          <pc:sldMk cId="2724882404" sldId="387"/>
        </pc:sldMkLst>
      </pc:sldChg>
      <pc:sldChg chg="del">
        <pc:chgData name="Nathan Morrison" userId="a8088875ec538e5b" providerId="LiveId" clId="{074DD92A-5833-4528-B749-6520C949D8FC}" dt="2021-08-24T19:03:43.858" v="286" actId="47"/>
        <pc:sldMkLst>
          <pc:docMk/>
          <pc:sldMk cId="4097481360" sldId="418"/>
        </pc:sldMkLst>
      </pc:sldChg>
      <pc:sldChg chg="new del">
        <pc:chgData name="Nathan Morrison" userId="a8088875ec538e5b" providerId="LiveId" clId="{074DD92A-5833-4528-B749-6520C949D8FC}" dt="2021-08-24T18:29:53.847" v="2" actId="47"/>
        <pc:sldMkLst>
          <pc:docMk/>
          <pc:sldMk cId="818702093" sldId="434"/>
        </pc:sldMkLst>
      </pc:sldChg>
      <pc:sldChg chg="add">
        <pc:chgData name="Nathan Morrison" userId="a8088875ec538e5b" providerId="LiveId" clId="{074DD92A-5833-4528-B749-6520C949D8FC}" dt="2021-08-24T18:29:52.391" v="1"/>
        <pc:sldMkLst>
          <pc:docMk/>
          <pc:sldMk cId="1542911628" sldId="649"/>
        </pc:sldMkLst>
      </pc:sldChg>
      <pc:sldChg chg="new del">
        <pc:chgData name="Nathan Morrison" userId="a8088875ec538e5b" providerId="LiveId" clId="{074DD92A-5833-4528-B749-6520C949D8FC}" dt="2021-08-24T18:31:53.635" v="6" actId="47"/>
        <pc:sldMkLst>
          <pc:docMk/>
          <pc:sldMk cId="1058246099" sldId="650"/>
        </pc:sldMkLst>
      </pc:sldChg>
      <pc:sldChg chg="modSp add mod modAnim modNotesTx">
        <pc:chgData name="Nathan Morrison" userId="a8088875ec538e5b" providerId="LiveId" clId="{074DD92A-5833-4528-B749-6520C949D8FC}" dt="2021-08-24T18:46:31.036" v="86" actId="6549"/>
        <pc:sldMkLst>
          <pc:docMk/>
          <pc:sldMk cId="1193203755" sldId="774"/>
        </pc:sldMkLst>
        <pc:spChg chg="mod">
          <ac:chgData name="Nathan Morrison" userId="a8088875ec538e5b" providerId="LiveId" clId="{074DD92A-5833-4528-B749-6520C949D8FC}" dt="2021-08-24T18:46:31.036" v="86" actId="6549"/>
          <ac:spMkLst>
            <pc:docMk/>
            <pc:sldMk cId="1193203755" sldId="774"/>
            <ac:spMk id="8" creationId="{E61EED3F-D8E1-4ABB-BFF0-DFF4F4A0554F}"/>
          </ac:spMkLst>
        </pc:spChg>
        <pc:spChg chg="mod">
          <ac:chgData name="Nathan Morrison" userId="a8088875ec538e5b" providerId="LiveId" clId="{074DD92A-5833-4528-B749-6520C949D8FC}" dt="2021-08-24T18:32:57.417" v="10" actId="14100"/>
          <ac:spMkLst>
            <pc:docMk/>
            <pc:sldMk cId="1193203755" sldId="774"/>
            <ac:spMk id="71" creationId="{9A339870-BFCE-4F28-AEF5-9CFC9A9A41D9}"/>
          </ac:spMkLst>
        </pc:spChg>
        <pc:spChg chg="mod">
          <ac:chgData name="Nathan Morrison" userId="a8088875ec538e5b" providerId="LiveId" clId="{074DD92A-5833-4528-B749-6520C949D8FC}" dt="2021-08-24T18:34:43.184" v="16" actId="20577"/>
          <ac:spMkLst>
            <pc:docMk/>
            <pc:sldMk cId="1193203755" sldId="774"/>
            <ac:spMk id="2050" creationId="{00000000-0000-0000-0000-000000000000}"/>
          </ac:spMkLst>
        </pc:spChg>
        <pc:picChg chg="mod">
          <ac:chgData name="Nathan Morrison" userId="a8088875ec538e5b" providerId="LiveId" clId="{074DD92A-5833-4528-B749-6520C949D8FC}" dt="2021-08-24T18:32:27.130" v="7" actId="14826"/>
          <ac:picMkLst>
            <pc:docMk/>
            <pc:sldMk cId="1193203755" sldId="774"/>
            <ac:picMk id="6" creationId="{E990D41E-10D3-46FF-A4DC-E3A1E9630820}"/>
          </ac:picMkLst>
        </pc:picChg>
      </pc:sldChg>
      <pc:sldChg chg="new del">
        <pc:chgData name="Nathan Morrison" userId="a8088875ec538e5b" providerId="LiveId" clId="{074DD92A-5833-4528-B749-6520C949D8FC}" dt="2021-08-24T18:35:22.522" v="22" actId="47"/>
        <pc:sldMkLst>
          <pc:docMk/>
          <pc:sldMk cId="2463812015" sldId="775"/>
        </pc:sldMkLst>
      </pc:sldChg>
      <pc:sldChg chg="addSp modSp add mod modAnim">
        <pc:chgData name="Nathan Morrison" userId="a8088875ec538e5b" providerId="LiveId" clId="{074DD92A-5833-4528-B749-6520C949D8FC}" dt="2021-08-24T18:38:45.576" v="47" actId="113"/>
        <pc:sldMkLst>
          <pc:docMk/>
          <pc:sldMk cId="3915238411" sldId="776"/>
        </pc:sldMkLst>
        <pc:spChg chg="add mod">
          <ac:chgData name="Nathan Morrison" userId="a8088875ec538e5b" providerId="LiveId" clId="{074DD92A-5833-4528-B749-6520C949D8FC}" dt="2021-08-24T18:36:39.523" v="34" actId="179"/>
          <ac:spMkLst>
            <pc:docMk/>
            <pc:sldMk cId="3915238411" sldId="776"/>
            <ac:spMk id="7" creationId="{A5C4D743-0286-4730-92D3-29339A3480B1}"/>
          </ac:spMkLst>
        </pc:spChg>
        <pc:spChg chg="mod">
          <ac:chgData name="Nathan Morrison" userId="a8088875ec538e5b" providerId="LiveId" clId="{074DD92A-5833-4528-B749-6520C949D8FC}" dt="2021-08-24T18:38:45.576" v="47" actId="113"/>
          <ac:spMkLst>
            <pc:docMk/>
            <pc:sldMk cId="3915238411" sldId="776"/>
            <ac:spMk id="8" creationId="{E61EED3F-D8E1-4ABB-BFF0-DFF4F4A0554F}"/>
          </ac:spMkLst>
        </pc:spChg>
        <pc:picChg chg="mod">
          <ac:chgData name="Nathan Morrison" userId="a8088875ec538e5b" providerId="LiveId" clId="{074DD92A-5833-4528-B749-6520C949D8FC}" dt="2021-08-24T18:36:13.132" v="30" actId="1076"/>
          <ac:picMkLst>
            <pc:docMk/>
            <pc:sldMk cId="3915238411" sldId="776"/>
            <ac:picMk id="6" creationId="{E990D41E-10D3-46FF-A4DC-E3A1E9630820}"/>
          </ac:picMkLst>
        </pc:picChg>
      </pc:sldChg>
      <pc:sldChg chg="new del">
        <pc:chgData name="Nathan Morrison" userId="a8088875ec538e5b" providerId="LiveId" clId="{074DD92A-5833-4528-B749-6520C949D8FC}" dt="2021-08-24T18:47:16.946" v="90" actId="47"/>
        <pc:sldMkLst>
          <pc:docMk/>
          <pc:sldMk cId="1260019131" sldId="777"/>
        </pc:sldMkLst>
      </pc:sldChg>
      <pc:sldChg chg="addSp modSp add mod modAnim modNotesTx">
        <pc:chgData name="Nathan Morrison" userId="a8088875ec538e5b" providerId="LiveId" clId="{074DD92A-5833-4528-B749-6520C949D8FC}" dt="2021-08-24T19:02:04.128" v="255" actId="20577"/>
        <pc:sldMkLst>
          <pc:docMk/>
          <pc:sldMk cId="500089604" sldId="778"/>
        </pc:sldMkLst>
        <pc:spChg chg="add mod">
          <ac:chgData name="Nathan Morrison" userId="a8088875ec538e5b" providerId="LiveId" clId="{074DD92A-5833-4528-B749-6520C949D8FC}" dt="2021-08-24T19:00:55.174" v="226" actId="20577"/>
          <ac:spMkLst>
            <pc:docMk/>
            <pc:sldMk cId="500089604" sldId="778"/>
            <ac:spMk id="7" creationId="{E7BAEB75-74F3-4C76-B835-6BB1DC3E6101}"/>
          </ac:spMkLst>
        </pc:spChg>
        <pc:spChg chg="mod">
          <ac:chgData name="Nathan Morrison" userId="a8088875ec538e5b" providerId="LiveId" clId="{074DD92A-5833-4528-B749-6520C949D8FC}" dt="2021-08-24T19:00:51.212" v="217" actId="20577"/>
          <ac:spMkLst>
            <pc:docMk/>
            <pc:sldMk cId="500089604" sldId="778"/>
            <ac:spMk id="8" creationId="{E61EED3F-D8E1-4ABB-BFF0-DFF4F4A0554F}"/>
          </ac:spMkLst>
        </pc:spChg>
        <pc:spChg chg="mod">
          <ac:chgData name="Nathan Morrison" userId="a8088875ec538e5b" providerId="LiveId" clId="{074DD92A-5833-4528-B749-6520C949D8FC}" dt="2021-08-24T18:47:35.382" v="94" actId="14100"/>
          <ac:spMkLst>
            <pc:docMk/>
            <pc:sldMk cId="500089604" sldId="778"/>
            <ac:spMk id="2050" creationId="{00000000-0000-0000-0000-000000000000}"/>
          </ac:spMkLst>
        </pc:spChg>
        <pc:picChg chg="mod">
          <ac:chgData name="Nathan Morrison" userId="a8088875ec538e5b" providerId="LiveId" clId="{074DD92A-5833-4528-B749-6520C949D8FC}" dt="2021-08-24T18:53:58.492" v="116" actId="1076"/>
          <ac:picMkLst>
            <pc:docMk/>
            <pc:sldMk cId="500089604" sldId="778"/>
            <ac:picMk id="6" creationId="{E990D41E-10D3-46FF-A4DC-E3A1E9630820}"/>
          </ac:picMkLst>
        </pc:picChg>
      </pc:sldChg>
      <pc:sldChg chg="new del">
        <pc:chgData name="Nathan Morrison" userId="a8088875ec538e5b" providerId="LiveId" clId="{074DD92A-5833-4528-B749-6520C949D8FC}" dt="2021-08-24T18:59:48.162" v="156" actId="47"/>
        <pc:sldMkLst>
          <pc:docMk/>
          <pc:sldMk cId="1675372778" sldId="779"/>
        </pc:sldMkLst>
      </pc:sldChg>
      <pc:sldChg chg="addSp modSp add mod modAnim modNotesTx">
        <pc:chgData name="Nathan Morrison" userId="a8088875ec538e5b" providerId="LiveId" clId="{074DD92A-5833-4528-B749-6520C949D8FC}" dt="2021-08-24T19:03:34.759" v="285" actId="1076"/>
        <pc:sldMkLst>
          <pc:docMk/>
          <pc:sldMk cId="1474744264" sldId="780"/>
        </pc:sldMkLst>
        <pc:spChg chg="mod">
          <ac:chgData name="Nathan Morrison" userId="a8088875ec538e5b" providerId="LiveId" clId="{074DD92A-5833-4528-B749-6520C949D8FC}" dt="2021-08-24T19:01:37.557" v="232" actId="179"/>
          <ac:spMkLst>
            <pc:docMk/>
            <pc:sldMk cId="1474744264" sldId="780"/>
            <ac:spMk id="7" creationId="{E7BAEB75-74F3-4C76-B835-6BB1DC3E6101}"/>
          </ac:spMkLst>
        </pc:spChg>
        <pc:spChg chg="mod">
          <ac:chgData name="Nathan Morrison" userId="a8088875ec538e5b" providerId="LiveId" clId="{074DD92A-5833-4528-B749-6520C949D8FC}" dt="2021-08-24T19:02:41.872" v="278" actId="14100"/>
          <ac:spMkLst>
            <pc:docMk/>
            <pc:sldMk cId="1474744264" sldId="780"/>
            <ac:spMk id="8" creationId="{E61EED3F-D8E1-4ABB-BFF0-DFF4F4A0554F}"/>
          </ac:spMkLst>
        </pc:spChg>
        <pc:spChg chg="add mod">
          <ac:chgData name="Nathan Morrison" userId="a8088875ec538e5b" providerId="LiveId" clId="{074DD92A-5833-4528-B749-6520C949D8FC}" dt="2021-08-24T19:03:34.759" v="285" actId="1076"/>
          <ac:spMkLst>
            <pc:docMk/>
            <pc:sldMk cId="1474744264" sldId="780"/>
            <ac:spMk id="9" creationId="{BB11577E-0C43-4CCC-8147-4E10EF9447B6}"/>
          </ac:spMkLst>
        </pc:spChg>
      </pc:sldChg>
      <pc:sldChg chg="new">
        <pc:chgData name="Nathan Morrison" userId="a8088875ec538e5b" providerId="LiveId" clId="{074DD92A-5833-4528-B749-6520C949D8FC}" dt="2021-08-24T19:04:10.476" v="287" actId="680"/>
        <pc:sldMkLst>
          <pc:docMk/>
          <pc:sldMk cId="2702209976" sldId="781"/>
        </pc:sldMkLst>
      </pc:sldChg>
    </pc:docChg>
  </pc:docChgLst>
  <pc:docChgLst>
    <pc:chgData name="Nathan Morrison" userId="a8088875ec538e5b" providerId="LiveId" clId="{500F8580-6ADA-416C-86D1-53F81C4D2101}"/>
    <pc:docChg chg="undo custSel addSld delSld modSld">
      <pc:chgData name="Nathan Morrison" userId="a8088875ec538e5b" providerId="LiveId" clId="{500F8580-6ADA-416C-86D1-53F81C4D2101}" dt="2021-09-03T17:58:59.235" v="700" actId="20577"/>
      <pc:docMkLst>
        <pc:docMk/>
      </pc:docMkLst>
      <pc:sldChg chg="modSp">
        <pc:chgData name="Nathan Morrison" userId="a8088875ec538e5b" providerId="LiveId" clId="{500F8580-6ADA-416C-86D1-53F81C4D2101}" dt="2021-08-28T03:47:13.153" v="526" actId="1076"/>
        <pc:sldMkLst>
          <pc:docMk/>
          <pc:sldMk cId="0" sldId="256"/>
        </pc:sldMkLst>
        <pc:spChg chg="mod">
          <ac:chgData name="Nathan Morrison" userId="a8088875ec538e5b" providerId="LiveId" clId="{500F8580-6ADA-416C-86D1-53F81C4D2101}" dt="2021-08-28T03:47:13.153" v="526" actId="1076"/>
          <ac:spMkLst>
            <pc:docMk/>
            <pc:sldMk cId="0" sldId="256"/>
            <ac:spMk id="2060" creationId="{00000000-0000-0000-0000-000000000000}"/>
          </ac:spMkLst>
        </pc:spChg>
      </pc:sldChg>
      <pc:sldChg chg="modSp mod modNotesTx">
        <pc:chgData name="Nathan Morrison" userId="a8088875ec538e5b" providerId="LiveId" clId="{500F8580-6ADA-416C-86D1-53F81C4D2101}" dt="2021-09-03T17:50:19.821" v="540" actId="20577"/>
        <pc:sldMkLst>
          <pc:docMk/>
          <pc:sldMk cId="0" sldId="359"/>
        </pc:sldMkLst>
        <pc:spChg chg="mod">
          <ac:chgData name="Nathan Morrison" userId="a8088875ec538e5b" providerId="LiveId" clId="{500F8580-6ADA-416C-86D1-53F81C4D2101}" dt="2021-08-24T19:28:22.423" v="7" actId="20577"/>
          <ac:spMkLst>
            <pc:docMk/>
            <pc:sldMk cId="0" sldId="359"/>
            <ac:spMk id="9" creationId="{00000000-0000-0000-0000-000000000000}"/>
          </ac:spMkLst>
        </pc:spChg>
        <pc:spChg chg="mod">
          <ac:chgData name="Nathan Morrison" userId="a8088875ec538e5b" providerId="LiveId" clId="{500F8580-6ADA-416C-86D1-53F81C4D2101}" dt="2021-08-24T20:23:13.927" v="469" actId="120"/>
          <ac:spMkLst>
            <pc:docMk/>
            <pc:sldMk cId="0" sldId="359"/>
            <ac:spMk id="242690" creationId="{00000000-0000-0000-0000-000000000000}"/>
          </ac:spMkLst>
        </pc:spChg>
      </pc:sldChg>
      <pc:sldChg chg="del">
        <pc:chgData name="Nathan Morrison" userId="a8088875ec538e5b" providerId="LiveId" clId="{500F8580-6ADA-416C-86D1-53F81C4D2101}" dt="2021-08-24T20:24:54.780" v="481" actId="47"/>
        <pc:sldMkLst>
          <pc:docMk/>
          <pc:sldMk cId="0" sldId="377"/>
        </pc:sldMkLst>
      </pc:sldChg>
      <pc:sldChg chg="del">
        <pc:chgData name="Nathan Morrison" userId="a8088875ec538e5b" providerId="LiveId" clId="{500F8580-6ADA-416C-86D1-53F81C4D2101}" dt="2021-08-24T19:36:55.746" v="90" actId="47"/>
        <pc:sldMkLst>
          <pc:docMk/>
          <pc:sldMk cId="2332879287" sldId="422"/>
        </pc:sldMkLst>
      </pc:sldChg>
      <pc:sldChg chg="del">
        <pc:chgData name="Nathan Morrison" userId="a8088875ec538e5b" providerId="LiveId" clId="{500F8580-6ADA-416C-86D1-53F81C4D2101}" dt="2021-08-24T19:42:04.640" v="199" actId="47"/>
        <pc:sldMkLst>
          <pc:docMk/>
          <pc:sldMk cId="3269585049" sldId="423"/>
        </pc:sldMkLst>
      </pc:sldChg>
      <pc:sldChg chg="del">
        <pc:chgData name="Nathan Morrison" userId="a8088875ec538e5b" providerId="LiveId" clId="{500F8580-6ADA-416C-86D1-53F81C4D2101}" dt="2021-08-24T20:09:08.598" v="321" actId="47"/>
        <pc:sldMkLst>
          <pc:docMk/>
          <pc:sldMk cId="2867789456" sldId="424"/>
        </pc:sldMkLst>
      </pc:sldChg>
      <pc:sldChg chg="del">
        <pc:chgData name="Nathan Morrison" userId="a8088875ec538e5b" providerId="LiveId" clId="{500F8580-6ADA-416C-86D1-53F81C4D2101}" dt="2021-08-24T20:16:26.540" v="360" actId="47"/>
        <pc:sldMkLst>
          <pc:docMk/>
          <pc:sldMk cId="3292742280" sldId="428"/>
        </pc:sldMkLst>
      </pc:sldChg>
      <pc:sldChg chg="del">
        <pc:chgData name="Nathan Morrison" userId="a8088875ec538e5b" providerId="LiveId" clId="{500F8580-6ADA-416C-86D1-53F81C4D2101}" dt="2021-08-24T20:18:10.279" v="376" actId="47"/>
        <pc:sldMkLst>
          <pc:docMk/>
          <pc:sldMk cId="661639510" sldId="429"/>
        </pc:sldMkLst>
      </pc:sldChg>
      <pc:sldChg chg="delSp del mod delAnim">
        <pc:chgData name="Nathan Morrison" userId="a8088875ec538e5b" providerId="LiveId" clId="{500F8580-6ADA-416C-86D1-53F81C4D2101}" dt="2021-08-24T20:22:16.002" v="453" actId="47"/>
        <pc:sldMkLst>
          <pc:docMk/>
          <pc:sldMk cId="2041542615" sldId="433"/>
        </pc:sldMkLst>
        <pc:spChg chg="del">
          <ac:chgData name="Nathan Morrison" userId="a8088875ec538e5b" providerId="LiveId" clId="{500F8580-6ADA-416C-86D1-53F81C4D2101}" dt="2021-08-24T20:20:53.913" v="433" actId="21"/>
          <ac:spMkLst>
            <pc:docMk/>
            <pc:sldMk cId="2041542615" sldId="433"/>
            <ac:spMk id="7" creationId="{00000000-0000-0000-0000-000000000000}"/>
          </ac:spMkLst>
        </pc:spChg>
      </pc:sldChg>
      <pc:sldChg chg="modSp mod">
        <pc:chgData name="Nathan Morrison" userId="a8088875ec538e5b" providerId="LiveId" clId="{500F8580-6ADA-416C-86D1-53F81C4D2101}" dt="2021-08-24T20:32:50.007" v="516" actId="1076"/>
        <pc:sldMkLst>
          <pc:docMk/>
          <pc:sldMk cId="1542911628" sldId="649"/>
        </pc:sldMkLst>
        <pc:spChg chg="mod">
          <ac:chgData name="Nathan Morrison" userId="a8088875ec538e5b" providerId="LiveId" clId="{500F8580-6ADA-416C-86D1-53F81C4D2101}" dt="2021-08-24T20:32:50.007" v="516" actId="1076"/>
          <ac:spMkLst>
            <pc:docMk/>
            <pc:sldMk cId="1542911628" sldId="649"/>
            <ac:spMk id="8" creationId="{592088D4-B811-46C8-B177-C3C6965D0C16}"/>
          </ac:spMkLst>
        </pc:spChg>
        <pc:spChg chg="mod">
          <ac:chgData name="Nathan Morrison" userId="a8088875ec538e5b" providerId="LiveId" clId="{500F8580-6ADA-416C-86D1-53F81C4D2101}" dt="2021-08-24T20:32:39.467" v="514" actId="14100"/>
          <ac:spMkLst>
            <pc:docMk/>
            <pc:sldMk cId="1542911628" sldId="649"/>
            <ac:spMk id="6147" creationId="{00000000-0000-0000-0000-000000000000}"/>
          </ac:spMkLst>
        </pc:spChg>
        <pc:spChg chg="mod">
          <ac:chgData name="Nathan Morrison" userId="a8088875ec538e5b" providerId="LiveId" clId="{500F8580-6ADA-416C-86D1-53F81C4D2101}" dt="2021-08-24T20:32:44.513" v="515" actId="1076"/>
          <ac:spMkLst>
            <pc:docMk/>
            <pc:sldMk cId="1542911628" sldId="649"/>
            <ac:spMk id="6148" creationId="{00000000-0000-0000-0000-000000000000}"/>
          </ac:spMkLst>
        </pc:spChg>
        <pc:spChg chg="mod">
          <ac:chgData name="Nathan Morrison" userId="a8088875ec538e5b" providerId="LiveId" clId="{500F8580-6ADA-416C-86D1-53F81C4D2101}" dt="2021-08-24T20:32:24.815" v="511" actId="1076"/>
          <ac:spMkLst>
            <pc:docMk/>
            <pc:sldMk cId="1542911628" sldId="649"/>
            <ac:spMk id="11267" creationId="{00000000-0000-0000-0000-000000000000}"/>
          </ac:spMkLst>
        </pc:spChg>
      </pc:sldChg>
      <pc:sldChg chg="modAnim">
        <pc:chgData name="Nathan Morrison" userId="a8088875ec538e5b" providerId="LiveId" clId="{500F8580-6ADA-416C-86D1-53F81C4D2101}" dt="2021-08-24T20:26:35.598" v="488"/>
        <pc:sldMkLst>
          <pc:docMk/>
          <pc:sldMk cId="1193203755" sldId="774"/>
        </pc:sldMkLst>
      </pc:sldChg>
      <pc:sldChg chg="modAnim">
        <pc:chgData name="Nathan Morrison" userId="a8088875ec538e5b" providerId="LiveId" clId="{500F8580-6ADA-416C-86D1-53F81C4D2101}" dt="2021-08-24T20:26:55.979" v="492"/>
        <pc:sldMkLst>
          <pc:docMk/>
          <pc:sldMk cId="3915238411" sldId="776"/>
        </pc:sldMkLst>
      </pc:sldChg>
      <pc:sldChg chg="modSp mod modAnim">
        <pc:chgData name="Nathan Morrison" userId="a8088875ec538e5b" providerId="LiveId" clId="{500F8580-6ADA-416C-86D1-53F81C4D2101}" dt="2021-08-28T03:48:02.709" v="531"/>
        <pc:sldMkLst>
          <pc:docMk/>
          <pc:sldMk cId="500089604" sldId="778"/>
        </pc:sldMkLst>
        <pc:spChg chg="mod">
          <ac:chgData name="Nathan Morrison" userId="a8088875ec538e5b" providerId="LiveId" clId="{500F8580-6ADA-416C-86D1-53F81C4D2101}" dt="2021-08-28T03:45:59.652" v="521" actId="14100"/>
          <ac:spMkLst>
            <pc:docMk/>
            <pc:sldMk cId="500089604" sldId="778"/>
            <ac:spMk id="8" creationId="{E61EED3F-D8E1-4ABB-BFF0-DFF4F4A0554F}"/>
          </ac:spMkLst>
        </pc:spChg>
      </pc:sldChg>
      <pc:sldChg chg="modSp mod">
        <pc:chgData name="Nathan Morrison" userId="a8088875ec538e5b" providerId="LiveId" clId="{500F8580-6ADA-416C-86D1-53F81C4D2101}" dt="2021-08-28T03:46:05.779" v="522" actId="14100"/>
        <pc:sldMkLst>
          <pc:docMk/>
          <pc:sldMk cId="1474744264" sldId="780"/>
        </pc:sldMkLst>
        <pc:spChg chg="mod">
          <ac:chgData name="Nathan Morrison" userId="a8088875ec538e5b" providerId="LiveId" clId="{500F8580-6ADA-416C-86D1-53F81C4D2101}" dt="2021-08-28T03:46:05.779" v="522" actId="14100"/>
          <ac:spMkLst>
            <pc:docMk/>
            <pc:sldMk cId="1474744264" sldId="780"/>
            <ac:spMk id="8" creationId="{E61EED3F-D8E1-4ABB-BFF0-DFF4F4A0554F}"/>
          </ac:spMkLst>
        </pc:spChg>
      </pc:sldChg>
      <pc:sldChg chg="del">
        <pc:chgData name="Nathan Morrison" userId="a8088875ec538e5b" providerId="LiveId" clId="{500F8580-6ADA-416C-86D1-53F81C4D2101}" dt="2021-08-24T19:30:36.392" v="9" actId="47"/>
        <pc:sldMkLst>
          <pc:docMk/>
          <pc:sldMk cId="2702209976" sldId="781"/>
        </pc:sldMkLst>
      </pc:sldChg>
      <pc:sldChg chg="addSp delSp modSp add mod modAnim modNotesTx">
        <pc:chgData name="Nathan Morrison" userId="a8088875ec538e5b" providerId="LiveId" clId="{500F8580-6ADA-416C-86D1-53F81C4D2101}" dt="2021-08-24T19:40:15.822" v="169" actId="1076"/>
        <pc:sldMkLst>
          <pc:docMk/>
          <pc:sldMk cId="1913984829" sldId="782"/>
        </pc:sldMkLst>
        <pc:spChg chg="mod">
          <ac:chgData name="Nathan Morrison" userId="a8088875ec538e5b" providerId="LiveId" clId="{500F8580-6ADA-416C-86D1-53F81C4D2101}" dt="2021-08-24T19:40:15.822" v="169" actId="1076"/>
          <ac:spMkLst>
            <pc:docMk/>
            <pc:sldMk cId="1913984829" sldId="782"/>
            <ac:spMk id="7" creationId="{E7BAEB75-74F3-4C76-B835-6BB1DC3E6101}"/>
          </ac:spMkLst>
        </pc:spChg>
        <pc:spChg chg="mod">
          <ac:chgData name="Nathan Morrison" userId="a8088875ec538e5b" providerId="LiveId" clId="{500F8580-6ADA-416C-86D1-53F81C4D2101}" dt="2021-08-24T19:36:43.676" v="89" actId="20577"/>
          <ac:spMkLst>
            <pc:docMk/>
            <pc:sldMk cId="1913984829" sldId="782"/>
            <ac:spMk id="8" creationId="{E61EED3F-D8E1-4ABB-BFF0-DFF4F4A0554F}"/>
          </ac:spMkLst>
        </pc:spChg>
        <pc:spChg chg="mod">
          <ac:chgData name="Nathan Morrison" userId="a8088875ec538e5b" providerId="LiveId" clId="{500F8580-6ADA-416C-86D1-53F81C4D2101}" dt="2021-08-24T19:33:09.712" v="21" actId="122"/>
          <ac:spMkLst>
            <pc:docMk/>
            <pc:sldMk cId="1913984829" sldId="782"/>
            <ac:spMk id="2050" creationId="{00000000-0000-0000-0000-000000000000}"/>
          </ac:spMkLst>
        </pc:spChg>
        <pc:picChg chg="del mod">
          <ac:chgData name="Nathan Morrison" userId="a8088875ec538e5b" providerId="LiveId" clId="{500F8580-6ADA-416C-86D1-53F81C4D2101}" dt="2021-08-24T19:32:32.051" v="13" actId="21"/>
          <ac:picMkLst>
            <pc:docMk/>
            <pc:sldMk cId="1913984829" sldId="782"/>
            <ac:picMk id="6" creationId="{E990D41E-10D3-46FF-A4DC-E3A1E9630820}"/>
          </ac:picMkLst>
        </pc:picChg>
        <pc:picChg chg="add mod">
          <ac:chgData name="Nathan Morrison" userId="a8088875ec538e5b" providerId="LiveId" clId="{500F8580-6ADA-416C-86D1-53F81C4D2101}" dt="2021-08-24T19:33:33.088" v="23" actId="1076"/>
          <ac:picMkLst>
            <pc:docMk/>
            <pc:sldMk cId="1913984829" sldId="782"/>
            <ac:picMk id="9" creationId="{C9D123E8-C93C-4A42-9A96-72EB06F650C4}"/>
          </ac:picMkLst>
        </pc:picChg>
      </pc:sldChg>
      <pc:sldChg chg="new del">
        <pc:chgData name="Nathan Morrison" userId="a8088875ec538e5b" providerId="LiveId" clId="{500F8580-6ADA-416C-86D1-53F81C4D2101}" dt="2021-08-24T19:37:01.772" v="93" actId="47"/>
        <pc:sldMkLst>
          <pc:docMk/>
          <pc:sldMk cId="2894471417" sldId="783"/>
        </pc:sldMkLst>
      </pc:sldChg>
      <pc:sldChg chg="addSp delSp modSp add mod modAnim modNotesTx">
        <pc:chgData name="Nathan Morrison" userId="a8088875ec538e5b" providerId="LiveId" clId="{500F8580-6ADA-416C-86D1-53F81C4D2101}" dt="2021-08-24T20:29:03.362" v="498"/>
        <pc:sldMkLst>
          <pc:docMk/>
          <pc:sldMk cId="39290775" sldId="784"/>
        </pc:sldMkLst>
        <pc:spChg chg="mod">
          <ac:chgData name="Nathan Morrison" userId="a8088875ec538e5b" providerId="LiveId" clId="{500F8580-6ADA-416C-86D1-53F81C4D2101}" dt="2021-08-24T19:41:42.376" v="195" actId="1076"/>
          <ac:spMkLst>
            <pc:docMk/>
            <pc:sldMk cId="39290775" sldId="784"/>
            <ac:spMk id="7" creationId="{E7BAEB75-74F3-4C76-B835-6BB1DC3E6101}"/>
          </ac:spMkLst>
        </pc:spChg>
        <pc:spChg chg="mod">
          <ac:chgData name="Nathan Morrison" userId="a8088875ec538e5b" providerId="LiveId" clId="{500F8580-6ADA-416C-86D1-53F81C4D2101}" dt="2021-08-24T19:41:28.335" v="194" actId="20577"/>
          <ac:spMkLst>
            <pc:docMk/>
            <pc:sldMk cId="39290775" sldId="784"/>
            <ac:spMk id="8" creationId="{E61EED3F-D8E1-4ABB-BFF0-DFF4F4A0554F}"/>
          </ac:spMkLst>
        </pc:spChg>
        <pc:picChg chg="del">
          <ac:chgData name="Nathan Morrison" userId="a8088875ec538e5b" providerId="LiveId" clId="{500F8580-6ADA-416C-86D1-53F81C4D2101}" dt="2021-08-24T19:37:12.054" v="95" actId="478"/>
          <ac:picMkLst>
            <pc:docMk/>
            <pc:sldMk cId="39290775" sldId="784"/>
            <ac:picMk id="9" creationId="{C9D123E8-C93C-4A42-9A96-72EB06F650C4}"/>
          </ac:picMkLst>
        </pc:picChg>
        <pc:picChg chg="add mod">
          <ac:chgData name="Nathan Morrison" userId="a8088875ec538e5b" providerId="LiveId" clId="{500F8580-6ADA-416C-86D1-53F81C4D2101}" dt="2021-08-24T19:37:18.214" v="96" actId="1076"/>
          <ac:picMkLst>
            <pc:docMk/>
            <pc:sldMk cId="39290775" sldId="784"/>
            <ac:picMk id="10" creationId="{D4F05FAB-464B-49E5-A813-B94E7B55B1C7}"/>
          </ac:picMkLst>
        </pc:picChg>
      </pc:sldChg>
      <pc:sldChg chg="new del">
        <pc:chgData name="Nathan Morrison" userId="a8088875ec538e5b" providerId="LiveId" clId="{500F8580-6ADA-416C-86D1-53F81C4D2101}" dt="2021-08-24T19:41:54.895" v="198" actId="47"/>
        <pc:sldMkLst>
          <pc:docMk/>
          <pc:sldMk cId="155411865" sldId="785"/>
        </pc:sldMkLst>
      </pc:sldChg>
      <pc:sldChg chg="addSp delSp modSp add mod delAnim modAnim modNotesTx">
        <pc:chgData name="Nathan Morrison" userId="a8088875ec538e5b" providerId="LiveId" clId="{500F8580-6ADA-416C-86D1-53F81C4D2101}" dt="2021-09-03T17:54:46.244" v="596"/>
        <pc:sldMkLst>
          <pc:docMk/>
          <pc:sldMk cId="4144485778" sldId="786"/>
        </pc:sldMkLst>
        <pc:spChg chg="mod">
          <ac:chgData name="Nathan Morrison" userId="a8088875ec538e5b" providerId="LiveId" clId="{500F8580-6ADA-416C-86D1-53F81C4D2101}" dt="2021-08-24T20:08:38.407" v="317" actId="1076"/>
          <ac:spMkLst>
            <pc:docMk/>
            <pc:sldMk cId="4144485778" sldId="786"/>
            <ac:spMk id="7" creationId="{E7BAEB75-74F3-4C76-B835-6BB1DC3E6101}"/>
          </ac:spMkLst>
        </pc:spChg>
        <pc:spChg chg="mod">
          <ac:chgData name="Nathan Morrison" userId="a8088875ec538e5b" providerId="LiveId" clId="{500F8580-6ADA-416C-86D1-53F81C4D2101}" dt="2021-09-03T17:53:40.971" v="594" actId="113"/>
          <ac:spMkLst>
            <pc:docMk/>
            <pc:sldMk cId="4144485778" sldId="786"/>
            <ac:spMk id="8" creationId="{E61EED3F-D8E1-4ABB-BFF0-DFF4F4A0554F}"/>
          </ac:spMkLst>
        </pc:spChg>
        <pc:spChg chg="add mod">
          <ac:chgData name="Nathan Morrison" userId="a8088875ec538e5b" providerId="LiveId" clId="{500F8580-6ADA-416C-86D1-53F81C4D2101}" dt="2021-08-24T20:08:45.494" v="318" actId="1076"/>
          <ac:spMkLst>
            <pc:docMk/>
            <pc:sldMk cId="4144485778" sldId="786"/>
            <ac:spMk id="9" creationId="{658DD41A-AE8C-4732-B17D-94EE3DE00DDF}"/>
          </ac:spMkLst>
        </pc:spChg>
        <pc:spChg chg="add del mod">
          <ac:chgData name="Nathan Morrison" userId="a8088875ec538e5b" providerId="LiveId" clId="{500F8580-6ADA-416C-86D1-53F81C4D2101}" dt="2021-08-24T19:44:13.603" v="254" actId="21"/>
          <ac:spMkLst>
            <pc:docMk/>
            <pc:sldMk cId="4144485778" sldId="786"/>
            <ac:spMk id="11" creationId="{95C7C5DC-A94F-4DFD-A021-9341441FB964}"/>
          </ac:spMkLst>
        </pc:spChg>
        <pc:spChg chg="add del mod">
          <ac:chgData name="Nathan Morrison" userId="a8088875ec538e5b" providerId="LiveId" clId="{500F8580-6ADA-416C-86D1-53F81C4D2101}" dt="2021-08-24T20:07:26.830" v="311" actId="21"/>
          <ac:spMkLst>
            <pc:docMk/>
            <pc:sldMk cId="4144485778" sldId="786"/>
            <ac:spMk id="12" creationId="{8FA47A9A-6E05-46A7-A938-87770E9C34CC}"/>
          </ac:spMkLst>
        </pc:spChg>
        <pc:picChg chg="del mod">
          <ac:chgData name="Nathan Morrison" userId="a8088875ec538e5b" providerId="LiveId" clId="{500F8580-6ADA-416C-86D1-53F81C4D2101}" dt="2021-08-24T20:07:57.764" v="312" actId="478"/>
          <ac:picMkLst>
            <pc:docMk/>
            <pc:sldMk cId="4144485778" sldId="786"/>
            <ac:picMk id="10" creationId="{D4F05FAB-464B-49E5-A813-B94E7B55B1C7}"/>
          </ac:picMkLst>
        </pc:picChg>
        <pc:picChg chg="add mod">
          <ac:chgData name="Nathan Morrison" userId="a8088875ec538e5b" providerId="LiveId" clId="{500F8580-6ADA-416C-86D1-53F81C4D2101}" dt="2021-08-24T20:08:26.489" v="315" actId="1076"/>
          <ac:picMkLst>
            <pc:docMk/>
            <pc:sldMk cId="4144485778" sldId="786"/>
            <ac:picMk id="13" creationId="{2F2EE9CE-FF16-405E-BC60-E5092C4A195B}"/>
          </ac:picMkLst>
        </pc:picChg>
      </pc:sldChg>
      <pc:sldChg chg="new del">
        <pc:chgData name="Nathan Morrison" userId="a8088875ec538e5b" providerId="LiveId" clId="{500F8580-6ADA-416C-86D1-53F81C4D2101}" dt="2021-08-24T20:09:54.484" v="324" actId="47"/>
        <pc:sldMkLst>
          <pc:docMk/>
          <pc:sldMk cId="2842846526" sldId="787"/>
        </pc:sldMkLst>
      </pc:sldChg>
      <pc:sldChg chg="modSp add mod modAnim">
        <pc:chgData name="Nathan Morrison" userId="a8088875ec538e5b" providerId="LiveId" clId="{500F8580-6ADA-416C-86D1-53F81C4D2101}" dt="2021-08-24T20:27:49.017" v="493" actId="1076"/>
        <pc:sldMkLst>
          <pc:docMk/>
          <pc:sldMk cId="3136721083" sldId="788"/>
        </pc:sldMkLst>
        <pc:spChg chg="mod">
          <ac:chgData name="Nathan Morrison" userId="a8088875ec538e5b" providerId="LiveId" clId="{500F8580-6ADA-416C-86D1-53F81C4D2101}" dt="2021-08-24T20:27:49.017" v="493" actId="1076"/>
          <ac:spMkLst>
            <pc:docMk/>
            <pc:sldMk cId="3136721083" sldId="788"/>
            <ac:spMk id="7" creationId="{E7BAEB75-74F3-4C76-B835-6BB1DC3E6101}"/>
          </ac:spMkLst>
        </pc:spChg>
        <pc:spChg chg="mod">
          <ac:chgData name="Nathan Morrison" userId="a8088875ec538e5b" providerId="LiveId" clId="{500F8580-6ADA-416C-86D1-53F81C4D2101}" dt="2021-08-24T20:16:02.928" v="355" actId="6549"/>
          <ac:spMkLst>
            <pc:docMk/>
            <pc:sldMk cId="3136721083" sldId="788"/>
            <ac:spMk id="8" creationId="{E61EED3F-D8E1-4ABB-BFF0-DFF4F4A0554F}"/>
          </ac:spMkLst>
        </pc:spChg>
        <pc:spChg chg="mod">
          <ac:chgData name="Nathan Morrison" userId="a8088875ec538e5b" providerId="LiveId" clId="{500F8580-6ADA-416C-86D1-53F81C4D2101}" dt="2021-08-24T20:10:06.991" v="326" actId="6549"/>
          <ac:spMkLst>
            <pc:docMk/>
            <pc:sldMk cId="3136721083" sldId="788"/>
            <ac:spMk id="2050" creationId="{00000000-0000-0000-0000-000000000000}"/>
          </ac:spMkLst>
        </pc:spChg>
        <pc:picChg chg="mod">
          <ac:chgData name="Nathan Morrison" userId="a8088875ec538e5b" providerId="LiveId" clId="{500F8580-6ADA-416C-86D1-53F81C4D2101}" dt="2021-08-24T20:10:29.023" v="327" actId="14826"/>
          <ac:picMkLst>
            <pc:docMk/>
            <pc:sldMk cId="3136721083" sldId="788"/>
            <ac:picMk id="6" creationId="{E990D41E-10D3-46FF-A4DC-E3A1E9630820}"/>
          </ac:picMkLst>
        </pc:picChg>
      </pc:sldChg>
      <pc:sldChg chg="new del">
        <pc:chgData name="Nathan Morrison" userId="a8088875ec538e5b" providerId="LiveId" clId="{500F8580-6ADA-416C-86D1-53F81C4D2101}" dt="2021-08-24T20:16:22.610" v="359" actId="47"/>
        <pc:sldMkLst>
          <pc:docMk/>
          <pc:sldMk cId="1986449422" sldId="789"/>
        </pc:sldMkLst>
      </pc:sldChg>
      <pc:sldChg chg="addSp delSp modSp add mod delAnim modAnim modNotesTx">
        <pc:chgData name="Nathan Morrison" userId="a8088875ec538e5b" providerId="LiveId" clId="{500F8580-6ADA-416C-86D1-53F81C4D2101}" dt="2021-08-24T20:21:53.101" v="452" actId="20577"/>
        <pc:sldMkLst>
          <pc:docMk/>
          <pc:sldMk cId="3082171576" sldId="790"/>
        </pc:sldMkLst>
        <pc:spChg chg="del mod">
          <ac:chgData name="Nathan Morrison" userId="a8088875ec538e5b" providerId="LiveId" clId="{500F8580-6ADA-416C-86D1-53F81C4D2101}" dt="2021-08-24T20:19:11.610" v="418" actId="21"/>
          <ac:spMkLst>
            <pc:docMk/>
            <pc:sldMk cId="3082171576" sldId="790"/>
            <ac:spMk id="7" creationId="{E7BAEB75-74F3-4C76-B835-6BB1DC3E6101}"/>
          </ac:spMkLst>
        </pc:spChg>
        <pc:spChg chg="mod">
          <ac:chgData name="Nathan Morrison" userId="a8088875ec538e5b" providerId="LiveId" clId="{500F8580-6ADA-416C-86D1-53F81C4D2101}" dt="2021-08-24T20:19:05.384" v="417" actId="113"/>
          <ac:spMkLst>
            <pc:docMk/>
            <pc:sldMk cId="3082171576" sldId="790"/>
            <ac:spMk id="8" creationId="{E61EED3F-D8E1-4ABB-BFF0-DFF4F4A0554F}"/>
          </ac:spMkLst>
        </pc:spChg>
        <pc:spChg chg="add mod">
          <ac:chgData name="Nathan Morrison" userId="a8088875ec538e5b" providerId="LiveId" clId="{500F8580-6ADA-416C-86D1-53F81C4D2101}" dt="2021-08-24T20:21:53.101" v="452" actId="20577"/>
          <ac:spMkLst>
            <pc:docMk/>
            <pc:sldMk cId="3082171576" sldId="790"/>
            <ac:spMk id="9" creationId="{69F75D5E-29A3-4CCE-ABAA-19ABC629F7E1}"/>
          </ac:spMkLst>
        </pc:spChg>
      </pc:sldChg>
      <pc:sldChg chg="new del">
        <pc:chgData name="Nathan Morrison" userId="a8088875ec538e5b" providerId="LiveId" clId="{500F8580-6ADA-416C-86D1-53F81C4D2101}" dt="2021-08-24T20:16:36.462" v="363" actId="47"/>
        <pc:sldMkLst>
          <pc:docMk/>
          <pc:sldMk cId="1487948921" sldId="791"/>
        </pc:sldMkLst>
      </pc:sldChg>
      <pc:sldChg chg="modSp add mod modAnim">
        <pc:chgData name="Nathan Morrison" userId="a8088875ec538e5b" providerId="LiveId" clId="{500F8580-6ADA-416C-86D1-53F81C4D2101}" dt="2021-08-27T19:55:11.185" v="519" actId="20577"/>
        <pc:sldMkLst>
          <pc:docMk/>
          <pc:sldMk cId="3533585007" sldId="792"/>
        </pc:sldMkLst>
        <pc:spChg chg="mod">
          <ac:chgData name="Nathan Morrison" userId="a8088875ec538e5b" providerId="LiveId" clId="{500F8580-6ADA-416C-86D1-53F81C4D2101}" dt="2021-08-24T20:16:58.161" v="365" actId="14100"/>
          <ac:spMkLst>
            <pc:docMk/>
            <pc:sldMk cId="3533585007" sldId="792"/>
            <ac:spMk id="8" creationId="{00000000-0000-0000-0000-000000000000}"/>
          </ac:spMkLst>
        </pc:spChg>
        <pc:spChg chg="mod">
          <ac:chgData name="Nathan Morrison" userId="a8088875ec538e5b" providerId="LiveId" clId="{500F8580-6ADA-416C-86D1-53F81C4D2101}" dt="2021-08-27T19:55:11.185" v="519" actId="20577"/>
          <ac:spMkLst>
            <pc:docMk/>
            <pc:sldMk cId="3533585007" sldId="792"/>
            <ac:spMk id="9" creationId="{00000000-0000-0000-0000-000000000000}"/>
          </ac:spMkLst>
        </pc:spChg>
        <pc:spChg chg="mod">
          <ac:chgData name="Nathan Morrison" userId="a8088875ec538e5b" providerId="LiveId" clId="{500F8580-6ADA-416C-86D1-53F81C4D2101}" dt="2021-08-24T20:16:48.417" v="364"/>
          <ac:spMkLst>
            <pc:docMk/>
            <pc:sldMk cId="3533585007" sldId="792"/>
            <ac:spMk id="226306" creationId="{00000000-0000-0000-0000-000000000000}"/>
          </ac:spMkLst>
        </pc:spChg>
      </pc:sldChg>
      <pc:sldChg chg="new del">
        <pc:chgData name="Nathan Morrison" userId="a8088875ec538e5b" providerId="LiveId" clId="{500F8580-6ADA-416C-86D1-53F81C4D2101}" dt="2021-08-24T20:22:29.367" v="456" actId="47"/>
        <pc:sldMkLst>
          <pc:docMk/>
          <pc:sldMk cId="2469783328" sldId="793"/>
        </pc:sldMkLst>
      </pc:sldChg>
      <pc:sldChg chg="modSp add mod modAnim modNotesTx">
        <pc:chgData name="Nathan Morrison" userId="a8088875ec538e5b" providerId="LiveId" clId="{500F8580-6ADA-416C-86D1-53F81C4D2101}" dt="2021-09-03T17:58:59.235" v="700" actId="20577"/>
        <pc:sldMkLst>
          <pc:docMk/>
          <pc:sldMk cId="2979149050" sldId="794"/>
        </pc:sldMkLst>
        <pc:spChg chg="mod">
          <ac:chgData name="Nathan Morrison" userId="a8088875ec538e5b" providerId="LiveId" clId="{500F8580-6ADA-416C-86D1-53F81C4D2101}" dt="2021-08-24T20:30:41.600" v="501" actId="20577"/>
          <ac:spMkLst>
            <pc:docMk/>
            <pc:sldMk cId="2979149050" sldId="794"/>
            <ac:spMk id="8" creationId="{E61EED3F-D8E1-4ABB-BFF0-DFF4F4A0554F}"/>
          </ac:spMkLst>
        </pc:spChg>
        <pc:spChg chg="mod">
          <ac:chgData name="Nathan Morrison" userId="a8088875ec538e5b" providerId="LiveId" clId="{500F8580-6ADA-416C-86D1-53F81C4D2101}" dt="2021-08-27T19:55:59.321" v="520" actId="14100"/>
          <ac:spMkLst>
            <pc:docMk/>
            <pc:sldMk cId="2979149050" sldId="794"/>
            <ac:spMk id="9" creationId="{69F75D5E-29A3-4CCE-ABAA-19ABC629F7E1}"/>
          </ac:spMkLst>
        </pc:spChg>
        <pc:spChg chg="mod">
          <ac:chgData name="Nathan Morrison" userId="a8088875ec538e5b" providerId="LiveId" clId="{500F8580-6ADA-416C-86D1-53F81C4D2101}" dt="2021-08-24T20:22:57.764" v="467" actId="20577"/>
          <ac:spMkLst>
            <pc:docMk/>
            <pc:sldMk cId="2979149050" sldId="794"/>
            <ac:spMk id="2050" creationId="{00000000-0000-0000-0000-000000000000}"/>
          </ac:spMkLst>
        </pc:spChg>
        <pc:picChg chg="mod">
          <ac:chgData name="Nathan Morrison" userId="a8088875ec538e5b" providerId="LiveId" clId="{500F8580-6ADA-416C-86D1-53F81C4D2101}" dt="2021-08-24T20:25:48.502" v="486" actId="1076"/>
          <ac:picMkLst>
            <pc:docMk/>
            <pc:sldMk cId="2979149050" sldId="794"/>
            <ac:picMk id="6" creationId="{E990D41E-10D3-46FF-A4DC-E3A1E963082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70151736-D6C7-4EFF-ABD1-FE0A848612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551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3788D9D4-06E8-4321-9E87-FBC264B5C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678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By Nathan L Morrison </a:t>
            </a:r>
          </a:p>
          <a:p>
            <a:endParaRPr lang="en-US" altLang="en-US" dirty="0"/>
          </a:p>
          <a:p>
            <a:r>
              <a:rPr lang="en-US" altLang="en-US" dirty="0"/>
              <a:t>All Scripture given is from NASB unless otherwise stated</a:t>
            </a:r>
          </a:p>
          <a:p>
            <a:endParaRPr lang="en-US" altLang="en-US" dirty="0"/>
          </a:p>
          <a:p>
            <a:r>
              <a:rPr lang="en-US" altLang="en-US" dirty="0"/>
              <a:t>For further study, or if questions, please Call: 804-277-1983 or Visit: www.courthousechurchofchrist.com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848170"/>
            <a:ext cx="2971800" cy="46569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3264C-7BA8-4702-BAC2-E6EBBC608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dirty="0"/>
              <a:t>I Corinthians 9:24-27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/>
              <a:t>The Corinthians would have been used to the games as Corinth hosted the Isthmian Games every 3 years (some sources say every 5 years).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/>
              <a:t>The Isthmian games consisted of: Leaping, running, throwing the discus, boxing, and wrestling (could also consist of horse and chariot races).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/>
              <a:t>Winning a race requires purpose and discipline.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/>
              <a:t>Paul uses this illustration to explain that the Christian life takes hard work, self-denial, and grueling preparation.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/>
              <a:t>As Christians, we are running toward our heavenly reward.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/>
              <a:t>Don't merely observe from the grandstand; don't just turn out to jog a couple of laps each morning. Train diligently—your spiritual progress depends upon it.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/>
              <a:t>Not just one winner, just that we should all run as winners – We should all practice the same kind of self-denial that the Apostle Paul himself practiced!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851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D9D4-06E8-4321-9E87-FBC264B5CF7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810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848170"/>
            <a:ext cx="2971800" cy="46569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3264C-7BA8-4702-BAC2-E6EBBC608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dirty="0"/>
              <a:t>Eph. 4:11-16: Each has different talents (I Cor. 15:58: Work together!)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/>
              <a:t>Use your talents to build others up (I Pet. 4:10: Serve one another!)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/>
              <a:t>Each individual doing their part will cause the entire body to grow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637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848170"/>
            <a:ext cx="2971800" cy="46569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3264C-7BA8-4702-BAC2-E6EBBC608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Don’t compare yourself to others! </a:t>
            </a:r>
          </a:p>
          <a:p>
            <a:pPr eaLnBrk="1" hangingPunct="1"/>
            <a:r>
              <a:rPr lang="en-US" dirty="0"/>
              <a:t>Compare yourself to Jesus!</a:t>
            </a:r>
          </a:p>
          <a:p>
            <a:pPr eaLnBrk="1" hangingPunct="1"/>
            <a:r>
              <a:rPr lang="en-US" dirty="0"/>
              <a:t>A whole different </a:t>
            </a:r>
            <a:r>
              <a:rPr lang="en-US"/>
              <a:t>mindset will develop!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599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848170"/>
            <a:ext cx="2971800" cy="4656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56929-04EA-4D56-B721-08B52E09F4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 algn="l"/>
            <a:r>
              <a:rPr lang="en-US" dirty="0"/>
              <a:t>Source: </a:t>
            </a:r>
          </a:p>
          <a:p>
            <a:pPr lvl="2" algn="l"/>
            <a:r>
              <a:rPr lang="en-US" dirty="0"/>
              <a:t>(http://antitrust.oxfordjournals.org/content/1/1/162.full)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079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848170"/>
            <a:ext cx="2971800" cy="46569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3264C-7BA8-4702-BAC2-E6EBBC608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844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848170"/>
            <a:ext cx="2971800" cy="46569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3264C-7BA8-4702-BAC2-E6EBBC608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950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848170"/>
            <a:ext cx="2971800" cy="46569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3264C-7BA8-4702-BAC2-E6EBBC608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dirty="0"/>
              <a:t>I Corinthians 9:24-27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/>
              <a:t>The Corinthians would have been used to the games as Corinth hosted the Isthmian Games every 3 years (some sources say every 5 years).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/>
              <a:t>The Isthmian games consisted of: Leaping, running, throwing the discus, boxing, and wrestling (could also consist of horse and chariot races).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/>
              <a:t>Winning a race requires purpose and discipline.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/>
              <a:t>Paul uses this illustration to explain that the Christian life takes hard work, self-denial, and grueling preparation.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/>
              <a:t>As Christians, we are running toward our heavenly reward.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/>
              <a:t>Don't merely observe from the grandstand; don't just turn out to jog a couple of laps each morning. Train diligently—your spiritual progress depends upon it.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/>
              <a:t>Not just one winner, just that we should all run as winners – We should all practice the same kind of self-denial that the Apostle Paul himself practiced!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04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848170"/>
            <a:ext cx="2971800" cy="46569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3264C-7BA8-4702-BAC2-E6EBBC608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dirty="0"/>
              <a:t>II Timothy 2:5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/>
              <a:t>There are rules for the conduct of our life as Christians and we are to heed them in our race “to win.”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/>
              <a:t>Christianity requires the same preparation and determination to win that athletes possess! 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788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848170"/>
            <a:ext cx="2971800" cy="46569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3264C-7BA8-4702-BAC2-E6EBBC608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dirty="0"/>
              <a:t>Matthew 20:25-28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dirty="0"/>
              <a:t>25.  But Jesus called them to Himself and said, "You know that the rulers of the Gentiles lord it over them, and their great men exercise authority over them.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dirty="0"/>
              <a:t>26.  "It is not this way among you, but whoever wishes to become great among you shall be your servant,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dirty="0"/>
              <a:t>27.  and whoever wishes to be first among you shall be your slave;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dirty="0"/>
              <a:t>28.  just as the Son of Man did not come to be served, but to serve, and to give His life a ransom for many."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111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848170"/>
            <a:ext cx="2971800" cy="46569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3264C-7BA8-4702-BAC2-E6EBBC608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dirty="0"/>
              <a:t>Galatians 5:13-15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dirty="0"/>
              <a:t>13.  For you were called to freedom, brethren; only do not turn your freedom into an opportunity for the flesh, but through love serve one another.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dirty="0"/>
              <a:t>14.  For the whole Law is fulfilled in one word, in the statement, "YOU SHALL LOVE YOUR NEIGHBOR AS YOURSELF."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dirty="0"/>
              <a:t>15.  But if you bite and devour one another, take care that you are not consumed by one another.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988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848170"/>
            <a:ext cx="2971800" cy="46569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3264C-7BA8-4702-BAC2-E6EBBC608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dirty="0"/>
              <a:t>Philippians 2:3-4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dirty="0"/>
              <a:t>3.  Do nothing from selfishness or empty conceit, but with humility of mind regard one another as more important than yourselves;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dirty="0"/>
              <a:t>4.  do not merely look out for your own personal interests, but also for the interests of others.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/>
              <a:t>Constantly competing against other people will cause one to suffer unproductive exhaustion and bitterness!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/>
              <a:t>Having an attitude of competition all the time or selfish ambition is condemned in the Scriptures.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326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887DD-B253-48D7-A6B4-472E2E0DAA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17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9F831-A382-44AE-8166-C7F282AAF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52683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405" indent="0" algn="ctr">
              <a:buNone/>
              <a:defRPr/>
            </a:lvl2pPr>
            <a:lvl3pPr marL="812810" indent="0" algn="ctr">
              <a:buNone/>
              <a:defRPr/>
            </a:lvl3pPr>
            <a:lvl4pPr marL="1219215" indent="0" algn="ctr">
              <a:buNone/>
              <a:defRPr/>
            </a:lvl4pPr>
            <a:lvl5pPr marL="1625620" indent="0" algn="ctr">
              <a:buNone/>
              <a:defRPr/>
            </a:lvl5pPr>
            <a:lvl6pPr marL="2032025" indent="0" algn="ctr">
              <a:buNone/>
              <a:defRPr/>
            </a:lvl6pPr>
            <a:lvl7pPr marL="2438430" indent="0" algn="ctr">
              <a:buNone/>
              <a:defRPr/>
            </a:lvl7pPr>
            <a:lvl8pPr marL="2844836" indent="0" algn="ctr">
              <a:buNone/>
              <a:defRPr/>
            </a:lvl8pPr>
            <a:lvl9pPr marL="325124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A Hen Gathers Her Chicks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F48D-CA39-4A30-899D-CCDCF0AB1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924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A Hen Gathers Her Chicks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EB07-E1CC-484F-9BBE-EA7D90274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399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A Hen Gathers Her Chicks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8525-0A72-4C05-B223-7EDA2B48B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6787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A Hen Gathers Her Chicks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AFF3-16D9-4048-963C-74B13CD7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7349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A Hen Gathers Her Chicks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8994-46C1-46C4-BBC7-F13DDF24D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36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A Hen Gathers Her Chicks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B4CC-5D46-473D-ABCA-5FF63C6E6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069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A Hen Gathers Her Chicks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0D3B-95B3-4CAC-81D8-800069D7D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5121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A Hen Gathers Her Chicks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A0E2-5A4F-4F36-BA79-F3AA56B01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6981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A Hen Gathers Her Chicks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912B-0483-491E-ABB6-A3E9449F6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22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A Hen Gathers Her Chicks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611F-4085-4BBC-A244-5346EB145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42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B57A1-8147-4BA9-9E8E-D8A3B30175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26192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A Hen Gathers Her Chicks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183C-689C-4A71-B8A9-6BB94A09F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344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D7B2B-63C8-4235-A10D-ED64C88B5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892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5F9A9-74DA-4E8E-ABD7-C2F77177A6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646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2F435-DD02-47B5-8056-66E13C27BC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71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B145B-8D19-4277-8206-5F9D23276A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812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EB9C9-4747-4252-BC9A-67AACDBDC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193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2AA40-1F48-4D8A-9529-8B9CA2344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509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83B0D-A12C-4B89-B818-99C1F7BBB4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894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61029-CE1C-4066-88D6-45161A25B6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51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2BF61-005F-44F9-8A39-18CF0FC225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306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00385-E58D-403E-A70E-0760D49F2A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436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179F0-6211-4444-BD43-9ECE5FAD7F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10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F2F24-0E8D-480E-90C5-0824676CD2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898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0BB97-2C35-42EF-9161-A27A9CBCD0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501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EC97A-9717-4056-9412-483FB71CAB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237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C8757-80D9-4D17-A735-49BF2608C0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136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0FA6C-4B80-4729-B92C-EDACF0BCE6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4878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ED580-0D96-4DFC-B87B-F795CD30DB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423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70865-3AAA-4AE2-9CC9-D2B9A9E95E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2414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2C1D7-3C28-475C-B078-C537690978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26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E897B-C173-4FFF-99F2-66F87C463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8477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58F50-F5B1-48E8-B68E-4BA6B1AA24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0892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B18F1-E1A2-47D6-BF28-DDE43D07FC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8156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45DAC-ED7B-42B0-98E2-6C9B0018B9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280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33600"/>
            <a:ext cx="2057400" cy="3992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6019800" cy="3992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EFDAD-AFAE-456C-948E-432859F40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4929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0374A-DF18-470C-BA8C-D1D993546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9649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D0142-0D48-4255-8AFF-25C6169BFC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6645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B98F9-A809-4F1D-988C-2BCDC11711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3571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51580-380D-4D4B-BEE7-03F7475E04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7119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61756-5A3C-4B9C-8F70-E49E6A6952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2209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56022-41A9-491B-A2DC-611DC0A7F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75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E0DB9-5D9A-4D7B-B727-1820C2B03F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6757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825DD-C14A-4E02-B999-64AD410C20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7129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0D19F-D426-41ED-B67A-BABADBD8CE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935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F9D28-1F4F-4F87-B9F8-D0A8901B7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9657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984B2-E314-4F59-BD44-162F8A516C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6047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0F5A3-0F4C-4DA4-99E6-46295FA9DD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5601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CBA43-B94C-4C7B-950A-C48938FBCA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8411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54609-0E19-4B90-8C15-FAFD601153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2342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31FC9-7548-45FE-ACC0-D61D71A4C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7176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CA9BF-8489-4168-BCDF-1EB7CB8523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5500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AC4F2-6C4B-453C-AF20-CEDC2BDB77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34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58399-EC8C-4880-9641-077D986DD5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8800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0E4CD-8F73-4187-B788-1DF658CA7B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8179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ABBB3-E888-473F-8091-FD7B89EEB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2219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4BF2A-3B93-4567-95CD-EC83392AC5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7970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899C4-E31A-4F36-86BF-0162DA6643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6655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1AA0A-70C7-4257-A0FE-5ED581816F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2755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B3C2F-C3A8-416A-B4A7-26887CAF9A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9268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B0805-4ACA-4A33-9C56-73C150D1E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3585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66ACC-648C-492F-8F21-34CE5BEAC0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9561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26F34-8745-404B-BBFB-4E0AAEFAF5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2478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05321-DFBF-4DCA-8ED7-6C61FAC8E4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01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04011-FF41-49BC-A4EC-C3DDBF0C3A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0696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E50B7-0DA3-45D3-96D6-CA614524D3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0778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F09C0-C66B-4FB0-B509-BF9ED103CF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6130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15167-B9FD-4CE7-830C-8B2464C2EE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624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EF879-CA84-4B9D-8BD2-D21A2C4B59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8447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B2014-FEE4-4050-B25E-F6A7D1B4E2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1465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2364D-B5B4-4C03-8D93-723395B9F8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3341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33600"/>
            <a:ext cx="2057400" cy="3992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6019800" cy="3992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E0FD1-E413-404D-8E07-EB990784D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3532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10D89-138E-4591-836F-E8C8B4C3B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2015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6283A-80C6-491D-9A0C-5E7E895F09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9172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9C13E-800E-4194-9FC5-E72FEFCB9B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39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4FB86-3FDD-4D3F-87FB-C03544A754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501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A221E-2658-4C91-8D36-B9A0B70FA0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7861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6057E-1978-42BF-B755-6451A519AD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091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D5EC9-47B8-4B0D-83D9-49FDF3832C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7947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76DFD-9C2E-4580-9854-33E31C856D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1087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44EBA-6BD9-4AE2-870E-4EE2BCD5E1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3917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17618-F5E2-4228-9627-7B08B5289E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304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74151-539C-413B-8FB4-2A0FF89553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5645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CD026-4F63-4727-BF5A-6DBFE00AF0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9734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4ED17-9A75-4658-9D2C-6FA403AAF2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1221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1358-F6DA-43CE-89BB-7A8A6AFECC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80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D40CA-2F8C-4F16-BA65-3A0A6BAAAC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6360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BBF46-25A2-47EE-AC67-7B4EBB08BA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1262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7A331-02E7-41AA-9B3D-A4B6F80011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9145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E1628-CD22-4B31-84DB-9D54EC6B36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5863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8CAAD-B3BB-40A3-8A52-5B5A14B8E4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5868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FADE8-2356-4C44-9C88-291FCB5F1A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0520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30D8F-F64E-4C26-8678-666F0C12E9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5743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1B39A-A759-453E-8DD2-9CA610E55E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0980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8834E-52AD-42F8-A68A-13673A3AF1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8410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D8006-B1D3-4A05-A1B6-60F212924D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1950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D67EE-9E11-46D8-A692-F96D2DD189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59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9C0D1-7790-4C08-AB81-02BE366D8A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801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63258-F2E3-4C89-88E9-8D87D7C29B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9528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2BFF3-5E25-4D24-91F4-DDA56D9AA0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7350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6BFE1-EEA4-430D-99E3-003691BF43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9390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7581F-6BFD-4339-BEC6-844DCB4C66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7947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41084-54AF-42CB-881B-327F86DB1B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5775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D88AC-5C3E-4C1F-AAA3-B62DB9B45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4841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C7802-359A-4729-9A2C-B022F4668F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8908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78922-62F3-47A3-BDC3-9AE2E9B56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2979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2FF0F-5EFD-4258-839B-E45623B5AC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4852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33600"/>
            <a:ext cx="2057400" cy="3992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6019800" cy="3992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9D105-D36B-424D-9524-D62FB8DA8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63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1F9752E8-EA3C-4E86-BC88-7A6733A621F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44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44"/>
            </a:lvl1pPr>
          </a:lstStyle>
          <a:p>
            <a:pPr>
              <a:defRPr/>
            </a:pPr>
            <a:r>
              <a:rPr lang="en-US"/>
              <a:t>As A Hen Gathers Her Chicks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44"/>
            </a:lvl1pPr>
          </a:lstStyle>
          <a:p>
            <a:pPr>
              <a:defRPr/>
            </a:pPr>
            <a:fld id="{3A419474-60A1-45E7-A891-F9F7ABF5C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0695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5pPr>
      <a:lvl6pPr marL="406405" algn="ctr" rtl="0" eaLnBrk="1" fontAlgn="base" hangingPunct="1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6pPr>
      <a:lvl7pPr marL="812810" algn="ctr" rtl="0" eaLnBrk="1" fontAlgn="base" hangingPunct="1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7pPr>
      <a:lvl8pPr marL="1219215" algn="ctr" rtl="0" eaLnBrk="1" fontAlgn="base" hangingPunct="1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8pPr>
      <a:lvl9pPr marL="1625620" algn="ctr" rtl="0" eaLnBrk="1" fontAlgn="base" hangingPunct="1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charset="0"/>
        </a:defRPr>
      </a:lvl9pPr>
    </p:titleStyle>
    <p:bodyStyle>
      <a:lvl1pPr marL="304804" indent="-304804" algn="l" rtl="0" eaLnBrk="0" fontAlgn="base" hangingPunct="0">
        <a:spcBef>
          <a:spcPct val="20000"/>
        </a:spcBef>
        <a:spcAft>
          <a:spcPct val="0"/>
        </a:spcAft>
        <a:buChar char="•"/>
        <a:defRPr sz="2844">
          <a:solidFill>
            <a:schemeClr val="tx1"/>
          </a:solidFill>
          <a:latin typeface="+mn-lt"/>
          <a:ea typeface="+mn-ea"/>
          <a:cs typeface="+mn-cs"/>
        </a:defRPr>
      </a:lvl1pPr>
      <a:lvl2pPr marL="660408" indent="-254003" algn="l" rtl="0" eaLnBrk="0" fontAlgn="base" hangingPunct="0">
        <a:spcBef>
          <a:spcPct val="20000"/>
        </a:spcBef>
        <a:spcAft>
          <a:spcPct val="0"/>
        </a:spcAft>
        <a:buChar char="–"/>
        <a:defRPr sz="2489">
          <a:solidFill>
            <a:schemeClr val="tx1"/>
          </a:solidFill>
          <a:latin typeface="+mn-lt"/>
        </a:defRPr>
      </a:lvl2pPr>
      <a:lvl3pPr marL="1016013" indent="-203203" algn="l" rtl="0" eaLnBrk="0" fontAlgn="base" hangingPunct="0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</a:defRPr>
      </a:lvl3pPr>
      <a:lvl4pPr marL="1422418" indent="-203203" algn="l" rtl="0" eaLnBrk="0" fontAlgn="base" hangingPunct="0">
        <a:spcBef>
          <a:spcPct val="20000"/>
        </a:spcBef>
        <a:spcAft>
          <a:spcPct val="0"/>
        </a:spcAft>
        <a:buChar char="–"/>
        <a:defRPr sz="1778">
          <a:solidFill>
            <a:schemeClr val="tx1"/>
          </a:solidFill>
          <a:latin typeface="+mn-lt"/>
        </a:defRPr>
      </a:lvl4pPr>
      <a:lvl5pPr marL="1828823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5pPr>
      <a:lvl6pPr marL="2235228" indent="-203203" algn="l" rtl="0" eaLnBrk="1" fontAlgn="base" hangingPunct="1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6pPr>
      <a:lvl7pPr marL="2641633" indent="-203203" algn="l" rtl="0" eaLnBrk="1" fontAlgn="base" hangingPunct="1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7pPr>
      <a:lvl8pPr marL="3048038" indent="-203203" algn="l" rtl="0" eaLnBrk="1" fontAlgn="base" hangingPunct="1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8pPr>
      <a:lvl9pPr marL="3454443" indent="-203203" algn="l" rtl="0" eaLnBrk="1" fontAlgn="base" hangingPunct="1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68C0EB6F-B901-4C0B-AB01-5A7BF02F5F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33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52800"/>
            <a:ext cx="82296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308B8C22-4602-457E-9C67-C7C2894B92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12DD0A55-5A78-48BB-AEF0-9D00B8F613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CCACCD07-77A3-4185-8971-2A8FA9E135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33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52800"/>
            <a:ext cx="82296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D03BCFF5-2DFF-460A-9BD9-7A2D377B43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8B5FA05F-1D21-4378-A725-4218AA67EF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197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E6F428F0-F892-448C-BD6E-11893D434E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33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52800"/>
            <a:ext cx="82296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Spirit Of Competition</a:t>
            </a:r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3B177898-B1A8-4F90-8634-59A49B0C52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187" y="0"/>
            <a:ext cx="9144000" cy="4343400"/>
          </a:xfrm>
        </p:spPr>
        <p:txBody>
          <a:bodyPr/>
          <a:lstStyle/>
          <a:p>
            <a:r>
              <a:rPr lang="en-US" altLang="en-US" sz="6600" b="1" u="sng" dirty="0">
                <a:solidFill>
                  <a:schemeClr val="tx1"/>
                </a:solidFill>
                <a:cs typeface="Times New Roman" pitchFamily="18" charset="0"/>
              </a:rPr>
              <a:t>Spirit Of Competition</a:t>
            </a:r>
            <a:b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</a:br>
            <a:br>
              <a:rPr lang="en-US" altLang="en-US" sz="3200" dirty="0"/>
            </a:b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Text: </a:t>
            </a:r>
            <a:b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I Corinthians 9:24-27</a:t>
            </a:r>
            <a:b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</a:br>
            <a:b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</a:br>
            <a:endParaRPr lang="en-US" altLang="en-US" sz="32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8968"/>
            <a:ext cx="9144000" cy="37190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 vert="horz" lIns="45720" rIns="45720" anchor="b">
            <a:noAutofit/>
          </a:bodyPr>
          <a:lstStyle/>
          <a:p>
            <a:pPr marL="182880">
              <a:buClr>
                <a:schemeClr val="accent6">
                  <a:lumMod val="75000"/>
                </a:schemeClr>
              </a:buClr>
              <a:defRPr/>
            </a:pPr>
            <a:r>
              <a:rPr kumimoji="0" lang="en-US" sz="3600" b="1" u="sng" kern="1200" dirty="0">
                <a:ln>
                  <a:solidFill>
                    <a:srgbClr val="0000FF"/>
                  </a:solidFill>
                </a:ln>
                <a:solidFill>
                  <a:srgbClr val="FFFFCC"/>
                </a:solidFill>
                <a:latin typeface="+mj-lt"/>
                <a:ea typeface="+mj-ea"/>
                <a:cs typeface="+mj-cs"/>
              </a:rPr>
              <a:t>How Should We Think of One Another?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E990D41E-10D3-46FF-A4DC-E3A1E9630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0" b="3250"/>
          <a:stretch/>
        </p:blipFill>
        <p:spPr>
          <a:xfrm>
            <a:off x="152400" y="704850"/>
            <a:ext cx="3200400" cy="3200400"/>
          </a:xfrm>
          <a:prstGeom prst="ellipse">
            <a:avLst/>
          </a:prstGeom>
          <a:noFill/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E61EED3F-D8E1-4ABB-BFF0-DFF4F4A0554F}"/>
              </a:ext>
            </a:extLst>
          </p:cNvPr>
          <p:cNvSpPr txBox="1">
            <a:spLocks noChangeArrowheads="1"/>
          </p:cNvSpPr>
          <p:nvPr/>
        </p:nvSpPr>
        <p:spPr>
          <a:xfrm>
            <a:off x="3429000" y="762000"/>
            <a:ext cx="5684019" cy="5715000"/>
          </a:xfrm>
          <a:prstGeom prst="rect">
            <a:avLst/>
          </a:prstGeom>
        </p:spPr>
        <p:txBody>
          <a:bodyPr vert="horz" lIns="45720" tIns="0" rIns="45720" bIns="0" rtlCol="0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0" indent="-231775" fontAlgn="auto">
              <a:lnSpc>
                <a:spcPct val="90000"/>
              </a:lnSpc>
              <a:spcAft>
                <a:spcPts val="0"/>
              </a:spcAft>
              <a:buClr>
                <a:srgbClr val="3366FF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Tahoma"/>
              </a:rPr>
              <a:t>I Corinthians 12:12-26: </a:t>
            </a:r>
            <a:r>
              <a:rPr lang="en-US" altLang="en-US" sz="2400" b="0" dirty="0">
                <a:solidFill>
                  <a:srgbClr val="002060"/>
                </a:solidFill>
                <a:latin typeface="Tahoma"/>
              </a:rPr>
              <a:t>All members of one body with different functions – One is not above the other</a:t>
            </a:r>
          </a:p>
        </p:txBody>
      </p:sp>
      <p:sp>
        <p:nvSpPr>
          <p:cNvPr id="71" name="Footer Placeholder 4">
            <a:extLst>
              <a:ext uri="{FF2B5EF4-FFF2-40B4-BE49-F238E27FC236}">
                <a16:creationId xmlns:a16="http://schemas.microsoft.com/office/drawing/2014/main" id="{9A339870-BFCE-4F28-AEF5-9CFC9A9A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1524000" cy="2286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Spirit Of Competition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E7BAEB75-74F3-4C76-B835-6BB1DC3E6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4460379"/>
            <a:ext cx="9143999" cy="169277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 Corinthians 12:18-20</a:t>
            </a:r>
          </a:p>
          <a:p>
            <a:pPr lvl="0"/>
            <a:r>
              <a:rPr lang="en-US" altLang="en-US" sz="2000" b="0" dirty="0">
                <a:solidFill>
                  <a:srgbClr val="0000FF"/>
                </a:solidFill>
                <a:latin typeface="Tahoma" pitchFamily="34" charset="0"/>
              </a:rPr>
              <a:t>18.  But now God has placed the members, each one of them, in the body, just as He desired.</a:t>
            </a:r>
          </a:p>
          <a:p>
            <a:pPr lvl="0"/>
            <a:r>
              <a:rPr lang="en-US" altLang="en-US" sz="2000" b="0" dirty="0">
                <a:solidFill>
                  <a:srgbClr val="0000FF"/>
                </a:solidFill>
                <a:latin typeface="Tahoma" pitchFamily="34" charset="0"/>
              </a:rPr>
              <a:t>19.  If they were all one member, where would the body be?</a:t>
            </a:r>
          </a:p>
          <a:p>
            <a:pPr lvl="0"/>
            <a:r>
              <a:rPr lang="en-US" altLang="en-US" sz="2000" b="0" dirty="0">
                <a:solidFill>
                  <a:srgbClr val="0000FF"/>
                </a:solidFill>
                <a:latin typeface="Tahoma" pitchFamily="34" charset="0"/>
              </a:rPr>
              <a:t>20.  But now there are many members, but one body.</a:t>
            </a:r>
          </a:p>
        </p:txBody>
      </p:sp>
    </p:spTree>
    <p:extLst>
      <p:ext uri="{BB962C8B-B14F-4D97-AF65-F5344CB8AC3E}">
        <p14:creationId xmlns:p14="http://schemas.microsoft.com/office/powerpoint/2010/main" val="313672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18" y="0"/>
            <a:ext cx="9130481" cy="609600"/>
          </a:xfrm>
        </p:spPr>
        <p:txBody>
          <a:bodyPr/>
          <a:lstStyle/>
          <a:p>
            <a:r>
              <a:rPr kumimoji="0" lang="en-US" sz="3200" b="1" u="sng" kern="1200" dirty="0">
                <a:ln>
                  <a:solidFill>
                    <a:srgbClr val="0000FF"/>
                  </a:solidFill>
                </a:ln>
                <a:solidFill>
                  <a:srgbClr val="FFFFCC"/>
                </a:solidFill>
                <a:latin typeface="+mj-lt"/>
                <a:ea typeface="+mj-ea"/>
                <a:cs typeface="+mj-cs"/>
              </a:rPr>
              <a:t>How Should We Think of One Another?</a:t>
            </a:r>
            <a:endParaRPr lang="en-US" altLang="en-US" sz="3600" b="1" i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2290" y="6577781"/>
            <a:ext cx="184109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Spirit Of Competition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-12290" y="680028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66FF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Ball-Point Pen Analogy: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66FF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Even the tiniest part, the spring, is needed for it to work right!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40" y="1519898"/>
            <a:ext cx="7543800" cy="505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8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 vert="horz" lIns="45720" rIns="45720" anchor="b">
            <a:noAutofit/>
          </a:bodyPr>
          <a:lstStyle/>
          <a:p>
            <a:pPr marL="182880">
              <a:buClr>
                <a:schemeClr val="accent6">
                  <a:lumMod val="75000"/>
                </a:schemeClr>
              </a:buClr>
              <a:defRPr/>
            </a:pPr>
            <a:r>
              <a:rPr kumimoji="0" lang="en-US" sz="3600" b="1" u="sng" kern="1200" dirty="0">
                <a:ln>
                  <a:solidFill>
                    <a:srgbClr val="0000FF"/>
                  </a:solidFill>
                </a:ln>
                <a:solidFill>
                  <a:srgbClr val="FFFFCC"/>
                </a:solidFill>
                <a:latin typeface="+mj-lt"/>
                <a:ea typeface="+mj-ea"/>
                <a:cs typeface="+mj-cs"/>
              </a:rPr>
              <a:t>How Should We Think of One Another?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E990D41E-10D3-46FF-A4DC-E3A1E9630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0" b="3250"/>
          <a:stretch/>
        </p:blipFill>
        <p:spPr>
          <a:xfrm>
            <a:off x="152400" y="704850"/>
            <a:ext cx="3200400" cy="3200400"/>
          </a:xfrm>
          <a:prstGeom prst="ellipse">
            <a:avLst/>
          </a:prstGeom>
          <a:noFill/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E61EED3F-D8E1-4ABB-BFF0-DFF4F4A0554F}"/>
              </a:ext>
            </a:extLst>
          </p:cNvPr>
          <p:cNvSpPr txBox="1">
            <a:spLocks noChangeArrowheads="1"/>
          </p:cNvSpPr>
          <p:nvPr/>
        </p:nvSpPr>
        <p:spPr>
          <a:xfrm>
            <a:off x="3429000" y="762000"/>
            <a:ext cx="5684019" cy="5715000"/>
          </a:xfrm>
          <a:prstGeom prst="rect">
            <a:avLst/>
          </a:prstGeom>
        </p:spPr>
        <p:txBody>
          <a:bodyPr vert="horz" lIns="45720" tIns="0" rIns="45720" bIns="0" rtlCol="0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0" indent="-231775" fontAlgn="auto">
              <a:lnSpc>
                <a:spcPct val="90000"/>
              </a:lnSpc>
              <a:spcAft>
                <a:spcPts val="0"/>
              </a:spcAft>
              <a:buClr>
                <a:srgbClr val="3366FF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Tahoma"/>
              </a:rPr>
              <a:t>Romans 12:3-8: </a:t>
            </a:r>
            <a:r>
              <a:rPr lang="en-US" altLang="en-US" sz="2400" b="0" dirty="0">
                <a:solidFill>
                  <a:srgbClr val="002060"/>
                </a:solidFill>
                <a:latin typeface="Tahoma"/>
              </a:rPr>
              <a:t>Not think more highly of self – Each has different gifts (I Pet. 4:10)</a:t>
            </a:r>
          </a:p>
          <a:p>
            <a:pPr marL="231775" lvl="0" indent="-231775" fontAlgn="auto">
              <a:lnSpc>
                <a:spcPct val="90000"/>
              </a:lnSpc>
              <a:spcAft>
                <a:spcPts val="0"/>
              </a:spcAft>
              <a:buClr>
                <a:srgbClr val="3366FF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Tahoma"/>
              </a:rPr>
              <a:t>Romans 14:19: </a:t>
            </a:r>
            <a:r>
              <a:rPr lang="en-US" altLang="en-US" sz="2400" b="0" dirty="0">
                <a:solidFill>
                  <a:srgbClr val="002060"/>
                </a:solidFill>
                <a:latin typeface="Tahoma"/>
              </a:rPr>
              <a:t>Pursue that which builds up, not tears down</a:t>
            </a:r>
          </a:p>
          <a:p>
            <a:pPr marL="231775" lvl="0" indent="-231775" fontAlgn="auto">
              <a:lnSpc>
                <a:spcPct val="90000"/>
              </a:lnSpc>
              <a:spcAft>
                <a:spcPts val="0"/>
              </a:spcAft>
              <a:buClr>
                <a:srgbClr val="3366FF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Tahoma"/>
              </a:rPr>
              <a:t>I Thessalonians 5:11: </a:t>
            </a:r>
            <a:r>
              <a:rPr lang="en-US" altLang="en-US" sz="2400" b="0" dirty="0">
                <a:solidFill>
                  <a:srgbClr val="002060"/>
                </a:solidFill>
                <a:latin typeface="Tahoma"/>
              </a:rPr>
              <a:t>Build each other up</a:t>
            </a:r>
          </a:p>
          <a:p>
            <a:pPr marL="231775" lvl="0" indent="-231775" fontAlgn="auto">
              <a:lnSpc>
                <a:spcPct val="90000"/>
              </a:lnSpc>
              <a:spcAft>
                <a:spcPts val="0"/>
              </a:spcAft>
              <a:buClr>
                <a:srgbClr val="3366FF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Tahoma"/>
              </a:rPr>
              <a:t>I Corinthians 13:4-6: </a:t>
            </a:r>
            <a:r>
              <a:rPr lang="en-US" altLang="en-US" sz="2400" b="0" dirty="0">
                <a:solidFill>
                  <a:srgbClr val="002060"/>
                </a:solidFill>
                <a:latin typeface="Tahoma"/>
              </a:rPr>
              <a:t>Love is not jealous or proud, it rejoices in the truth!</a:t>
            </a:r>
          </a:p>
          <a:p>
            <a:pPr marL="231775" lvl="0" indent="-231775" fontAlgn="auto">
              <a:lnSpc>
                <a:spcPct val="90000"/>
              </a:lnSpc>
              <a:spcAft>
                <a:spcPts val="0"/>
              </a:spcAft>
              <a:buClr>
                <a:srgbClr val="3366FF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Tahoma"/>
              </a:rPr>
              <a:t>Ephesians 4:11-16: </a:t>
            </a:r>
            <a:r>
              <a:rPr lang="en-US" altLang="en-US" sz="2400" b="0" dirty="0">
                <a:solidFill>
                  <a:srgbClr val="002060"/>
                </a:solidFill>
                <a:latin typeface="Tahoma"/>
              </a:rPr>
              <a:t>Each has different talents (I Cor. 15:58: Work together!)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71" name="Footer Placeholder 4">
            <a:extLst>
              <a:ext uri="{FF2B5EF4-FFF2-40B4-BE49-F238E27FC236}">
                <a16:creationId xmlns:a16="http://schemas.microsoft.com/office/drawing/2014/main" id="{9A339870-BFCE-4F28-AEF5-9CFC9A9A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1524000" cy="2286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Spirit Of Competition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69F75D5E-29A3-4CCE-ABAA-19ABC629F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46003"/>
            <a:ext cx="9144000" cy="830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/>
            <a:r>
              <a:rPr lang="en-US" altLang="en-US" dirty="0">
                <a:solidFill>
                  <a:srgbClr val="66FFFF"/>
                </a:solidFill>
                <a:latin typeface="Tahoma" pitchFamily="34" charset="0"/>
              </a:rPr>
              <a:t>Spiritually, we must work together, not compete against each other – Build each other up in love!</a:t>
            </a:r>
            <a:endParaRPr lang="en-US" altLang="en-US" u="sng" dirty="0">
              <a:solidFill>
                <a:srgbClr val="66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17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 vert="horz" lIns="45720" rIns="45720" anchor="b">
            <a:noAutofit/>
          </a:bodyPr>
          <a:lstStyle/>
          <a:p>
            <a:pPr marL="182880">
              <a:buClr>
                <a:schemeClr val="accent6">
                  <a:lumMod val="75000"/>
                </a:schemeClr>
              </a:buClr>
              <a:defRPr/>
            </a:pPr>
            <a:r>
              <a:rPr kumimoji="0" lang="en-US" sz="3600" b="1" u="sng" kern="1200" dirty="0">
                <a:ln>
                  <a:solidFill>
                    <a:srgbClr val="0000FF"/>
                  </a:solidFill>
                </a:ln>
                <a:solidFill>
                  <a:srgbClr val="FFFFCC"/>
                </a:solidFill>
                <a:latin typeface="+mj-lt"/>
                <a:ea typeface="+mj-ea"/>
                <a:cs typeface="+mj-cs"/>
              </a:rPr>
              <a:t>Conclusion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E990D41E-10D3-46FF-A4DC-E3A1E9630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" r="1674"/>
          <a:stretch/>
        </p:blipFill>
        <p:spPr>
          <a:xfrm>
            <a:off x="171661" y="1260901"/>
            <a:ext cx="3200400" cy="3200400"/>
          </a:xfrm>
          <a:prstGeom prst="ellipse">
            <a:avLst/>
          </a:prstGeom>
          <a:noFill/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E61EED3F-D8E1-4ABB-BFF0-DFF4F4A0554F}"/>
              </a:ext>
            </a:extLst>
          </p:cNvPr>
          <p:cNvSpPr txBox="1">
            <a:spLocks noChangeArrowheads="1"/>
          </p:cNvSpPr>
          <p:nvPr/>
        </p:nvSpPr>
        <p:spPr>
          <a:xfrm>
            <a:off x="3429000" y="76200"/>
            <a:ext cx="5684019" cy="5569803"/>
          </a:xfrm>
          <a:prstGeom prst="rect">
            <a:avLst/>
          </a:prstGeom>
        </p:spPr>
        <p:txBody>
          <a:bodyPr vert="horz" lIns="45720" tIns="0" rIns="45720" bIns="0" rtlCol="0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0" indent="-231775" fontAlgn="auto">
              <a:lnSpc>
                <a:spcPct val="90000"/>
              </a:lnSpc>
              <a:spcAft>
                <a:spcPts val="0"/>
              </a:spcAft>
              <a:buClr>
                <a:srgbClr val="3366FF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Tahoma"/>
              </a:rPr>
              <a:t>Competition is good when it is used for personal growth but can be bad if you constantly compare yourself to others for selfish motives!</a:t>
            </a:r>
          </a:p>
          <a:p>
            <a:pPr marL="231775" lvl="0" indent="-231775" fontAlgn="auto">
              <a:lnSpc>
                <a:spcPct val="90000"/>
              </a:lnSpc>
              <a:spcAft>
                <a:spcPts val="0"/>
              </a:spcAft>
              <a:buClr>
                <a:srgbClr val="3366FF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Tahoma"/>
              </a:rPr>
              <a:t>We all have our own unique abilities that are all useful in different ways</a:t>
            </a:r>
          </a:p>
          <a:p>
            <a:pPr marL="231775" lvl="0" indent="-231775" fontAlgn="auto">
              <a:lnSpc>
                <a:spcPct val="90000"/>
              </a:lnSpc>
              <a:spcAft>
                <a:spcPts val="0"/>
              </a:spcAft>
              <a:buClr>
                <a:srgbClr val="3366FF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Tahoma"/>
              </a:rPr>
              <a:t>We should never envy each other or put each other down because we feel we are “better” </a:t>
            </a:r>
          </a:p>
          <a:p>
            <a:pPr marL="231775" lvl="0" indent="-231775" fontAlgn="auto">
              <a:lnSpc>
                <a:spcPct val="90000"/>
              </a:lnSpc>
              <a:spcAft>
                <a:spcPts val="0"/>
              </a:spcAft>
              <a:buClr>
                <a:srgbClr val="3366FF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Tahoma"/>
              </a:rPr>
              <a:t>Instead of trying to be “the greatest” we should look for ways to serve!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1" name="Footer Placeholder 4">
            <a:extLst>
              <a:ext uri="{FF2B5EF4-FFF2-40B4-BE49-F238E27FC236}">
                <a16:creationId xmlns:a16="http://schemas.microsoft.com/office/drawing/2014/main" id="{9A339870-BFCE-4F28-AEF5-9CFC9A9A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1524000" cy="2286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Spirit Of Competition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69F75D5E-29A3-4CCE-ABAA-19ABC629F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886" y="5429071"/>
            <a:ext cx="9154886" cy="1200329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0" indent="0" algn="ctr"/>
            <a:r>
              <a:rPr lang="en-US" altLang="en-US" dirty="0">
                <a:solidFill>
                  <a:srgbClr val="FFFFFF"/>
                </a:solidFill>
                <a:latin typeface="Tahoma" pitchFamily="34" charset="0"/>
              </a:rPr>
              <a:t>Celebrate each other’s differences and encourage one another to use their individual talents for building each other up and for the growth of the church!</a:t>
            </a:r>
            <a:endParaRPr kumimoji="0" lang="en-US" altLang="en-US" sz="24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14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beach&#10;&#10;Description automatically generated">
            <a:extLst>
              <a:ext uri="{FF2B5EF4-FFF2-40B4-BE49-F238E27FC236}">
                <a16:creationId xmlns:a16="http://schemas.microsoft.com/office/drawing/2014/main" id="{AA52D535-BBEA-448D-B711-C8272FCA1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130"/>
            <a:ext cx="9144000" cy="880533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4089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2316" y="1329267"/>
            <a:ext cx="913168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08387" indent="-508006" defTabSz="812810">
              <a:spcBef>
                <a:spcPct val="20000"/>
              </a:spcBef>
              <a:defRPr/>
            </a:pPr>
            <a:r>
              <a:rPr lang="en-US" sz="3200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08387" indent="-508006" defTabSz="812810">
              <a:spcBef>
                <a:spcPct val="20000"/>
              </a:spcBef>
              <a:defRPr/>
            </a:pPr>
            <a:r>
              <a:rPr lang="en-US" sz="3200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08387" indent="-508006" defTabSz="812810">
              <a:spcBef>
                <a:spcPct val="20000"/>
              </a:spcBef>
              <a:defRPr/>
            </a:pPr>
            <a:r>
              <a:rPr lang="en-US" sz="3200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Repent Of Sins (Lk. 13:3-5; Acts 2:38)</a:t>
            </a:r>
          </a:p>
          <a:p>
            <a:pPr marL="708387" indent="-508006" defTabSz="812810">
              <a:spcBef>
                <a:spcPct val="20000"/>
              </a:spcBef>
              <a:defRPr/>
            </a:pPr>
            <a:r>
              <a:rPr lang="en-US" sz="3200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08387" indent="-508006" defTabSz="812810">
              <a:spcBef>
                <a:spcPct val="20000"/>
              </a:spcBef>
              <a:defRPr/>
            </a:pPr>
            <a:r>
              <a:rPr lang="en-US" sz="3200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08387" indent="-508006" defTabSz="812810">
              <a:spcBef>
                <a:spcPct val="20000"/>
              </a:spcBef>
              <a:defRPr/>
            </a:pPr>
            <a:r>
              <a:rPr lang="en-US" sz="3200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2316" y="5731933"/>
            <a:ext cx="9144000" cy="9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8128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44" dirty="0">
                <a:solidFill>
                  <a:srgbClr val="00000C"/>
                </a:solidFill>
                <a:latin typeface="Arial" pitchFamily="34" charset="0"/>
                <a:cs typeface="Arial" pitchFamily="34" charset="0"/>
              </a:rPr>
              <a:t>Repent (Acts 8:22), Confess (I Jn. 1:9),</a:t>
            </a:r>
          </a:p>
          <a:p>
            <a:pPr defTabSz="8128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44" dirty="0">
                <a:solidFill>
                  <a:srgbClr val="00000C"/>
                </a:solidFill>
                <a:latin typeface="Arial" pitchFamily="34" charset="0"/>
                <a:cs typeface="Arial" pitchFamily="34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982133" y="1126067"/>
            <a:ext cx="724746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812810">
              <a:defRPr/>
            </a:pPr>
            <a:endParaRPr lang="en-US" sz="2133">
              <a:solidFill>
                <a:srgbClr val="FFFF00"/>
              </a:solidFill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592088D4-B811-46C8-B177-C3C6965D0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68" y="5104444"/>
            <a:ext cx="9144000" cy="63953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8128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56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For The Erring Saint:</a:t>
            </a:r>
            <a:r>
              <a:rPr lang="en-US" sz="3556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291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l"/>
            <a:r>
              <a:rPr kumimoji="0" lang="en-US" sz="4000" b="1" u="sng" kern="1200" dirty="0">
                <a:ln>
                  <a:solidFill>
                    <a:srgbClr val="0000FF"/>
                  </a:solidFill>
                </a:ln>
                <a:solidFill>
                  <a:srgbClr val="FFFFCC"/>
                </a:solidFill>
                <a:latin typeface="+mj-lt"/>
                <a:ea typeface="+mj-ea"/>
                <a:cs typeface="+mj-cs"/>
              </a:rPr>
              <a:t>INTRO</a:t>
            </a:r>
            <a:endParaRPr lang="en-US" altLang="en-US" sz="4000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733800" cy="304800"/>
          </a:xfrm>
        </p:spPr>
        <p:txBody>
          <a:bodyPr/>
          <a:lstStyle/>
          <a:p>
            <a:r>
              <a:rPr lang="en-US" altLang="en-US"/>
              <a:t>Spirit Of Competition</a:t>
            </a:r>
            <a:endParaRPr lang="en-US" alt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2290" y="7620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Is competition good or bad?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22122" y="1524000"/>
            <a:ext cx="916612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An Oxford Journal article on Competition had this to say:</a:t>
            </a: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b="0" dirty="0">
                <a:solidFill>
                  <a:srgbClr val="002060"/>
                </a:solidFill>
                <a:latin typeface="Tahoma" pitchFamily="34" charset="0"/>
              </a:rPr>
              <a:t>“Competition is the backbone of US economic policy. Competition advocacy is also thriving internationally. Promoting competition is broadly accepted as the best available tool for promoting consumer well-being.”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-12290" y="3013770"/>
            <a:ext cx="9166122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Competition can yield:</a:t>
            </a:r>
            <a:endParaRPr lang="en-US" altLang="en-US" i="1" dirty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b="0" dirty="0">
                <a:solidFill>
                  <a:srgbClr val="002060"/>
                </a:solidFill>
                <a:latin typeface="Tahoma" pitchFamily="34" charset="0"/>
              </a:rPr>
              <a:t>Lower costs and prices for goods and services (opposed to a monopoly)</a:t>
            </a: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b="0" dirty="0">
                <a:solidFill>
                  <a:srgbClr val="002060"/>
                </a:solidFill>
                <a:latin typeface="Tahoma" pitchFamily="34" charset="0"/>
              </a:rPr>
              <a:t>Better quality</a:t>
            </a: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b="0" dirty="0">
                <a:solidFill>
                  <a:srgbClr val="002060"/>
                </a:solidFill>
                <a:latin typeface="Tahoma" pitchFamily="34" charset="0"/>
              </a:rPr>
              <a:t>More choices and variety</a:t>
            </a: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b="0" dirty="0">
                <a:solidFill>
                  <a:srgbClr val="002060"/>
                </a:solidFill>
                <a:latin typeface="Tahoma" pitchFamily="34" charset="0"/>
              </a:rPr>
              <a:t>More innovation</a:t>
            </a: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b="0" dirty="0">
                <a:solidFill>
                  <a:srgbClr val="002060"/>
                </a:solidFill>
                <a:latin typeface="Tahoma" pitchFamily="34" charset="0"/>
              </a:rPr>
              <a:t>Greater efficiency and productivity</a:t>
            </a: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b="0" dirty="0">
                <a:solidFill>
                  <a:srgbClr val="002060"/>
                </a:solidFill>
                <a:latin typeface="Tahoma" pitchFamily="34" charset="0"/>
              </a:rPr>
              <a:t>Economic development and growth</a:t>
            </a: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b="0" dirty="0">
                <a:solidFill>
                  <a:srgbClr val="002060"/>
                </a:solidFill>
                <a:latin typeface="Tahoma" pitchFamily="34" charset="0"/>
              </a:rPr>
              <a:t>Greater wealth equality</a:t>
            </a: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b="0" dirty="0">
                <a:solidFill>
                  <a:srgbClr val="002060"/>
                </a:solidFill>
                <a:latin typeface="Tahoma" pitchFamily="34" charset="0"/>
              </a:rPr>
              <a:t>A stronger republic by dispersing economic power</a:t>
            </a: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000" b="0" dirty="0">
                <a:solidFill>
                  <a:srgbClr val="002060"/>
                </a:solidFill>
                <a:latin typeface="Tahoma" pitchFamily="34" charset="0"/>
              </a:rPr>
              <a:t>Greater wellbeing by promoting individual initiative, liberty, and free association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 vert="horz" lIns="45720" rIns="45720" anchor="b">
            <a:normAutofit/>
          </a:bodyPr>
          <a:lstStyle/>
          <a:p>
            <a:pPr marL="182880">
              <a:buClr>
                <a:schemeClr val="accent6">
                  <a:lumMod val="75000"/>
                </a:schemeClr>
              </a:buClr>
              <a:defRPr/>
            </a:pPr>
            <a:r>
              <a:rPr kumimoji="0" lang="en-US" sz="4400" b="1" u="sng" kern="1200" dirty="0">
                <a:ln>
                  <a:solidFill>
                    <a:srgbClr val="0000FF"/>
                  </a:solidFill>
                </a:ln>
                <a:solidFill>
                  <a:srgbClr val="FFFFCC"/>
                </a:solidFill>
                <a:latin typeface="+mj-lt"/>
                <a:ea typeface="+mj-ea"/>
                <a:cs typeface="+mj-cs"/>
              </a:rPr>
              <a:t>INTRO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E990D41E-10D3-46FF-A4DC-E3A1E9630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143000"/>
            <a:ext cx="4114800" cy="4114800"/>
          </a:xfrm>
          <a:prstGeom prst="ellipse">
            <a:avLst/>
          </a:prstGeom>
          <a:noFill/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E61EED3F-D8E1-4ABB-BFF0-DFF4F4A0554F}"/>
              </a:ext>
            </a:extLst>
          </p:cNvPr>
          <p:cNvSpPr txBox="1">
            <a:spLocks noChangeArrowheads="1"/>
          </p:cNvSpPr>
          <p:nvPr/>
        </p:nvSpPr>
        <p:spPr>
          <a:xfrm>
            <a:off x="4267200" y="1143000"/>
            <a:ext cx="4876800" cy="5715000"/>
          </a:xfrm>
          <a:prstGeom prst="rect">
            <a:avLst/>
          </a:prstGeom>
        </p:spPr>
        <p:txBody>
          <a:bodyPr vert="horz" lIns="45720" tIns="0" rIns="45720" bIns="0" rtlCol="0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lnSpc>
                <a:spcPct val="90000"/>
              </a:lnSpc>
              <a:spcAft>
                <a:spcPts val="0"/>
              </a:spcAft>
              <a:buClr>
                <a:srgbClr val="FFFF00"/>
              </a:buClr>
              <a:defRPr/>
            </a:pPr>
            <a:r>
              <a:rPr lang="en-US" altLang="en-US" sz="3200" dirty="0">
                <a:solidFill>
                  <a:srgbClr val="0000FF"/>
                </a:solidFill>
                <a:latin typeface="Tahoma"/>
              </a:rPr>
              <a:t>Competition is good for: </a:t>
            </a:r>
          </a:p>
          <a:p>
            <a:pPr marL="231775" lvl="0" indent="-231775" fontAlgn="auto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Tahoma"/>
              </a:rPr>
              <a:t>Individuals seeking jobs, raises, and promotions</a:t>
            </a:r>
          </a:p>
          <a:p>
            <a:pPr marL="231775" lvl="0" indent="-231775" fontAlgn="auto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Tahoma"/>
              </a:rPr>
              <a:t>People physically &amp; mentally as it pushes them to grow, to be fit, to better themselves!</a:t>
            </a:r>
          </a:p>
          <a:p>
            <a:pPr marL="231775" lvl="0" indent="-231775" fontAlgn="auto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Tahoma"/>
              </a:rPr>
              <a:t>Good sportsmanship!</a:t>
            </a:r>
          </a:p>
        </p:txBody>
      </p:sp>
      <p:sp>
        <p:nvSpPr>
          <p:cNvPr id="71" name="Footer Placeholder 4">
            <a:extLst>
              <a:ext uri="{FF2B5EF4-FFF2-40B4-BE49-F238E27FC236}">
                <a16:creationId xmlns:a16="http://schemas.microsoft.com/office/drawing/2014/main" id="{9A339870-BFCE-4F28-AEF5-9CFC9A9A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1524000" cy="2286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Spirit Of Competition</a:t>
            </a:r>
          </a:p>
        </p:txBody>
      </p:sp>
    </p:spTree>
    <p:extLst>
      <p:ext uri="{BB962C8B-B14F-4D97-AF65-F5344CB8AC3E}">
        <p14:creationId xmlns:p14="http://schemas.microsoft.com/office/powerpoint/2010/main" val="119320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 vert="horz" lIns="45720" rIns="45720" anchor="b">
            <a:normAutofit/>
          </a:bodyPr>
          <a:lstStyle/>
          <a:p>
            <a:pPr marL="182880">
              <a:buClr>
                <a:schemeClr val="accent6">
                  <a:lumMod val="75000"/>
                </a:schemeClr>
              </a:buClr>
              <a:defRPr/>
            </a:pPr>
            <a:r>
              <a:rPr kumimoji="0" lang="en-US" sz="4400" b="1" u="sng" kern="1200" dirty="0">
                <a:ln>
                  <a:solidFill>
                    <a:srgbClr val="0000FF"/>
                  </a:solidFill>
                </a:ln>
                <a:solidFill>
                  <a:srgbClr val="FFFFCC"/>
                </a:solidFill>
                <a:latin typeface="+mj-lt"/>
                <a:ea typeface="+mj-ea"/>
                <a:cs typeface="+mj-cs"/>
              </a:rPr>
              <a:t>INTRO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E990D41E-10D3-46FF-A4DC-E3A1E9630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914400"/>
            <a:ext cx="4114800" cy="4114800"/>
          </a:xfrm>
          <a:prstGeom prst="ellipse">
            <a:avLst/>
          </a:prstGeom>
          <a:noFill/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E61EED3F-D8E1-4ABB-BFF0-DFF4F4A0554F}"/>
              </a:ext>
            </a:extLst>
          </p:cNvPr>
          <p:cNvSpPr txBox="1">
            <a:spLocks noChangeArrowheads="1"/>
          </p:cNvSpPr>
          <p:nvPr/>
        </p:nvSpPr>
        <p:spPr>
          <a:xfrm>
            <a:off x="4267200" y="76200"/>
            <a:ext cx="4876800" cy="6781800"/>
          </a:xfrm>
          <a:prstGeom prst="rect">
            <a:avLst/>
          </a:prstGeom>
        </p:spPr>
        <p:txBody>
          <a:bodyPr vert="horz" lIns="45720" tIns="0" rIns="45720" bIns="0" rtlCol="0">
            <a:normAutofit lnSpcReduction="1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lnSpc>
                <a:spcPct val="90000"/>
              </a:lnSpc>
              <a:spcAft>
                <a:spcPts val="0"/>
              </a:spcAft>
              <a:buClr>
                <a:srgbClr val="FFFF00"/>
              </a:buClr>
              <a:defRPr/>
            </a:pPr>
            <a:r>
              <a:rPr lang="en-US" altLang="en-US" sz="3200" dirty="0">
                <a:solidFill>
                  <a:srgbClr val="0000FF"/>
                </a:solidFill>
                <a:latin typeface="Tahoma"/>
              </a:rPr>
              <a:t>Dark side of competition: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231775" lvl="0" indent="-231775" fontAlgn="auto">
              <a:lnSpc>
                <a:spcPct val="90000"/>
              </a:lnSpc>
              <a:spcAft>
                <a:spcPts val="0"/>
              </a:spcAft>
              <a:buClr>
                <a:srgbClr val="3366FF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Tahoma"/>
              </a:rPr>
              <a:t>Businesses: </a:t>
            </a:r>
            <a:r>
              <a:rPr lang="en-US" altLang="en-US" sz="2400" b="0" dirty="0">
                <a:solidFill>
                  <a:srgbClr val="002060"/>
                </a:solidFill>
                <a:latin typeface="Tahoma"/>
              </a:rPr>
              <a:t>Resort to stealing either product ideas or poaching employees</a:t>
            </a:r>
          </a:p>
          <a:p>
            <a:pPr marL="231775" lvl="0" indent="-231775" fontAlgn="auto">
              <a:lnSpc>
                <a:spcPct val="90000"/>
              </a:lnSpc>
              <a:spcAft>
                <a:spcPts val="0"/>
              </a:spcAft>
              <a:buClr>
                <a:srgbClr val="3366FF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Tahoma"/>
              </a:rPr>
              <a:t>Individuals climbing the corporate ladder: </a:t>
            </a:r>
            <a:r>
              <a:rPr lang="en-US" altLang="en-US" sz="2400" b="0" dirty="0">
                <a:solidFill>
                  <a:srgbClr val="002060"/>
                </a:solidFill>
                <a:latin typeface="Tahoma"/>
              </a:rPr>
              <a:t>cheat, steal or hurt others </a:t>
            </a:r>
          </a:p>
          <a:p>
            <a:pPr marL="231775" lvl="0" indent="-231775" fontAlgn="auto">
              <a:lnSpc>
                <a:spcPct val="90000"/>
              </a:lnSpc>
              <a:spcAft>
                <a:spcPts val="0"/>
              </a:spcAft>
              <a:buClr>
                <a:srgbClr val="3366FF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Tahoma"/>
              </a:rPr>
              <a:t>Athletes: </a:t>
            </a:r>
            <a:r>
              <a:rPr lang="en-US" altLang="en-US" sz="2400" b="0" dirty="0">
                <a:solidFill>
                  <a:srgbClr val="002060"/>
                </a:solidFill>
                <a:latin typeface="Tahoma"/>
              </a:rPr>
              <a:t>Cheat in some form or another (performance-enhancing drugs)</a:t>
            </a:r>
          </a:p>
          <a:p>
            <a:pPr marL="231775" lvl="0" indent="-231775" fontAlgn="auto">
              <a:lnSpc>
                <a:spcPct val="90000"/>
              </a:lnSpc>
              <a:spcAft>
                <a:spcPts val="0"/>
              </a:spcAft>
              <a:buClr>
                <a:srgbClr val="3366FF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Tahoma"/>
              </a:rPr>
              <a:t>Athletes young and old: </a:t>
            </a:r>
            <a:r>
              <a:rPr lang="en-US" altLang="en-US" sz="2400" b="0" dirty="0">
                <a:solidFill>
                  <a:srgbClr val="002060"/>
                </a:solidFill>
                <a:latin typeface="Tahoma"/>
              </a:rPr>
              <a:t>Throw tantrums or break down when they lose (Unsportsmanlike behavior)</a:t>
            </a:r>
          </a:p>
          <a:p>
            <a:pPr marL="231775" lvl="0" indent="-231775" fontAlgn="auto">
              <a:lnSpc>
                <a:spcPct val="90000"/>
              </a:lnSpc>
              <a:spcAft>
                <a:spcPts val="0"/>
              </a:spcAft>
              <a:buClr>
                <a:srgbClr val="3366FF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Tahoma"/>
              </a:rPr>
              <a:t>Individuals with a perpetual competitive spirit: </a:t>
            </a:r>
            <a:r>
              <a:rPr lang="en-US" altLang="en-US" sz="2400" b="0" dirty="0">
                <a:solidFill>
                  <a:srgbClr val="002060"/>
                </a:solidFill>
                <a:latin typeface="Tahoma"/>
              </a:rPr>
              <a:t>Look down on others, compare themselves with others, and it leads to jealousy (envy) and strife!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71" name="Footer Placeholder 4">
            <a:extLst>
              <a:ext uri="{FF2B5EF4-FFF2-40B4-BE49-F238E27FC236}">
                <a16:creationId xmlns:a16="http://schemas.microsoft.com/office/drawing/2014/main" id="{9A339870-BFCE-4F28-AEF5-9CFC9A9A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1524000" cy="2286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Spirit Of Competition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A5C4D743-0286-4730-92D3-29339A348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13801"/>
            <a:ext cx="4274574" cy="830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/>
            <a:r>
              <a:rPr lang="en-US" altLang="en-US" dirty="0">
                <a:solidFill>
                  <a:srgbClr val="66FFFF"/>
                </a:solidFill>
                <a:latin typeface="Tahoma" pitchFamily="34" charset="0"/>
              </a:rPr>
              <a:t>Should saints have a competitive spirit?</a:t>
            </a:r>
          </a:p>
        </p:txBody>
      </p:sp>
    </p:spTree>
    <p:extLst>
      <p:ext uri="{BB962C8B-B14F-4D97-AF65-F5344CB8AC3E}">
        <p14:creationId xmlns:p14="http://schemas.microsoft.com/office/powerpoint/2010/main" val="391523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 vert="horz" lIns="45720" rIns="45720" anchor="b">
            <a:noAutofit/>
          </a:bodyPr>
          <a:lstStyle/>
          <a:p>
            <a:pPr marL="182880">
              <a:buClr>
                <a:schemeClr val="accent6">
                  <a:lumMod val="75000"/>
                </a:schemeClr>
              </a:buClr>
              <a:defRPr/>
            </a:pPr>
            <a:r>
              <a:rPr kumimoji="0" lang="en-US" sz="3600" b="1" u="sng" kern="1200" dirty="0">
                <a:ln>
                  <a:solidFill>
                    <a:srgbClr val="0000FF"/>
                  </a:solidFill>
                </a:ln>
                <a:solidFill>
                  <a:srgbClr val="FFFFCC"/>
                </a:solidFill>
                <a:latin typeface="+mj-lt"/>
                <a:ea typeface="+mj-ea"/>
                <a:cs typeface="+mj-cs"/>
              </a:rPr>
              <a:t>What Does God Say About Competition?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E990D41E-10D3-46FF-A4DC-E3A1E9630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7" b="3237"/>
          <a:stretch/>
        </p:blipFill>
        <p:spPr>
          <a:xfrm>
            <a:off x="152400" y="704850"/>
            <a:ext cx="3200400" cy="3200400"/>
          </a:xfrm>
          <a:prstGeom prst="ellipse">
            <a:avLst/>
          </a:prstGeom>
          <a:noFill/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E61EED3F-D8E1-4ABB-BFF0-DFF4F4A0554F}"/>
              </a:ext>
            </a:extLst>
          </p:cNvPr>
          <p:cNvSpPr txBox="1">
            <a:spLocks noChangeArrowheads="1"/>
          </p:cNvSpPr>
          <p:nvPr/>
        </p:nvSpPr>
        <p:spPr>
          <a:xfrm>
            <a:off x="3581400" y="762000"/>
            <a:ext cx="5531619" cy="5715000"/>
          </a:xfrm>
          <a:prstGeom prst="rect">
            <a:avLst/>
          </a:prstGeom>
        </p:spPr>
        <p:txBody>
          <a:bodyPr vert="horz" lIns="45720" tIns="0" rIns="45720" bIns="0" rtlCol="0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0" indent="-231775" fontAlgn="auto">
              <a:lnSpc>
                <a:spcPct val="90000"/>
              </a:lnSpc>
              <a:spcAft>
                <a:spcPts val="0"/>
              </a:spcAft>
              <a:buClr>
                <a:srgbClr val="3366FF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Tahoma"/>
              </a:rPr>
              <a:t>Proverbs 27:17: </a:t>
            </a:r>
            <a:r>
              <a:rPr lang="en-US" altLang="en-US" sz="2400" b="0" dirty="0">
                <a:solidFill>
                  <a:srgbClr val="002060"/>
                </a:solidFill>
                <a:latin typeface="Tahoma"/>
              </a:rPr>
              <a:t>One man sharpens another – a little competition helps us to grow!</a:t>
            </a:r>
          </a:p>
          <a:p>
            <a:pPr marL="231775" lvl="0" indent="-231775" fontAlgn="auto">
              <a:lnSpc>
                <a:spcPct val="90000"/>
              </a:lnSpc>
              <a:spcAft>
                <a:spcPts val="0"/>
              </a:spcAft>
              <a:buClr>
                <a:srgbClr val="3366FF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Tahoma"/>
              </a:rPr>
              <a:t>Jeremiah 12:5: </a:t>
            </a:r>
            <a:r>
              <a:rPr lang="en-US" altLang="en-US" sz="2400" b="0" dirty="0">
                <a:solidFill>
                  <a:srgbClr val="002060"/>
                </a:solidFill>
                <a:latin typeface="Tahoma"/>
              </a:rPr>
              <a:t>Competing with horses used as an example of having stamina and endurance</a:t>
            </a:r>
          </a:p>
          <a:p>
            <a:pPr marL="231775" lvl="0" indent="-231775" fontAlgn="auto">
              <a:lnSpc>
                <a:spcPct val="90000"/>
              </a:lnSpc>
              <a:spcAft>
                <a:spcPts val="0"/>
              </a:spcAft>
              <a:buClr>
                <a:srgbClr val="3366FF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Tahoma"/>
              </a:rPr>
              <a:t>I Corinthians 9:24-27: </a:t>
            </a:r>
            <a:r>
              <a:rPr lang="en-US" altLang="en-US" sz="2400" b="0" dirty="0">
                <a:solidFill>
                  <a:srgbClr val="002060"/>
                </a:solidFill>
                <a:latin typeface="Tahoma"/>
              </a:rPr>
              <a:t>Competition used as metaphor for Christian life!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71" name="Footer Placeholder 4">
            <a:extLst>
              <a:ext uri="{FF2B5EF4-FFF2-40B4-BE49-F238E27FC236}">
                <a16:creationId xmlns:a16="http://schemas.microsoft.com/office/drawing/2014/main" id="{9A339870-BFCE-4F28-AEF5-9CFC9A9A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1524000" cy="2286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Spirit Of Competition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E7BAEB75-74F3-4C76-B835-6BB1DC3E6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0" y="4000500"/>
            <a:ext cx="9143999" cy="292387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>
                <a:latin typeface="Tahoma" pitchFamily="34" charset="0"/>
              </a:rPr>
              <a:t>I Corinthians 9:24-27</a:t>
            </a:r>
          </a:p>
          <a:p>
            <a:r>
              <a:rPr lang="en-US" altLang="en-US" sz="2000" b="0" dirty="0">
                <a:solidFill>
                  <a:srgbClr val="0000FF"/>
                </a:solidFill>
                <a:latin typeface="Tahoma" pitchFamily="34" charset="0"/>
              </a:rPr>
              <a:t>24.  Do you not know that those who run in a race all run, but only one receives the prize? Run in such a way that you may win.</a:t>
            </a:r>
          </a:p>
          <a:p>
            <a:r>
              <a:rPr lang="en-US" altLang="en-US" sz="2000" b="0" dirty="0">
                <a:solidFill>
                  <a:srgbClr val="0000FF"/>
                </a:solidFill>
                <a:latin typeface="Tahoma" pitchFamily="34" charset="0"/>
              </a:rPr>
              <a:t>25.  Everyone who competes in the games exercises self-control in all things. They then do it to receive a perishable wreath, but we an imperishable.</a:t>
            </a:r>
          </a:p>
          <a:p>
            <a:r>
              <a:rPr lang="en-US" altLang="en-US" sz="2000" b="0" dirty="0">
                <a:solidFill>
                  <a:srgbClr val="0000FF"/>
                </a:solidFill>
                <a:latin typeface="Tahoma" pitchFamily="34" charset="0"/>
              </a:rPr>
              <a:t>26.  Therefore I run in such a way, as not without aim; I box in such a way, as not beating the air;</a:t>
            </a:r>
          </a:p>
          <a:p>
            <a:r>
              <a:rPr lang="en-US" altLang="en-US" sz="2000" b="0" dirty="0">
                <a:solidFill>
                  <a:srgbClr val="0000FF"/>
                </a:solidFill>
                <a:latin typeface="Tahoma" pitchFamily="34" charset="0"/>
              </a:rPr>
              <a:t>27.  but I discipline my body and make it my slave, so that, after I have preached to others, I myself will not be disqualified.</a:t>
            </a:r>
          </a:p>
        </p:txBody>
      </p:sp>
    </p:spTree>
    <p:extLst>
      <p:ext uri="{BB962C8B-B14F-4D97-AF65-F5344CB8AC3E}">
        <p14:creationId xmlns:p14="http://schemas.microsoft.com/office/powerpoint/2010/main" val="50008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 vert="horz" lIns="45720" rIns="45720" anchor="b">
            <a:noAutofit/>
          </a:bodyPr>
          <a:lstStyle/>
          <a:p>
            <a:pPr marL="182880">
              <a:buClr>
                <a:schemeClr val="accent6">
                  <a:lumMod val="75000"/>
                </a:schemeClr>
              </a:buClr>
              <a:defRPr/>
            </a:pPr>
            <a:r>
              <a:rPr kumimoji="0" lang="en-US" sz="3600" b="1" u="sng" kern="1200" dirty="0">
                <a:ln>
                  <a:solidFill>
                    <a:srgbClr val="0000FF"/>
                  </a:solidFill>
                </a:ln>
                <a:solidFill>
                  <a:srgbClr val="FFFFCC"/>
                </a:solidFill>
                <a:latin typeface="+mj-lt"/>
                <a:ea typeface="+mj-ea"/>
                <a:cs typeface="+mj-cs"/>
              </a:rPr>
              <a:t>What Does God Say About Competition?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E990D41E-10D3-46FF-A4DC-E3A1E9630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7" b="3237"/>
          <a:stretch/>
        </p:blipFill>
        <p:spPr>
          <a:xfrm>
            <a:off x="152400" y="704850"/>
            <a:ext cx="3200400" cy="3200400"/>
          </a:xfrm>
          <a:prstGeom prst="ellipse">
            <a:avLst/>
          </a:prstGeom>
          <a:noFill/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E61EED3F-D8E1-4ABB-BFF0-DFF4F4A0554F}"/>
              </a:ext>
            </a:extLst>
          </p:cNvPr>
          <p:cNvSpPr txBox="1">
            <a:spLocks noChangeArrowheads="1"/>
          </p:cNvSpPr>
          <p:nvPr/>
        </p:nvSpPr>
        <p:spPr>
          <a:xfrm>
            <a:off x="3505200" y="762000"/>
            <a:ext cx="5607819" cy="6096000"/>
          </a:xfrm>
          <a:prstGeom prst="rect">
            <a:avLst/>
          </a:prstGeom>
        </p:spPr>
        <p:txBody>
          <a:bodyPr vert="horz" lIns="45720" tIns="0" rIns="45720" bIns="0" rtlCol="0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0" indent="-231775" fontAlgn="auto">
              <a:lnSpc>
                <a:spcPct val="90000"/>
              </a:lnSpc>
              <a:spcAft>
                <a:spcPts val="0"/>
              </a:spcAft>
              <a:buClr>
                <a:srgbClr val="3366FF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Tahoma"/>
              </a:rPr>
              <a:t>II Timothy 2:5: </a:t>
            </a:r>
            <a:r>
              <a:rPr lang="en-US" altLang="en-US" sz="2400" b="0" dirty="0">
                <a:solidFill>
                  <a:srgbClr val="002060"/>
                </a:solidFill>
                <a:latin typeface="Tahoma"/>
              </a:rPr>
              <a:t>Compete according to the rules used as a metaphor </a:t>
            </a:r>
          </a:p>
          <a:p>
            <a:pPr marL="231775" lvl="0" indent="-231775" fontAlgn="auto">
              <a:lnSpc>
                <a:spcPct val="90000"/>
              </a:lnSpc>
              <a:spcAft>
                <a:spcPts val="0"/>
              </a:spcAft>
              <a:buClr>
                <a:srgbClr val="3366FF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Tahoma"/>
              </a:rPr>
              <a:t>Hebrews 12:1-2: </a:t>
            </a:r>
            <a:r>
              <a:rPr lang="en-US" altLang="en-US" sz="2400" b="0" dirty="0">
                <a:solidFill>
                  <a:srgbClr val="002060"/>
                </a:solidFill>
                <a:latin typeface="Tahoma"/>
              </a:rPr>
              <a:t>To win this race requires self-discipline to set aside sin and run with endurance!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</a:p>
        </p:txBody>
      </p:sp>
      <p:sp>
        <p:nvSpPr>
          <p:cNvPr id="71" name="Footer Placeholder 4">
            <a:extLst>
              <a:ext uri="{FF2B5EF4-FFF2-40B4-BE49-F238E27FC236}">
                <a16:creationId xmlns:a16="http://schemas.microsoft.com/office/drawing/2014/main" id="{9A339870-BFCE-4F28-AEF5-9CFC9A9A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1524000" cy="2286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Spirit Of Competition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E7BAEB75-74F3-4C76-B835-6BB1DC3E6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0" y="4000500"/>
            <a:ext cx="9143999" cy="107721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II Timothy 2:5</a:t>
            </a:r>
          </a:p>
          <a:p>
            <a:pPr marL="280988" lvl="0" indent="-280988"/>
            <a:r>
              <a:rPr lang="en-US" altLang="en-US" sz="2000" b="0" dirty="0">
                <a:solidFill>
                  <a:srgbClr val="0000FF"/>
                </a:solidFill>
                <a:latin typeface="Tahoma" pitchFamily="34" charset="0"/>
              </a:rPr>
              <a:t>5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. </a:t>
            </a:r>
            <a:r>
              <a:rPr lang="en-US" altLang="en-US" sz="2000" b="0" dirty="0">
                <a:solidFill>
                  <a:srgbClr val="0000FF"/>
                </a:solidFill>
                <a:latin typeface="Tahoma" pitchFamily="34" charset="0"/>
              </a:rPr>
              <a:t>Also if anyone competes as an athlete, he does not win the prize unless he competes according to the rules.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BB11577E-0C43-4CCC-8147-4E10EF944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53394"/>
            <a:ext cx="9144000" cy="120032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/>
            <a:r>
              <a:rPr lang="en-US" altLang="en-US" dirty="0">
                <a:solidFill>
                  <a:srgbClr val="66FFFF"/>
                </a:solidFill>
                <a:latin typeface="Tahoma" pitchFamily="34" charset="0"/>
              </a:rPr>
              <a:t>The Scriptures say there’s nothing wrong with a little good honest competition, and even compares our walk with God to competing according to the rules!</a:t>
            </a:r>
          </a:p>
        </p:txBody>
      </p:sp>
    </p:spTree>
    <p:extLst>
      <p:ext uri="{BB962C8B-B14F-4D97-AF65-F5344CB8AC3E}">
        <p14:creationId xmlns:p14="http://schemas.microsoft.com/office/powerpoint/2010/main" val="147474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 vert="horz" lIns="45720" rIns="45720" anchor="b"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kumimoji="0" lang="en-US" sz="3600" b="1" u="sng" kern="1200" dirty="0">
                <a:ln>
                  <a:solidFill>
                    <a:srgbClr val="0000FF"/>
                  </a:solidFill>
                </a:ln>
                <a:solidFill>
                  <a:srgbClr val="FFFFCC"/>
                </a:solidFill>
                <a:latin typeface="+mj-lt"/>
                <a:ea typeface="+mj-ea"/>
                <a:cs typeface="+mj-cs"/>
              </a:rPr>
              <a:t>What Does God Say About a </a:t>
            </a:r>
            <a:br>
              <a:rPr kumimoji="0" lang="en-US" sz="3600" b="1" u="sng" kern="1200" dirty="0">
                <a:ln>
                  <a:solidFill>
                    <a:srgbClr val="0000FF"/>
                  </a:solidFill>
                </a:ln>
                <a:solidFill>
                  <a:srgbClr val="FFFFCC"/>
                </a:solidFill>
                <a:latin typeface="+mj-lt"/>
                <a:ea typeface="+mj-ea"/>
                <a:cs typeface="+mj-cs"/>
              </a:rPr>
            </a:br>
            <a:r>
              <a:rPr kumimoji="0" lang="en-US" sz="3600" b="1" u="sng" kern="1200" dirty="0">
                <a:ln>
                  <a:solidFill>
                    <a:srgbClr val="0000FF"/>
                  </a:solidFill>
                </a:ln>
                <a:solidFill>
                  <a:srgbClr val="FFFFCC"/>
                </a:solidFill>
                <a:latin typeface="+mj-lt"/>
                <a:ea typeface="+mj-ea"/>
                <a:cs typeface="+mj-cs"/>
              </a:rPr>
              <a:t>Constant Spirit of Competition?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61EED3F-D8E1-4ABB-BFF0-DFF4F4A0554F}"/>
              </a:ext>
            </a:extLst>
          </p:cNvPr>
          <p:cNvSpPr txBox="1">
            <a:spLocks noChangeArrowheads="1"/>
          </p:cNvSpPr>
          <p:nvPr/>
        </p:nvSpPr>
        <p:spPr>
          <a:xfrm>
            <a:off x="3409551" y="1143000"/>
            <a:ext cx="5703468" cy="5334000"/>
          </a:xfrm>
          <a:prstGeom prst="rect">
            <a:avLst/>
          </a:prstGeom>
        </p:spPr>
        <p:txBody>
          <a:bodyPr vert="horz" lIns="45720" tIns="0" rIns="45720" bIns="0" rtlCol="0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0" indent="-231775" fontAlgn="auto">
              <a:lnSpc>
                <a:spcPct val="90000"/>
              </a:lnSpc>
              <a:spcAft>
                <a:spcPts val="0"/>
              </a:spcAft>
              <a:buClr>
                <a:srgbClr val="3366FF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Tahoma"/>
              </a:rPr>
              <a:t>Matthew 18:1-4: </a:t>
            </a:r>
            <a:r>
              <a:rPr lang="en-US" altLang="en-US" sz="2400" b="0" dirty="0">
                <a:solidFill>
                  <a:srgbClr val="002060"/>
                </a:solidFill>
                <a:latin typeface="Tahoma"/>
              </a:rPr>
              <a:t>The greatest is the one who is humble! </a:t>
            </a:r>
          </a:p>
          <a:p>
            <a:pPr marL="231775" lvl="0" indent="-231775" fontAlgn="auto">
              <a:lnSpc>
                <a:spcPct val="90000"/>
              </a:lnSpc>
              <a:spcAft>
                <a:spcPts val="0"/>
              </a:spcAft>
              <a:buClr>
                <a:srgbClr val="3366FF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Tahoma"/>
              </a:rPr>
              <a:t>Matthew 19:30: </a:t>
            </a:r>
            <a:r>
              <a:rPr lang="en-US" altLang="en-US" sz="2400" b="0" dirty="0">
                <a:solidFill>
                  <a:srgbClr val="002060"/>
                </a:solidFill>
                <a:latin typeface="Tahoma"/>
              </a:rPr>
              <a:t>First will be last!</a:t>
            </a:r>
          </a:p>
          <a:p>
            <a:pPr marL="231775" lvl="0" indent="-231775" fontAlgn="auto">
              <a:lnSpc>
                <a:spcPct val="90000"/>
              </a:lnSpc>
              <a:spcAft>
                <a:spcPts val="0"/>
              </a:spcAft>
              <a:buClr>
                <a:srgbClr val="3366FF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Tahoma"/>
              </a:rPr>
              <a:t>Matthew 20:25-28: </a:t>
            </a:r>
            <a:r>
              <a:rPr lang="en-US" altLang="en-US" sz="2400" b="0" dirty="0">
                <a:solidFill>
                  <a:srgbClr val="002060"/>
                </a:solidFill>
                <a:latin typeface="Tahoma"/>
              </a:rPr>
              <a:t>Do not seek to be the greatest – serve!</a:t>
            </a:r>
          </a:p>
          <a:p>
            <a:pPr marL="231775" lvl="0" indent="-231775" fontAlgn="auto">
              <a:lnSpc>
                <a:spcPct val="90000"/>
              </a:lnSpc>
              <a:spcAft>
                <a:spcPts val="0"/>
              </a:spcAft>
              <a:buClr>
                <a:srgbClr val="3366FF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Tahoma"/>
              </a:rPr>
              <a:t>Luke 18:9-14: </a:t>
            </a:r>
            <a:r>
              <a:rPr lang="en-US" altLang="en-US" sz="2400" b="0" dirty="0">
                <a:solidFill>
                  <a:srgbClr val="002060"/>
                </a:solidFill>
                <a:latin typeface="Tahoma"/>
              </a:rPr>
              <a:t>Trust in own righteousness and view others with contempt is condemned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1" name="Footer Placeholder 4">
            <a:extLst>
              <a:ext uri="{FF2B5EF4-FFF2-40B4-BE49-F238E27FC236}">
                <a16:creationId xmlns:a16="http://schemas.microsoft.com/office/drawing/2014/main" id="{9A339870-BFCE-4F28-AEF5-9CFC9A9A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1524000" cy="2286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Spirit Of Competition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E7BAEB75-74F3-4C76-B835-6BB1DC3E6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35" y="4000500"/>
            <a:ext cx="9143999" cy="292387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Matthew 20:25-28</a:t>
            </a:r>
          </a:p>
          <a:p>
            <a:pPr lvl="0"/>
            <a:r>
              <a:rPr lang="en-US" altLang="en-US" sz="2000" b="0" dirty="0">
                <a:solidFill>
                  <a:srgbClr val="0000FF"/>
                </a:solidFill>
                <a:latin typeface="Tahoma" pitchFamily="34" charset="0"/>
              </a:rPr>
              <a:t>25.  But Jesus called them to Himself and said, "You know that the rulers of the Gentiles lord it over them, and their great men exercise authority over them.</a:t>
            </a:r>
          </a:p>
          <a:p>
            <a:pPr lvl="0"/>
            <a:r>
              <a:rPr lang="en-US" altLang="en-US" sz="2000" b="0" dirty="0">
                <a:solidFill>
                  <a:srgbClr val="0000FF"/>
                </a:solidFill>
                <a:latin typeface="Tahoma" pitchFamily="34" charset="0"/>
              </a:rPr>
              <a:t>26.  "It is not this way among you, but whoever wishes to become great among you shall be your servant,</a:t>
            </a:r>
          </a:p>
          <a:p>
            <a:pPr lvl="0"/>
            <a:r>
              <a:rPr lang="en-US" altLang="en-US" sz="2000" b="0" dirty="0">
                <a:solidFill>
                  <a:srgbClr val="0000FF"/>
                </a:solidFill>
                <a:latin typeface="Tahoma" pitchFamily="34" charset="0"/>
              </a:rPr>
              <a:t>27.  and whoever wishes to be first among you shall be your slave;</a:t>
            </a:r>
          </a:p>
          <a:p>
            <a:pPr lvl="0"/>
            <a:r>
              <a:rPr lang="en-US" altLang="en-US" sz="2000" b="0" dirty="0">
                <a:solidFill>
                  <a:srgbClr val="0000FF"/>
                </a:solidFill>
                <a:latin typeface="Tahoma" pitchFamily="34" charset="0"/>
              </a:rPr>
              <a:t>28.  just as the Son of Man did not come to be served, but to serve, and to give His life a ransom for many."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D123E8-C93C-4A42-9A96-72EB06F650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5" y="1327682"/>
            <a:ext cx="3400341" cy="24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8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 vert="horz" lIns="45720" rIns="45720" anchor="b"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kumimoji="0" lang="en-US" sz="3600" b="1" u="sng" kern="1200" dirty="0">
                <a:ln>
                  <a:solidFill>
                    <a:srgbClr val="0000FF"/>
                  </a:solidFill>
                </a:ln>
                <a:solidFill>
                  <a:srgbClr val="FFFFCC"/>
                </a:solidFill>
                <a:latin typeface="+mj-lt"/>
                <a:ea typeface="+mj-ea"/>
                <a:cs typeface="+mj-cs"/>
              </a:rPr>
              <a:t>What Does God Say About a </a:t>
            </a:r>
            <a:br>
              <a:rPr kumimoji="0" lang="en-US" sz="3600" b="1" u="sng" kern="1200" dirty="0">
                <a:ln>
                  <a:solidFill>
                    <a:srgbClr val="0000FF"/>
                  </a:solidFill>
                </a:ln>
                <a:solidFill>
                  <a:srgbClr val="FFFFCC"/>
                </a:solidFill>
                <a:latin typeface="+mj-lt"/>
                <a:ea typeface="+mj-ea"/>
                <a:cs typeface="+mj-cs"/>
              </a:rPr>
            </a:br>
            <a:r>
              <a:rPr kumimoji="0" lang="en-US" sz="3600" b="1" u="sng" kern="1200" dirty="0">
                <a:ln>
                  <a:solidFill>
                    <a:srgbClr val="0000FF"/>
                  </a:solidFill>
                </a:ln>
                <a:solidFill>
                  <a:srgbClr val="FFFFCC"/>
                </a:solidFill>
                <a:latin typeface="+mj-lt"/>
                <a:ea typeface="+mj-ea"/>
                <a:cs typeface="+mj-cs"/>
              </a:rPr>
              <a:t>Constant Spirit of Competition?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61EED3F-D8E1-4ABB-BFF0-DFF4F4A0554F}"/>
              </a:ext>
            </a:extLst>
          </p:cNvPr>
          <p:cNvSpPr txBox="1">
            <a:spLocks noChangeArrowheads="1"/>
          </p:cNvSpPr>
          <p:nvPr/>
        </p:nvSpPr>
        <p:spPr>
          <a:xfrm>
            <a:off x="2714776" y="1225958"/>
            <a:ext cx="6398243" cy="5251041"/>
          </a:xfrm>
          <a:prstGeom prst="rect">
            <a:avLst/>
          </a:prstGeom>
        </p:spPr>
        <p:txBody>
          <a:bodyPr vert="horz" lIns="45720" tIns="0" rIns="45720" bIns="0" rtlCol="0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0" indent="-231775" fontAlgn="auto">
              <a:lnSpc>
                <a:spcPct val="90000"/>
              </a:lnSpc>
              <a:spcAft>
                <a:spcPts val="0"/>
              </a:spcAft>
              <a:buClr>
                <a:srgbClr val="3366FF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Tahoma"/>
              </a:rPr>
              <a:t>Romans 2:11: </a:t>
            </a:r>
            <a:r>
              <a:rPr lang="en-US" altLang="en-US" sz="2400" b="0" dirty="0">
                <a:solidFill>
                  <a:srgbClr val="002060"/>
                </a:solidFill>
                <a:latin typeface="Tahoma"/>
              </a:rPr>
              <a:t>God does not show partiality</a:t>
            </a:r>
          </a:p>
          <a:p>
            <a:pPr marL="231775" lvl="0" indent="-231775" fontAlgn="auto">
              <a:lnSpc>
                <a:spcPct val="90000"/>
              </a:lnSpc>
              <a:spcAft>
                <a:spcPts val="0"/>
              </a:spcAft>
              <a:buClr>
                <a:srgbClr val="3366FF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Tahoma"/>
              </a:rPr>
              <a:t>I Corinthians 1:10-13: </a:t>
            </a:r>
            <a:r>
              <a:rPr lang="en-US" altLang="en-US" sz="2400" b="0" dirty="0">
                <a:solidFill>
                  <a:srgbClr val="002060"/>
                </a:solidFill>
                <a:latin typeface="Tahoma"/>
              </a:rPr>
              <a:t>Not be divided over who is better! </a:t>
            </a:r>
          </a:p>
          <a:p>
            <a:pPr marL="231775" lvl="0" indent="-231775" fontAlgn="auto">
              <a:lnSpc>
                <a:spcPct val="90000"/>
              </a:lnSpc>
              <a:spcAft>
                <a:spcPts val="0"/>
              </a:spcAft>
              <a:buClr>
                <a:srgbClr val="3366FF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Tahoma"/>
              </a:rPr>
              <a:t>I Corinthians 3:3-4: </a:t>
            </a:r>
            <a:r>
              <a:rPr lang="en-US" altLang="en-US" sz="2400" b="0" dirty="0">
                <a:solidFill>
                  <a:srgbClr val="002060"/>
                </a:solidFill>
                <a:latin typeface="Tahoma"/>
              </a:rPr>
              <a:t>Jealousy and fighting with one another are condemned as fleshly</a:t>
            </a:r>
          </a:p>
          <a:p>
            <a:pPr marL="231775" lvl="0" indent="-231775" fontAlgn="auto">
              <a:lnSpc>
                <a:spcPct val="90000"/>
              </a:lnSpc>
              <a:spcAft>
                <a:spcPts val="0"/>
              </a:spcAft>
              <a:buClr>
                <a:srgbClr val="3366FF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Tahoma"/>
              </a:rPr>
              <a:t>Galatians 5:13-15: </a:t>
            </a:r>
            <a:r>
              <a:rPr lang="en-US" altLang="en-US" sz="2400" b="0" dirty="0">
                <a:solidFill>
                  <a:srgbClr val="002060"/>
                </a:solidFill>
                <a:latin typeface="Tahoma"/>
              </a:rPr>
              <a:t>Do not bite and devour one another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71" name="Footer Placeholder 4">
            <a:extLst>
              <a:ext uri="{FF2B5EF4-FFF2-40B4-BE49-F238E27FC236}">
                <a16:creationId xmlns:a16="http://schemas.microsoft.com/office/drawing/2014/main" id="{9A339870-BFCE-4F28-AEF5-9CFC9A9A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1524000" cy="2286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Spirit Of Competition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E7BAEB75-74F3-4C76-B835-6BB1DC3E6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5" y="4168675"/>
            <a:ext cx="9143999" cy="230832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Galatians 5:13-15</a:t>
            </a:r>
          </a:p>
          <a:p>
            <a:pPr lvl="0"/>
            <a:r>
              <a:rPr lang="en-US" altLang="en-US" sz="2000" b="0" dirty="0">
                <a:solidFill>
                  <a:srgbClr val="0000FF"/>
                </a:solidFill>
                <a:latin typeface="Tahoma" pitchFamily="34" charset="0"/>
              </a:rPr>
              <a:t>13.  For you were called to freedom, brethren; only do not turn your freedom into an opportunity for the flesh, but through love serve one another.</a:t>
            </a:r>
          </a:p>
          <a:p>
            <a:pPr lvl="0"/>
            <a:r>
              <a:rPr lang="en-US" altLang="en-US" sz="2000" b="0" dirty="0">
                <a:solidFill>
                  <a:srgbClr val="0000FF"/>
                </a:solidFill>
                <a:latin typeface="Tahoma" pitchFamily="34" charset="0"/>
              </a:rPr>
              <a:t>14.  For the whole Law is fulfilled in one word, in the statement, "YOU SHALL LOVE YOUR NEIGHBOR AS YOURSELF."</a:t>
            </a:r>
          </a:p>
          <a:p>
            <a:pPr lvl="0"/>
            <a:r>
              <a:rPr lang="en-US" altLang="en-US" sz="2000" b="0" dirty="0">
                <a:solidFill>
                  <a:srgbClr val="0000FF"/>
                </a:solidFill>
                <a:latin typeface="Tahoma" pitchFamily="34" charset="0"/>
              </a:rPr>
              <a:t>15.  But if you bite and devour one another, take care that you are not consumed by one another.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F05FAB-464B-49E5-A813-B94E7B55B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5959"/>
            <a:ext cx="2705566" cy="261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 vert="horz" lIns="45720" rIns="45720" anchor="b"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kumimoji="0" lang="en-US" sz="3600" b="1" u="sng" kern="1200" dirty="0">
                <a:ln>
                  <a:solidFill>
                    <a:srgbClr val="0000FF"/>
                  </a:solidFill>
                </a:ln>
                <a:solidFill>
                  <a:srgbClr val="FFFFCC"/>
                </a:solidFill>
                <a:latin typeface="+mj-lt"/>
                <a:ea typeface="+mj-ea"/>
                <a:cs typeface="+mj-cs"/>
              </a:rPr>
              <a:t>What Does God Say About a </a:t>
            </a:r>
            <a:br>
              <a:rPr kumimoji="0" lang="en-US" sz="3600" b="1" u="sng" kern="1200" dirty="0">
                <a:ln>
                  <a:solidFill>
                    <a:srgbClr val="0000FF"/>
                  </a:solidFill>
                </a:ln>
                <a:solidFill>
                  <a:srgbClr val="FFFFCC"/>
                </a:solidFill>
                <a:latin typeface="+mj-lt"/>
                <a:ea typeface="+mj-ea"/>
                <a:cs typeface="+mj-cs"/>
              </a:rPr>
            </a:br>
            <a:r>
              <a:rPr kumimoji="0" lang="en-US" sz="3600" b="1" u="sng" kern="1200" dirty="0">
                <a:ln>
                  <a:solidFill>
                    <a:srgbClr val="0000FF"/>
                  </a:solidFill>
                </a:ln>
                <a:solidFill>
                  <a:srgbClr val="FFFFCC"/>
                </a:solidFill>
                <a:latin typeface="+mj-lt"/>
                <a:ea typeface="+mj-ea"/>
                <a:cs typeface="+mj-cs"/>
              </a:rPr>
              <a:t>Constant Spirit of Competition?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61EED3F-D8E1-4ABB-BFF0-DFF4F4A0554F}"/>
              </a:ext>
            </a:extLst>
          </p:cNvPr>
          <p:cNvSpPr txBox="1">
            <a:spLocks noChangeArrowheads="1"/>
          </p:cNvSpPr>
          <p:nvPr/>
        </p:nvSpPr>
        <p:spPr>
          <a:xfrm>
            <a:off x="2592314" y="1225958"/>
            <a:ext cx="6520706" cy="5251041"/>
          </a:xfrm>
          <a:prstGeom prst="rect">
            <a:avLst/>
          </a:prstGeom>
        </p:spPr>
        <p:txBody>
          <a:bodyPr vert="horz" lIns="45720" tIns="0" rIns="45720" bIns="0" rtlCol="0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0" indent="-231775" fontAlgn="auto">
              <a:lnSpc>
                <a:spcPct val="90000"/>
              </a:lnSpc>
              <a:spcAft>
                <a:spcPts val="0"/>
              </a:spcAft>
              <a:buClr>
                <a:srgbClr val="3366FF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Tahoma"/>
              </a:rPr>
              <a:t>Galatians 5:26: </a:t>
            </a:r>
            <a:r>
              <a:rPr lang="en-US" altLang="en-US" sz="2400" b="0" dirty="0">
                <a:solidFill>
                  <a:srgbClr val="002060"/>
                </a:solidFill>
                <a:latin typeface="Tahoma"/>
              </a:rPr>
              <a:t>Not to challenge or envy one another</a:t>
            </a:r>
          </a:p>
          <a:p>
            <a:pPr marL="231775" lvl="0" indent="-231775" fontAlgn="auto">
              <a:lnSpc>
                <a:spcPct val="90000"/>
              </a:lnSpc>
              <a:spcAft>
                <a:spcPts val="0"/>
              </a:spcAft>
              <a:buClr>
                <a:srgbClr val="3366FF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Tahoma"/>
              </a:rPr>
              <a:t>Philippians 2:3-4: </a:t>
            </a:r>
            <a:r>
              <a:rPr lang="en-US" altLang="en-US" sz="2400" b="0" dirty="0">
                <a:solidFill>
                  <a:srgbClr val="002060"/>
                </a:solidFill>
                <a:latin typeface="Tahoma"/>
              </a:rPr>
              <a:t>Do nothing out of rivalry, but think of others as better than yourself</a:t>
            </a:r>
          </a:p>
          <a:p>
            <a:pPr marL="231775" lvl="0" indent="-231775" fontAlgn="auto">
              <a:lnSpc>
                <a:spcPct val="90000"/>
              </a:lnSpc>
              <a:spcAft>
                <a:spcPts val="0"/>
              </a:spcAft>
              <a:buClr>
                <a:srgbClr val="3366FF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Tahoma"/>
              </a:rPr>
              <a:t>James 3:14-16: </a:t>
            </a:r>
            <a:r>
              <a:rPr lang="en-US" altLang="en-US" sz="2400" b="0" dirty="0">
                <a:solidFill>
                  <a:srgbClr val="002060"/>
                </a:solidFill>
                <a:latin typeface="Tahoma"/>
              </a:rPr>
              <a:t>Jealousy and selfish ambition cause every evil thing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71" name="Footer Placeholder 4">
            <a:extLst>
              <a:ext uri="{FF2B5EF4-FFF2-40B4-BE49-F238E27FC236}">
                <a16:creationId xmlns:a16="http://schemas.microsoft.com/office/drawing/2014/main" id="{9A339870-BFCE-4F28-AEF5-9CFC9A9A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1524000" cy="2286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Spirit Of Competition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E7BAEB75-74F3-4C76-B835-6BB1DC3E6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57" y="4003010"/>
            <a:ext cx="9143999" cy="169277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Philippians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2:3-4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lvl="0"/>
            <a:r>
              <a:rPr lang="en-US" altLang="en-US" sz="2000" b="0" dirty="0">
                <a:solidFill>
                  <a:srgbClr val="0000FF"/>
                </a:solidFill>
                <a:latin typeface="Tahoma" pitchFamily="34" charset="0"/>
              </a:rPr>
              <a:t>3.  Do nothing from selfishness or empty conceit, but with humility of mind regard one another as more important than yourselves;</a:t>
            </a:r>
          </a:p>
          <a:p>
            <a:pPr lvl="0"/>
            <a:r>
              <a:rPr lang="en-US" altLang="en-US" sz="2000" b="0" dirty="0">
                <a:solidFill>
                  <a:srgbClr val="0000FF"/>
                </a:solidFill>
                <a:latin typeface="Tahoma" pitchFamily="34" charset="0"/>
              </a:rPr>
              <a:t>4.  do not merely look out for your own personal interests, but also for the interests of others.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658DD41A-AE8C-4732-B17D-94EE3DE00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190" y="5787395"/>
            <a:ext cx="9188853" cy="830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66FFFF"/>
                </a:solidFill>
                <a:latin typeface="Tahoma" pitchFamily="34" charset="0"/>
              </a:rPr>
              <a:t>We should NOT be looking for ways in which we are “better” than others!</a:t>
            </a:r>
            <a:endParaRPr lang="en-US" altLang="en-US" u="sng" dirty="0">
              <a:solidFill>
                <a:srgbClr val="66FFFF"/>
              </a:solidFill>
              <a:latin typeface="Tahoma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2EE9CE-FF16-405E-BC60-E5092C4A1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3" y="1225959"/>
            <a:ext cx="2614086" cy="261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8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side reveal">
  <a:themeElements>
    <a:clrScheme name="side reveal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side reve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side revea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eye">
  <a:themeElements>
    <a:clrScheme name="ey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1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044</Template>
  <TotalTime>3416</TotalTime>
  <Words>2115</Words>
  <Application>Microsoft Office PowerPoint</Application>
  <PresentationFormat>On-screen Show (4:3)</PresentationFormat>
  <Paragraphs>174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Ameretto</vt:lpstr>
      <vt:lpstr>Arial</vt:lpstr>
      <vt:lpstr>Calisto MT</vt:lpstr>
      <vt:lpstr>Tahoma</vt:lpstr>
      <vt:lpstr>Times New Roman</vt:lpstr>
      <vt:lpstr>Wingdings</vt:lpstr>
      <vt:lpstr>Wingdings 2</vt:lpstr>
      <vt:lpstr>side reveal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eye</vt:lpstr>
      <vt:lpstr>Spirit Of Competition  Text:  I Corinthians 9:24-27  </vt:lpstr>
      <vt:lpstr>INTRO</vt:lpstr>
      <vt:lpstr>INTRO</vt:lpstr>
      <vt:lpstr>INTRO</vt:lpstr>
      <vt:lpstr>What Does God Say About Competition?</vt:lpstr>
      <vt:lpstr>What Does God Say About Competition?</vt:lpstr>
      <vt:lpstr>What Does God Say About a  Constant Spirit of Competition?</vt:lpstr>
      <vt:lpstr>What Does God Say About a  Constant Spirit of Competition?</vt:lpstr>
      <vt:lpstr>What Does God Say About a  Constant Spirit of Competition?</vt:lpstr>
      <vt:lpstr>How Should We Think of One Another?</vt:lpstr>
      <vt:lpstr>How Should We Think of One Another?</vt:lpstr>
      <vt:lpstr>How Should We Think of One Another?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Spirit Of Competition</dc:title>
  <dc:subject>09/05/2021</dc:subject>
  <dc:creator>DarkWolf</dc:creator>
  <cp:lastModifiedBy>Nathan Morrison</cp:lastModifiedBy>
  <cp:revision>1</cp:revision>
  <dcterms:created xsi:type="dcterms:W3CDTF">2005-06-04T23:49:02Z</dcterms:created>
  <dcterms:modified xsi:type="dcterms:W3CDTF">2021-09-03T17:59:04Z</dcterms:modified>
</cp:coreProperties>
</file>