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690" r:id="rId2"/>
    <p:sldMasterId id="2147483691" r:id="rId3"/>
    <p:sldMasterId id="2147483692" r:id="rId4"/>
    <p:sldMasterId id="2147483693" r:id="rId5"/>
    <p:sldMasterId id="2147483694" r:id="rId6"/>
    <p:sldMasterId id="2147483695" r:id="rId7"/>
    <p:sldMasterId id="2147483696" r:id="rId8"/>
    <p:sldMasterId id="2147483697" r:id="rId9"/>
    <p:sldMasterId id="2147483799" r:id="rId10"/>
  </p:sldMasterIdLst>
  <p:notesMasterIdLst>
    <p:notesMasterId r:id="rId24"/>
  </p:notesMasterIdLst>
  <p:handoutMasterIdLst>
    <p:handoutMasterId r:id="rId25"/>
  </p:handoutMasterIdLst>
  <p:sldIdLst>
    <p:sldId id="256" r:id="rId11"/>
    <p:sldId id="359" r:id="rId12"/>
    <p:sldId id="343" r:id="rId13"/>
    <p:sldId id="395" r:id="rId14"/>
    <p:sldId id="397" r:id="rId15"/>
    <p:sldId id="651" r:id="rId16"/>
    <p:sldId id="402" r:id="rId17"/>
    <p:sldId id="407" r:id="rId18"/>
    <p:sldId id="409" r:id="rId19"/>
    <p:sldId id="414" r:id="rId20"/>
    <p:sldId id="416" r:id="rId21"/>
    <p:sldId id="377" r:id="rId22"/>
    <p:sldId id="649" r:id="rId23"/>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FF"/>
    <a:srgbClr val="FF0066"/>
    <a:srgbClr val="FFCC00"/>
    <a:srgbClr val="66FFFF"/>
    <a:srgbClr val="CCFF33"/>
    <a:srgbClr val="FFFF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041243-D20D-4424-B6CE-3E3200A8155C}" v="427" dt="2021-09-10T17:45:27.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95" d="100"/>
          <a:sy n="95" d="100"/>
        </p:scale>
        <p:origin x="9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9E041243-D20D-4424-B6CE-3E3200A8155C}"/>
    <pc:docChg chg="undo custSel addSld delSld modSld">
      <pc:chgData name="Nathan Morrison" userId="a8088875ec538e5b" providerId="LiveId" clId="{9E041243-D20D-4424-B6CE-3E3200A8155C}" dt="2021-09-10T17:45:27.599" v="661"/>
      <pc:docMkLst>
        <pc:docMk/>
      </pc:docMkLst>
      <pc:sldChg chg="addSp modSp mod modNotesTx">
        <pc:chgData name="Nathan Morrison" userId="a8088875ec538e5b" providerId="LiveId" clId="{9E041243-D20D-4424-B6CE-3E3200A8155C}" dt="2021-08-27T20:14:23.965" v="24" actId="403"/>
        <pc:sldMkLst>
          <pc:docMk/>
          <pc:sldMk cId="0" sldId="256"/>
        </pc:sldMkLst>
        <pc:spChg chg="add mod">
          <ac:chgData name="Nathan Morrison" userId="a8088875ec538e5b" providerId="LiveId" clId="{9E041243-D20D-4424-B6CE-3E3200A8155C}" dt="2021-08-27T20:14:23.965" v="24" actId="403"/>
          <ac:spMkLst>
            <pc:docMk/>
            <pc:sldMk cId="0" sldId="256"/>
            <ac:spMk id="5" creationId="{52CCD3F2-3904-470A-9750-9ACC0F23EEF6}"/>
          </ac:spMkLst>
        </pc:spChg>
        <pc:spChg chg="mod">
          <ac:chgData name="Nathan Morrison" userId="a8088875ec538e5b" providerId="LiveId" clId="{9E041243-D20D-4424-B6CE-3E3200A8155C}" dt="2021-08-27T20:13:35.488" v="15" actId="14100"/>
          <ac:spMkLst>
            <pc:docMk/>
            <pc:sldMk cId="0" sldId="256"/>
            <ac:spMk id="2060" creationId="{00000000-0000-0000-0000-000000000000}"/>
          </ac:spMkLst>
        </pc:spChg>
        <pc:picChg chg="mod">
          <ac:chgData name="Nathan Morrison" userId="a8088875ec538e5b" providerId="LiveId" clId="{9E041243-D20D-4424-B6CE-3E3200A8155C}" dt="2021-08-27T20:13:58.315" v="18" actId="1076"/>
          <ac:picMkLst>
            <pc:docMk/>
            <pc:sldMk cId="0" sldId="256"/>
            <ac:picMk id="4" creationId="{00000000-0000-0000-0000-000000000000}"/>
          </ac:picMkLst>
        </pc:picChg>
      </pc:sldChg>
      <pc:sldChg chg="modSp modAnim">
        <pc:chgData name="Nathan Morrison" userId="a8088875ec538e5b" providerId="LiveId" clId="{9E041243-D20D-4424-B6CE-3E3200A8155C}" dt="2021-08-27T20:18:55.310" v="73" actId="403"/>
        <pc:sldMkLst>
          <pc:docMk/>
          <pc:sldMk cId="0" sldId="343"/>
        </pc:sldMkLst>
        <pc:spChg chg="mod">
          <ac:chgData name="Nathan Morrison" userId="a8088875ec538e5b" providerId="LiveId" clId="{9E041243-D20D-4424-B6CE-3E3200A8155C}" dt="2021-08-27T20:16:51.272" v="46" actId="1076"/>
          <ac:spMkLst>
            <pc:docMk/>
            <pc:sldMk cId="0" sldId="343"/>
            <ac:spMk id="7" creationId="{00000000-0000-0000-0000-000000000000}"/>
          </ac:spMkLst>
        </pc:spChg>
        <pc:spChg chg="mod">
          <ac:chgData name="Nathan Morrison" userId="a8088875ec538e5b" providerId="LiveId" clId="{9E041243-D20D-4424-B6CE-3E3200A8155C}" dt="2021-08-27T20:15:50.591" v="34" actId="14100"/>
          <ac:spMkLst>
            <pc:docMk/>
            <pc:sldMk cId="0" sldId="343"/>
            <ac:spMk id="8" creationId="{00000000-0000-0000-0000-000000000000}"/>
          </ac:spMkLst>
        </pc:spChg>
        <pc:spChg chg="mod">
          <ac:chgData name="Nathan Morrison" userId="a8088875ec538e5b" providerId="LiveId" clId="{9E041243-D20D-4424-B6CE-3E3200A8155C}" dt="2021-08-27T20:16:54.280" v="47" actId="1076"/>
          <ac:spMkLst>
            <pc:docMk/>
            <pc:sldMk cId="0" sldId="343"/>
            <ac:spMk id="9" creationId="{00000000-0000-0000-0000-000000000000}"/>
          </ac:spMkLst>
        </pc:spChg>
        <pc:spChg chg="mod">
          <ac:chgData name="Nathan Morrison" userId="a8088875ec538e5b" providerId="LiveId" clId="{9E041243-D20D-4424-B6CE-3E3200A8155C}" dt="2021-08-27T20:18:55.310" v="73" actId="403"/>
          <ac:spMkLst>
            <pc:docMk/>
            <pc:sldMk cId="0" sldId="343"/>
            <ac:spMk id="226306" creationId="{00000000-0000-0000-0000-000000000000}"/>
          </ac:spMkLst>
        </pc:spChg>
        <pc:spChg chg="mod">
          <ac:chgData name="Nathan Morrison" userId="a8088875ec538e5b" providerId="LiveId" clId="{9E041243-D20D-4424-B6CE-3E3200A8155C}" dt="2021-08-27T20:15:54.708" v="35" actId="14100"/>
          <ac:spMkLst>
            <pc:docMk/>
            <pc:sldMk cId="0" sldId="343"/>
            <ac:spMk id="226308" creationId="{00000000-0000-0000-0000-000000000000}"/>
          </ac:spMkLst>
        </pc:spChg>
      </pc:sldChg>
      <pc:sldChg chg="modSp mod modAnim">
        <pc:chgData name="Nathan Morrison" userId="a8088875ec538e5b" providerId="LiveId" clId="{9E041243-D20D-4424-B6CE-3E3200A8155C}" dt="2021-08-27T20:18:49.463" v="71" actId="403"/>
        <pc:sldMkLst>
          <pc:docMk/>
          <pc:sldMk cId="0" sldId="359"/>
        </pc:sldMkLst>
        <pc:spChg chg="mod">
          <ac:chgData name="Nathan Morrison" userId="a8088875ec538e5b" providerId="LiveId" clId="{9E041243-D20D-4424-B6CE-3E3200A8155C}" dt="2021-08-27T20:15:09.085" v="27" actId="13822"/>
          <ac:spMkLst>
            <pc:docMk/>
            <pc:sldMk cId="0" sldId="359"/>
            <ac:spMk id="7" creationId="{00000000-0000-0000-0000-000000000000}"/>
          </ac:spMkLst>
        </pc:spChg>
        <pc:spChg chg="mod">
          <ac:chgData name="Nathan Morrison" userId="a8088875ec538e5b" providerId="LiveId" clId="{9E041243-D20D-4424-B6CE-3E3200A8155C}" dt="2021-08-27T20:18:49.463" v="71" actId="403"/>
          <ac:spMkLst>
            <pc:docMk/>
            <pc:sldMk cId="0" sldId="359"/>
            <ac:spMk id="242690" creationId="{00000000-0000-0000-0000-000000000000}"/>
          </ac:spMkLst>
        </pc:spChg>
      </pc:sldChg>
      <pc:sldChg chg="modSp mod modNotesTx">
        <pc:chgData name="Nathan Morrison" userId="a8088875ec538e5b" providerId="LiveId" clId="{9E041243-D20D-4424-B6CE-3E3200A8155C}" dt="2021-08-27T21:27:41.782" v="548" actId="20577"/>
        <pc:sldMkLst>
          <pc:docMk/>
          <pc:sldMk cId="0" sldId="377"/>
        </pc:sldMkLst>
        <pc:spChg chg="mod">
          <ac:chgData name="Nathan Morrison" userId="a8088875ec538e5b" providerId="LiveId" clId="{9E041243-D20D-4424-B6CE-3E3200A8155C}" dt="2021-08-27T20:46:25.192" v="305" actId="14100"/>
          <ac:spMkLst>
            <pc:docMk/>
            <pc:sldMk cId="0" sldId="377"/>
            <ac:spMk id="7" creationId="{00000000-0000-0000-0000-000000000000}"/>
          </ac:spMkLst>
        </pc:spChg>
        <pc:spChg chg="mod">
          <ac:chgData name="Nathan Morrison" userId="a8088875ec538e5b" providerId="LiveId" clId="{9E041243-D20D-4424-B6CE-3E3200A8155C}" dt="2021-08-27T21:24:38.827" v="524" actId="179"/>
          <ac:spMkLst>
            <pc:docMk/>
            <pc:sldMk cId="0" sldId="377"/>
            <ac:spMk id="12" creationId="{00000000-0000-0000-0000-000000000000}"/>
          </ac:spMkLst>
        </pc:spChg>
        <pc:spChg chg="mod">
          <ac:chgData name="Nathan Morrison" userId="a8088875ec538e5b" providerId="LiveId" clId="{9E041243-D20D-4424-B6CE-3E3200A8155C}" dt="2021-08-27T20:47:20.873" v="311" actId="403"/>
          <ac:spMkLst>
            <pc:docMk/>
            <pc:sldMk cId="0" sldId="377"/>
            <ac:spMk id="261122" creationId="{00000000-0000-0000-0000-000000000000}"/>
          </ac:spMkLst>
        </pc:spChg>
        <pc:spChg chg="mod">
          <ac:chgData name="Nathan Morrison" userId="a8088875ec538e5b" providerId="LiveId" clId="{9E041243-D20D-4424-B6CE-3E3200A8155C}" dt="2021-08-27T21:24:31.833" v="523" actId="1076"/>
          <ac:spMkLst>
            <pc:docMk/>
            <pc:sldMk cId="0" sldId="377"/>
            <ac:spMk id="261123" creationId="{00000000-0000-0000-0000-000000000000}"/>
          </ac:spMkLst>
        </pc:spChg>
        <pc:picChg chg="mod">
          <ac:chgData name="Nathan Morrison" userId="a8088875ec538e5b" providerId="LiveId" clId="{9E041243-D20D-4424-B6CE-3E3200A8155C}" dt="2021-08-27T20:46:42.274" v="306" actId="1076"/>
          <ac:picMkLst>
            <pc:docMk/>
            <pc:sldMk cId="0" sldId="377"/>
            <ac:picMk id="4" creationId="{00000000-0000-0000-0000-000000000000}"/>
          </ac:picMkLst>
        </pc:picChg>
      </pc:sldChg>
      <pc:sldChg chg="del">
        <pc:chgData name="Nathan Morrison" userId="a8088875ec538e5b" providerId="LiveId" clId="{9E041243-D20D-4424-B6CE-3E3200A8155C}" dt="2021-08-27T20:43:43.712" v="287" actId="47"/>
        <pc:sldMkLst>
          <pc:docMk/>
          <pc:sldMk cId="2687045245" sldId="381"/>
        </pc:sldMkLst>
      </pc:sldChg>
      <pc:sldChg chg="addSp delSp modSp del mod modAnim modNotesTx">
        <pc:chgData name="Nathan Morrison" userId="a8088875ec538e5b" providerId="LiveId" clId="{9E041243-D20D-4424-B6CE-3E3200A8155C}" dt="2021-08-27T21:16:34.991" v="451" actId="47"/>
        <pc:sldMkLst>
          <pc:docMk/>
          <pc:sldMk cId="1025358939" sldId="386"/>
        </pc:sldMkLst>
        <pc:spChg chg="mod">
          <ac:chgData name="Nathan Morrison" userId="a8088875ec538e5b" providerId="LiveId" clId="{9E041243-D20D-4424-B6CE-3E3200A8155C}" dt="2021-08-27T20:21:40.431" v="104" actId="14100"/>
          <ac:spMkLst>
            <pc:docMk/>
            <pc:sldMk cId="1025358939" sldId="386"/>
            <ac:spMk id="8" creationId="{00000000-0000-0000-0000-000000000000}"/>
          </ac:spMkLst>
        </pc:spChg>
        <pc:spChg chg="mod">
          <ac:chgData name="Nathan Morrison" userId="a8088875ec538e5b" providerId="LiveId" clId="{9E041243-D20D-4424-B6CE-3E3200A8155C}" dt="2021-08-27T20:26:49.817" v="129" actId="1076"/>
          <ac:spMkLst>
            <pc:docMk/>
            <pc:sldMk cId="1025358939" sldId="386"/>
            <ac:spMk id="10" creationId="{00000000-0000-0000-0000-000000000000}"/>
          </ac:spMkLst>
        </pc:spChg>
        <pc:graphicFrameChg chg="add del mod">
          <ac:chgData name="Nathan Morrison" userId="a8088875ec538e5b" providerId="LiveId" clId="{9E041243-D20D-4424-B6CE-3E3200A8155C}" dt="2021-08-27T20:23:13.596" v="109" actId="12084"/>
          <ac:graphicFrameMkLst>
            <pc:docMk/>
            <pc:sldMk cId="1025358939" sldId="386"/>
            <ac:graphicFrameMk id="2" creationId="{9318F9A8-E8F6-406A-A8B7-B62014FD80ED}"/>
          </ac:graphicFrameMkLst>
        </pc:graphicFrameChg>
        <pc:graphicFrameChg chg="add del mod">
          <ac:chgData name="Nathan Morrison" userId="a8088875ec538e5b" providerId="LiveId" clId="{9E041243-D20D-4424-B6CE-3E3200A8155C}" dt="2021-08-27T20:24:21.602" v="113" actId="12084"/>
          <ac:graphicFrameMkLst>
            <pc:docMk/>
            <pc:sldMk cId="1025358939" sldId="386"/>
            <ac:graphicFrameMk id="3" creationId="{16CC4F2D-90A5-4F00-93D8-1C398FB05B29}"/>
          </ac:graphicFrameMkLst>
        </pc:graphicFrameChg>
        <pc:graphicFrameChg chg="add del mod">
          <ac:chgData name="Nathan Morrison" userId="a8088875ec538e5b" providerId="LiveId" clId="{9E041243-D20D-4424-B6CE-3E3200A8155C}" dt="2021-08-27T20:24:59.605" v="116" actId="12084"/>
          <ac:graphicFrameMkLst>
            <pc:docMk/>
            <pc:sldMk cId="1025358939" sldId="386"/>
            <ac:graphicFrameMk id="4" creationId="{FA2C085F-7585-414E-A7EF-1E077AAE88BA}"/>
          </ac:graphicFrameMkLst>
        </pc:graphicFrameChg>
        <pc:graphicFrameChg chg="add del mod">
          <ac:chgData name="Nathan Morrison" userId="a8088875ec538e5b" providerId="LiveId" clId="{9E041243-D20D-4424-B6CE-3E3200A8155C}" dt="2021-08-27T20:25:34.050" v="119" actId="12084"/>
          <ac:graphicFrameMkLst>
            <pc:docMk/>
            <pc:sldMk cId="1025358939" sldId="386"/>
            <ac:graphicFrameMk id="5" creationId="{3740582F-CAC7-450D-906F-00F4DC586FBF}"/>
          </ac:graphicFrameMkLst>
        </pc:graphicFrameChg>
        <pc:graphicFrameChg chg="add del mod">
          <ac:chgData name="Nathan Morrison" userId="a8088875ec538e5b" providerId="LiveId" clId="{9E041243-D20D-4424-B6CE-3E3200A8155C}" dt="2021-08-27T20:25:59.018" v="122" actId="12084"/>
          <ac:graphicFrameMkLst>
            <pc:docMk/>
            <pc:sldMk cId="1025358939" sldId="386"/>
            <ac:graphicFrameMk id="6" creationId="{70D7EEE5-8A34-4296-9C4D-C813E9989CF0}"/>
          </ac:graphicFrameMkLst>
        </pc:graphicFrameChg>
        <pc:graphicFrameChg chg="add del mod">
          <ac:chgData name="Nathan Morrison" userId="a8088875ec538e5b" providerId="LiveId" clId="{9E041243-D20D-4424-B6CE-3E3200A8155C}" dt="2021-08-27T20:26:34.833" v="127" actId="12084"/>
          <ac:graphicFrameMkLst>
            <pc:docMk/>
            <pc:sldMk cId="1025358939" sldId="386"/>
            <ac:graphicFrameMk id="9" creationId="{7C43C1C9-1FE8-43ED-9D66-2457CED66E7F}"/>
          </ac:graphicFrameMkLst>
        </pc:graphicFrameChg>
        <pc:picChg chg="add del mod">
          <ac:chgData name="Nathan Morrison" userId="a8088875ec538e5b" providerId="LiveId" clId="{9E041243-D20D-4424-B6CE-3E3200A8155C}" dt="2021-08-27T20:26:43.379" v="128" actId="1076"/>
          <ac:picMkLst>
            <pc:docMk/>
            <pc:sldMk cId="1025358939" sldId="386"/>
            <ac:picMk id="7" creationId="{00000000-0000-0000-0000-000000000000}"/>
          </ac:picMkLst>
        </pc:picChg>
      </pc:sldChg>
      <pc:sldChg chg="del">
        <pc:chgData name="Nathan Morrison" userId="a8088875ec538e5b" providerId="LiveId" clId="{9E041243-D20D-4424-B6CE-3E3200A8155C}" dt="2021-08-27T20:28:31.526" v="153" actId="47"/>
        <pc:sldMkLst>
          <pc:docMk/>
          <pc:sldMk cId="2724882404" sldId="387"/>
        </pc:sldMkLst>
      </pc:sldChg>
      <pc:sldChg chg="modSp mod modAnim">
        <pc:chgData name="Nathan Morrison" userId="a8088875ec538e5b" providerId="LiveId" clId="{9E041243-D20D-4424-B6CE-3E3200A8155C}" dt="2021-08-27T20:19:01.100" v="75" actId="403"/>
        <pc:sldMkLst>
          <pc:docMk/>
          <pc:sldMk cId="2764291749" sldId="395"/>
        </pc:sldMkLst>
        <pc:spChg chg="mod">
          <ac:chgData name="Nathan Morrison" userId="a8088875ec538e5b" providerId="LiveId" clId="{9E041243-D20D-4424-B6CE-3E3200A8155C}" dt="2021-08-27T20:17:45.919" v="58" actId="14100"/>
          <ac:spMkLst>
            <pc:docMk/>
            <pc:sldMk cId="2764291749" sldId="395"/>
            <ac:spMk id="8" creationId="{00000000-0000-0000-0000-000000000000}"/>
          </ac:spMkLst>
        </pc:spChg>
        <pc:spChg chg="mod">
          <ac:chgData name="Nathan Morrison" userId="a8088875ec538e5b" providerId="LiveId" clId="{9E041243-D20D-4424-B6CE-3E3200A8155C}" dt="2021-08-27T20:18:30.891" v="69" actId="20577"/>
          <ac:spMkLst>
            <pc:docMk/>
            <pc:sldMk cId="2764291749" sldId="395"/>
            <ac:spMk id="12" creationId="{00000000-0000-0000-0000-000000000000}"/>
          </ac:spMkLst>
        </pc:spChg>
        <pc:spChg chg="mod">
          <ac:chgData name="Nathan Morrison" userId="a8088875ec538e5b" providerId="LiveId" clId="{9E041243-D20D-4424-B6CE-3E3200A8155C}" dt="2021-08-27T20:19:01.100" v="75" actId="403"/>
          <ac:spMkLst>
            <pc:docMk/>
            <pc:sldMk cId="2764291749" sldId="395"/>
            <ac:spMk id="226306" creationId="{00000000-0000-0000-0000-000000000000}"/>
          </ac:spMkLst>
        </pc:spChg>
        <pc:spChg chg="mod">
          <ac:chgData name="Nathan Morrison" userId="a8088875ec538e5b" providerId="LiveId" clId="{9E041243-D20D-4424-B6CE-3E3200A8155C}" dt="2021-08-27T20:17:20.183" v="50" actId="1076"/>
          <ac:spMkLst>
            <pc:docMk/>
            <pc:sldMk cId="2764291749" sldId="395"/>
            <ac:spMk id="226308" creationId="{00000000-0000-0000-0000-000000000000}"/>
          </ac:spMkLst>
        </pc:spChg>
      </pc:sldChg>
      <pc:sldChg chg="modSp mod modAnim">
        <pc:chgData name="Nathan Morrison" userId="a8088875ec538e5b" providerId="LiveId" clId="{9E041243-D20D-4424-B6CE-3E3200A8155C}" dt="2021-09-10T17:45:27.599" v="661"/>
        <pc:sldMkLst>
          <pc:docMk/>
          <pc:sldMk cId="1585057647" sldId="397"/>
        </pc:sldMkLst>
        <pc:spChg chg="mod">
          <ac:chgData name="Nathan Morrison" userId="a8088875ec538e5b" providerId="LiveId" clId="{9E041243-D20D-4424-B6CE-3E3200A8155C}" dt="2021-08-27T20:19:35.194" v="80" actId="1076"/>
          <ac:spMkLst>
            <pc:docMk/>
            <pc:sldMk cId="1585057647" sldId="397"/>
            <ac:spMk id="7" creationId="{00000000-0000-0000-0000-000000000000}"/>
          </ac:spMkLst>
        </pc:spChg>
        <pc:spChg chg="mod">
          <ac:chgData name="Nathan Morrison" userId="a8088875ec538e5b" providerId="LiveId" clId="{9E041243-D20D-4424-B6CE-3E3200A8155C}" dt="2021-08-27T20:20:49.165" v="94" actId="313"/>
          <ac:spMkLst>
            <pc:docMk/>
            <pc:sldMk cId="1585057647" sldId="397"/>
            <ac:spMk id="8" creationId="{00000000-0000-0000-0000-000000000000}"/>
          </ac:spMkLst>
        </pc:spChg>
        <pc:spChg chg="mod">
          <ac:chgData name="Nathan Morrison" userId="a8088875ec538e5b" providerId="LiveId" clId="{9E041243-D20D-4424-B6CE-3E3200A8155C}" dt="2021-08-27T20:19:06.115" v="77" actId="403"/>
          <ac:spMkLst>
            <pc:docMk/>
            <pc:sldMk cId="1585057647" sldId="397"/>
            <ac:spMk id="242690" creationId="{00000000-0000-0000-0000-000000000000}"/>
          </ac:spMkLst>
        </pc:spChg>
      </pc:sldChg>
      <pc:sldChg chg="addSp delSp modSp mod modAnim modNotesTx">
        <pc:chgData name="Nathan Morrison" userId="a8088875ec538e5b" providerId="LiveId" clId="{9E041243-D20D-4424-B6CE-3E3200A8155C}" dt="2021-09-07T17:34:42.960" v="655"/>
        <pc:sldMkLst>
          <pc:docMk/>
          <pc:sldMk cId="4240954585" sldId="402"/>
        </pc:sldMkLst>
        <pc:spChg chg="mod">
          <ac:chgData name="Nathan Morrison" userId="a8088875ec538e5b" providerId="LiveId" clId="{9E041243-D20D-4424-B6CE-3E3200A8155C}" dt="2021-08-27T21:28:35.916" v="550" actId="207"/>
          <ac:spMkLst>
            <pc:docMk/>
            <pc:sldMk cId="4240954585" sldId="402"/>
            <ac:spMk id="6" creationId="{00000000-0000-0000-0000-000000000000}"/>
          </ac:spMkLst>
        </pc:spChg>
        <pc:spChg chg="del mod">
          <ac:chgData name="Nathan Morrison" userId="a8088875ec538e5b" providerId="LiveId" clId="{9E041243-D20D-4424-B6CE-3E3200A8155C}" dt="2021-08-27T21:12:01.971" v="412" actId="478"/>
          <ac:spMkLst>
            <pc:docMk/>
            <pc:sldMk cId="4240954585" sldId="402"/>
            <ac:spMk id="8" creationId="{00000000-0000-0000-0000-000000000000}"/>
          </ac:spMkLst>
        </pc:spChg>
        <pc:spChg chg="del">
          <ac:chgData name="Nathan Morrison" userId="a8088875ec538e5b" providerId="LiveId" clId="{9E041243-D20D-4424-B6CE-3E3200A8155C}" dt="2021-08-27T21:12:09.713" v="415" actId="21"/>
          <ac:spMkLst>
            <pc:docMk/>
            <pc:sldMk cId="4240954585" sldId="402"/>
            <ac:spMk id="226308" creationId="{00000000-0000-0000-0000-000000000000}"/>
          </ac:spMkLst>
        </pc:spChg>
        <pc:graphicFrameChg chg="add mod modGraphic">
          <ac:chgData name="Nathan Morrison" userId="a8088875ec538e5b" providerId="LiveId" clId="{9E041243-D20D-4424-B6CE-3E3200A8155C}" dt="2021-09-07T17:24:19.500" v="593" actId="14100"/>
          <ac:graphicFrameMkLst>
            <pc:docMk/>
            <pc:sldMk cId="4240954585" sldId="402"/>
            <ac:graphicFrameMk id="9" creationId="{1FD1897E-0DDC-49DE-8A5B-608F114BDAA5}"/>
          </ac:graphicFrameMkLst>
        </pc:graphicFrameChg>
        <pc:picChg chg="del mod">
          <ac:chgData name="Nathan Morrison" userId="a8088875ec538e5b" providerId="LiveId" clId="{9E041243-D20D-4424-B6CE-3E3200A8155C}" dt="2021-08-27T21:12:03.115" v="413" actId="478"/>
          <ac:picMkLst>
            <pc:docMk/>
            <pc:sldMk cId="4240954585" sldId="402"/>
            <ac:picMk id="7" creationId="{00000000-0000-0000-0000-000000000000}"/>
          </ac:picMkLst>
        </pc:picChg>
      </pc:sldChg>
      <pc:sldChg chg="del">
        <pc:chgData name="Nathan Morrison" userId="a8088875ec538e5b" providerId="LiveId" clId="{9E041243-D20D-4424-B6CE-3E3200A8155C}" dt="2021-08-27T20:34:12.704" v="202" actId="47"/>
        <pc:sldMkLst>
          <pc:docMk/>
          <pc:sldMk cId="1488859706" sldId="403"/>
        </pc:sldMkLst>
      </pc:sldChg>
      <pc:sldChg chg="addSp delSp modSp mod modAnim modNotesTx">
        <pc:chgData name="Nathan Morrison" userId="a8088875ec538e5b" providerId="LiveId" clId="{9E041243-D20D-4424-B6CE-3E3200A8155C}" dt="2021-09-07T17:34:57.526" v="656"/>
        <pc:sldMkLst>
          <pc:docMk/>
          <pc:sldMk cId="1382941553" sldId="407"/>
        </pc:sldMkLst>
        <pc:spChg chg="mod">
          <ac:chgData name="Nathan Morrison" userId="a8088875ec538e5b" providerId="LiveId" clId="{9E041243-D20D-4424-B6CE-3E3200A8155C}" dt="2021-08-27T21:28:40.539" v="551" actId="207"/>
          <ac:spMkLst>
            <pc:docMk/>
            <pc:sldMk cId="1382941553" sldId="407"/>
            <ac:spMk id="6" creationId="{00000000-0000-0000-0000-000000000000}"/>
          </ac:spMkLst>
        </pc:spChg>
        <pc:spChg chg="del mod">
          <ac:chgData name="Nathan Morrison" userId="a8088875ec538e5b" providerId="LiveId" clId="{9E041243-D20D-4424-B6CE-3E3200A8155C}" dt="2021-08-27T21:13:15.667" v="423" actId="478"/>
          <ac:spMkLst>
            <pc:docMk/>
            <pc:sldMk cId="1382941553" sldId="407"/>
            <ac:spMk id="8" creationId="{00000000-0000-0000-0000-000000000000}"/>
          </ac:spMkLst>
        </pc:spChg>
        <pc:spChg chg="del">
          <ac:chgData name="Nathan Morrison" userId="a8088875ec538e5b" providerId="LiveId" clId="{9E041243-D20D-4424-B6CE-3E3200A8155C}" dt="2021-08-27T21:13:19.595" v="425" actId="478"/>
          <ac:spMkLst>
            <pc:docMk/>
            <pc:sldMk cId="1382941553" sldId="407"/>
            <ac:spMk id="226308" creationId="{00000000-0000-0000-0000-000000000000}"/>
          </ac:spMkLst>
        </pc:spChg>
        <pc:graphicFrameChg chg="add mod modGraphic">
          <ac:chgData name="Nathan Morrison" userId="a8088875ec538e5b" providerId="LiveId" clId="{9E041243-D20D-4424-B6CE-3E3200A8155C}" dt="2021-09-07T17:31:01.955" v="644" actId="20577"/>
          <ac:graphicFrameMkLst>
            <pc:docMk/>
            <pc:sldMk cId="1382941553" sldId="407"/>
            <ac:graphicFrameMk id="9" creationId="{ED565A48-4E64-4307-B45B-E1A20613CB7A}"/>
          </ac:graphicFrameMkLst>
        </pc:graphicFrameChg>
        <pc:picChg chg="del mod">
          <ac:chgData name="Nathan Morrison" userId="a8088875ec538e5b" providerId="LiveId" clId="{9E041243-D20D-4424-B6CE-3E3200A8155C}" dt="2021-08-27T21:13:17.723" v="424" actId="478"/>
          <ac:picMkLst>
            <pc:docMk/>
            <pc:sldMk cId="1382941553" sldId="407"/>
            <ac:picMk id="7" creationId="{00000000-0000-0000-0000-000000000000}"/>
          </ac:picMkLst>
        </pc:picChg>
      </pc:sldChg>
      <pc:sldChg chg="del">
        <pc:chgData name="Nathan Morrison" userId="a8088875ec538e5b" providerId="LiveId" clId="{9E041243-D20D-4424-B6CE-3E3200A8155C}" dt="2021-08-27T20:35:52.100" v="222" actId="47"/>
        <pc:sldMkLst>
          <pc:docMk/>
          <pc:sldMk cId="3030170063" sldId="408"/>
        </pc:sldMkLst>
      </pc:sldChg>
      <pc:sldChg chg="addSp delSp modSp mod modAnim modNotesTx">
        <pc:chgData name="Nathan Morrison" userId="a8088875ec538e5b" providerId="LiveId" clId="{9E041243-D20D-4424-B6CE-3E3200A8155C}" dt="2021-09-07T17:35:02.245" v="657"/>
        <pc:sldMkLst>
          <pc:docMk/>
          <pc:sldMk cId="2400591299" sldId="409"/>
        </pc:sldMkLst>
        <pc:spChg chg="del mod">
          <ac:chgData name="Nathan Morrison" userId="a8088875ec538e5b" providerId="LiveId" clId="{9E041243-D20D-4424-B6CE-3E3200A8155C}" dt="2021-08-27T21:14:21.172" v="433" actId="478"/>
          <ac:spMkLst>
            <pc:docMk/>
            <pc:sldMk cId="2400591299" sldId="409"/>
            <ac:spMk id="8" creationId="{00000000-0000-0000-0000-000000000000}"/>
          </ac:spMkLst>
        </pc:spChg>
        <pc:spChg chg="mod">
          <ac:chgData name="Nathan Morrison" userId="a8088875ec538e5b" providerId="LiveId" clId="{9E041243-D20D-4424-B6CE-3E3200A8155C}" dt="2021-08-27T21:28:45.271" v="552" actId="207"/>
          <ac:spMkLst>
            <pc:docMk/>
            <pc:sldMk cId="2400591299" sldId="409"/>
            <ac:spMk id="9" creationId="{00000000-0000-0000-0000-000000000000}"/>
          </ac:spMkLst>
        </pc:spChg>
        <pc:spChg chg="del">
          <ac:chgData name="Nathan Morrison" userId="a8088875ec538e5b" providerId="LiveId" clId="{9E041243-D20D-4424-B6CE-3E3200A8155C}" dt="2021-08-27T21:14:23.414" v="434" actId="478"/>
          <ac:spMkLst>
            <pc:docMk/>
            <pc:sldMk cId="2400591299" sldId="409"/>
            <ac:spMk id="226308" creationId="{00000000-0000-0000-0000-000000000000}"/>
          </ac:spMkLst>
        </pc:spChg>
        <pc:graphicFrameChg chg="add mod modGraphic">
          <ac:chgData name="Nathan Morrison" userId="a8088875ec538e5b" providerId="LiveId" clId="{9E041243-D20D-4424-B6CE-3E3200A8155C}" dt="2021-09-07T17:28:52.652" v="628" actId="14100"/>
          <ac:graphicFrameMkLst>
            <pc:docMk/>
            <pc:sldMk cId="2400591299" sldId="409"/>
            <ac:graphicFrameMk id="10" creationId="{27E56477-3334-4080-8E0B-BC6E49DF3CB0}"/>
          </ac:graphicFrameMkLst>
        </pc:graphicFrameChg>
        <pc:picChg chg="del mod">
          <ac:chgData name="Nathan Morrison" userId="a8088875ec538e5b" providerId="LiveId" clId="{9E041243-D20D-4424-B6CE-3E3200A8155C}" dt="2021-08-27T21:14:15.532" v="432" actId="478"/>
          <ac:picMkLst>
            <pc:docMk/>
            <pc:sldMk cId="2400591299" sldId="409"/>
            <ac:picMk id="7" creationId="{00000000-0000-0000-0000-000000000000}"/>
          </ac:picMkLst>
        </pc:picChg>
      </pc:sldChg>
      <pc:sldChg chg="del">
        <pc:chgData name="Nathan Morrison" userId="a8088875ec538e5b" providerId="LiveId" clId="{9E041243-D20D-4424-B6CE-3E3200A8155C}" dt="2021-08-27T20:39:16.014" v="247" actId="47"/>
        <pc:sldMkLst>
          <pc:docMk/>
          <pc:sldMk cId="2989382748" sldId="410"/>
        </pc:sldMkLst>
      </pc:sldChg>
      <pc:sldChg chg="addSp delSp modSp mod modAnim modNotesTx">
        <pc:chgData name="Nathan Morrison" userId="a8088875ec538e5b" providerId="LiveId" clId="{9E041243-D20D-4424-B6CE-3E3200A8155C}" dt="2021-09-07T17:35:08.192" v="658"/>
        <pc:sldMkLst>
          <pc:docMk/>
          <pc:sldMk cId="70287477" sldId="414"/>
        </pc:sldMkLst>
        <pc:spChg chg="del mod">
          <ac:chgData name="Nathan Morrison" userId="a8088875ec538e5b" providerId="LiveId" clId="{9E041243-D20D-4424-B6CE-3E3200A8155C}" dt="2021-08-27T21:17:21.334" v="456" actId="478"/>
          <ac:spMkLst>
            <pc:docMk/>
            <pc:sldMk cId="70287477" sldId="414"/>
            <ac:spMk id="6" creationId="{00000000-0000-0000-0000-000000000000}"/>
          </ac:spMkLst>
        </pc:spChg>
        <pc:spChg chg="del mod">
          <ac:chgData name="Nathan Morrison" userId="a8088875ec538e5b" providerId="LiveId" clId="{9E041243-D20D-4424-B6CE-3E3200A8155C}" dt="2021-08-27T21:17:13.898" v="454" actId="478"/>
          <ac:spMkLst>
            <pc:docMk/>
            <pc:sldMk cId="70287477" sldId="414"/>
            <ac:spMk id="8" creationId="{00000000-0000-0000-0000-000000000000}"/>
          </ac:spMkLst>
        </pc:spChg>
        <pc:spChg chg="mod">
          <ac:chgData name="Nathan Morrison" userId="a8088875ec538e5b" providerId="LiveId" clId="{9E041243-D20D-4424-B6CE-3E3200A8155C}" dt="2021-08-27T21:28:54.711" v="553" actId="207"/>
          <ac:spMkLst>
            <pc:docMk/>
            <pc:sldMk cId="70287477" sldId="414"/>
            <ac:spMk id="9" creationId="{00000000-0000-0000-0000-000000000000}"/>
          </ac:spMkLst>
        </pc:spChg>
        <pc:spChg chg="del mod">
          <ac:chgData name="Nathan Morrison" userId="a8088875ec538e5b" providerId="LiveId" clId="{9E041243-D20D-4424-B6CE-3E3200A8155C}" dt="2021-08-27T21:17:23.019" v="457" actId="478"/>
          <ac:spMkLst>
            <pc:docMk/>
            <pc:sldMk cId="70287477" sldId="414"/>
            <ac:spMk id="226308" creationId="{00000000-0000-0000-0000-000000000000}"/>
          </ac:spMkLst>
        </pc:spChg>
        <pc:graphicFrameChg chg="add mod modGraphic">
          <ac:chgData name="Nathan Morrison" userId="a8088875ec538e5b" providerId="LiveId" clId="{9E041243-D20D-4424-B6CE-3E3200A8155C}" dt="2021-09-07T17:32:50.652" v="650" actId="16803"/>
          <ac:graphicFrameMkLst>
            <pc:docMk/>
            <pc:sldMk cId="70287477" sldId="414"/>
            <ac:graphicFrameMk id="10" creationId="{1971025E-DDA5-4978-893F-FD2E1968953F}"/>
          </ac:graphicFrameMkLst>
        </pc:graphicFrameChg>
        <pc:picChg chg="del mod">
          <ac:chgData name="Nathan Morrison" userId="a8088875ec538e5b" providerId="LiveId" clId="{9E041243-D20D-4424-B6CE-3E3200A8155C}" dt="2021-08-27T21:17:09.123" v="453" actId="478"/>
          <ac:picMkLst>
            <pc:docMk/>
            <pc:sldMk cId="70287477" sldId="414"/>
            <ac:picMk id="7" creationId="{00000000-0000-0000-0000-000000000000}"/>
          </ac:picMkLst>
        </pc:picChg>
      </pc:sldChg>
      <pc:sldChg chg="del">
        <pc:chgData name="Nathan Morrison" userId="a8088875ec538e5b" providerId="LiveId" clId="{9E041243-D20D-4424-B6CE-3E3200A8155C}" dt="2021-08-27T20:41:39.266" v="278" actId="47"/>
        <pc:sldMkLst>
          <pc:docMk/>
          <pc:sldMk cId="928551930" sldId="415"/>
        </pc:sldMkLst>
      </pc:sldChg>
      <pc:sldChg chg="addSp delSp modSp mod modAnim">
        <pc:chgData name="Nathan Morrison" userId="a8088875ec538e5b" providerId="LiveId" clId="{9E041243-D20D-4424-B6CE-3E3200A8155C}" dt="2021-08-27T21:20:11.219" v="478"/>
        <pc:sldMkLst>
          <pc:docMk/>
          <pc:sldMk cId="2208971082" sldId="416"/>
        </pc:sldMkLst>
        <pc:spChg chg="del mod">
          <ac:chgData name="Nathan Morrison" userId="a8088875ec538e5b" providerId="LiveId" clId="{9E041243-D20D-4424-B6CE-3E3200A8155C}" dt="2021-08-27T21:18:29.682" v="464" actId="478"/>
          <ac:spMkLst>
            <pc:docMk/>
            <pc:sldMk cId="2208971082" sldId="416"/>
            <ac:spMk id="8" creationId="{00000000-0000-0000-0000-000000000000}"/>
          </ac:spMkLst>
        </pc:spChg>
        <pc:spChg chg="mod">
          <ac:chgData name="Nathan Morrison" userId="a8088875ec538e5b" providerId="LiveId" clId="{9E041243-D20D-4424-B6CE-3E3200A8155C}" dt="2021-08-27T21:19:43.277" v="476" actId="1076"/>
          <ac:spMkLst>
            <pc:docMk/>
            <pc:sldMk cId="2208971082" sldId="416"/>
            <ac:spMk id="10" creationId="{00000000-0000-0000-0000-000000000000}"/>
          </ac:spMkLst>
        </pc:spChg>
        <pc:spChg chg="del">
          <ac:chgData name="Nathan Morrison" userId="a8088875ec538e5b" providerId="LiveId" clId="{9E041243-D20D-4424-B6CE-3E3200A8155C}" dt="2021-08-27T21:18:27.675" v="463" actId="478"/>
          <ac:spMkLst>
            <pc:docMk/>
            <pc:sldMk cId="2208971082" sldId="416"/>
            <ac:spMk id="226308" creationId="{00000000-0000-0000-0000-000000000000}"/>
          </ac:spMkLst>
        </pc:spChg>
        <pc:graphicFrameChg chg="add mod modGraphic">
          <ac:chgData name="Nathan Morrison" userId="a8088875ec538e5b" providerId="LiveId" clId="{9E041243-D20D-4424-B6CE-3E3200A8155C}" dt="2021-08-27T21:18:51.455" v="467" actId="207"/>
          <ac:graphicFrameMkLst>
            <pc:docMk/>
            <pc:sldMk cId="2208971082" sldId="416"/>
            <ac:graphicFrameMk id="9" creationId="{86FAFA79-4E31-4D8B-BCF9-C081019A89F4}"/>
          </ac:graphicFrameMkLst>
        </pc:graphicFrameChg>
        <pc:picChg chg="mod">
          <ac:chgData name="Nathan Morrison" userId="a8088875ec538e5b" providerId="LiveId" clId="{9E041243-D20D-4424-B6CE-3E3200A8155C}" dt="2021-08-27T21:19:00.498" v="468" actId="1076"/>
          <ac:picMkLst>
            <pc:docMk/>
            <pc:sldMk cId="2208971082" sldId="416"/>
            <ac:picMk id="7" creationId="{00000000-0000-0000-0000-000000000000}"/>
          </ac:picMkLst>
        </pc:picChg>
      </pc:sldChg>
      <pc:sldChg chg="new del">
        <pc:chgData name="Nathan Morrison" userId="a8088875ec538e5b" providerId="LiveId" clId="{9E041243-D20D-4424-B6CE-3E3200A8155C}" dt="2021-08-27T20:43:45.493" v="288" actId="47"/>
        <pc:sldMkLst>
          <pc:docMk/>
          <pc:sldMk cId="1101990218" sldId="417"/>
        </pc:sldMkLst>
      </pc:sldChg>
      <pc:sldChg chg="modSp add mod modNotesTx">
        <pc:chgData name="Nathan Morrison" userId="a8088875ec538e5b" providerId="LiveId" clId="{9E041243-D20D-4424-B6CE-3E3200A8155C}" dt="2021-08-27T20:44:28.914" v="294"/>
        <pc:sldMkLst>
          <pc:docMk/>
          <pc:sldMk cId="1542911628" sldId="649"/>
        </pc:sldMkLst>
        <pc:spChg chg="mod">
          <ac:chgData name="Nathan Morrison" userId="a8088875ec538e5b" providerId="LiveId" clId="{9E041243-D20D-4424-B6CE-3E3200A8155C}" dt="2021-08-27T20:44:07.791" v="292" actId="1076"/>
          <ac:spMkLst>
            <pc:docMk/>
            <pc:sldMk cId="1542911628" sldId="649"/>
            <ac:spMk id="6147" creationId="{00000000-0000-0000-0000-000000000000}"/>
          </ac:spMkLst>
        </pc:spChg>
        <pc:spChg chg="mod">
          <ac:chgData name="Nathan Morrison" userId="a8088875ec538e5b" providerId="LiveId" clId="{9E041243-D20D-4424-B6CE-3E3200A8155C}" dt="2021-08-27T20:44:14.390" v="293" actId="1076"/>
          <ac:spMkLst>
            <pc:docMk/>
            <pc:sldMk cId="1542911628" sldId="649"/>
            <ac:spMk id="6148" creationId="{00000000-0000-0000-0000-000000000000}"/>
          </ac:spMkLst>
        </pc:spChg>
        <pc:spChg chg="mod">
          <ac:chgData name="Nathan Morrison" userId="a8088875ec538e5b" providerId="LiveId" clId="{9E041243-D20D-4424-B6CE-3E3200A8155C}" dt="2021-08-27T20:43:55.960" v="289" actId="1076"/>
          <ac:spMkLst>
            <pc:docMk/>
            <pc:sldMk cId="1542911628" sldId="649"/>
            <ac:spMk id="11267" creationId="{00000000-0000-0000-0000-000000000000}"/>
          </ac:spMkLst>
        </pc:spChg>
      </pc:sldChg>
      <pc:sldChg chg="new del">
        <pc:chgData name="Nathan Morrison" userId="a8088875ec538e5b" providerId="LiveId" clId="{9E041243-D20D-4424-B6CE-3E3200A8155C}" dt="2021-08-27T20:48:03.718" v="314" actId="47"/>
        <pc:sldMkLst>
          <pc:docMk/>
          <pc:sldMk cId="1207571952" sldId="650"/>
        </pc:sldMkLst>
      </pc:sldChg>
      <pc:sldChg chg="addSp delSp modSp add mod delAnim modAnim">
        <pc:chgData name="Nathan Morrison" userId="a8088875ec538e5b" providerId="LiveId" clId="{9E041243-D20D-4424-B6CE-3E3200A8155C}" dt="2021-09-07T17:23:33.511" v="585"/>
        <pc:sldMkLst>
          <pc:docMk/>
          <pc:sldMk cId="1355075762" sldId="651"/>
        </pc:sldMkLst>
        <pc:spChg chg="del">
          <ac:chgData name="Nathan Morrison" userId="a8088875ec538e5b" providerId="LiveId" clId="{9E041243-D20D-4424-B6CE-3E3200A8155C}" dt="2021-08-27T21:08:35.601" v="399" actId="21"/>
          <ac:spMkLst>
            <pc:docMk/>
            <pc:sldMk cId="1355075762" sldId="651"/>
            <ac:spMk id="8" creationId="{00000000-0000-0000-0000-000000000000}"/>
          </ac:spMkLst>
        </pc:spChg>
        <pc:spChg chg="add mod">
          <ac:chgData name="Nathan Morrison" userId="a8088875ec538e5b" providerId="LiveId" clId="{9E041243-D20D-4424-B6CE-3E3200A8155C}" dt="2021-08-27T21:28:29.004" v="549" actId="207"/>
          <ac:spMkLst>
            <pc:docMk/>
            <pc:sldMk cId="1355075762" sldId="651"/>
            <ac:spMk id="9" creationId="{BFE29A8A-BBFD-4490-BBCF-01DDEAF049A5}"/>
          </ac:spMkLst>
        </pc:spChg>
        <pc:spChg chg="del">
          <ac:chgData name="Nathan Morrison" userId="a8088875ec538e5b" providerId="LiveId" clId="{9E041243-D20D-4424-B6CE-3E3200A8155C}" dt="2021-08-27T20:58:00.909" v="338" actId="21"/>
          <ac:spMkLst>
            <pc:docMk/>
            <pc:sldMk cId="1355075762" sldId="651"/>
            <ac:spMk id="10" creationId="{00000000-0000-0000-0000-000000000000}"/>
          </ac:spMkLst>
        </pc:spChg>
        <pc:spChg chg="del">
          <ac:chgData name="Nathan Morrison" userId="a8088875ec538e5b" providerId="LiveId" clId="{9E041243-D20D-4424-B6CE-3E3200A8155C}" dt="2021-08-27T20:58:16.662" v="340" actId="478"/>
          <ac:spMkLst>
            <pc:docMk/>
            <pc:sldMk cId="1355075762" sldId="651"/>
            <ac:spMk id="226308" creationId="{00000000-0000-0000-0000-000000000000}"/>
          </ac:spMkLst>
        </pc:spChg>
        <pc:graphicFrameChg chg="add mod modGraphic">
          <ac:chgData name="Nathan Morrison" userId="a8088875ec538e5b" providerId="LiveId" clId="{9E041243-D20D-4424-B6CE-3E3200A8155C}" dt="2021-09-07T17:23:06.114" v="583"/>
          <ac:graphicFrameMkLst>
            <pc:docMk/>
            <pc:sldMk cId="1355075762" sldId="651"/>
            <ac:graphicFrameMk id="2" creationId="{6623C937-0874-4C74-B3A9-E63C7B94BFBF}"/>
          </ac:graphicFrameMkLst>
        </pc:graphicFrameChg>
        <pc:picChg chg="del">
          <ac:chgData name="Nathan Morrison" userId="a8088875ec538e5b" providerId="LiveId" clId="{9E041243-D20D-4424-B6CE-3E3200A8155C}" dt="2021-08-27T20:48:25.037" v="315" actId="12084"/>
          <ac:picMkLst>
            <pc:docMk/>
            <pc:sldMk cId="1355075762" sldId="651"/>
            <ac:picMk id="7" creationId="{00000000-0000-0000-0000-000000000000}"/>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4.jpg"/></Relationships>
</file>

<file path=ppt/diagrams/_rels/data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image" Target="../media/image14.jpg"/></Relationships>
</file>

<file path=ppt/diagrams/_rels/data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s>
</file>

<file path=ppt/diagrams/_rels/data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_rels/data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5" Type="http://schemas.openxmlformats.org/officeDocument/2006/relationships/image" Target="../media/image18.jpg"/><Relationship Id="rId4" Type="http://schemas.openxmlformats.org/officeDocument/2006/relationships/image" Target="../media/image17.jpg"/></Relationships>
</file>

<file path=ppt/diagrams/_rels/data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5" Type="http://schemas.openxmlformats.org/officeDocument/2006/relationships/image" Target="../media/image18.jpg"/><Relationship Id="rId4"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4.jpg"/></Relationships>
</file>

<file path=ppt/diagrams/_rels/drawing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image" Target="../media/image1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5" Type="http://schemas.openxmlformats.org/officeDocument/2006/relationships/image" Target="../media/image18.jpg"/><Relationship Id="rId4" Type="http://schemas.openxmlformats.org/officeDocument/2006/relationships/image" Target="../media/image17.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5" Type="http://schemas.openxmlformats.org/officeDocument/2006/relationships/image" Target="../media/image18.jp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133CB-66FD-402F-8B1D-0C19C195BCC5}" type="doc">
      <dgm:prSet loTypeId="urn:microsoft.com/office/officeart/2005/8/layout/vList3" loCatId="list" qsTypeId="urn:microsoft.com/office/officeart/2005/8/quickstyle/simple1" qsCatId="simple" csTypeId="urn:microsoft.com/office/officeart/2005/8/colors/accent1_1" csCatId="accent1" phldr="1"/>
      <dgm:spPr/>
    </dgm:pt>
    <dgm:pt modelId="{381B7FAC-CE7C-4A16-B10C-6E4F20FDF618}">
      <dgm:prSet phldrT="[Text]" custT="1"/>
      <dgm:spPr/>
      <dgm:t>
        <a:bodyPr/>
        <a:lstStyle/>
        <a:p>
          <a:r>
            <a:rPr lang="en-US" sz="1800" b="1" dirty="0"/>
            <a:t>Encourager – Like Barnabas</a:t>
          </a:r>
          <a:r>
            <a:rPr lang="en-US" sz="1800" dirty="0"/>
            <a:t> </a:t>
          </a:r>
        </a:p>
        <a:p>
          <a:r>
            <a:rPr lang="en-US" sz="1800" dirty="0"/>
            <a:t>(Acts 4:36-37; 9:26-28)</a:t>
          </a:r>
        </a:p>
      </dgm:t>
    </dgm:pt>
    <dgm:pt modelId="{48E5D2D3-0713-4585-B46F-F90E46BB3BF5}" type="parTrans" cxnId="{E6F637F9-FE01-416E-8EC8-F43CEED09EB0}">
      <dgm:prSet/>
      <dgm:spPr/>
      <dgm:t>
        <a:bodyPr/>
        <a:lstStyle/>
        <a:p>
          <a:endParaRPr lang="en-US"/>
        </a:p>
      </dgm:t>
    </dgm:pt>
    <dgm:pt modelId="{B7911D76-455C-4C6A-B161-E9D1991622D6}" type="sibTrans" cxnId="{E6F637F9-FE01-416E-8EC8-F43CEED09EB0}">
      <dgm:prSet/>
      <dgm:spPr/>
      <dgm:t>
        <a:bodyPr/>
        <a:lstStyle/>
        <a:p>
          <a:endParaRPr lang="en-US"/>
        </a:p>
      </dgm:t>
    </dgm:pt>
    <dgm:pt modelId="{7653488E-ACE8-4C59-B727-966BBF3239F9}" type="pres">
      <dgm:prSet presAssocID="{3AC133CB-66FD-402F-8B1D-0C19C195BCC5}" presName="linearFlow" presStyleCnt="0">
        <dgm:presLayoutVars>
          <dgm:dir/>
          <dgm:resizeHandles val="exact"/>
        </dgm:presLayoutVars>
      </dgm:prSet>
      <dgm:spPr/>
    </dgm:pt>
    <dgm:pt modelId="{DE412443-2F26-4F2B-8C89-018452DD4E85}" type="pres">
      <dgm:prSet presAssocID="{381B7FAC-CE7C-4A16-B10C-6E4F20FDF618}" presName="composite" presStyleCnt="0"/>
      <dgm:spPr/>
    </dgm:pt>
    <dgm:pt modelId="{5A022618-C83D-4BEE-9078-BD32490B4D08}" type="pres">
      <dgm:prSet presAssocID="{381B7FAC-CE7C-4A16-B10C-6E4F20FDF618}" presName="imgShp" presStyleLbl="fgImgPlace1" presStyleIdx="0" presStyleCnt="1" custScaleX="99749"/>
      <dgm:spPr>
        <a:blipFill>
          <a:blip xmlns:r="http://schemas.openxmlformats.org/officeDocument/2006/relationships" r:embed="rId1"/>
          <a:srcRect/>
          <a:stretch>
            <a:fillRect t="-25000" b="-25000"/>
          </a:stretch>
        </a:blipFill>
      </dgm:spPr>
    </dgm:pt>
    <dgm:pt modelId="{621BA4A7-8564-4907-BE80-034906E654E5}" type="pres">
      <dgm:prSet presAssocID="{381B7FAC-CE7C-4A16-B10C-6E4F20FDF618}" presName="txShp" presStyleLbl="node1" presStyleIdx="0" presStyleCnt="1" custScaleX="119922" custScaleY="77234">
        <dgm:presLayoutVars>
          <dgm:bulletEnabled val="1"/>
        </dgm:presLayoutVars>
      </dgm:prSet>
      <dgm:spPr/>
    </dgm:pt>
  </dgm:ptLst>
  <dgm:cxnLst>
    <dgm:cxn modelId="{8C322B35-8D49-44DE-BF12-698E01FFEB42}" type="presOf" srcId="{381B7FAC-CE7C-4A16-B10C-6E4F20FDF618}" destId="{621BA4A7-8564-4907-BE80-034906E654E5}" srcOrd="0" destOrd="0" presId="urn:microsoft.com/office/officeart/2005/8/layout/vList3"/>
    <dgm:cxn modelId="{9E95C79E-9F52-48BE-BF61-6C1D0898D8AE}" type="presOf" srcId="{3AC133CB-66FD-402F-8B1D-0C19C195BCC5}" destId="{7653488E-ACE8-4C59-B727-966BBF3239F9}" srcOrd="0" destOrd="0" presId="urn:microsoft.com/office/officeart/2005/8/layout/vList3"/>
    <dgm:cxn modelId="{E6F637F9-FE01-416E-8EC8-F43CEED09EB0}" srcId="{3AC133CB-66FD-402F-8B1D-0C19C195BCC5}" destId="{381B7FAC-CE7C-4A16-B10C-6E4F20FDF618}" srcOrd="0" destOrd="0" parTransId="{48E5D2D3-0713-4585-B46F-F90E46BB3BF5}" sibTransId="{B7911D76-455C-4C6A-B161-E9D1991622D6}"/>
    <dgm:cxn modelId="{709F21B7-3BF0-41FF-A061-D19F5AC0A2A4}" type="presParOf" srcId="{7653488E-ACE8-4C59-B727-966BBF3239F9}" destId="{DE412443-2F26-4F2B-8C89-018452DD4E85}" srcOrd="0" destOrd="0" presId="urn:microsoft.com/office/officeart/2005/8/layout/vList3"/>
    <dgm:cxn modelId="{AD45884F-55AB-4C60-97B8-17D3DBE3BBC7}" type="presParOf" srcId="{DE412443-2F26-4F2B-8C89-018452DD4E85}" destId="{5A022618-C83D-4BEE-9078-BD32490B4D08}" srcOrd="0" destOrd="0" presId="urn:microsoft.com/office/officeart/2005/8/layout/vList3"/>
    <dgm:cxn modelId="{07049D31-9D17-4036-8F93-F67492BF2735}" type="presParOf" srcId="{DE412443-2F26-4F2B-8C89-018452DD4E85}" destId="{621BA4A7-8564-4907-BE80-034906E654E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C133CB-66FD-402F-8B1D-0C19C195BCC5}" type="doc">
      <dgm:prSet loTypeId="urn:microsoft.com/office/officeart/2005/8/layout/vList3" loCatId="list" qsTypeId="urn:microsoft.com/office/officeart/2005/8/quickstyle/simple1" qsCatId="simple" csTypeId="urn:microsoft.com/office/officeart/2005/8/colors/accent1_1" csCatId="accent1" phldr="1"/>
      <dgm:spPr/>
    </dgm:pt>
    <dgm:pt modelId="{381B7FAC-CE7C-4A16-B10C-6E4F20FDF618}">
      <dgm:prSet phldrT="[Text]" custT="1"/>
      <dgm:spPr/>
      <dgm:t>
        <a:bodyPr/>
        <a:lstStyle/>
        <a:p>
          <a:r>
            <a:rPr lang="en-US" sz="1800" b="1" i="1" dirty="0">
              <a:solidFill>
                <a:schemeClr val="accent2">
                  <a:lumMod val="75000"/>
                </a:schemeClr>
              </a:solidFill>
            </a:rPr>
            <a:t>Encourager – Like Barnabas</a:t>
          </a:r>
          <a:r>
            <a:rPr lang="en-US" sz="1800" i="1" dirty="0">
              <a:solidFill>
                <a:schemeClr val="accent2">
                  <a:lumMod val="75000"/>
                </a:schemeClr>
              </a:solidFill>
            </a:rPr>
            <a:t> </a:t>
          </a:r>
        </a:p>
        <a:p>
          <a:r>
            <a:rPr lang="en-US" sz="1800" i="1" dirty="0">
              <a:solidFill>
                <a:schemeClr val="accent2">
                  <a:lumMod val="75000"/>
                </a:schemeClr>
              </a:solidFill>
            </a:rPr>
            <a:t>(Acts 4:36-37; 9:26-28)</a:t>
          </a:r>
        </a:p>
      </dgm:t>
    </dgm:pt>
    <dgm:pt modelId="{48E5D2D3-0713-4585-B46F-F90E46BB3BF5}" type="parTrans" cxnId="{E6F637F9-FE01-416E-8EC8-F43CEED09EB0}">
      <dgm:prSet/>
      <dgm:spPr/>
      <dgm:t>
        <a:bodyPr/>
        <a:lstStyle/>
        <a:p>
          <a:endParaRPr lang="en-US"/>
        </a:p>
      </dgm:t>
    </dgm:pt>
    <dgm:pt modelId="{B7911D76-455C-4C6A-B161-E9D1991622D6}" type="sibTrans" cxnId="{E6F637F9-FE01-416E-8EC8-F43CEED09EB0}">
      <dgm:prSet/>
      <dgm:spPr/>
      <dgm:t>
        <a:bodyPr/>
        <a:lstStyle/>
        <a:p>
          <a:endParaRPr lang="en-US"/>
        </a:p>
      </dgm:t>
    </dgm:pt>
    <dgm:pt modelId="{438EC4F8-01ED-4BD5-B3F2-6D64CFE0911B}">
      <dgm:prSet custT="1"/>
      <dgm:spPr/>
      <dgm:t>
        <a:bodyPr/>
        <a:lstStyle/>
        <a:p>
          <a:r>
            <a:rPr lang="en-US" sz="1800" b="1" dirty="0">
              <a:solidFill>
                <a:schemeClr val="tx1"/>
              </a:solidFill>
            </a:rPr>
            <a:t>Heart of a Servant – Like Tabitha </a:t>
          </a:r>
          <a:r>
            <a:rPr lang="en-US" sz="1800" dirty="0">
              <a:solidFill>
                <a:schemeClr val="tx1"/>
              </a:solidFill>
            </a:rPr>
            <a:t>(Acts 9:36-43) </a:t>
          </a:r>
          <a:r>
            <a:rPr lang="en-US" sz="1800" b="1" dirty="0">
              <a:solidFill>
                <a:schemeClr val="tx1"/>
              </a:solidFill>
            </a:rPr>
            <a:t>&amp; Phoebe</a:t>
          </a:r>
          <a:r>
            <a:rPr lang="en-US" sz="1800" dirty="0">
              <a:solidFill>
                <a:schemeClr val="tx1"/>
              </a:solidFill>
            </a:rPr>
            <a:t> (Rom. 16:1-2)</a:t>
          </a:r>
        </a:p>
      </dgm:t>
    </dgm:pt>
    <dgm:pt modelId="{FD18C240-4E3F-4742-A790-F02365CFC178}" type="parTrans" cxnId="{F9C7F4E7-71C0-43A4-9FE9-F33C11313605}">
      <dgm:prSet/>
      <dgm:spPr/>
      <dgm:t>
        <a:bodyPr/>
        <a:lstStyle/>
        <a:p>
          <a:endParaRPr lang="en-US"/>
        </a:p>
      </dgm:t>
    </dgm:pt>
    <dgm:pt modelId="{8FF6658C-631D-4F67-A2D8-9E13AC4C3C6B}" type="sibTrans" cxnId="{F9C7F4E7-71C0-43A4-9FE9-F33C11313605}">
      <dgm:prSet/>
      <dgm:spPr/>
      <dgm:t>
        <a:bodyPr/>
        <a:lstStyle/>
        <a:p>
          <a:endParaRPr lang="en-US"/>
        </a:p>
      </dgm:t>
    </dgm:pt>
    <dgm:pt modelId="{7653488E-ACE8-4C59-B727-966BBF3239F9}" type="pres">
      <dgm:prSet presAssocID="{3AC133CB-66FD-402F-8B1D-0C19C195BCC5}" presName="linearFlow" presStyleCnt="0">
        <dgm:presLayoutVars>
          <dgm:dir/>
          <dgm:resizeHandles val="exact"/>
        </dgm:presLayoutVars>
      </dgm:prSet>
      <dgm:spPr/>
    </dgm:pt>
    <dgm:pt modelId="{DE412443-2F26-4F2B-8C89-018452DD4E85}" type="pres">
      <dgm:prSet presAssocID="{381B7FAC-CE7C-4A16-B10C-6E4F20FDF618}" presName="composite" presStyleCnt="0"/>
      <dgm:spPr/>
    </dgm:pt>
    <dgm:pt modelId="{5A022618-C83D-4BEE-9078-BD32490B4D08}" type="pres">
      <dgm:prSet presAssocID="{381B7FAC-CE7C-4A16-B10C-6E4F20FDF618}" presName="imgShp" presStyleLbl="fgImgPlace1" presStyleIdx="0" presStyleCnt="2"/>
      <dgm:spPr>
        <a:blipFill>
          <a:blip xmlns:r="http://schemas.openxmlformats.org/officeDocument/2006/relationships" r:embed="rId1"/>
          <a:srcRect/>
          <a:stretch>
            <a:fillRect t="-25000" b="-25000"/>
          </a:stretch>
        </a:blipFill>
      </dgm:spPr>
    </dgm:pt>
    <dgm:pt modelId="{621BA4A7-8564-4907-BE80-034906E654E5}" type="pres">
      <dgm:prSet presAssocID="{381B7FAC-CE7C-4A16-B10C-6E4F20FDF618}" presName="txShp" presStyleLbl="node1" presStyleIdx="0" presStyleCnt="2">
        <dgm:presLayoutVars>
          <dgm:bulletEnabled val="1"/>
        </dgm:presLayoutVars>
      </dgm:prSet>
      <dgm:spPr/>
    </dgm:pt>
    <dgm:pt modelId="{1EE20E7A-D790-45CE-90AD-F12F1503D444}" type="pres">
      <dgm:prSet presAssocID="{B7911D76-455C-4C6A-B161-E9D1991622D6}" presName="spacing" presStyleCnt="0"/>
      <dgm:spPr/>
    </dgm:pt>
    <dgm:pt modelId="{95545221-FE72-4D62-966F-5247711BF9A3}" type="pres">
      <dgm:prSet presAssocID="{438EC4F8-01ED-4BD5-B3F2-6D64CFE0911B}" presName="composite" presStyleCnt="0"/>
      <dgm:spPr/>
    </dgm:pt>
    <dgm:pt modelId="{175F1D16-E41C-4521-99E1-6B900A0A8BD3}" type="pres">
      <dgm:prSet presAssocID="{438EC4F8-01ED-4BD5-B3F2-6D64CFE0911B}"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dgm:spPr>
    </dgm:pt>
    <dgm:pt modelId="{149C638D-4636-450A-B27C-A5BCB6188B78}" type="pres">
      <dgm:prSet presAssocID="{438EC4F8-01ED-4BD5-B3F2-6D64CFE0911B}" presName="txShp" presStyleLbl="node1" presStyleIdx="1" presStyleCnt="2">
        <dgm:presLayoutVars>
          <dgm:bulletEnabled val="1"/>
        </dgm:presLayoutVars>
      </dgm:prSet>
      <dgm:spPr/>
    </dgm:pt>
  </dgm:ptLst>
  <dgm:cxnLst>
    <dgm:cxn modelId="{8C322B35-8D49-44DE-BF12-698E01FFEB42}" type="presOf" srcId="{381B7FAC-CE7C-4A16-B10C-6E4F20FDF618}" destId="{621BA4A7-8564-4907-BE80-034906E654E5}" srcOrd="0" destOrd="0" presId="urn:microsoft.com/office/officeart/2005/8/layout/vList3"/>
    <dgm:cxn modelId="{85347A49-58DB-4482-A021-7CD609F78FBE}" type="presOf" srcId="{438EC4F8-01ED-4BD5-B3F2-6D64CFE0911B}" destId="{149C638D-4636-450A-B27C-A5BCB6188B78}" srcOrd="0" destOrd="0" presId="urn:microsoft.com/office/officeart/2005/8/layout/vList3"/>
    <dgm:cxn modelId="{9E95C79E-9F52-48BE-BF61-6C1D0898D8AE}" type="presOf" srcId="{3AC133CB-66FD-402F-8B1D-0C19C195BCC5}" destId="{7653488E-ACE8-4C59-B727-966BBF3239F9}" srcOrd="0" destOrd="0" presId="urn:microsoft.com/office/officeart/2005/8/layout/vList3"/>
    <dgm:cxn modelId="{F9C7F4E7-71C0-43A4-9FE9-F33C11313605}" srcId="{3AC133CB-66FD-402F-8B1D-0C19C195BCC5}" destId="{438EC4F8-01ED-4BD5-B3F2-6D64CFE0911B}" srcOrd="1" destOrd="0" parTransId="{FD18C240-4E3F-4742-A790-F02365CFC178}" sibTransId="{8FF6658C-631D-4F67-A2D8-9E13AC4C3C6B}"/>
    <dgm:cxn modelId="{E6F637F9-FE01-416E-8EC8-F43CEED09EB0}" srcId="{3AC133CB-66FD-402F-8B1D-0C19C195BCC5}" destId="{381B7FAC-CE7C-4A16-B10C-6E4F20FDF618}" srcOrd="0" destOrd="0" parTransId="{48E5D2D3-0713-4585-B46F-F90E46BB3BF5}" sibTransId="{B7911D76-455C-4C6A-B161-E9D1991622D6}"/>
    <dgm:cxn modelId="{709F21B7-3BF0-41FF-A061-D19F5AC0A2A4}" type="presParOf" srcId="{7653488E-ACE8-4C59-B727-966BBF3239F9}" destId="{DE412443-2F26-4F2B-8C89-018452DD4E85}" srcOrd="0" destOrd="0" presId="urn:microsoft.com/office/officeart/2005/8/layout/vList3"/>
    <dgm:cxn modelId="{AD45884F-55AB-4C60-97B8-17D3DBE3BBC7}" type="presParOf" srcId="{DE412443-2F26-4F2B-8C89-018452DD4E85}" destId="{5A022618-C83D-4BEE-9078-BD32490B4D08}" srcOrd="0" destOrd="0" presId="urn:microsoft.com/office/officeart/2005/8/layout/vList3"/>
    <dgm:cxn modelId="{07049D31-9D17-4036-8F93-F67492BF2735}" type="presParOf" srcId="{DE412443-2F26-4F2B-8C89-018452DD4E85}" destId="{621BA4A7-8564-4907-BE80-034906E654E5}" srcOrd="1" destOrd="0" presId="urn:microsoft.com/office/officeart/2005/8/layout/vList3"/>
    <dgm:cxn modelId="{A84FB403-4610-4E38-9CBD-5DE4E3A85398}" type="presParOf" srcId="{7653488E-ACE8-4C59-B727-966BBF3239F9}" destId="{1EE20E7A-D790-45CE-90AD-F12F1503D444}" srcOrd="1" destOrd="0" presId="urn:microsoft.com/office/officeart/2005/8/layout/vList3"/>
    <dgm:cxn modelId="{1E395E75-55E2-4736-ADC0-CE235CAFD0BB}" type="presParOf" srcId="{7653488E-ACE8-4C59-B727-966BBF3239F9}" destId="{95545221-FE72-4D62-966F-5247711BF9A3}" srcOrd="2" destOrd="0" presId="urn:microsoft.com/office/officeart/2005/8/layout/vList3"/>
    <dgm:cxn modelId="{C4CE21AD-830E-4B59-8A8B-ED64494608FF}" type="presParOf" srcId="{95545221-FE72-4D62-966F-5247711BF9A3}" destId="{175F1D16-E41C-4521-99E1-6B900A0A8BD3}" srcOrd="0" destOrd="0" presId="urn:microsoft.com/office/officeart/2005/8/layout/vList3"/>
    <dgm:cxn modelId="{D2D49452-4920-40BD-8EFE-1DE4C43347CD}" type="presParOf" srcId="{95545221-FE72-4D62-966F-5247711BF9A3}" destId="{149C638D-4636-450A-B27C-A5BCB6188B7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C133CB-66FD-402F-8B1D-0C19C195BCC5}" type="doc">
      <dgm:prSet loTypeId="urn:microsoft.com/office/officeart/2005/8/layout/vList3" loCatId="list" qsTypeId="urn:microsoft.com/office/officeart/2005/8/quickstyle/simple1" qsCatId="simple" csTypeId="urn:microsoft.com/office/officeart/2005/8/colors/accent1_1" csCatId="accent1" phldr="1"/>
      <dgm:spPr/>
    </dgm:pt>
    <dgm:pt modelId="{381B7FAC-CE7C-4A16-B10C-6E4F20FDF618}">
      <dgm:prSet phldrT="[Text]" custT="1"/>
      <dgm:spPr/>
      <dgm:t>
        <a:bodyPr/>
        <a:lstStyle/>
        <a:p>
          <a:r>
            <a:rPr lang="en-US" sz="1800" b="1" i="1" dirty="0">
              <a:solidFill>
                <a:schemeClr val="accent2">
                  <a:lumMod val="75000"/>
                </a:schemeClr>
              </a:solidFill>
            </a:rPr>
            <a:t>Encourager – Like Barnabas</a:t>
          </a:r>
          <a:r>
            <a:rPr lang="en-US" sz="1800" i="1" dirty="0">
              <a:solidFill>
                <a:schemeClr val="accent2">
                  <a:lumMod val="75000"/>
                </a:schemeClr>
              </a:solidFill>
            </a:rPr>
            <a:t> </a:t>
          </a:r>
        </a:p>
        <a:p>
          <a:r>
            <a:rPr lang="en-US" sz="1800" i="1" dirty="0">
              <a:solidFill>
                <a:schemeClr val="accent2">
                  <a:lumMod val="75000"/>
                </a:schemeClr>
              </a:solidFill>
            </a:rPr>
            <a:t>(Acts 4:36-37; 9:26-28)</a:t>
          </a:r>
        </a:p>
      </dgm:t>
    </dgm:pt>
    <dgm:pt modelId="{48E5D2D3-0713-4585-B46F-F90E46BB3BF5}" type="parTrans" cxnId="{E6F637F9-FE01-416E-8EC8-F43CEED09EB0}">
      <dgm:prSet/>
      <dgm:spPr/>
      <dgm:t>
        <a:bodyPr/>
        <a:lstStyle/>
        <a:p>
          <a:endParaRPr lang="en-US"/>
        </a:p>
      </dgm:t>
    </dgm:pt>
    <dgm:pt modelId="{B7911D76-455C-4C6A-B161-E9D1991622D6}" type="sibTrans" cxnId="{E6F637F9-FE01-416E-8EC8-F43CEED09EB0}">
      <dgm:prSet/>
      <dgm:spPr/>
      <dgm:t>
        <a:bodyPr/>
        <a:lstStyle/>
        <a:p>
          <a:endParaRPr lang="en-US"/>
        </a:p>
      </dgm:t>
    </dgm:pt>
    <dgm:pt modelId="{438EC4F8-01ED-4BD5-B3F2-6D64CFE0911B}">
      <dgm:prSet custT="1"/>
      <dgm:spPr/>
      <dgm:t>
        <a:bodyPr/>
        <a:lstStyle/>
        <a:p>
          <a:r>
            <a:rPr lang="en-US" sz="1800" b="1" i="1" dirty="0">
              <a:solidFill>
                <a:schemeClr val="accent2">
                  <a:lumMod val="75000"/>
                </a:schemeClr>
              </a:solidFill>
            </a:rPr>
            <a:t>Heart of a Servant – Like Tabitha </a:t>
          </a:r>
          <a:r>
            <a:rPr lang="en-US" sz="1800" i="1" dirty="0">
              <a:solidFill>
                <a:schemeClr val="accent2">
                  <a:lumMod val="75000"/>
                </a:schemeClr>
              </a:solidFill>
            </a:rPr>
            <a:t>(Acts 9:36-43) </a:t>
          </a:r>
          <a:r>
            <a:rPr lang="en-US" sz="1800" b="1" i="1" dirty="0">
              <a:solidFill>
                <a:schemeClr val="accent2">
                  <a:lumMod val="75000"/>
                </a:schemeClr>
              </a:solidFill>
            </a:rPr>
            <a:t>&amp; Phoebe</a:t>
          </a:r>
          <a:r>
            <a:rPr lang="en-US" sz="1800" i="1" dirty="0">
              <a:solidFill>
                <a:schemeClr val="accent2">
                  <a:lumMod val="75000"/>
                </a:schemeClr>
              </a:solidFill>
            </a:rPr>
            <a:t> (Rom. 16:1-2)</a:t>
          </a:r>
        </a:p>
      </dgm:t>
    </dgm:pt>
    <dgm:pt modelId="{FD18C240-4E3F-4742-A790-F02365CFC178}" type="parTrans" cxnId="{F9C7F4E7-71C0-43A4-9FE9-F33C11313605}">
      <dgm:prSet/>
      <dgm:spPr/>
      <dgm:t>
        <a:bodyPr/>
        <a:lstStyle/>
        <a:p>
          <a:endParaRPr lang="en-US"/>
        </a:p>
      </dgm:t>
    </dgm:pt>
    <dgm:pt modelId="{8FF6658C-631D-4F67-A2D8-9E13AC4C3C6B}" type="sibTrans" cxnId="{F9C7F4E7-71C0-43A4-9FE9-F33C11313605}">
      <dgm:prSet/>
      <dgm:spPr/>
      <dgm:t>
        <a:bodyPr/>
        <a:lstStyle/>
        <a:p>
          <a:endParaRPr lang="en-US"/>
        </a:p>
      </dgm:t>
    </dgm:pt>
    <dgm:pt modelId="{1C323CF8-B8D0-4C08-9ABF-139C97C3C694}">
      <dgm:prSet custT="1"/>
      <dgm:spPr/>
      <dgm:t>
        <a:bodyPr/>
        <a:lstStyle/>
        <a:p>
          <a:r>
            <a:rPr lang="en-US" sz="1800" b="1" dirty="0">
              <a:solidFill>
                <a:schemeClr val="tx1"/>
              </a:solidFill>
            </a:rPr>
            <a:t>Preacher/Teacher to save the lost – Like Paul </a:t>
          </a:r>
        </a:p>
        <a:p>
          <a:r>
            <a:rPr lang="en-US" sz="1800" dirty="0">
              <a:solidFill>
                <a:schemeClr val="tx1"/>
              </a:solidFill>
            </a:rPr>
            <a:t>(Acts 9:15-16; II Cor. 5:10-11; Eph. 6:18-20; Col. 4:2-4)</a:t>
          </a:r>
        </a:p>
      </dgm:t>
    </dgm:pt>
    <dgm:pt modelId="{4CB33E28-D616-4003-8C3E-6A03ACA8B157}" type="parTrans" cxnId="{186154D7-DEAC-4F7D-8DC1-0982305B0A7D}">
      <dgm:prSet/>
      <dgm:spPr/>
      <dgm:t>
        <a:bodyPr/>
        <a:lstStyle/>
        <a:p>
          <a:endParaRPr lang="en-US"/>
        </a:p>
      </dgm:t>
    </dgm:pt>
    <dgm:pt modelId="{3B01CF92-5326-49BD-9F4D-C230A011B11B}" type="sibTrans" cxnId="{186154D7-DEAC-4F7D-8DC1-0982305B0A7D}">
      <dgm:prSet/>
      <dgm:spPr/>
      <dgm:t>
        <a:bodyPr/>
        <a:lstStyle/>
        <a:p>
          <a:endParaRPr lang="en-US"/>
        </a:p>
      </dgm:t>
    </dgm:pt>
    <dgm:pt modelId="{7653488E-ACE8-4C59-B727-966BBF3239F9}" type="pres">
      <dgm:prSet presAssocID="{3AC133CB-66FD-402F-8B1D-0C19C195BCC5}" presName="linearFlow" presStyleCnt="0">
        <dgm:presLayoutVars>
          <dgm:dir/>
          <dgm:resizeHandles val="exact"/>
        </dgm:presLayoutVars>
      </dgm:prSet>
      <dgm:spPr/>
    </dgm:pt>
    <dgm:pt modelId="{DE412443-2F26-4F2B-8C89-018452DD4E85}" type="pres">
      <dgm:prSet presAssocID="{381B7FAC-CE7C-4A16-B10C-6E4F20FDF618}" presName="composite" presStyleCnt="0"/>
      <dgm:spPr/>
    </dgm:pt>
    <dgm:pt modelId="{5A022618-C83D-4BEE-9078-BD32490B4D08}" type="pres">
      <dgm:prSet presAssocID="{381B7FAC-CE7C-4A16-B10C-6E4F20FDF618}" presName="imgShp" presStyleLbl="fgImgPlace1" presStyleIdx="0" presStyleCnt="3"/>
      <dgm:spPr>
        <a:blipFill>
          <a:blip xmlns:r="http://schemas.openxmlformats.org/officeDocument/2006/relationships" r:embed="rId1"/>
          <a:srcRect/>
          <a:stretch>
            <a:fillRect t="-25000" b="-25000"/>
          </a:stretch>
        </a:blipFill>
      </dgm:spPr>
    </dgm:pt>
    <dgm:pt modelId="{621BA4A7-8564-4907-BE80-034906E654E5}" type="pres">
      <dgm:prSet presAssocID="{381B7FAC-CE7C-4A16-B10C-6E4F20FDF618}" presName="txShp" presStyleLbl="node1" presStyleIdx="0" presStyleCnt="3">
        <dgm:presLayoutVars>
          <dgm:bulletEnabled val="1"/>
        </dgm:presLayoutVars>
      </dgm:prSet>
      <dgm:spPr/>
    </dgm:pt>
    <dgm:pt modelId="{1EE20E7A-D790-45CE-90AD-F12F1503D444}" type="pres">
      <dgm:prSet presAssocID="{B7911D76-455C-4C6A-B161-E9D1991622D6}" presName="spacing" presStyleCnt="0"/>
      <dgm:spPr/>
    </dgm:pt>
    <dgm:pt modelId="{95545221-FE72-4D62-966F-5247711BF9A3}" type="pres">
      <dgm:prSet presAssocID="{438EC4F8-01ED-4BD5-B3F2-6D64CFE0911B}" presName="composite" presStyleCnt="0"/>
      <dgm:spPr/>
    </dgm:pt>
    <dgm:pt modelId="{175F1D16-E41C-4521-99E1-6B900A0A8BD3}" type="pres">
      <dgm:prSet presAssocID="{438EC4F8-01ED-4BD5-B3F2-6D64CFE0911B}"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dgm:spPr>
    </dgm:pt>
    <dgm:pt modelId="{149C638D-4636-450A-B27C-A5BCB6188B78}" type="pres">
      <dgm:prSet presAssocID="{438EC4F8-01ED-4BD5-B3F2-6D64CFE0911B}" presName="txShp" presStyleLbl="node1" presStyleIdx="1" presStyleCnt="3">
        <dgm:presLayoutVars>
          <dgm:bulletEnabled val="1"/>
        </dgm:presLayoutVars>
      </dgm:prSet>
      <dgm:spPr/>
    </dgm:pt>
    <dgm:pt modelId="{89C0A3FD-8456-4DBC-91AC-08AA8FB10BAF}" type="pres">
      <dgm:prSet presAssocID="{8FF6658C-631D-4F67-A2D8-9E13AC4C3C6B}" presName="spacing" presStyleCnt="0"/>
      <dgm:spPr/>
    </dgm:pt>
    <dgm:pt modelId="{03DFF981-C8CE-43B7-9A10-6F1932551038}" type="pres">
      <dgm:prSet presAssocID="{1C323CF8-B8D0-4C08-9ABF-139C97C3C694}" presName="composite" presStyleCnt="0"/>
      <dgm:spPr/>
    </dgm:pt>
    <dgm:pt modelId="{22963C5C-8898-46F8-A91C-3C5E3E3D2C8F}" type="pres">
      <dgm:prSet presAssocID="{1C323CF8-B8D0-4C08-9ABF-139C97C3C694}" presName="imgShp" presStyleLbl="fgImgPlace1" presStyleIdx="2" presStyleCnt="3"/>
      <dgm:spPr>
        <a:blipFill>
          <a:blip xmlns:r="http://schemas.openxmlformats.org/officeDocument/2006/relationships" r:embed="rId3"/>
          <a:srcRect/>
          <a:stretch>
            <a:fillRect l="-13000" r="-13000"/>
          </a:stretch>
        </a:blipFill>
      </dgm:spPr>
    </dgm:pt>
    <dgm:pt modelId="{4A653979-5A78-4C54-B6CE-7B8EF93FC4AC}" type="pres">
      <dgm:prSet presAssocID="{1C323CF8-B8D0-4C08-9ABF-139C97C3C694}" presName="txShp" presStyleLbl="node1" presStyleIdx="2" presStyleCnt="3" custScaleY="110402">
        <dgm:presLayoutVars>
          <dgm:bulletEnabled val="1"/>
        </dgm:presLayoutVars>
      </dgm:prSet>
      <dgm:spPr/>
    </dgm:pt>
  </dgm:ptLst>
  <dgm:cxnLst>
    <dgm:cxn modelId="{8C322B35-8D49-44DE-BF12-698E01FFEB42}" type="presOf" srcId="{381B7FAC-CE7C-4A16-B10C-6E4F20FDF618}" destId="{621BA4A7-8564-4907-BE80-034906E654E5}" srcOrd="0" destOrd="0" presId="urn:microsoft.com/office/officeart/2005/8/layout/vList3"/>
    <dgm:cxn modelId="{85347A49-58DB-4482-A021-7CD609F78FBE}" type="presOf" srcId="{438EC4F8-01ED-4BD5-B3F2-6D64CFE0911B}" destId="{149C638D-4636-450A-B27C-A5BCB6188B78}" srcOrd="0" destOrd="0" presId="urn:microsoft.com/office/officeart/2005/8/layout/vList3"/>
    <dgm:cxn modelId="{5A65B34A-CB02-4F2E-BA4A-B34D31FAD5DC}" type="presOf" srcId="{1C323CF8-B8D0-4C08-9ABF-139C97C3C694}" destId="{4A653979-5A78-4C54-B6CE-7B8EF93FC4AC}" srcOrd="0" destOrd="0" presId="urn:microsoft.com/office/officeart/2005/8/layout/vList3"/>
    <dgm:cxn modelId="{9E95C79E-9F52-48BE-BF61-6C1D0898D8AE}" type="presOf" srcId="{3AC133CB-66FD-402F-8B1D-0C19C195BCC5}" destId="{7653488E-ACE8-4C59-B727-966BBF3239F9}" srcOrd="0" destOrd="0" presId="urn:microsoft.com/office/officeart/2005/8/layout/vList3"/>
    <dgm:cxn modelId="{186154D7-DEAC-4F7D-8DC1-0982305B0A7D}" srcId="{3AC133CB-66FD-402F-8B1D-0C19C195BCC5}" destId="{1C323CF8-B8D0-4C08-9ABF-139C97C3C694}" srcOrd="2" destOrd="0" parTransId="{4CB33E28-D616-4003-8C3E-6A03ACA8B157}" sibTransId="{3B01CF92-5326-49BD-9F4D-C230A011B11B}"/>
    <dgm:cxn modelId="{F9C7F4E7-71C0-43A4-9FE9-F33C11313605}" srcId="{3AC133CB-66FD-402F-8B1D-0C19C195BCC5}" destId="{438EC4F8-01ED-4BD5-B3F2-6D64CFE0911B}" srcOrd="1" destOrd="0" parTransId="{FD18C240-4E3F-4742-A790-F02365CFC178}" sibTransId="{8FF6658C-631D-4F67-A2D8-9E13AC4C3C6B}"/>
    <dgm:cxn modelId="{E6F637F9-FE01-416E-8EC8-F43CEED09EB0}" srcId="{3AC133CB-66FD-402F-8B1D-0C19C195BCC5}" destId="{381B7FAC-CE7C-4A16-B10C-6E4F20FDF618}" srcOrd="0" destOrd="0" parTransId="{48E5D2D3-0713-4585-B46F-F90E46BB3BF5}" sibTransId="{B7911D76-455C-4C6A-B161-E9D1991622D6}"/>
    <dgm:cxn modelId="{709F21B7-3BF0-41FF-A061-D19F5AC0A2A4}" type="presParOf" srcId="{7653488E-ACE8-4C59-B727-966BBF3239F9}" destId="{DE412443-2F26-4F2B-8C89-018452DD4E85}" srcOrd="0" destOrd="0" presId="urn:microsoft.com/office/officeart/2005/8/layout/vList3"/>
    <dgm:cxn modelId="{AD45884F-55AB-4C60-97B8-17D3DBE3BBC7}" type="presParOf" srcId="{DE412443-2F26-4F2B-8C89-018452DD4E85}" destId="{5A022618-C83D-4BEE-9078-BD32490B4D08}" srcOrd="0" destOrd="0" presId="urn:microsoft.com/office/officeart/2005/8/layout/vList3"/>
    <dgm:cxn modelId="{07049D31-9D17-4036-8F93-F67492BF2735}" type="presParOf" srcId="{DE412443-2F26-4F2B-8C89-018452DD4E85}" destId="{621BA4A7-8564-4907-BE80-034906E654E5}" srcOrd="1" destOrd="0" presId="urn:microsoft.com/office/officeart/2005/8/layout/vList3"/>
    <dgm:cxn modelId="{A84FB403-4610-4E38-9CBD-5DE4E3A85398}" type="presParOf" srcId="{7653488E-ACE8-4C59-B727-966BBF3239F9}" destId="{1EE20E7A-D790-45CE-90AD-F12F1503D444}" srcOrd="1" destOrd="0" presId="urn:microsoft.com/office/officeart/2005/8/layout/vList3"/>
    <dgm:cxn modelId="{1E395E75-55E2-4736-ADC0-CE235CAFD0BB}" type="presParOf" srcId="{7653488E-ACE8-4C59-B727-966BBF3239F9}" destId="{95545221-FE72-4D62-966F-5247711BF9A3}" srcOrd="2" destOrd="0" presId="urn:microsoft.com/office/officeart/2005/8/layout/vList3"/>
    <dgm:cxn modelId="{C4CE21AD-830E-4B59-8A8B-ED64494608FF}" type="presParOf" srcId="{95545221-FE72-4D62-966F-5247711BF9A3}" destId="{175F1D16-E41C-4521-99E1-6B900A0A8BD3}" srcOrd="0" destOrd="0" presId="urn:microsoft.com/office/officeart/2005/8/layout/vList3"/>
    <dgm:cxn modelId="{D2D49452-4920-40BD-8EFE-1DE4C43347CD}" type="presParOf" srcId="{95545221-FE72-4D62-966F-5247711BF9A3}" destId="{149C638D-4636-450A-B27C-A5BCB6188B78}" srcOrd="1" destOrd="0" presId="urn:microsoft.com/office/officeart/2005/8/layout/vList3"/>
    <dgm:cxn modelId="{67F429B4-4891-4173-9895-7C80EBBE552C}" type="presParOf" srcId="{7653488E-ACE8-4C59-B727-966BBF3239F9}" destId="{89C0A3FD-8456-4DBC-91AC-08AA8FB10BAF}" srcOrd="3" destOrd="0" presId="urn:microsoft.com/office/officeart/2005/8/layout/vList3"/>
    <dgm:cxn modelId="{6AC78B75-049A-4CC0-ABFB-723BB3BE8441}" type="presParOf" srcId="{7653488E-ACE8-4C59-B727-966BBF3239F9}" destId="{03DFF981-C8CE-43B7-9A10-6F1932551038}" srcOrd="4" destOrd="0" presId="urn:microsoft.com/office/officeart/2005/8/layout/vList3"/>
    <dgm:cxn modelId="{3460BF62-5A50-4534-ACC3-260B4DA7D4FA}" type="presParOf" srcId="{03DFF981-C8CE-43B7-9A10-6F1932551038}" destId="{22963C5C-8898-46F8-A91C-3C5E3E3D2C8F}" srcOrd="0" destOrd="0" presId="urn:microsoft.com/office/officeart/2005/8/layout/vList3"/>
    <dgm:cxn modelId="{60ABD105-EBA9-47F4-8E6F-41594FA6614B}" type="presParOf" srcId="{03DFF981-C8CE-43B7-9A10-6F1932551038}" destId="{4A653979-5A78-4C54-B6CE-7B8EF93FC4A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C133CB-66FD-402F-8B1D-0C19C195BCC5}" type="doc">
      <dgm:prSet loTypeId="urn:microsoft.com/office/officeart/2005/8/layout/vList3" loCatId="list" qsTypeId="urn:microsoft.com/office/officeart/2005/8/quickstyle/simple1" qsCatId="simple" csTypeId="urn:microsoft.com/office/officeart/2005/8/colors/accent1_1" csCatId="accent1" phldr="1"/>
      <dgm:spPr/>
    </dgm:pt>
    <dgm:pt modelId="{381B7FAC-CE7C-4A16-B10C-6E4F20FDF618}">
      <dgm:prSet phldrT="[Text]" custT="1"/>
      <dgm:spPr/>
      <dgm:t>
        <a:bodyPr/>
        <a:lstStyle/>
        <a:p>
          <a:r>
            <a:rPr lang="en-US" sz="1800" b="1" i="1" dirty="0">
              <a:solidFill>
                <a:schemeClr val="accent2">
                  <a:lumMod val="75000"/>
                </a:schemeClr>
              </a:solidFill>
            </a:rPr>
            <a:t>Encourager – Like Barnabas</a:t>
          </a:r>
          <a:r>
            <a:rPr lang="en-US" sz="1800" i="1" dirty="0">
              <a:solidFill>
                <a:schemeClr val="accent2">
                  <a:lumMod val="75000"/>
                </a:schemeClr>
              </a:solidFill>
            </a:rPr>
            <a:t> </a:t>
          </a:r>
        </a:p>
        <a:p>
          <a:r>
            <a:rPr lang="en-US" sz="1800" i="1" dirty="0">
              <a:solidFill>
                <a:schemeClr val="accent2">
                  <a:lumMod val="75000"/>
                </a:schemeClr>
              </a:solidFill>
            </a:rPr>
            <a:t>(Acts 4:36-37; 9:26-28)</a:t>
          </a:r>
        </a:p>
      </dgm:t>
    </dgm:pt>
    <dgm:pt modelId="{48E5D2D3-0713-4585-B46F-F90E46BB3BF5}" type="parTrans" cxnId="{E6F637F9-FE01-416E-8EC8-F43CEED09EB0}">
      <dgm:prSet/>
      <dgm:spPr/>
      <dgm:t>
        <a:bodyPr/>
        <a:lstStyle/>
        <a:p>
          <a:endParaRPr lang="en-US"/>
        </a:p>
      </dgm:t>
    </dgm:pt>
    <dgm:pt modelId="{B7911D76-455C-4C6A-B161-E9D1991622D6}" type="sibTrans" cxnId="{E6F637F9-FE01-416E-8EC8-F43CEED09EB0}">
      <dgm:prSet/>
      <dgm:spPr/>
      <dgm:t>
        <a:bodyPr/>
        <a:lstStyle/>
        <a:p>
          <a:endParaRPr lang="en-US"/>
        </a:p>
      </dgm:t>
    </dgm:pt>
    <dgm:pt modelId="{438EC4F8-01ED-4BD5-B3F2-6D64CFE0911B}">
      <dgm:prSet custT="1"/>
      <dgm:spPr/>
      <dgm:t>
        <a:bodyPr/>
        <a:lstStyle/>
        <a:p>
          <a:r>
            <a:rPr lang="en-US" sz="1800" b="1" i="1" dirty="0">
              <a:solidFill>
                <a:schemeClr val="accent2">
                  <a:lumMod val="75000"/>
                </a:schemeClr>
              </a:solidFill>
            </a:rPr>
            <a:t>Heart of a Servant – Like Tabitha </a:t>
          </a:r>
          <a:r>
            <a:rPr lang="en-US" sz="1800" i="1" dirty="0">
              <a:solidFill>
                <a:schemeClr val="accent2">
                  <a:lumMod val="75000"/>
                </a:schemeClr>
              </a:solidFill>
            </a:rPr>
            <a:t>(Acts 9:36-43) </a:t>
          </a:r>
          <a:r>
            <a:rPr lang="en-US" sz="1800" b="1" i="1" dirty="0">
              <a:solidFill>
                <a:schemeClr val="accent2">
                  <a:lumMod val="75000"/>
                </a:schemeClr>
              </a:solidFill>
            </a:rPr>
            <a:t>&amp; Phoebe</a:t>
          </a:r>
          <a:r>
            <a:rPr lang="en-US" sz="1800" i="1" dirty="0">
              <a:solidFill>
                <a:schemeClr val="accent2">
                  <a:lumMod val="75000"/>
                </a:schemeClr>
              </a:solidFill>
            </a:rPr>
            <a:t> (Rom. 16:1-2)</a:t>
          </a:r>
        </a:p>
      </dgm:t>
    </dgm:pt>
    <dgm:pt modelId="{FD18C240-4E3F-4742-A790-F02365CFC178}" type="parTrans" cxnId="{F9C7F4E7-71C0-43A4-9FE9-F33C11313605}">
      <dgm:prSet/>
      <dgm:spPr/>
      <dgm:t>
        <a:bodyPr/>
        <a:lstStyle/>
        <a:p>
          <a:endParaRPr lang="en-US"/>
        </a:p>
      </dgm:t>
    </dgm:pt>
    <dgm:pt modelId="{8FF6658C-631D-4F67-A2D8-9E13AC4C3C6B}" type="sibTrans" cxnId="{F9C7F4E7-71C0-43A4-9FE9-F33C11313605}">
      <dgm:prSet/>
      <dgm:spPr/>
      <dgm:t>
        <a:bodyPr/>
        <a:lstStyle/>
        <a:p>
          <a:endParaRPr lang="en-US"/>
        </a:p>
      </dgm:t>
    </dgm:pt>
    <dgm:pt modelId="{1C323CF8-B8D0-4C08-9ABF-139C97C3C694}">
      <dgm:prSet custT="1"/>
      <dgm:spPr/>
      <dgm:t>
        <a:bodyPr/>
        <a:lstStyle/>
        <a:p>
          <a:r>
            <a:rPr lang="en-US" sz="1800" b="1" i="1" dirty="0">
              <a:solidFill>
                <a:schemeClr val="accent2">
                  <a:lumMod val="75000"/>
                </a:schemeClr>
              </a:solidFill>
            </a:rPr>
            <a:t>Preacher/Teacher to save the lost – Like Paul </a:t>
          </a:r>
          <a:r>
            <a:rPr lang="en-US" sz="1800" i="1" dirty="0">
              <a:solidFill>
                <a:schemeClr val="accent2">
                  <a:lumMod val="75000"/>
                </a:schemeClr>
              </a:solidFill>
            </a:rPr>
            <a:t>(Acts 9:15-16; II Cor. 5:10-11; Eph. 6:18-20; Col. 4:2-4)</a:t>
          </a:r>
        </a:p>
      </dgm:t>
    </dgm:pt>
    <dgm:pt modelId="{4CB33E28-D616-4003-8C3E-6A03ACA8B157}" type="parTrans" cxnId="{186154D7-DEAC-4F7D-8DC1-0982305B0A7D}">
      <dgm:prSet/>
      <dgm:spPr/>
      <dgm:t>
        <a:bodyPr/>
        <a:lstStyle/>
        <a:p>
          <a:endParaRPr lang="en-US"/>
        </a:p>
      </dgm:t>
    </dgm:pt>
    <dgm:pt modelId="{3B01CF92-5326-49BD-9F4D-C230A011B11B}" type="sibTrans" cxnId="{186154D7-DEAC-4F7D-8DC1-0982305B0A7D}">
      <dgm:prSet/>
      <dgm:spPr/>
      <dgm:t>
        <a:bodyPr/>
        <a:lstStyle/>
        <a:p>
          <a:endParaRPr lang="en-US"/>
        </a:p>
      </dgm:t>
    </dgm:pt>
    <dgm:pt modelId="{940EBE8A-EDA1-496F-A4F8-C61303BBDC30}">
      <dgm:prSet/>
      <dgm:spPr/>
      <dgm:t>
        <a:bodyPr/>
        <a:lstStyle/>
        <a:p>
          <a:r>
            <a:rPr lang="en-US" b="1" dirty="0">
              <a:solidFill>
                <a:schemeClr val="tx1"/>
              </a:solidFill>
            </a:rPr>
            <a:t>Preacher/Teacher to defend the faith – Like Timothy </a:t>
          </a:r>
        </a:p>
        <a:p>
          <a:r>
            <a:rPr lang="en-US" dirty="0">
              <a:solidFill>
                <a:schemeClr val="tx1"/>
              </a:solidFill>
            </a:rPr>
            <a:t>(I Tim. 4:1-6; II Tim. 4:1-5)</a:t>
          </a:r>
        </a:p>
      </dgm:t>
    </dgm:pt>
    <dgm:pt modelId="{1EE2C1C3-C362-4B39-BD82-858A7D7FA5C7}" type="parTrans" cxnId="{465DA7DD-C1FC-4D36-9679-E09B82598A66}">
      <dgm:prSet/>
      <dgm:spPr/>
      <dgm:t>
        <a:bodyPr/>
        <a:lstStyle/>
        <a:p>
          <a:endParaRPr lang="en-US"/>
        </a:p>
      </dgm:t>
    </dgm:pt>
    <dgm:pt modelId="{F1C02016-9004-496F-88B7-864FC0F30A19}" type="sibTrans" cxnId="{465DA7DD-C1FC-4D36-9679-E09B82598A66}">
      <dgm:prSet/>
      <dgm:spPr/>
      <dgm:t>
        <a:bodyPr/>
        <a:lstStyle/>
        <a:p>
          <a:endParaRPr lang="en-US"/>
        </a:p>
      </dgm:t>
    </dgm:pt>
    <dgm:pt modelId="{7653488E-ACE8-4C59-B727-966BBF3239F9}" type="pres">
      <dgm:prSet presAssocID="{3AC133CB-66FD-402F-8B1D-0C19C195BCC5}" presName="linearFlow" presStyleCnt="0">
        <dgm:presLayoutVars>
          <dgm:dir/>
          <dgm:resizeHandles val="exact"/>
        </dgm:presLayoutVars>
      </dgm:prSet>
      <dgm:spPr/>
    </dgm:pt>
    <dgm:pt modelId="{DE412443-2F26-4F2B-8C89-018452DD4E85}" type="pres">
      <dgm:prSet presAssocID="{381B7FAC-CE7C-4A16-B10C-6E4F20FDF618}" presName="composite" presStyleCnt="0"/>
      <dgm:spPr/>
    </dgm:pt>
    <dgm:pt modelId="{5A022618-C83D-4BEE-9078-BD32490B4D08}" type="pres">
      <dgm:prSet presAssocID="{381B7FAC-CE7C-4A16-B10C-6E4F20FDF618}" presName="imgShp" presStyleLbl="fgImgPlace1" presStyleIdx="0" presStyleCnt="4"/>
      <dgm:spPr>
        <a:blipFill>
          <a:blip xmlns:r="http://schemas.openxmlformats.org/officeDocument/2006/relationships" r:embed="rId1"/>
          <a:srcRect/>
          <a:stretch>
            <a:fillRect t="-25000" b="-25000"/>
          </a:stretch>
        </a:blipFill>
      </dgm:spPr>
    </dgm:pt>
    <dgm:pt modelId="{621BA4A7-8564-4907-BE80-034906E654E5}" type="pres">
      <dgm:prSet presAssocID="{381B7FAC-CE7C-4A16-B10C-6E4F20FDF618}" presName="txShp" presStyleLbl="node1" presStyleIdx="0" presStyleCnt="4">
        <dgm:presLayoutVars>
          <dgm:bulletEnabled val="1"/>
        </dgm:presLayoutVars>
      </dgm:prSet>
      <dgm:spPr/>
    </dgm:pt>
    <dgm:pt modelId="{1EE20E7A-D790-45CE-90AD-F12F1503D444}" type="pres">
      <dgm:prSet presAssocID="{B7911D76-455C-4C6A-B161-E9D1991622D6}" presName="spacing" presStyleCnt="0"/>
      <dgm:spPr/>
    </dgm:pt>
    <dgm:pt modelId="{95545221-FE72-4D62-966F-5247711BF9A3}" type="pres">
      <dgm:prSet presAssocID="{438EC4F8-01ED-4BD5-B3F2-6D64CFE0911B}" presName="composite" presStyleCnt="0"/>
      <dgm:spPr/>
    </dgm:pt>
    <dgm:pt modelId="{175F1D16-E41C-4521-99E1-6B900A0A8BD3}" type="pres">
      <dgm:prSet presAssocID="{438EC4F8-01ED-4BD5-B3F2-6D64CFE0911B}"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dgm:spPr>
    </dgm:pt>
    <dgm:pt modelId="{149C638D-4636-450A-B27C-A5BCB6188B78}" type="pres">
      <dgm:prSet presAssocID="{438EC4F8-01ED-4BD5-B3F2-6D64CFE0911B}" presName="txShp" presStyleLbl="node1" presStyleIdx="1" presStyleCnt="4">
        <dgm:presLayoutVars>
          <dgm:bulletEnabled val="1"/>
        </dgm:presLayoutVars>
      </dgm:prSet>
      <dgm:spPr/>
    </dgm:pt>
    <dgm:pt modelId="{89C0A3FD-8456-4DBC-91AC-08AA8FB10BAF}" type="pres">
      <dgm:prSet presAssocID="{8FF6658C-631D-4F67-A2D8-9E13AC4C3C6B}" presName="spacing" presStyleCnt="0"/>
      <dgm:spPr/>
    </dgm:pt>
    <dgm:pt modelId="{03DFF981-C8CE-43B7-9A10-6F1932551038}" type="pres">
      <dgm:prSet presAssocID="{1C323CF8-B8D0-4C08-9ABF-139C97C3C694}" presName="composite" presStyleCnt="0"/>
      <dgm:spPr/>
    </dgm:pt>
    <dgm:pt modelId="{22963C5C-8898-46F8-A91C-3C5E3E3D2C8F}" type="pres">
      <dgm:prSet presAssocID="{1C323CF8-B8D0-4C08-9ABF-139C97C3C694}" presName="imgShp" presStyleLbl="fgImgPlace1" presStyleIdx="2" presStyleCnt="4"/>
      <dgm:spPr>
        <a:blipFill>
          <a:blip xmlns:r="http://schemas.openxmlformats.org/officeDocument/2006/relationships" r:embed="rId3"/>
          <a:srcRect/>
          <a:stretch>
            <a:fillRect l="-13000" r="-13000"/>
          </a:stretch>
        </a:blipFill>
      </dgm:spPr>
    </dgm:pt>
    <dgm:pt modelId="{4A653979-5A78-4C54-B6CE-7B8EF93FC4AC}" type="pres">
      <dgm:prSet presAssocID="{1C323CF8-B8D0-4C08-9ABF-139C97C3C694}" presName="txShp" presStyleLbl="node1" presStyleIdx="2" presStyleCnt="4" custScaleY="110402">
        <dgm:presLayoutVars>
          <dgm:bulletEnabled val="1"/>
        </dgm:presLayoutVars>
      </dgm:prSet>
      <dgm:spPr/>
    </dgm:pt>
    <dgm:pt modelId="{0F08D25E-1A4C-443C-A64E-696CE171491D}" type="pres">
      <dgm:prSet presAssocID="{3B01CF92-5326-49BD-9F4D-C230A011B11B}" presName="spacing" presStyleCnt="0"/>
      <dgm:spPr/>
    </dgm:pt>
    <dgm:pt modelId="{EF5D6337-FFD6-45FB-B77C-B4B2872234D7}" type="pres">
      <dgm:prSet presAssocID="{940EBE8A-EDA1-496F-A4F8-C61303BBDC30}" presName="composite" presStyleCnt="0"/>
      <dgm:spPr/>
    </dgm:pt>
    <dgm:pt modelId="{8329BEAC-33AB-49DD-98DB-AC688564DBE6}" type="pres">
      <dgm:prSet presAssocID="{940EBE8A-EDA1-496F-A4F8-C61303BBDC30}" presName="imgShp" presStyleLbl="fgImgPlace1" presStyleIdx="3" presStyleCnt="4"/>
      <dgm:spPr>
        <a:blipFill>
          <a:blip xmlns:r="http://schemas.openxmlformats.org/officeDocument/2006/relationships" r:embed="rId4"/>
          <a:srcRect/>
          <a:stretch>
            <a:fillRect t="-27000" b="-27000"/>
          </a:stretch>
        </a:blipFill>
      </dgm:spPr>
    </dgm:pt>
    <dgm:pt modelId="{1DFB3120-05A0-4D8E-800F-839987EC7BEF}" type="pres">
      <dgm:prSet presAssocID="{940EBE8A-EDA1-496F-A4F8-C61303BBDC30}" presName="txShp" presStyleLbl="node1" presStyleIdx="3" presStyleCnt="4">
        <dgm:presLayoutVars>
          <dgm:bulletEnabled val="1"/>
        </dgm:presLayoutVars>
      </dgm:prSet>
      <dgm:spPr/>
    </dgm:pt>
  </dgm:ptLst>
  <dgm:cxnLst>
    <dgm:cxn modelId="{D1076830-1982-449B-A850-E89D57720A59}" type="presOf" srcId="{940EBE8A-EDA1-496F-A4F8-C61303BBDC30}" destId="{1DFB3120-05A0-4D8E-800F-839987EC7BEF}" srcOrd="0" destOrd="0" presId="urn:microsoft.com/office/officeart/2005/8/layout/vList3"/>
    <dgm:cxn modelId="{8C322B35-8D49-44DE-BF12-698E01FFEB42}" type="presOf" srcId="{381B7FAC-CE7C-4A16-B10C-6E4F20FDF618}" destId="{621BA4A7-8564-4907-BE80-034906E654E5}" srcOrd="0" destOrd="0" presId="urn:microsoft.com/office/officeart/2005/8/layout/vList3"/>
    <dgm:cxn modelId="{85347A49-58DB-4482-A021-7CD609F78FBE}" type="presOf" srcId="{438EC4F8-01ED-4BD5-B3F2-6D64CFE0911B}" destId="{149C638D-4636-450A-B27C-A5BCB6188B78}" srcOrd="0" destOrd="0" presId="urn:microsoft.com/office/officeart/2005/8/layout/vList3"/>
    <dgm:cxn modelId="{5A65B34A-CB02-4F2E-BA4A-B34D31FAD5DC}" type="presOf" srcId="{1C323CF8-B8D0-4C08-9ABF-139C97C3C694}" destId="{4A653979-5A78-4C54-B6CE-7B8EF93FC4AC}" srcOrd="0" destOrd="0" presId="urn:microsoft.com/office/officeart/2005/8/layout/vList3"/>
    <dgm:cxn modelId="{9E95C79E-9F52-48BE-BF61-6C1D0898D8AE}" type="presOf" srcId="{3AC133CB-66FD-402F-8B1D-0C19C195BCC5}" destId="{7653488E-ACE8-4C59-B727-966BBF3239F9}" srcOrd="0" destOrd="0" presId="urn:microsoft.com/office/officeart/2005/8/layout/vList3"/>
    <dgm:cxn modelId="{186154D7-DEAC-4F7D-8DC1-0982305B0A7D}" srcId="{3AC133CB-66FD-402F-8B1D-0C19C195BCC5}" destId="{1C323CF8-B8D0-4C08-9ABF-139C97C3C694}" srcOrd="2" destOrd="0" parTransId="{4CB33E28-D616-4003-8C3E-6A03ACA8B157}" sibTransId="{3B01CF92-5326-49BD-9F4D-C230A011B11B}"/>
    <dgm:cxn modelId="{465DA7DD-C1FC-4D36-9679-E09B82598A66}" srcId="{3AC133CB-66FD-402F-8B1D-0C19C195BCC5}" destId="{940EBE8A-EDA1-496F-A4F8-C61303BBDC30}" srcOrd="3" destOrd="0" parTransId="{1EE2C1C3-C362-4B39-BD82-858A7D7FA5C7}" sibTransId="{F1C02016-9004-496F-88B7-864FC0F30A19}"/>
    <dgm:cxn modelId="{F9C7F4E7-71C0-43A4-9FE9-F33C11313605}" srcId="{3AC133CB-66FD-402F-8B1D-0C19C195BCC5}" destId="{438EC4F8-01ED-4BD5-B3F2-6D64CFE0911B}" srcOrd="1" destOrd="0" parTransId="{FD18C240-4E3F-4742-A790-F02365CFC178}" sibTransId="{8FF6658C-631D-4F67-A2D8-9E13AC4C3C6B}"/>
    <dgm:cxn modelId="{E6F637F9-FE01-416E-8EC8-F43CEED09EB0}" srcId="{3AC133CB-66FD-402F-8B1D-0C19C195BCC5}" destId="{381B7FAC-CE7C-4A16-B10C-6E4F20FDF618}" srcOrd="0" destOrd="0" parTransId="{48E5D2D3-0713-4585-B46F-F90E46BB3BF5}" sibTransId="{B7911D76-455C-4C6A-B161-E9D1991622D6}"/>
    <dgm:cxn modelId="{709F21B7-3BF0-41FF-A061-D19F5AC0A2A4}" type="presParOf" srcId="{7653488E-ACE8-4C59-B727-966BBF3239F9}" destId="{DE412443-2F26-4F2B-8C89-018452DD4E85}" srcOrd="0" destOrd="0" presId="urn:microsoft.com/office/officeart/2005/8/layout/vList3"/>
    <dgm:cxn modelId="{AD45884F-55AB-4C60-97B8-17D3DBE3BBC7}" type="presParOf" srcId="{DE412443-2F26-4F2B-8C89-018452DD4E85}" destId="{5A022618-C83D-4BEE-9078-BD32490B4D08}" srcOrd="0" destOrd="0" presId="urn:microsoft.com/office/officeart/2005/8/layout/vList3"/>
    <dgm:cxn modelId="{07049D31-9D17-4036-8F93-F67492BF2735}" type="presParOf" srcId="{DE412443-2F26-4F2B-8C89-018452DD4E85}" destId="{621BA4A7-8564-4907-BE80-034906E654E5}" srcOrd="1" destOrd="0" presId="urn:microsoft.com/office/officeart/2005/8/layout/vList3"/>
    <dgm:cxn modelId="{A84FB403-4610-4E38-9CBD-5DE4E3A85398}" type="presParOf" srcId="{7653488E-ACE8-4C59-B727-966BBF3239F9}" destId="{1EE20E7A-D790-45CE-90AD-F12F1503D444}" srcOrd="1" destOrd="0" presId="urn:microsoft.com/office/officeart/2005/8/layout/vList3"/>
    <dgm:cxn modelId="{1E395E75-55E2-4736-ADC0-CE235CAFD0BB}" type="presParOf" srcId="{7653488E-ACE8-4C59-B727-966BBF3239F9}" destId="{95545221-FE72-4D62-966F-5247711BF9A3}" srcOrd="2" destOrd="0" presId="urn:microsoft.com/office/officeart/2005/8/layout/vList3"/>
    <dgm:cxn modelId="{C4CE21AD-830E-4B59-8A8B-ED64494608FF}" type="presParOf" srcId="{95545221-FE72-4D62-966F-5247711BF9A3}" destId="{175F1D16-E41C-4521-99E1-6B900A0A8BD3}" srcOrd="0" destOrd="0" presId="urn:microsoft.com/office/officeart/2005/8/layout/vList3"/>
    <dgm:cxn modelId="{D2D49452-4920-40BD-8EFE-1DE4C43347CD}" type="presParOf" srcId="{95545221-FE72-4D62-966F-5247711BF9A3}" destId="{149C638D-4636-450A-B27C-A5BCB6188B78}" srcOrd="1" destOrd="0" presId="urn:microsoft.com/office/officeart/2005/8/layout/vList3"/>
    <dgm:cxn modelId="{67F429B4-4891-4173-9895-7C80EBBE552C}" type="presParOf" srcId="{7653488E-ACE8-4C59-B727-966BBF3239F9}" destId="{89C0A3FD-8456-4DBC-91AC-08AA8FB10BAF}" srcOrd="3" destOrd="0" presId="urn:microsoft.com/office/officeart/2005/8/layout/vList3"/>
    <dgm:cxn modelId="{6AC78B75-049A-4CC0-ABFB-723BB3BE8441}" type="presParOf" srcId="{7653488E-ACE8-4C59-B727-966BBF3239F9}" destId="{03DFF981-C8CE-43B7-9A10-6F1932551038}" srcOrd="4" destOrd="0" presId="urn:microsoft.com/office/officeart/2005/8/layout/vList3"/>
    <dgm:cxn modelId="{3460BF62-5A50-4534-ACC3-260B4DA7D4FA}" type="presParOf" srcId="{03DFF981-C8CE-43B7-9A10-6F1932551038}" destId="{22963C5C-8898-46F8-A91C-3C5E3E3D2C8F}" srcOrd="0" destOrd="0" presId="urn:microsoft.com/office/officeart/2005/8/layout/vList3"/>
    <dgm:cxn modelId="{60ABD105-EBA9-47F4-8E6F-41594FA6614B}" type="presParOf" srcId="{03DFF981-C8CE-43B7-9A10-6F1932551038}" destId="{4A653979-5A78-4C54-B6CE-7B8EF93FC4AC}" srcOrd="1" destOrd="0" presId="urn:microsoft.com/office/officeart/2005/8/layout/vList3"/>
    <dgm:cxn modelId="{C8B7C9D1-0FB0-4627-8AD6-B1C225AE8EA4}" type="presParOf" srcId="{7653488E-ACE8-4C59-B727-966BBF3239F9}" destId="{0F08D25E-1A4C-443C-A64E-696CE171491D}" srcOrd="5" destOrd="0" presId="urn:microsoft.com/office/officeart/2005/8/layout/vList3"/>
    <dgm:cxn modelId="{2132B27C-2329-4817-8F71-5089CF5847C0}" type="presParOf" srcId="{7653488E-ACE8-4C59-B727-966BBF3239F9}" destId="{EF5D6337-FFD6-45FB-B77C-B4B2872234D7}" srcOrd="6" destOrd="0" presId="urn:microsoft.com/office/officeart/2005/8/layout/vList3"/>
    <dgm:cxn modelId="{5E56C9B7-D865-4755-A117-DABCBF98E3C3}" type="presParOf" srcId="{EF5D6337-FFD6-45FB-B77C-B4B2872234D7}" destId="{8329BEAC-33AB-49DD-98DB-AC688564DBE6}" srcOrd="0" destOrd="0" presId="urn:microsoft.com/office/officeart/2005/8/layout/vList3"/>
    <dgm:cxn modelId="{BCA3FF41-0B9F-442A-8F4F-6494FAF3FDBE}" type="presParOf" srcId="{EF5D6337-FFD6-45FB-B77C-B4B2872234D7}" destId="{1DFB3120-05A0-4D8E-800F-839987EC7BE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C133CB-66FD-402F-8B1D-0C19C195BCC5}" type="doc">
      <dgm:prSet loTypeId="urn:microsoft.com/office/officeart/2005/8/layout/vList3" loCatId="list" qsTypeId="urn:microsoft.com/office/officeart/2005/8/quickstyle/simple1" qsCatId="simple" csTypeId="urn:microsoft.com/office/officeart/2005/8/colors/accent1_1" csCatId="accent1" phldr="1"/>
      <dgm:spPr/>
    </dgm:pt>
    <dgm:pt modelId="{381B7FAC-CE7C-4A16-B10C-6E4F20FDF618}">
      <dgm:prSet phldrT="[Text]" custT="1"/>
      <dgm:spPr/>
      <dgm:t>
        <a:bodyPr/>
        <a:lstStyle/>
        <a:p>
          <a:r>
            <a:rPr lang="en-US" sz="1800" b="1" i="1" dirty="0">
              <a:solidFill>
                <a:schemeClr val="accent2">
                  <a:lumMod val="75000"/>
                </a:schemeClr>
              </a:solidFill>
            </a:rPr>
            <a:t>Encourager – Like Barnabas</a:t>
          </a:r>
          <a:r>
            <a:rPr lang="en-US" sz="1800" i="1" dirty="0">
              <a:solidFill>
                <a:schemeClr val="accent2">
                  <a:lumMod val="75000"/>
                </a:schemeClr>
              </a:solidFill>
            </a:rPr>
            <a:t> </a:t>
          </a:r>
        </a:p>
        <a:p>
          <a:r>
            <a:rPr lang="en-US" sz="1800" i="1" dirty="0">
              <a:solidFill>
                <a:schemeClr val="accent2">
                  <a:lumMod val="75000"/>
                </a:schemeClr>
              </a:solidFill>
            </a:rPr>
            <a:t>(Acts 4:36-37; 9:26-28)</a:t>
          </a:r>
        </a:p>
      </dgm:t>
    </dgm:pt>
    <dgm:pt modelId="{48E5D2D3-0713-4585-B46F-F90E46BB3BF5}" type="parTrans" cxnId="{E6F637F9-FE01-416E-8EC8-F43CEED09EB0}">
      <dgm:prSet/>
      <dgm:spPr/>
      <dgm:t>
        <a:bodyPr/>
        <a:lstStyle/>
        <a:p>
          <a:endParaRPr lang="en-US"/>
        </a:p>
      </dgm:t>
    </dgm:pt>
    <dgm:pt modelId="{B7911D76-455C-4C6A-B161-E9D1991622D6}" type="sibTrans" cxnId="{E6F637F9-FE01-416E-8EC8-F43CEED09EB0}">
      <dgm:prSet/>
      <dgm:spPr/>
      <dgm:t>
        <a:bodyPr/>
        <a:lstStyle/>
        <a:p>
          <a:endParaRPr lang="en-US"/>
        </a:p>
      </dgm:t>
    </dgm:pt>
    <dgm:pt modelId="{438EC4F8-01ED-4BD5-B3F2-6D64CFE0911B}">
      <dgm:prSet custT="1"/>
      <dgm:spPr/>
      <dgm:t>
        <a:bodyPr/>
        <a:lstStyle/>
        <a:p>
          <a:r>
            <a:rPr lang="en-US" sz="1800" b="1" i="1" dirty="0">
              <a:solidFill>
                <a:schemeClr val="accent2">
                  <a:lumMod val="75000"/>
                </a:schemeClr>
              </a:solidFill>
            </a:rPr>
            <a:t>Heart of a Servant – Like Tabitha </a:t>
          </a:r>
          <a:r>
            <a:rPr lang="en-US" sz="1800" i="1" dirty="0">
              <a:solidFill>
                <a:schemeClr val="accent2">
                  <a:lumMod val="75000"/>
                </a:schemeClr>
              </a:solidFill>
            </a:rPr>
            <a:t>(Acts 9:36-43) </a:t>
          </a:r>
          <a:r>
            <a:rPr lang="en-US" sz="1800" b="1" i="1" dirty="0">
              <a:solidFill>
                <a:schemeClr val="accent2">
                  <a:lumMod val="75000"/>
                </a:schemeClr>
              </a:solidFill>
            </a:rPr>
            <a:t>&amp; Phoebe</a:t>
          </a:r>
          <a:r>
            <a:rPr lang="en-US" sz="1800" i="1" dirty="0">
              <a:solidFill>
                <a:schemeClr val="accent2">
                  <a:lumMod val="75000"/>
                </a:schemeClr>
              </a:solidFill>
            </a:rPr>
            <a:t> (Rom. 16:1-2)</a:t>
          </a:r>
        </a:p>
      </dgm:t>
    </dgm:pt>
    <dgm:pt modelId="{FD18C240-4E3F-4742-A790-F02365CFC178}" type="parTrans" cxnId="{F9C7F4E7-71C0-43A4-9FE9-F33C11313605}">
      <dgm:prSet/>
      <dgm:spPr/>
      <dgm:t>
        <a:bodyPr/>
        <a:lstStyle/>
        <a:p>
          <a:endParaRPr lang="en-US"/>
        </a:p>
      </dgm:t>
    </dgm:pt>
    <dgm:pt modelId="{8FF6658C-631D-4F67-A2D8-9E13AC4C3C6B}" type="sibTrans" cxnId="{F9C7F4E7-71C0-43A4-9FE9-F33C11313605}">
      <dgm:prSet/>
      <dgm:spPr/>
      <dgm:t>
        <a:bodyPr/>
        <a:lstStyle/>
        <a:p>
          <a:endParaRPr lang="en-US"/>
        </a:p>
      </dgm:t>
    </dgm:pt>
    <dgm:pt modelId="{1C323CF8-B8D0-4C08-9ABF-139C97C3C694}">
      <dgm:prSet custT="1"/>
      <dgm:spPr/>
      <dgm:t>
        <a:bodyPr/>
        <a:lstStyle/>
        <a:p>
          <a:r>
            <a:rPr lang="en-US" sz="1800" b="1" i="1" dirty="0">
              <a:solidFill>
                <a:schemeClr val="accent2">
                  <a:lumMod val="75000"/>
                </a:schemeClr>
              </a:solidFill>
            </a:rPr>
            <a:t>Preacher/Teacher to save the lost – Like Paul </a:t>
          </a:r>
          <a:r>
            <a:rPr lang="en-US" sz="1800" i="1" dirty="0">
              <a:solidFill>
                <a:schemeClr val="accent2">
                  <a:lumMod val="75000"/>
                </a:schemeClr>
              </a:solidFill>
            </a:rPr>
            <a:t>(Acts 9:15-16; II Cor. 5:10-11; Eph. 6:18-20; Col. 4:2-4)</a:t>
          </a:r>
        </a:p>
      </dgm:t>
    </dgm:pt>
    <dgm:pt modelId="{4CB33E28-D616-4003-8C3E-6A03ACA8B157}" type="parTrans" cxnId="{186154D7-DEAC-4F7D-8DC1-0982305B0A7D}">
      <dgm:prSet/>
      <dgm:spPr/>
      <dgm:t>
        <a:bodyPr/>
        <a:lstStyle/>
        <a:p>
          <a:endParaRPr lang="en-US"/>
        </a:p>
      </dgm:t>
    </dgm:pt>
    <dgm:pt modelId="{3B01CF92-5326-49BD-9F4D-C230A011B11B}" type="sibTrans" cxnId="{186154D7-DEAC-4F7D-8DC1-0982305B0A7D}">
      <dgm:prSet/>
      <dgm:spPr/>
      <dgm:t>
        <a:bodyPr/>
        <a:lstStyle/>
        <a:p>
          <a:endParaRPr lang="en-US"/>
        </a:p>
      </dgm:t>
    </dgm:pt>
    <dgm:pt modelId="{940EBE8A-EDA1-496F-A4F8-C61303BBDC30}">
      <dgm:prSet/>
      <dgm:spPr/>
      <dgm:t>
        <a:bodyPr/>
        <a:lstStyle/>
        <a:p>
          <a:r>
            <a:rPr lang="en-US" b="1" i="1" dirty="0">
              <a:solidFill>
                <a:schemeClr val="accent2">
                  <a:lumMod val="75000"/>
                </a:schemeClr>
              </a:solidFill>
            </a:rPr>
            <a:t>Preacher/Teacher to defend the faith – Like Timothy </a:t>
          </a:r>
        </a:p>
        <a:p>
          <a:r>
            <a:rPr lang="en-US" i="1" dirty="0">
              <a:solidFill>
                <a:schemeClr val="accent2">
                  <a:lumMod val="75000"/>
                </a:schemeClr>
              </a:solidFill>
            </a:rPr>
            <a:t>(I Tim. 4:1-6; II Tim. 4:1-5)</a:t>
          </a:r>
        </a:p>
      </dgm:t>
    </dgm:pt>
    <dgm:pt modelId="{1EE2C1C3-C362-4B39-BD82-858A7D7FA5C7}" type="parTrans" cxnId="{465DA7DD-C1FC-4D36-9679-E09B82598A66}">
      <dgm:prSet/>
      <dgm:spPr/>
      <dgm:t>
        <a:bodyPr/>
        <a:lstStyle/>
        <a:p>
          <a:endParaRPr lang="en-US"/>
        </a:p>
      </dgm:t>
    </dgm:pt>
    <dgm:pt modelId="{F1C02016-9004-496F-88B7-864FC0F30A19}" type="sibTrans" cxnId="{465DA7DD-C1FC-4D36-9679-E09B82598A66}">
      <dgm:prSet/>
      <dgm:spPr/>
      <dgm:t>
        <a:bodyPr/>
        <a:lstStyle/>
        <a:p>
          <a:endParaRPr lang="en-US"/>
        </a:p>
      </dgm:t>
    </dgm:pt>
    <dgm:pt modelId="{04B418A6-8044-4C0B-8F9A-07B96874B4D1}">
      <dgm:prSet/>
      <dgm:spPr/>
      <dgm:t>
        <a:bodyPr/>
        <a:lstStyle/>
        <a:p>
          <a:r>
            <a:rPr lang="en-US" b="1" dirty="0">
              <a:solidFill>
                <a:schemeClr val="tx1"/>
              </a:solidFill>
            </a:rPr>
            <a:t>Use Talents and Abilities as Members of the Body </a:t>
          </a:r>
        </a:p>
        <a:p>
          <a:r>
            <a:rPr lang="en-US" dirty="0">
              <a:solidFill>
                <a:schemeClr val="tx1"/>
              </a:solidFill>
            </a:rPr>
            <a:t>(I Cor. 12:12-27; Eph. 4:14-16)</a:t>
          </a:r>
        </a:p>
      </dgm:t>
    </dgm:pt>
    <dgm:pt modelId="{F6066944-96E6-42C0-A119-6C20CB5B2979}" type="parTrans" cxnId="{49B211DB-84CD-42D3-A6A0-F03DCDC1030E}">
      <dgm:prSet/>
      <dgm:spPr/>
      <dgm:t>
        <a:bodyPr/>
        <a:lstStyle/>
        <a:p>
          <a:endParaRPr lang="en-US"/>
        </a:p>
      </dgm:t>
    </dgm:pt>
    <dgm:pt modelId="{B6FF39EB-AD6E-42AB-B18E-709422587835}" type="sibTrans" cxnId="{49B211DB-84CD-42D3-A6A0-F03DCDC1030E}">
      <dgm:prSet/>
      <dgm:spPr/>
      <dgm:t>
        <a:bodyPr/>
        <a:lstStyle/>
        <a:p>
          <a:endParaRPr lang="en-US"/>
        </a:p>
      </dgm:t>
    </dgm:pt>
    <dgm:pt modelId="{7653488E-ACE8-4C59-B727-966BBF3239F9}" type="pres">
      <dgm:prSet presAssocID="{3AC133CB-66FD-402F-8B1D-0C19C195BCC5}" presName="linearFlow" presStyleCnt="0">
        <dgm:presLayoutVars>
          <dgm:dir/>
          <dgm:resizeHandles val="exact"/>
        </dgm:presLayoutVars>
      </dgm:prSet>
      <dgm:spPr/>
    </dgm:pt>
    <dgm:pt modelId="{DE412443-2F26-4F2B-8C89-018452DD4E85}" type="pres">
      <dgm:prSet presAssocID="{381B7FAC-CE7C-4A16-B10C-6E4F20FDF618}" presName="composite" presStyleCnt="0"/>
      <dgm:spPr/>
    </dgm:pt>
    <dgm:pt modelId="{5A022618-C83D-4BEE-9078-BD32490B4D08}" type="pres">
      <dgm:prSet presAssocID="{381B7FAC-CE7C-4A16-B10C-6E4F20FDF618}" presName="imgShp" presStyleLbl="fgImgPlace1" presStyleIdx="0" presStyleCnt="5"/>
      <dgm:spPr>
        <a:blipFill>
          <a:blip xmlns:r="http://schemas.openxmlformats.org/officeDocument/2006/relationships" r:embed="rId1"/>
          <a:srcRect/>
          <a:stretch>
            <a:fillRect t="-25000" b="-25000"/>
          </a:stretch>
        </a:blipFill>
      </dgm:spPr>
    </dgm:pt>
    <dgm:pt modelId="{621BA4A7-8564-4907-BE80-034906E654E5}" type="pres">
      <dgm:prSet presAssocID="{381B7FAC-CE7C-4A16-B10C-6E4F20FDF618}" presName="txShp" presStyleLbl="node1" presStyleIdx="0" presStyleCnt="5">
        <dgm:presLayoutVars>
          <dgm:bulletEnabled val="1"/>
        </dgm:presLayoutVars>
      </dgm:prSet>
      <dgm:spPr/>
    </dgm:pt>
    <dgm:pt modelId="{1EE20E7A-D790-45CE-90AD-F12F1503D444}" type="pres">
      <dgm:prSet presAssocID="{B7911D76-455C-4C6A-B161-E9D1991622D6}" presName="spacing" presStyleCnt="0"/>
      <dgm:spPr/>
    </dgm:pt>
    <dgm:pt modelId="{95545221-FE72-4D62-966F-5247711BF9A3}" type="pres">
      <dgm:prSet presAssocID="{438EC4F8-01ED-4BD5-B3F2-6D64CFE0911B}" presName="composite" presStyleCnt="0"/>
      <dgm:spPr/>
    </dgm:pt>
    <dgm:pt modelId="{175F1D16-E41C-4521-99E1-6B900A0A8BD3}" type="pres">
      <dgm:prSet presAssocID="{438EC4F8-01ED-4BD5-B3F2-6D64CFE0911B}"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dgm:spPr>
    </dgm:pt>
    <dgm:pt modelId="{149C638D-4636-450A-B27C-A5BCB6188B78}" type="pres">
      <dgm:prSet presAssocID="{438EC4F8-01ED-4BD5-B3F2-6D64CFE0911B}" presName="txShp" presStyleLbl="node1" presStyleIdx="1" presStyleCnt="5">
        <dgm:presLayoutVars>
          <dgm:bulletEnabled val="1"/>
        </dgm:presLayoutVars>
      </dgm:prSet>
      <dgm:spPr/>
    </dgm:pt>
    <dgm:pt modelId="{89C0A3FD-8456-4DBC-91AC-08AA8FB10BAF}" type="pres">
      <dgm:prSet presAssocID="{8FF6658C-631D-4F67-A2D8-9E13AC4C3C6B}" presName="spacing" presStyleCnt="0"/>
      <dgm:spPr/>
    </dgm:pt>
    <dgm:pt modelId="{03DFF981-C8CE-43B7-9A10-6F1932551038}" type="pres">
      <dgm:prSet presAssocID="{1C323CF8-B8D0-4C08-9ABF-139C97C3C694}" presName="composite" presStyleCnt="0"/>
      <dgm:spPr/>
    </dgm:pt>
    <dgm:pt modelId="{22963C5C-8898-46F8-A91C-3C5E3E3D2C8F}" type="pres">
      <dgm:prSet presAssocID="{1C323CF8-B8D0-4C08-9ABF-139C97C3C694}" presName="imgShp" presStyleLbl="fgImgPlace1" presStyleIdx="2" presStyleCnt="5"/>
      <dgm:spPr>
        <a:blipFill>
          <a:blip xmlns:r="http://schemas.openxmlformats.org/officeDocument/2006/relationships" r:embed="rId3"/>
          <a:srcRect/>
          <a:stretch>
            <a:fillRect l="-13000" r="-13000"/>
          </a:stretch>
        </a:blipFill>
      </dgm:spPr>
    </dgm:pt>
    <dgm:pt modelId="{4A653979-5A78-4C54-B6CE-7B8EF93FC4AC}" type="pres">
      <dgm:prSet presAssocID="{1C323CF8-B8D0-4C08-9ABF-139C97C3C694}" presName="txShp" presStyleLbl="node1" presStyleIdx="2" presStyleCnt="5" custScaleY="110402">
        <dgm:presLayoutVars>
          <dgm:bulletEnabled val="1"/>
        </dgm:presLayoutVars>
      </dgm:prSet>
      <dgm:spPr/>
    </dgm:pt>
    <dgm:pt modelId="{0F08D25E-1A4C-443C-A64E-696CE171491D}" type="pres">
      <dgm:prSet presAssocID="{3B01CF92-5326-49BD-9F4D-C230A011B11B}" presName="spacing" presStyleCnt="0"/>
      <dgm:spPr/>
    </dgm:pt>
    <dgm:pt modelId="{EF5D6337-FFD6-45FB-B77C-B4B2872234D7}" type="pres">
      <dgm:prSet presAssocID="{940EBE8A-EDA1-496F-A4F8-C61303BBDC30}" presName="composite" presStyleCnt="0"/>
      <dgm:spPr/>
    </dgm:pt>
    <dgm:pt modelId="{8329BEAC-33AB-49DD-98DB-AC688564DBE6}" type="pres">
      <dgm:prSet presAssocID="{940EBE8A-EDA1-496F-A4F8-C61303BBDC30}" presName="imgShp" presStyleLbl="fgImgPlace1" presStyleIdx="3" presStyleCnt="5"/>
      <dgm:spPr>
        <a:blipFill>
          <a:blip xmlns:r="http://schemas.openxmlformats.org/officeDocument/2006/relationships" r:embed="rId4"/>
          <a:srcRect/>
          <a:stretch>
            <a:fillRect t="-27000" b="-27000"/>
          </a:stretch>
        </a:blipFill>
      </dgm:spPr>
    </dgm:pt>
    <dgm:pt modelId="{1DFB3120-05A0-4D8E-800F-839987EC7BEF}" type="pres">
      <dgm:prSet presAssocID="{940EBE8A-EDA1-496F-A4F8-C61303BBDC30}" presName="txShp" presStyleLbl="node1" presStyleIdx="3" presStyleCnt="5">
        <dgm:presLayoutVars>
          <dgm:bulletEnabled val="1"/>
        </dgm:presLayoutVars>
      </dgm:prSet>
      <dgm:spPr/>
    </dgm:pt>
    <dgm:pt modelId="{F5430F6F-85F9-4CBB-A094-D91C386D0E34}" type="pres">
      <dgm:prSet presAssocID="{F1C02016-9004-496F-88B7-864FC0F30A19}" presName="spacing" presStyleCnt="0"/>
      <dgm:spPr/>
    </dgm:pt>
    <dgm:pt modelId="{F5A64BE1-E0F3-463B-80CA-8B0C7FE9454D}" type="pres">
      <dgm:prSet presAssocID="{04B418A6-8044-4C0B-8F9A-07B96874B4D1}" presName="composite" presStyleCnt="0"/>
      <dgm:spPr/>
    </dgm:pt>
    <dgm:pt modelId="{760CE309-0E7A-4006-87DC-99455D9716D8}" type="pres">
      <dgm:prSet presAssocID="{04B418A6-8044-4C0B-8F9A-07B96874B4D1}" presName="imgShp" presStyleLbl="fgImgPlace1" presStyleIdx="4" presStyleCnt="5"/>
      <dgm:spPr>
        <a:blipFill>
          <a:blip xmlns:r="http://schemas.openxmlformats.org/officeDocument/2006/relationships" r:embed="rId5"/>
          <a:srcRect/>
          <a:stretch>
            <a:fillRect l="-17000" r="-17000"/>
          </a:stretch>
        </a:blipFill>
      </dgm:spPr>
    </dgm:pt>
    <dgm:pt modelId="{A9F4504B-5805-4A6C-A275-B4547F352D57}" type="pres">
      <dgm:prSet presAssocID="{04B418A6-8044-4C0B-8F9A-07B96874B4D1}" presName="txShp" presStyleLbl="node1" presStyleIdx="4" presStyleCnt="5">
        <dgm:presLayoutVars>
          <dgm:bulletEnabled val="1"/>
        </dgm:presLayoutVars>
      </dgm:prSet>
      <dgm:spPr/>
    </dgm:pt>
  </dgm:ptLst>
  <dgm:cxnLst>
    <dgm:cxn modelId="{D1076830-1982-449B-A850-E89D57720A59}" type="presOf" srcId="{940EBE8A-EDA1-496F-A4F8-C61303BBDC30}" destId="{1DFB3120-05A0-4D8E-800F-839987EC7BEF}" srcOrd="0" destOrd="0" presId="urn:microsoft.com/office/officeart/2005/8/layout/vList3"/>
    <dgm:cxn modelId="{8C322B35-8D49-44DE-BF12-698E01FFEB42}" type="presOf" srcId="{381B7FAC-CE7C-4A16-B10C-6E4F20FDF618}" destId="{621BA4A7-8564-4907-BE80-034906E654E5}" srcOrd="0" destOrd="0" presId="urn:microsoft.com/office/officeart/2005/8/layout/vList3"/>
    <dgm:cxn modelId="{85347A49-58DB-4482-A021-7CD609F78FBE}" type="presOf" srcId="{438EC4F8-01ED-4BD5-B3F2-6D64CFE0911B}" destId="{149C638D-4636-450A-B27C-A5BCB6188B78}" srcOrd="0" destOrd="0" presId="urn:microsoft.com/office/officeart/2005/8/layout/vList3"/>
    <dgm:cxn modelId="{5A65B34A-CB02-4F2E-BA4A-B34D31FAD5DC}" type="presOf" srcId="{1C323CF8-B8D0-4C08-9ABF-139C97C3C694}" destId="{4A653979-5A78-4C54-B6CE-7B8EF93FC4AC}" srcOrd="0" destOrd="0" presId="urn:microsoft.com/office/officeart/2005/8/layout/vList3"/>
    <dgm:cxn modelId="{9E95C79E-9F52-48BE-BF61-6C1D0898D8AE}" type="presOf" srcId="{3AC133CB-66FD-402F-8B1D-0C19C195BCC5}" destId="{7653488E-ACE8-4C59-B727-966BBF3239F9}" srcOrd="0" destOrd="0" presId="urn:microsoft.com/office/officeart/2005/8/layout/vList3"/>
    <dgm:cxn modelId="{A38ADAB0-832A-4D40-B87F-AC2DCF36C6DD}" type="presOf" srcId="{04B418A6-8044-4C0B-8F9A-07B96874B4D1}" destId="{A9F4504B-5805-4A6C-A275-B4547F352D57}" srcOrd="0" destOrd="0" presId="urn:microsoft.com/office/officeart/2005/8/layout/vList3"/>
    <dgm:cxn modelId="{186154D7-DEAC-4F7D-8DC1-0982305B0A7D}" srcId="{3AC133CB-66FD-402F-8B1D-0C19C195BCC5}" destId="{1C323CF8-B8D0-4C08-9ABF-139C97C3C694}" srcOrd="2" destOrd="0" parTransId="{4CB33E28-D616-4003-8C3E-6A03ACA8B157}" sibTransId="{3B01CF92-5326-49BD-9F4D-C230A011B11B}"/>
    <dgm:cxn modelId="{49B211DB-84CD-42D3-A6A0-F03DCDC1030E}" srcId="{3AC133CB-66FD-402F-8B1D-0C19C195BCC5}" destId="{04B418A6-8044-4C0B-8F9A-07B96874B4D1}" srcOrd="4" destOrd="0" parTransId="{F6066944-96E6-42C0-A119-6C20CB5B2979}" sibTransId="{B6FF39EB-AD6E-42AB-B18E-709422587835}"/>
    <dgm:cxn modelId="{465DA7DD-C1FC-4D36-9679-E09B82598A66}" srcId="{3AC133CB-66FD-402F-8B1D-0C19C195BCC5}" destId="{940EBE8A-EDA1-496F-A4F8-C61303BBDC30}" srcOrd="3" destOrd="0" parTransId="{1EE2C1C3-C362-4B39-BD82-858A7D7FA5C7}" sibTransId="{F1C02016-9004-496F-88B7-864FC0F30A19}"/>
    <dgm:cxn modelId="{F9C7F4E7-71C0-43A4-9FE9-F33C11313605}" srcId="{3AC133CB-66FD-402F-8B1D-0C19C195BCC5}" destId="{438EC4F8-01ED-4BD5-B3F2-6D64CFE0911B}" srcOrd="1" destOrd="0" parTransId="{FD18C240-4E3F-4742-A790-F02365CFC178}" sibTransId="{8FF6658C-631D-4F67-A2D8-9E13AC4C3C6B}"/>
    <dgm:cxn modelId="{E6F637F9-FE01-416E-8EC8-F43CEED09EB0}" srcId="{3AC133CB-66FD-402F-8B1D-0C19C195BCC5}" destId="{381B7FAC-CE7C-4A16-B10C-6E4F20FDF618}" srcOrd="0" destOrd="0" parTransId="{48E5D2D3-0713-4585-B46F-F90E46BB3BF5}" sibTransId="{B7911D76-455C-4C6A-B161-E9D1991622D6}"/>
    <dgm:cxn modelId="{709F21B7-3BF0-41FF-A061-D19F5AC0A2A4}" type="presParOf" srcId="{7653488E-ACE8-4C59-B727-966BBF3239F9}" destId="{DE412443-2F26-4F2B-8C89-018452DD4E85}" srcOrd="0" destOrd="0" presId="urn:microsoft.com/office/officeart/2005/8/layout/vList3"/>
    <dgm:cxn modelId="{AD45884F-55AB-4C60-97B8-17D3DBE3BBC7}" type="presParOf" srcId="{DE412443-2F26-4F2B-8C89-018452DD4E85}" destId="{5A022618-C83D-4BEE-9078-BD32490B4D08}" srcOrd="0" destOrd="0" presId="urn:microsoft.com/office/officeart/2005/8/layout/vList3"/>
    <dgm:cxn modelId="{07049D31-9D17-4036-8F93-F67492BF2735}" type="presParOf" srcId="{DE412443-2F26-4F2B-8C89-018452DD4E85}" destId="{621BA4A7-8564-4907-BE80-034906E654E5}" srcOrd="1" destOrd="0" presId="urn:microsoft.com/office/officeart/2005/8/layout/vList3"/>
    <dgm:cxn modelId="{A84FB403-4610-4E38-9CBD-5DE4E3A85398}" type="presParOf" srcId="{7653488E-ACE8-4C59-B727-966BBF3239F9}" destId="{1EE20E7A-D790-45CE-90AD-F12F1503D444}" srcOrd="1" destOrd="0" presId="urn:microsoft.com/office/officeart/2005/8/layout/vList3"/>
    <dgm:cxn modelId="{1E395E75-55E2-4736-ADC0-CE235CAFD0BB}" type="presParOf" srcId="{7653488E-ACE8-4C59-B727-966BBF3239F9}" destId="{95545221-FE72-4D62-966F-5247711BF9A3}" srcOrd="2" destOrd="0" presId="urn:microsoft.com/office/officeart/2005/8/layout/vList3"/>
    <dgm:cxn modelId="{C4CE21AD-830E-4B59-8A8B-ED64494608FF}" type="presParOf" srcId="{95545221-FE72-4D62-966F-5247711BF9A3}" destId="{175F1D16-E41C-4521-99E1-6B900A0A8BD3}" srcOrd="0" destOrd="0" presId="urn:microsoft.com/office/officeart/2005/8/layout/vList3"/>
    <dgm:cxn modelId="{D2D49452-4920-40BD-8EFE-1DE4C43347CD}" type="presParOf" srcId="{95545221-FE72-4D62-966F-5247711BF9A3}" destId="{149C638D-4636-450A-B27C-A5BCB6188B78}" srcOrd="1" destOrd="0" presId="urn:microsoft.com/office/officeart/2005/8/layout/vList3"/>
    <dgm:cxn modelId="{67F429B4-4891-4173-9895-7C80EBBE552C}" type="presParOf" srcId="{7653488E-ACE8-4C59-B727-966BBF3239F9}" destId="{89C0A3FD-8456-4DBC-91AC-08AA8FB10BAF}" srcOrd="3" destOrd="0" presId="urn:microsoft.com/office/officeart/2005/8/layout/vList3"/>
    <dgm:cxn modelId="{6AC78B75-049A-4CC0-ABFB-723BB3BE8441}" type="presParOf" srcId="{7653488E-ACE8-4C59-B727-966BBF3239F9}" destId="{03DFF981-C8CE-43B7-9A10-6F1932551038}" srcOrd="4" destOrd="0" presId="urn:microsoft.com/office/officeart/2005/8/layout/vList3"/>
    <dgm:cxn modelId="{3460BF62-5A50-4534-ACC3-260B4DA7D4FA}" type="presParOf" srcId="{03DFF981-C8CE-43B7-9A10-6F1932551038}" destId="{22963C5C-8898-46F8-A91C-3C5E3E3D2C8F}" srcOrd="0" destOrd="0" presId="urn:microsoft.com/office/officeart/2005/8/layout/vList3"/>
    <dgm:cxn modelId="{60ABD105-EBA9-47F4-8E6F-41594FA6614B}" type="presParOf" srcId="{03DFF981-C8CE-43B7-9A10-6F1932551038}" destId="{4A653979-5A78-4C54-B6CE-7B8EF93FC4AC}" srcOrd="1" destOrd="0" presId="urn:microsoft.com/office/officeart/2005/8/layout/vList3"/>
    <dgm:cxn modelId="{C8B7C9D1-0FB0-4627-8AD6-B1C225AE8EA4}" type="presParOf" srcId="{7653488E-ACE8-4C59-B727-966BBF3239F9}" destId="{0F08D25E-1A4C-443C-A64E-696CE171491D}" srcOrd="5" destOrd="0" presId="urn:microsoft.com/office/officeart/2005/8/layout/vList3"/>
    <dgm:cxn modelId="{2132B27C-2329-4817-8F71-5089CF5847C0}" type="presParOf" srcId="{7653488E-ACE8-4C59-B727-966BBF3239F9}" destId="{EF5D6337-FFD6-45FB-B77C-B4B2872234D7}" srcOrd="6" destOrd="0" presId="urn:microsoft.com/office/officeart/2005/8/layout/vList3"/>
    <dgm:cxn modelId="{5E56C9B7-D865-4755-A117-DABCBF98E3C3}" type="presParOf" srcId="{EF5D6337-FFD6-45FB-B77C-B4B2872234D7}" destId="{8329BEAC-33AB-49DD-98DB-AC688564DBE6}" srcOrd="0" destOrd="0" presId="urn:microsoft.com/office/officeart/2005/8/layout/vList3"/>
    <dgm:cxn modelId="{BCA3FF41-0B9F-442A-8F4F-6494FAF3FDBE}" type="presParOf" srcId="{EF5D6337-FFD6-45FB-B77C-B4B2872234D7}" destId="{1DFB3120-05A0-4D8E-800F-839987EC7BEF}" srcOrd="1" destOrd="0" presId="urn:microsoft.com/office/officeart/2005/8/layout/vList3"/>
    <dgm:cxn modelId="{573DE304-65E2-49ED-A738-92921B731FD5}" type="presParOf" srcId="{7653488E-ACE8-4C59-B727-966BBF3239F9}" destId="{F5430F6F-85F9-4CBB-A094-D91C386D0E34}" srcOrd="7" destOrd="0" presId="urn:microsoft.com/office/officeart/2005/8/layout/vList3"/>
    <dgm:cxn modelId="{EEC1AB94-2BFC-476E-AE20-6772EE6420DE}" type="presParOf" srcId="{7653488E-ACE8-4C59-B727-966BBF3239F9}" destId="{F5A64BE1-E0F3-463B-80CA-8B0C7FE9454D}" srcOrd="8" destOrd="0" presId="urn:microsoft.com/office/officeart/2005/8/layout/vList3"/>
    <dgm:cxn modelId="{E4BE6631-162C-42D0-B585-56E5AFC4321D}" type="presParOf" srcId="{F5A64BE1-E0F3-463B-80CA-8B0C7FE9454D}" destId="{760CE309-0E7A-4006-87DC-99455D9716D8}" srcOrd="0" destOrd="0" presId="urn:microsoft.com/office/officeart/2005/8/layout/vList3"/>
    <dgm:cxn modelId="{BFAF738F-BD7A-4033-A670-FD129284A678}" type="presParOf" srcId="{F5A64BE1-E0F3-463B-80CA-8B0C7FE9454D}" destId="{A9F4504B-5805-4A6C-A275-B4547F352D5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C133CB-66FD-402F-8B1D-0C19C195BCC5}" type="doc">
      <dgm:prSet loTypeId="urn:microsoft.com/office/officeart/2005/8/layout/vList3" loCatId="list" qsTypeId="urn:microsoft.com/office/officeart/2005/8/quickstyle/simple1" qsCatId="simple" csTypeId="urn:microsoft.com/office/officeart/2005/8/colors/accent1_1" csCatId="accent1" phldr="1"/>
      <dgm:spPr/>
    </dgm:pt>
    <dgm:pt modelId="{381B7FAC-CE7C-4A16-B10C-6E4F20FDF618}">
      <dgm:prSet phldrT="[Text]" custT="1"/>
      <dgm:spPr/>
      <dgm:t>
        <a:bodyPr/>
        <a:lstStyle/>
        <a:p>
          <a:r>
            <a:rPr lang="en-US" sz="1800" b="1" dirty="0">
              <a:solidFill>
                <a:schemeClr val="accent2">
                  <a:lumMod val="75000"/>
                </a:schemeClr>
              </a:solidFill>
            </a:rPr>
            <a:t>Encourager – Like Barnabas</a:t>
          </a:r>
          <a:r>
            <a:rPr lang="en-US" sz="1800" dirty="0">
              <a:solidFill>
                <a:schemeClr val="accent2">
                  <a:lumMod val="75000"/>
                </a:schemeClr>
              </a:solidFill>
            </a:rPr>
            <a:t> </a:t>
          </a:r>
        </a:p>
        <a:p>
          <a:r>
            <a:rPr lang="en-US" sz="1800" dirty="0">
              <a:solidFill>
                <a:schemeClr val="accent2">
                  <a:lumMod val="75000"/>
                </a:schemeClr>
              </a:solidFill>
            </a:rPr>
            <a:t>(Acts 4:36-37; 9:26-28)</a:t>
          </a:r>
        </a:p>
      </dgm:t>
    </dgm:pt>
    <dgm:pt modelId="{48E5D2D3-0713-4585-B46F-F90E46BB3BF5}" type="parTrans" cxnId="{E6F637F9-FE01-416E-8EC8-F43CEED09EB0}">
      <dgm:prSet/>
      <dgm:spPr/>
      <dgm:t>
        <a:bodyPr/>
        <a:lstStyle/>
        <a:p>
          <a:endParaRPr lang="en-US"/>
        </a:p>
      </dgm:t>
    </dgm:pt>
    <dgm:pt modelId="{B7911D76-455C-4C6A-B161-E9D1991622D6}" type="sibTrans" cxnId="{E6F637F9-FE01-416E-8EC8-F43CEED09EB0}">
      <dgm:prSet/>
      <dgm:spPr/>
      <dgm:t>
        <a:bodyPr/>
        <a:lstStyle/>
        <a:p>
          <a:endParaRPr lang="en-US"/>
        </a:p>
      </dgm:t>
    </dgm:pt>
    <dgm:pt modelId="{438EC4F8-01ED-4BD5-B3F2-6D64CFE0911B}">
      <dgm:prSet custT="1"/>
      <dgm:spPr/>
      <dgm:t>
        <a:bodyPr/>
        <a:lstStyle/>
        <a:p>
          <a:r>
            <a:rPr lang="en-US" sz="1800" b="1" dirty="0">
              <a:solidFill>
                <a:schemeClr val="accent2">
                  <a:lumMod val="75000"/>
                </a:schemeClr>
              </a:solidFill>
            </a:rPr>
            <a:t>Heart of a Servant – Like Tabitha </a:t>
          </a:r>
          <a:r>
            <a:rPr lang="en-US" sz="1800" dirty="0">
              <a:solidFill>
                <a:schemeClr val="accent2">
                  <a:lumMod val="75000"/>
                </a:schemeClr>
              </a:solidFill>
            </a:rPr>
            <a:t>(Acts 9:36-43) </a:t>
          </a:r>
          <a:r>
            <a:rPr lang="en-US" sz="1800" b="1" dirty="0">
              <a:solidFill>
                <a:schemeClr val="accent2">
                  <a:lumMod val="75000"/>
                </a:schemeClr>
              </a:solidFill>
            </a:rPr>
            <a:t>&amp; Phoebe</a:t>
          </a:r>
          <a:r>
            <a:rPr lang="en-US" sz="1800" dirty="0">
              <a:solidFill>
                <a:schemeClr val="accent2">
                  <a:lumMod val="75000"/>
                </a:schemeClr>
              </a:solidFill>
            </a:rPr>
            <a:t> (Rom. 16:1-2)</a:t>
          </a:r>
        </a:p>
      </dgm:t>
    </dgm:pt>
    <dgm:pt modelId="{FD18C240-4E3F-4742-A790-F02365CFC178}" type="parTrans" cxnId="{F9C7F4E7-71C0-43A4-9FE9-F33C11313605}">
      <dgm:prSet/>
      <dgm:spPr/>
      <dgm:t>
        <a:bodyPr/>
        <a:lstStyle/>
        <a:p>
          <a:endParaRPr lang="en-US"/>
        </a:p>
      </dgm:t>
    </dgm:pt>
    <dgm:pt modelId="{8FF6658C-631D-4F67-A2D8-9E13AC4C3C6B}" type="sibTrans" cxnId="{F9C7F4E7-71C0-43A4-9FE9-F33C11313605}">
      <dgm:prSet/>
      <dgm:spPr/>
      <dgm:t>
        <a:bodyPr/>
        <a:lstStyle/>
        <a:p>
          <a:endParaRPr lang="en-US"/>
        </a:p>
      </dgm:t>
    </dgm:pt>
    <dgm:pt modelId="{1C323CF8-B8D0-4C08-9ABF-139C97C3C694}">
      <dgm:prSet custT="1"/>
      <dgm:spPr/>
      <dgm:t>
        <a:bodyPr/>
        <a:lstStyle/>
        <a:p>
          <a:r>
            <a:rPr lang="en-US" sz="1800" b="1" dirty="0">
              <a:solidFill>
                <a:schemeClr val="accent2">
                  <a:lumMod val="75000"/>
                </a:schemeClr>
              </a:solidFill>
            </a:rPr>
            <a:t>Preacher/Teacher to save the lost – Like Paul </a:t>
          </a:r>
          <a:r>
            <a:rPr lang="en-US" sz="1800" dirty="0">
              <a:solidFill>
                <a:schemeClr val="accent2">
                  <a:lumMod val="75000"/>
                </a:schemeClr>
              </a:solidFill>
            </a:rPr>
            <a:t>(Acts 9:15-16; II Cor. 5:10-11; Eph. 6:18-20; Col. 4:2-4)</a:t>
          </a:r>
        </a:p>
      </dgm:t>
    </dgm:pt>
    <dgm:pt modelId="{4CB33E28-D616-4003-8C3E-6A03ACA8B157}" type="parTrans" cxnId="{186154D7-DEAC-4F7D-8DC1-0982305B0A7D}">
      <dgm:prSet/>
      <dgm:spPr/>
      <dgm:t>
        <a:bodyPr/>
        <a:lstStyle/>
        <a:p>
          <a:endParaRPr lang="en-US"/>
        </a:p>
      </dgm:t>
    </dgm:pt>
    <dgm:pt modelId="{3B01CF92-5326-49BD-9F4D-C230A011B11B}" type="sibTrans" cxnId="{186154D7-DEAC-4F7D-8DC1-0982305B0A7D}">
      <dgm:prSet/>
      <dgm:spPr/>
      <dgm:t>
        <a:bodyPr/>
        <a:lstStyle/>
        <a:p>
          <a:endParaRPr lang="en-US"/>
        </a:p>
      </dgm:t>
    </dgm:pt>
    <dgm:pt modelId="{940EBE8A-EDA1-496F-A4F8-C61303BBDC30}">
      <dgm:prSet/>
      <dgm:spPr/>
      <dgm:t>
        <a:bodyPr/>
        <a:lstStyle/>
        <a:p>
          <a:r>
            <a:rPr lang="en-US" b="1" dirty="0">
              <a:solidFill>
                <a:schemeClr val="accent2">
                  <a:lumMod val="75000"/>
                </a:schemeClr>
              </a:solidFill>
            </a:rPr>
            <a:t>Preacher/Teacher to defend the faith – Like Timothy </a:t>
          </a:r>
        </a:p>
        <a:p>
          <a:r>
            <a:rPr lang="en-US" dirty="0">
              <a:solidFill>
                <a:schemeClr val="accent2">
                  <a:lumMod val="75000"/>
                </a:schemeClr>
              </a:solidFill>
            </a:rPr>
            <a:t>(I Tim. 4:1-6; II Tim. 4:1-5)</a:t>
          </a:r>
        </a:p>
      </dgm:t>
    </dgm:pt>
    <dgm:pt modelId="{1EE2C1C3-C362-4B39-BD82-858A7D7FA5C7}" type="parTrans" cxnId="{465DA7DD-C1FC-4D36-9679-E09B82598A66}">
      <dgm:prSet/>
      <dgm:spPr/>
      <dgm:t>
        <a:bodyPr/>
        <a:lstStyle/>
        <a:p>
          <a:endParaRPr lang="en-US"/>
        </a:p>
      </dgm:t>
    </dgm:pt>
    <dgm:pt modelId="{F1C02016-9004-496F-88B7-864FC0F30A19}" type="sibTrans" cxnId="{465DA7DD-C1FC-4D36-9679-E09B82598A66}">
      <dgm:prSet/>
      <dgm:spPr/>
      <dgm:t>
        <a:bodyPr/>
        <a:lstStyle/>
        <a:p>
          <a:endParaRPr lang="en-US"/>
        </a:p>
      </dgm:t>
    </dgm:pt>
    <dgm:pt modelId="{04B418A6-8044-4C0B-8F9A-07B96874B4D1}">
      <dgm:prSet/>
      <dgm:spPr/>
      <dgm:t>
        <a:bodyPr/>
        <a:lstStyle/>
        <a:p>
          <a:r>
            <a:rPr lang="en-US" b="1" dirty="0">
              <a:solidFill>
                <a:schemeClr val="accent2">
                  <a:lumMod val="75000"/>
                </a:schemeClr>
              </a:solidFill>
            </a:rPr>
            <a:t>Use Talents and Abilities as Members of the Body </a:t>
          </a:r>
        </a:p>
        <a:p>
          <a:r>
            <a:rPr lang="en-US" dirty="0">
              <a:solidFill>
                <a:schemeClr val="accent2">
                  <a:lumMod val="75000"/>
                </a:schemeClr>
              </a:solidFill>
            </a:rPr>
            <a:t>(I Cor. 12:12-27; Eph. 4:14-16)</a:t>
          </a:r>
        </a:p>
      </dgm:t>
    </dgm:pt>
    <dgm:pt modelId="{F6066944-96E6-42C0-A119-6C20CB5B2979}" type="parTrans" cxnId="{49B211DB-84CD-42D3-A6A0-F03DCDC1030E}">
      <dgm:prSet/>
      <dgm:spPr/>
      <dgm:t>
        <a:bodyPr/>
        <a:lstStyle/>
        <a:p>
          <a:endParaRPr lang="en-US"/>
        </a:p>
      </dgm:t>
    </dgm:pt>
    <dgm:pt modelId="{B6FF39EB-AD6E-42AB-B18E-709422587835}" type="sibTrans" cxnId="{49B211DB-84CD-42D3-A6A0-F03DCDC1030E}">
      <dgm:prSet/>
      <dgm:spPr/>
      <dgm:t>
        <a:bodyPr/>
        <a:lstStyle/>
        <a:p>
          <a:endParaRPr lang="en-US"/>
        </a:p>
      </dgm:t>
    </dgm:pt>
    <dgm:pt modelId="{7653488E-ACE8-4C59-B727-966BBF3239F9}" type="pres">
      <dgm:prSet presAssocID="{3AC133CB-66FD-402F-8B1D-0C19C195BCC5}" presName="linearFlow" presStyleCnt="0">
        <dgm:presLayoutVars>
          <dgm:dir/>
          <dgm:resizeHandles val="exact"/>
        </dgm:presLayoutVars>
      </dgm:prSet>
      <dgm:spPr/>
    </dgm:pt>
    <dgm:pt modelId="{DE412443-2F26-4F2B-8C89-018452DD4E85}" type="pres">
      <dgm:prSet presAssocID="{381B7FAC-CE7C-4A16-B10C-6E4F20FDF618}" presName="composite" presStyleCnt="0"/>
      <dgm:spPr/>
    </dgm:pt>
    <dgm:pt modelId="{5A022618-C83D-4BEE-9078-BD32490B4D08}" type="pres">
      <dgm:prSet presAssocID="{381B7FAC-CE7C-4A16-B10C-6E4F20FDF618}" presName="imgShp" presStyleLbl="fgImgPlace1" presStyleIdx="0" presStyleCnt="5"/>
      <dgm:spPr>
        <a:blipFill>
          <a:blip xmlns:r="http://schemas.openxmlformats.org/officeDocument/2006/relationships" r:embed="rId1"/>
          <a:srcRect/>
          <a:stretch>
            <a:fillRect t="-25000" b="-25000"/>
          </a:stretch>
        </a:blipFill>
      </dgm:spPr>
    </dgm:pt>
    <dgm:pt modelId="{621BA4A7-8564-4907-BE80-034906E654E5}" type="pres">
      <dgm:prSet presAssocID="{381B7FAC-CE7C-4A16-B10C-6E4F20FDF618}" presName="txShp" presStyleLbl="node1" presStyleIdx="0" presStyleCnt="5">
        <dgm:presLayoutVars>
          <dgm:bulletEnabled val="1"/>
        </dgm:presLayoutVars>
      </dgm:prSet>
      <dgm:spPr/>
    </dgm:pt>
    <dgm:pt modelId="{1EE20E7A-D790-45CE-90AD-F12F1503D444}" type="pres">
      <dgm:prSet presAssocID="{B7911D76-455C-4C6A-B161-E9D1991622D6}" presName="spacing" presStyleCnt="0"/>
      <dgm:spPr/>
    </dgm:pt>
    <dgm:pt modelId="{95545221-FE72-4D62-966F-5247711BF9A3}" type="pres">
      <dgm:prSet presAssocID="{438EC4F8-01ED-4BD5-B3F2-6D64CFE0911B}" presName="composite" presStyleCnt="0"/>
      <dgm:spPr/>
    </dgm:pt>
    <dgm:pt modelId="{175F1D16-E41C-4521-99E1-6B900A0A8BD3}" type="pres">
      <dgm:prSet presAssocID="{438EC4F8-01ED-4BD5-B3F2-6D64CFE0911B}"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dgm:spPr>
    </dgm:pt>
    <dgm:pt modelId="{149C638D-4636-450A-B27C-A5BCB6188B78}" type="pres">
      <dgm:prSet presAssocID="{438EC4F8-01ED-4BD5-B3F2-6D64CFE0911B}" presName="txShp" presStyleLbl="node1" presStyleIdx="1" presStyleCnt="5">
        <dgm:presLayoutVars>
          <dgm:bulletEnabled val="1"/>
        </dgm:presLayoutVars>
      </dgm:prSet>
      <dgm:spPr/>
    </dgm:pt>
    <dgm:pt modelId="{89C0A3FD-8456-4DBC-91AC-08AA8FB10BAF}" type="pres">
      <dgm:prSet presAssocID="{8FF6658C-631D-4F67-A2D8-9E13AC4C3C6B}" presName="spacing" presStyleCnt="0"/>
      <dgm:spPr/>
    </dgm:pt>
    <dgm:pt modelId="{03DFF981-C8CE-43B7-9A10-6F1932551038}" type="pres">
      <dgm:prSet presAssocID="{1C323CF8-B8D0-4C08-9ABF-139C97C3C694}" presName="composite" presStyleCnt="0"/>
      <dgm:spPr/>
    </dgm:pt>
    <dgm:pt modelId="{22963C5C-8898-46F8-A91C-3C5E3E3D2C8F}" type="pres">
      <dgm:prSet presAssocID="{1C323CF8-B8D0-4C08-9ABF-139C97C3C694}" presName="imgShp" presStyleLbl="fgImgPlace1" presStyleIdx="2" presStyleCnt="5"/>
      <dgm:spPr>
        <a:blipFill>
          <a:blip xmlns:r="http://schemas.openxmlformats.org/officeDocument/2006/relationships" r:embed="rId3"/>
          <a:srcRect/>
          <a:stretch>
            <a:fillRect l="-13000" r="-13000"/>
          </a:stretch>
        </a:blipFill>
      </dgm:spPr>
    </dgm:pt>
    <dgm:pt modelId="{4A653979-5A78-4C54-B6CE-7B8EF93FC4AC}" type="pres">
      <dgm:prSet presAssocID="{1C323CF8-B8D0-4C08-9ABF-139C97C3C694}" presName="txShp" presStyleLbl="node1" presStyleIdx="2" presStyleCnt="5" custScaleY="110402">
        <dgm:presLayoutVars>
          <dgm:bulletEnabled val="1"/>
        </dgm:presLayoutVars>
      </dgm:prSet>
      <dgm:spPr/>
    </dgm:pt>
    <dgm:pt modelId="{0F08D25E-1A4C-443C-A64E-696CE171491D}" type="pres">
      <dgm:prSet presAssocID="{3B01CF92-5326-49BD-9F4D-C230A011B11B}" presName="spacing" presStyleCnt="0"/>
      <dgm:spPr/>
    </dgm:pt>
    <dgm:pt modelId="{EF5D6337-FFD6-45FB-B77C-B4B2872234D7}" type="pres">
      <dgm:prSet presAssocID="{940EBE8A-EDA1-496F-A4F8-C61303BBDC30}" presName="composite" presStyleCnt="0"/>
      <dgm:spPr/>
    </dgm:pt>
    <dgm:pt modelId="{8329BEAC-33AB-49DD-98DB-AC688564DBE6}" type="pres">
      <dgm:prSet presAssocID="{940EBE8A-EDA1-496F-A4F8-C61303BBDC30}" presName="imgShp" presStyleLbl="fgImgPlace1" presStyleIdx="3" presStyleCnt="5"/>
      <dgm:spPr>
        <a:blipFill>
          <a:blip xmlns:r="http://schemas.openxmlformats.org/officeDocument/2006/relationships" r:embed="rId4"/>
          <a:srcRect/>
          <a:stretch>
            <a:fillRect t="-27000" b="-27000"/>
          </a:stretch>
        </a:blipFill>
      </dgm:spPr>
    </dgm:pt>
    <dgm:pt modelId="{1DFB3120-05A0-4D8E-800F-839987EC7BEF}" type="pres">
      <dgm:prSet presAssocID="{940EBE8A-EDA1-496F-A4F8-C61303BBDC30}" presName="txShp" presStyleLbl="node1" presStyleIdx="3" presStyleCnt="5">
        <dgm:presLayoutVars>
          <dgm:bulletEnabled val="1"/>
        </dgm:presLayoutVars>
      </dgm:prSet>
      <dgm:spPr/>
    </dgm:pt>
    <dgm:pt modelId="{F5430F6F-85F9-4CBB-A094-D91C386D0E34}" type="pres">
      <dgm:prSet presAssocID="{F1C02016-9004-496F-88B7-864FC0F30A19}" presName="spacing" presStyleCnt="0"/>
      <dgm:spPr/>
    </dgm:pt>
    <dgm:pt modelId="{F5A64BE1-E0F3-463B-80CA-8B0C7FE9454D}" type="pres">
      <dgm:prSet presAssocID="{04B418A6-8044-4C0B-8F9A-07B96874B4D1}" presName="composite" presStyleCnt="0"/>
      <dgm:spPr/>
    </dgm:pt>
    <dgm:pt modelId="{760CE309-0E7A-4006-87DC-99455D9716D8}" type="pres">
      <dgm:prSet presAssocID="{04B418A6-8044-4C0B-8F9A-07B96874B4D1}" presName="imgShp" presStyleLbl="fgImgPlace1" presStyleIdx="4" presStyleCnt="5"/>
      <dgm:spPr>
        <a:blipFill>
          <a:blip xmlns:r="http://schemas.openxmlformats.org/officeDocument/2006/relationships" r:embed="rId5"/>
          <a:srcRect/>
          <a:stretch>
            <a:fillRect l="-17000" r="-17000"/>
          </a:stretch>
        </a:blipFill>
      </dgm:spPr>
    </dgm:pt>
    <dgm:pt modelId="{A9F4504B-5805-4A6C-A275-B4547F352D57}" type="pres">
      <dgm:prSet presAssocID="{04B418A6-8044-4C0B-8F9A-07B96874B4D1}" presName="txShp" presStyleLbl="node1" presStyleIdx="4" presStyleCnt="5">
        <dgm:presLayoutVars>
          <dgm:bulletEnabled val="1"/>
        </dgm:presLayoutVars>
      </dgm:prSet>
      <dgm:spPr/>
    </dgm:pt>
  </dgm:ptLst>
  <dgm:cxnLst>
    <dgm:cxn modelId="{D1076830-1982-449B-A850-E89D57720A59}" type="presOf" srcId="{940EBE8A-EDA1-496F-A4F8-C61303BBDC30}" destId="{1DFB3120-05A0-4D8E-800F-839987EC7BEF}" srcOrd="0" destOrd="0" presId="urn:microsoft.com/office/officeart/2005/8/layout/vList3"/>
    <dgm:cxn modelId="{8C322B35-8D49-44DE-BF12-698E01FFEB42}" type="presOf" srcId="{381B7FAC-CE7C-4A16-B10C-6E4F20FDF618}" destId="{621BA4A7-8564-4907-BE80-034906E654E5}" srcOrd="0" destOrd="0" presId="urn:microsoft.com/office/officeart/2005/8/layout/vList3"/>
    <dgm:cxn modelId="{85347A49-58DB-4482-A021-7CD609F78FBE}" type="presOf" srcId="{438EC4F8-01ED-4BD5-B3F2-6D64CFE0911B}" destId="{149C638D-4636-450A-B27C-A5BCB6188B78}" srcOrd="0" destOrd="0" presId="urn:microsoft.com/office/officeart/2005/8/layout/vList3"/>
    <dgm:cxn modelId="{5A65B34A-CB02-4F2E-BA4A-B34D31FAD5DC}" type="presOf" srcId="{1C323CF8-B8D0-4C08-9ABF-139C97C3C694}" destId="{4A653979-5A78-4C54-B6CE-7B8EF93FC4AC}" srcOrd="0" destOrd="0" presId="urn:microsoft.com/office/officeart/2005/8/layout/vList3"/>
    <dgm:cxn modelId="{9E95C79E-9F52-48BE-BF61-6C1D0898D8AE}" type="presOf" srcId="{3AC133CB-66FD-402F-8B1D-0C19C195BCC5}" destId="{7653488E-ACE8-4C59-B727-966BBF3239F9}" srcOrd="0" destOrd="0" presId="urn:microsoft.com/office/officeart/2005/8/layout/vList3"/>
    <dgm:cxn modelId="{A38ADAB0-832A-4D40-B87F-AC2DCF36C6DD}" type="presOf" srcId="{04B418A6-8044-4C0B-8F9A-07B96874B4D1}" destId="{A9F4504B-5805-4A6C-A275-B4547F352D57}" srcOrd="0" destOrd="0" presId="urn:microsoft.com/office/officeart/2005/8/layout/vList3"/>
    <dgm:cxn modelId="{186154D7-DEAC-4F7D-8DC1-0982305B0A7D}" srcId="{3AC133CB-66FD-402F-8B1D-0C19C195BCC5}" destId="{1C323CF8-B8D0-4C08-9ABF-139C97C3C694}" srcOrd="2" destOrd="0" parTransId="{4CB33E28-D616-4003-8C3E-6A03ACA8B157}" sibTransId="{3B01CF92-5326-49BD-9F4D-C230A011B11B}"/>
    <dgm:cxn modelId="{49B211DB-84CD-42D3-A6A0-F03DCDC1030E}" srcId="{3AC133CB-66FD-402F-8B1D-0C19C195BCC5}" destId="{04B418A6-8044-4C0B-8F9A-07B96874B4D1}" srcOrd="4" destOrd="0" parTransId="{F6066944-96E6-42C0-A119-6C20CB5B2979}" sibTransId="{B6FF39EB-AD6E-42AB-B18E-709422587835}"/>
    <dgm:cxn modelId="{465DA7DD-C1FC-4D36-9679-E09B82598A66}" srcId="{3AC133CB-66FD-402F-8B1D-0C19C195BCC5}" destId="{940EBE8A-EDA1-496F-A4F8-C61303BBDC30}" srcOrd="3" destOrd="0" parTransId="{1EE2C1C3-C362-4B39-BD82-858A7D7FA5C7}" sibTransId="{F1C02016-9004-496F-88B7-864FC0F30A19}"/>
    <dgm:cxn modelId="{F9C7F4E7-71C0-43A4-9FE9-F33C11313605}" srcId="{3AC133CB-66FD-402F-8B1D-0C19C195BCC5}" destId="{438EC4F8-01ED-4BD5-B3F2-6D64CFE0911B}" srcOrd="1" destOrd="0" parTransId="{FD18C240-4E3F-4742-A790-F02365CFC178}" sibTransId="{8FF6658C-631D-4F67-A2D8-9E13AC4C3C6B}"/>
    <dgm:cxn modelId="{E6F637F9-FE01-416E-8EC8-F43CEED09EB0}" srcId="{3AC133CB-66FD-402F-8B1D-0C19C195BCC5}" destId="{381B7FAC-CE7C-4A16-B10C-6E4F20FDF618}" srcOrd="0" destOrd="0" parTransId="{48E5D2D3-0713-4585-B46F-F90E46BB3BF5}" sibTransId="{B7911D76-455C-4C6A-B161-E9D1991622D6}"/>
    <dgm:cxn modelId="{709F21B7-3BF0-41FF-A061-D19F5AC0A2A4}" type="presParOf" srcId="{7653488E-ACE8-4C59-B727-966BBF3239F9}" destId="{DE412443-2F26-4F2B-8C89-018452DD4E85}" srcOrd="0" destOrd="0" presId="urn:microsoft.com/office/officeart/2005/8/layout/vList3"/>
    <dgm:cxn modelId="{AD45884F-55AB-4C60-97B8-17D3DBE3BBC7}" type="presParOf" srcId="{DE412443-2F26-4F2B-8C89-018452DD4E85}" destId="{5A022618-C83D-4BEE-9078-BD32490B4D08}" srcOrd="0" destOrd="0" presId="urn:microsoft.com/office/officeart/2005/8/layout/vList3"/>
    <dgm:cxn modelId="{07049D31-9D17-4036-8F93-F67492BF2735}" type="presParOf" srcId="{DE412443-2F26-4F2B-8C89-018452DD4E85}" destId="{621BA4A7-8564-4907-BE80-034906E654E5}" srcOrd="1" destOrd="0" presId="urn:microsoft.com/office/officeart/2005/8/layout/vList3"/>
    <dgm:cxn modelId="{A84FB403-4610-4E38-9CBD-5DE4E3A85398}" type="presParOf" srcId="{7653488E-ACE8-4C59-B727-966BBF3239F9}" destId="{1EE20E7A-D790-45CE-90AD-F12F1503D444}" srcOrd="1" destOrd="0" presId="urn:microsoft.com/office/officeart/2005/8/layout/vList3"/>
    <dgm:cxn modelId="{1E395E75-55E2-4736-ADC0-CE235CAFD0BB}" type="presParOf" srcId="{7653488E-ACE8-4C59-B727-966BBF3239F9}" destId="{95545221-FE72-4D62-966F-5247711BF9A3}" srcOrd="2" destOrd="0" presId="urn:microsoft.com/office/officeart/2005/8/layout/vList3"/>
    <dgm:cxn modelId="{C4CE21AD-830E-4B59-8A8B-ED64494608FF}" type="presParOf" srcId="{95545221-FE72-4D62-966F-5247711BF9A3}" destId="{175F1D16-E41C-4521-99E1-6B900A0A8BD3}" srcOrd="0" destOrd="0" presId="urn:microsoft.com/office/officeart/2005/8/layout/vList3"/>
    <dgm:cxn modelId="{D2D49452-4920-40BD-8EFE-1DE4C43347CD}" type="presParOf" srcId="{95545221-FE72-4D62-966F-5247711BF9A3}" destId="{149C638D-4636-450A-B27C-A5BCB6188B78}" srcOrd="1" destOrd="0" presId="urn:microsoft.com/office/officeart/2005/8/layout/vList3"/>
    <dgm:cxn modelId="{67F429B4-4891-4173-9895-7C80EBBE552C}" type="presParOf" srcId="{7653488E-ACE8-4C59-B727-966BBF3239F9}" destId="{89C0A3FD-8456-4DBC-91AC-08AA8FB10BAF}" srcOrd="3" destOrd="0" presId="urn:microsoft.com/office/officeart/2005/8/layout/vList3"/>
    <dgm:cxn modelId="{6AC78B75-049A-4CC0-ABFB-723BB3BE8441}" type="presParOf" srcId="{7653488E-ACE8-4C59-B727-966BBF3239F9}" destId="{03DFF981-C8CE-43B7-9A10-6F1932551038}" srcOrd="4" destOrd="0" presId="urn:microsoft.com/office/officeart/2005/8/layout/vList3"/>
    <dgm:cxn modelId="{3460BF62-5A50-4534-ACC3-260B4DA7D4FA}" type="presParOf" srcId="{03DFF981-C8CE-43B7-9A10-6F1932551038}" destId="{22963C5C-8898-46F8-A91C-3C5E3E3D2C8F}" srcOrd="0" destOrd="0" presId="urn:microsoft.com/office/officeart/2005/8/layout/vList3"/>
    <dgm:cxn modelId="{60ABD105-EBA9-47F4-8E6F-41594FA6614B}" type="presParOf" srcId="{03DFF981-C8CE-43B7-9A10-6F1932551038}" destId="{4A653979-5A78-4C54-B6CE-7B8EF93FC4AC}" srcOrd="1" destOrd="0" presId="urn:microsoft.com/office/officeart/2005/8/layout/vList3"/>
    <dgm:cxn modelId="{C8B7C9D1-0FB0-4627-8AD6-B1C225AE8EA4}" type="presParOf" srcId="{7653488E-ACE8-4C59-B727-966BBF3239F9}" destId="{0F08D25E-1A4C-443C-A64E-696CE171491D}" srcOrd="5" destOrd="0" presId="urn:microsoft.com/office/officeart/2005/8/layout/vList3"/>
    <dgm:cxn modelId="{2132B27C-2329-4817-8F71-5089CF5847C0}" type="presParOf" srcId="{7653488E-ACE8-4C59-B727-966BBF3239F9}" destId="{EF5D6337-FFD6-45FB-B77C-B4B2872234D7}" srcOrd="6" destOrd="0" presId="urn:microsoft.com/office/officeart/2005/8/layout/vList3"/>
    <dgm:cxn modelId="{5E56C9B7-D865-4755-A117-DABCBF98E3C3}" type="presParOf" srcId="{EF5D6337-FFD6-45FB-B77C-B4B2872234D7}" destId="{8329BEAC-33AB-49DD-98DB-AC688564DBE6}" srcOrd="0" destOrd="0" presId="urn:microsoft.com/office/officeart/2005/8/layout/vList3"/>
    <dgm:cxn modelId="{BCA3FF41-0B9F-442A-8F4F-6494FAF3FDBE}" type="presParOf" srcId="{EF5D6337-FFD6-45FB-B77C-B4B2872234D7}" destId="{1DFB3120-05A0-4D8E-800F-839987EC7BEF}" srcOrd="1" destOrd="0" presId="urn:microsoft.com/office/officeart/2005/8/layout/vList3"/>
    <dgm:cxn modelId="{573DE304-65E2-49ED-A738-92921B731FD5}" type="presParOf" srcId="{7653488E-ACE8-4C59-B727-966BBF3239F9}" destId="{F5430F6F-85F9-4CBB-A094-D91C386D0E34}" srcOrd="7" destOrd="0" presId="urn:microsoft.com/office/officeart/2005/8/layout/vList3"/>
    <dgm:cxn modelId="{EEC1AB94-2BFC-476E-AE20-6772EE6420DE}" type="presParOf" srcId="{7653488E-ACE8-4C59-B727-966BBF3239F9}" destId="{F5A64BE1-E0F3-463B-80CA-8B0C7FE9454D}" srcOrd="8" destOrd="0" presId="urn:microsoft.com/office/officeart/2005/8/layout/vList3"/>
    <dgm:cxn modelId="{E4BE6631-162C-42D0-B585-56E5AFC4321D}" type="presParOf" srcId="{F5A64BE1-E0F3-463B-80CA-8B0C7FE9454D}" destId="{760CE309-0E7A-4006-87DC-99455D9716D8}" srcOrd="0" destOrd="0" presId="urn:microsoft.com/office/officeart/2005/8/layout/vList3"/>
    <dgm:cxn modelId="{BFAF738F-BD7A-4033-A670-FD129284A678}" type="presParOf" srcId="{F5A64BE1-E0F3-463B-80CA-8B0C7FE9454D}" destId="{A9F4504B-5805-4A6C-A275-B4547F352D57}"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BA4A7-8564-4907-BE80-034906E654E5}">
      <dsp:nvSpPr>
        <dsp:cNvPr id="0" name=""/>
        <dsp:cNvSpPr/>
      </dsp:nvSpPr>
      <dsp:spPr>
        <a:xfrm rot="10800000">
          <a:off x="774381" y="279260"/>
          <a:ext cx="4071461" cy="1320940"/>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199"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Encourager – Like Barnabas</a:t>
          </a:r>
          <a:r>
            <a:rPr lang="en-US" sz="1800" kern="1200" dirty="0"/>
            <a:t> </a:t>
          </a:r>
        </a:p>
        <a:p>
          <a:pPr marL="0" lvl="0" indent="0" algn="ctr" defTabSz="800100">
            <a:lnSpc>
              <a:spcPct val="90000"/>
            </a:lnSpc>
            <a:spcBef>
              <a:spcPct val="0"/>
            </a:spcBef>
            <a:spcAft>
              <a:spcPct val="35000"/>
            </a:spcAft>
            <a:buNone/>
          </a:pPr>
          <a:r>
            <a:rPr lang="en-US" sz="1800" kern="1200" dirty="0"/>
            <a:t>(Acts 4:36-37; 9:26-28)</a:t>
          </a:r>
        </a:p>
      </dsp:txBody>
      <dsp:txXfrm rot="10800000">
        <a:off x="1104616" y="279260"/>
        <a:ext cx="3741226" cy="1320940"/>
      </dsp:txXfrm>
    </dsp:sp>
    <dsp:sp modelId="{5A022618-C83D-4BEE-9078-BD32490B4D08}">
      <dsp:nvSpPr>
        <dsp:cNvPr id="0" name=""/>
        <dsp:cNvSpPr/>
      </dsp:nvSpPr>
      <dsp:spPr>
        <a:xfrm>
          <a:off x="259557" y="84575"/>
          <a:ext cx="1706016" cy="1710309"/>
        </a:xfrm>
        <a:prstGeom prst="ellipse">
          <a:avLst/>
        </a:prstGeom>
        <a:blipFill>
          <a:blip xmlns:r="http://schemas.openxmlformats.org/officeDocument/2006/relationships" r:embed="rId1"/>
          <a:srcRect/>
          <a:stretch>
            <a:fillRect t="-25000" b="-2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BA4A7-8564-4907-BE80-034906E654E5}">
      <dsp:nvSpPr>
        <dsp:cNvPr id="0" name=""/>
        <dsp:cNvSpPr/>
      </dsp:nvSpPr>
      <dsp:spPr>
        <a:xfrm rot="10800000">
          <a:off x="1329790" y="1980"/>
          <a:ext cx="3800475" cy="149011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099"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2">
                  <a:lumMod val="75000"/>
                </a:schemeClr>
              </a:solidFill>
            </a:rPr>
            <a:t>Encourager – Like Barnabas</a:t>
          </a:r>
          <a:r>
            <a:rPr lang="en-US" sz="1800" i="1" kern="1200" dirty="0">
              <a:solidFill>
                <a:schemeClr val="accent2">
                  <a:lumMod val="75000"/>
                </a:schemeClr>
              </a:solidFill>
            </a:rPr>
            <a:t> </a:t>
          </a:r>
        </a:p>
        <a:p>
          <a:pPr marL="0" lvl="0" indent="0" algn="ctr" defTabSz="800100">
            <a:lnSpc>
              <a:spcPct val="90000"/>
            </a:lnSpc>
            <a:spcBef>
              <a:spcPct val="0"/>
            </a:spcBef>
            <a:spcAft>
              <a:spcPct val="35000"/>
            </a:spcAft>
            <a:buNone/>
          </a:pPr>
          <a:r>
            <a:rPr lang="en-US" sz="1800" i="1" kern="1200" dirty="0">
              <a:solidFill>
                <a:schemeClr val="accent2">
                  <a:lumMod val="75000"/>
                </a:schemeClr>
              </a:solidFill>
            </a:rPr>
            <a:t>(Acts 4:36-37; 9:26-28)</a:t>
          </a:r>
        </a:p>
      </dsp:txBody>
      <dsp:txXfrm rot="10800000">
        <a:off x="1702318" y="1980"/>
        <a:ext cx="3427947" cy="1490113"/>
      </dsp:txXfrm>
    </dsp:sp>
    <dsp:sp modelId="{5A022618-C83D-4BEE-9078-BD32490B4D08}">
      <dsp:nvSpPr>
        <dsp:cNvPr id="0" name=""/>
        <dsp:cNvSpPr/>
      </dsp:nvSpPr>
      <dsp:spPr>
        <a:xfrm>
          <a:off x="584734" y="1980"/>
          <a:ext cx="1490113" cy="1490113"/>
        </a:xfrm>
        <a:prstGeom prst="ellipse">
          <a:avLst/>
        </a:prstGeom>
        <a:blipFill>
          <a:blip xmlns:r="http://schemas.openxmlformats.org/officeDocument/2006/relationships" r:embed="rId1"/>
          <a:srcRect/>
          <a:stretch>
            <a:fillRect t="-25000" b="-2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9C638D-4636-450A-B27C-A5BCB6188B78}">
      <dsp:nvSpPr>
        <dsp:cNvPr id="0" name=""/>
        <dsp:cNvSpPr/>
      </dsp:nvSpPr>
      <dsp:spPr>
        <a:xfrm rot="10800000">
          <a:off x="1329790" y="1936904"/>
          <a:ext cx="3800475" cy="149011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099"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Heart of a Servant – Like Tabitha </a:t>
          </a:r>
          <a:r>
            <a:rPr lang="en-US" sz="1800" kern="1200" dirty="0">
              <a:solidFill>
                <a:schemeClr val="tx1"/>
              </a:solidFill>
            </a:rPr>
            <a:t>(Acts 9:36-43) </a:t>
          </a:r>
          <a:r>
            <a:rPr lang="en-US" sz="1800" b="1" kern="1200" dirty="0">
              <a:solidFill>
                <a:schemeClr val="tx1"/>
              </a:solidFill>
            </a:rPr>
            <a:t>&amp; Phoebe</a:t>
          </a:r>
          <a:r>
            <a:rPr lang="en-US" sz="1800" kern="1200" dirty="0">
              <a:solidFill>
                <a:schemeClr val="tx1"/>
              </a:solidFill>
            </a:rPr>
            <a:t> (Rom. 16:1-2)</a:t>
          </a:r>
        </a:p>
      </dsp:txBody>
      <dsp:txXfrm rot="10800000">
        <a:off x="1702318" y="1936904"/>
        <a:ext cx="3427947" cy="1490113"/>
      </dsp:txXfrm>
    </dsp:sp>
    <dsp:sp modelId="{175F1D16-E41C-4521-99E1-6B900A0A8BD3}">
      <dsp:nvSpPr>
        <dsp:cNvPr id="0" name=""/>
        <dsp:cNvSpPr/>
      </dsp:nvSpPr>
      <dsp:spPr>
        <a:xfrm>
          <a:off x="584734" y="1936904"/>
          <a:ext cx="1490113" cy="149011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BA4A7-8564-4907-BE80-034906E654E5}">
      <dsp:nvSpPr>
        <dsp:cNvPr id="0" name=""/>
        <dsp:cNvSpPr/>
      </dsp:nvSpPr>
      <dsp:spPr>
        <a:xfrm rot="10800000">
          <a:off x="1330445" y="2245"/>
          <a:ext cx="3648456" cy="164589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5793"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2">
                  <a:lumMod val="75000"/>
                </a:schemeClr>
              </a:solidFill>
            </a:rPr>
            <a:t>Encourager – Like Barnabas</a:t>
          </a:r>
          <a:r>
            <a:rPr lang="en-US" sz="1800" i="1" kern="1200" dirty="0">
              <a:solidFill>
                <a:schemeClr val="accent2">
                  <a:lumMod val="75000"/>
                </a:schemeClr>
              </a:solidFill>
            </a:rPr>
            <a:t> </a:t>
          </a:r>
        </a:p>
        <a:p>
          <a:pPr marL="0" lvl="0" indent="0" algn="ctr" defTabSz="800100">
            <a:lnSpc>
              <a:spcPct val="90000"/>
            </a:lnSpc>
            <a:spcBef>
              <a:spcPct val="0"/>
            </a:spcBef>
            <a:spcAft>
              <a:spcPct val="35000"/>
            </a:spcAft>
            <a:buNone/>
          </a:pPr>
          <a:r>
            <a:rPr lang="en-US" sz="1800" i="1" kern="1200" dirty="0">
              <a:solidFill>
                <a:schemeClr val="accent2">
                  <a:lumMod val="75000"/>
                </a:schemeClr>
              </a:solidFill>
            </a:rPr>
            <a:t>(Acts 4:36-37; 9:26-28)</a:t>
          </a:r>
        </a:p>
      </dsp:txBody>
      <dsp:txXfrm rot="10800000">
        <a:off x="1741918" y="2245"/>
        <a:ext cx="3236983" cy="1645893"/>
      </dsp:txXfrm>
    </dsp:sp>
    <dsp:sp modelId="{5A022618-C83D-4BEE-9078-BD32490B4D08}">
      <dsp:nvSpPr>
        <dsp:cNvPr id="0" name=""/>
        <dsp:cNvSpPr/>
      </dsp:nvSpPr>
      <dsp:spPr>
        <a:xfrm>
          <a:off x="507498" y="2245"/>
          <a:ext cx="1645893" cy="1645893"/>
        </a:xfrm>
        <a:prstGeom prst="ellipse">
          <a:avLst/>
        </a:prstGeom>
        <a:blipFill>
          <a:blip xmlns:r="http://schemas.openxmlformats.org/officeDocument/2006/relationships" r:embed="rId1"/>
          <a:srcRect/>
          <a:stretch>
            <a:fillRect t="-25000" b="-2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9C638D-4636-450A-B27C-A5BCB6188B78}">
      <dsp:nvSpPr>
        <dsp:cNvPr id="0" name=""/>
        <dsp:cNvSpPr/>
      </dsp:nvSpPr>
      <dsp:spPr>
        <a:xfrm rot="10800000">
          <a:off x="1330445" y="2139450"/>
          <a:ext cx="3648456" cy="164589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5793"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2">
                  <a:lumMod val="75000"/>
                </a:schemeClr>
              </a:solidFill>
            </a:rPr>
            <a:t>Heart of a Servant – Like Tabitha </a:t>
          </a:r>
          <a:r>
            <a:rPr lang="en-US" sz="1800" i="1" kern="1200" dirty="0">
              <a:solidFill>
                <a:schemeClr val="accent2">
                  <a:lumMod val="75000"/>
                </a:schemeClr>
              </a:solidFill>
            </a:rPr>
            <a:t>(Acts 9:36-43) </a:t>
          </a:r>
          <a:r>
            <a:rPr lang="en-US" sz="1800" b="1" i="1" kern="1200" dirty="0">
              <a:solidFill>
                <a:schemeClr val="accent2">
                  <a:lumMod val="75000"/>
                </a:schemeClr>
              </a:solidFill>
            </a:rPr>
            <a:t>&amp; Phoebe</a:t>
          </a:r>
          <a:r>
            <a:rPr lang="en-US" sz="1800" i="1" kern="1200" dirty="0">
              <a:solidFill>
                <a:schemeClr val="accent2">
                  <a:lumMod val="75000"/>
                </a:schemeClr>
              </a:solidFill>
            </a:rPr>
            <a:t> (Rom. 16:1-2)</a:t>
          </a:r>
        </a:p>
      </dsp:txBody>
      <dsp:txXfrm rot="10800000">
        <a:off x="1741918" y="2139450"/>
        <a:ext cx="3236983" cy="1645893"/>
      </dsp:txXfrm>
    </dsp:sp>
    <dsp:sp modelId="{175F1D16-E41C-4521-99E1-6B900A0A8BD3}">
      <dsp:nvSpPr>
        <dsp:cNvPr id="0" name=""/>
        <dsp:cNvSpPr/>
      </dsp:nvSpPr>
      <dsp:spPr>
        <a:xfrm>
          <a:off x="507498" y="2139450"/>
          <a:ext cx="1645893" cy="164589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653979-5A78-4C54-B6CE-7B8EF93FC4AC}">
      <dsp:nvSpPr>
        <dsp:cNvPr id="0" name=""/>
        <dsp:cNvSpPr/>
      </dsp:nvSpPr>
      <dsp:spPr>
        <a:xfrm rot="10800000">
          <a:off x="1330445" y="4276655"/>
          <a:ext cx="3648456" cy="1817099"/>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5793"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Preacher/Teacher to save the lost – Like Paul </a:t>
          </a:r>
        </a:p>
        <a:p>
          <a:pPr marL="0" lvl="0" indent="0" algn="ctr" defTabSz="800100">
            <a:lnSpc>
              <a:spcPct val="90000"/>
            </a:lnSpc>
            <a:spcBef>
              <a:spcPct val="0"/>
            </a:spcBef>
            <a:spcAft>
              <a:spcPct val="35000"/>
            </a:spcAft>
            <a:buNone/>
          </a:pPr>
          <a:r>
            <a:rPr lang="en-US" sz="1800" kern="1200" dirty="0">
              <a:solidFill>
                <a:schemeClr val="tx1"/>
              </a:solidFill>
            </a:rPr>
            <a:t>(Acts 9:15-16; II Cor. 5:10-11; Eph. 6:18-20; Col. 4:2-4)</a:t>
          </a:r>
        </a:p>
      </dsp:txBody>
      <dsp:txXfrm rot="10800000">
        <a:off x="1784720" y="4276655"/>
        <a:ext cx="3194181" cy="1817099"/>
      </dsp:txXfrm>
    </dsp:sp>
    <dsp:sp modelId="{22963C5C-8898-46F8-A91C-3C5E3E3D2C8F}">
      <dsp:nvSpPr>
        <dsp:cNvPr id="0" name=""/>
        <dsp:cNvSpPr/>
      </dsp:nvSpPr>
      <dsp:spPr>
        <a:xfrm>
          <a:off x="507498" y="4362258"/>
          <a:ext cx="1645893" cy="1645893"/>
        </a:xfrm>
        <a:prstGeom prst="ellipse">
          <a:avLst/>
        </a:prstGeom>
        <a:blipFill>
          <a:blip xmlns:r="http://schemas.openxmlformats.org/officeDocument/2006/relationships" r:embed="rId3"/>
          <a:srcRect/>
          <a:stretch>
            <a:fillRect l="-13000" r="-13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BA4A7-8564-4907-BE80-034906E654E5}">
      <dsp:nvSpPr>
        <dsp:cNvPr id="0" name=""/>
        <dsp:cNvSpPr/>
      </dsp:nvSpPr>
      <dsp:spPr>
        <a:xfrm rot="10800000">
          <a:off x="1325708" y="1990"/>
          <a:ext cx="4053840" cy="1218515"/>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33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2">
                  <a:lumMod val="75000"/>
                </a:schemeClr>
              </a:solidFill>
            </a:rPr>
            <a:t>Encourager – Like Barnabas</a:t>
          </a:r>
          <a:r>
            <a:rPr lang="en-US" sz="1800" i="1" kern="1200" dirty="0">
              <a:solidFill>
                <a:schemeClr val="accent2">
                  <a:lumMod val="75000"/>
                </a:schemeClr>
              </a:solidFill>
            </a:rPr>
            <a:t> </a:t>
          </a:r>
        </a:p>
        <a:p>
          <a:pPr marL="0" lvl="0" indent="0" algn="ctr" defTabSz="800100">
            <a:lnSpc>
              <a:spcPct val="90000"/>
            </a:lnSpc>
            <a:spcBef>
              <a:spcPct val="0"/>
            </a:spcBef>
            <a:spcAft>
              <a:spcPct val="35000"/>
            </a:spcAft>
            <a:buNone/>
          </a:pPr>
          <a:r>
            <a:rPr lang="en-US" sz="1800" i="1" kern="1200" dirty="0">
              <a:solidFill>
                <a:schemeClr val="accent2">
                  <a:lumMod val="75000"/>
                </a:schemeClr>
              </a:solidFill>
            </a:rPr>
            <a:t>(Acts 4:36-37; 9:26-28)</a:t>
          </a:r>
        </a:p>
      </dsp:txBody>
      <dsp:txXfrm rot="10800000">
        <a:off x="1630337" y="1990"/>
        <a:ext cx="3749211" cy="1218515"/>
      </dsp:txXfrm>
    </dsp:sp>
    <dsp:sp modelId="{5A022618-C83D-4BEE-9078-BD32490B4D08}">
      <dsp:nvSpPr>
        <dsp:cNvPr id="0" name=""/>
        <dsp:cNvSpPr/>
      </dsp:nvSpPr>
      <dsp:spPr>
        <a:xfrm>
          <a:off x="716451" y="1990"/>
          <a:ext cx="1218515" cy="1218515"/>
        </a:xfrm>
        <a:prstGeom prst="ellipse">
          <a:avLst/>
        </a:prstGeom>
        <a:blipFill>
          <a:blip xmlns:r="http://schemas.openxmlformats.org/officeDocument/2006/relationships" r:embed="rId1"/>
          <a:srcRect/>
          <a:stretch>
            <a:fillRect t="-25000" b="-2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9C638D-4636-450A-B27C-A5BCB6188B78}">
      <dsp:nvSpPr>
        <dsp:cNvPr id="0" name=""/>
        <dsp:cNvSpPr/>
      </dsp:nvSpPr>
      <dsp:spPr>
        <a:xfrm rot="10800000">
          <a:off x="1325708" y="1584241"/>
          <a:ext cx="4053840" cy="1218515"/>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33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2">
                  <a:lumMod val="75000"/>
                </a:schemeClr>
              </a:solidFill>
            </a:rPr>
            <a:t>Heart of a Servant – Like Tabitha </a:t>
          </a:r>
          <a:r>
            <a:rPr lang="en-US" sz="1800" i="1" kern="1200" dirty="0">
              <a:solidFill>
                <a:schemeClr val="accent2">
                  <a:lumMod val="75000"/>
                </a:schemeClr>
              </a:solidFill>
            </a:rPr>
            <a:t>(Acts 9:36-43) </a:t>
          </a:r>
          <a:r>
            <a:rPr lang="en-US" sz="1800" b="1" i="1" kern="1200" dirty="0">
              <a:solidFill>
                <a:schemeClr val="accent2">
                  <a:lumMod val="75000"/>
                </a:schemeClr>
              </a:solidFill>
            </a:rPr>
            <a:t>&amp; Phoebe</a:t>
          </a:r>
          <a:r>
            <a:rPr lang="en-US" sz="1800" i="1" kern="1200" dirty="0">
              <a:solidFill>
                <a:schemeClr val="accent2">
                  <a:lumMod val="75000"/>
                </a:schemeClr>
              </a:solidFill>
            </a:rPr>
            <a:t> (Rom. 16:1-2)</a:t>
          </a:r>
        </a:p>
      </dsp:txBody>
      <dsp:txXfrm rot="10800000">
        <a:off x="1630337" y="1584241"/>
        <a:ext cx="3749211" cy="1218515"/>
      </dsp:txXfrm>
    </dsp:sp>
    <dsp:sp modelId="{175F1D16-E41C-4521-99E1-6B900A0A8BD3}">
      <dsp:nvSpPr>
        <dsp:cNvPr id="0" name=""/>
        <dsp:cNvSpPr/>
      </dsp:nvSpPr>
      <dsp:spPr>
        <a:xfrm>
          <a:off x="716451" y="1584241"/>
          <a:ext cx="1218515" cy="12185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653979-5A78-4C54-B6CE-7B8EF93FC4AC}">
      <dsp:nvSpPr>
        <dsp:cNvPr id="0" name=""/>
        <dsp:cNvSpPr/>
      </dsp:nvSpPr>
      <dsp:spPr>
        <a:xfrm rot="10800000">
          <a:off x="1325708" y="3166492"/>
          <a:ext cx="4053840" cy="1345265"/>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33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2">
                  <a:lumMod val="75000"/>
                </a:schemeClr>
              </a:solidFill>
            </a:rPr>
            <a:t>Preacher/Teacher to save the lost – Like Paul </a:t>
          </a:r>
          <a:r>
            <a:rPr lang="en-US" sz="1800" i="1" kern="1200" dirty="0">
              <a:solidFill>
                <a:schemeClr val="accent2">
                  <a:lumMod val="75000"/>
                </a:schemeClr>
              </a:solidFill>
            </a:rPr>
            <a:t>(Acts 9:15-16; II Cor. 5:10-11; Eph. 6:18-20; Col. 4:2-4)</a:t>
          </a:r>
        </a:p>
      </dsp:txBody>
      <dsp:txXfrm rot="10800000">
        <a:off x="1662024" y="3166492"/>
        <a:ext cx="3717524" cy="1345265"/>
      </dsp:txXfrm>
    </dsp:sp>
    <dsp:sp modelId="{22963C5C-8898-46F8-A91C-3C5E3E3D2C8F}">
      <dsp:nvSpPr>
        <dsp:cNvPr id="0" name=""/>
        <dsp:cNvSpPr/>
      </dsp:nvSpPr>
      <dsp:spPr>
        <a:xfrm>
          <a:off x="716451" y="3229867"/>
          <a:ext cx="1218515" cy="1218515"/>
        </a:xfrm>
        <a:prstGeom prst="ellipse">
          <a:avLst/>
        </a:prstGeom>
        <a:blipFill>
          <a:blip xmlns:r="http://schemas.openxmlformats.org/officeDocument/2006/relationships" r:embed="rId3"/>
          <a:srcRect/>
          <a:stretch>
            <a:fillRect l="-13000" r="-13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B3120-05A0-4D8E-800F-839987EC7BEF}">
      <dsp:nvSpPr>
        <dsp:cNvPr id="0" name=""/>
        <dsp:cNvSpPr/>
      </dsp:nvSpPr>
      <dsp:spPr>
        <a:xfrm rot="10800000">
          <a:off x="1325708" y="4875494"/>
          <a:ext cx="4053840" cy="1218515"/>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33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Preacher/Teacher to defend the faith – Like Timothy </a:t>
          </a:r>
        </a:p>
        <a:p>
          <a:pPr marL="0" lvl="0" indent="0" algn="ctr" defTabSz="800100">
            <a:lnSpc>
              <a:spcPct val="90000"/>
            </a:lnSpc>
            <a:spcBef>
              <a:spcPct val="0"/>
            </a:spcBef>
            <a:spcAft>
              <a:spcPct val="35000"/>
            </a:spcAft>
            <a:buNone/>
          </a:pPr>
          <a:r>
            <a:rPr lang="en-US" sz="1800" kern="1200" dirty="0">
              <a:solidFill>
                <a:schemeClr val="tx1"/>
              </a:solidFill>
            </a:rPr>
            <a:t>(I Tim. 4:1-6; II Tim. 4:1-5)</a:t>
          </a:r>
        </a:p>
      </dsp:txBody>
      <dsp:txXfrm rot="10800000">
        <a:off x="1630337" y="4875494"/>
        <a:ext cx="3749211" cy="1218515"/>
      </dsp:txXfrm>
    </dsp:sp>
    <dsp:sp modelId="{8329BEAC-33AB-49DD-98DB-AC688564DBE6}">
      <dsp:nvSpPr>
        <dsp:cNvPr id="0" name=""/>
        <dsp:cNvSpPr/>
      </dsp:nvSpPr>
      <dsp:spPr>
        <a:xfrm>
          <a:off x="716451" y="4875494"/>
          <a:ext cx="1218515" cy="1218515"/>
        </a:xfrm>
        <a:prstGeom prst="ellipse">
          <a:avLst/>
        </a:prstGeom>
        <a:blipFill>
          <a:blip xmlns:r="http://schemas.openxmlformats.org/officeDocument/2006/relationships" r:embed="rId4"/>
          <a:srcRect/>
          <a:stretch>
            <a:fillRect t="-27000" b="-2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BA4A7-8564-4907-BE80-034906E654E5}">
      <dsp:nvSpPr>
        <dsp:cNvPr id="0" name=""/>
        <dsp:cNvSpPr/>
      </dsp:nvSpPr>
      <dsp:spPr>
        <a:xfrm rot="10800000">
          <a:off x="1275645" y="2234"/>
          <a:ext cx="4104513" cy="967209"/>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51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2">
                  <a:lumMod val="75000"/>
                </a:schemeClr>
              </a:solidFill>
            </a:rPr>
            <a:t>Encourager – Like Barnabas</a:t>
          </a:r>
          <a:r>
            <a:rPr lang="en-US" sz="1800" i="1" kern="1200" dirty="0">
              <a:solidFill>
                <a:schemeClr val="accent2">
                  <a:lumMod val="75000"/>
                </a:schemeClr>
              </a:solidFill>
            </a:rPr>
            <a:t> </a:t>
          </a:r>
        </a:p>
        <a:p>
          <a:pPr marL="0" lvl="0" indent="0" algn="ctr" defTabSz="800100">
            <a:lnSpc>
              <a:spcPct val="90000"/>
            </a:lnSpc>
            <a:spcBef>
              <a:spcPct val="0"/>
            </a:spcBef>
            <a:spcAft>
              <a:spcPct val="35000"/>
            </a:spcAft>
            <a:buNone/>
          </a:pPr>
          <a:r>
            <a:rPr lang="en-US" sz="1800" i="1" kern="1200" dirty="0">
              <a:solidFill>
                <a:schemeClr val="accent2">
                  <a:lumMod val="75000"/>
                </a:schemeClr>
              </a:solidFill>
            </a:rPr>
            <a:t>(Acts 4:36-37; 9:26-28)</a:t>
          </a:r>
        </a:p>
      </dsp:txBody>
      <dsp:txXfrm rot="10800000">
        <a:off x="1517447" y="2234"/>
        <a:ext cx="3862711" cy="967209"/>
      </dsp:txXfrm>
    </dsp:sp>
    <dsp:sp modelId="{5A022618-C83D-4BEE-9078-BD32490B4D08}">
      <dsp:nvSpPr>
        <dsp:cNvPr id="0" name=""/>
        <dsp:cNvSpPr/>
      </dsp:nvSpPr>
      <dsp:spPr>
        <a:xfrm>
          <a:off x="792041" y="2234"/>
          <a:ext cx="967209" cy="967209"/>
        </a:xfrm>
        <a:prstGeom prst="ellipse">
          <a:avLst/>
        </a:prstGeom>
        <a:blipFill>
          <a:blip xmlns:r="http://schemas.openxmlformats.org/officeDocument/2006/relationships" r:embed="rId1"/>
          <a:srcRect/>
          <a:stretch>
            <a:fillRect t="-25000" b="-2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9C638D-4636-450A-B27C-A5BCB6188B78}">
      <dsp:nvSpPr>
        <dsp:cNvPr id="0" name=""/>
        <dsp:cNvSpPr/>
      </dsp:nvSpPr>
      <dsp:spPr>
        <a:xfrm rot="10800000">
          <a:off x="1275645" y="1258162"/>
          <a:ext cx="4104513" cy="967209"/>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51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2">
                  <a:lumMod val="75000"/>
                </a:schemeClr>
              </a:solidFill>
            </a:rPr>
            <a:t>Heart of a Servant – Like Tabitha </a:t>
          </a:r>
          <a:r>
            <a:rPr lang="en-US" sz="1800" i="1" kern="1200" dirty="0">
              <a:solidFill>
                <a:schemeClr val="accent2">
                  <a:lumMod val="75000"/>
                </a:schemeClr>
              </a:solidFill>
            </a:rPr>
            <a:t>(Acts 9:36-43) </a:t>
          </a:r>
          <a:r>
            <a:rPr lang="en-US" sz="1800" b="1" i="1" kern="1200" dirty="0">
              <a:solidFill>
                <a:schemeClr val="accent2">
                  <a:lumMod val="75000"/>
                </a:schemeClr>
              </a:solidFill>
            </a:rPr>
            <a:t>&amp; Phoebe</a:t>
          </a:r>
          <a:r>
            <a:rPr lang="en-US" sz="1800" i="1" kern="1200" dirty="0">
              <a:solidFill>
                <a:schemeClr val="accent2">
                  <a:lumMod val="75000"/>
                </a:schemeClr>
              </a:solidFill>
            </a:rPr>
            <a:t> (Rom. 16:1-2)</a:t>
          </a:r>
        </a:p>
      </dsp:txBody>
      <dsp:txXfrm rot="10800000">
        <a:off x="1517447" y="1258162"/>
        <a:ext cx="3862711" cy="967209"/>
      </dsp:txXfrm>
    </dsp:sp>
    <dsp:sp modelId="{175F1D16-E41C-4521-99E1-6B900A0A8BD3}">
      <dsp:nvSpPr>
        <dsp:cNvPr id="0" name=""/>
        <dsp:cNvSpPr/>
      </dsp:nvSpPr>
      <dsp:spPr>
        <a:xfrm>
          <a:off x="792041" y="1258162"/>
          <a:ext cx="967209" cy="96720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653979-5A78-4C54-B6CE-7B8EF93FC4AC}">
      <dsp:nvSpPr>
        <dsp:cNvPr id="0" name=""/>
        <dsp:cNvSpPr/>
      </dsp:nvSpPr>
      <dsp:spPr>
        <a:xfrm rot="10800000">
          <a:off x="1275645" y="2514090"/>
          <a:ext cx="4104513" cy="1067818"/>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51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2">
                  <a:lumMod val="75000"/>
                </a:schemeClr>
              </a:solidFill>
            </a:rPr>
            <a:t>Preacher/Teacher to save the lost – Like Paul </a:t>
          </a:r>
          <a:r>
            <a:rPr lang="en-US" sz="1800" i="1" kern="1200" dirty="0">
              <a:solidFill>
                <a:schemeClr val="accent2">
                  <a:lumMod val="75000"/>
                </a:schemeClr>
              </a:solidFill>
            </a:rPr>
            <a:t>(Acts 9:15-16; II Cor. 5:10-11; Eph. 6:18-20; Col. 4:2-4)</a:t>
          </a:r>
        </a:p>
      </dsp:txBody>
      <dsp:txXfrm rot="10800000">
        <a:off x="1542599" y="2514090"/>
        <a:ext cx="3837559" cy="1067818"/>
      </dsp:txXfrm>
    </dsp:sp>
    <dsp:sp modelId="{22963C5C-8898-46F8-A91C-3C5E3E3D2C8F}">
      <dsp:nvSpPr>
        <dsp:cNvPr id="0" name=""/>
        <dsp:cNvSpPr/>
      </dsp:nvSpPr>
      <dsp:spPr>
        <a:xfrm>
          <a:off x="792041" y="2564395"/>
          <a:ext cx="967209" cy="967209"/>
        </a:xfrm>
        <a:prstGeom prst="ellipse">
          <a:avLst/>
        </a:prstGeom>
        <a:blipFill>
          <a:blip xmlns:r="http://schemas.openxmlformats.org/officeDocument/2006/relationships" r:embed="rId3"/>
          <a:srcRect/>
          <a:stretch>
            <a:fillRect l="-13000" r="-13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B3120-05A0-4D8E-800F-839987EC7BEF}">
      <dsp:nvSpPr>
        <dsp:cNvPr id="0" name=""/>
        <dsp:cNvSpPr/>
      </dsp:nvSpPr>
      <dsp:spPr>
        <a:xfrm rot="10800000">
          <a:off x="1275645" y="3870628"/>
          <a:ext cx="4104513" cy="967209"/>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51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chemeClr val="accent2">
                  <a:lumMod val="75000"/>
                </a:schemeClr>
              </a:solidFill>
            </a:rPr>
            <a:t>Preacher/Teacher to defend the faith – Like Timothy </a:t>
          </a:r>
        </a:p>
        <a:p>
          <a:pPr marL="0" lvl="0" indent="0" algn="ctr" defTabSz="800100">
            <a:lnSpc>
              <a:spcPct val="90000"/>
            </a:lnSpc>
            <a:spcBef>
              <a:spcPct val="0"/>
            </a:spcBef>
            <a:spcAft>
              <a:spcPct val="35000"/>
            </a:spcAft>
            <a:buNone/>
          </a:pPr>
          <a:r>
            <a:rPr lang="en-US" sz="1800" i="1" kern="1200" dirty="0">
              <a:solidFill>
                <a:schemeClr val="accent2">
                  <a:lumMod val="75000"/>
                </a:schemeClr>
              </a:solidFill>
            </a:rPr>
            <a:t>(I Tim. 4:1-6; II Tim. 4:1-5)</a:t>
          </a:r>
        </a:p>
      </dsp:txBody>
      <dsp:txXfrm rot="10800000">
        <a:off x="1517447" y="3870628"/>
        <a:ext cx="3862711" cy="967209"/>
      </dsp:txXfrm>
    </dsp:sp>
    <dsp:sp modelId="{8329BEAC-33AB-49DD-98DB-AC688564DBE6}">
      <dsp:nvSpPr>
        <dsp:cNvPr id="0" name=""/>
        <dsp:cNvSpPr/>
      </dsp:nvSpPr>
      <dsp:spPr>
        <a:xfrm>
          <a:off x="792041" y="3870628"/>
          <a:ext cx="967209" cy="967209"/>
        </a:xfrm>
        <a:prstGeom prst="ellipse">
          <a:avLst/>
        </a:prstGeom>
        <a:blipFill>
          <a:blip xmlns:r="http://schemas.openxmlformats.org/officeDocument/2006/relationships" r:embed="rId4"/>
          <a:srcRect/>
          <a:stretch>
            <a:fillRect t="-27000" b="-2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F4504B-5805-4A6C-A275-B4547F352D57}">
      <dsp:nvSpPr>
        <dsp:cNvPr id="0" name=""/>
        <dsp:cNvSpPr/>
      </dsp:nvSpPr>
      <dsp:spPr>
        <a:xfrm rot="10800000">
          <a:off x="1275645" y="5126556"/>
          <a:ext cx="4104513" cy="967209"/>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51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Use Talents and Abilities as Members of the Body </a:t>
          </a:r>
        </a:p>
        <a:p>
          <a:pPr marL="0" lvl="0" indent="0" algn="ctr" defTabSz="800100">
            <a:lnSpc>
              <a:spcPct val="90000"/>
            </a:lnSpc>
            <a:spcBef>
              <a:spcPct val="0"/>
            </a:spcBef>
            <a:spcAft>
              <a:spcPct val="35000"/>
            </a:spcAft>
            <a:buNone/>
          </a:pPr>
          <a:r>
            <a:rPr lang="en-US" sz="1800" kern="1200" dirty="0">
              <a:solidFill>
                <a:schemeClr val="tx1"/>
              </a:solidFill>
            </a:rPr>
            <a:t>(I Cor. 12:12-27; Eph. 4:14-16)</a:t>
          </a:r>
        </a:p>
      </dsp:txBody>
      <dsp:txXfrm rot="10800000">
        <a:off x="1517447" y="5126556"/>
        <a:ext cx="3862711" cy="967209"/>
      </dsp:txXfrm>
    </dsp:sp>
    <dsp:sp modelId="{760CE309-0E7A-4006-87DC-99455D9716D8}">
      <dsp:nvSpPr>
        <dsp:cNvPr id="0" name=""/>
        <dsp:cNvSpPr/>
      </dsp:nvSpPr>
      <dsp:spPr>
        <a:xfrm>
          <a:off x="792041" y="5126556"/>
          <a:ext cx="967209" cy="967209"/>
        </a:xfrm>
        <a:prstGeom prst="ellipse">
          <a:avLst/>
        </a:prstGeom>
        <a:blipFill>
          <a:blip xmlns:r="http://schemas.openxmlformats.org/officeDocument/2006/relationships" r:embed="rId5"/>
          <a:srcRect/>
          <a:stretch>
            <a:fillRect l="-17000" r="-1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BA4A7-8564-4907-BE80-034906E654E5}">
      <dsp:nvSpPr>
        <dsp:cNvPr id="0" name=""/>
        <dsp:cNvSpPr/>
      </dsp:nvSpPr>
      <dsp:spPr>
        <a:xfrm rot="10800000">
          <a:off x="1275645" y="2234"/>
          <a:ext cx="4104513" cy="967209"/>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51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2">
                  <a:lumMod val="75000"/>
                </a:schemeClr>
              </a:solidFill>
            </a:rPr>
            <a:t>Encourager – Like Barnabas</a:t>
          </a:r>
          <a:r>
            <a:rPr lang="en-US" sz="1800" kern="1200" dirty="0">
              <a:solidFill>
                <a:schemeClr val="accent2">
                  <a:lumMod val="75000"/>
                </a:schemeClr>
              </a:solidFill>
            </a:rPr>
            <a:t> </a:t>
          </a:r>
        </a:p>
        <a:p>
          <a:pPr marL="0" lvl="0" indent="0" algn="ctr" defTabSz="800100">
            <a:lnSpc>
              <a:spcPct val="90000"/>
            </a:lnSpc>
            <a:spcBef>
              <a:spcPct val="0"/>
            </a:spcBef>
            <a:spcAft>
              <a:spcPct val="35000"/>
            </a:spcAft>
            <a:buNone/>
          </a:pPr>
          <a:r>
            <a:rPr lang="en-US" sz="1800" kern="1200" dirty="0">
              <a:solidFill>
                <a:schemeClr val="accent2">
                  <a:lumMod val="75000"/>
                </a:schemeClr>
              </a:solidFill>
            </a:rPr>
            <a:t>(Acts 4:36-37; 9:26-28)</a:t>
          </a:r>
        </a:p>
      </dsp:txBody>
      <dsp:txXfrm rot="10800000">
        <a:off x="1517447" y="2234"/>
        <a:ext cx="3862711" cy="967209"/>
      </dsp:txXfrm>
    </dsp:sp>
    <dsp:sp modelId="{5A022618-C83D-4BEE-9078-BD32490B4D08}">
      <dsp:nvSpPr>
        <dsp:cNvPr id="0" name=""/>
        <dsp:cNvSpPr/>
      </dsp:nvSpPr>
      <dsp:spPr>
        <a:xfrm>
          <a:off x="792041" y="2234"/>
          <a:ext cx="967209" cy="967209"/>
        </a:xfrm>
        <a:prstGeom prst="ellipse">
          <a:avLst/>
        </a:prstGeom>
        <a:blipFill>
          <a:blip xmlns:r="http://schemas.openxmlformats.org/officeDocument/2006/relationships" r:embed="rId1"/>
          <a:srcRect/>
          <a:stretch>
            <a:fillRect t="-25000" b="-2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9C638D-4636-450A-B27C-A5BCB6188B78}">
      <dsp:nvSpPr>
        <dsp:cNvPr id="0" name=""/>
        <dsp:cNvSpPr/>
      </dsp:nvSpPr>
      <dsp:spPr>
        <a:xfrm rot="10800000">
          <a:off x="1275645" y="1258162"/>
          <a:ext cx="4104513" cy="967209"/>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51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2">
                  <a:lumMod val="75000"/>
                </a:schemeClr>
              </a:solidFill>
            </a:rPr>
            <a:t>Heart of a Servant – Like Tabitha </a:t>
          </a:r>
          <a:r>
            <a:rPr lang="en-US" sz="1800" kern="1200" dirty="0">
              <a:solidFill>
                <a:schemeClr val="accent2">
                  <a:lumMod val="75000"/>
                </a:schemeClr>
              </a:solidFill>
            </a:rPr>
            <a:t>(Acts 9:36-43) </a:t>
          </a:r>
          <a:r>
            <a:rPr lang="en-US" sz="1800" b="1" kern="1200" dirty="0">
              <a:solidFill>
                <a:schemeClr val="accent2">
                  <a:lumMod val="75000"/>
                </a:schemeClr>
              </a:solidFill>
            </a:rPr>
            <a:t>&amp; Phoebe</a:t>
          </a:r>
          <a:r>
            <a:rPr lang="en-US" sz="1800" kern="1200" dirty="0">
              <a:solidFill>
                <a:schemeClr val="accent2">
                  <a:lumMod val="75000"/>
                </a:schemeClr>
              </a:solidFill>
            </a:rPr>
            <a:t> (Rom. 16:1-2)</a:t>
          </a:r>
        </a:p>
      </dsp:txBody>
      <dsp:txXfrm rot="10800000">
        <a:off x="1517447" y="1258162"/>
        <a:ext cx="3862711" cy="967209"/>
      </dsp:txXfrm>
    </dsp:sp>
    <dsp:sp modelId="{175F1D16-E41C-4521-99E1-6B900A0A8BD3}">
      <dsp:nvSpPr>
        <dsp:cNvPr id="0" name=""/>
        <dsp:cNvSpPr/>
      </dsp:nvSpPr>
      <dsp:spPr>
        <a:xfrm>
          <a:off x="792041" y="1258162"/>
          <a:ext cx="967209" cy="96720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2000" r="-42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653979-5A78-4C54-B6CE-7B8EF93FC4AC}">
      <dsp:nvSpPr>
        <dsp:cNvPr id="0" name=""/>
        <dsp:cNvSpPr/>
      </dsp:nvSpPr>
      <dsp:spPr>
        <a:xfrm rot="10800000">
          <a:off x="1275645" y="2514090"/>
          <a:ext cx="4104513" cy="1067818"/>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51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2">
                  <a:lumMod val="75000"/>
                </a:schemeClr>
              </a:solidFill>
            </a:rPr>
            <a:t>Preacher/Teacher to save the lost – Like Paul </a:t>
          </a:r>
          <a:r>
            <a:rPr lang="en-US" sz="1800" kern="1200" dirty="0">
              <a:solidFill>
                <a:schemeClr val="accent2">
                  <a:lumMod val="75000"/>
                </a:schemeClr>
              </a:solidFill>
            </a:rPr>
            <a:t>(Acts 9:15-16; II Cor. 5:10-11; Eph. 6:18-20; Col. 4:2-4)</a:t>
          </a:r>
        </a:p>
      </dsp:txBody>
      <dsp:txXfrm rot="10800000">
        <a:off x="1542599" y="2514090"/>
        <a:ext cx="3837559" cy="1067818"/>
      </dsp:txXfrm>
    </dsp:sp>
    <dsp:sp modelId="{22963C5C-8898-46F8-A91C-3C5E3E3D2C8F}">
      <dsp:nvSpPr>
        <dsp:cNvPr id="0" name=""/>
        <dsp:cNvSpPr/>
      </dsp:nvSpPr>
      <dsp:spPr>
        <a:xfrm>
          <a:off x="792041" y="2564395"/>
          <a:ext cx="967209" cy="967209"/>
        </a:xfrm>
        <a:prstGeom prst="ellipse">
          <a:avLst/>
        </a:prstGeom>
        <a:blipFill>
          <a:blip xmlns:r="http://schemas.openxmlformats.org/officeDocument/2006/relationships" r:embed="rId3"/>
          <a:srcRect/>
          <a:stretch>
            <a:fillRect l="-13000" r="-13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B3120-05A0-4D8E-800F-839987EC7BEF}">
      <dsp:nvSpPr>
        <dsp:cNvPr id="0" name=""/>
        <dsp:cNvSpPr/>
      </dsp:nvSpPr>
      <dsp:spPr>
        <a:xfrm rot="10800000">
          <a:off x="1275645" y="3870628"/>
          <a:ext cx="4104513" cy="967209"/>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51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2">
                  <a:lumMod val="75000"/>
                </a:schemeClr>
              </a:solidFill>
            </a:rPr>
            <a:t>Preacher/Teacher to defend the faith – Like Timothy </a:t>
          </a:r>
        </a:p>
        <a:p>
          <a:pPr marL="0" lvl="0" indent="0" algn="ctr" defTabSz="800100">
            <a:lnSpc>
              <a:spcPct val="90000"/>
            </a:lnSpc>
            <a:spcBef>
              <a:spcPct val="0"/>
            </a:spcBef>
            <a:spcAft>
              <a:spcPct val="35000"/>
            </a:spcAft>
            <a:buNone/>
          </a:pPr>
          <a:r>
            <a:rPr lang="en-US" sz="1800" kern="1200" dirty="0">
              <a:solidFill>
                <a:schemeClr val="accent2">
                  <a:lumMod val="75000"/>
                </a:schemeClr>
              </a:solidFill>
            </a:rPr>
            <a:t>(I Tim. 4:1-6; II Tim. 4:1-5)</a:t>
          </a:r>
        </a:p>
      </dsp:txBody>
      <dsp:txXfrm rot="10800000">
        <a:off x="1517447" y="3870628"/>
        <a:ext cx="3862711" cy="967209"/>
      </dsp:txXfrm>
    </dsp:sp>
    <dsp:sp modelId="{8329BEAC-33AB-49DD-98DB-AC688564DBE6}">
      <dsp:nvSpPr>
        <dsp:cNvPr id="0" name=""/>
        <dsp:cNvSpPr/>
      </dsp:nvSpPr>
      <dsp:spPr>
        <a:xfrm>
          <a:off x="792041" y="3870628"/>
          <a:ext cx="967209" cy="967209"/>
        </a:xfrm>
        <a:prstGeom prst="ellipse">
          <a:avLst/>
        </a:prstGeom>
        <a:blipFill>
          <a:blip xmlns:r="http://schemas.openxmlformats.org/officeDocument/2006/relationships" r:embed="rId4"/>
          <a:srcRect/>
          <a:stretch>
            <a:fillRect t="-27000" b="-2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F4504B-5805-4A6C-A275-B4547F352D57}">
      <dsp:nvSpPr>
        <dsp:cNvPr id="0" name=""/>
        <dsp:cNvSpPr/>
      </dsp:nvSpPr>
      <dsp:spPr>
        <a:xfrm rot="10800000">
          <a:off x="1275645" y="5126556"/>
          <a:ext cx="4104513" cy="967209"/>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51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2">
                  <a:lumMod val="75000"/>
                </a:schemeClr>
              </a:solidFill>
            </a:rPr>
            <a:t>Use Talents and Abilities as Members of the Body </a:t>
          </a:r>
        </a:p>
        <a:p>
          <a:pPr marL="0" lvl="0" indent="0" algn="ctr" defTabSz="800100">
            <a:lnSpc>
              <a:spcPct val="90000"/>
            </a:lnSpc>
            <a:spcBef>
              <a:spcPct val="0"/>
            </a:spcBef>
            <a:spcAft>
              <a:spcPct val="35000"/>
            </a:spcAft>
            <a:buNone/>
          </a:pPr>
          <a:r>
            <a:rPr lang="en-US" sz="1800" kern="1200" dirty="0">
              <a:solidFill>
                <a:schemeClr val="accent2">
                  <a:lumMod val="75000"/>
                </a:schemeClr>
              </a:solidFill>
            </a:rPr>
            <a:t>(I Cor. 12:12-27; Eph. 4:14-16)</a:t>
          </a:r>
        </a:p>
      </dsp:txBody>
      <dsp:txXfrm rot="10800000">
        <a:off x="1517447" y="5126556"/>
        <a:ext cx="3862711" cy="967209"/>
      </dsp:txXfrm>
    </dsp:sp>
    <dsp:sp modelId="{760CE309-0E7A-4006-87DC-99455D9716D8}">
      <dsp:nvSpPr>
        <dsp:cNvPr id="0" name=""/>
        <dsp:cNvSpPr/>
      </dsp:nvSpPr>
      <dsp:spPr>
        <a:xfrm>
          <a:off x="792041" y="5126556"/>
          <a:ext cx="967209" cy="967209"/>
        </a:xfrm>
        <a:prstGeom prst="ellipse">
          <a:avLst/>
        </a:prstGeom>
        <a:blipFill>
          <a:blip xmlns:r="http://schemas.openxmlformats.org/officeDocument/2006/relationships" r:embed="rId5"/>
          <a:srcRect/>
          <a:stretch>
            <a:fillRect l="-17000" r="-1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0151736-D6C7-4EFF-ABD1-FE0A848612F1}" type="slidenum">
              <a:rPr lang="en-US" altLang="en-US"/>
              <a:pPr/>
              <a:t>‹#›</a:t>
            </a:fld>
            <a:endParaRPr lang="en-US" altLang="en-US"/>
          </a:p>
        </p:txBody>
      </p:sp>
    </p:spTree>
    <p:extLst>
      <p:ext uri="{BB962C8B-B14F-4D97-AF65-F5344CB8AC3E}">
        <p14:creationId xmlns:p14="http://schemas.microsoft.com/office/powerpoint/2010/main" val="186955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3788D9D4-06E8-4321-9E87-FBC264B5CF7A}" type="slidenum">
              <a:rPr lang="en-US" altLang="en-US"/>
              <a:pPr/>
              <a:t>‹#›</a:t>
            </a:fld>
            <a:endParaRPr lang="en-US" altLang="en-US"/>
          </a:p>
        </p:txBody>
      </p:sp>
    </p:spTree>
    <p:extLst>
      <p:ext uri="{BB962C8B-B14F-4D97-AF65-F5344CB8AC3E}">
        <p14:creationId xmlns:p14="http://schemas.microsoft.com/office/powerpoint/2010/main" val="158967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a:t>By Nathan L Morrison </a:t>
            </a:r>
          </a:p>
          <a:p>
            <a:endParaRPr lang="en-US" altLang="en-US" dirty="0"/>
          </a:p>
          <a:p>
            <a:r>
              <a:rPr lang="en-US" altLang="en-US" dirty="0"/>
              <a:t>All Scripture given is from NASB unless otherwise stated</a:t>
            </a:r>
          </a:p>
          <a:p>
            <a:endParaRPr lang="en-US" altLang="en-US" dirty="0"/>
          </a:p>
          <a:p>
            <a:r>
              <a:rPr lang="en-US" altLang="en-US" dirty="0"/>
              <a:t>For further study, or if questions, please Call: 804-277-1983 or Visit: www.courthousechurchofchrist.com</a:t>
            </a:r>
          </a:p>
          <a:p>
            <a:endParaRPr lang="en-US" alt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t>Picture: Courtesy of Gener8Xion Entertainment and Fox Faith, movie poster for ‘One Night With The King’</a:t>
            </a:r>
          </a:p>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a:t>
            </a:r>
            <a:r>
              <a:rPr lang="en-US" b="1" dirty="0"/>
              <a:t>Use Talents and Abilities as Members of the Body </a:t>
            </a:r>
          </a:p>
          <a:p>
            <a:r>
              <a:rPr lang="en-US" dirty="0"/>
              <a:t>	1.	</a:t>
            </a:r>
            <a:r>
              <a:rPr lang="en-US" b="1" dirty="0"/>
              <a:t>As members of the body all have functions to fulfill </a:t>
            </a:r>
            <a:r>
              <a:rPr lang="en-US" dirty="0"/>
              <a:t>– I Cor. 12:12-27; Eph. 4:14-16</a:t>
            </a:r>
          </a:p>
          <a:p>
            <a:r>
              <a:rPr lang="en-US" dirty="0"/>
              <a:t>		a.	The body of Christ is made up of individual members with different functions and we are to grow up together in love! (I Pet. 4:10)</a:t>
            </a:r>
          </a:p>
          <a:p>
            <a:r>
              <a:rPr lang="en-US" dirty="0"/>
              <a:t>	2.	For the body to function properly, every member must act according to its role or ability.</a:t>
            </a:r>
          </a:p>
          <a:p>
            <a:r>
              <a:rPr lang="en-US" dirty="0"/>
              <a:t>	3.	Our example in our daily lives to those around us (Mt. 5:16; Eph. 5:11) can demonstrate our abilities to teach and serve!</a:t>
            </a:r>
          </a:p>
          <a:p>
            <a:r>
              <a:rPr lang="en-US" dirty="0"/>
              <a:t>	4.	When we assemble together, all things can be done properly &amp; in order (I Cor. 14:40):</a:t>
            </a:r>
          </a:p>
          <a:p>
            <a:pPr lvl="4"/>
            <a:r>
              <a:rPr lang="en-US" dirty="0"/>
              <a:t>a.	The building maintained for the purpose of meeting together.</a:t>
            </a:r>
          </a:p>
          <a:p>
            <a:pPr lvl="4"/>
            <a:r>
              <a:rPr lang="en-US" dirty="0"/>
              <a:t>b.	The Lord’s Supper prepared.</a:t>
            </a:r>
          </a:p>
          <a:p>
            <a:pPr lvl="4"/>
            <a:r>
              <a:rPr lang="en-US" dirty="0"/>
              <a:t>c.	The Song Leader ready and prepared.</a:t>
            </a:r>
          </a:p>
          <a:p>
            <a:pPr lvl="4"/>
            <a:r>
              <a:rPr lang="en-US" dirty="0"/>
              <a:t>d.	Teachers and preacher ready and prepared for their classes and sermon.</a:t>
            </a:r>
          </a:p>
          <a:p>
            <a:r>
              <a:rPr lang="en-US" dirty="0"/>
              <a:t>		e.	Members ready to participate and serve as needed!</a:t>
            </a:r>
          </a:p>
          <a:p>
            <a:pPr lvl="2"/>
            <a:r>
              <a:rPr lang="en-US" dirty="0"/>
              <a:t>5.	I Cor. 15:58: To have fellowship in work, all must work!</a:t>
            </a:r>
          </a:p>
          <a:p>
            <a:pPr lvl="2"/>
            <a:r>
              <a:rPr lang="en-US" dirty="0"/>
              <a:t>6.	You may be in the kingdom because you fill a role &amp; ability of the body – Use it!</a:t>
            </a:r>
          </a:p>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10</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11</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When all the members of the body work together as “every joint supplies” (Ephesians 4:16) saints are edified and ready for the work God has given us to do!</a:t>
            </a:r>
          </a:p>
          <a:p>
            <a:r>
              <a:rPr lang="en-US" dirty="0"/>
              <a:t>II.	Let us work for the Lord in His kingdom supposing we are here “For such a time as this!”</a:t>
            </a:r>
          </a:p>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12</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marL="342900" marR="0" lvl="0" indent="-342900">
              <a:spcBef>
                <a:spcPts val="0"/>
              </a:spcBef>
              <a:spcAft>
                <a:spcPts val="0"/>
              </a:spcAft>
              <a:buFont typeface="+mj-lt"/>
              <a:buAutoNum type="romanUcPeriod"/>
              <a:tabLst>
                <a:tab pos="228600" algn="l"/>
              </a:tabLst>
            </a:pPr>
            <a:r>
              <a:rPr lang="en-US" sz="1800" spc="-15" dirty="0">
                <a:effectLst/>
                <a:latin typeface="Times New Roman" panose="02020603050405020304" pitchFamily="18" charset="0"/>
                <a:ea typeface="Times New Roman" panose="02020603050405020304" pitchFamily="18" charset="0"/>
              </a:rPr>
              <a:t>If you are not a Christian, you need to be. Repent and be baptized!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228600" algn="l"/>
              </a:tabLst>
            </a:pPr>
            <a:r>
              <a:rPr lang="en-US" sz="1800" spc="-15" dirty="0">
                <a:effectLst/>
                <a:latin typeface="Times New Roman" panose="02020603050405020304" pitchFamily="18" charset="0"/>
                <a:ea typeface="Times New Roman" panose="02020603050405020304" pitchFamily="18" charset="0"/>
              </a:rPr>
              <a:t>If a Christian living with sin, repent and He will forgive you.</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228600" algn="l"/>
              </a:tabLst>
            </a:pPr>
            <a:r>
              <a:rPr lang="en-US" sz="1800" spc="-15" dirty="0">
                <a:effectLst/>
                <a:latin typeface="Times New Roman" panose="02020603050405020304" pitchFamily="18" charset="0"/>
                <a:ea typeface="Times New Roman" panose="02020603050405020304" pitchFamily="18" charset="0"/>
              </a:rPr>
              <a:t>Whatever your requests, let them be made known </a:t>
            </a:r>
            <a:r>
              <a:rPr lang="en-US" sz="1800" b="1" i="1" u="sng" spc="-15" dirty="0">
                <a:effectLst/>
                <a:latin typeface="Times New Roman" panose="02020603050405020304" pitchFamily="18" charset="0"/>
                <a:ea typeface="Times New Roman" panose="02020603050405020304" pitchFamily="18" charset="0"/>
              </a:rPr>
              <a:t>NOW </a:t>
            </a:r>
            <a:r>
              <a:rPr lang="en-US" sz="1800" spc="-15" dirty="0">
                <a:effectLst/>
                <a:latin typeface="Times New Roman" panose="02020603050405020304" pitchFamily="18" charset="0"/>
                <a:ea typeface="Times New Roman" panose="02020603050405020304" pitchFamily="18" charset="0"/>
              </a:rPr>
              <a:t>while we stand &amp; sing!</a:t>
            </a:r>
            <a:endParaRPr lang="en-US" sz="1800" dirty="0">
              <a:effectLst/>
              <a:latin typeface="Times New Roman" panose="02020603050405020304" pitchFamily="18" charset="0"/>
              <a:ea typeface="Times New Roman" panose="02020603050405020304" pitchFamily="18" charset="0"/>
            </a:endParaRPr>
          </a:p>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8848170"/>
            <a:ext cx="2971800" cy="465693"/>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gn="l"/>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a:t>
            </a:fld>
            <a:endParaRPr lang="en-US" altLang="en-US"/>
          </a:p>
        </p:txBody>
      </p:sp>
    </p:spTree>
    <p:extLst>
      <p:ext uri="{BB962C8B-B14F-4D97-AF65-F5344CB8AC3E}">
        <p14:creationId xmlns:p14="http://schemas.microsoft.com/office/powerpoint/2010/main" val="126907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gn="l"/>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5</a:t>
            </a:fld>
            <a:endParaRPr lang="en-US" altLang="en-US"/>
          </a:p>
        </p:txBody>
      </p:sp>
    </p:spTree>
    <p:extLst>
      <p:ext uri="{BB962C8B-B14F-4D97-AF65-F5344CB8AC3E}">
        <p14:creationId xmlns:p14="http://schemas.microsoft.com/office/powerpoint/2010/main" val="1269079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Encourager</a:t>
            </a:r>
          </a:p>
          <a:p>
            <a:r>
              <a:rPr lang="en-US" dirty="0"/>
              <a:t>	1.	Like Barnabas – Acts 4:36-37; 9:26-28</a:t>
            </a:r>
          </a:p>
          <a:p>
            <a:r>
              <a:rPr lang="en-US" dirty="0"/>
              <a:t>		a.	He was a man from Cyprus named Joseph who must have been a man with such a personality that he built people up because the apostles 		renamed him Barnabas, which  means, “Son of Encouragement.”</a:t>
            </a:r>
          </a:p>
          <a:p>
            <a:r>
              <a:rPr lang="en-US" dirty="0"/>
              <a:t>		b.	He took a strained situation, where Saul of Tarsus was trying to join with the disciples at Jerusalem and they were afraid of him, and he brought 		Saul to the apostles and vouched for him. Saul moved freely among them afterwards! </a:t>
            </a:r>
          </a:p>
          <a:p>
            <a:r>
              <a:rPr lang="en-US" dirty="0"/>
              <a:t>	2.	Col. 4:7-8: Paul said Tychicus was sent to encourage the saints at </a:t>
            </a:r>
            <a:r>
              <a:rPr lang="en-US" dirty="0" err="1"/>
              <a:t>Colosse</a:t>
            </a:r>
            <a:r>
              <a:rPr lang="en-US" dirty="0"/>
              <a:t>.</a:t>
            </a:r>
          </a:p>
          <a:p>
            <a:r>
              <a:rPr lang="en-US" dirty="0"/>
              <a:t>	3.	Encouragement is important – lest we grow weary and become discouraged!</a:t>
            </a:r>
          </a:p>
          <a:p>
            <a:r>
              <a:rPr lang="en-US" dirty="0"/>
              <a:t>		a.	I Thess. 5:11, 14; Heb. 3:13; 10:23-25: We are to encourage one another!</a:t>
            </a:r>
          </a:p>
          <a:p>
            <a:r>
              <a:rPr lang="en-US" dirty="0"/>
              <a:t>	4.	Perhaps you are in the kingdom because you have a gift to build people up – Use it!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3314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gn="l"/>
            <a:r>
              <a:rPr lang="en-US" sz="1200" kern="1200" dirty="0">
                <a:solidFill>
                  <a:schemeClr val="tx1"/>
                </a:solidFill>
                <a:effectLst/>
                <a:latin typeface="Times New Roman" pitchFamily="18" charset="0"/>
                <a:ea typeface="+mn-ea"/>
                <a:cs typeface="+mn-cs"/>
              </a:rPr>
              <a:t>B.	</a:t>
            </a:r>
            <a:r>
              <a:rPr lang="en-US" sz="1200" b="1" kern="1200" dirty="0">
                <a:solidFill>
                  <a:schemeClr val="tx1"/>
                </a:solidFill>
                <a:effectLst/>
                <a:latin typeface="Times New Roman" pitchFamily="18" charset="0"/>
                <a:ea typeface="+mn-ea"/>
                <a:cs typeface="+mn-cs"/>
              </a:rPr>
              <a:t>Heart of a Servant </a:t>
            </a:r>
          </a:p>
          <a:p>
            <a:pPr lvl="2" algn="l"/>
            <a:r>
              <a:rPr lang="en-US" sz="1200" kern="1200" dirty="0">
                <a:solidFill>
                  <a:schemeClr val="tx1"/>
                </a:solidFill>
                <a:effectLst/>
                <a:latin typeface="Times New Roman" pitchFamily="18" charset="0"/>
                <a:ea typeface="+mn-ea"/>
                <a:cs typeface="+mn-cs"/>
              </a:rPr>
              <a:t>	1.	Like Tabitha (Greek = Dorcas) – Acts 9:36-43 &amp; Phoebe – Rom. 16:1-2</a:t>
            </a:r>
          </a:p>
          <a:p>
            <a:pPr lvl="5" algn="l"/>
            <a:r>
              <a:rPr lang="en-US" sz="1200" kern="1200" dirty="0">
                <a:solidFill>
                  <a:schemeClr val="tx1"/>
                </a:solidFill>
                <a:effectLst/>
                <a:latin typeface="Times New Roman" pitchFamily="18" charset="0"/>
                <a:ea typeface="+mn-ea"/>
                <a:cs typeface="+mn-cs"/>
              </a:rPr>
              <a:t>a.	</a:t>
            </a:r>
            <a:r>
              <a:rPr lang="en-US" sz="1200" b="1" kern="1200" dirty="0">
                <a:solidFill>
                  <a:schemeClr val="tx1"/>
                </a:solidFill>
                <a:effectLst/>
                <a:latin typeface="Times New Roman" pitchFamily="18" charset="0"/>
                <a:ea typeface="+mn-ea"/>
                <a:cs typeface="+mn-cs"/>
              </a:rPr>
              <a:t>Tabitha:</a:t>
            </a:r>
            <a:r>
              <a:rPr lang="en-US" sz="1200" kern="1200" dirty="0">
                <a:solidFill>
                  <a:schemeClr val="tx1"/>
                </a:solidFill>
                <a:effectLst/>
                <a:latin typeface="Times New Roman" pitchFamily="18" charset="0"/>
                <a:ea typeface="+mn-ea"/>
                <a:cs typeface="+mn-cs"/>
              </a:rPr>
              <a:t> She was a woman who was “was abounding with deeds of kindness and charity which she continually did.”</a:t>
            </a:r>
          </a:p>
          <a:p>
            <a:pPr lvl="5" algn="l"/>
            <a:r>
              <a:rPr lang="en-US" sz="1200" kern="1200" dirty="0">
                <a:solidFill>
                  <a:schemeClr val="tx1"/>
                </a:solidFill>
                <a:effectLst/>
                <a:latin typeface="Times New Roman" pitchFamily="18" charset="0"/>
                <a:ea typeface="+mn-ea"/>
                <a:cs typeface="+mn-cs"/>
              </a:rPr>
              <a:t>b.	When she died they brought Peter to bring her back to life – She was missed!</a:t>
            </a:r>
          </a:p>
          <a:p>
            <a:pPr lvl="5" algn="l"/>
            <a:r>
              <a:rPr lang="en-US" sz="1200" kern="1200" dirty="0">
                <a:solidFill>
                  <a:schemeClr val="tx1"/>
                </a:solidFill>
                <a:effectLst/>
                <a:latin typeface="Times New Roman" pitchFamily="18" charset="0"/>
                <a:ea typeface="+mn-ea"/>
                <a:cs typeface="+mn-cs"/>
              </a:rPr>
              <a:t>c.	When Peter arrived the widows showed him all that she had made for them.</a:t>
            </a:r>
          </a:p>
          <a:p>
            <a:pPr lvl="5" algn="l"/>
            <a:r>
              <a:rPr lang="en-US" sz="1200" kern="1200" dirty="0">
                <a:solidFill>
                  <a:schemeClr val="tx1"/>
                </a:solidFill>
                <a:effectLst/>
                <a:latin typeface="Times New Roman" pitchFamily="18" charset="0"/>
                <a:ea typeface="+mn-ea"/>
                <a:cs typeface="+mn-cs"/>
              </a:rPr>
              <a:t>d.	She was a woman who served others!</a:t>
            </a:r>
          </a:p>
          <a:p>
            <a:pPr lvl="5" algn="l"/>
            <a:r>
              <a:rPr lang="en-US" sz="1200" kern="1200" dirty="0">
                <a:solidFill>
                  <a:schemeClr val="tx1"/>
                </a:solidFill>
                <a:effectLst/>
                <a:latin typeface="Times New Roman" pitchFamily="18" charset="0"/>
                <a:ea typeface="+mn-ea"/>
                <a:cs typeface="+mn-cs"/>
              </a:rPr>
              <a:t>e.	</a:t>
            </a:r>
            <a:r>
              <a:rPr lang="en-US" sz="1200" b="1" kern="1200" dirty="0">
                <a:solidFill>
                  <a:schemeClr val="tx1"/>
                </a:solidFill>
                <a:effectLst/>
                <a:latin typeface="Times New Roman" pitchFamily="18" charset="0"/>
                <a:ea typeface="+mn-ea"/>
                <a:cs typeface="+mn-cs"/>
              </a:rPr>
              <a:t>Phoebe: </a:t>
            </a:r>
            <a:r>
              <a:rPr lang="en-US" sz="1200" kern="1200" dirty="0">
                <a:solidFill>
                  <a:schemeClr val="tx1"/>
                </a:solidFill>
                <a:effectLst/>
                <a:latin typeface="Times New Roman" pitchFamily="18" charset="0"/>
                <a:ea typeface="+mn-ea"/>
                <a:cs typeface="+mn-cs"/>
              </a:rPr>
              <a:t>Paul introduces her as a woman who was a “servant of the church which is at </a:t>
            </a:r>
            <a:r>
              <a:rPr lang="en-US" sz="1200" kern="1200" dirty="0" err="1">
                <a:solidFill>
                  <a:schemeClr val="tx1"/>
                </a:solidFill>
                <a:effectLst/>
                <a:latin typeface="Times New Roman" pitchFamily="18" charset="0"/>
                <a:ea typeface="+mn-ea"/>
                <a:cs typeface="+mn-cs"/>
              </a:rPr>
              <a:t>Cenchrea</a:t>
            </a:r>
            <a:r>
              <a:rPr lang="en-US" sz="1200" kern="1200" dirty="0">
                <a:solidFill>
                  <a:schemeClr val="tx1"/>
                </a:solidFill>
                <a:effectLst/>
                <a:latin typeface="Times New Roman" pitchFamily="18" charset="0"/>
                <a:ea typeface="+mn-ea"/>
                <a:cs typeface="+mn-cs"/>
              </a:rPr>
              <a:t>” (City on an isthmus 8 miles from Corinth).</a:t>
            </a:r>
          </a:p>
          <a:p>
            <a:pPr lvl="5" algn="l"/>
            <a:r>
              <a:rPr lang="en-US" sz="1200" kern="1200" dirty="0">
                <a:solidFill>
                  <a:schemeClr val="tx1"/>
                </a:solidFill>
                <a:effectLst/>
                <a:latin typeface="Times New Roman" pitchFamily="18" charset="0"/>
                <a:ea typeface="+mn-ea"/>
                <a:cs typeface="+mn-cs"/>
              </a:rPr>
              <a:t>f.	Paul said of her that she was “a helper of many, and of myself as well.”</a:t>
            </a:r>
          </a:p>
          <a:p>
            <a:pPr lvl="2" algn="l"/>
            <a:r>
              <a:rPr lang="en-US" sz="1200" kern="1200" dirty="0">
                <a:solidFill>
                  <a:schemeClr val="tx1"/>
                </a:solidFill>
                <a:effectLst/>
                <a:latin typeface="Times New Roman" pitchFamily="18" charset="0"/>
                <a:ea typeface="+mn-ea"/>
                <a:cs typeface="+mn-cs"/>
              </a:rPr>
              <a:t>	2.	John 13:12-16: Jesus washed His disciples’ feet as an example; Not of washing feet but of taking on the role of the lowly house servant. An 		example of servitude to one another!</a:t>
            </a:r>
          </a:p>
          <a:p>
            <a:pPr lvl="4" algn="l"/>
            <a:r>
              <a:rPr lang="en-US" sz="1200" kern="1200" dirty="0">
                <a:solidFill>
                  <a:schemeClr val="tx1"/>
                </a:solidFill>
                <a:effectLst/>
                <a:latin typeface="Times New Roman" pitchFamily="18" charset="0"/>
                <a:ea typeface="+mn-ea"/>
                <a:cs typeface="+mn-cs"/>
              </a:rPr>
              <a:t>3.	Gal. 5:13: From love we are to serve one another! (I Pet. 4:9-10)</a:t>
            </a:r>
          </a:p>
          <a:p>
            <a:pPr lvl="4" algn="l"/>
            <a:r>
              <a:rPr lang="en-US" sz="1200" kern="1200" dirty="0">
                <a:solidFill>
                  <a:schemeClr val="tx1"/>
                </a:solidFill>
                <a:effectLst/>
                <a:latin typeface="Times New Roman" pitchFamily="18" charset="0"/>
                <a:ea typeface="+mn-ea"/>
                <a:cs typeface="+mn-cs"/>
              </a:rPr>
              <a:t>4.	It is Christ Whom we truly serve – Col. 3:24; I Jn. 4:15-21(We love God &amp; brethren)</a:t>
            </a:r>
          </a:p>
          <a:p>
            <a:pPr lvl="4" algn="l"/>
            <a:r>
              <a:rPr lang="en-US" sz="1200" kern="1200" dirty="0">
                <a:solidFill>
                  <a:schemeClr val="tx1"/>
                </a:solidFill>
                <a:effectLst/>
                <a:latin typeface="Times New Roman" pitchFamily="18" charset="0"/>
                <a:ea typeface="+mn-ea"/>
                <a:cs typeface="+mn-cs"/>
              </a:rPr>
              <a:t>5.	Phil. 2:3-4: Saints are to “regard one another as more important than yourselves.” </a:t>
            </a:r>
          </a:p>
          <a:p>
            <a:pPr lvl="4" algn="l"/>
            <a:r>
              <a:rPr lang="en-US" sz="1200" kern="1200" dirty="0">
                <a:solidFill>
                  <a:schemeClr val="tx1"/>
                </a:solidFill>
                <a:effectLst/>
                <a:latin typeface="Times New Roman" pitchFamily="18" charset="0"/>
                <a:ea typeface="+mn-ea"/>
                <a:cs typeface="+mn-cs"/>
              </a:rPr>
              <a:t>6.	We ought to see the needs of one another and fill them (Js. 2:15-16; I Jn. 3:17-18)!</a:t>
            </a:r>
          </a:p>
          <a:p>
            <a:pPr lvl="4" algn="l"/>
            <a:r>
              <a:rPr lang="en-US" sz="1200" kern="1200" dirty="0">
                <a:solidFill>
                  <a:schemeClr val="tx1"/>
                </a:solidFill>
                <a:effectLst/>
                <a:latin typeface="Times New Roman" pitchFamily="18" charset="0"/>
                <a:ea typeface="+mn-ea"/>
                <a:cs typeface="+mn-cs"/>
              </a:rPr>
              <a:t>7.	You may be in the kingdom with an ability to serve God and serve one another – Use it!</a:t>
            </a:r>
          </a:p>
          <a:p>
            <a:pPr lvl="2" algn="l"/>
            <a:endParaRPr lang="en-US" sz="1200" kern="1200" dirty="0">
              <a:solidFill>
                <a:schemeClr val="tx1"/>
              </a:solidFill>
              <a:effectLst/>
              <a:latin typeface="Times New Roman" pitchFamily="18" charset="0"/>
              <a:ea typeface="+mn-ea"/>
              <a:cs typeface="+mn-cs"/>
            </a:endParaRPr>
          </a:p>
          <a:p>
            <a:pPr lvl="2" algn="l"/>
            <a:r>
              <a:rPr lang="en-US" sz="1200" kern="1200" dirty="0">
                <a:solidFill>
                  <a:schemeClr val="tx1"/>
                </a:solidFill>
                <a:effectLst/>
                <a:latin typeface="Times New Roman" pitchFamily="18" charset="0"/>
                <a:ea typeface="+mn-ea"/>
                <a:cs typeface="+mn-cs"/>
              </a:rPr>
              <a:t>Phoebe, a servant of the church at </a:t>
            </a:r>
            <a:r>
              <a:rPr lang="en-US" sz="1200" kern="1200" dirty="0" err="1">
                <a:solidFill>
                  <a:schemeClr val="tx1"/>
                </a:solidFill>
                <a:effectLst/>
                <a:latin typeface="Times New Roman" pitchFamily="18" charset="0"/>
                <a:ea typeface="+mn-ea"/>
                <a:cs typeface="+mn-cs"/>
              </a:rPr>
              <a:t>Cenchrea</a:t>
            </a:r>
            <a:r>
              <a:rPr lang="en-US" sz="1200" kern="1200" dirty="0">
                <a:solidFill>
                  <a:schemeClr val="tx1"/>
                </a:solidFill>
                <a:effectLst/>
                <a:latin typeface="Times New Roman" pitchFamily="18" charset="0"/>
                <a:ea typeface="+mn-ea"/>
                <a:cs typeface="+mn-cs"/>
              </a:rPr>
              <a:t>, an isthmus city 8 miles away</a:t>
            </a:r>
            <a:r>
              <a:rPr lang="en-US" sz="1200" kern="1200" baseline="0" dirty="0">
                <a:solidFill>
                  <a:schemeClr val="tx1"/>
                </a:solidFill>
                <a:effectLst/>
                <a:latin typeface="Times New Roman" pitchFamily="18" charset="0"/>
                <a:ea typeface="+mn-ea"/>
                <a:cs typeface="+mn-cs"/>
              </a:rPr>
              <a:t> from Corinth.</a:t>
            </a:r>
          </a:p>
          <a:p>
            <a:pPr lvl="2" algn="l"/>
            <a:endParaRPr lang="en-US" sz="1200" kern="1200" baseline="0" dirty="0">
              <a:solidFill>
                <a:schemeClr val="tx1"/>
              </a:solidFill>
              <a:effectLst/>
              <a:latin typeface="Times New Roman" pitchFamily="18" charset="0"/>
              <a:ea typeface="+mn-ea"/>
              <a:cs typeface="+mn-cs"/>
            </a:endParaRPr>
          </a:p>
          <a:p>
            <a:pPr lvl="2" algn="l"/>
            <a:r>
              <a:rPr lang="en-US" sz="1200" kern="1200" dirty="0">
                <a:solidFill>
                  <a:schemeClr val="tx1"/>
                </a:solidFill>
                <a:effectLst/>
                <a:latin typeface="Times New Roman" pitchFamily="18" charset="0"/>
                <a:ea typeface="+mn-ea"/>
                <a:cs typeface="+mn-cs"/>
              </a:rPr>
              <a:t>An isthmus is a narrow strip of land with sea on either side, forming a link between two larger areas of land.</a:t>
            </a:r>
          </a:p>
          <a:p>
            <a:pPr lvl="2" algn="l"/>
            <a:endParaRPr lang="en-US" sz="1200" kern="1200" dirty="0">
              <a:solidFill>
                <a:schemeClr val="tx1"/>
              </a:solidFill>
              <a:effectLst/>
              <a:latin typeface="Times New Roman" pitchFamily="18" charset="0"/>
              <a:ea typeface="+mn-ea"/>
              <a:cs typeface="+mn-cs"/>
            </a:endParaRPr>
          </a:p>
          <a:p>
            <a:pPr lvl="2" algn="l"/>
            <a:r>
              <a:rPr lang="en-US" sz="1200" kern="1200" dirty="0">
                <a:solidFill>
                  <a:schemeClr val="tx1"/>
                </a:solidFill>
                <a:effectLst/>
                <a:latin typeface="Times New Roman" pitchFamily="18" charset="0"/>
                <a:ea typeface="+mn-ea"/>
                <a:cs typeface="+mn-cs"/>
              </a:rPr>
              <a:t>The isthmus at Corinth was several miles across, and </a:t>
            </a:r>
            <a:r>
              <a:rPr lang="en-US" sz="1200" kern="1200" dirty="0" err="1">
                <a:solidFill>
                  <a:schemeClr val="tx1"/>
                </a:solidFill>
                <a:effectLst/>
                <a:latin typeface="Times New Roman" pitchFamily="18" charset="0"/>
                <a:ea typeface="+mn-ea"/>
                <a:cs typeface="+mn-cs"/>
              </a:rPr>
              <a:t>Cenchrea</a:t>
            </a:r>
            <a:r>
              <a:rPr lang="en-US" sz="1200" kern="1200" dirty="0">
                <a:solidFill>
                  <a:schemeClr val="tx1"/>
                </a:solidFill>
                <a:effectLst/>
                <a:latin typeface="Times New Roman" pitchFamily="18" charset="0"/>
                <a:ea typeface="+mn-ea"/>
                <a:cs typeface="+mn-cs"/>
              </a:rPr>
              <a:t> was the port city on the east side of the isthmus. </a:t>
            </a:r>
          </a:p>
          <a:p>
            <a:pPr lvl="2" algn="l"/>
            <a:endParaRPr lang="en-US" sz="1200" kern="1200" dirty="0">
              <a:solidFill>
                <a:schemeClr val="tx1"/>
              </a:solidFill>
              <a:effectLst/>
              <a:latin typeface="Times New Roman" pitchFamily="18" charset="0"/>
              <a:ea typeface="+mn-ea"/>
              <a:cs typeface="+mn-cs"/>
            </a:endParaRPr>
          </a:p>
          <a:p>
            <a:pPr lvl="2" algn="l"/>
            <a:r>
              <a:rPr lang="en-US" sz="1200" kern="1200" dirty="0">
                <a:solidFill>
                  <a:schemeClr val="tx1"/>
                </a:solidFill>
                <a:effectLst/>
                <a:latin typeface="Times New Roman" pitchFamily="18" charset="0"/>
                <a:ea typeface="+mn-ea"/>
                <a:cs typeface="+mn-cs"/>
              </a:rPr>
              <a:t>This is where the Isthmian Games were held, and probably to what Paul referred to in I Cor. 9:24-27.</a:t>
            </a:r>
            <a:endParaRPr lang="en-US" dirty="0"/>
          </a:p>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7</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a:t>
            </a:r>
            <a:r>
              <a:rPr lang="en-US" b="1" dirty="0"/>
              <a:t>Preacher/Teacher to save the lost</a:t>
            </a:r>
          </a:p>
          <a:p>
            <a:r>
              <a:rPr lang="en-US" dirty="0"/>
              <a:t>	1.	</a:t>
            </a:r>
            <a:r>
              <a:rPr lang="en-US" b="1" dirty="0"/>
              <a:t>Like Paul the Apostle </a:t>
            </a:r>
            <a:r>
              <a:rPr lang="en-US" dirty="0"/>
              <a:t>– Acts 9:15-16; II Cor. 5:10-11; Eph. 6:18-20; Col. 4:2-4</a:t>
            </a:r>
          </a:p>
          <a:p>
            <a:r>
              <a:rPr lang="en-US" dirty="0"/>
              <a:t>		a.	Ananias obeyed God and went to tell Saul of Tarsus what Jesus had said, that he was a chosen instrument to bear Christ’s name “before the 			Gentiles and kings and the sons of Israel.”</a:t>
            </a:r>
          </a:p>
          <a:p>
            <a:r>
              <a:rPr lang="en-US" dirty="0"/>
              <a:t>		b.	Paul took the gospel to the Jews and Gentiles and before kings, all the way to Caesar! (Phil. 4:22: There were saints in Caesar's household)</a:t>
            </a:r>
          </a:p>
          <a:p>
            <a:pPr lvl="2"/>
            <a:r>
              <a:rPr lang="en-US" dirty="0"/>
              <a:t>2.	Some people have the ability to study one-on-one more than others (able to connect).</a:t>
            </a:r>
          </a:p>
          <a:p>
            <a:pPr lvl="2"/>
            <a:r>
              <a:rPr lang="en-US" dirty="0"/>
              <a:t>3.	Mt. 4:19: Jesus called His apostles to be “fishers of men.” (Lk. 19:10: Jesus’ mission)</a:t>
            </a:r>
          </a:p>
          <a:p>
            <a:pPr lvl="2"/>
            <a:r>
              <a:rPr lang="en-US" dirty="0"/>
              <a:t>4.	There are some people that seem to have the ability to “fish” for men more than others!</a:t>
            </a:r>
          </a:p>
          <a:p>
            <a:pPr lvl="2"/>
            <a:r>
              <a:rPr lang="en-US" dirty="0"/>
              <a:t>5.	II Tim. 2:24-26: As “bondservants” of the Lord we are to be able (apt) to teach to save men from the snare of the devil! (II Cor. 5:10-11; Col. 1:28)</a:t>
            </a:r>
          </a:p>
          <a:p>
            <a:pPr lvl="2"/>
            <a:r>
              <a:rPr lang="en-US" dirty="0"/>
              <a:t>6.	Perhaps you are in the kingdom because you have the ability to teach and save the lost – Use it! </a:t>
            </a:r>
          </a:p>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8</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a:t>
            </a:r>
            <a:r>
              <a:rPr lang="en-US" b="1" dirty="0"/>
              <a:t>Preacher/Teacher to defend the faith</a:t>
            </a:r>
          </a:p>
          <a:p>
            <a:r>
              <a:rPr lang="en-US" dirty="0"/>
              <a:t>	1.	</a:t>
            </a:r>
            <a:r>
              <a:rPr lang="en-US" b="1" dirty="0"/>
              <a:t>Like Timothy </a:t>
            </a:r>
            <a:r>
              <a:rPr lang="en-US" dirty="0"/>
              <a:t>– I Tim. 4:1-6; II Tim. 4:1-5</a:t>
            </a:r>
          </a:p>
          <a:p>
            <a:r>
              <a:rPr lang="en-US" dirty="0"/>
              <a:t>		a.	Paul warned Timothy that apostasy would come from within “the faith.”</a:t>
            </a:r>
          </a:p>
          <a:p>
            <a:pPr lvl="2"/>
            <a:r>
              <a:rPr lang="en-US" dirty="0"/>
              <a:t>2.	Some people have the ability to defend the truth (Jude 3); debates, studies, etc.</a:t>
            </a:r>
          </a:p>
          <a:p>
            <a:pPr lvl="2"/>
            <a:r>
              <a:rPr lang="en-US" dirty="0"/>
              <a:t>3.	This may happen while teaching to save the lost, and is not mutually exclusive, but some people really have the ability to defend the truth against error! (Paul 	did both!)</a:t>
            </a:r>
          </a:p>
          <a:p>
            <a:pPr marL="1143000" lvl="2" indent="-228600">
              <a:buAutoNum type="arabicPeriod" startAt="4"/>
            </a:pPr>
            <a:r>
              <a:rPr lang="en-US" dirty="0"/>
              <a:t>Eph. 4:14-16; II Tim. 2:15: Saints are to be studied enough to see truth from error.</a:t>
            </a:r>
          </a:p>
          <a:p>
            <a:pPr marL="1828800" lvl="4" indent="0">
              <a:buNone/>
            </a:pPr>
            <a:r>
              <a:rPr lang="en-US" dirty="0"/>
              <a:t>KJV: II Tim. 2:15 (Eph. 4:14-16)</a:t>
            </a:r>
          </a:p>
          <a:p>
            <a:pPr marL="1828800" lvl="4" indent="0">
              <a:buNone/>
            </a:pPr>
            <a:r>
              <a:rPr lang="en-US" dirty="0"/>
              <a:t>15.  Study to shew thyself approved unto God, a workman that </a:t>
            </a:r>
            <a:r>
              <a:rPr lang="en-US" dirty="0" err="1"/>
              <a:t>needeth</a:t>
            </a:r>
            <a:r>
              <a:rPr lang="en-US" dirty="0"/>
              <a:t> not to be ashamed, rightly dividing the word of truth.</a:t>
            </a:r>
          </a:p>
          <a:p>
            <a:pPr lvl="2"/>
            <a:r>
              <a:rPr lang="en-US" dirty="0"/>
              <a:t>5.	You may be in the kingdom with the ability to defend the faith – Use it! </a:t>
            </a:r>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9</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3E7887DD-B253-48D7-A6B4-472E2E0DAA56}" type="slidenum">
              <a:rPr lang="en-US" altLang="en-US"/>
              <a:pPr/>
              <a:t>‹#›</a:t>
            </a:fld>
            <a:endParaRPr lang="en-US" altLang="en-US"/>
          </a:p>
        </p:txBody>
      </p:sp>
    </p:spTree>
    <p:extLst>
      <p:ext uri="{BB962C8B-B14F-4D97-AF65-F5344CB8AC3E}">
        <p14:creationId xmlns:p14="http://schemas.microsoft.com/office/powerpoint/2010/main" val="17241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A6F9F831-A382-44AE-8166-C7F282AAF37A}" type="slidenum">
              <a:rPr lang="en-US" altLang="en-US"/>
              <a:pPr/>
              <a:t>‹#›</a:t>
            </a:fld>
            <a:endParaRPr lang="en-US" altLang="en-US"/>
          </a:p>
        </p:txBody>
      </p:sp>
    </p:spTree>
    <p:extLst>
      <p:ext uri="{BB962C8B-B14F-4D97-AF65-F5344CB8AC3E}">
        <p14:creationId xmlns:p14="http://schemas.microsoft.com/office/powerpoint/2010/main" val="17185268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8629679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9971539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6377852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1620798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546126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17558295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5078628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767155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19249107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76383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D17B57A1-8147-4BA9-9E8E-D8A3B301750B}" type="slidenum">
              <a:rPr lang="en-US" altLang="en-US"/>
              <a:pPr/>
              <a:t>‹#›</a:t>
            </a:fld>
            <a:endParaRPr lang="en-US" altLang="en-US"/>
          </a:p>
        </p:txBody>
      </p:sp>
    </p:spTree>
    <p:extLst>
      <p:ext uri="{BB962C8B-B14F-4D97-AF65-F5344CB8AC3E}">
        <p14:creationId xmlns:p14="http://schemas.microsoft.com/office/powerpoint/2010/main" val="4792619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411966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6E5D7B2B-63C8-4235-A10D-ED64C88B5590}" type="slidenum">
              <a:rPr lang="en-US" altLang="en-US"/>
              <a:pPr/>
              <a:t>‹#›</a:t>
            </a:fld>
            <a:endParaRPr lang="en-US" altLang="en-US"/>
          </a:p>
        </p:txBody>
      </p:sp>
    </p:spTree>
    <p:extLst>
      <p:ext uri="{BB962C8B-B14F-4D97-AF65-F5344CB8AC3E}">
        <p14:creationId xmlns:p14="http://schemas.microsoft.com/office/powerpoint/2010/main" val="93189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F6F5F9A9-74DA-4E8E-ABD7-C2F77177A6A7}" type="slidenum">
              <a:rPr lang="en-US" altLang="en-US"/>
              <a:pPr/>
              <a:t>‹#›</a:t>
            </a:fld>
            <a:endParaRPr lang="en-US" altLang="en-US"/>
          </a:p>
        </p:txBody>
      </p:sp>
    </p:spTree>
    <p:extLst>
      <p:ext uri="{BB962C8B-B14F-4D97-AF65-F5344CB8AC3E}">
        <p14:creationId xmlns:p14="http://schemas.microsoft.com/office/powerpoint/2010/main" val="50064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41D2F435-DD02-47B5-8056-66E13C27BC92}" type="slidenum">
              <a:rPr lang="en-US" altLang="en-US"/>
              <a:pPr/>
              <a:t>‹#›</a:t>
            </a:fld>
            <a:endParaRPr lang="en-US" altLang="en-US"/>
          </a:p>
        </p:txBody>
      </p:sp>
    </p:spTree>
    <p:extLst>
      <p:ext uri="{BB962C8B-B14F-4D97-AF65-F5344CB8AC3E}">
        <p14:creationId xmlns:p14="http://schemas.microsoft.com/office/powerpoint/2010/main" val="42697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5F1B145B-8D19-4277-8206-5F9D23276ACC}" type="slidenum">
              <a:rPr lang="en-US" altLang="en-US"/>
              <a:pPr/>
              <a:t>‹#›</a:t>
            </a:fld>
            <a:endParaRPr lang="en-US" altLang="en-US"/>
          </a:p>
        </p:txBody>
      </p:sp>
    </p:spTree>
    <p:extLst>
      <p:ext uri="{BB962C8B-B14F-4D97-AF65-F5344CB8AC3E}">
        <p14:creationId xmlns:p14="http://schemas.microsoft.com/office/powerpoint/2010/main" val="201681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In The Kingdom: “For Such A Time As This”</a:t>
            </a:r>
          </a:p>
        </p:txBody>
      </p:sp>
      <p:sp>
        <p:nvSpPr>
          <p:cNvPr id="9" name="Slide Number Placeholder 8"/>
          <p:cNvSpPr>
            <a:spLocks noGrp="1"/>
          </p:cNvSpPr>
          <p:nvPr>
            <p:ph type="sldNum" sz="quarter" idx="12"/>
          </p:nvPr>
        </p:nvSpPr>
        <p:spPr/>
        <p:txBody>
          <a:bodyPr/>
          <a:lstStyle>
            <a:lvl1pPr>
              <a:defRPr/>
            </a:lvl1pPr>
          </a:lstStyle>
          <a:p>
            <a:fld id="{32FEB9C9-4747-4252-BC9A-67AACDBDC47A}" type="slidenum">
              <a:rPr lang="en-US" altLang="en-US"/>
              <a:pPr/>
              <a:t>‹#›</a:t>
            </a:fld>
            <a:endParaRPr lang="en-US" altLang="en-US"/>
          </a:p>
        </p:txBody>
      </p:sp>
    </p:spTree>
    <p:extLst>
      <p:ext uri="{BB962C8B-B14F-4D97-AF65-F5344CB8AC3E}">
        <p14:creationId xmlns:p14="http://schemas.microsoft.com/office/powerpoint/2010/main" val="216319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In The Kingdom: “For Such A Time As This”</a:t>
            </a:r>
          </a:p>
        </p:txBody>
      </p:sp>
      <p:sp>
        <p:nvSpPr>
          <p:cNvPr id="5" name="Slide Number Placeholder 4"/>
          <p:cNvSpPr>
            <a:spLocks noGrp="1"/>
          </p:cNvSpPr>
          <p:nvPr>
            <p:ph type="sldNum" sz="quarter" idx="12"/>
          </p:nvPr>
        </p:nvSpPr>
        <p:spPr/>
        <p:txBody>
          <a:bodyPr/>
          <a:lstStyle>
            <a:lvl1pPr>
              <a:defRPr/>
            </a:lvl1pPr>
          </a:lstStyle>
          <a:p>
            <a:fld id="{2562AA40-1F48-4D8A-9529-8B9CA2344B5C}" type="slidenum">
              <a:rPr lang="en-US" altLang="en-US"/>
              <a:pPr/>
              <a:t>‹#›</a:t>
            </a:fld>
            <a:endParaRPr lang="en-US" altLang="en-US"/>
          </a:p>
        </p:txBody>
      </p:sp>
    </p:spTree>
    <p:extLst>
      <p:ext uri="{BB962C8B-B14F-4D97-AF65-F5344CB8AC3E}">
        <p14:creationId xmlns:p14="http://schemas.microsoft.com/office/powerpoint/2010/main" val="199550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In The Kingdom: “For Such A Time As This”</a:t>
            </a:r>
          </a:p>
        </p:txBody>
      </p:sp>
      <p:sp>
        <p:nvSpPr>
          <p:cNvPr id="4" name="Slide Number Placeholder 3"/>
          <p:cNvSpPr>
            <a:spLocks noGrp="1"/>
          </p:cNvSpPr>
          <p:nvPr>
            <p:ph type="sldNum" sz="quarter" idx="12"/>
          </p:nvPr>
        </p:nvSpPr>
        <p:spPr/>
        <p:txBody>
          <a:bodyPr/>
          <a:lstStyle>
            <a:lvl1pPr>
              <a:defRPr/>
            </a:lvl1pPr>
          </a:lstStyle>
          <a:p>
            <a:fld id="{98883B0D-A12C-4B89-B818-99C1F7BBB4EF}" type="slidenum">
              <a:rPr lang="en-US" altLang="en-US"/>
              <a:pPr/>
              <a:t>‹#›</a:t>
            </a:fld>
            <a:endParaRPr lang="en-US" altLang="en-US"/>
          </a:p>
        </p:txBody>
      </p:sp>
    </p:spTree>
    <p:extLst>
      <p:ext uri="{BB962C8B-B14F-4D97-AF65-F5344CB8AC3E}">
        <p14:creationId xmlns:p14="http://schemas.microsoft.com/office/powerpoint/2010/main" val="100989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E5861029-CE1C-4066-88D6-45161A25B685}" type="slidenum">
              <a:rPr lang="en-US" altLang="en-US"/>
              <a:pPr/>
              <a:t>‹#›</a:t>
            </a:fld>
            <a:endParaRPr lang="en-US" altLang="en-US"/>
          </a:p>
        </p:txBody>
      </p:sp>
    </p:spTree>
    <p:extLst>
      <p:ext uri="{BB962C8B-B14F-4D97-AF65-F5344CB8AC3E}">
        <p14:creationId xmlns:p14="http://schemas.microsoft.com/office/powerpoint/2010/main" val="7025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6852BF61-005F-44F9-8A39-18CF0FC225FC}" type="slidenum">
              <a:rPr lang="en-US" altLang="en-US"/>
              <a:pPr/>
              <a:t>‹#›</a:t>
            </a:fld>
            <a:endParaRPr lang="en-US" altLang="en-US"/>
          </a:p>
        </p:txBody>
      </p:sp>
    </p:spTree>
    <p:extLst>
      <p:ext uri="{BB962C8B-B14F-4D97-AF65-F5344CB8AC3E}">
        <p14:creationId xmlns:p14="http://schemas.microsoft.com/office/powerpoint/2010/main" val="252130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22B00385-E58D-403E-A70E-0760D49F2A98}" type="slidenum">
              <a:rPr lang="en-US" altLang="en-US"/>
              <a:pPr/>
              <a:t>‹#›</a:t>
            </a:fld>
            <a:endParaRPr lang="en-US" altLang="en-US"/>
          </a:p>
        </p:txBody>
      </p:sp>
    </p:spTree>
    <p:extLst>
      <p:ext uri="{BB962C8B-B14F-4D97-AF65-F5344CB8AC3E}">
        <p14:creationId xmlns:p14="http://schemas.microsoft.com/office/powerpoint/2010/main" val="20704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D27179F0-6211-4444-BD43-9ECE5FAD7F71}" type="slidenum">
              <a:rPr lang="en-US" altLang="en-US"/>
              <a:pPr/>
              <a:t>‹#›</a:t>
            </a:fld>
            <a:endParaRPr lang="en-US" altLang="en-US"/>
          </a:p>
        </p:txBody>
      </p:sp>
    </p:spTree>
    <p:extLst>
      <p:ext uri="{BB962C8B-B14F-4D97-AF65-F5344CB8AC3E}">
        <p14:creationId xmlns:p14="http://schemas.microsoft.com/office/powerpoint/2010/main" val="7761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C74F2F24-0E8D-480E-90C5-0824676CD203}" type="slidenum">
              <a:rPr lang="en-US" altLang="en-US"/>
              <a:pPr/>
              <a:t>‹#›</a:t>
            </a:fld>
            <a:endParaRPr lang="en-US" altLang="en-US"/>
          </a:p>
        </p:txBody>
      </p:sp>
    </p:spTree>
    <p:extLst>
      <p:ext uri="{BB962C8B-B14F-4D97-AF65-F5344CB8AC3E}">
        <p14:creationId xmlns:p14="http://schemas.microsoft.com/office/powerpoint/2010/main" val="353689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1900BB97-2C35-42EF-9161-A27A9CBCD09E}" type="slidenum">
              <a:rPr lang="en-US" altLang="en-US"/>
              <a:pPr/>
              <a:t>‹#›</a:t>
            </a:fld>
            <a:endParaRPr lang="en-US" altLang="en-US"/>
          </a:p>
        </p:txBody>
      </p:sp>
    </p:spTree>
    <p:extLst>
      <p:ext uri="{BB962C8B-B14F-4D97-AF65-F5344CB8AC3E}">
        <p14:creationId xmlns:p14="http://schemas.microsoft.com/office/powerpoint/2010/main" val="415950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241EC97A-9717-4056-9412-483FB71CAB7D}" type="slidenum">
              <a:rPr lang="en-US" altLang="en-US"/>
              <a:pPr/>
              <a:t>‹#›</a:t>
            </a:fld>
            <a:endParaRPr lang="en-US" altLang="en-US"/>
          </a:p>
        </p:txBody>
      </p:sp>
    </p:spTree>
    <p:extLst>
      <p:ext uri="{BB962C8B-B14F-4D97-AF65-F5344CB8AC3E}">
        <p14:creationId xmlns:p14="http://schemas.microsoft.com/office/powerpoint/2010/main" val="438237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10BC8757-80D9-4D17-A735-49BF2608C04E}" type="slidenum">
              <a:rPr lang="en-US" altLang="en-US"/>
              <a:pPr/>
              <a:t>‹#›</a:t>
            </a:fld>
            <a:endParaRPr lang="en-US" altLang="en-US"/>
          </a:p>
        </p:txBody>
      </p:sp>
    </p:spTree>
    <p:extLst>
      <p:ext uri="{BB962C8B-B14F-4D97-AF65-F5344CB8AC3E}">
        <p14:creationId xmlns:p14="http://schemas.microsoft.com/office/powerpoint/2010/main" val="83413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C900FA6C-4B80-4729-B92C-EDACF0BCE618}" type="slidenum">
              <a:rPr lang="en-US" altLang="en-US"/>
              <a:pPr/>
              <a:t>‹#›</a:t>
            </a:fld>
            <a:endParaRPr lang="en-US" altLang="en-US"/>
          </a:p>
        </p:txBody>
      </p:sp>
    </p:spTree>
    <p:extLst>
      <p:ext uri="{BB962C8B-B14F-4D97-AF65-F5344CB8AC3E}">
        <p14:creationId xmlns:p14="http://schemas.microsoft.com/office/powerpoint/2010/main" val="338348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In The Kingdom: “For Such A Time As This”</a:t>
            </a:r>
          </a:p>
        </p:txBody>
      </p:sp>
      <p:sp>
        <p:nvSpPr>
          <p:cNvPr id="9" name="Slide Number Placeholder 8"/>
          <p:cNvSpPr>
            <a:spLocks noGrp="1"/>
          </p:cNvSpPr>
          <p:nvPr>
            <p:ph type="sldNum" sz="quarter" idx="12"/>
          </p:nvPr>
        </p:nvSpPr>
        <p:spPr/>
        <p:txBody>
          <a:bodyPr/>
          <a:lstStyle>
            <a:lvl1pPr>
              <a:defRPr/>
            </a:lvl1pPr>
          </a:lstStyle>
          <a:p>
            <a:fld id="{394ED580-0D96-4DFC-B87B-F795CD30DB8B}" type="slidenum">
              <a:rPr lang="en-US" altLang="en-US"/>
              <a:pPr/>
              <a:t>‹#›</a:t>
            </a:fld>
            <a:endParaRPr lang="en-US" altLang="en-US"/>
          </a:p>
        </p:txBody>
      </p:sp>
    </p:spTree>
    <p:extLst>
      <p:ext uri="{BB962C8B-B14F-4D97-AF65-F5344CB8AC3E}">
        <p14:creationId xmlns:p14="http://schemas.microsoft.com/office/powerpoint/2010/main" val="2248423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In The Kingdom: “For Such A Time As This”</a:t>
            </a:r>
          </a:p>
        </p:txBody>
      </p:sp>
      <p:sp>
        <p:nvSpPr>
          <p:cNvPr id="5" name="Slide Number Placeholder 4"/>
          <p:cNvSpPr>
            <a:spLocks noGrp="1"/>
          </p:cNvSpPr>
          <p:nvPr>
            <p:ph type="sldNum" sz="quarter" idx="12"/>
          </p:nvPr>
        </p:nvSpPr>
        <p:spPr/>
        <p:txBody>
          <a:bodyPr/>
          <a:lstStyle>
            <a:lvl1pPr>
              <a:defRPr/>
            </a:lvl1pPr>
          </a:lstStyle>
          <a:p>
            <a:fld id="{24670865-3AAA-4AE2-9CC9-D2B9A9E95EDE}" type="slidenum">
              <a:rPr lang="en-US" altLang="en-US"/>
              <a:pPr/>
              <a:t>‹#›</a:t>
            </a:fld>
            <a:endParaRPr lang="en-US" altLang="en-US"/>
          </a:p>
        </p:txBody>
      </p:sp>
    </p:spTree>
    <p:extLst>
      <p:ext uri="{BB962C8B-B14F-4D97-AF65-F5344CB8AC3E}">
        <p14:creationId xmlns:p14="http://schemas.microsoft.com/office/powerpoint/2010/main" val="884241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In The Kingdom: “For Such A Time As This”</a:t>
            </a:r>
          </a:p>
        </p:txBody>
      </p:sp>
      <p:sp>
        <p:nvSpPr>
          <p:cNvPr id="4" name="Slide Number Placeholder 3"/>
          <p:cNvSpPr>
            <a:spLocks noGrp="1"/>
          </p:cNvSpPr>
          <p:nvPr>
            <p:ph type="sldNum" sz="quarter" idx="12"/>
          </p:nvPr>
        </p:nvSpPr>
        <p:spPr/>
        <p:txBody>
          <a:bodyPr/>
          <a:lstStyle>
            <a:lvl1pPr>
              <a:defRPr/>
            </a:lvl1pPr>
          </a:lstStyle>
          <a:p>
            <a:fld id="{EC92C1D7-3C28-475C-B078-C5376909787C}" type="slidenum">
              <a:rPr lang="en-US" altLang="en-US"/>
              <a:pPr/>
              <a:t>‹#›</a:t>
            </a:fld>
            <a:endParaRPr lang="en-US" altLang="en-US"/>
          </a:p>
        </p:txBody>
      </p:sp>
    </p:spTree>
    <p:extLst>
      <p:ext uri="{BB962C8B-B14F-4D97-AF65-F5344CB8AC3E}">
        <p14:creationId xmlns:p14="http://schemas.microsoft.com/office/powerpoint/2010/main" val="223026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62BE897B-C173-4FFF-99F2-66F87C463887}" type="slidenum">
              <a:rPr lang="en-US" altLang="en-US"/>
              <a:pPr/>
              <a:t>‹#›</a:t>
            </a:fld>
            <a:endParaRPr lang="en-US" altLang="en-US"/>
          </a:p>
        </p:txBody>
      </p:sp>
    </p:spTree>
    <p:extLst>
      <p:ext uri="{BB962C8B-B14F-4D97-AF65-F5344CB8AC3E}">
        <p14:creationId xmlns:p14="http://schemas.microsoft.com/office/powerpoint/2010/main" val="2309847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10758F50-F5B1-48E8-B68E-4BA6B1AA24D8}" type="slidenum">
              <a:rPr lang="en-US" altLang="en-US"/>
              <a:pPr/>
              <a:t>‹#›</a:t>
            </a:fld>
            <a:endParaRPr lang="en-US" altLang="en-US"/>
          </a:p>
        </p:txBody>
      </p:sp>
    </p:spTree>
    <p:extLst>
      <p:ext uri="{BB962C8B-B14F-4D97-AF65-F5344CB8AC3E}">
        <p14:creationId xmlns:p14="http://schemas.microsoft.com/office/powerpoint/2010/main" val="49308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011B18F1-E1A2-47D6-BF28-DDE43D07FC90}" type="slidenum">
              <a:rPr lang="en-US" altLang="en-US"/>
              <a:pPr/>
              <a:t>‹#›</a:t>
            </a:fld>
            <a:endParaRPr lang="en-US" altLang="en-US"/>
          </a:p>
        </p:txBody>
      </p:sp>
    </p:spTree>
    <p:extLst>
      <p:ext uri="{BB962C8B-B14F-4D97-AF65-F5344CB8AC3E}">
        <p14:creationId xmlns:p14="http://schemas.microsoft.com/office/powerpoint/2010/main" val="270581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7AA45DAC-ED7B-42B0-98E2-6C9B0018B946}" type="slidenum">
              <a:rPr lang="en-US" altLang="en-US"/>
              <a:pPr/>
              <a:t>‹#›</a:t>
            </a:fld>
            <a:endParaRPr lang="en-US" altLang="en-US"/>
          </a:p>
        </p:txBody>
      </p:sp>
    </p:spTree>
    <p:extLst>
      <p:ext uri="{BB962C8B-B14F-4D97-AF65-F5344CB8AC3E}">
        <p14:creationId xmlns:p14="http://schemas.microsoft.com/office/powerpoint/2010/main" val="393528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C43EFDAD-AFAE-456C-948E-432859F4031E}" type="slidenum">
              <a:rPr lang="en-US" altLang="en-US"/>
              <a:pPr/>
              <a:t>‹#›</a:t>
            </a:fld>
            <a:endParaRPr lang="en-US" altLang="en-US"/>
          </a:p>
        </p:txBody>
      </p:sp>
    </p:spTree>
    <p:extLst>
      <p:ext uri="{BB962C8B-B14F-4D97-AF65-F5344CB8AC3E}">
        <p14:creationId xmlns:p14="http://schemas.microsoft.com/office/powerpoint/2010/main" val="2820492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3890964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2266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2452357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244771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In The Kingdom: “For Such A Time As This”</a:t>
            </a:r>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401622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In The Kingdom: “For Such A Time As This”</a:t>
            </a:r>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42167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912E0DB9-5D9A-4D7B-B727-1820C2B03F1C}" type="slidenum">
              <a:rPr lang="en-US" altLang="en-US"/>
              <a:pPr/>
              <a:t>‹#›</a:t>
            </a:fld>
            <a:endParaRPr lang="en-US" altLang="en-US"/>
          </a:p>
        </p:txBody>
      </p:sp>
    </p:spTree>
    <p:extLst>
      <p:ext uri="{BB962C8B-B14F-4D97-AF65-F5344CB8AC3E}">
        <p14:creationId xmlns:p14="http://schemas.microsoft.com/office/powerpoint/2010/main" val="1022675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In The Kingdom: “For Such A Time As This”</a:t>
            </a:r>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228471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31193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3817965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299060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4014560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250384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425023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1359717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52550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In The Kingdom: “For Such A Time As This”</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26734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In The Kingdom: “For Such A Time As This”</a:t>
            </a:r>
          </a:p>
        </p:txBody>
      </p:sp>
      <p:sp>
        <p:nvSpPr>
          <p:cNvPr id="9" name="Slide Number Placeholder 8"/>
          <p:cNvSpPr>
            <a:spLocks noGrp="1"/>
          </p:cNvSpPr>
          <p:nvPr>
            <p:ph type="sldNum" sz="quarter" idx="12"/>
          </p:nvPr>
        </p:nvSpPr>
        <p:spPr/>
        <p:txBody>
          <a:bodyPr/>
          <a:lstStyle>
            <a:lvl1pPr>
              <a:defRPr/>
            </a:lvl1pPr>
          </a:lstStyle>
          <a:p>
            <a:fld id="{41D58399-EC8C-4880-9641-077D986DD5C1}" type="slidenum">
              <a:rPr lang="en-US" altLang="en-US"/>
              <a:pPr/>
              <a:t>‹#›</a:t>
            </a:fld>
            <a:endParaRPr lang="en-US" altLang="en-US"/>
          </a:p>
        </p:txBody>
      </p:sp>
    </p:spTree>
    <p:extLst>
      <p:ext uri="{BB962C8B-B14F-4D97-AF65-F5344CB8AC3E}">
        <p14:creationId xmlns:p14="http://schemas.microsoft.com/office/powerpoint/2010/main" val="659880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In The Kingdom: “For Such A Time As This”</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394381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In The Kingdom: “For Such A Time As This”</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2635221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228179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2478665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461275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412692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B7EB0805-4ACA-4A33-9C56-73C150D1ECAA}" type="slidenum">
              <a:rPr lang="en-US" altLang="en-US"/>
              <a:pPr/>
              <a:t>‹#›</a:t>
            </a:fld>
            <a:endParaRPr lang="en-US" altLang="en-US"/>
          </a:p>
        </p:txBody>
      </p:sp>
    </p:spTree>
    <p:extLst>
      <p:ext uri="{BB962C8B-B14F-4D97-AF65-F5344CB8AC3E}">
        <p14:creationId xmlns:p14="http://schemas.microsoft.com/office/powerpoint/2010/main" val="3605358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05966ACC-648C-492F-8F21-34CE5BEAC078}" type="slidenum">
              <a:rPr lang="en-US" altLang="en-US"/>
              <a:pPr/>
              <a:t>‹#›</a:t>
            </a:fld>
            <a:endParaRPr lang="en-US" altLang="en-US"/>
          </a:p>
        </p:txBody>
      </p:sp>
    </p:spTree>
    <p:extLst>
      <p:ext uri="{BB962C8B-B14F-4D97-AF65-F5344CB8AC3E}">
        <p14:creationId xmlns:p14="http://schemas.microsoft.com/office/powerpoint/2010/main" val="2979956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FC026F34-8745-404B-BBFB-4E0AAEFAF59A}" type="slidenum">
              <a:rPr lang="en-US" altLang="en-US"/>
              <a:pPr/>
              <a:t>‹#›</a:t>
            </a:fld>
            <a:endParaRPr lang="en-US" altLang="en-US"/>
          </a:p>
        </p:txBody>
      </p:sp>
    </p:spTree>
    <p:extLst>
      <p:ext uri="{BB962C8B-B14F-4D97-AF65-F5344CB8AC3E}">
        <p14:creationId xmlns:p14="http://schemas.microsoft.com/office/powerpoint/2010/main" val="122224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0F105321-DFBF-4DCA-8ED7-6C61FAC8E4D2}" type="slidenum">
              <a:rPr lang="en-US" altLang="en-US"/>
              <a:pPr/>
              <a:t>‹#›</a:t>
            </a:fld>
            <a:endParaRPr lang="en-US" altLang="en-US"/>
          </a:p>
        </p:txBody>
      </p:sp>
    </p:spTree>
    <p:extLst>
      <p:ext uri="{BB962C8B-B14F-4D97-AF65-F5344CB8AC3E}">
        <p14:creationId xmlns:p14="http://schemas.microsoft.com/office/powerpoint/2010/main" val="31680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In The Kingdom: “For Such A Time As This”</a:t>
            </a:r>
          </a:p>
        </p:txBody>
      </p:sp>
      <p:sp>
        <p:nvSpPr>
          <p:cNvPr id="5" name="Slide Number Placeholder 4"/>
          <p:cNvSpPr>
            <a:spLocks noGrp="1"/>
          </p:cNvSpPr>
          <p:nvPr>
            <p:ph type="sldNum" sz="quarter" idx="12"/>
          </p:nvPr>
        </p:nvSpPr>
        <p:spPr/>
        <p:txBody>
          <a:bodyPr/>
          <a:lstStyle>
            <a:lvl1pPr>
              <a:defRPr/>
            </a:lvl1pPr>
          </a:lstStyle>
          <a:p>
            <a:fld id="{75804011-FF41-49BC-A4EC-C3DDBF0C3AD5}" type="slidenum">
              <a:rPr lang="en-US" altLang="en-US"/>
              <a:pPr/>
              <a:t>‹#›</a:t>
            </a:fld>
            <a:endParaRPr lang="en-US" altLang="en-US"/>
          </a:p>
        </p:txBody>
      </p:sp>
    </p:spTree>
    <p:extLst>
      <p:ext uri="{BB962C8B-B14F-4D97-AF65-F5344CB8AC3E}">
        <p14:creationId xmlns:p14="http://schemas.microsoft.com/office/powerpoint/2010/main" val="761069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In The Kingdom: “For Such A Time As This”</a:t>
            </a:r>
          </a:p>
        </p:txBody>
      </p:sp>
      <p:sp>
        <p:nvSpPr>
          <p:cNvPr id="9" name="Slide Number Placeholder 8"/>
          <p:cNvSpPr>
            <a:spLocks noGrp="1"/>
          </p:cNvSpPr>
          <p:nvPr>
            <p:ph type="sldNum" sz="quarter" idx="12"/>
          </p:nvPr>
        </p:nvSpPr>
        <p:spPr/>
        <p:txBody>
          <a:bodyPr/>
          <a:lstStyle>
            <a:lvl1pPr>
              <a:defRPr/>
            </a:lvl1pPr>
          </a:lstStyle>
          <a:p>
            <a:fld id="{9F3E50B7-0DA3-45D3-96D6-CA614524D302}" type="slidenum">
              <a:rPr lang="en-US" altLang="en-US"/>
              <a:pPr/>
              <a:t>‹#›</a:t>
            </a:fld>
            <a:endParaRPr lang="en-US" altLang="en-US"/>
          </a:p>
        </p:txBody>
      </p:sp>
    </p:spTree>
    <p:extLst>
      <p:ext uri="{BB962C8B-B14F-4D97-AF65-F5344CB8AC3E}">
        <p14:creationId xmlns:p14="http://schemas.microsoft.com/office/powerpoint/2010/main" val="2424077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In The Kingdom: “For Such A Time As This”</a:t>
            </a:r>
          </a:p>
        </p:txBody>
      </p:sp>
      <p:sp>
        <p:nvSpPr>
          <p:cNvPr id="5" name="Slide Number Placeholder 4"/>
          <p:cNvSpPr>
            <a:spLocks noGrp="1"/>
          </p:cNvSpPr>
          <p:nvPr>
            <p:ph type="sldNum" sz="quarter" idx="12"/>
          </p:nvPr>
        </p:nvSpPr>
        <p:spPr/>
        <p:txBody>
          <a:bodyPr/>
          <a:lstStyle>
            <a:lvl1pPr>
              <a:defRPr/>
            </a:lvl1pPr>
          </a:lstStyle>
          <a:p>
            <a:fld id="{26EF09C0-C66B-4FB0-B509-BF9ED103CFE9}" type="slidenum">
              <a:rPr lang="en-US" altLang="en-US"/>
              <a:pPr/>
              <a:t>‹#›</a:t>
            </a:fld>
            <a:endParaRPr lang="en-US" altLang="en-US"/>
          </a:p>
        </p:txBody>
      </p:sp>
    </p:spTree>
    <p:extLst>
      <p:ext uri="{BB962C8B-B14F-4D97-AF65-F5344CB8AC3E}">
        <p14:creationId xmlns:p14="http://schemas.microsoft.com/office/powerpoint/2010/main" val="387661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In The Kingdom: “For Such A Time As This”</a:t>
            </a:r>
          </a:p>
        </p:txBody>
      </p:sp>
      <p:sp>
        <p:nvSpPr>
          <p:cNvPr id="4" name="Slide Number Placeholder 3"/>
          <p:cNvSpPr>
            <a:spLocks noGrp="1"/>
          </p:cNvSpPr>
          <p:nvPr>
            <p:ph type="sldNum" sz="quarter" idx="12"/>
          </p:nvPr>
        </p:nvSpPr>
        <p:spPr/>
        <p:txBody>
          <a:bodyPr/>
          <a:lstStyle>
            <a:lvl1pPr>
              <a:defRPr/>
            </a:lvl1pPr>
          </a:lstStyle>
          <a:p>
            <a:fld id="{AA115167-B9FD-4CE7-830C-8B2464C2EE95}" type="slidenum">
              <a:rPr lang="en-US" altLang="en-US"/>
              <a:pPr/>
              <a:t>‹#›</a:t>
            </a:fld>
            <a:endParaRPr lang="en-US" altLang="en-US"/>
          </a:p>
        </p:txBody>
      </p:sp>
    </p:spTree>
    <p:extLst>
      <p:ext uri="{BB962C8B-B14F-4D97-AF65-F5344CB8AC3E}">
        <p14:creationId xmlns:p14="http://schemas.microsoft.com/office/powerpoint/2010/main" val="50362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713EF879-CA84-4B9D-8BD2-D21A2C4B59E8}" type="slidenum">
              <a:rPr lang="en-US" altLang="en-US"/>
              <a:pPr/>
              <a:t>‹#›</a:t>
            </a:fld>
            <a:endParaRPr lang="en-US" altLang="en-US"/>
          </a:p>
        </p:txBody>
      </p:sp>
    </p:spTree>
    <p:extLst>
      <p:ext uri="{BB962C8B-B14F-4D97-AF65-F5344CB8AC3E}">
        <p14:creationId xmlns:p14="http://schemas.microsoft.com/office/powerpoint/2010/main" val="183384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9EFB2014-FEE4-4050-B25E-F6A7D1B4E2D6}" type="slidenum">
              <a:rPr lang="en-US" altLang="en-US"/>
              <a:pPr/>
              <a:t>‹#›</a:t>
            </a:fld>
            <a:endParaRPr lang="en-US" altLang="en-US"/>
          </a:p>
        </p:txBody>
      </p:sp>
    </p:spTree>
    <p:extLst>
      <p:ext uri="{BB962C8B-B14F-4D97-AF65-F5344CB8AC3E}">
        <p14:creationId xmlns:p14="http://schemas.microsoft.com/office/powerpoint/2010/main" val="3016146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A3C2364D-B5B4-4C03-8D93-723395B9F8DD}" type="slidenum">
              <a:rPr lang="en-US" altLang="en-US"/>
              <a:pPr/>
              <a:t>‹#›</a:t>
            </a:fld>
            <a:endParaRPr lang="en-US" altLang="en-US"/>
          </a:p>
        </p:txBody>
      </p:sp>
    </p:spTree>
    <p:extLst>
      <p:ext uri="{BB962C8B-B14F-4D97-AF65-F5344CB8AC3E}">
        <p14:creationId xmlns:p14="http://schemas.microsoft.com/office/powerpoint/2010/main" val="1481334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CBEE0FD1-E413-404D-8E07-EB990784D5E5}" type="slidenum">
              <a:rPr lang="en-US" altLang="en-US"/>
              <a:pPr/>
              <a:t>‹#›</a:t>
            </a:fld>
            <a:endParaRPr lang="en-US" altLang="en-US"/>
          </a:p>
        </p:txBody>
      </p:sp>
    </p:spTree>
    <p:extLst>
      <p:ext uri="{BB962C8B-B14F-4D97-AF65-F5344CB8AC3E}">
        <p14:creationId xmlns:p14="http://schemas.microsoft.com/office/powerpoint/2010/main" val="2305353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31410D89-138E-4591-836F-E8C8B4C3BE77}" type="slidenum">
              <a:rPr lang="en-US" altLang="en-US"/>
              <a:pPr/>
              <a:t>‹#›</a:t>
            </a:fld>
            <a:endParaRPr lang="en-US" altLang="en-US"/>
          </a:p>
        </p:txBody>
      </p:sp>
    </p:spTree>
    <p:extLst>
      <p:ext uri="{BB962C8B-B14F-4D97-AF65-F5344CB8AC3E}">
        <p14:creationId xmlns:p14="http://schemas.microsoft.com/office/powerpoint/2010/main" val="3542201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4AC6283A-80C6-491D-9A0C-5E7E895F09B9}" type="slidenum">
              <a:rPr lang="en-US" altLang="en-US"/>
              <a:pPr/>
              <a:t>‹#›</a:t>
            </a:fld>
            <a:endParaRPr lang="en-US" altLang="en-US"/>
          </a:p>
        </p:txBody>
      </p:sp>
    </p:spTree>
    <p:extLst>
      <p:ext uri="{BB962C8B-B14F-4D97-AF65-F5344CB8AC3E}">
        <p14:creationId xmlns:p14="http://schemas.microsoft.com/office/powerpoint/2010/main" val="306191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E589C13E-800E-4194-9FC5-E72FEFCB9B7C}" type="slidenum">
              <a:rPr lang="en-US" altLang="en-US"/>
              <a:pPr/>
              <a:t>‹#›</a:t>
            </a:fld>
            <a:endParaRPr lang="en-US" altLang="en-US"/>
          </a:p>
        </p:txBody>
      </p:sp>
    </p:spTree>
    <p:extLst>
      <p:ext uri="{BB962C8B-B14F-4D97-AF65-F5344CB8AC3E}">
        <p14:creationId xmlns:p14="http://schemas.microsoft.com/office/powerpoint/2010/main" val="364639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In The Kingdom: “For Such A Time As This”</a:t>
            </a:r>
          </a:p>
        </p:txBody>
      </p:sp>
      <p:sp>
        <p:nvSpPr>
          <p:cNvPr id="4" name="Slide Number Placeholder 3"/>
          <p:cNvSpPr>
            <a:spLocks noGrp="1"/>
          </p:cNvSpPr>
          <p:nvPr>
            <p:ph type="sldNum" sz="quarter" idx="12"/>
          </p:nvPr>
        </p:nvSpPr>
        <p:spPr/>
        <p:txBody>
          <a:bodyPr/>
          <a:lstStyle>
            <a:lvl1pPr>
              <a:defRPr/>
            </a:lvl1pPr>
          </a:lstStyle>
          <a:p>
            <a:fld id="{68F4FB86-3FDD-4D3F-87FB-C03544A754EF}" type="slidenum">
              <a:rPr lang="en-US" altLang="en-US"/>
              <a:pPr/>
              <a:t>‹#›</a:t>
            </a:fld>
            <a:endParaRPr lang="en-US" altLang="en-US"/>
          </a:p>
        </p:txBody>
      </p:sp>
    </p:spTree>
    <p:extLst>
      <p:ext uri="{BB962C8B-B14F-4D97-AF65-F5344CB8AC3E}">
        <p14:creationId xmlns:p14="http://schemas.microsoft.com/office/powerpoint/2010/main" val="81750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DF8A221E-2658-4C91-8D36-B9A0B70FA018}" type="slidenum">
              <a:rPr lang="en-US" altLang="en-US"/>
              <a:pPr/>
              <a:t>‹#›</a:t>
            </a:fld>
            <a:endParaRPr lang="en-US" altLang="en-US"/>
          </a:p>
        </p:txBody>
      </p:sp>
    </p:spTree>
    <p:extLst>
      <p:ext uri="{BB962C8B-B14F-4D97-AF65-F5344CB8AC3E}">
        <p14:creationId xmlns:p14="http://schemas.microsoft.com/office/powerpoint/2010/main" val="4182786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In The Kingdom: “For Such A Time As This”</a:t>
            </a:r>
          </a:p>
        </p:txBody>
      </p:sp>
      <p:sp>
        <p:nvSpPr>
          <p:cNvPr id="9" name="Slide Number Placeholder 8"/>
          <p:cNvSpPr>
            <a:spLocks noGrp="1"/>
          </p:cNvSpPr>
          <p:nvPr>
            <p:ph type="sldNum" sz="quarter" idx="12"/>
          </p:nvPr>
        </p:nvSpPr>
        <p:spPr/>
        <p:txBody>
          <a:bodyPr/>
          <a:lstStyle>
            <a:lvl1pPr>
              <a:defRPr/>
            </a:lvl1pPr>
          </a:lstStyle>
          <a:p>
            <a:fld id="{13C6057E-1978-42BF-B755-6451A519AD0C}" type="slidenum">
              <a:rPr lang="en-US" altLang="en-US"/>
              <a:pPr/>
              <a:t>‹#›</a:t>
            </a:fld>
            <a:endParaRPr lang="en-US" altLang="en-US"/>
          </a:p>
        </p:txBody>
      </p:sp>
    </p:spTree>
    <p:extLst>
      <p:ext uri="{BB962C8B-B14F-4D97-AF65-F5344CB8AC3E}">
        <p14:creationId xmlns:p14="http://schemas.microsoft.com/office/powerpoint/2010/main" val="345809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In The Kingdom: “For Such A Time As This”</a:t>
            </a:r>
          </a:p>
        </p:txBody>
      </p:sp>
      <p:sp>
        <p:nvSpPr>
          <p:cNvPr id="5" name="Slide Number Placeholder 4"/>
          <p:cNvSpPr>
            <a:spLocks noGrp="1"/>
          </p:cNvSpPr>
          <p:nvPr>
            <p:ph type="sldNum" sz="quarter" idx="12"/>
          </p:nvPr>
        </p:nvSpPr>
        <p:spPr/>
        <p:txBody>
          <a:bodyPr/>
          <a:lstStyle>
            <a:lvl1pPr>
              <a:defRPr/>
            </a:lvl1pPr>
          </a:lstStyle>
          <a:p>
            <a:fld id="{0F2D5EC9-47B8-4B0D-83D9-49FDF3832C6B}" type="slidenum">
              <a:rPr lang="en-US" altLang="en-US"/>
              <a:pPr/>
              <a:t>‹#›</a:t>
            </a:fld>
            <a:endParaRPr lang="en-US" altLang="en-US"/>
          </a:p>
        </p:txBody>
      </p:sp>
    </p:spTree>
    <p:extLst>
      <p:ext uri="{BB962C8B-B14F-4D97-AF65-F5344CB8AC3E}">
        <p14:creationId xmlns:p14="http://schemas.microsoft.com/office/powerpoint/2010/main" val="4067794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In The Kingdom: “For Such A Time As This”</a:t>
            </a:r>
          </a:p>
        </p:txBody>
      </p:sp>
      <p:sp>
        <p:nvSpPr>
          <p:cNvPr id="4" name="Slide Number Placeholder 3"/>
          <p:cNvSpPr>
            <a:spLocks noGrp="1"/>
          </p:cNvSpPr>
          <p:nvPr>
            <p:ph type="sldNum" sz="quarter" idx="12"/>
          </p:nvPr>
        </p:nvSpPr>
        <p:spPr/>
        <p:txBody>
          <a:bodyPr/>
          <a:lstStyle>
            <a:lvl1pPr>
              <a:defRPr/>
            </a:lvl1pPr>
          </a:lstStyle>
          <a:p>
            <a:fld id="{BCC76DFD-9C2E-4580-9854-33E31C856D72}" type="slidenum">
              <a:rPr lang="en-US" altLang="en-US"/>
              <a:pPr/>
              <a:t>‹#›</a:t>
            </a:fld>
            <a:endParaRPr lang="en-US" altLang="en-US"/>
          </a:p>
        </p:txBody>
      </p:sp>
    </p:spTree>
    <p:extLst>
      <p:ext uri="{BB962C8B-B14F-4D97-AF65-F5344CB8AC3E}">
        <p14:creationId xmlns:p14="http://schemas.microsoft.com/office/powerpoint/2010/main" val="806108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B6D44EBA-6BD9-4AE2-870E-4EE2BCD5E172}" type="slidenum">
              <a:rPr lang="en-US" altLang="en-US"/>
              <a:pPr/>
              <a:t>‹#›</a:t>
            </a:fld>
            <a:endParaRPr lang="en-US" altLang="en-US"/>
          </a:p>
        </p:txBody>
      </p:sp>
    </p:spTree>
    <p:extLst>
      <p:ext uri="{BB962C8B-B14F-4D97-AF65-F5344CB8AC3E}">
        <p14:creationId xmlns:p14="http://schemas.microsoft.com/office/powerpoint/2010/main" val="3227391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1B717618-F5E2-4228-9627-7B08B5289EC4}" type="slidenum">
              <a:rPr lang="en-US" altLang="en-US"/>
              <a:pPr/>
              <a:t>‹#›</a:t>
            </a:fld>
            <a:endParaRPr lang="en-US" altLang="en-US"/>
          </a:p>
        </p:txBody>
      </p:sp>
    </p:spTree>
    <p:extLst>
      <p:ext uri="{BB962C8B-B14F-4D97-AF65-F5344CB8AC3E}">
        <p14:creationId xmlns:p14="http://schemas.microsoft.com/office/powerpoint/2010/main" val="418530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A5974151-539C-413B-8FB4-2A0FF89553A0}" type="slidenum">
              <a:rPr lang="en-US" altLang="en-US"/>
              <a:pPr/>
              <a:t>‹#›</a:t>
            </a:fld>
            <a:endParaRPr lang="en-US" altLang="en-US"/>
          </a:p>
        </p:txBody>
      </p:sp>
    </p:spTree>
    <p:extLst>
      <p:ext uri="{BB962C8B-B14F-4D97-AF65-F5344CB8AC3E}">
        <p14:creationId xmlns:p14="http://schemas.microsoft.com/office/powerpoint/2010/main" val="295656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1F4CD026-4F63-4727-BF5A-6DBFE00AF093}" type="slidenum">
              <a:rPr lang="en-US" altLang="en-US"/>
              <a:pPr/>
              <a:t>‹#›</a:t>
            </a:fld>
            <a:endParaRPr lang="en-US" altLang="en-US"/>
          </a:p>
        </p:txBody>
      </p:sp>
    </p:spTree>
    <p:extLst>
      <p:ext uri="{BB962C8B-B14F-4D97-AF65-F5344CB8AC3E}">
        <p14:creationId xmlns:p14="http://schemas.microsoft.com/office/powerpoint/2010/main" val="2543973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4CE4ED17-9A75-4658-9D2C-6FA403AAF2B3}" type="slidenum">
              <a:rPr lang="en-US" altLang="en-US"/>
              <a:pPr/>
              <a:t>‹#›</a:t>
            </a:fld>
            <a:endParaRPr lang="en-US" altLang="en-US"/>
          </a:p>
        </p:txBody>
      </p:sp>
    </p:spTree>
    <p:extLst>
      <p:ext uri="{BB962C8B-B14F-4D97-AF65-F5344CB8AC3E}">
        <p14:creationId xmlns:p14="http://schemas.microsoft.com/office/powerpoint/2010/main" val="1801122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07C71358-F6DA-43CE-89BB-7A8A6AFECC43}" type="slidenum">
              <a:rPr lang="en-US" altLang="en-US"/>
              <a:pPr/>
              <a:t>‹#›</a:t>
            </a:fld>
            <a:endParaRPr lang="en-US" altLang="en-US"/>
          </a:p>
        </p:txBody>
      </p:sp>
    </p:spTree>
    <p:extLst>
      <p:ext uri="{BB962C8B-B14F-4D97-AF65-F5344CB8AC3E}">
        <p14:creationId xmlns:p14="http://schemas.microsoft.com/office/powerpoint/2010/main" val="14538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18DD40CA-2F8C-4F16-BA65-3A0A6BAAAC74}" type="slidenum">
              <a:rPr lang="en-US" altLang="en-US"/>
              <a:pPr/>
              <a:t>‹#›</a:t>
            </a:fld>
            <a:endParaRPr lang="en-US" altLang="en-US"/>
          </a:p>
        </p:txBody>
      </p:sp>
    </p:spTree>
    <p:extLst>
      <p:ext uri="{BB962C8B-B14F-4D97-AF65-F5344CB8AC3E}">
        <p14:creationId xmlns:p14="http://schemas.microsoft.com/office/powerpoint/2010/main" val="3752636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5ABBBF46-25A2-47EE-AC67-7B4EBB08BA1D}" type="slidenum">
              <a:rPr lang="en-US" altLang="en-US"/>
              <a:pPr/>
              <a:t>‹#›</a:t>
            </a:fld>
            <a:endParaRPr lang="en-US" altLang="en-US"/>
          </a:p>
        </p:txBody>
      </p:sp>
    </p:spTree>
    <p:extLst>
      <p:ext uri="{BB962C8B-B14F-4D97-AF65-F5344CB8AC3E}">
        <p14:creationId xmlns:p14="http://schemas.microsoft.com/office/powerpoint/2010/main" val="1622126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5387A331-02E7-41AA-9B3D-A4B6F8001137}" type="slidenum">
              <a:rPr lang="en-US" altLang="en-US"/>
              <a:pPr/>
              <a:t>‹#›</a:t>
            </a:fld>
            <a:endParaRPr lang="en-US" altLang="en-US"/>
          </a:p>
        </p:txBody>
      </p:sp>
    </p:spTree>
    <p:extLst>
      <p:ext uri="{BB962C8B-B14F-4D97-AF65-F5344CB8AC3E}">
        <p14:creationId xmlns:p14="http://schemas.microsoft.com/office/powerpoint/2010/main" val="259791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In The Kingdom: “For Such A Time As This”</a:t>
            </a:r>
          </a:p>
        </p:txBody>
      </p:sp>
      <p:sp>
        <p:nvSpPr>
          <p:cNvPr id="9" name="Slide Number Placeholder 8"/>
          <p:cNvSpPr>
            <a:spLocks noGrp="1"/>
          </p:cNvSpPr>
          <p:nvPr>
            <p:ph type="sldNum" sz="quarter" idx="12"/>
          </p:nvPr>
        </p:nvSpPr>
        <p:spPr/>
        <p:txBody>
          <a:bodyPr/>
          <a:lstStyle>
            <a:lvl1pPr>
              <a:defRPr/>
            </a:lvl1pPr>
          </a:lstStyle>
          <a:p>
            <a:fld id="{F1AE1628-CD22-4B31-84DB-9D54EC6B3672}" type="slidenum">
              <a:rPr lang="en-US" altLang="en-US"/>
              <a:pPr/>
              <a:t>‹#›</a:t>
            </a:fld>
            <a:endParaRPr lang="en-US" altLang="en-US"/>
          </a:p>
        </p:txBody>
      </p:sp>
    </p:spTree>
    <p:extLst>
      <p:ext uri="{BB962C8B-B14F-4D97-AF65-F5344CB8AC3E}">
        <p14:creationId xmlns:p14="http://schemas.microsoft.com/office/powerpoint/2010/main" val="4175586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In The Kingdom: “For Such A Time As This”</a:t>
            </a:r>
          </a:p>
        </p:txBody>
      </p:sp>
      <p:sp>
        <p:nvSpPr>
          <p:cNvPr id="5" name="Slide Number Placeholder 4"/>
          <p:cNvSpPr>
            <a:spLocks noGrp="1"/>
          </p:cNvSpPr>
          <p:nvPr>
            <p:ph type="sldNum" sz="quarter" idx="12"/>
          </p:nvPr>
        </p:nvSpPr>
        <p:spPr/>
        <p:txBody>
          <a:bodyPr/>
          <a:lstStyle>
            <a:lvl1pPr>
              <a:defRPr/>
            </a:lvl1pPr>
          </a:lstStyle>
          <a:p>
            <a:fld id="{F028CAAD-B3BB-40A3-8A52-5B5A14B8E45D}" type="slidenum">
              <a:rPr lang="en-US" altLang="en-US"/>
              <a:pPr/>
              <a:t>‹#›</a:t>
            </a:fld>
            <a:endParaRPr lang="en-US" altLang="en-US"/>
          </a:p>
        </p:txBody>
      </p:sp>
    </p:spTree>
    <p:extLst>
      <p:ext uri="{BB962C8B-B14F-4D97-AF65-F5344CB8AC3E}">
        <p14:creationId xmlns:p14="http://schemas.microsoft.com/office/powerpoint/2010/main" val="4202586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In The Kingdom: “For Such A Time As This”</a:t>
            </a:r>
          </a:p>
        </p:txBody>
      </p:sp>
      <p:sp>
        <p:nvSpPr>
          <p:cNvPr id="4" name="Slide Number Placeholder 3"/>
          <p:cNvSpPr>
            <a:spLocks noGrp="1"/>
          </p:cNvSpPr>
          <p:nvPr>
            <p:ph type="sldNum" sz="quarter" idx="12"/>
          </p:nvPr>
        </p:nvSpPr>
        <p:spPr/>
        <p:txBody>
          <a:bodyPr/>
          <a:lstStyle>
            <a:lvl1pPr>
              <a:defRPr/>
            </a:lvl1pPr>
          </a:lstStyle>
          <a:p>
            <a:fld id="{092FADE8-2356-4C44-9C88-291FCB5F1A20}" type="slidenum">
              <a:rPr lang="en-US" altLang="en-US"/>
              <a:pPr/>
              <a:t>‹#›</a:t>
            </a:fld>
            <a:endParaRPr lang="en-US" altLang="en-US"/>
          </a:p>
        </p:txBody>
      </p:sp>
    </p:spTree>
    <p:extLst>
      <p:ext uri="{BB962C8B-B14F-4D97-AF65-F5344CB8AC3E}">
        <p14:creationId xmlns:p14="http://schemas.microsoft.com/office/powerpoint/2010/main" val="924052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81D30D8F-F64E-4C26-8678-666F0C12E940}" type="slidenum">
              <a:rPr lang="en-US" altLang="en-US"/>
              <a:pPr/>
              <a:t>‹#›</a:t>
            </a:fld>
            <a:endParaRPr lang="en-US" altLang="en-US"/>
          </a:p>
        </p:txBody>
      </p:sp>
    </p:spTree>
    <p:extLst>
      <p:ext uri="{BB962C8B-B14F-4D97-AF65-F5344CB8AC3E}">
        <p14:creationId xmlns:p14="http://schemas.microsoft.com/office/powerpoint/2010/main" val="4085574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6F81B39A-A759-453E-8DD2-9CA610E55E6F}" type="slidenum">
              <a:rPr lang="en-US" altLang="en-US"/>
              <a:pPr/>
              <a:t>‹#›</a:t>
            </a:fld>
            <a:endParaRPr lang="en-US" altLang="en-US"/>
          </a:p>
        </p:txBody>
      </p:sp>
    </p:spTree>
    <p:extLst>
      <p:ext uri="{BB962C8B-B14F-4D97-AF65-F5344CB8AC3E}">
        <p14:creationId xmlns:p14="http://schemas.microsoft.com/office/powerpoint/2010/main" val="533098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1868834E-52AD-42F8-A68A-13673A3AF174}" type="slidenum">
              <a:rPr lang="en-US" altLang="en-US"/>
              <a:pPr/>
              <a:t>‹#›</a:t>
            </a:fld>
            <a:endParaRPr lang="en-US" altLang="en-US"/>
          </a:p>
        </p:txBody>
      </p:sp>
    </p:spTree>
    <p:extLst>
      <p:ext uri="{BB962C8B-B14F-4D97-AF65-F5344CB8AC3E}">
        <p14:creationId xmlns:p14="http://schemas.microsoft.com/office/powerpoint/2010/main" val="531841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EC8D8006-B1D3-4A05-A1B6-60F212924D9C}" type="slidenum">
              <a:rPr lang="en-US" altLang="en-US"/>
              <a:pPr/>
              <a:t>‹#›</a:t>
            </a:fld>
            <a:endParaRPr lang="en-US" altLang="en-US"/>
          </a:p>
        </p:txBody>
      </p:sp>
    </p:spTree>
    <p:extLst>
      <p:ext uri="{BB962C8B-B14F-4D97-AF65-F5344CB8AC3E}">
        <p14:creationId xmlns:p14="http://schemas.microsoft.com/office/powerpoint/2010/main" val="2770195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F9ED67EE-9E11-46D8-A692-F96D2DD189E6}" type="slidenum">
              <a:rPr lang="en-US" altLang="en-US"/>
              <a:pPr/>
              <a:t>‹#›</a:t>
            </a:fld>
            <a:endParaRPr lang="en-US" altLang="en-US"/>
          </a:p>
        </p:txBody>
      </p:sp>
    </p:spTree>
    <p:extLst>
      <p:ext uri="{BB962C8B-B14F-4D97-AF65-F5344CB8AC3E}">
        <p14:creationId xmlns:p14="http://schemas.microsoft.com/office/powerpoint/2010/main" val="10535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DB69C0D1-7790-4C08-AB81-02BE366D8A78}" type="slidenum">
              <a:rPr lang="en-US" altLang="en-US"/>
              <a:pPr/>
              <a:t>‹#›</a:t>
            </a:fld>
            <a:endParaRPr lang="en-US" altLang="en-US"/>
          </a:p>
        </p:txBody>
      </p:sp>
    </p:spTree>
    <p:extLst>
      <p:ext uri="{BB962C8B-B14F-4D97-AF65-F5344CB8AC3E}">
        <p14:creationId xmlns:p14="http://schemas.microsoft.com/office/powerpoint/2010/main" val="2648801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E4F63258-F2E3-4C89-88E9-8D87D7C29B3E}" type="slidenum">
              <a:rPr lang="en-US" altLang="en-US"/>
              <a:pPr/>
              <a:t>‹#›</a:t>
            </a:fld>
            <a:endParaRPr lang="en-US" altLang="en-US"/>
          </a:p>
        </p:txBody>
      </p:sp>
    </p:spTree>
    <p:extLst>
      <p:ext uri="{BB962C8B-B14F-4D97-AF65-F5344CB8AC3E}">
        <p14:creationId xmlns:p14="http://schemas.microsoft.com/office/powerpoint/2010/main" val="2170952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9782BFF3-5E25-4D24-91F4-DDA56D9AA027}" type="slidenum">
              <a:rPr lang="en-US" altLang="en-US"/>
              <a:pPr/>
              <a:t>‹#›</a:t>
            </a:fld>
            <a:endParaRPr lang="en-US" altLang="en-US"/>
          </a:p>
        </p:txBody>
      </p:sp>
    </p:spTree>
    <p:extLst>
      <p:ext uri="{BB962C8B-B14F-4D97-AF65-F5344CB8AC3E}">
        <p14:creationId xmlns:p14="http://schemas.microsoft.com/office/powerpoint/2010/main" val="2894735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F7E6BFE1-EEA4-430D-99E3-003691BF4313}" type="slidenum">
              <a:rPr lang="en-US" altLang="en-US"/>
              <a:pPr/>
              <a:t>‹#›</a:t>
            </a:fld>
            <a:endParaRPr lang="en-US" altLang="en-US"/>
          </a:p>
        </p:txBody>
      </p:sp>
    </p:spTree>
    <p:extLst>
      <p:ext uri="{BB962C8B-B14F-4D97-AF65-F5344CB8AC3E}">
        <p14:creationId xmlns:p14="http://schemas.microsoft.com/office/powerpoint/2010/main" val="2299939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In The Kingdom: “For Such A Time As This”</a:t>
            </a:r>
          </a:p>
        </p:txBody>
      </p:sp>
      <p:sp>
        <p:nvSpPr>
          <p:cNvPr id="9" name="Slide Number Placeholder 8"/>
          <p:cNvSpPr>
            <a:spLocks noGrp="1"/>
          </p:cNvSpPr>
          <p:nvPr>
            <p:ph type="sldNum" sz="quarter" idx="12"/>
          </p:nvPr>
        </p:nvSpPr>
        <p:spPr/>
        <p:txBody>
          <a:bodyPr/>
          <a:lstStyle>
            <a:lvl1pPr>
              <a:defRPr/>
            </a:lvl1pPr>
          </a:lstStyle>
          <a:p>
            <a:fld id="{B677581F-6BFD-4339-BEC6-844DCB4C66EA}" type="slidenum">
              <a:rPr lang="en-US" altLang="en-US"/>
              <a:pPr/>
              <a:t>‹#›</a:t>
            </a:fld>
            <a:endParaRPr lang="en-US" altLang="en-US"/>
          </a:p>
        </p:txBody>
      </p:sp>
    </p:spTree>
    <p:extLst>
      <p:ext uri="{BB962C8B-B14F-4D97-AF65-F5344CB8AC3E}">
        <p14:creationId xmlns:p14="http://schemas.microsoft.com/office/powerpoint/2010/main" val="813794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In The Kingdom: “For Such A Time As This”</a:t>
            </a:r>
          </a:p>
        </p:txBody>
      </p:sp>
      <p:sp>
        <p:nvSpPr>
          <p:cNvPr id="5" name="Slide Number Placeholder 4"/>
          <p:cNvSpPr>
            <a:spLocks noGrp="1"/>
          </p:cNvSpPr>
          <p:nvPr>
            <p:ph type="sldNum" sz="quarter" idx="12"/>
          </p:nvPr>
        </p:nvSpPr>
        <p:spPr/>
        <p:txBody>
          <a:bodyPr/>
          <a:lstStyle>
            <a:lvl1pPr>
              <a:defRPr/>
            </a:lvl1pPr>
          </a:lstStyle>
          <a:p>
            <a:fld id="{4C541084-54AF-42CB-881B-327F86DB1B0B}" type="slidenum">
              <a:rPr lang="en-US" altLang="en-US"/>
              <a:pPr/>
              <a:t>‹#›</a:t>
            </a:fld>
            <a:endParaRPr lang="en-US" altLang="en-US"/>
          </a:p>
        </p:txBody>
      </p:sp>
    </p:spTree>
    <p:extLst>
      <p:ext uri="{BB962C8B-B14F-4D97-AF65-F5344CB8AC3E}">
        <p14:creationId xmlns:p14="http://schemas.microsoft.com/office/powerpoint/2010/main" val="204957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In The Kingdom: “For Such A Time As This”</a:t>
            </a:r>
          </a:p>
        </p:txBody>
      </p:sp>
      <p:sp>
        <p:nvSpPr>
          <p:cNvPr id="4" name="Slide Number Placeholder 3"/>
          <p:cNvSpPr>
            <a:spLocks noGrp="1"/>
          </p:cNvSpPr>
          <p:nvPr>
            <p:ph type="sldNum" sz="quarter" idx="12"/>
          </p:nvPr>
        </p:nvSpPr>
        <p:spPr/>
        <p:txBody>
          <a:bodyPr/>
          <a:lstStyle>
            <a:lvl1pPr>
              <a:defRPr/>
            </a:lvl1pPr>
          </a:lstStyle>
          <a:p>
            <a:fld id="{F78D88AC-5C3E-4C1F-AAA3-B62DB9B45F21}" type="slidenum">
              <a:rPr lang="en-US" altLang="en-US"/>
              <a:pPr/>
              <a:t>‹#›</a:t>
            </a:fld>
            <a:endParaRPr lang="en-US" altLang="en-US"/>
          </a:p>
        </p:txBody>
      </p:sp>
    </p:spTree>
    <p:extLst>
      <p:ext uri="{BB962C8B-B14F-4D97-AF65-F5344CB8AC3E}">
        <p14:creationId xmlns:p14="http://schemas.microsoft.com/office/powerpoint/2010/main" val="2817484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029C7802-359A-4729-9A2C-B022F4668F3C}" type="slidenum">
              <a:rPr lang="en-US" altLang="en-US"/>
              <a:pPr/>
              <a:t>‹#›</a:t>
            </a:fld>
            <a:endParaRPr lang="en-US" altLang="en-US"/>
          </a:p>
        </p:txBody>
      </p:sp>
    </p:spTree>
    <p:extLst>
      <p:ext uri="{BB962C8B-B14F-4D97-AF65-F5344CB8AC3E}">
        <p14:creationId xmlns:p14="http://schemas.microsoft.com/office/powerpoint/2010/main" val="1850890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In The Kingdom: “For Such A Time As This”</a:t>
            </a:r>
          </a:p>
        </p:txBody>
      </p:sp>
      <p:sp>
        <p:nvSpPr>
          <p:cNvPr id="7" name="Slide Number Placeholder 6"/>
          <p:cNvSpPr>
            <a:spLocks noGrp="1"/>
          </p:cNvSpPr>
          <p:nvPr>
            <p:ph type="sldNum" sz="quarter" idx="12"/>
          </p:nvPr>
        </p:nvSpPr>
        <p:spPr/>
        <p:txBody>
          <a:bodyPr/>
          <a:lstStyle>
            <a:lvl1pPr>
              <a:defRPr/>
            </a:lvl1pPr>
          </a:lstStyle>
          <a:p>
            <a:fld id="{3E778922-62F3-47A3-BDC3-9AE2E9B56945}" type="slidenum">
              <a:rPr lang="en-US" altLang="en-US"/>
              <a:pPr/>
              <a:t>‹#›</a:t>
            </a:fld>
            <a:endParaRPr lang="en-US" altLang="en-US"/>
          </a:p>
        </p:txBody>
      </p:sp>
    </p:spTree>
    <p:extLst>
      <p:ext uri="{BB962C8B-B14F-4D97-AF65-F5344CB8AC3E}">
        <p14:creationId xmlns:p14="http://schemas.microsoft.com/office/powerpoint/2010/main" val="125929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0B02FF0F-5EFD-4258-839B-E45623B5AC73}" type="slidenum">
              <a:rPr lang="en-US" altLang="en-US"/>
              <a:pPr/>
              <a:t>‹#›</a:t>
            </a:fld>
            <a:endParaRPr lang="en-US" altLang="en-US"/>
          </a:p>
        </p:txBody>
      </p:sp>
    </p:spTree>
    <p:extLst>
      <p:ext uri="{BB962C8B-B14F-4D97-AF65-F5344CB8AC3E}">
        <p14:creationId xmlns:p14="http://schemas.microsoft.com/office/powerpoint/2010/main" val="2918485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In The Kingdom: “For Such A Time As This”</a:t>
            </a:r>
          </a:p>
        </p:txBody>
      </p:sp>
      <p:sp>
        <p:nvSpPr>
          <p:cNvPr id="6" name="Slide Number Placeholder 5"/>
          <p:cNvSpPr>
            <a:spLocks noGrp="1"/>
          </p:cNvSpPr>
          <p:nvPr>
            <p:ph type="sldNum" sz="quarter" idx="12"/>
          </p:nvPr>
        </p:nvSpPr>
        <p:spPr/>
        <p:txBody>
          <a:bodyPr/>
          <a:lstStyle>
            <a:lvl1pPr>
              <a:defRPr/>
            </a:lvl1pPr>
          </a:lstStyle>
          <a:p>
            <a:fld id="{4179D105-D36B-424D-9524-D62FB8DA831E}" type="slidenum">
              <a:rPr lang="en-US" altLang="en-US"/>
              <a:pPr/>
              <a:t>‹#›</a:t>
            </a:fld>
            <a:endParaRPr lang="en-US" altLang="en-US"/>
          </a:p>
        </p:txBody>
      </p:sp>
    </p:spTree>
    <p:extLst>
      <p:ext uri="{BB962C8B-B14F-4D97-AF65-F5344CB8AC3E}">
        <p14:creationId xmlns:p14="http://schemas.microsoft.com/office/powerpoint/2010/main" val="37516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In The Kingdom: “For Such A Time As This”</a:t>
            </a: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F9752E8-EA3C-4E86-BC88-7A6733A621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44"/>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44"/>
            </a:lvl1pPr>
          </a:lstStyle>
          <a:p>
            <a:pPr>
              <a:defRPr/>
            </a:pPr>
            <a:r>
              <a:rPr lang="en-US"/>
              <a:t>As A Hen Gathers Her Chicks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44"/>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861562334"/>
      </p:ext>
    </p:extLst>
  </p:cSld>
  <p:clrMap bg1="dk2" tx1="lt1" bg2="dk1"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sldNum="0" hdr="0" dt="0"/>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Arial" charset="0"/>
        </a:defRPr>
      </a:lvl2pPr>
      <a:lvl3pPr algn="ctr" rtl="0" eaLnBrk="0" fontAlgn="base" hangingPunct="0">
        <a:spcBef>
          <a:spcPct val="0"/>
        </a:spcBef>
        <a:spcAft>
          <a:spcPct val="0"/>
        </a:spcAft>
        <a:defRPr sz="3911">
          <a:solidFill>
            <a:schemeClr val="tx2"/>
          </a:solidFill>
          <a:latin typeface="Arial" charset="0"/>
        </a:defRPr>
      </a:lvl3pPr>
      <a:lvl4pPr algn="ctr" rtl="0" eaLnBrk="0" fontAlgn="base" hangingPunct="0">
        <a:spcBef>
          <a:spcPct val="0"/>
        </a:spcBef>
        <a:spcAft>
          <a:spcPct val="0"/>
        </a:spcAft>
        <a:defRPr sz="3911">
          <a:solidFill>
            <a:schemeClr val="tx2"/>
          </a:solidFill>
          <a:latin typeface="Arial" charset="0"/>
        </a:defRPr>
      </a:lvl4pPr>
      <a:lvl5pPr algn="ctr" rtl="0" eaLnBrk="0" fontAlgn="base" hangingPunct="0">
        <a:spcBef>
          <a:spcPct val="0"/>
        </a:spcBef>
        <a:spcAft>
          <a:spcPct val="0"/>
        </a:spcAft>
        <a:defRPr sz="3911">
          <a:solidFill>
            <a:schemeClr val="tx2"/>
          </a:solidFill>
          <a:latin typeface="Arial" charset="0"/>
        </a:defRPr>
      </a:lvl5pPr>
      <a:lvl6pPr marL="406405" algn="ctr" rtl="0" eaLnBrk="1" fontAlgn="base" hangingPunct="1">
        <a:spcBef>
          <a:spcPct val="0"/>
        </a:spcBef>
        <a:spcAft>
          <a:spcPct val="0"/>
        </a:spcAft>
        <a:defRPr sz="3911">
          <a:solidFill>
            <a:schemeClr val="tx2"/>
          </a:solidFill>
          <a:latin typeface="Arial" charset="0"/>
        </a:defRPr>
      </a:lvl6pPr>
      <a:lvl7pPr marL="812810" algn="ctr" rtl="0" eaLnBrk="1" fontAlgn="base" hangingPunct="1">
        <a:spcBef>
          <a:spcPct val="0"/>
        </a:spcBef>
        <a:spcAft>
          <a:spcPct val="0"/>
        </a:spcAft>
        <a:defRPr sz="3911">
          <a:solidFill>
            <a:schemeClr val="tx2"/>
          </a:solidFill>
          <a:latin typeface="Arial" charset="0"/>
        </a:defRPr>
      </a:lvl7pPr>
      <a:lvl8pPr marL="1219215" algn="ctr" rtl="0" eaLnBrk="1" fontAlgn="base" hangingPunct="1">
        <a:spcBef>
          <a:spcPct val="0"/>
        </a:spcBef>
        <a:spcAft>
          <a:spcPct val="0"/>
        </a:spcAft>
        <a:defRPr sz="3911">
          <a:solidFill>
            <a:schemeClr val="tx2"/>
          </a:solidFill>
          <a:latin typeface="Arial" charset="0"/>
        </a:defRPr>
      </a:lvl8pPr>
      <a:lvl9pPr marL="1625620" algn="ctr" rtl="0" eaLnBrk="1" fontAlgn="base" hangingPunct="1">
        <a:spcBef>
          <a:spcPct val="0"/>
        </a:spcBef>
        <a:spcAft>
          <a:spcPct val="0"/>
        </a:spcAft>
        <a:defRPr sz="3911">
          <a:solidFill>
            <a:schemeClr val="tx2"/>
          </a:solidFill>
          <a:latin typeface="Arial"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eaLnBrk="1" fontAlgn="base" hangingPunct="1">
        <a:spcBef>
          <a:spcPct val="20000"/>
        </a:spcBef>
        <a:spcAft>
          <a:spcPct val="0"/>
        </a:spcAft>
        <a:buChar char="»"/>
        <a:defRPr sz="1778">
          <a:solidFill>
            <a:schemeClr val="tx1"/>
          </a:solidFill>
          <a:latin typeface="+mn-lt"/>
        </a:defRPr>
      </a:lvl6pPr>
      <a:lvl7pPr marL="2641633" indent="-203203" algn="l" rtl="0" eaLnBrk="1" fontAlgn="base" hangingPunct="1">
        <a:spcBef>
          <a:spcPct val="20000"/>
        </a:spcBef>
        <a:spcAft>
          <a:spcPct val="0"/>
        </a:spcAft>
        <a:buChar char="»"/>
        <a:defRPr sz="1778">
          <a:solidFill>
            <a:schemeClr val="tx1"/>
          </a:solidFill>
          <a:latin typeface="+mn-lt"/>
        </a:defRPr>
      </a:lvl7pPr>
      <a:lvl8pPr marL="3048038" indent="-203203" algn="l" rtl="0" eaLnBrk="1" fontAlgn="base" hangingPunct="1">
        <a:spcBef>
          <a:spcPct val="20000"/>
        </a:spcBef>
        <a:spcAft>
          <a:spcPct val="0"/>
        </a:spcAft>
        <a:buChar char="»"/>
        <a:defRPr sz="1778">
          <a:solidFill>
            <a:schemeClr val="tx1"/>
          </a:solidFill>
          <a:latin typeface="+mn-lt"/>
        </a:defRPr>
      </a:lvl8pPr>
      <a:lvl9pPr marL="3454443" indent="-203203" algn="l" rtl="0" eaLnBrk="1" fontAlgn="base" hangingPunct="1">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1491"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In The Kingdom: “For Such A Time As This”</a:t>
            </a: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68C0EB6F-B901-4C0B-AB01-5A7BF02F5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2515"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2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2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In The Kingdom: “For Such A Time As This”</a:t>
            </a:r>
          </a:p>
        </p:txBody>
      </p:sp>
      <p:sp>
        <p:nvSpPr>
          <p:cNvPr id="192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08B8C22-4602-457E-9C67-C7C2894B9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In The Kingdom: “For Such A Time As This”</a:t>
            </a:r>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In The Kingdom: “For Such A Time As This”</a:t>
            </a:r>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5587"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5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In The Kingdom: “For Such A Time As This”</a:t>
            </a:r>
          </a:p>
        </p:txBody>
      </p:sp>
      <p:sp>
        <p:nvSpPr>
          <p:cNvPr id="195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D03BCFF5-2DFF-460A-9BD9-7A2D377B43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66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In The Kingdom: “For Such A Time As This”</a:t>
            </a:r>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B5FA05F-1D21-4378-A725-4218AA67EF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7635"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In The Kingdom: “For Such A Time As This”</a:t>
            </a:r>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E6F428F0-F892-448C-BD6E-11893D434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8659"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In The Kingdom: “For Such A Time As This”</a:t>
            </a:r>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B177898-B1A8-4F90-8634-59A49B0C52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jpe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3220"/>
            <a:ext cx="9144000" cy="2252791"/>
          </a:xfrm>
        </p:spPr>
        <p:txBody>
          <a:bodyPr/>
          <a:lstStyle/>
          <a:p>
            <a:r>
              <a:rPr lang="en-US" altLang="en-US" sz="5400" b="1" u="sng" dirty="0">
                <a:solidFill>
                  <a:schemeClr val="tx1"/>
                </a:solidFill>
                <a:cs typeface="Times New Roman" pitchFamily="18" charset="0"/>
              </a:rPr>
              <a:t>In The Kingdom: </a:t>
            </a:r>
            <a:br>
              <a:rPr lang="en-US" altLang="en-US" sz="5400" b="1" u="sng" dirty="0">
                <a:solidFill>
                  <a:schemeClr val="tx1"/>
                </a:solidFill>
                <a:cs typeface="Times New Roman" pitchFamily="18" charset="0"/>
              </a:rPr>
            </a:br>
            <a:r>
              <a:rPr lang="en-US" altLang="en-US" sz="5400" b="1" u="sng" dirty="0">
                <a:solidFill>
                  <a:schemeClr val="tx1"/>
                </a:solidFill>
                <a:cs typeface="Times New Roman" pitchFamily="18" charset="0"/>
              </a:rPr>
              <a:t>“For Such A Time As This”</a:t>
            </a:r>
            <a:br>
              <a:rPr lang="en-US" altLang="en-US" dirty="0"/>
            </a:br>
            <a:endParaRPr lang="en-US" altLang="en-US" sz="3200" b="1" dirty="0">
              <a:solidFill>
                <a:srgbClr val="002060"/>
              </a:solidFill>
              <a:cs typeface="Times New Roman" pitchFamily="18" charset="0"/>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30506"/>
            <a:ext cx="4343400" cy="46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a:extLst>
              <a:ext uri="{FF2B5EF4-FFF2-40B4-BE49-F238E27FC236}">
                <a16:creationId xmlns:a16="http://schemas.microsoft.com/office/drawing/2014/main" id="{52CCD3F2-3904-470A-9750-9ACC0F23EEF6}"/>
              </a:ext>
            </a:extLst>
          </p:cNvPr>
          <p:cNvSpPr txBox="1">
            <a:spLocks noChangeArrowheads="1"/>
          </p:cNvSpPr>
          <p:nvPr/>
        </p:nvSpPr>
        <p:spPr bwMode="auto">
          <a:xfrm>
            <a:off x="-2512" y="2749785"/>
            <a:ext cx="4648200" cy="357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br>
              <a:rPr lang="en-US" altLang="en-US" sz="3200" b="0" kern="0" dirty="0"/>
            </a:br>
            <a:r>
              <a:rPr lang="en-US" altLang="en-US" sz="3200" b="1" kern="0" dirty="0">
                <a:solidFill>
                  <a:schemeClr val="accent2">
                    <a:lumMod val="75000"/>
                  </a:schemeClr>
                </a:solidFill>
                <a:cs typeface="Times New Roman" pitchFamily="18" charset="0"/>
              </a:rPr>
              <a:t>Text: </a:t>
            </a:r>
            <a:br>
              <a:rPr lang="en-US" altLang="en-US" sz="3200" b="1" kern="0" dirty="0">
                <a:solidFill>
                  <a:schemeClr val="accent2">
                    <a:lumMod val="75000"/>
                  </a:schemeClr>
                </a:solidFill>
                <a:cs typeface="Times New Roman" pitchFamily="18" charset="0"/>
              </a:rPr>
            </a:br>
            <a:r>
              <a:rPr lang="en-US" altLang="en-US" sz="4000" b="1" kern="0" dirty="0">
                <a:solidFill>
                  <a:schemeClr val="accent2">
                    <a:lumMod val="75000"/>
                  </a:schemeClr>
                </a:solidFill>
                <a:cs typeface="Times New Roman" pitchFamily="18" charset="0"/>
              </a:rPr>
              <a:t>Esther 4:14</a:t>
            </a:r>
            <a:br>
              <a:rPr lang="en-US" altLang="en-US" sz="3200" b="1" kern="0" dirty="0">
                <a:solidFill>
                  <a:schemeClr val="accent2">
                    <a:lumMod val="75000"/>
                  </a:schemeClr>
                </a:solidFill>
                <a:cs typeface="Times New Roman" pitchFamily="18" charset="0"/>
              </a:rPr>
            </a:br>
            <a:endParaRPr lang="en-US" altLang="en-US" sz="3200" b="1" kern="0" dirty="0">
              <a:solidFill>
                <a:srgbClr val="002060"/>
              </a:solidFill>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 The Kingdom: “For Such A Time As This”</a:t>
            </a:r>
            <a:endParaRPr lang="en-US" altLang="en-US" sz="3600" b="1" u="sng" dirty="0">
              <a:solidFill>
                <a:schemeClr val="tx1"/>
              </a:solidFill>
              <a:cs typeface="Times New Roman" pitchFamily="18" charset="0"/>
            </a:endParaRPr>
          </a:p>
        </p:txBody>
      </p:sp>
      <p:sp>
        <p:nvSpPr>
          <p:cNvPr id="9" name="Text Box 6"/>
          <p:cNvSpPr txBox="1">
            <a:spLocks noChangeArrowheads="1"/>
          </p:cNvSpPr>
          <p:nvPr/>
        </p:nvSpPr>
        <p:spPr bwMode="auto">
          <a:xfrm>
            <a:off x="4800600" y="3964715"/>
            <a:ext cx="4343400" cy="2739211"/>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2800" dirty="0">
                <a:latin typeface="Tahoma" pitchFamily="34" charset="0"/>
              </a:rPr>
              <a:t>I Corinthians 12:14, 27</a:t>
            </a:r>
          </a:p>
          <a:p>
            <a:pPr marL="461963" indent="-461963">
              <a:buAutoNum type="arabicPeriod" startAt="14"/>
            </a:pPr>
            <a:r>
              <a:rPr lang="en-US" altLang="en-US" b="0" dirty="0">
                <a:solidFill>
                  <a:srgbClr val="002060"/>
                </a:solidFill>
                <a:latin typeface="Tahoma" pitchFamily="34" charset="0"/>
              </a:rPr>
              <a:t>For the body is not one member, but many.</a:t>
            </a:r>
          </a:p>
          <a:p>
            <a:pPr marL="0" indent="0"/>
            <a:endParaRPr lang="en-US" altLang="en-US" b="0" dirty="0">
              <a:solidFill>
                <a:srgbClr val="002060"/>
              </a:solidFill>
              <a:latin typeface="Tahoma" pitchFamily="34" charset="0"/>
            </a:endParaRPr>
          </a:p>
          <a:p>
            <a:pPr marL="461963" indent="-461963"/>
            <a:r>
              <a:rPr lang="en-US" altLang="en-US" b="0" dirty="0">
                <a:solidFill>
                  <a:srgbClr val="002060"/>
                </a:solidFill>
                <a:latin typeface="Tahoma" pitchFamily="34" charset="0"/>
              </a:rPr>
              <a:t>27. Now you are Christ's body, and individually members of it. </a:t>
            </a:r>
          </a:p>
        </p:txBody>
      </p:sp>
      <p:graphicFrame>
        <p:nvGraphicFramePr>
          <p:cNvPr id="10" name="Diagram 9">
            <a:extLst>
              <a:ext uri="{FF2B5EF4-FFF2-40B4-BE49-F238E27FC236}">
                <a16:creationId xmlns:a16="http://schemas.microsoft.com/office/drawing/2014/main" id="{1971025E-DDA5-4978-893F-FD2E1968953F}"/>
              </a:ext>
            </a:extLst>
          </p:cNvPr>
          <p:cNvGraphicFramePr/>
          <p:nvPr>
            <p:extLst>
              <p:ext uri="{D42A27DB-BD31-4B8C-83A1-F6EECF244321}">
                <p14:modId xmlns:p14="http://schemas.microsoft.com/office/powerpoint/2010/main" val="1896674396"/>
              </p:ext>
            </p:extLst>
          </p:nvPr>
        </p:nvGraphicFramePr>
        <p:xfrm>
          <a:off x="-685800" y="609601"/>
          <a:ext cx="61722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2874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graphicEl>
                                              <a:dgm id="{5A022618-C83D-4BEE-9078-BD32490B4D08}"/>
                                            </p:graphicEl>
                                          </p:spTgt>
                                        </p:tgtEl>
                                        <p:attrNameLst>
                                          <p:attrName>style.visibility</p:attrName>
                                        </p:attrNameLst>
                                      </p:cBhvr>
                                      <p:to>
                                        <p:strVal val="visible"/>
                                      </p:to>
                                    </p:set>
                                    <p:anim calcmode="lin" valueType="num">
                                      <p:cBhvr additive="base">
                                        <p:cTn id="7" dur="500" fill="hold"/>
                                        <p:tgtEl>
                                          <p:spTgt spid="10">
                                            <p:graphicEl>
                                              <a:dgm id="{5A022618-C83D-4BEE-9078-BD32490B4D0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graphicEl>
                                              <a:dgm id="{5A022618-C83D-4BEE-9078-BD32490B4D08}"/>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graphicEl>
                                              <a:dgm id="{621BA4A7-8564-4907-BE80-034906E654E5}"/>
                                            </p:graphicEl>
                                          </p:spTgt>
                                        </p:tgtEl>
                                        <p:attrNameLst>
                                          <p:attrName>style.visibility</p:attrName>
                                        </p:attrNameLst>
                                      </p:cBhvr>
                                      <p:to>
                                        <p:strVal val="visible"/>
                                      </p:to>
                                    </p:set>
                                    <p:anim calcmode="lin" valueType="num">
                                      <p:cBhvr additive="base">
                                        <p:cTn id="11" dur="500" fill="hold"/>
                                        <p:tgtEl>
                                          <p:spTgt spid="10">
                                            <p:graphicEl>
                                              <a:dgm id="{621BA4A7-8564-4907-BE80-034906E654E5}"/>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graphicEl>
                                              <a:dgm id="{621BA4A7-8564-4907-BE80-034906E654E5}"/>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graphicEl>
                                              <a:dgm id="{175F1D16-E41C-4521-99E1-6B900A0A8BD3}"/>
                                            </p:graphicEl>
                                          </p:spTgt>
                                        </p:tgtEl>
                                        <p:attrNameLst>
                                          <p:attrName>style.visibility</p:attrName>
                                        </p:attrNameLst>
                                      </p:cBhvr>
                                      <p:to>
                                        <p:strVal val="visible"/>
                                      </p:to>
                                    </p:set>
                                    <p:anim calcmode="lin" valueType="num">
                                      <p:cBhvr additive="base">
                                        <p:cTn id="15" dur="500" fill="hold"/>
                                        <p:tgtEl>
                                          <p:spTgt spid="10">
                                            <p:graphicEl>
                                              <a:dgm id="{175F1D16-E41C-4521-99E1-6B900A0A8BD3}"/>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graphicEl>
                                              <a:dgm id="{175F1D16-E41C-4521-99E1-6B900A0A8BD3}"/>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graphicEl>
                                              <a:dgm id="{149C638D-4636-450A-B27C-A5BCB6188B78}"/>
                                            </p:graphicEl>
                                          </p:spTgt>
                                        </p:tgtEl>
                                        <p:attrNameLst>
                                          <p:attrName>style.visibility</p:attrName>
                                        </p:attrNameLst>
                                      </p:cBhvr>
                                      <p:to>
                                        <p:strVal val="visible"/>
                                      </p:to>
                                    </p:set>
                                    <p:anim calcmode="lin" valueType="num">
                                      <p:cBhvr additive="base">
                                        <p:cTn id="19" dur="500" fill="hold"/>
                                        <p:tgtEl>
                                          <p:spTgt spid="10">
                                            <p:graphicEl>
                                              <a:dgm id="{149C638D-4636-450A-B27C-A5BCB6188B7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graphicEl>
                                              <a:dgm id="{149C638D-4636-450A-B27C-A5BCB6188B78}"/>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graphicEl>
                                              <a:dgm id="{22963C5C-8898-46F8-A91C-3C5E3E3D2C8F}"/>
                                            </p:graphicEl>
                                          </p:spTgt>
                                        </p:tgtEl>
                                        <p:attrNameLst>
                                          <p:attrName>style.visibility</p:attrName>
                                        </p:attrNameLst>
                                      </p:cBhvr>
                                      <p:to>
                                        <p:strVal val="visible"/>
                                      </p:to>
                                    </p:set>
                                    <p:anim calcmode="lin" valueType="num">
                                      <p:cBhvr additive="base">
                                        <p:cTn id="23" dur="500" fill="hold"/>
                                        <p:tgtEl>
                                          <p:spTgt spid="10">
                                            <p:graphicEl>
                                              <a:dgm id="{22963C5C-8898-46F8-A91C-3C5E3E3D2C8F}"/>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graphicEl>
                                              <a:dgm id="{22963C5C-8898-46F8-A91C-3C5E3E3D2C8F}"/>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graphicEl>
                                              <a:dgm id="{4A653979-5A78-4C54-B6CE-7B8EF93FC4AC}"/>
                                            </p:graphicEl>
                                          </p:spTgt>
                                        </p:tgtEl>
                                        <p:attrNameLst>
                                          <p:attrName>style.visibility</p:attrName>
                                        </p:attrNameLst>
                                      </p:cBhvr>
                                      <p:to>
                                        <p:strVal val="visible"/>
                                      </p:to>
                                    </p:set>
                                    <p:anim calcmode="lin" valueType="num">
                                      <p:cBhvr additive="base">
                                        <p:cTn id="27" dur="500" fill="hold"/>
                                        <p:tgtEl>
                                          <p:spTgt spid="10">
                                            <p:graphicEl>
                                              <a:dgm id="{4A653979-5A78-4C54-B6CE-7B8EF93FC4AC}"/>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graphicEl>
                                              <a:dgm id="{4A653979-5A78-4C54-B6CE-7B8EF93FC4AC}"/>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graphicEl>
                                              <a:dgm id="{8329BEAC-33AB-49DD-98DB-AC688564DBE6}"/>
                                            </p:graphicEl>
                                          </p:spTgt>
                                        </p:tgtEl>
                                        <p:attrNameLst>
                                          <p:attrName>style.visibility</p:attrName>
                                        </p:attrNameLst>
                                      </p:cBhvr>
                                      <p:to>
                                        <p:strVal val="visible"/>
                                      </p:to>
                                    </p:set>
                                    <p:anim calcmode="lin" valueType="num">
                                      <p:cBhvr additive="base">
                                        <p:cTn id="31" dur="500" fill="hold"/>
                                        <p:tgtEl>
                                          <p:spTgt spid="10">
                                            <p:graphicEl>
                                              <a:dgm id="{8329BEAC-33AB-49DD-98DB-AC688564DBE6}"/>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graphicEl>
                                              <a:dgm id="{8329BEAC-33AB-49DD-98DB-AC688564DBE6}"/>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graphicEl>
                                              <a:dgm id="{1DFB3120-05A0-4D8E-800F-839987EC7BEF}"/>
                                            </p:graphicEl>
                                          </p:spTgt>
                                        </p:tgtEl>
                                        <p:attrNameLst>
                                          <p:attrName>style.visibility</p:attrName>
                                        </p:attrNameLst>
                                      </p:cBhvr>
                                      <p:to>
                                        <p:strVal val="visible"/>
                                      </p:to>
                                    </p:set>
                                    <p:anim calcmode="lin" valueType="num">
                                      <p:cBhvr additive="base">
                                        <p:cTn id="35" dur="500" fill="hold"/>
                                        <p:tgtEl>
                                          <p:spTgt spid="10">
                                            <p:graphicEl>
                                              <a:dgm id="{1DFB3120-05A0-4D8E-800F-839987EC7BEF}"/>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graphicEl>
                                              <a:dgm id="{1DFB3120-05A0-4D8E-800F-839987EC7BEF}"/>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
                                            <p:graphicEl>
                                              <a:dgm id="{760CE309-0E7A-4006-87DC-99455D9716D8}"/>
                                            </p:graphicEl>
                                          </p:spTgt>
                                        </p:tgtEl>
                                        <p:attrNameLst>
                                          <p:attrName>style.visibility</p:attrName>
                                        </p:attrNameLst>
                                      </p:cBhvr>
                                      <p:to>
                                        <p:strVal val="visible"/>
                                      </p:to>
                                    </p:set>
                                    <p:anim calcmode="lin" valueType="num">
                                      <p:cBhvr additive="base">
                                        <p:cTn id="39" dur="500" fill="hold"/>
                                        <p:tgtEl>
                                          <p:spTgt spid="10">
                                            <p:graphicEl>
                                              <a:dgm id="{760CE309-0E7A-4006-87DC-99455D9716D8}"/>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
                                            <p:graphicEl>
                                              <a:dgm id="{760CE309-0E7A-4006-87DC-99455D9716D8}"/>
                                            </p:graphic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0">
                                            <p:graphicEl>
                                              <a:dgm id="{A9F4504B-5805-4A6C-A275-B4547F352D57}"/>
                                            </p:graphicEl>
                                          </p:spTgt>
                                        </p:tgtEl>
                                        <p:attrNameLst>
                                          <p:attrName>style.visibility</p:attrName>
                                        </p:attrNameLst>
                                      </p:cBhvr>
                                      <p:to>
                                        <p:strVal val="visible"/>
                                      </p:to>
                                    </p:set>
                                    <p:anim calcmode="lin" valueType="num">
                                      <p:cBhvr additive="base">
                                        <p:cTn id="43" dur="500" fill="hold"/>
                                        <p:tgtEl>
                                          <p:spTgt spid="10">
                                            <p:graphicEl>
                                              <a:dgm id="{A9F4504B-5805-4A6C-A275-B4547F352D57}"/>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
                                            <p:graphicEl>
                                              <a:dgm id="{A9F4504B-5805-4A6C-A275-B4547F352D57}"/>
                                            </p:graphicEl>
                                          </p:spTgt>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0" grpId="0" uiExpand="1">
        <p:bldSub>
          <a:bldDgm/>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 The Kingdom: “For Such A Time As This”</a:t>
            </a:r>
            <a:endParaRPr lang="en-US" altLang="en-US" sz="3600" b="1" u="sng" dirty="0">
              <a:solidFill>
                <a:schemeClr val="tx1"/>
              </a:solidFill>
              <a:cs typeface="Times New Roman" pitchFamily="18" charset="0"/>
            </a:endParaRP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7646" y="609601"/>
            <a:ext cx="27241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4916127" y="3666987"/>
            <a:ext cx="4267200" cy="3046988"/>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latin typeface="Tahoma" pitchFamily="34" charset="0"/>
              </a:rPr>
              <a:t>Just as Esther was queen “For such a time as this” you may be in the Kingdom of Christ “For such a time as this”</a:t>
            </a:r>
          </a:p>
          <a:p>
            <a:pPr marL="0" indent="0" algn="ctr"/>
            <a:r>
              <a:rPr lang="en-US" altLang="en-US" dirty="0">
                <a:latin typeface="Tahoma" pitchFamily="34" charset="0"/>
              </a:rPr>
              <a:t>– </a:t>
            </a:r>
            <a:r>
              <a:rPr lang="en-US" altLang="en-US" i="1" u="sng" dirty="0">
                <a:latin typeface="Tahoma" pitchFamily="34" charset="0"/>
              </a:rPr>
              <a:t>Like Esther, fulfill your role and ability as God has given it to you!</a:t>
            </a:r>
          </a:p>
        </p:txBody>
      </p:sp>
      <p:graphicFrame>
        <p:nvGraphicFramePr>
          <p:cNvPr id="9" name="Diagram 8">
            <a:extLst>
              <a:ext uri="{FF2B5EF4-FFF2-40B4-BE49-F238E27FC236}">
                <a16:creationId xmlns:a16="http://schemas.microsoft.com/office/drawing/2014/main" id="{86FAFA79-4E31-4D8B-BCF9-C081019A89F4}"/>
              </a:ext>
            </a:extLst>
          </p:cNvPr>
          <p:cNvGraphicFramePr/>
          <p:nvPr>
            <p:extLst>
              <p:ext uri="{D42A27DB-BD31-4B8C-83A1-F6EECF244321}">
                <p14:modId xmlns:p14="http://schemas.microsoft.com/office/powerpoint/2010/main" val="4071841552"/>
              </p:ext>
            </p:extLst>
          </p:nvPr>
        </p:nvGraphicFramePr>
        <p:xfrm>
          <a:off x="-685800" y="609601"/>
          <a:ext cx="6172200" cy="609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89710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Conclusion</a:t>
            </a:r>
          </a:p>
        </p:txBody>
      </p:sp>
      <p:sp>
        <p:nvSpPr>
          <p:cNvPr id="7" name="Footer Placeholder 4"/>
          <p:cNvSpPr>
            <a:spLocks noGrp="1"/>
          </p:cNvSpPr>
          <p:nvPr>
            <p:ph type="ftr" sz="quarter" idx="11"/>
          </p:nvPr>
        </p:nvSpPr>
        <p:spPr>
          <a:xfrm>
            <a:off x="0" y="6567948"/>
            <a:ext cx="3810000" cy="304800"/>
          </a:xfrm>
        </p:spPr>
        <p:txBody>
          <a:bodyPr/>
          <a:lstStyle/>
          <a:p>
            <a:r>
              <a:rPr lang="en-US" altLang="en-US" dirty="0"/>
              <a:t>In The Kingdom: “For Such A Time As This”</a:t>
            </a:r>
          </a:p>
        </p:txBody>
      </p:sp>
      <p:sp>
        <p:nvSpPr>
          <p:cNvPr id="261123" name="Text Box 3"/>
          <p:cNvSpPr txBox="1">
            <a:spLocks noChangeArrowheads="1"/>
          </p:cNvSpPr>
          <p:nvPr/>
        </p:nvSpPr>
        <p:spPr bwMode="auto">
          <a:xfrm>
            <a:off x="0" y="847635"/>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chemeClr val="accent2">
                    <a:lumMod val="75000"/>
                  </a:schemeClr>
                </a:solidFill>
                <a:latin typeface="Tahoma" pitchFamily="34" charset="0"/>
              </a:rPr>
              <a:t>When all the members of the body work together as </a:t>
            </a:r>
          </a:p>
          <a:p>
            <a:pPr marL="0" indent="0" algn="ctr"/>
            <a:r>
              <a:rPr lang="en-US" altLang="en-US" dirty="0">
                <a:solidFill>
                  <a:schemeClr val="accent2">
                    <a:lumMod val="75000"/>
                  </a:schemeClr>
                </a:solidFill>
                <a:latin typeface="Tahoma" pitchFamily="34" charset="0"/>
              </a:rPr>
              <a:t>“every joint supplies” (Ephesians 4:16) saints are edified and ready for the work God has given us to do!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348" y="2286000"/>
            <a:ext cx="4099652" cy="3962400"/>
          </a:xfrm>
          <a:prstGeom prst="rect">
            <a:avLst/>
          </a:prstGeom>
        </p:spPr>
      </p:pic>
      <p:sp>
        <p:nvSpPr>
          <p:cNvPr id="12" name="Text Box 4"/>
          <p:cNvSpPr txBox="1">
            <a:spLocks noChangeArrowheads="1"/>
          </p:cNvSpPr>
          <p:nvPr/>
        </p:nvSpPr>
        <p:spPr bwMode="auto">
          <a:xfrm>
            <a:off x="0" y="2987866"/>
            <a:ext cx="4953000" cy="2554545"/>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sz="3200" dirty="0">
                <a:solidFill>
                  <a:srgbClr val="FFFFFF"/>
                </a:solidFill>
                <a:latin typeface="Tahoma" pitchFamily="34" charset="0"/>
              </a:rPr>
              <a:t>Let us work for the</a:t>
            </a:r>
          </a:p>
          <a:p>
            <a:pPr marL="0" indent="0" algn="ctr"/>
            <a:r>
              <a:rPr lang="en-US" altLang="en-US" sz="3200" dirty="0">
                <a:solidFill>
                  <a:srgbClr val="FFFFFF"/>
                </a:solidFill>
                <a:latin typeface="Tahoma" pitchFamily="34" charset="0"/>
              </a:rPr>
              <a:t>Lord in His kingdom</a:t>
            </a:r>
          </a:p>
          <a:p>
            <a:pPr marL="0" indent="0" algn="ctr"/>
            <a:r>
              <a:rPr lang="en-US" altLang="en-US" sz="3200" dirty="0">
                <a:solidFill>
                  <a:srgbClr val="FFFFFF"/>
                </a:solidFill>
                <a:latin typeface="Tahoma" pitchFamily="34" charset="0"/>
              </a:rPr>
              <a:t>supposing we are</a:t>
            </a:r>
          </a:p>
          <a:p>
            <a:pPr marL="0" indent="0" algn="ctr"/>
            <a:r>
              <a:rPr lang="en-US" altLang="en-US" sz="3200" dirty="0">
                <a:solidFill>
                  <a:srgbClr val="FFFFFF"/>
                </a:solidFill>
                <a:latin typeface="Tahoma" pitchFamily="34" charset="0"/>
              </a:rPr>
              <a:t>here “for such a time</a:t>
            </a:r>
          </a:p>
          <a:p>
            <a:pPr marL="0" indent="0" algn="ctr"/>
            <a:r>
              <a:rPr lang="en-US" altLang="en-US" sz="3200" dirty="0">
                <a:solidFill>
                  <a:srgbClr val="FFFFFF"/>
                </a:solidFill>
                <a:latin typeface="Tahoma" pitchFamily="34" charset="0"/>
              </a:rPr>
              <a:t>as this!”</a:t>
            </a:r>
            <a:endParaRPr lang="en-US" altLang="en-US" sz="3200" i="1" dirty="0">
              <a:solidFill>
                <a:srgbClr val="FFFFFF"/>
              </a:solidFill>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1123"/>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7" name="Rectangle 2"/>
          <p:cNvSpPr>
            <a:spLocks noGrp="1" noChangeArrowheads="1"/>
          </p:cNvSpPr>
          <p:nvPr>
            <p:ph type="title"/>
          </p:nvPr>
        </p:nvSpPr>
        <p:spPr>
          <a:xfrm>
            <a:off x="0" y="0"/>
            <a:ext cx="9144000" cy="880533"/>
          </a:xfrm>
          <a:solidFill>
            <a:srgbClr val="FFFF00"/>
          </a:solidFill>
        </p:spPr>
        <p:txBody>
          <a:bodyPr/>
          <a:lstStyle/>
          <a:p>
            <a:pPr eaLnBrk="1" hangingPunct="1"/>
            <a:r>
              <a:rPr lang="en-US" sz="4089" b="1" u="sng" dirty="0">
                <a:solidFill>
                  <a:srgbClr val="0000FF"/>
                </a:solidFill>
                <a:latin typeface="Ameretto"/>
              </a:rPr>
              <a:t>“What Must I Do To Be Saved?”</a:t>
            </a:r>
          </a:p>
        </p:txBody>
      </p:sp>
      <p:sp>
        <p:nvSpPr>
          <p:cNvPr id="6147" name="Text Box 3"/>
          <p:cNvSpPr txBox="1">
            <a:spLocks noChangeArrowheads="1"/>
          </p:cNvSpPr>
          <p:nvPr/>
        </p:nvSpPr>
        <p:spPr bwMode="auto">
          <a:xfrm>
            <a:off x="-12316" y="1266572"/>
            <a:ext cx="9131684" cy="3156057"/>
          </a:xfrm>
          <a:prstGeom prst="rect">
            <a:avLst/>
          </a:prstGeom>
          <a:noFill/>
          <a:ln w="9525">
            <a:noFill/>
            <a:miter lim="800000"/>
            <a:headEnd/>
            <a:tailEnd/>
          </a:ln>
          <a:effectLst/>
        </p:spPr>
        <p:txBody>
          <a:bodyPr wrap="square">
            <a:spAutoFit/>
          </a:bodyPr>
          <a:lstStyle/>
          <a:p>
            <a:pPr marL="708387" indent="-508006" defTabSz="812810">
              <a:spcBef>
                <a:spcPct val="20000"/>
              </a:spcBef>
              <a:defRPr/>
            </a:pPr>
            <a:r>
              <a:rPr lang="en-US" sz="2844" dirty="0">
                <a:solidFill>
                  <a:srgbClr val="0000FF"/>
                </a:solidFill>
                <a:ea typeface="Tahoma" pitchFamily="34" charset="0"/>
                <a:cs typeface="Tahoma" pitchFamily="34" charset="0"/>
              </a:rPr>
              <a:t>Hear The Gospel (Jn. 5:24; Rom. 10:17)</a:t>
            </a:r>
          </a:p>
          <a:p>
            <a:pPr marL="708387" indent="-508006" defTabSz="812810">
              <a:spcBef>
                <a:spcPct val="20000"/>
              </a:spcBef>
              <a:defRPr/>
            </a:pPr>
            <a:r>
              <a:rPr lang="en-US" sz="2844" dirty="0">
                <a:solidFill>
                  <a:srgbClr val="0000FF"/>
                </a:solidFill>
                <a:ea typeface="Tahoma" pitchFamily="34" charset="0"/>
                <a:cs typeface="Tahoma" pitchFamily="34" charset="0"/>
              </a:rPr>
              <a:t>Believe In Christ (Jn. 3:16-18; Jn. 8:24)</a:t>
            </a:r>
          </a:p>
          <a:p>
            <a:pPr marL="708387" indent="-508006" defTabSz="812810">
              <a:spcBef>
                <a:spcPct val="20000"/>
              </a:spcBef>
              <a:defRPr/>
            </a:pPr>
            <a:r>
              <a:rPr lang="en-US" sz="2844" dirty="0">
                <a:solidFill>
                  <a:srgbClr val="0000FF"/>
                </a:solidFill>
                <a:ea typeface="Tahoma" pitchFamily="34" charset="0"/>
                <a:cs typeface="Tahoma" pitchFamily="34" charset="0"/>
              </a:rPr>
              <a:t>Repent Of Sins (Lk. 13:3-5; Acts 2:38)</a:t>
            </a:r>
          </a:p>
          <a:p>
            <a:pPr marL="708387" indent="-508006" defTabSz="812810">
              <a:spcBef>
                <a:spcPct val="20000"/>
              </a:spcBef>
              <a:defRPr/>
            </a:pPr>
            <a:r>
              <a:rPr lang="en-US" sz="2844" dirty="0">
                <a:solidFill>
                  <a:srgbClr val="0000FF"/>
                </a:solidFill>
                <a:ea typeface="Tahoma" pitchFamily="34" charset="0"/>
                <a:cs typeface="Tahoma" pitchFamily="34" charset="0"/>
              </a:rPr>
              <a:t>Confess Christ (Mt. 10:32; Rom. 10:10)</a:t>
            </a:r>
          </a:p>
          <a:p>
            <a:pPr marL="708387" indent="-508006" defTabSz="812810">
              <a:spcBef>
                <a:spcPct val="20000"/>
              </a:spcBef>
              <a:defRPr/>
            </a:pPr>
            <a:r>
              <a:rPr lang="en-US" sz="2844" dirty="0">
                <a:solidFill>
                  <a:srgbClr val="0000FF"/>
                </a:solidFill>
                <a:ea typeface="Tahoma" pitchFamily="34" charset="0"/>
                <a:cs typeface="Tahoma" pitchFamily="34" charset="0"/>
              </a:rPr>
              <a:t>Be Baptized (Mk. 16:16; Acts 22:16)</a:t>
            </a:r>
          </a:p>
          <a:p>
            <a:pPr marL="708387" indent="-508006" defTabSz="812810">
              <a:spcBef>
                <a:spcPct val="20000"/>
              </a:spcBef>
              <a:defRPr/>
            </a:pPr>
            <a:r>
              <a:rPr lang="en-US" sz="2844" dirty="0">
                <a:solidFill>
                  <a:srgbClr val="0000FF"/>
                </a:solidFill>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2316" y="5604885"/>
            <a:ext cx="9144000" cy="967701"/>
          </a:xfrm>
          <a:prstGeom prst="rect">
            <a:avLst/>
          </a:prstGeom>
          <a:noFill/>
          <a:ln w="9525">
            <a:noFill/>
            <a:miter lim="800000"/>
            <a:headEnd/>
            <a:tailEnd/>
          </a:ln>
          <a:effectLst/>
        </p:spPr>
        <p:txBody>
          <a:bodyPr wrap="square">
            <a:spAutoFit/>
          </a:bodyPr>
          <a:lstStyle/>
          <a:p>
            <a:pPr defTabSz="812810" fontAlgn="auto">
              <a:spcBef>
                <a:spcPts val="0"/>
              </a:spcBef>
              <a:spcAft>
                <a:spcPts val="0"/>
              </a:spcAft>
              <a:defRPr/>
            </a:pPr>
            <a:r>
              <a:rPr lang="en-US" sz="2844" dirty="0">
                <a:solidFill>
                  <a:srgbClr val="00000C"/>
                </a:solidFill>
                <a:latin typeface="Arial" pitchFamily="34" charset="0"/>
                <a:cs typeface="Arial" pitchFamily="34" charset="0"/>
              </a:rPr>
              <a:t>Repent (Acts 8:22), Confess (I Jn. 1:9),</a:t>
            </a:r>
          </a:p>
          <a:p>
            <a:pPr defTabSz="812810" fontAlgn="auto">
              <a:spcBef>
                <a:spcPts val="0"/>
              </a:spcBef>
              <a:spcAft>
                <a:spcPts val="0"/>
              </a:spcAft>
              <a:defRPr/>
            </a:pPr>
            <a:r>
              <a:rPr lang="en-US" sz="2844" dirty="0">
                <a:solidFill>
                  <a:srgbClr val="00000C"/>
                </a:solidFill>
                <a:latin typeface="Arial" pitchFamily="34" charset="0"/>
                <a:cs typeface="Arial" pitchFamily="34" charset="0"/>
              </a:rPr>
              <a:t>Pray (Acts 8:22)</a:t>
            </a:r>
          </a:p>
        </p:txBody>
      </p:sp>
      <p:sp>
        <p:nvSpPr>
          <p:cNvPr id="11270" name="Line 5"/>
          <p:cNvSpPr>
            <a:spLocks noChangeShapeType="1"/>
          </p:cNvSpPr>
          <p:nvPr/>
        </p:nvSpPr>
        <p:spPr bwMode="auto">
          <a:xfrm>
            <a:off x="982133" y="1126067"/>
            <a:ext cx="7247467" cy="0"/>
          </a:xfrm>
          <a:prstGeom prst="line">
            <a:avLst/>
          </a:prstGeom>
          <a:noFill/>
          <a:ln w="28575">
            <a:solidFill>
              <a:schemeClr val="tx1"/>
            </a:solidFill>
            <a:round/>
            <a:headEnd/>
            <a:tailEnd/>
          </a:ln>
        </p:spPr>
        <p:txBody>
          <a:bodyPr/>
          <a:lstStyle/>
          <a:p>
            <a:pPr defTabSz="812810">
              <a:defRPr/>
            </a:pPr>
            <a:endParaRPr lang="en-US" sz="2133">
              <a:solidFill>
                <a:srgbClr val="FFFF00"/>
              </a:solidFill>
            </a:endParaRPr>
          </a:p>
        </p:txBody>
      </p:sp>
      <p:sp>
        <p:nvSpPr>
          <p:cNvPr id="8" name="Text Box 4">
            <a:extLst>
              <a:ext uri="{FF2B5EF4-FFF2-40B4-BE49-F238E27FC236}">
                <a16:creationId xmlns:a16="http://schemas.microsoft.com/office/drawing/2014/main" id="{592088D4-B811-46C8-B177-C3C6965D0C16}"/>
              </a:ext>
            </a:extLst>
          </p:cNvPr>
          <p:cNvSpPr txBox="1">
            <a:spLocks noChangeArrowheads="1"/>
          </p:cNvSpPr>
          <p:nvPr/>
        </p:nvSpPr>
        <p:spPr bwMode="auto">
          <a:xfrm>
            <a:off x="-12316" y="4808669"/>
            <a:ext cx="9144000" cy="639534"/>
          </a:xfrm>
          <a:prstGeom prst="rect">
            <a:avLst/>
          </a:prstGeom>
          <a:solidFill>
            <a:srgbClr val="FFFF00"/>
          </a:solidFill>
          <a:ln w="9525">
            <a:noFill/>
            <a:miter lim="800000"/>
            <a:headEnd/>
            <a:tailEnd/>
          </a:ln>
          <a:effectLst/>
        </p:spPr>
        <p:txBody>
          <a:bodyPr wrap="square">
            <a:spAutoFit/>
          </a:bodyPr>
          <a:lstStyle/>
          <a:p>
            <a:pPr defTabSz="812810" fontAlgn="auto">
              <a:spcBef>
                <a:spcPts val="0"/>
              </a:spcBef>
              <a:spcAft>
                <a:spcPts val="0"/>
              </a:spcAft>
              <a:defRPr/>
            </a:pPr>
            <a:r>
              <a:rPr lang="en-US" sz="3556" u="sng" dirty="0">
                <a:solidFill>
                  <a:srgbClr val="0000FF"/>
                </a:solidFill>
                <a:effectLst>
                  <a:outerShdw blurRad="38100" dist="38100" dir="2700000" algn="tl">
                    <a:srgbClr val="FFFFFF"/>
                  </a:outerShdw>
                </a:effectLst>
                <a:latin typeface="Calisto MT" pitchFamily="18" charset="0"/>
              </a:rPr>
              <a:t>For The Erring Saint:</a:t>
            </a:r>
            <a:r>
              <a:rPr lang="en-US" sz="3556" dirty="0">
                <a:solidFill>
                  <a:srgbClr val="0000FF"/>
                </a:solidFill>
                <a:effectLst>
                  <a:outerShdw blurRad="38100" dist="38100" dir="2700000" algn="tl">
                    <a:srgbClr val="FFFFFF"/>
                  </a:outerShdw>
                </a:effectLst>
                <a:latin typeface="Calisto MT" pitchFamily="18" charset="0"/>
              </a:rPr>
              <a:t> </a:t>
            </a:r>
          </a:p>
        </p:txBody>
      </p:sp>
    </p:spTree>
    <p:extLst>
      <p:ext uri="{BB962C8B-B14F-4D97-AF65-F5344CB8AC3E}">
        <p14:creationId xmlns:p14="http://schemas.microsoft.com/office/powerpoint/2010/main" val="154291162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out)">
                                      <p:cBhvr>
                                        <p:cTn id="31" dur="1000"/>
                                        <p:tgtEl>
                                          <p:spTgt spid="8"/>
                                        </p:tgtEl>
                                      </p:cBhvr>
                                    </p:animEffect>
                                  </p:childTnLst>
                                </p:cTn>
                              </p:par>
                              <p:par>
                                <p:cTn id="32" presetID="6" presetClass="entr" presetSubtype="32" fill="hold" grpId="0" nodeType="with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circle(out)">
                                      <p:cBhvr>
                                        <p:cTn id="34"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Intro</a:t>
            </a:r>
            <a:r>
              <a:rPr lang="en-US" altLang="en-US" b="1" u="sng" dirty="0">
                <a:solidFill>
                  <a:schemeClr val="tx1"/>
                </a:solidFill>
                <a:cs typeface="Times New Roman" pitchFamily="18" charset="0"/>
              </a:rPr>
              <a:t> </a:t>
            </a:r>
          </a:p>
        </p:txBody>
      </p:sp>
      <p:sp>
        <p:nvSpPr>
          <p:cNvPr id="5" name="Footer Placeholder 4"/>
          <p:cNvSpPr>
            <a:spLocks noGrp="1"/>
          </p:cNvSpPr>
          <p:nvPr>
            <p:ph type="ftr" sz="quarter" idx="11"/>
          </p:nvPr>
        </p:nvSpPr>
        <p:spPr>
          <a:xfrm>
            <a:off x="0" y="6553200"/>
            <a:ext cx="3733800" cy="304800"/>
          </a:xfrm>
        </p:spPr>
        <p:txBody>
          <a:bodyPr/>
          <a:lstStyle/>
          <a:p>
            <a:r>
              <a:rPr lang="en-US" altLang="en-US"/>
              <a:t>In The Kingdom: “For Such A Time As This”</a:t>
            </a:r>
            <a:endParaRPr lang="en-US" altLang="en-US" dirty="0"/>
          </a:p>
        </p:txBody>
      </p:sp>
      <p:sp>
        <p:nvSpPr>
          <p:cNvPr id="6" name="Text Box 4"/>
          <p:cNvSpPr txBox="1">
            <a:spLocks noChangeArrowheads="1"/>
          </p:cNvSpPr>
          <p:nvPr/>
        </p:nvSpPr>
        <p:spPr bwMode="auto">
          <a:xfrm>
            <a:off x="-12290" y="7620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Mordecai told Esther, concerning her need to act to save her people: </a:t>
            </a:r>
          </a:p>
        </p:txBody>
      </p:sp>
      <p:sp>
        <p:nvSpPr>
          <p:cNvPr id="7" name="Text Box 9"/>
          <p:cNvSpPr txBox="1">
            <a:spLocks noChangeArrowheads="1"/>
          </p:cNvSpPr>
          <p:nvPr/>
        </p:nvSpPr>
        <p:spPr bwMode="auto">
          <a:xfrm>
            <a:off x="-12290" y="2087939"/>
            <a:ext cx="9156290" cy="3970318"/>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600" dirty="0">
                <a:solidFill>
                  <a:srgbClr val="002060"/>
                </a:solidFill>
                <a:latin typeface="Tahoma" pitchFamily="34" charset="0"/>
              </a:rPr>
              <a:t>“If you remain silent at this time, relief</a:t>
            </a:r>
          </a:p>
          <a:p>
            <a:pPr algn="ctr"/>
            <a:r>
              <a:rPr lang="en-US" altLang="en-US" sz="3600" dirty="0">
                <a:solidFill>
                  <a:srgbClr val="002060"/>
                </a:solidFill>
                <a:latin typeface="Tahoma" pitchFamily="34" charset="0"/>
              </a:rPr>
              <a:t>and deliverance will arise for the Jews</a:t>
            </a:r>
          </a:p>
          <a:p>
            <a:pPr algn="ctr"/>
            <a:r>
              <a:rPr lang="en-US" altLang="en-US" sz="3600" dirty="0">
                <a:solidFill>
                  <a:srgbClr val="002060"/>
                </a:solidFill>
                <a:latin typeface="Tahoma" pitchFamily="34" charset="0"/>
              </a:rPr>
              <a:t>from another place and you and your</a:t>
            </a:r>
          </a:p>
          <a:p>
            <a:pPr algn="ctr"/>
            <a:r>
              <a:rPr lang="en-US" altLang="en-US" sz="3600" dirty="0">
                <a:solidFill>
                  <a:srgbClr val="002060"/>
                </a:solidFill>
                <a:latin typeface="Tahoma" pitchFamily="34" charset="0"/>
              </a:rPr>
              <a:t>father's house will perish. And who</a:t>
            </a:r>
          </a:p>
          <a:p>
            <a:pPr algn="ctr"/>
            <a:r>
              <a:rPr lang="en-US" altLang="en-US" sz="3600" dirty="0">
                <a:solidFill>
                  <a:srgbClr val="002060"/>
                </a:solidFill>
                <a:latin typeface="Tahoma" pitchFamily="34" charset="0"/>
              </a:rPr>
              <a:t>knows whether you have not attained</a:t>
            </a:r>
          </a:p>
          <a:p>
            <a:pPr algn="ctr"/>
            <a:r>
              <a:rPr lang="en-US" altLang="en-US" sz="3600" dirty="0">
                <a:solidFill>
                  <a:srgbClr val="002060"/>
                </a:solidFill>
                <a:latin typeface="Tahoma" pitchFamily="34" charset="0"/>
              </a:rPr>
              <a:t>royalty for such a time as this?”</a:t>
            </a:r>
          </a:p>
          <a:p>
            <a:pPr algn="ctr"/>
            <a:r>
              <a:rPr lang="en-US" altLang="en-US" sz="3600" dirty="0">
                <a:solidFill>
                  <a:srgbClr val="002060"/>
                </a:solidFill>
                <a:latin typeface="Tahoma" pitchFamily="34" charset="0"/>
              </a:rPr>
              <a:t>(Esther 4:14)</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Esther 4-10</a:t>
            </a:r>
            <a:endParaRPr lang="en-US" altLang="en-US"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669890" cy="304800"/>
          </a:xfrm>
        </p:spPr>
        <p:txBody>
          <a:bodyPr/>
          <a:lstStyle/>
          <a:p>
            <a:r>
              <a:rPr lang="en-US" altLang="en-US" dirty="0"/>
              <a:t>In The Kingdom: “For Such A Time As This”</a:t>
            </a:r>
          </a:p>
        </p:txBody>
      </p:sp>
      <p:sp>
        <p:nvSpPr>
          <p:cNvPr id="226308" name="Text Box 4"/>
          <p:cNvSpPr txBox="1">
            <a:spLocks noChangeArrowheads="1"/>
          </p:cNvSpPr>
          <p:nvPr/>
        </p:nvSpPr>
        <p:spPr bwMode="auto">
          <a:xfrm>
            <a:off x="0" y="685800"/>
            <a:ext cx="912187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i="1" dirty="0">
                <a:solidFill>
                  <a:schemeClr val="accent2">
                    <a:lumMod val="75000"/>
                  </a:schemeClr>
                </a:solidFill>
                <a:latin typeface="Tahoma" pitchFamily="34" charset="0"/>
              </a:rPr>
              <a:t>Esther 4:1-9</a:t>
            </a:r>
          </a:p>
          <a:p>
            <a:pPr>
              <a:buClr>
                <a:schemeClr val="accent2"/>
              </a:buClr>
              <a:buSzPct val="115000"/>
              <a:buFont typeface="Wingdings" pitchFamily="2" charset="2"/>
              <a:buChar char="Ø"/>
            </a:pPr>
            <a:r>
              <a:rPr lang="en-US" altLang="en-US" sz="2000" b="0" dirty="0">
                <a:solidFill>
                  <a:srgbClr val="002060"/>
                </a:solidFill>
                <a:latin typeface="Tahoma" pitchFamily="34" charset="0"/>
              </a:rPr>
              <a:t>Mordecai learned of Haman’s plan to eradicate the Jews (Est. 3), and put on sackcloth and ashes and wailed and wept loudly!</a:t>
            </a:r>
          </a:p>
          <a:p>
            <a:pPr>
              <a:buClr>
                <a:schemeClr val="accent2"/>
              </a:buClr>
              <a:buSzPct val="115000"/>
              <a:buFont typeface="Wingdings" pitchFamily="2" charset="2"/>
              <a:buChar char="Ø"/>
            </a:pPr>
            <a:r>
              <a:rPr lang="en-US" altLang="en-US" sz="2000" b="0" dirty="0">
                <a:solidFill>
                  <a:srgbClr val="002060"/>
                </a:solidFill>
                <a:latin typeface="Tahoma" pitchFamily="34" charset="0"/>
              </a:rPr>
              <a:t>Esther finds out Mordecai wants her to talk to the king!</a:t>
            </a:r>
          </a:p>
        </p:txBody>
      </p:sp>
      <p:sp>
        <p:nvSpPr>
          <p:cNvPr id="7" name="Text Box 4"/>
          <p:cNvSpPr txBox="1">
            <a:spLocks noChangeArrowheads="1"/>
          </p:cNvSpPr>
          <p:nvPr/>
        </p:nvSpPr>
        <p:spPr bwMode="auto">
          <a:xfrm>
            <a:off x="0" y="2485815"/>
            <a:ext cx="912187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i="1" dirty="0">
                <a:solidFill>
                  <a:schemeClr val="accent2">
                    <a:lumMod val="75000"/>
                  </a:schemeClr>
                </a:solidFill>
                <a:latin typeface="Tahoma" pitchFamily="34" charset="0"/>
              </a:rPr>
              <a:t>Esther 4:11-14</a:t>
            </a:r>
          </a:p>
          <a:p>
            <a:pPr>
              <a:buClr>
                <a:schemeClr val="accent2"/>
              </a:buClr>
              <a:buSzPct val="115000"/>
              <a:buFont typeface="Wingdings" pitchFamily="2" charset="2"/>
              <a:buChar char="Ø"/>
            </a:pPr>
            <a:r>
              <a:rPr lang="en-US" altLang="en-US" sz="2000" b="0" dirty="0">
                <a:solidFill>
                  <a:srgbClr val="002060"/>
                </a:solidFill>
                <a:latin typeface="Tahoma" pitchFamily="34" charset="0"/>
              </a:rPr>
              <a:t>Esther reminded Mordecai that anyone that goes to the king not summoned will be put to death unless he holds out his golden scepter. She had not been summoned for 30 days!  </a:t>
            </a:r>
          </a:p>
          <a:p>
            <a:pPr>
              <a:buClr>
                <a:schemeClr val="accent2"/>
              </a:buClr>
              <a:buSzPct val="115000"/>
              <a:buFont typeface="Wingdings" pitchFamily="2" charset="2"/>
              <a:buChar char="Ø"/>
            </a:pPr>
            <a:r>
              <a:rPr lang="en-US" altLang="en-US" sz="2000" b="0" dirty="0">
                <a:solidFill>
                  <a:srgbClr val="002060"/>
                </a:solidFill>
                <a:latin typeface="Tahoma" pitchFamily="34" charset="0"/>
              </a:rPr>
              <a:t>Mordecai responded with that she will perish too, despite being queen.</a:t>
            </a:r>
          </a:p>
          <a:p>
            <a:pPr>
              <a:buClr>
                <a:schemeClr val="accent2"/>
              </a:buClr>
              <a:buSzPct val="115000"/>
              <a:buFont typeface="Wingdings" pitchFamily="2" charset="2"/>
              <a:buChar char="Ø"/>
            </a:pPr>
            <a:r>
              <a:rPr lang="en-US" altLang="en-US" sz="2000" b="0" dirty="0">
                <a:solidFill>
                  <a:srgbClr val="002060"/>
                </a:solidFill>
                <a:latin typeface="Tahoma" pitchFamily="34" charset="0"/>
              </a:rPr>
              <a:t>Then he asked her if she may be queen “for such a time as this?” (Esther 4:14)</a:t>
            </a:r>
          </a:p>
        </p:txBody>
      </p:sp>
      <p:sp>
        <p:nvSpPr>
          <p:cNvPr id="9" name="Text Box 4"/>
          <p:cNvSpPr txBox="1">
            <a:spLocks noChangeArrowheads="1"/>
          </p:cNvSpPr>
          <p:nvPr/>
        </p:nvSpPr>
        <p:spPr bwMode="auto">
          <a:xfrm>
            <a:off x="4674" y="5147351"/>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i="1" dirty="0">
                <a:solidFill>
                  <a:schemeClr val="accent2">
                    <a:lumMod val="75000"/>
                  </a:schemeClr>
                </a:solidFill>
                <a:latin typeface="Tahoma" pitchFamily="34" charset="0"/>
              </a:rPr>
              <a:t>Esther 4:15-17</a:t>
            </a:r>
          </a:p>
          <a:p>
            <a:pPr>
              <a:buClr>
                <a:schemeClr val="accent2"/>
              </a:buClr>
              <a:buSzPct val="115000"/>
              <a:buFont typeface="Wingdings" pitchFamily="2" charset="2"/>
              <a:buChar char="Ø"/>
            </a:pPr>
            <a:r>
              <a:rPr lang="en-US" altLang="en-US" sz="2000" b="0" dirty="0">
                <a:solidFill>
                  <a:srgbClr val="002060"/>
                </a:solidFill>
                <a:latin typeface="Tahoma" pitchFamily="34" charset="0"/>
              </a:rPr>
              <a:t>Esther told Mordecai she would go after three days of fasting. </a:t>
            </a:r>
          </a:p>
          <a:p>
            <a:pPr>
              <a:buClr>
                <a:schemeClr val="accent2"/>
              </a:buClr>
              <a:buSzPct val="115000"/>
              <a:buFont typeface="Wingdings" pitchFamily="2" charset="2"/>
              <a:buChar char="Ø"/>
            </a:pPr>
            <a:r>
              <a:rPr lang="en-US" altLang="en-US" sz="2000" b="0" dirty="0">
                <a:solidFill>
                  <a:srgbClr val="002060"/>
                </a:solidFill>
                <a:latin typeface="Tahoma" pitchFamily="34" charset="0"/>
              </a:rPr>
              <a:t>She told them to fast, which often included praying, for her for 3 days.</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6308"/>
                                        </p:tgtEl>
                                        <p:attrNameLst>
                                          <p:attrName>style.visibility</p:attrName>
                                        </p:attrNameLst>
                                      </p:cBhvr>
                                      <p:to>
                                        <p:strVal val="visible"/>
                                      </p:to>
                                    </p:set>
                                    <p:anim calcmode="lin" valueType="num">
                                      <p:cBhvr additive="base">
                                        <p:cTn id="7" dur="500" fill="hold"/>
                                        <p:tgtEl>
                                          <p:spTgt spid="226308"/>
                                        </p:tgtEl>
                                        <p:attrNameLst>
                                          <p:attrName>ppt_x</p:attrName>
                                        </p:attrNameLst>
                                      </p:cBhvr>
                                      <p:tavLst>
                                        <p:tav tm="0">
                                          <p:val>
                                            <p:strVal val="0-#ppt_w/2"/>
                                          </p:val>
                                        </p:tav>
                                        <p:tav tm="100000">
                                          <p:val>
                                            <p:strVal val="#ppt_x"/>
                                          </p:val>
                                        </p:tav>
                                      </p:tavLst>
                                    </p:anim>
                                    <p:anim calcmode="lin" valueType="num">
                                      <p:cBhvr additive="base">
                                        <p:cTn id="8" dur="500" fill="hold"/>
                                        <p:tgtEl>
                                          <p:spTgt spid="2263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Esther 4-10</a:t>
            </a:r>
            <a:endParaRPr lang="en-US" altLang="en-US"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3593690" cy="304800"/>
          </a:xfrm>
        </p:spPr>
        <p:txBody>
          <a:bodyPr/>
          <a:lstStyle/>
          <a:p>
            <a:r>
              <a:rPr lang="en-US" altLang="en-US" dirty="0"/>
              <a:t>In The Kingdom: “For Such A Time As This”</a:t>
            </a:r>
          </a:p>
        </p:txBody>
      </p:sp>
      <p:sp>
        <p:nvSpPr>
          <p:cNvPr id="226308" name="Text Box 4"/>
          <p:cNvSpPr txBox="1">
            <a:spLocks noChangeArrowheads="1"/>
          </p:cNvSpPr>
          <p:nvPr/>
        </p:nvSpPr>
        <p:spPr bwMode="auto">
          <a:xfrm>
            <a:off x="0" y="689054"/>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i="1" dirty="0">
                <a:solidFill>
                  <a:schemeClr val="accent2">
                    <a:lumMod val="75000"/>
                  </a:schemeClr>
                </a:solidFill>
                <a:latin typeface="Tahoma" pitchFamily="34" charset="0"/>
              </a:rPr>
              <a:t>Esther 5:1-4</a:t>
            </a:r>
          </a:p>
          <a:p>
            <a:pPr>
              <a:buClr>
                <a:schemeClr val="accent2"/>
              </a:buClr>
              <a:buSzPct val="115000"/>
              <a:buFont typeface="Wingdings" pitchFamily="2" charset="2"/>
              <a:buChar char="Ø"/>
            </a:pPr>
            <a:r>
              <a:rPr lang="en-US" altLang="en-US" sz="2000" b="0" dirty="0">
                <a:solidFill>
                  <a:srgbClr val="002060"/>
                </a:solidFill>
                <a:latin typeface="Tahoma" pitchFamily="34" charset="0"/>
              </a:rPr>
              <a:t>Esther braved the law and entered the king’s throne room. She found favor and touched his outstretched scepter.</a:t>
            </a:r>
          </a:p>
          <a:p>
            <a:pPr>
              <a:buClr>
                <a:schemeClr val="accent2"/>
              </a:buClr>
              <a:buSzPct val="115000"/>
              <a:buFont typeface="Wingdings" pitchFamily="2" charset="2"/>
              <a:buChar char="Ø"/>
            </a:pPr>
            <a:r>
              <a:rPr lang="en-US" altLang="en-US" sz="2000" b="0" dirty="0">
                <a:solidFill>
                  <a:srgbClr val="002060"/>
                </a:solidFill>
                <a:latin typeface="Tahoma" pitchFamily="34" charset="0"/>
              </a:rPr>
              <a:t>The king offered anything and she invited him and Haman to a banquet!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070795"/>
            <a:ext cx="3248025" cy="283861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070795"/>
            <a:ext cx="2253146" cy="2838610"/>
          </a:xfrm>
          <a:prstGeom prst="rect">
            <a:avLst/>
          </a:prstGeom>
        </p:spPr>
      </p:pic>
      <p:sp>
        <p:nvSpPr>
          <p:cNvPr id="12" name="Text Box 9"/>
          <p:cNvSpPr txBox="1">
            <a:spLocks noChangeArrowheads="1"/>
          </p:cNvSpPr>
          <p:nvPr/>
        </p:nvSpPr>
        <p:spPr bwMode="auto">
          <a:xfrm>
            <a:off x="0" y="5008121"/>
            <a:ext cx="9156290" cy="1569660"/>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FF0000"/>
                </a:solidFill>
                <a:latin typeface="Tahoma" pitchFamily="34" charset="0"/>
              </a:rPr>
              <a:t>From there her plan went into motion to save her</a:t>
            </a:r>
          </a:p>
          <a:p>
            <a:pPr algn="ctr"/>
            <a:r>
              <a:rPr lang="en-US" altLang="en-US" dirty="0">
                <a:solidFill>
                  <a:srgbClr val="FF0000"/>
                </a:solidFill>
                <a:latin typeface="Tahoma" pitchFamily="34" charset="0"/>
              </a:rPr>
              <a:t>people </a:t>
            </a:r>
            <a:r>
              <a:rPr lang="en-US" altLang="en-US" i="1" dirty="0">
                <a:solidFill>
                  <a:srgbClr val="FF0000"/>
                </a:solidFill>
                <a:latin typeface="Tahoma" pitchFamily="34" charset="0"/>
              </a:rPr>
              <a:t>(Est. 5:5-10:3), </a:t>
            </a:r>
            <a:r>
              <a:rPr lang="en-US" altLang="en-US" dirty="0">
                <a:solidFill>
                  <a:srgbClr val="FF0000"/>
                </a:solidFill>
                <a:latin typeface="Tahoma" pitchFamily="34" charset="0"/>
              </a:rPr>
              <a:t>but it started from the motivation</a:t>
            </a:r>
          </a:p>
          <a:p>
            <a:pPr algn="ctr"/>
            <a:r>
              <a:rPr lang="en-US" altLang="en-US" dirty="0">
                <a:solidFill>
                  <a:srgbClr val="FF0000"/>
                </a:solidFill>
                <a:latin typeface="Tahoma" pitchFamily="34" charset="0"/>
              </a:rPr>
              <a:t>that she was put where she was by God </a:t>
            </a:r>
          </a:p>
          <a:p>
            <a:pPr algn="ctr"/>
            <a:r>
              <a:rPr lang="en-US" altLang="en-US" dirty="0">
                <a:solidFill>
                  <a:srgbClr val="FF0000"/>
                </a:solidFill>
                <a:latin typeface="Tahoma" pitchFamily="34" charset="0"/>
              </a:rPr>
              <a:t>“for such a time as this!”</a:t>
            </a:r>
          </a:p>
        </p:txBody>
      </p:sp>
    </p:spTree>
    <p:extLst>
      <p:ext uri="{BB962C8B-B14F-4D97-AF65-F5344CB8AC3E}">
        <p14:creationId xmlns:p14="http://schemas.microsoft.com/office/powerpoint/2010/main" val="27642917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6308"/>
                                        </p:tgtEl>
                                        <p:attrNameLst>
                                          <p:attrName>style.visibility</p:attrName>
                                        </p:attrNameLst>
                                      </p:cBhvr>
                                      <p:to>
                                        <p:strVal val="visible"/>
                                      </p:to>
                                    </p:set>
                                    <p:anim calcmode="lin" valueType="num">
                                      <p:cBhvr additive="base">
                                        <p:cTn id="7" dur="500" fill="hold"/>
                                        <p:tgtEl>
                                          <p:spTgt spid="226308"/>
                                        </p:tgtEl>
                                        <p:attrNameLst>
                                          <p:attrName>ppt_x</p:attrName>
                                        </p:attrNameLst>
                                      </p:cBhvr>
                                      <p:tavLst>
                                        <p:tav tm="0">
                                          <p:val>
                                            <p:strVal val="0-#ppt_w/2"/>
                                          </p:val>
                                        </p:tav>
                                        <p:tav tm="100000">
                                          <p:val>
                                            <p:strVal val="#ppt_x"/>
                                          </p:val>
                                        </p:tav>
                                      </p:tavLst>
                                    </p:anim>
                                    <p:anim calcmode="lin" valueType="num">
                                      <p:cBhvr additive="base">
                                        <p:cTn id="8" dur="500" fill="hold"/>
                                        <p:tgtEl>
                                          <p:spTgt spid="22630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Intro</a:t>
            </a:r>
            <a:r>
              <a:rPr lang="en-US" altLang="en-US" b="1" u="sng" dirty="0">
                <a:solidFill>
                  <a:schemeClr val="tx1"/>
                </a:solidFill>
                <a:cs typeface="Times New Roman" pitchFamily="18" charset="0"/>
              </a:rPr>
              <a:t> </a:t>
            </a:r>
          </a:p>
        </p:txBody>
      </p:sp>
      <p:sp>
        <p:nvSpPr>
          <p:cNvPr id="5" name="Footer Placeholder 4"/>
          <p:cNvSpPr>
            <a:spLocks noGrp="1"/>
          </p:cNvSpPr>
          <p:nvPr>
            <p:ph type="ftr" sz="quarter" idx="11"/>
          </p:nvPr>
        </p:nvSpPr>
        <p:spPr>
          <a:xfrm>
            <a:off x="0" y="6553200"/>
            <a:ext cx="3733800" cy="304800"/>
          </a:xfrm>
        </p:spPr>
        <p:txBody>
          <a:bodyPr/>
          <a:lstStyle/>
          <a:p>
            <a:r>
              <a:rPr lang="en-US" altLang="en-US"/>
              <a:t>In The Kingdom: “For Such A Time As This”</a:t>
            </a:r>
            <a:endParaRPr lang="en-US" altLang="en-US" dirty="0"/>
          </a:p>
        </p:txBody>
      </p:sp>
      <p:sp>
        <p:nvSpPr>
          <p:cNvPr id="6" name="Text Box 4"/>
          <p:cNvSpPr txBox="1">
            <a:spLocks noChangeArrowheads="1"/>
          </p:cNvSpPr>
          <p:nvPr/>
        </p:nvSpPr>
        <p:spPr bwMode="auto">
          <a:xfrm>
            <a:off x="-12290" y="7620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Mordecai told Esther, concerning her need to act to save her people: </a:t>
            </a:r>
          </a:p>
        </p:txBody>
      </p:sp>
      <p:sp>
        <p:nvSpPr>
          <p:cNvPr id="7" name="Text Box 9"/>
          <p:cNvSpPr txBox="1">
            <a:spLocks noChangeArrowheads="1"/>
          </p:cNvSpPr>
          <p:nvPr/>
        </p:nvSpPr>
        <p:spPr bwMode="auto">
          <a:xfrm>
            <a:off x="0" y="2113002"/>
            <a:ext cx="9156290" cy="1938992"/>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FFFFFF"/>
                </a:solidFill>
                <a:latin typeface="Tahoma" pitchFamily="34" charset="0"/>
              </a:rPr>
              <a:t>“If you remain silent at this time, relief and deliverance will arise for the Jews from another place and you and your father's house will perish. And who knows whether you have not attained royalty for such a time as this?” (Esther 4:14)</a:t>
            </a:r>
          </a:p>
        </p:txBody>
      </p:sp>
      <p:sp>
        <p:nvSpPr>
          <p:cNvPr id="8" name="Text Box 5"/>
          <p:cNvSpPr txBox="1">
            <a:spLocks noChangeArrowheads="1"/>
          </p:cNvSpPr>
          <p:nvPr/>
        </p:nvSpPr>
        <p:spPr bwMode="auto">
          <a:xfrm>
            <a:off x="0" y="4572000"/>
            <a:ext cx="9158748" cy="83099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latin typeface="Tahoma" pitchFamily="34" charset="0"/>
              </a:rPr>
              <a:t>What if we are in the kingdom of Christ with our unique </a:t>
            </a:r>
          </a:p>
          <a:p>
            <a:pPr algn="ctr"/>
            <a:r>
              <a:rPr lang="en-US" altLang="en-US" dirty="0">
                <a:latin typeface="Tahoma" pitchFamily="34" charset="0"/>
              </a:rPr>
              <a:t>talents and abilities “for such a time as this?”</a:t>
            </a:r>
          </a:p>
        </p:txBody>
      </p:sp>
    </p:spTree>
    <p:extLst>
      <p:ext uri="{BB962C8B-B14F-4D97-AF65-F5344CB8AC3E}">
        <p14:creationId xmlns:p14="http://schemas.microsoft.com/office/powerpoint/2010/main" val="15850576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 The Kingdom: “For Such A Time As This”</a:t>
            </a:r>
            <a:endParaRPr lang="en-US" altLang="en-US" sz="3600" b="1" u="sng" dirty="0">
              <a:solidFill>
                <a:schemeClr val="tx1"/>
              </a:solidFill>
              <a:cs typeface="Times New Roman" pitchFamily="18" charset="0"/>
            </a:endParaRPr>
          </a:p>
        </p:txBody>
      </p:sp>
      <p:graphicFrame>
        <p:nvGraphicFramePr>
          <p:cNvPr id="2" name="Diagram 1">
            <a:extLst>
              <a:ext uri="{FF2B5EF4-FFF2-40B4-BE49-F238E27FC236}">
                <a16:creationId xmlns:a16="http://schemas.microsoft.com/office/drawing/2014/main" id="{6623C937-0874-4C74-B3A9-E63C7B94BFBF}"/>
              </a:ext>
            </a:extLst>
          </p:cNvPr>
          <p:cNvGraphicFramePr/>
          <p:nvPr>
            <p:extLst>
              <p:ext uri="{D42A27DB-BD31-4B8C-83A1-F6EECF244321}">
                <p14:modId xmlns:p14="http://schemas.microsoft.com/office/powerpoint/2010/main" val="3423341600"/>
              </p:ext>
            </p:extLst>
          </p:nvPr>
        </p:nvGraphicFramePr>
        <p:xfrm>
          <a:off x="-228600" y="609601"/>
          <a:ext cx="5105400" cy="1879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Box 6">
            <a:extLst>
              <a:ext uri="{FF2B5EF4-FFF2-40B4-BE49-F238E27FC236}">
                <a16:creationId xmlns:a16="http://schemas.microsoft.com/office/drawing/2014/main" id="{BFE29A8A-BBFD-4490-BBCF-01DDEAF049A5}"/>
              </a:ext>
            </a:extLst>
          </p:cNvPr>
          <p:cNvSpPr txBox="1">
            <a:spLocks noChangeArrowheads="1"/>
          </p:cNvSpPr>
          <p:nvPr/>
        </p:nvSpPr>
        <p:spPr bwMode="auto">
          <a:xfrm>
            <a:off x="4876800" y="2489062"/>
            <a:ext cx="4267200" cy="4216539"/>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effectLst/>
                <a:uLnTx/>
                <a:uFillTx/>
                <a:latin typeface="Tahoma" pitchFamily="34" charset="0"/>
                <a:ea typeface="+mn-ea"/>
                <a:cs typeface="+mn-cs"/>
              </a:rPr>
              <a:t>Acts 4:36-37</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Tahoma" pitchFamily="34" charset="0"/>
                <a:ea typeface="+mn-ea"/>
                <a:cs typeface="+mn-cs"/>
              </a:rPr>
              <a:t>36.  Now Joseph, a Levite of Cyprian birth, who was also called Barnabas by the apostles (which translated means Son of Encouragement),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Tahoma" pitchFamily="34" charset="0"/>
                <a:ea typeface="+mn-ea"/>
                <a:cs typeface="+mn-cs"/>
              </a:rPr>
              <a:t>37.  and who owned a tract of land, sold it and brought the money and laid it at the apostles' feet.</a:t>
            </a:r>
          </a:p>
        </p:txBody>
      </p:sp>
    </p:spTree>
    <p:extLst>
      <p:ext uri="{BB962C8B-B14F-4D97-AF65-F5344CB8AC3E}">
        <p14:creationId xmlns:p14="http://schemas.microsoft.com/office/powerpoint/2010/main" val="13550757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graphicEl>
                                              <a:dgm id="{5A022618-C83D-4BEE-9078-BD32490B4D08}"/>
                                            </p:graphicEl>
                                          </p:spTgt>
                                        </p:tgtEl>
                                        <p:attrNameLst>
                                          <p:attrName>style.visibility</p:attrName>
                                        </p:attrNameLst>
                                      </p:cBhvr>
                                      <p:to>
                                        <p:strVal val="visible"/>
                                      </p:to>
                                    </p:set>
                                    <p:anim calcmode="lin" valueType="num">
                                      <p:cBhvr additive="base">
                                        <p:cTn id="7" dur="500" fill="hold"/>
                                        <p:tgtEl>
                                          <p:spTgt spid="2">
                                            <p:graphicEl>
                                              <a:dgm id="{5A022618-C83D-4BEE-9078-BD32490B4D0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5A022618-C83D-4BEE-9078-BD32490B4D08}"/>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graphicEl>
                                              <a:dgm id="{621BA4A7-8564-4907-BE80-034906E654E5}"/>
                                            </p:graphicEl>
                                          </p:spTgt>
                                        </p:tgtEl>
                                        <p:attrNameLst>
                                          <p:attrName>style.visibility</p:attrName>
                                        </p:attrNameLst>
                                      </p:cBhvr>
                                      <p:to>
                                        <p:strVal val="visible"/>
                                      </p:to>
                                    </p:set>
                                    <p:anim calcmode="lin" valueType="num">
                                      <p:cBhvr additive="base">
                                        <p:cTn id="12" dur="500" fill="hold"/>
                                        <p:tgtEl>
                                          <p:spTgt spid="2">
                                            <p:graphicEl>
                                              <a:dgm id="{621BA4A7-8564-4907-BE80-034906E654E5}"/>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graphicEl>
                                              <a:dgm id="{621BA4A7-8564-4907-BE80-034906E654E5}"/>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 The Kingdom: “For Such A Time As This”</a:t>
            </a:r>
            <a:endParaRPr lang="en-US" altLang="en-US" sz="3600" b="1" u="sng" dirty="0">
              <a:solidFill>
                <a:schemeClr val="tx1"/>
              </a:solidFill>
              <a:cs typeface="Times New Roman" pitchFamily="18" charset="0"/>
            </a:endParaRPr>
          </a:p>
        </p:txBody>
      </p:sp>
      <p:sp>
        <p:nvSpPr>
          <p:cNvPr id="6" name="Text Box 6"/>
          <p:cNvSpPr txBox="1">
            <a:spLocks noChangeArrowheads="1"/>
          </p:cNvSpPr>
          <p:nvPr/>
        </p:nvSpPr>
        <p:spPr bwMode="auto">
          <a:xfrm>
            <a:off x="4798141" y="1257956"/>
            <a:ext cx="4345859" cy="5447645"/>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2800" dirty="0">
                <a:latin typeface="Tahoma" pitchFamily="34" charset="0"/>
              </a:rPr>
              <a:t>Acts 9:36, 39</a:t>
            </a:r>
          </a:p>
          <a:p>
            <a:r>
              <a:rPr lang="en-US" altLang="en-US" sz="2000" b="0" dirty="0">
                <a:solidFill>
                  <a:srgbClr val="002060"/>
                </a:solidFill>
                <a:latin typeface="Tahoma" pitchFamily="34" charset="0"/>
              </a:rPr>
              <a:t>36.  Now in Joppa there was a disciple named Tabitha (which translated in Greek is called Dorcas); this woman was abounding with deeds of kindness and charity which she continually did.</a:t>
            </a:r>
          </a:p>
          <a:p>
            <a:endParaRPr lang="en-US" altLang="en-US" sz="2000" b="0" dirty="0">
              <a:solidFill>
                <a:srgbClr val="002060"/>
              </a:solidFill>
              <a:latin typeface="Tahoma" pitchFamily="34" charset="0"/>
            </a:endParaRPr>
          </a:p>
          <a:p>
            <a:r>
              <a:rPr lang="en-US" altLang="en-US" sz="2000" b="0" dirty="0">
                <a:solidFill>
                  <a:srgbClr val="002060"/>
                </a:solidFill>
                <a:latin typeface="Tahoma" pitchFamily="34" charset="0"/>
              </a:rPr>
              <a:t>39. So Peter arose and went with them. When he arrived, they brought him into the upper room; and all the widows stood beside him, weeping and showing all the tunics and garments that Dorcas used to make while she was with them.</a:t>
            </a:r>
          </a:p>
        </p:txBody>
      </p:sp>
      <p:graphicFrame>
        <p:nvGraphicFramePr>
          <p:cNvPr id="9" name="Diagram 8">
            <a:extLst>
              <a:ext uri="{FF2B5EF4-FFF2-40B4-BE49-F238E27FC236}">
                <a16:creationId xmlns:a16="http://schemas.microsoft.com/office/drawing/2014/main" id="{1FD1897E-0DDC-49DE-8A5B-608F114BDAA5}"/>
              </a:ext>
            </a:extLst>
          </p:cNvPr>
          <p:cNvGraphicFramePr/>
          <p:nvPr>
            <p:extLst>
              <p:ext uri="{D42A27DB-BD31-4B8C-83A1-F6EECF244321}">
                <p14:modId xmlns:p14="http://schemas.microsoft.com/office/powerpoint/2010/main" val="4056994078"/>
              </p:ext>
            </p:extLst>
          </p:nvPr>
        </p:nvGraphicFramePr>
        <p:xfrm>
          <a:off x="-457200" y="609601"/>
          <a:ext cx="5715000" cy="342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09545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graphicEl>
                                              <a:dgm id="{5A022618-C83D-4BEE-9078-BD32490B4D08}"/>
                                            </p:graphicEl>
                                          </p:spTgt>
                                        </p:tgtEl>
                                        <p:attrNameLst>
                                          <p:attrName>style.visibility</p:attrName>
                                        </p:attrNameLst>
                                      </p:cBhvr>
                                      <p:to>
                                        <p:strVal val="visible"/>
                                      </p:to>
                                    </p:set>
                                    <p:anim calcmode="lin" valueType="num">
                                      <p:cBhvr additive="base">
                                        <p:cTn id="7" dur="500" fill="hold"/>
                                        <p:tgtEl>
                                          <p:spTgt spid="9">
                                            <p:graphicEl>
                                              <a:dgm id="{5A022618-C83D-4BEE-9078-BD32490B4D0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dgm id="{5A022618-C83D-4BEE-9078-BD32490B4D08}"/>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graphicEl>
                                              <a:dgm id="{621BA4A7-8564-4907-BE80-034906E654E5}"/>
                                            </p:graphicEl>
                                          </p:spTgt>
                                        </p:tgtEl>
                                        <p:attrNameLst>
                                          <p:attrName>style.visibility</p:attrName>
                                        </p:attrNameLst>
                                      </p:cBhvr>
                                      <p:to>
                                        <p:strVal val="visible"/>
                                      </p:to>
                                    </p:set>
                                    <p:anim calcmode="lin" valueType="num">
                                      <p:cBhvr additive="base">
                                        <p:cTn id="11" dur="500" fill="hold"/>
                                        <p:tgtEl>
                                          <p:spTgt spid="9">
                                            <p:graphicEl>
                                              <a:dgm id="{621BA4A7-8564-4907-BE80-034906E654E5}"/>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graphicEl>
                                              <a:dgm id="{621BA4A7-8564-4907-BE80-034906E654E5}"/>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graphicEl>
                                              <a:dgm id="{175F1D16-E41C-4521-99E1-6B900A0A8BD3}"/>
                                            </p:graphicEl>
                                          </p:spTgt>
                                        </p:tgtEl>
                                        <p:attrNameLst>
                                          <p:attrName>style.visibility</p:attrName>
                                        </p:attrNameLst>
                                      </p:cBhvr>
                                      <p:to>
                                        <p:strVal val="visible"/>
                                      </p:to>
                                    </p:set>
                                    <p:anim calcmode="lin" valueType="num">
                                      <p:cBhvr additive="base">
                                        <p:cTn id="15" dur="500" fill="hold"/>
                                        <p:tgtEl>
                                          <p:spTgt spid="9">
                                            <p:graphicEl>
                                              <a:dgm id="{175F1D16-E41C-4521-99E1-6B900A0A8BD3}"/>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graphicEl>
                                              <a:dgm id="{175F1D16-E41C-4521-99E1-6B900A0A8BD3}"/>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graphicEl>
                                              <a:dgm id="{149C638D-4636-450A-B27C-A5BCB6188B78}"/>
                                            </p:graphicEl>
                                          </p:spTgt>
                                        </p:tgtEl>
                                        <p:attrNameLst>
                                          <p:attrName>style.visibility</p:attrName>
                                        </p:attrNameLst>
                                      </p:cBhvr>
                                      <p:to>
                                        <p:strVal val="visible"/>
                                      </p:to>
                                    </p:set>
                                    <p:anim calcmode="lin" valueType="num">
                                      <p:cBhvr additive="base">
                                        <p:cTn id="19" dur="500" fill="hold"/>
                                        <p:tgtEl>
                                          <p:spTgt spid="9">
                                            <p:graphicEl>
                                              <a:dgm id="{149C638D-4636-450A-B27C-A5BCB6188B7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graphicEl>
                                              <a:dgm id="{149C638D-4636-450A-B27C-A5BCB6188B78}"/>
                                            </p:graphic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9" grpId="0" uiExpand="1">
        <p:bldSub>
          <a:bldDgm/>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 The Kingdom: “For Such A Time As This”</a:t>
            </a:r>
            <a:endParaRPr lang="en-US" altLang="en-US" sz="3600" b="1" u="sng" dirty="0">
              <a:solidFill>
                <a:schemeClr val="tx1"/>
              </a:solidFill>
              <a:cs typeface="Times New Roman" pitchFamily="18" charset="0"/>
            </a:endParaRPr>
          </a:p>
        </p:txBody>
      </p:sp>
      <p:sp>
        <p:nvSpPr>
          <p:cNvPr id="6" name="Text Box 6"/>
          <p:cNvSpPr txBox="1">
            <a:spLocks noChangeArrowheads="1"/>
          </p:cNvSpPr>
          <p:nvPr/>
        </p:nvSpPr>
        <p:spPr bwMode="auto">
          <a:xfrm>
            <a:off x="4794455" y="2858394"/>
            <a:ext cx="4349545" cy="3847207"/>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2800" dirty="0">
                <a:latin typeface="Tahoma" pitchFamily="34" charset="0"/>
              </a:rPr>
              <a:t>Acts 9:15-16</a:t>
            </a:r>
          </a:p>
          <a:p>
            <a:r>
              <a:rPr lang="en-US" altLang="en-US" b="0" dirty="0">
                <a:solidFill>
                  <a:srgbClr val="002060"/>
                </a:solidFill>
                <a:latin typeface="Tahoma" pitchFamily="34" charset="0"/>
              </a:rPr>
              <a:t>15.  But the Lord said to him, "Go, for he is a chosen instrument of Mine, to bear My name before the Gentiles and kings and the sons of Israel;</a:t>
            </a:r>
          </a:p>
          <a:p>
            <a:r>
              <a:rPr lang="en-US" altLang="en-US" b="0" dirty="0">
                <a:solidFill>
                  <a:srgbClr val="002060"/>
                </a:solidFill>
                <a:latin typeface="Tahoma" pitchFamily="34" charset="0"/>
              </a:rPr>
              <a:t>16.  for I will show him how much he must suffer for My name's sake."</a:t>
            </a:r>
          </a:p>
        </p:txBody>
      </p:sp>
      <p:graphicFrame>
        <p:nvGraphicFramePr>
          <p:cNvPr id="9" name="Diagram 8">
            <a:extLst>
              <a:ext uri="{FF2B5EF4-FFF2-40B4-BE49-F238E27FC236}">
                <a16:creationId xmlns:a16="http://schemas.microsoft.com/office/drawing/2014/main" id="{ED565A48-4E64-4307-B45B-E1A20613CB7A}"/>
              </a:ext>
            </a:extLst>
          </p:cNvPr>
          <p:cNvGraphicFramePr/>
          <p:nvPr>
            <p:extLst>
              <p:ext uri="{D42A27DB-BD31-4B8C-83A1-F6EECF244321}">
                <p14:modId xmlns:p14="http://schemas.microsoft.com/office/powerpoint/2010/main" val="4217608988"/>
              </p:ext>
            </p:extLst>
          </p:nvPr>
        </p:nvGraphicFramePr>
        <p:xfrm>
          <a:off x="-381000" y="609601"/>
          <a:ext cx="54864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29415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graphicEl>
                                              <a:dgm id="{5A022618-C83D-4BEE-9078-BD32490B4D08}"/>
                                            </p:graphicEl>
                                          </p:spTgt>
                                        </p:tgtEl>
                                        <p:attrNameLst>
                                          <p:attrName>style.visibility</p:attrName>
                                        </p:attrNameLst>
                                      </p:cBhvr>
                                      <p:to>
                                        <p:strVal val="visible"/>
                                      </p:to>
                                    </p:set>
                                    <p:anim calcmode="lin" valueType="num">
                                      <p:cBhvr additive="base">
                                        <p:cTn id="7" dur="500" fill="hold"/>
                                        <p:tgtEl>
                                          <p:spTgt spid="9">
                                            <p:graphicEl>
                                              <a:dgm id="{5A022618-C83D-4BEE-9078-BD32490B4D0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dgm id="{5A022618-C83D-4BEE-9078-BD32490B4D08}"/>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graphicEl>
                                              <a:dgm id="{621BA4A7-8564-4907-BE80-034906E654E5}"/>
                                            </p:graphicEl>
                                          </p:spTgt>
                                        </p:tgtEl>
                                        <p:attrNameLst>
                                          <p:attrName>style.visibility</p:attrName>
                                        </p:attrNameLst>
                                      </p:cBhvr>
                                      <p:to>
                                        <p:strVal val="visible"/>
                                      </p:to>
                                    </p:set>
                                    <p:anim calcmode="lin" valueType="num">
                                      <p:cBhvr additive="base">
                                        <p:cTn id="11" dur="500" fill="hold"/>
                                        <p:tgtEl>
                                          <p:spTgt spid="9">
                                            <p:graphicEl>
                                              <a:dgm id="{621BA4A7-8564-4907-BE80-034906E654E5}"/>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graphicEl>
                                              <a:dgm id="{621BA4A7-8564-4907-BE80-034906E654E5}"/>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graphicEl>
                                              <a:dgm id="{175F1D16-E41C-4521-99E1-6B900A0A8BD3}"/>
                                            </p:graphicEl>
                                          </p:spTgt>
                                        </p:tgtEl>
                                        <p:attrNameLst>
                                          <p:attrName>style.visibility</p:attrName>
                                        </p:attrNameLst>
                                      </p:cBhvr>
                                      <p:to>
                                        <p:strVal val="visible"/>
                                      </p:to>
                                    </p:set>
                                    <p:anim calcmode="lin" valueType="num">
                                      <p:cBhvr additive="base">
                                        <p:cTn id="15" dur="500" fill="hold"/>
                                        <p:tgtEl>
                                          <p:spTgt spid="9">
                                            <p:graphicEl>
                                              <a:dgm id="{175F1D16-E41C-4521-99E1-6B900A0A8BD3}"/>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graphicEl>
                                              <a:dgm id="{175F1D16-E41C-4521-99E1-6B900A0A8BD3}"/>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graphicEl>
                                              <a:dgm id="{149C638D-4636-450A-B27C-A5BCB6188B78}"/>
                                            </p:graphicEl>
                                          </p:spTgt>
                                        </p:tgtEl>
                                        <p:attrNameLst>
                                          <p:attrName>style.visibility</p:attrName>
                                        </p:attrNameLst>
                                      </p:cBhvr>
                                      <p:to>
                                        <p:strVal val="visible"/>
                                      </p:to>
                                    </p:set>
                                    <p:anim calcmode="lin" valueType="num">
                                      <p:cBhvr additive="base">
                                        <p:cTn id="19" dur="500" fill="hold"/>
                                        <p:tgtEl>
                                          <p:spTgt spid="9">
                                            <p:graphicEl>
                                              <a:dgm id="{149C638D-4636-450A-B27C-A5BCB6188B7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graphicEl>
                                              <a:dgm id="{149C638D-4636-450A-B27C-A5BCB6188B78}"/>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graphicEl>
                                              <a:dgm id="{22963C5C-8898-46F8-A91C-3C5E3E3D2C8F}"/>
                                            </p:graphicEl>
                                          </p:spTgt>
                                        </p:tgtEl>
                                        <p:attrNameLst>
                                          <p:attrName>style.visibility</p:attrName>
                                        </p:attrNameLst>
                                      </p:cBhvr>
                                      <p:to>
                                        <p:strVal val="visible"/>
                                      </p:to>
                                    </p:set>
                                    <p:anim calcmode="lin" valueType="num">
                                      <p:cBhvr additive="base">
                                        <p:cTn id="23" dur="500" fill="hold"/>
                                        <p:tgtEl>
                                          <p:spTgt spid="9">
                                            <p:graphicEl>
                                              <a:dgm id="{22963C5C-8898-46F8-A91C-3C5E3E3D2C8F}"/>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graphicEl>
                                              <a:dgm id="{22963C5C-8898-46F8-A91C-3C5E3E3D2C8F}"/>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graphicEl>
                                              <a:dgm id="{4A653979-5A78-4C54-B6CE-7B8EF93FC4AC}"/>
                                            </p:graphicEl>
                                          </p:spTgt>
                                        </p:tgtEl>
                                        <p:attrNameLst>
                                          <p:attrName>style.visibility</p:attrName>
                                        </p:attrNameLst>
                                      </p:cBhvr>
                                      <p:to>
                                        <p:strVal val="visible"/>
                                      </p:to>
                                    </p:set>
                                    <p:anim calcmode="lin" valueType="num">
                                      <p:cBhvr additive="base">
                                        <p:cTn id="27" dur="500" fill="hold"/>
                                        <p:tgtEl>
                                          <p:spTgt spid="9">
                                            <p:graphicEl>
                                              <a:dgm id="{4A653979-5A78-4C54-B6CE-7B8EF93FC4AC}"/>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graphicEl>
                                              <a:dgm id="{4A653979-5A78-4C54-B6CE-7B8EF93FC4AC}"/>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9" grpId="0" uiExpand="1">
        <p:bldSub>
          <a:bldDgm/>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 The Kingdom: “For Such A Time As This”</a:t>
            </a:r>
            <a:endParaRPr lang="en-US" altLang="en-US" sz="3600" b="1" u="sng" dirty="0">
              <a:solidFill>
                <a:schemeClr val="tx1"/>
              </a:solidFill>
              <a:cs typeface="Times New Roman" pitchFamily="18" charset="0"/>
            </a:endParaRPr>
          </a:p>
        </p:txBody>
      </p:sp>
      <p:sp>
        <p:nvSpPr>
          <p:cNvPr id="9" name="Text Box 6"/>
          <p:cNvSpPr txBox="1">
            <a:spLocks noChangeArrowheads="1"/>
          </p:cNvSpPr>
          <p:nvPr/>
        </p:nvSpPr>
        <p:spPr bwMode="auto">
          <a:xfrm>
            <a:off x="4800600" y="2119730"/>
            <a:ext cx="4343400" cy="4585871"/>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2800" dirty="0">
                <a:latin typeface="Tahoma" pitchFamily="34" charset="0"/>
              </a:rPr>
              <a:t>II Timothy 4:3-4</a:t>
            </a:r>
          </a:p>
          <a:p>
            <a:r>
              <a:rPr lang="en-US" altLang="en-US" b="0" dirty="0">
                <a:solidFill>
                  <a:srgbClr val="002060"/>
                </a:solidFill>
                <a:latin typeface="Tahoma" pitchFamily="34" charset="0"/>
              </a:rPr>
              <a:t>3.  For the time will come when they will not endure sound doctrine; but wanting to have their ears tickled, they will accumulate for themselves teachers in accordance to their own desires,</a:t>
            </a:r>
          </a:p>
          <a:p>
            <a:r>
              <a:rPr lang="en-US" altLang="en-US" b="0" dirty="0">
                <a:solidFill>
                  <a:srgbClr val="002060"/>
                </a:solidFill>
                <a:latin typeface="Tahoma" pitchFamily="34" charset="0"/>
              </a:rPr>
              <a:t>4.  and will turn away their ears from the truth and will turn aside to myths.</a:t>
            </a:r>
          </a:p>
        </p:txBody>
      </p:sp>
      <p:graphicFrame>
        <p:nvGraphicFramePr>
          <p:cNvPr id="10" name="Diagram 9">
            <a:extLst>
              <a:ext uri="{FF2B5EF4-FFF2-40B4-BE49-F238E27FC236}">
                <a16:creationId xmlns:a16="http://schemas.microsoft.com/office/drawing/2014/main" id="{27E56477-3334-4080-8E0B-BC6E49DF3CB0}"/>
              </a:ext>
            </a:extLst>
          </p:cNvPr>
          <p:cNvGraphicFramePr/>
          <p:nvPr>
            <p:extLst>
              <p:ext uri="{D42A27DB-BD31-4B8C-83A1-F6EECF244321}">
                <p14:modId xmlns:p14="http://schemas.microsoft.com/office/powerpoint/2010/main" val="2282749406"/>
              </p:ext>
            </p:extLst>
          </p:nvPr>
        </p:nvGraphicFramePr>
        <p:xfrm>
          <a:off x="-685800" y="609601"/>
          <a:ext cx="6096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05912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graphicEl>
                                              <a:dgm id="{5A022618-C83D-4BEE-9078-BD32490B4D08}"/>
                                            </p:graphicEl>
                                          </p:spTgt>
                                        </p:tgtEl>
                                        <p:attrNameLst>
                                          <p:attrName>style.visibility</p:attrName>
                                        </p:attrNameLst>
                                      </p:cBhvr>
                                      <p:to>
                                        <p:strVal val="visible"/>
                                      </p:to>
                                    </p:set>
                                    <p:anim calcmode="lin" valueType="num">
                                      <p:cBhvr additive="base">
                                        <p:cTn id="7" dur="500" fill="hold"/>
                                        <p:tgtEl>
                                          <p:spTgt spid="10">
                                            <p:graphicEl>
                                              <a:dgm id="{5A022618-C83D-4BEE-9078-BD32490B4D0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graphicEl>
                                              <a:dgm id="{5A022618-C83D-4BEE-9078-BD32490B4D08}"/>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graphicEl>
                                              <a:dgm id="{621BA4A7-8564-4907-BE80-034906E654E5}"/>
                                            </p:graphicEl>
                                          </p:spTgt>
                                        </p:tgtEl>
                                        <p:attrNameLst>
                                          <p:attrName>style.visibility</p:attrName>
                                        </p:attrNameLst>
                                      </p:cBhvr>
                                      <p:to>
                                        <p:strVal val="visible"/>
                                      </p:to>
                                    </p:set>
                                    <p:anim calcmode="lin" valueType="num">
                                      <p:cBhvr additive="base">
                                        <p:cTn id="11" dur="500" fill="hold"/>
                                        <p:tgtEl>
                                          <p:spTgt spid="10">
                                            <p:graphicEl>
                                              <a:dgm id="{621BA4A7-8564-4907-BE80-034906E654E5}"/>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graphicEl>
                                              <a:dgm id="{621BA4A7-8564-4907-BE80-034906E654E5}"/>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graphicEl>
                                              <a:dgm id="{175F1D16-E41C-4521-99E1-6B900A0A8BD3}"/>
                                            </p:graphicEl>
                                          </p:spTgt>
                                        </p:tgtEl>
                                        <p:attrNameLst>
                                          <p:attrName>style.visibility</p:attrName>
                                        </p:attrNameLst>
                                      </p:cBhvr>
                                      <p:to>
                                        <p:strVal val="visible"/>
                                      </p:to>
                                    </p:set>
                                    <p:anim calcmode="lin" valueType="num">
                                      <p:cBhvr additive="base">
                                        <p:cTn id="15" dur="500" fill="hold"/>
                                        <p:tgtEl>
                                          <p:spTgt spid="10">
                                            <p:graphicEl>
                                              <a:dgm id="{175F1D16-E41C-4521-99E1-6B900A0A8BD3}"/>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graphicEl>
                                              <a:dgm id="{175F1D16-E41C-4521-99E1-6B900A0A8BD3}"/>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graphicEl>
                                              <a:dgm id="{149C638D-4636-450A-B27C-A5BCB6188B78}"/>
                                            </p:graphicEl>
                                          </p:spTgt>
                                        </p:tgtEl>
                                        <p:attrNameLst>
                                          <p:attrName>style.visibility</p:attrName>
                                        </p:attrNameLst>
                                      </p:cBhvr>
                                      <p:to>
                                        <p:strVal val="visible"/>
                                      </p:to>
                                    </p:set>
                                    <p:anim calcmode="lin" valueType="num">
                                      <p:cBhvr additive="base">
                                        <p:cTn id="19" dur="500" fill="hold"/>
                                        <p:tgtEl>
                                          <p:spTgt spid="10">
                                            <p:graphicEl>
                                              <a:dgm id="{149C638D-4636-450A-B27C-A5BCB6188B7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graphicEl>
                                              <a:dgm id="{149C638D-4636-450A-B27C-A5BCB6188B78}"/>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graphicEl>
                                              <a:dgm id="{22963C5C-8898-46F8-A91C-3C5E3E3D2C8F}"/>
                                            </p:graphicEl>
                                          </p:spTgt>
                                        </p:tgtEl>
                                        <p:attrNameLst>
                                          <p:attrName>style.visibility</p:attrName>
                                        </p:attrNameLst>
                                      </p:cBhvr>
                                      <p:to>
                                        <p:strVal val="visible"/>
                                      </p:to>
                                    </p:set>
                                    <p:anim calcmode="lin" valueType="num">
                                      <p:cBhvr additive="base">
                                        <p:cTn id="23" dur="500" fill="hold"/>
                                        <p:tgtEl>
                                          <p:spTgt spid="10">
                                            <p:graphicEl>
                                              <a:dgm id="{22963C5C-8898-46F8-A91C-3C5E3E3D2C8F}"/>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graphicEl>
                                              <a:dgm id="{22963C5C-8898-46F8-A91C-3C5E3E3D2C8F}"/>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graphicEl>
                                              <a:dgm id="{4A653979-5A78-4C54-B6CE-7B8EF93FC4AC}"/>
                                            </p:graphicEl>
                                          </p:spTgt>
                                        </p:tgtEl>
                                        <p:attrNameLst>
                                          <p:attrName>style.visibility</p:attrName>
                                        </p:attrNameLst>
                                      </p:cBhvr>
                                      <p:to>
                                        <p:strVal val="visible"/>
                                      </p:to>
                                    </p:set>
                                    <p:anim calcmode="lin" valueType="num">
                                      <p:cBhvr additive="base">
                                        <p:cTn id="27" dur="500" fill="hold"/>
                                        <p:tgtEl>
                                          <p:spTgt spid="10">
                                            <p:graphicEl>
                                              <a:dgm id="{4A653979-5A78-4C54-B6CE-7B8EF93FC4AC}"/>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graphicEl>
                                              <a:dgm id="{4A653979-5A78-4C54-B6CE-7B8EF93FC4AC}"/>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graphicEl>
                                              <a:dgm id="{8329BEAC-33AB-49DD-98DB-AC688564DBE6}"/>
                                            </p:graphicEl>
                                          </p:spTgt>
                                        </p:tgtEl>
                                        <p:attrNameLst>
                                          <p:attrName>style.visibility</p:attrName>
                                        </p:attrNameLst>
                                      </p:cBhvr>
                                      <p:to>
                                        <p:strVal val="visible"/>
                                      </p:to>
                                    </p:set>
                                    <p:anim calcmode="lin" valueType="num">
                                      <p:cBhvr additive="base">
                                        <p:cTn id="31" dur="500" fill="hold"/>
                                        <p:tgtEl>
                                          <p:spTgt spid="10">
                                            <p:graphicEl>
                                              <a:dgm id="{8329BEAC-33AB-49DD-98DB-AC688564DBE6}"/>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graphicEl>
                                              <a:dgm id="{8329BEAC-33AB-49DD-98DB-AC688564DBE6}"/>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graphicEl>
                                              <a:dgm id="{1DFB3120-05A0-4D8E-800F-839987EC7BEF}"/>
                                            </p:graphicEl>
                                          </p:spTgt>
                                        </p:tgtEl>
                                        <p:attrNameLst>
                                          <p:attrName>style.visibility</p:attrName>
                                        </p:attrNameLst>
                                      </p:cBhvr>
                                      <p:to>
                                        <p:strVal val="visible"/>
                                      </p:to>
                                    </p:set>
                                    <p:anim calcmode="lin" valueType="num">
                                      <p:cBhvr additive="base">
                                        <p:cTn id="35" dur="500" fill="hold"/>
                                        <p:tgtEl>
                                          <p:spTgt spid="10">
                                            <p:graphicEl>
                                              <a:dgm id="{1DFB3120-05A0-4D8E-800F-839987EC7BEF}"/>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graphicEl>
                                              <a:dgm id="{1DFB3120-05A0-4D8E-800F-839987EC7BEF}"/>
                                            </p:graphicEl>
                                          </p:spTgt>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0" grpId="0" uiExpand="1">
        <p:bldSub>
          <a:bldDgm/>
        </p:bldSub>
      </p:bldGraphic>
    </p:bldLst>
  </p:timing>
</p:sld>
</file>

<file path=ppt/theme/theme1.xml><?xml version="1.0" encoding="utf-8"?>
<a:theme xmlns:a="http://schemas.openxmlformats.org/drawingml/2006/main" name="side reveal">
  <a:themeElements>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044</Template>
  <TotalTime>3283</TotalTime>
  <Words>2824</Words>
  <Application>Microsoft Office PowerPoint</Application>
  <PresentationFormat>On-screen Show (4:3)</PresentationFormat>
  <Paragraphs>200</Paragraphs>
  <Slides>13</Slides>
  <Notes>13</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13</vt:i4>
      </vt:variant>
    </vt:vector>
  </HeadingPairs>
  <TitlesOfParts>
    <vt:vector size="29" baseType="lpstr">
      <vt:lpstr>Ameretto</vt:lpstr>
      <vt:lpstr>Arial</vt:lpstr>
      <vt:lpstr>Calisto MT</vt:lpstr>
      <vt:lpstr>Tahoma</vt:lpstr>
      <vt:lpstr>Times New Roman</vt:lpstr>
      <vt:lpstr>Wingdings</vt:lpstr>
      <vt:lpstr>side reveal</vt:lpstr>
      <vt:lpstr>1_colormaster</vt:lpstr>
      <vt:lpstr>2_colormaster</vt:lpstr>
      <vt:lpstr>3_colormaster</vt:lpstr>
      <vt:lpstr>4_colormaster</vt:lpstr>
      <vt:lpstr>5_colormaster</vt:lpstr>
      <vt:lpstr>6_colormaster</vt:lpstr>
      <vt:lpstr>7_colormaster</vt:lpstr>
      <vt:lpstr>8_colormaster</vt:lpstr>
      <vt:lpstr>eye</vt:lpstr>
      <vt:lpstr>In The Kingdom:  “For Such A Time As This” </vt:lpstr>
      <vt:lpstr>Intro </vt:lpstr>
      <vt:lpstr>Esther 4-10</vt:lpstr>
      <vt:lpstr>Esther 4-10</vt:lpstr>
      <vt:lpstr>Intro </vt:lpstr>
      <vt:lpstr>In The Kingdom: “For Such A Time As This”</vt:lpstr>
      <vt:lpstr>In The Kingdom: “For Such A Time As This”</vt:lpstr>
      <vt:lpstr>In The Kingdom: “For Such A Time As This”</vt:lpstr>
      <vt:lpstr>In The Kingdom: “For Such A Time As This”</vt:lpstr>
      <vt:lpstr>In The Kingdom: “For Such A Time As This”</vt:lpstr>
      <vt:lpstr>In The Kingdom: “For Such A Time As This”</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Kingdom: “For Such A Time As This”</dc:title>
  <dc:subject>09/12/2021</dc:subject>
  <dc:creator>DarkWolf</dc:creator>
  <cp:lastModifiedBy>Nathan Morrison</cp:lastModifiedBy>
  <cp:revision>19</cp:revision>
  <dcterms:created xsi:type="dcterms:W3CDTF">2005-06-04T23:49:02Z</dcterms:created>
  <dcterms:modified xsi:type="dcterms:W3CDTF">2021-09-10T17:45:49Z</dcterms:modified>
</cp:coreProperties>
</file>