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94" r:id="rId3"/>
    <p:sldId id="295" r:id="rId4"/>
    <p:sldId id="364" r:id="rId5"/>
    <p:sldId id="297" r:id="rId6"/>
    <p:sldId id="366" r:id="rId7"/>
    <p:sldId id="372" r:id="rId8"/>
    <p:sldId id="384" r:id="rId9"/>
    <p:sldId id="374" r:id="rId10"/>
    <p:sldId id="375" r:id="rId11"/>
    <p:sldId id="376" r:id="rId12"/>
    <p:sldId id="361" r:id="rId13"/>
    <p:sldId id="378" r:id="rId14"/>
    <p:sldId id="649" r:id="rId15"/>
  </p:sldIdLst>
  <p:sldSz cx="10287000" cy="6858000" type="35mm"/>
  <p:notesSz cx="7077075" cy="9369425"/>
  <p:embeddedFontLst>
    <p:embeddedFont>
      <p:font typeface="FrizQuadrata BT" panose="020E0602040504020404"/>
      <p:regular r:id="rId18"/>
      <p:bold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">
          <p15:clr>
            <a:srgbClr val="A4A3A4"/>
          </p15:clr>
        </p15:guide>
        <p15:guide id="2" pos="3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FF"/>
    <a:srgbClr val="990000"/>
    <a:srgbClr val="006600"/>
    <a:srgbClr val="362900"/>
    <a:srgbClr val="C0C0C0"/>
    <a:srgbClr val="FFFF00"/>
    <a:srgbClr val="CC9900"/>
    <a:srgbClr val="FF0000"/>
    <a:srgbClr val="F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9D4DC-FB83-4B50-8678-465930347AE6}" v="475" dt="2021-08-11T17:06:54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00" autoAdjust="0"/>
  </p:normalViewPr>
  <p:slideViewPr>
    <p:cSldViewPr>
      <p:cViewPr varScale="1">
        <p:scale>
          <a:sx n="95" d="100"/>
          <a:sy n="95" d="100"/>
        </p:scale>
        <p:origin x="1104" y="78"/>
      </p:cViewPr>
      <p:guideLst>
        <p:guide orient="horz" pos="249"/>
        <p:guide pos="3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02" y="396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1739D4DC-FB83-4B50-8678-465930347AE6}"/>
    <pc:docChg chg="custSel addSld delSld modSld">
      <pc:chgData name="Nathan Morrison" userId="a8088875ec538e5b" providerId="LiveId" clId="{1739D4DC-FB83-4B50-8678-465930347AE6}" dt="2021-08-11T17:06:54.165" v="529" actId="2711"/>
      <pc:docMkLst>
        <pc:docMk/>
      </pc:docMkLst>
      <pc:sldChg chg="modSp mod modTransition modNotesTx">
        <pc:chgData name="Nathan Morrison" userId="a8088875ec538e5b" providerId="LiveId" clId="{1739D4DC-FB83-4B50-8678-465930347AE6}" dt="2021-07-21T20:14:26.572" v="80"/>
        <pc:sldMkLst>
          <pc:docMk/>
          <pc:sldMk cId="2249102340" sldId="294"/>
        </pc:sldMkLst>
        <pc:spChg chg="mod">
          <ac:chgData name="Nathan Morrison" userId="a8088875ec538e5b" providerId="LiveId" clId="{1739D4DC-FB83-4B50-8678-465930347AE6}" dt="2021-07-21T19:59:05.419" v="31" actId="14100"/>
          <ac:spMkLst>
            <pc:docMk/>
            <pc:sldMk cId="2249102340" sldId="294"/>
            <ac:spMk id="2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19:59:27.058" v="33" actId="1076"/>
          <ac:spMkLst>
            <pc:docMk/>
            <pc:sldMk cId="2249102340" sldId="294"/>
            <ac:spMk id="3" creationId="{00000000-0000-0000-0000-000000000000}"/>
          </ac:spMkLst>
        </pc:spChg>
        <pc:picChg chg="mod">
          <ac:chgData name="Nathan Morrison" userId="a8088875ec538e5b" providerId="LiveId" clId="{1739D4DC-FB83-4B50-8678-465930347AE6}" dt="2021-07-21T19:59:12.421" v="32" actId="14100"/>
          <ac:picMkLst>
            <pc:docMk/>
            <pc:sldMk cId="2249102340" sldId="294"/>
            <ac:picMk id="5" creationId="{00000000-0000-0000-0000-000000000000}"/>
          </ac:picMkLst>
        </pc:picChg>
      </pc:sldChg>
      <pc:sldChg chg="modSp modTransition modAnim">
        <pc:chgData name="Nathan Morrison" userId="a8088875ec538e5b" providerId="LiveId" clId="{1739D4DC-FB83-4B50-8678-465930347AE6}" dt="2021-07-29T19:15:26.808" v="521"/>
        <pc:sldMkLst>
          <pc:docMk/>
          <pc:sldMk cId="2898710144" sldId="295"/>
        </pc:sldMkLst>
        <pc:spChg chg="mod">
          <ac:chgData name="Nathan Morrison" userId="a8088875ec538e5b" providerId="LiveId" clId="{1739D4DC-FB83-4B50-8678-465930347AE6}" dt="2021-07-21T20:52:09.876" v="516" actId="403"/>
          <ac:spMkLst>
            <pc:docMk/>
            <pc:sldMk cId="2898710144" sldId="295"/>
            <ac:spMk id="8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12:37.595" v="64" actId="122"/>
          <ac:spMkLst>
            <pc:docMk/>
            <pc:sldMk cId="2898710144" sldId="295"/>
            <ac:spMk id="9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13:23.025" v="74" actId="403"/>
          <ac:spMkLst>
            <pc:docMk/>
            <pc:sldMk cId="2898710144" sldId="295"/>
            <ac:spMk id="10" creationId="{00000000-0000-0000-0000-000000000000}"/>
          </ac:spMkLst>
        </pc:spChg>
      </pc:sldChg>
      <pc:sldChg chg="modSp modTransition modAnim">
        <pc:chgData name="Nathan Morrison" userId="a8088875ec538e5b" providerId="LiveId" clId="{1739D4DC-FB83-4B50-8678-465930347AE6}" dt="2021-07-21T20:20:12.478" v="158"/>
        <pc:sldMkLst>
          <pc:docMk/>
          <pc:sldMk cId="4145042003" sldId="297"/>
        </pc:sldMkLst>
        <pc:spChg chg="mod">
          <ac:chgData name="Nathan Morrison" userId="a8088875ec538e5b" providerId="LiveId" clId="{1739D4DC-FB83-4B50-8678-465930347AE6}" dt="2021-07-21T20:19:38.811" v="153" actId="14100"/>
          <ac:spMkLst>
            <pc:docMk/>
            <pc:sldMk cId="4145042003" sldId="297"/>
            <ac:spMk id="3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19:02.983" v="138" actId="1076"/>
          <ac:spMkLst>
            <pc:docMk/>
            <pc:sldMk cId="4145042003" sldId="297"/>
            <ac:spMk id="4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18:09.397" v="129" actId="403"/>
          <ac:spMkLst>
            <pc:docMk/>
            <pc:sldMk cId="4145042003" sldId="297"/>
            <ac:spMk id="7" creationId="{00000000-0000-0000-0000-000000000000}"/>
          </ac:spMkLst>
        </pc:spChg>
      </pc:sldChg>
      <pc:sldChg chg="modSp mod modTransition modAnim">
        <pc:chgData name="Nathan Morrison" userId="a8088875ec538e5b" providerId="LiveId" clId="{1739D4DC-FB83-4B50-8678-465930347AE6}" dt="2021-07-21T20:45:52.758" v="452"/>
        <pc:sldMkLst>
          <pc:docMk/>
          <pc:sldMk cId="104445049" sldId="361"/>
        </pc:sldMkLst>
        <pc:spChg chg="mod">
          <ac:chgData name="Nathan Morrison" userId="a8088875ec538e5b" providerId="LiveId" clId="{1739D4DC-FB83-4B50-8678-465930347AE6}" dt="2021-07-21T20:42:13.547" v="427" actId="14100"/>
          <ac:spMkLst>
            <pc:docMk/>
            <pc:sldMk cId="104445049" sldId="361"/>
            <ac:spMk id="2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43:07.235" v="439" actId="14100"/>
          <ac:spMkLst>
            <pc:docMk/>
            <pc:sldMk cId="104445049" sldId="361"/>
            <ac:spMk id="6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42:17.611" v="428" actId="1076"/>
          <ac:spMkLst>
            <pc:docMk/>
            <pc:sldMk cId="104445049" sldId="361"/>
            <ac:spMk id="7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44:21.920" v="445" actId="207"/>
          <ac:spMkLst>
            <pc:docMk/>
            <pc:sldMk cId="104445049" sldId="361"/>
            <ac:spMk id="11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45:07.744" v="449" actId="179"/>
          <ac:spMkLst>
            <pc:docMk/>
            <pc:sldMk cId="104445049" sldId="361"/>
            <ac:spMk id="12" creationId="{00000000-0000-0000-0000-000000000000}"/>
          </ac:spMkLst>
        </pc:spChg>
      </pc:sldChg>
      <pc:sldChg chg="del modTransition">
        <pc:chgData name="Nathan Morrison" userId="a8088875ec538e5b" providerId="LiveId" clId="{1739D4DC-FB83-4B50-8678-465930347AE6}" dt="2021-07-21T20:14:55.083" v="84" actId="47"/>
        <pc:sldMkLst>
          <pc:docMk/>
          <pc:sldMk cId="3711160288" sldId="362"/>
        </pc:sldMkLst>
      </pc:sldChg>
      <pc:sldChg chg="addSp modSp mod modTransition modAnim">
        <pc:chgData name="Nathan Morrison" userId="a8088875ec538e5b" providerId="LiveId" clId="{1739D4DC-FB83-4B50-8678-465930347AE6}" dt="2021-08-11T17:05:01.477" v="526" actId="16037"/>
        <pc:sldMkLst>
          <pc:docMk/>
          <pc:sldMk cId="1212536035" sldId="364"/>
        </pc:sldMkLst>
        <pc:spChg chg="mod">
          <ac:chgData name="Nathan Morrison" userId="a8088875ec538e5b" providerId="LiveId" clId="{1739D4DC-FB83-4B50-8678-465930347AE6}" dt="2021-08-11T17:05:01.477" v="526" actId="16037"/>
          <ac:spMkLst>
            <pc:docMk/>
            <pc:sldMk cId="1212536035" sldId="364"/>
            <ac:spMk id="7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15:26.422" v="87" actId="14100"/>
          <ac:spMkLst>
            <pc:docMk/>
            <pc:sldMk cId="1212536035" sldId="364"/>
            <ac:spMk id="8" creationId="{00000000-0000-0000-0000-000000000000}"/>
          </ac:spMkLst>
        </pc:spChg>
        <pc:spChg chg="add mod">
          <ac:chgData name="Nathan Morrison" userId="a8088875ec538e5b" providerId="LiveId" clId="{1739D4DC-FB83-4B50-8678-465930347AE6}" dt="2021-08-11T17:04:32.332" v="525" actId="20577"/>
          <ac:spMkLst>
            <pc:docMk/>
            <pc:sldMk cId="1212536035" sldId="364"/>
            <ac:spMk id="9" creationId="{74EF141C-4A91-4F39-996A-C1495D974AC5}"/>
          </ac:spMkLst>
        </pc:spChg>
        <pc:spChg chg="mod">
          <ac:chgData name="Nathan Morrison" userId="a8088875ec538e5b" providerId="LiveId" clId="{1739D4DC-FB83-4B50-8678-465930347AE6}" dt="2021-07-21T20:15:45.811" v="90" actId="1076"/>
          <ac:spMkLst>
            <pc:docMk/>
            <pc:sldMk cId="1212536035" sldId="364"/>
            <ac:spMk id="10" creationId="{00000000-0000-0000-0000-000000000000}"/>
          </ac:spMkLst>
        </pc:spChg>
        <pc:picChg chg="mod">
          <ac:chgData name="Nathan Morrison" userId="a8088875ec538e5b" providerId="LiveId" clId="{1739D4DC-FB83-4B50-8678-465930347AE6}" dt="2021-07-21T20:15:35.639" v="89" actId="1076"/>
          <ac:picMkLst>
            <pc:docMk/>
            <pc:sldMk cId="1212536035" sldId="364"/>
            <ac:picMk id="3" creationId="{00000000-0000-0000-0000-000000000000}"/>
          </ac:picMkLst>
        </pc:picChg>
        <pc:picChg chg="mod">
          <ac:chgData name="Nathan Morrison" userId="a8088875ec538e5b" providerId="LiveId" clId="{1739D4DC-FB83-4B50-8678-465930347AE6}" dt="2021-07-21T20:15:55.159" v="93" actId="1076"/>
          <ac:picMkLst>
            <pc:docMk/>
            <pc:sldMk cId="1212536035" sldId="364"/>
            <ac:picMk id="1026" creationId="{00000000-0000-0000-0000-000000000000}"/>
          </ac:picMkLst>
        </pc:picChg>
      </pc:sldChg>
      <pc:sldChg chg="addSp delSp modSp mod modTransition modAnim">
        <pc:chgData name="Nathan Morrison" userId="a8088875ec538e5b" providerId="LiveId" clId="{1739D4DC-FB83-4B50-8678-465930347AE6}" dt="2021-07-21T20:54:46.920" v="520" actId="114"/>
        <pc:sldMkLst>
          <pc:docMk/>
          <pc:sldMk cId="3734476010" sldId="366"/>
        </pc:sldMkLst>
        <pc:spChg chg="mod">
          <ac:chgData name="Nathan Morrison" userId="a8088875ec538e5b" providerId="LiveId" clId="{1739D4DC-FB83-4B50-8678-465930347AE6}" dt="2021-07-21T20:23:48.656" v="177" actId="20577"/>
          <ac:spMkLst>
            <pc:docMk/>
            <pc:sldMk cId="3734476010" sldId="366"/>
            <ac:spMk id="3" creationId="{00000000-0000-0000-0000-000000000000}"/>
          </ac:spMkLst>
        </pc:spChg>
        <pc:spChg chg="del">
          <ac:chgData name="Nathan Morrison" userId="a8088875ec538e5b" providerId="LiveId" clId="{1739D4DC-FB83-4B50-8678-465930347AE6}" dt="2021-07-21T20:20:38.079" v="160" actId="21"/>
          <ac:spMkLst>
            <pc:docMk/>
            <pc:sldMk cId="3734476010" sldId="366"/>
            <ac:spMk id="4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20:21.698" v="159" actId="403"/>
          <ac:spMkLst>
            <pc:docMk/>
            <pc:sldMk cId="3734476010" sldId="366"/>
            <ac:spMk id="7" creationId="{00000000-0000-0000-0000-000000000000}"/>
          </ac:spMkLst>
        </pc:spChg>
        <pc:spChg chg="add mod">
          <ac:chgData name="Nathan Morrison" userId="a8088875ec538e5b" providerId="LiveId" clId="{1739D4DC-FB83-4B50-8678-465930347AE6}" dt="2021-07-21T20:20:43.284" v="161"/>
          <ac:spMkLst>
            <pc:docMk/>
            <pc:sldMk cId="3734476010" sldId="366"/>
            <ac:spMk id="9" creationId="{9347637C-DDFE-40D6-BE6E-2B34BD37515A}"/>
          </ac:spMkLst>
        </pc:spChg>
        <pc:spChg chg="mod">
          <ac:chgData name="Nathan Morrison" userId="a8088875ec538e5b" providerId="LiveId" clId="{1739D4DC-FB83-4B50-8678-465930347AE6}" dt="2021-07-21T20:54:46.920" v="520" actId="114"/>
          <ac:spMkLst>
            <pc:docMk/>
            <pc:sldMk cId="3734476010" sldId="366"/>
            <ac:spMk id="10" creationId="{00000000-0000-0000-0000-000000000000}"/>
          </ac:spMkLst>
        </pc:spChg>
      </pc:sldChg>
      <pc:sldChg chg="addSp delSp modSp mod modTransition delAnim modAnim">
        <pc:chgData name="Nathan Morrison" userId="a8088875ec538e5b" providerId="LiveId" clId="{1739D4DC-FB83-4B50-8678-465930347AE6}" dt="2021-07-21T20:54:40.987" v="519" actId="114"/>
        <pc:sldMkLst>
          <pc:docMk/>
          <pc:sldMk cId="2006178987" sldId="372"/>
        </pc:sldMkLst>
        <pc:spChg chg="mod">
          <ac:chgData name="Nathan Morrison" userId="a8088875ec538e5b" providerId="LiveId" clId="{1739D4DC-FB83-4B50-8678-465930347AE6}" dt="2021-07-21T20:26:27.715" v="224" actId="20577"/>
          <ac:spMkLst>
            <pc:docMk/>
            <pc:sldMk cId="2006178987" sldId="372"/>
            <ac:spMk id="3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25:16.440" v="194" actId="403"/>
          <ac:spMkLst>
            <pc:docMk/>
            <pc:sldMk cId="2006178987" sldId="372"/>
            <ac:spMk id="4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24:53.375" v="184" actId="403"/>
          <ac:spMkLst>
            <pc:docMk/>
            <pc:sldMk cId="2006178987" sldId="372"/>
            <ac:spMk id="7" creationId="{00000000-0000-0000-0000-000000000000}"/>
          </ac:spMkLst>
        </pc:spChg>
        <pc:spChg chg="del mod">
          <ac:chgData name="Nathan Morrison" userId="a8088875ec538e5b" providerId="LiveId" clId="{1739D4DC-FB83-4B50-8678-465930347AE6}" dt="2021-07-21T20:26:00.287" v="202" actId="21"/>
          <ac:spMkLst>
            <pc:docMk/>
            <pc:sldMk cId="2006178987" sldId="372"/>
            <ac:spMk id="8" creationId="{00000000-0000-0000-0000-000000000000}"/>
          </ac:spMkLst>
        </pc:spChg>
        <pc:spChg chg="add mod">
          <ac:chgData name="Nathan Morrison" userId="a8088875ec538e5b" providerId="LiveId" clId="{1739D4DC-FB83-4B50-8678-465930347AE6}" dt="2021-07-21T20:54:40.987" v="519" actId="114"/>
          <ac:spMkLst>
            <pc:docMk/>
            <pc:sldMk cId="2006178987" sldId="372"/>
            <ac:spMk id="9" creationId="{21ACB3E5-8CD3-4F5F-8961-B449F668823F}"/>
          </ac:spMkLst>
        </pc:spChg>
      </pc:sldChg>
      <pc:sldChg chg="del modTransition">
        <pc:chgData name="Nathan Morrison" userId="a8088875ec538e5b" providerId="LiveId" clId="{1739D4DC-FB83-4B50-8678-465930347AE6}" dt="2021-07-21T20:31:30.489" v="296" actId="47"/>
        <pc:sldMkLst>
          <pc:docMk/>
          <pc:sldMk cId="4082979108" sldId="373"/>
        </pc:sldMkLst>
      </pc:sldChg>
      <pc:sldChg chg="addSp delSp modSp mod modTransition modAnim">
        <pc:chgData name="Nathan Morrison" userId="a8088875ec538e5b" providerId="LiveId" clId="{1739D4DC-FB83-4B50-8678-465930347AE6}" dt="2021-07-21T20:54:35.809" v="518" actId="114"/>
        <pc:sldMkLst>
          <pc:docMk/>
          <pc:sldMk cId="1544595134" sldId="374"/>
        </pc:sldMkLst>
        <pc:spChg chg="mod">
          <ac:chgData name="Nathan Morrison" userId="a8088875ec538e5b" providerId="LiveId" clId="{1739D4DC-FB83-4B50-8678-465930347AE6}" dt="2021-07-21T20:37:27.529" v="343" actId="14100"/>
          <ac:spMkLst>
            <pc:docMk/>
            <pc:sldMk cId="1544595134" sldId="374"/>
            <ac:spMk id="3" creationId="{00000000-0000-0000-0000-000000000000}"/>
          </ac:spMkLst>
        </pc:spChg>
        <pc:spChg chg="del">
          <ac:chgData name="Nathan Morrison" userId="a8088875ec538e5b" providerId="LiveId" clId="{1739D4DC-FB83-4B50-8678-465930347AE6}" dt="2021-07-21T20:34:47.450" v="309" actId="478"/>
          <ac:spMkLst>
            <pc:docMk/>
            <pc:sldMk cId="1544595134" sldId="374"/>
            <ac:spMk id="4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34:44.199" v="308" actId="403"/>
          <ac:spMkLst>
            <pc:docMk/>
            <pc:sldMk cId="1544595134" sldId="374"/>
            <ac:spMk id="7" creationId="{00000000-0000-0000-0000-000000000000}"/>
          </ac:spMkLst>
        </pc:spChg>
        <pc:spChg chg="add mod">
          <ac:chgData name="Nathan Morrison" userId="a8088875ec538e5b" providerId="LiveId" clId="{1739D4DC-FB83-4B50-8678-465930347AE6}" dt="2021-07-21T20:34:48.616" v="310"/>
          <ac:spMkLst>
            <pc:docMk/>
            <pc:sldMk cId="1544595134" sldId="374"/>
            <ac:spMk id="8" creationId="{6340E338-4E23-4D92-89D5-1425E8927170}"/>
          </ac:spMkLst>
        </pc:spChg>
        <pc:spChg chg="mod">
          <ac:chgData name="Nathan Morrison" userId="a8088875ec538e5b" providerId="LiveId" clId="{1739D4DC-FB83-4B50-8678-465930347AE6}" dt="2021-07-21T20:54:35.809" v="518" actId="114"/>
          <ac:spMkLst>
            <pc:docMk/>
            <pc:sldMk cId="1544595134" sldId="374"/>
            <ac:spMk id="9" creationId="{00000000-0000-0000-0000-000000000000}"/>
          </ac:spMkLst>
        </pc:spChg>
      </pc:sldChg>
      <pc:sldChg chg="modSp modTransition modAnim">
        <pc:chgData name="Nathan Morrison" userId="a8088875ec538e5b" providerId="LiveId" clId="{1739D4DC-FB83-4B50-8678-465930347AE6}" dt="2021-07-21T20:39:25.764" v="378"/>
        <pc:sldMkLst>
          <pc:docMk/>
          <pc:sldMk cId="443150451" sldId="375"/>
        </pc:sldMkLst>
        <pc:spChg chg="mod">
          <ac:chgData name="Nathan Morrison" userId="a8088875ec538e5b" providerId="LiveId" clId="{1739D4DC-FB83-4B50-8678-465930347AE6}" dt="2021-07-21T20:39:06.655" v="375" actId="6549"/>
          <ac:spMkLst>
            <pc:docMk/>
            <pc:sldMk cId="443150451" sldId="375"/>
            <ac:spMk id="3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38:20.877" v="359" actId="403"/>
          <ac:spMkLst>
            <pc:docMk/>
            <pc:sldMk cId="443150451" sldId="375"/>
            <ac:spMk id="4" creationId="{00000000-0000-0000-0000-000000000000}"/>
          </ac:spMkLst>
        </pc:spChg>
      </pc:sldChg>
      <pc:sldChg chg="addSp delSp modSp mod modTransition modAnim">
        <pc:chgData name="Nathan Morrison" userId="a8088875ec538e5b" providerId="LiveId" clId="{1739D4DC-FB83-4B50-8678-465930347AE6}" dt="2021-07-21T20:54:27.778" v="517" actId="114"/>
        <pc:sldMkLst>
          <pc:docMk/>
          <pc:sldMk cId="21106601" sldId="376"/>
        </pc:sldMkLst>
        <pc:spChg chg="mod">
          <ac:chgData name="Nathan Morrison" userId="a8088875ec538e5b" providerId="LiveId" clId="{1739D4DC-FB83-4B50-8678-465930347AE6}" dt="2021-07-21T20:40:59.814" v="414" actId="404"/>
          <ac:spMkLst>
            <pc:docMk/>
            <pc:sldMk cId="21106601" sldId="376"/>
            <ac:spMk id="3" creationId="{00000000-0000-0000-0000-000000000000}"/>
          </ac:spMkLst>
        </pc:spChg>
        <pc:spChg chg="del">
          <ac:chgData name="Nathan Morrison" userId="a8088875ec538e5b" providerId="LiveId" clId="{1739D4DC-FB83-4B50-8678-465930347AE6}" dt="2021-07-21T20:39:38.560" v="379" actId="478"/>
          <ac:spMkLst>
            <pc:docMk/>
            <pc:sldMk cId="21106601" sldId="376"/>
            <ac:spMk id="4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54:27.778" v="517" actId="114"/>
          <ac:spMkLst>
            <pc:docMk/>
            <pc:sldMk cId="21106601" sldId="376"/>
            <ac:spMk id="8" creationId="{00000000-0000-0000-0000-000000000000}"/>
          </ac:spMkLst>
        </pc:spChg>
        <pc:spChg chg="add mod">
          <ac:chgData name="Nathan Morrison" userId="a8088875ec538e5b" providerId="LiveId" clId="{1739D4DC-FB83-4B50-8678-465930347AE6}" dt="2021-07-21T20:39:44.242" v="380"/>
          <ac:spMkLst>
            <pc:docMk/>
            <pc:sldMk cId="21106601" sldId="376"/>
            <ac:spMk id="9" creationId="{AF835B3D-0CDA-4444-9F84-236446B6DD29}"/>
          </ac:spMkLst>
        </pc:spChg>
      </pc:sldChg>
      <pc:sldChg chg="modSp mod modTransition modAnim">
        <pc:chgData name="Nathan Morrison" userId="a8088875ec538e5b" providerId="LiveId" clId="{1739D4DC-FB83-4B50-8678-465930347AE6}" dt="2021-07-21T20:50:40.402" v="486" actId="20577"/>
        <pc:sldMkLst>
          <pc:docMk/>
          <pc:sldMk cId="2699218056" sldId="378"/>
        </pc:sldMkLst>
        <pc:spChg chg="mod">
          <ac:chgData name="Nathan Morrison" userId="a8088875ec538e5b" providerId="LiveId" clId="{1739D4DC-FB83-4B50-8678-465930347AE6}" dt="2021-07-21T20:49:28.525" v="480" actId="14100"/>
          <ac:spMkLst>
            <pc:docMk/>
            <pc:sldMk cId="2699218056" sldId="378"/>
            <ac:spMk id="6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50:40.402" v="486" actId="20577"/>
          <ac:spMkLst>
            <pc:docMk/>
            <pc:sldMk cId="2699218056" sldId="378"/>
            <ac:spMk id="7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49:00.849" v="475" actId="1076"/>
          <ac:spMkLst>
            <pc:docMk/>
            <pc:sldMk cId="2699218056" sldId="378"/>
            <ac:spMk id="8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49:13.535" v="477" actId="14100"/>
          <ac:spMkLst>
            <pc:docMk/>
            <pc:sldMk cId="2699218056" sldId="378"/>
            <ac:spMk id="12" creationId="{00000000-0000-0000-0000-000000000000}"/>
          </ac:spMkLst>
        </pc:spChg>
        <pc:picChg chg="mod">
          <ac:chgData name="Nathan Morrison" userId="a8088875ec538e5b" providerId="LiveId" clId="{1739D4DC-FB83-4B50-8678-465930347AE6}" dt="2021-07-21T20:49:51.974" v="484" actId="1076"/>
          <ac:picMkLst>
            <pc:docMk/>
            <pc:sldMk cId="2699218056" sldId="378"/>
            <ac:picMk id="10" creationId="{00000000-0000-0000-0000-000000000000}"/>
          </ac:picMkLst>
        </pc:picChg>
      </pc:sldChg>
      <pc:sldChg chg="new del">
        <pc:chgData name="Nathan Morrison" userId="a8088875ec538e5b" providerId="LiveId" clId="{1739D4DC-FB83-4B50-8678-465930347AE6}" dt="2021-07-21T20:14:53.601" v="83" actId="47"/>
        <pc:sldMkLst>
          <pc:docMk/>
          <pc:sldMk cId="1915048670" sldId="379"/>
        </pc:sldMkLst>
      </pc:sldChg>
      <pc:sldChg chg="addSp delSp modSp add mod modAnim">
        <pc:chgData name="Nathan Morrison" userId="a8088875ec538e5b" providerId="LiveId" clId="{1739D4DC-FB83-4B50-8678-465930347AE6}" dt="2021-07-29T19:19:17.175" v="524"/>
        <pc:sldMkLst>
          <pc:docMk/>
          <pc:sldMk cId="942459365" sldId="384"/>
        </pc:sldMkLst>
        <pc:spChg chg="mod">
          <ac:chgData name="Nathan Morrison" userId="a8088875ec538e5b" providerId="LiveId" clId="{1739D4DC-FB83-4B50-8678-465930347AE6}" dt="2021-07-21T20:31:24.538" v="295" actId="20577"/>
          <ac:spMkLst>
            <pc:docMk/>
            <pc:sldMk cId="942459365" sldId="384"/>
            <ac:spMk id="2" creationId="{00000000-0000-0000-0000-000000000000}"/>
          </ac:spMkLst>
        </pc:spChg>
        <pc:spChg chg="del">
          <ac:chgData name="Nathan Morrison" userId="a8088875ec538e5b" providerId="LiveId" clId="{1739D4DC-FB83-4B50-8678-465930347AE6}" dt="2021-07-21T20:33:02.954" v="297" actId="478"/>
          <ac:spMkLst>
            <pc:docMk/>
            <pc:sldMk cId="942459365" sldId="384"/>
            <ac:spMk id="3" creationId="{00000000-0000-0000-0000-000000000000}"/>
          </ac:spMkLst>
        </pc:spChg>
        <pc:spChg chg="mod">
          <ac:chgData name="Nathan Morrison" userId="a8088875ec538e5b" providerId="LiveId" clId="{1739D4DC-FB83-4B50-8678-465930347AE6}" dt="2021-07-21T20:30:10.608" v="270" actId="179"/>
          <ac:spMkLst>
            <pc:docMk/>
            <pc:sldMk cId="942459365" sldId="384"/>
            <ac:spMk id="4" creationId="{00000000-0000-0000-0000-000000000000}"/>
          </ac:spMkLst>
        </pc:spChg>
        <pc:spChg chg="add del mod">
          <ac:chgData name="Nathan Morrison" userId="a8088875ec538e5b" providerId="LiveId" clId="{1739D4DC-FB83-4B50-8678-465930347AE6}" dt="2021-07-21T20:33:06.008" v="298"/>
          <ac:spMkLst>
            <pc:docMk/>
            <pc:sldMk cId="942459365" sldId="384"/>
            <ac:spMk id="6" creationId="{FEAA2802-5B41-4D47-8B71-D07EEF9432F8}"/>
          </ac:spMkLst>
        </pc:spChg>
        <pc:spChg chg="mod">
          <ac:chgData name="Nathan Morrison" userId="a8088875ec538e5b" providerId="LiveId" clId="{1739D4DC-FB83-4B50-8678-465930347AE6}" dt="2021-07-21T20:29:31.497" v="261" actId="14100"/>
          <ac:spMkLst>
            <pc:docMk/>
            <pc:sldMk cId="942459365" sldId="384"/>
            <ac:spMk id="7" creationId="{00000000-0000-0000-0000-000000000000}"/>
          </ac:spMkLst>
        </pc:spChg>
        <pc:spChg chg="mod">
          <ac:chgData name="Nathan Morrison" userId="a8088875ec538e5b" providerId="LiveId" clId="{1739D4DC-FB83-4B50-8678-465930347AE6}" dt="2021-07-29T19:19:10.022" v="523" actId="207"/>
          <ac:spMkLst>
            <pc:docMk/>
            <pc:sldMk cId="942459365" sldId="384"/>
            <ac:spMk id="8" creationId="{00000000-0000-0000-0000-000000000000}"/>
          </ac:spMkLst>
        </pc:spChg>
        <pc:spChg chg="add mod">
          <ac:chgData name="Nathan Morrison" userId="a8088875ec538e5b" providerId="LiveId" clId="{1739D4DC-FB83-4B50-8678-465930347AE6}" dt="2021-07-21T20:33:47.017" v="304" actId="14100"/>
          <ac:spMkLst>
            <pc:docMk/>
            <pc:sldMk cId="942459365" sldId="384"/>
            <ac:spMk id="9" creationId="{1167A2FB-3348-4DC2-B3C0-83B2A2AEF78C}"/>
          </ac:spMkLst>
        </pc:spChg>
        <pc:picChg chg="mod">
          <ac:chgData name="Nathan Morrison" userId="a8088875ec538e5b" providerId="LiveId" clId="{1739D4DC-FB83-4B50-8678-465930347AE6}" dt="2021-07-21T20:33:17.343" v="300" actId="1076"/>
          <ac:picMkLst>
            <pc:docMk/>
            <pc:sldMk cId="942459365" sldId="384"/>
            <ac:picMk id="5" creationId="{00000000-0000-0000-0000-000000000000}"/>
          </ac:picMkLst>
        </pc:picChg>
      </pc:sldChg>
      <pc:sldChg chg="modSp add mod">
        <pc:chgData name="Nathan Morrison" userId="a8088875ec538e5b" providerId="LiveId" clId="{1739D4DC-FB83-4B50-8678-465930347AE6}" dt="2021-08-11T17:06:54.165" v="529" actId="2711"/>
        <pc:sldMkLst>
          <pc:docMk/>
          <pc:sldMk cId="1542911628" sldId="649"/>
        </pc:sldMkLst>
        <pc:spChg chg="mod">
          <ac:chgData name="Nathan Morrison" userId="a8088875ec538e5b" providerId="LiveId" clId="{1739D4DC-FB83-4B50-8678-465930347AE6}" dt="2021-08-11T17:06:35.481" v="528" actId="2711"/>
          <ac:spMkLst>
            <pc:docMk/>
            <pc:sldMk cId="1542911628" sldId="649"/>
            <ac:spMk id="8" creationId="{592088D4-B811-46C8-B177-C3C6965D0C16}"/>
          </ac:spMkLst>
        </pc:spChg>
        <pc:spChg chg="mod">
          <ac:chgData name="Nathan Morrison" userId="a8088875ec538e5b" providerId="LiveId" clId="{1739D4DC-FB83-4B50-8678-465930347AE6}" dt="2021-08-11T17:06:54.165" v="529" actId="2711"/>
          <ac:spMkLst>
            <pc:docMk/>
            <pc:sldMk cId="1542911628" sldId="649"/>
            <ac:spMk id="6148" creationId="{00000000-0000-0000-0000-000000000000}"/>
          </ac:spMkLst>
        </pc:spChg>
        <pc:spChg chg="mod">
          <ac:chgData name="Nathan Morrison" userId="a8088875ec538e5b" providerId="LiveId" clId="{1739D4DC-FB83-4B50-8678-465930347AE6}" dt="2021-08-11T17:06:24.789" v="527" actId="2711"/>
          <ac:spMkLst>
            <pc:docMk/>
            <pc:sldMk cId="1542911628" sldId="649"/>
            <ac:spMk id="11267" creationId="{00000000-0000-0000-0000-000000000000}"/>
          </ac:spMkLst>
        </pc:spChg>
      </pc:sldChg>
      <pc:sldChg chg="new del">
        <pc:chgData name="Nathan Morrison" userId="a8088875ec538e5b" providerId="LiveId" clId="{1739D4DC-FB83-4B50-8678-465930347AE6}" dt="2021-07-21T20:28:40.128" v="236" actId="47"/>
        <pc:sldMkLst>
          <pc:docMk/>
          <pc:sldMk cId="394908320" sldId="6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27A5A195-6894-4607-9016-BD7573152E5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FC0FC8A-28F2-4524-A8D8-6F64F6D5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01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03263"/>
            <a:ext cx="5270500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50477"/>
            <a:ext cx="5189855" cy="42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528C52-4714-4323-92E9-487DC11A9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8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By Nathan L Morrison 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defTabSz="939729" eaLnBrk="1" hangingPunct="1">
              <a:defRPr/>
            </a:pPr>
            <a:r>
              <a:rPr lang="en-US" dirty="0"/>
              <a:t>For further study, or if questions, please Call: 804-277-1983 or Visit: www.courthousechurchofchrist.com</a:t>
            </a:r>
          </a:p>
          <a:p>
            <a:pPr defTabSz="939729" eaLnBrk="1" hangingPunct="1">
              <a:defRPr/>
            </a:pPr>
            <a:endParaRPr lang="en-US" dirty="0"/>
          </a:p>
          <a:p>
            <a:pPr defTabSz="939729" eaLnBrk="1" hangingPunct="1">
              <a:defRPr/>
            </a:pPr>
            <a:r>
              <a:rPr lang="en-US" dirty="0"/>
              <a:t>PowerPoint Background from </a:t>
            </a:r>
            <a:r>
              <a:rPr lang="en-US" baseline="0" dirty="0"/>
              <a:t>Rod MacArthur</a:t>
            </a:r>
            <a:endParaRPr lang="en-US" dirty="0"/>
          </a:p>
          <a:p>
            <a:pPr defTabSz="939729" eaLnBrk="1" hangingPunct="1">
              <a:defRPr/>
            </a:pPr>
            <a:endParaRPr lang="en-US" dirty="0"/>
          </a:p>
          <a:p>
            <a:pPr defTabSz="939729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1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528C52-4714-4323-92E9-487DC11A9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2" name="Group 22"/>
          <p:cNvGrpSpPr>
            <a:grpSpLocks/>
          </p:cNvGrpSpPr>
          <p:nvPr userDrawn="1"/>
        </p:nvGrpSpPr>
        <p:grpSpPr bwMode="auto">
          <a:xfrm>
            <a:off x="0" y="0"/>
            <a:ext cx="10287000" cy="6858000"/>
            <a:chOff x="0" y="0"/>
            <a:chExt cx="6480" cy="4320"/>
          </a:xfrm>
        </p:grpSpPr>
        <p:grpSp>
          <p:nvGrpSpPr>
            <p:cNvPr id="122895" name="Group 15"/>
            <p:cNvGrpSpPr>
              <a:grpSpLocks/>
            </p:cNvGrpSpPr>
            <p:nvPr userDrawn="1"/>
          </p:nvGrpSpPr>
          <p:grpSpPr bwMode="auto">
            <a:xfrm>
              <a:off x="0" y="0"/>
              <a:ext cx="6480" cy="4320"/>
              <a:chOff x="0" y="0"/>
              <a:chExt cx="6480" cy="4320"/>
            </a:xfrm>
          </p:grpSpPr>
          <p:pic>
            <p:nvPicPr>
              <p:cNvPr id="122896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" t="555" b="555"/>
              <a:stretch>
                <a:fillRect/>
              </a:stretch>
            </p:blipFill>
            <p:spPr bwMode="auto">
              <a:xfrm>
                <a:off x="0" y="0"/>
                <a:ext cx="648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897" name="Rectangle 17"/>
              <p:cNvSpPr>
                <a:spLocks noChangeArrowheads="1"/>
              </p:cNvSpPr>
              <p:nvPr/>
            </p:nvSpPr>
            <p:spPr bwMode="auto">
              <a:xfrm>
                <a:off x="2322" y="624"/>
                <a:ext cx="1728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98" name="Rectangle 18"/>
              <p:cNvSpPr>
                <a:spLocks noChangeArrowheads="1"/>
              </p:cNvSpPr>
              <p:nvPr/>
            </p:nvSpPr>
            <p:spPr bwMode="auto">
              <a:xfrm>
                <a:off x="5022" y="1776"/>
                <a:ext cx="432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99" name="Rectangle 19"/>
              <p:cNvSpPr>
                <a:spLocks noChangeArrowheads="1"/>
              </p:cNvSpPr>
              <p:nvPr/>
            </p:nvSpPr>
            <p:spPr bwMode="auto">
              <a:xfrm>
                <a:off x="1566" y="2640"/>
                <a:ext cx="3225" cy="91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00" name="Rectangle 20"/>
              <p:cNvSpPr>
                <a:spLocks noChangeArrowheads="1"/>
              </p:cNvSpPr>
              <p:nvPr/>
            </p:nvSpPr>
            <p:spPr bwMode="auto">
              <a:xfrm>
                <a:off x="2646" y="3504"/>
                <a:ext cx="1134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01" name="Oval 21"/>
            <p:cNvSpPr>
              <a:spLocks noChangeArrowheads="1"/>
            </p:cNvSpPr>
            <p:nvPr userDrawn="1"/>
          </p:nvSpPr>
          <p:spPr bwMode="auto">
            <a:xfrm>
              <a:off x="850" y="624"/>
              <a:ext cx="4790" cy="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>
            <a:lvl1pPr>
              <a:defRPr>
                <a:solidFill>
                  <a:srgbClr val="CC990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051311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316093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3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26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00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4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1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6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48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7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205629"/>
      </p:ext>
    </p:extLst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8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49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8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51546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950" y="1981200"/>
            <a:ext cx="20240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1413" y="1981200"/>
            <a:ext cx="20240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970855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152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436100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095874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049780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174661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roup 24"/>
          <p:cNvGrpSpPr>
            <a:grpSpLocks/>
          </p:cNvGrpSpPr>
          <p:nvPr userDrawn="1"/>
        </p:nvGrpSpPr>
        <p:grpSpPr bwMode="auto">
          <a:xfrm>
            <a:off x="0" y="0"/>
            <a:ext cx="10304463" cy="6858000"/>
            <a:chOff x="0" y="0"/>
            <a:chExt cx="5770" cy="4320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597" y="0"/>
              <a:ext cx="1275" cy="421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EAEAEA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46" y="129"/>
              <a:ext cx="266" cy="4010"/>
            </a:xfrm>
            <a:prstGeom prst="rect">
              <a:avLst/>
            </a:prstGeom>
            <a:solidFill>
              <a:srgbClr val="F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5358" y="129"/>
              <a:ext cx="266" cy="4011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32" y="3805"/>
              <a:ext cx="5473" cy="337"/>
            </a:xfrm>
            <a:custGeom>
              <a:avLst/>
              <a:gdLst>
                <a:gd name="T0" fmla="*/ 254 w 5473"/>
                <a:gd name="T1" fmla="*/ 53 h 337"/>
                <a:gd name="T2" fmla="*/ 1380 w 5473"/>
                <a:gd name="T3" fmla="*/ 33 h 337"/>
                <a:gd name="T4" fmla="*/ 2572 w 5473"/>
                <a:gd name="T5" fmla="*/ 8 h 337"/>
                <a:gd name="T6" fmla="*/ 2731 w 5473"/>
                <a:gd name="T7" fmla="*/ 158 h 337"/>
                <a:gd name="T8" fmla="*/ 2876 w 5473"/>
                <a:gd name="T9" fmla="*/ 0 h 337"/>
                <a:gd name="T10" fmla="*/ 4043 w 5473"/>
                <a:gd name="T11" fmla="*/ 33 h 337"/>
                <a:gd name="T12" fmla="*/ 5235 w 5473"/>
                <a:gd name="T13" fmla="*/ 41 h 337"/>
                <a:gd name="T14" fmla="*/ 5473 w 5473"/>
                <a:gd name="T15" fmla="*/ 304 h 337"/>
                <a:gd name="T16" fmla="*/ 194 w 5473"/>
                <a:gd name="T17" fmla="*/ 335 h 337"/>
                <a:gd name="T18" fmla="*/ 0 w 5473"/>
                <a:gd name="T1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3" h="337">
                  <a:moveTo>
                    <a:pt x="254" y="53"/>
                  </a:moveTo>
                  <a:lnTo>
                    <a:pt x="1380" y="33"/>
                  </a:lnTo>
                  <a:lnTo>
                    <a:pt x="2572" y="8"/>
                  </a:lnTo>
                  <a:lnTo>
                    <a:pt x="2731" y="158"/>
                  </a:lnTo>
                  <a:lnTo>
                    <a:pt x="2876" y="0"/>
                  </a:lnTo>
                  <a:lnTo>
                    <a:pt x="4043" y="33"/>
                  </a:lnTo>
                  <a:lnTo>
                    <a:pt x="5235" y="41"/>
                  </a:lnTo>
                  <a:lnTo>
                    <a:pt x="5473" y="304"/>
                  </a:lnTo>
                  <a:lnTo>
                    <a:pt x="194" y="335"/>
                  </a:lnTo>
                  <a:lnTo>
                    <a:pt x="0" y="337"/>
                  </a:lnTo>
                </a:path>
              </a:pathLst>
            </a:custGeom>
            <a:solidFill>
              <a:srgbClr val="FF7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5546" y="0"/>
              <a:ext cx="214" cy="4320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231" cy="4320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0" y="4027"/>
              <a:ext cx="5769" cy="293"/>
            </a:xfrm>
            <a:custGeom>
              <a:avLst/>
              <a:gdLst>
                <a:gd name="T0" fmla="*/ 0 w 5769"/>
                <a:gd name="T1" fmla="*/ 293 h 293"/>
                <a:gd name="T2" fmla="*/ 240 w 5769"/>
                <a:gd name="T3" fmla="*/ 36 h 293"/>
                <a:gd name="T4" fmla="*/ 1512 w 5769"/>
                <a:gd name="T5" fmla="*/ 25 h 293"/>
                <a:gd name="T6" fmla="*/ 2540 w 5769"/>
                <a:gd name="T7" fmla="*/ 0 h 293"/>
                <a:gd name="T8" fmla="*/ 2605 w 5769"/>
                <a:gd name="T9" fmla="*/ 74 h 293"/>
                <a:gd name="T10" fmla="*/ 3074 w 5769"/>
                <a:gd name="T11" fmla="*/ 74 h 293"/>
                <a:gd name="T12" fmla="*/ 3164 w 5769"/>
                <a:gd name="T13" fmla="*/ 0 h 293"/>
                <a:gd name="T14" fmla="*/ 4315 w 5769"/>
                <a:gd name="T15" fmla="*/ 25 h 293"/>
                <a:gd name="T16" fmla="*/ 5546 w 5769"/>
                <a:gd name="T17" fmla="*/ 27 h 293"/>
                <a:gd name="T18" fmla="*/ 5769 w 5769"/>
                <a:gd name="T19" fmla="*/ 293 h 293"/>
                <a:gd name="T20" fmla="*/ 0 w 5769"/>
                <a:gd name="T21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9" h="293">
                  <a:moveTo>
                    <a:pt x="0" y="293"/>
                  </a:moveTo>
                  <a:lnTo>
                    <a:pt x="240" y="36"/>
                  </a:lnTo>
                  <a:lnTo>
                    <a:pt x="1512" y="25"/>
                  </a:lnTo>
                  <a:lnTo>
                    <a:pt x="2540" y="0"/>
                  </a:lnTo>
                  <a:lnTo>
                    <a:pt x="2605" y="74"/>
                  </a:lnTo>
                  <a:lnTo>
                    <a:pt x="3074" y="74"/>
                  </a:lnTo>
                  <a:lnTo>
                    <a:pt x="3164" y="0"/>
                  </a:lnTo>
                  <a:lnTo>
                    <a:pt x="4315" y="25"/>
                  </a:lnTo>
                  <a:lnTo>
                    <a:pt x="5546" y="27"/>
                  </a:lnTo>
                  <a:lnTo>
                    <a:pt x="5769" y="293"/>
                  </a:lnTo>
                  <a:lnTo>
                    <a:pt x="0" y="293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" y="0"/>
              <a:ext cx="5769" cy="240"/>
            </a:xfrm>
            <a:custGeom>
              <a:avLst/>
              <a:gdLst>
                <a:gd name="T0" fmla="*/ 0 w 5769"/>
                <a:gd name="T1" fmla="*/ 0 h 240"/>
                <a:gd name="T2" fmla="*/ 213 w 5769"/>
                <a:gd name="T3" fmla="*/ 214 h 240"/>
                <a:gd name="T4" fmla="*/ 222 w 5769"/>
                <a:gd name="T5" fmla="*/ 206 h 240"/>
                <a:gd name="T6" fmla="*/ 419 w 5769"/>
                <a:gd name="T7" fmla="*/ 129 h 240"/>
                <a:gd name="T8" fmla="*/ 1429 w 5769"/>
                <a:gd name="T9" fmla="*/ 131 h 240"/>
                <a:gd name="T10" fmla="*/ 2728 w 5769"/>
                <a:gd name="T11" fmla="*/ 99 h 240"/>
                <a:gd name="T12" fmla="*/ 2880 w 5769"/>
                <a:gd name="T13" fmla="*/ 240 h 240"/>
                <a:gd name="T14" fmla="*/ 3007 w 5769"/>
                <a:gd name="T15" fmla="*/ 99 h 240"/>
                <a:gd name="T16" fmla="*/ 4166 w 5769"/>
                <a:gd name="T17" fmla="*/ 123 h 240"/>
                <a:gd name="T18" fmla="*/ 5365 w 5769"/>
                <a:gd name="T19" fmla="*/ 129 h 240"/>
                <a:gd name="T20" fmla="*/ 5553 w 5769"/>
                <a:gd name="T21" fmla="*/ 206 h 240"/>
                <a:gd name="T22" fmla="*/ 5553 w 5769"/>
                <a:gd name="T23" fmla="*/ 214 h 240"/>
                <a:gd name="T24" fmla="*/ 5769 w 5769"/>
                <a:gd name="T25" fmla="*/ 0 h 240"/>
                <a:gd name="T26" fmla="*/ 0 w 5769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9" h="240">
                  <a:moveTo>
                    <a:pt x="0" y="0"/>
                  </a:moveTo>
                  <a:lnTo>
                    <a:pt x="213" y="214"/>
                  </a:lnTo>
                  <a:lnTo>
                    <a:pt x="222" y="206"/>
                  </a:lnTo>
                  <a:lnTo>
                    <a:pt x="419" y="129"/>
                  </a:lnTo>
                  <a:lnTo>
                    <a:pt x="1429" y="131"/>
                  </a:lnTo>
                  <a:lnTo>
                    <a:pt x="2728" y="99"/>
                  </a:lnTo>
                  <a:lnTo>
                    <a:pt x="2880" y="240"/>
                  </a:lnTo>
                  <a:lnTo>
                    <a:pt x="3007" y="99"/>
                  </a:lnTo>
                  <a:lnTo>
                    <a:pt x="4166" y="123"/>
                  </a:lnTo>
                  <a:lnTo>
                    <a:pt x="5365" y="129"/>
                  </a:lnTo>
                  <a:lnTo>
                    <a:pt x="5553" y="206"/>
                  </a:lnTo>
                  <a:lnTo>
                    <a:pt x="5553" y="214"/>
                  </a:lnTo>
                  <a:lnTo>
                    <a:pt x="5769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885" y="16"/>
              <a:ext cx="287" cy="3049"/>
            </a:xfrm>
            <a:custGeom>
              <a:avLst/>
              <a:gdLst>
                <a:gd name="T0" fmla="*/ 11 w 287"/>
                <a:gd name="T1" fmla="*/ 153 h 3049"/>
                <a:gd name="T2" fmla="*/ 0 w 287"/>
                <a:gd name="T3" fmla="*/ 3049 h 3049"/>
                <a:gd name="T4" fmla="*/ 156 w 287"/>
                <a:gd name="T5" fmla="*/ 2785 h 3049"/>
                <a:gd name="T6" fmla="*/ 287 w 287"/>
                <a:gd name="T7" fmla="*/ 2933 h 3049"/>
                <a:gd name="T8" fmla="*/ 246 w 287"/>
                <a:gd name="T9" fmla="*/ 0 h 3049"/>
                <a:gd name="T10" fmla="*/ 114 w 287"/>
                <a:gd name="T11" fmla="*/ 50 h 3049"/>
                <a:gd name="T12" fmla="*/ 11 w 287"/>
                <a:gd name="T13" fmla="*/ 153 h 3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049">
                  <a:moveTo>
                    <a:pt x="11" y="153"/>
                  </a:moveTo>
                  <a:lnTo>
                    <a:pt x="0" y="3049"/>
                  </a:lnTo>
                  <a:lnTo>
                    <a:pt x="156" y="2785"/>
                  </a:lnTo>
                  <a:lnTo>
                    <a:pt x="287" y="2933"/>
                  </a:lnTo>
                  <a:lnTo>
                    <a:pt x="246" y="0"/>
                  </a:lnTo>
                  <a:lnTo>
                    <a:pt x="114" y="50"/>
                  </a:lnTo>
                  <a:lnTo>
                    <a:pt x="11" y="15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53" name="Picture 29" descr="Rectangle 13_pptX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28800"/>
            <a:ext cx="4529138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4950" y="1981200"/>
            <a:ext cx="42005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99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805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1219200"/>
            <a:ext cx="7315200" cy="1600200"/>
          </a:xfrm>
          <a:effectLst>
            <a:outerShdw blurRad="50800" dist="76200" dir="2700000" algn="tl" rotWithShape="0">
              <a:srgbClr val="FFC000">
                <a:alpha val="35000"/>
              </a:srgbClr>
            </a:outerShdw>
          </a:effectLst>
        </p:spPr>
        <p:txBody>
          <a:bodyPr>
            <a:prstTxWarp prst="textTriangle">
              <a:avLst/>
            </a:prstTxWarp>
          </a:bodyPr>
          <a:lstStyle/>
          <a:p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By Four</a:t>
            </a:r>
            <a:br>
              <a:rPr lang="en-US" sz="5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Testimonies Of Jesus As The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241120"/>
            <a:ext cx="4495800" cy="1752600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John 5:33-47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048000"/>
            <a:ext cx="2851788" cy="21388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22491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Scriptures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745" y="1371600"/>
            <a:ext cx="4461943" cy="47739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The Scriptures confirmed Christ (Luke 4:21)</a:t>
            </a:r>
            <a:endParaRPr lang="en-US" sz="24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Mt. 2:1-6: </a:t>
            </a: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wise men from the East 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Lk. 16:27-31: </a:t>
            </a: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Scriptures (Moses &amp; Prophets) could prevent the rich man’s five brothers from torment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Lk. 24:44-48: </a:t>
            </a: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Scriptures pointed to Christ – He fulfilled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1072713"/>
            <a:ext cx="4419600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Testimony of the Scriptures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03609"/>
            <a:ext cx="2286000" cy="1525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6199" y="5749727"/>
            <a:ext cx="8839199" cy="83266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Scriptures told Who Christ was and His mission –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i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were without excuse!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F835B3D-0CDA-4444-9F84-236446B6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828800"/>
            <a:ext cx="4286250" cy="377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5:39-40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(5:45-47)</a:t>
            </a: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0988" indent="-280988">
              <a:lnSpc>
                <a:spcPct val="11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39.  "You search the Scriptures because you think that in them you have eternal life; it is these that testify about Me;</a:t>
            </a:r>
          </a:p>
          <a:p>
            <a:pPr marL="280988" indent="-280988">
              <a:lnSpc>
                <a:spcPct val="11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40.  and you are unwilling to come to Me so that you may have life.</a:t>
            </a:r>
          </a:p>
        </p:txBody>
      </p:sp>
    </p:spTree>
    <p:extLst>
      <p:ext uri="{BB962C8B-B14F-4D97-AF65-F5344CB8AC3E}">
        <p14:creationId xmlns:p14="http://schemas.microsoft.com/office/powerpoint/2010/main" val="211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2658" y="900272"/>
            <a:ext cx="6934200" cy="86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Christ’s blood “speaks better than the blood of Abel” (Heb. 12:24) and speaks of: 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98006" y="1828800"/>
            <a:ext cx="442169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da-DK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 love for mankind</a:t>
            </a:r>
          </a:p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sinfulness of mankind</a:t>
            </a:r>
          </a:p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inability (helplessness) of mankind to save itself from sin</a:t>
            </a:r>
          </a:p>
          <a:p>
            <a:pPr marL="0" indent="0">
              <a:buFontTx/>
              <a:buNone/>
            </a:pPr>
            <a:endParaRPr lang="en-US" sz="24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04800"/>
            <a:ext cx="1337056" cy="213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48498" y="5440436"/>
            <a:ext cx="4318802" cy="1311128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Mankind is to “not refuse</a:t>
            </a:r>
          </a:p>
          <a:p>
            <a:pPr marL="233363" indent="-233363" algn="ctr">
              <a:lnSpc>
                <a:spcPct val="110000"/>
              </a:lnSpc>
            </a:pPr>
            <a:r>
              <a:rPr lang="en-US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who is speaking!”</a:t>
            </a:r>
          </a:p>
          <a:p>
            <a:pPr marL="233363" indent="-233363" algn="ctr">
              <a:lnSpc>
                <a:spcPct val="110000"/>
              </a:lnSpc>
            </a:pPr>
            <a:r>
              <a:rPr lang="en-US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(Heb. 12:25)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76900" y="2362200"/>
            <a:ext cx="3928543" cy="38530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many reasons why a person will refuse to listen to Christ – </a:t>
            </a:r>
          </a:p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 is lack of love!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Jn. 5:42: </a:t>
            </a: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did not love God enough to believe the Scriptures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Jn. 14:23-24; I Jn. 5:3: </a:t>
            </a: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do not obey Christ do not truly love God</a:t>
            </a:r>
          </a:p>
        </p:txBody>
      </p:sp>
    </p:spTree>
    <p:extLst>
      <p:ext uri="{BB962C8B-B14F-4D97-AF65-F5344CB8AC3E}">
        <p14:creationId xmlns:p14="http://schemas.microsoft.com/office/powerpoint/2010/main" val="1044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88" y="113881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8410" y="650774"/>
            <a:ext cx="7711690" cy="127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Despite all the evidence of Jesus being the Christ</a:t>
            </a:r>
          </a:p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Son of God, the Jews rejected Him, and </a:t>
            </a:r>
          </a:p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today continue to do so! 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98006" y="1828801"/>
            <a:ext cx="4421694" cy="397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the Baptist </a:t>
            </a:r>
          </a:p>
          <a:p>
            <a:pPr marL="0" indent="0">
              <a:buFontTx/>
              <a:buNone/>
            </a:pPr>
            <a:endParaRPr lang="en-US" sz="28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miracles</a:t>
            </a:r>
          </a:p>
          <a:p>
            <a:pPr marL="0" indent="0">
              <a:buFontTx/>
              <a:buNone/>
            </a:pPr>
            <a:endParaRPr lang="en-US" sz="28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the Father</a:t>
            </a:r>
          </a:p>
          <a:p>
            <a:pPr marL="0" indent="0">
              <a:buFontTx/>
              <a:buNone/>
            </a:pPr>
            <a:endParaRPr lang="en-US" sz="28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Scriptures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56" y="348128"/>
            <a:ext cx="1337056" cy="213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76900" y="2028001"/>
            <a:ext cx="3928543" cy="36869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refuse to come to Christ, even when they know the truth, are (like the Jews) without excuse!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12:48: </a:t>
            </a: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reject Him will be held accountable to His word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23900" y="5801831"/>
            <a:ext cx="8839199" cy="83266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kern="0" dirty="0">
                <a:solidFill>
                  <a:srgbClr val="FFCC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Jesus confirmed by these four testimonies,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kern="0" dirty="0">
                <a:solidFill>
                  <a:srgbClr val="FFCC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obey Him as Christ and Lord!</a:t>
            </a:r>
          </a:p>
        </p:txBody>
      </p:sp>
    </p:spTree>
    <p:extLst>
      <p:ext uri="{BB962C8B-B14F-4D97-AF65-F5344CB8AC3E}">
        <p14:creationId xmlns:p14="http://schemas.microsoft.com/office/powerpoint/2010/main" val="26992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25"/>
            <a:ext cx="10287000" cy="7715250"/>
          </a:xfrm>
          <a:prstGeom prst="rect">
            <a:avLst/>
          </a:prstGeo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990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150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13855" y="5689014"/>
            <a:ext cx="1028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11049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92088D4-B811-46C8-B177-C3C6965D0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855" y="4981128"/>
            <a:ext cx="10287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9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8854691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Testimonies Of Jesus As The Christ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914960"/>
            <a:ext cx="44196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cited 4 testimonies</a:t>
            </a:r>
          </a:p>
          <a:p>
            <a:pPr marL="233363" indent="-233363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prove He is the Christ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24500" y="914960"/>
            <a:ext cx="41148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spite of all the proof, </a:t>
            </a:r>
          </a:p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of the Jews refused</a:t>
            </a:r>
          </a:p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come to Jesus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00100" y="1819823"/>
            <a:ext cx="4267200" cy="412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4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5:33-47</a:t>
            </a:r>
          </a:p>
          <a:p>
            <a:pPr marL="346075" lvl="1" indent="-346075"/>
            <a:r>
              <a:rPr lang="en-US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the Baptist  </a:t>
            </a:r>
          </a:p>
          <a:p>
            <a:pPr marL="346075" lvl="1" indent="-346075"/>
            <a:r>
              <a:rPr lang="en-US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miracles </a:t>
            </a:r>
          </a:p>
          <a:p>
            <a:pPr marL="346075" lvl="1" indent="-346075"/>
            <a:r>
              <a:rPr lang="en-US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the Father </a:t>
            </a:r>
          </a:p>
          <a:p>
            <a:pPr marL="346075" lvl="1" indent="-346075"/>
            <a:r>
              <a:rPr lang="en-US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Scriptures</a:t>
            </a:r>
            <a:endParaRPr lang="en-US" sz="3600" b="1" i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588349" y="2234462"/>
            <a:ext cx="3987102" cy="38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5:31-47</a:t>
            </a:r>
          </a:p>
          <a:p>
            <a:pPr marL="346075" lvl="1" indent="-346075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didn’t have love for God but for men (Jn. 5:41-43; 12:42-43)</a:t>
            </a:r>
          </a:p>
          <a:p>
            <a:pPr marL="346075" lvl="1" indent="-346075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cherished the glory of man over the glory of God (Jn. 5:44</a:t>
            </a:r>
            <a:r>
              <a:rPr 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6075" lvl="1" indent="-346075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hoped in the wrong man – Moses (Jn. 5:45-47</a:t>
            </a:r>
            <a:endParaRPr lang="en-US" i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8854691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Testimonies Of Jesus As The Christ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8409" y="909320"/>
            <a:ext cx="4419600" cy="86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opposite attitudes are evident in this passage: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03031" y="1828800"/>
            <a:ext cx="4267200" cy="144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willing Savior who offers Himself as a sacrifice and then offers life eternal!</a:t>
            </a:r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591489" y="1828800"/>
            <a:ext cx="3987102" cy="14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Stubborn and rebellious people who let the invitation of Christ fall on deaf ears</a:t>
            </a:r>
            <a:endParaRPr lang="en-US" sz="24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68" y="3208684"/>
            <a:ext cx="1715233" cy="2737074"/>
          </a:xfrm>
          <a:prstGeom prst="rect">
            <a:avLst/>
          </a:prstGeom>
        </p:spPr>
      </p:pic>
      <p:pic>
        <p:nvPicPr>
          <p:cNvPr id="1026" name="Picture 2" descr="http://www.larry-adams.com/FallOnDeafEa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40" y="3275373"/>
            <a:ext cx="3048000" cy="26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EF141C-4A91-4F39-996A-C1495D974AC5}"/>
              </a:ext>
            </a:extLst>
          </p:cNvPr>
          <p:cNvSpPr txBox="1">
            <a:spLocks/>
          </p:cNvSpPr>
          <p:nvPr/>
        </p:nvSpPr>
        <p:spPr bwMode="auto">
          <a:xfrm>
            <a:off x="5629841" y="937835"/>
            <a:ext cx="3948750" cy="83266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reject or accept Jesus?!</a:t>
            </a:r>
          </a:p>
        </p:txBody>
      </p:sp>
    </p:spTree>
    <p:extLst>
      <p:ext uri="{BB962C8B-B14F-4D97-AF65-F5344CB8AC3E}">
        <p14:creationId xmlns:p14="http://schemas.microsoft.com/office/powerpoint/2010/main" val="12125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the Baptist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0" y="2590800"/>
            <a:ext cx="39624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11:2-6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John was imprisoned he sent his disciples to confirm who Jesus was.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tells John’s disciples to report what they heard! (Is. 42:6-7; 61:1)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0575" y="1898289"/>
            <a:ext cx="4286250" cy="385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5:33-35 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(Jn. 1:19-29)</a:t>
            </a:r>
            <a:endParaRPr lang="en-US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0988" indent="-280988">
              <a:lnSpc>
                <a:spcPct val="11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  "You have sent to John, and he has testified to the truth.</a:t>
            </a:r>
          </a:p>
          <a:p>
            <a:pPr marL="280988" indent="-280988">
              <a:lnSpc>
                <a:spcPct val="11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34.  "But the testimony which I receive is not from man, but I say these things so that you may be saved.</a:t>
            </a:r>
          </a:p>
          <a:p>
            <a:pPr marL="280988" indent="-280988">
              <a:lnSpc>
                <a:spcPct val="11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35.  "He was the lamp that was burning and was shining and you were willing to rejoice for a while in his light.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1072713"/>
            <a:ext cx="4419600" cy="5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Testimony of John 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7979"/>
            <a:ext cx="28225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0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the Baptist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0" y="2362200"/>
            <a:ext cx="3962400" cy="356129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repeatedly told the Jews to repent for the kingdom of Heaven was at hand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Mt. 3:1-2, 8: </a:t>
            </a: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Preached 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Mt. 3:7, 10, 12: </a:t>
            </a: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Warned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Mt. 3:11-12: </a:t>
            </a: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Foretold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1072713"/>
            <a:ext cx="4419600" cy="5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Testimony of John 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7979"/>
            <a:ext cx="28225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30716" y="5923498"/>
            <a:ext cx="8840003" cy="83266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the Baptist told the Jews who Jesus was and what He came to do – </a:t>
            </a:r>
            <a:r>
              <a:rPr lang="en-US" sz="2400" b="1" i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were without excuse!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347637C-DDFE-40D6-BE6E-2B34BD37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898289"/>
            <a:ext cx="4286250" cy="385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5:33-35 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(Jn. 1:19-29)</a:t>
            </a:r>
            <a:endParaRPr lang="en-US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0988" indent="-280988">
              <a:lnSpc>
                <a:spcPct val="11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  "You have sent to John, and he has testified to the truth.</a:t>
            </a:r>
          </a:p>
          <a:p>
            <a:pPr marL="280988" indent="-280988">
              <a:lnSpc>
                <a:spcPct val="11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34.  "But the testimony which I receive is not from man, but I say these things so that you may be saved.</a:t>
            </a:r>
          </a:p>
          <a:p>
            <a:pPr marL="280988" indent="-280988">
              <a:lnSpc>
                <a:spcPct val="11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35.  "He was the lamp that was burning and was shining and you were willing to rejoice for a while in his light.</a:t>
            </a:r>
          </a:p>
        </p:txBody>
      </p:sp>
    </p:spTree>
    <p:extLst>
      <p:ext uri="{BB962C8B-B14F-4D97-AF65-F5344CB8AC3E}">
        <p14:creationId xmlns:p14="http://schemas.microsoft.com/office/powerpoint/2010/main" val="37344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Jesus’ Miracles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0" y="1447800"/>
            <a:ext cx="4038600" cy="464965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Miracles                 Confirm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Miracles confirmed Jesus was who He said He was! (Jn. 3:2; 9:29-33)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Miracles cause man to believe in Jesus (Jn. 20:30-31; 21:25; </a:t>
            </a:r>
            <a:r>
              <a:rPr lang="en-US" sz="2400" i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11:45-48; 12:11)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Miracles confirm the Word (Mk. 16:17-20; Heb. 2:1-4)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1525" y="1828800"/>
            <a:ext cx="4286250" cy="377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5:36 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(Jn. 3:2)</a:t>
            </a: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0988" indent="-280988">
              <a:lnSpc>
                <a:spcPct val="11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36.  "But the testimony which I have is greater than the testimony of John; for the works which the Father has given Me to accomplish--the very works that I do--testify about Me, that the Father has sent Me.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1072713"/>
            <a:ext cx="4419600" cy="5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Testimony of Miracles 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317">
            <a:off x="8000022" y="397508"/>
            <a:ext cx="1314012" cy="19686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ACB3E5-8CD3-4F5F-8961-B449F668823F}"/>
              </a:ext>
            </a:extLst>
          </p:cNvPr>
          <p:cNvSpPr txBox="1">
            <a:spLocks/>
          </p:cNvSpPr>
          <p:nvPr/>
        </p:nvSpPr>
        <p:spPr bwMode="auto">
          <a:xfrm>
            <a:off x="736198" y="6025334"/>
            <a:ext cx="8839199" cy="83266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Miracles demonstrated Jesus’ power and authority  –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i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were without excuse!</a:t>
            </a:r>
          </a:p>
        </p:txBody>
      </p:sp>
    </p:spTree>
    <p:extLst>
      <p:ext uri="{BB962C8B-B14F-4D97-AF65-F5344CB8AC3E}">
        <p14:creationId xmlns:p14="http://schemas.microsoft.com/office/powerpoint/2010/main" val="20061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 The Father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1525" y="1828800"/>
            <a:ext cx="4286250" cy="41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5:37-38</a:t>
            </a:r>
          </a:p>
          <a:p>
            <a:pPr marL="404813" lvl="0" indent="-404813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37.  "And the Father who sent Me, He has testified of Me. You have neither heard His voice at any time nor seen His form.</a:t>
            </a:r>
          </a:p>
          <a:p>
            <a:pPr marL="404813" lvl="0" indent="-404813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38.  "You do not have His word abiding in you, for you do not believe Him whom He sent.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48499" y="1086219"/>
            <a:ext cx="4395002" cy="5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marR="0" lvl="0" indent="-233363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0613" algn="r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Testimony of God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28" y="282538"/>
            <a:ext cx="1753772" cy="13204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" y="5949945"/>
            <a:ext cx="6286500" cy="866456"/>
          </a:xfrm>
          <a:prstGeom prst="rect">
            <a:avLst/>
          </a:prstGeom>
          <a:solidFill>
            <a:srgbClr val="FFCC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0613" algn="r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audible voice was heard by men three times while Christ was on earth!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67A2FB-3348-4DC2-B3C0-83B2A2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226" y="1428674"/>
            <a:ext cx="4333874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God’s Testimony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time of Christ’s baptism</a:t>
            </a:r>
          </a:p>
          <a:p>
            <a:pPr marL="1204912" lvl="1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Mt. 3:16-17: </a:t>
            </a:r>
            <a:r>
              <a:rPr lang="en-US" sz="18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“This is My beloved Son, in whom I am well- pleased.”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Mt. Of Transfiguration</a:t>
            </a:r>
          </a:p>
          <a:p>
            <a:pPr marL="1204912" lvl="1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Mt. 17:1-8: (Vs. 5) </a:t>
            </a:r>
            <a:r>
              <a:rPr lang="en-US" sz="18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“This is My beloved Son, with whom I am well-pleased; listen to Him!”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in Jerusalem</a:t>
            </a:r>
          </a:p>
          <a:p>
            <a:pPr marL="1203325" lvl="1" indent="-341313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Jn. 12:28: </a:t>
            </a:r>
            <a:r>
              <a:rPr lang="en-US" sz="18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“Father, glorify Your name.” Then a voice came out of heaven: “I have both glorified it, and will glorify it again.”</a:t>
            </a:r>
          </a:p>
        </p:txBody>
      </p:sp>
    </p:spTree>
    <p:extLst>
      <p:ext uri="{BB962C8B-B14F-4D97-AF65-F5344CB8AC3E}">
        <p14:creationId xmlns:p14="http://schemas.microsoft.com/office/powerpoint/2010/main" val="9424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 the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900" y="2057399"/>
            <a:ext cx="3928543" cy="390559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is the final say and authority for man’s purpose and destiny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Heb. 1:1-2: </a:t>
            </a: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“Spoken in His Son”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spoke for all mankind of every time period – </a:t>
            </a:r>
            <a:r>
              <a:rPr lang="en-US" sz="20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12:48; Acts 17:30-31</a:t>
            </a:r>
          </a:p>
          <a:p>
            <a:pPr marL="685800" lvl="1" indent="-22860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Rom. 3:23; 6:23</a:t>
            </a:r>
          </a:p>
          <a:p>
            <a:pPr marL="685800" lvl="1" indent="-22860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Jn. 6:68 (Jn. 16:13)</a:t>
            </a:r>
          </a:p>
          <a:p>
            <a:pPr marL="685800" lvl="1" indent="-22860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Col. 2:9-10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1072713"/>
            <a:ext cx="4419600" cy="5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Testimony of God 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04800"/>
            <a:ext cx="2226603" cy="1676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23899" y="5962989"/>
            <a:ext cx="8839199" cy="83266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and over God the Father confirmed who Jesus was and what He came to do  – </a:t>
            </a:r>
            <a:r>
              <a:rPr lang="en-US" sz="2400" b="1" i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were without excuse!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340E338-4E23-4D92-89D5-1425E892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828800"/>
            <a:ext cx="4286250" cy="41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5:37-38</a:t>
            </a:r>
          </a:p>
          <a:p>
            <a:pPr marL="404813" lvl="0" indent="-404813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37.  "And the Father who sent Me, He has testified of Me. You have neither heard His voice at any time nor seen His form.</a:t>
            </a:r>
          </a:p>
          <a:p>
            <a:pPr marL="404813" lvl="0" indent="-404813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38.  "You do not have His word abiding in you, for you do not believe Him whom He sent.</a:t>
            </a:r>
          </a:p>
        </p:txBody>
      </p:sp>
    </p:spTree>
    <p:extLst>
      <p:ext uri="{BB962C8B-B14F-4D97-AF65-F5344CB8AC3E}">
        <p14:creationId xmlns:p14="http://schemas.microsoft.com/office/powerpoint/2010/main" val="15445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Scriptures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0" y="1684110"/>
            <a:ext cx="4004743" cy="441189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1:1-2</a:t>
            </a:r>
            <a:endParaRPr lang="en-US" sz="28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prophets were “holy men of God” – II Peter 1:20-21</a:t>
            </a:r>
          </a:p>
          <a:p>
            <a:pPr marL="346075" indent="-346075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message looked toward the coming of “The Prophet” – Acts 3:22-24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1525" y="1828800"/>
            <a:ext cx="4286250" cy="377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5:39-40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(5:45-47)</a:t>
            </a: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0988" indent="-280988">
              <a:lnSpc>
                <a:spcPct val="11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39.  "You search the Scriptures because you think that in them you have eternal life; it is these that testify about Me;</a:t>
            </a:r>
          </a:p>
          <a:p>
            <a:pPr marL="280988" indent="-280988">
              <a:lnSpc>
                <a:spcPct val="11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40.  and you are unwilling to come to Me so that you may have life.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1072713"/>
            <a:ext cx="4419600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Testimony of the Scriptures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370768"/>
            <a:ext cx="2618970" cy="17473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431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33133,Rectangle 13,287,Slide32"/>
  <p:tag name="PPTXSS_SETTINGS" val="986895,20,20,150,50,3,False,True"/>
  <p:tag name="PTXSS_ORIGID" val="13313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8699</TotalTime>
  <Words>1395</Words>
  <Application>Microsoft Office PowerPoint</Application>
  <PresentationFormat>35mm Slides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Wingdings</vt:lpstr>
      <vt:lpstr>Tahoma</vt:lpstr>
      <vt:lpstr>FrizQuadrata BT</vt:lpstr>
      <vt:lpstr>Times New Roman</vt:lpstr>
      <vt:lpstr>Default Design</vt:lpstr>
      <vt:lpstr>eye</vt:lpstr>
      <vt:lpstr>Confirmed By Four Testimonies Of Jesus As The Christ</vt:lpstr>
      <vt:lpstr>Testimonies Of Jesus As The Christ</vt:lpstr>
      <vt:lpstr>Testimonies Of Jesus As The Christ</vt:lpstr>
      <vt:lpstr>John the Baptist</vt:lpstr>
      <vt:lpstr>John the Baptist</vt:lpstr>
      <vt:lpstr>Jesus’ Miracles</vt:lpstr>
      <vt:lpstr>God The Father</vt:lpstr>
      <vt:lpstr>God the Father</vt:lpstr>
      <vt:lpstr>The Scriptures</vt:lpstr>
      <vt:lpstr>The Scriptures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Confirmed By Four: Testimonies Of Jesus As The Christ</dc:title>
  <dc:subject>08/15/2021</dc:subject>
  <dc:creator>DarkWolf</dc:creator>
  <cp:lastModifiedBy>Nathan Morrison</cp:lastModifiedBy>
  <cp:revision>22</cp:revision>
  <cp:lastPrinted>2015-01-01T06:34:14Z</cp:lastPrinted>
  <dcterms:created xsi:type="dcterms:W3CDTF">2000-05-02T18:11:37Z</dcterms:created>
  <dcterms:modified xsi:type="dcterms:W3CDTF">2021-08-11T17:07:08Z</dcterms:modified>
</cp:coreProperties>
</file>