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 id="2147483723" r:id="rId2"/>
    <p:sldMasterId id="2147483741" r:id="rId3"/>
  </p:sldMasterIdLst>
  <p:notesMasterIdLst>
    <p:notesMasterId r:id="rId36"/>
  </p:notesMasterIdLst>
  <p:handoutMasterIdLst>
    <p:handoutMasterId r:id="rId37"/>
  </p:handoutMasterIdLst>
  <p:sldIdLst>
    <p:sldId id="256" r:id="rId4"/>
    <p:sldId id="325" r:id="rId5"/>
    <p:sldId id="700" r:id="rId6"/>
    <p:sldId id="702" r:id="rId7"/>
    <p:sldId id="335" r:id="rId8"/>
    <p:sldId id="703" r:id="rId9"/>
    <p:sldId id="710" r:id="rId10"/>
    <p:sldId id="716" r:id="rId11"/>
    <p:sldId id="712" r:id="rId12"/>
    <p:sldId id="705" r:id="rId13"/>
    <p:sldId id="718" r:id="rId14"/>
    <p:sldId id="720" r:id="rId15"/>
    <p:sldId id="721" r:id="rId16"/>
    <p:sldId id="308" r:id="rId17"/>
    <p:sldId id="260" r:id="rId18"/>
    <p:sldId id="320" r:id="rId19"/>
    <p:sldId id="724" r:id="rId20"/>
    <p:sldId id="734" r:id="rId21"/>
    <p:sldId id="732" r:id="rId22"/>
    <p:sldId id="743" r:id="rId23"/>
    <p:sldId id="730" r:id="rId24"/>
    <p:sldId id="745" r:id="rId25"/>
    <p:sldId id="747" r:id="rId26"/>
    <p:sldId id="708" r:id="rId27"/>
    <p:sldId id="729" r:id="rId28"/>
    <p:sldId id="735" r:id="rId29"/>
    <p:sldId id="731" r:id="rId30"/>
    <p:sldId id="740" r:id="rId31"/>
    <p:sldId id="754" r:id="rId32"/>
    <p:sldId id="752" r:id="rId33"/>
    <p:sldId id="748" r:id="rId34"/>
    <p:sldId id="755" r:id="rId35"/>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FFCC"/>
    <a:srgbClr val="FFCCFF"/>
    <a:srgbClr val="FF0066"/>
    <a:srgbClr val="FFFFFF"/>
    <a:srgbClr val="FFCC00"/>
    <a:srgbClr val="CCFF33"/>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8B40C-BCC1-46E6-8873-A0411DCC33FE}" v="2263" dt="2021-07-08T19:14:15.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71" d="100"/>
          <a:sy n="71" d="100"/>
        </p:scale>
        <p:origin x="1133" y="43"/>
      </p:cViewPr>
      <p:guideLst>
        <p:guide orient="horz" pos="2160"/>
        <p:guide pos="2880"/>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4" d="100"/>
          <a:sy n="84" d="100"/>
        </p:scale>
        <p:origin x="3828" y="-1176"/>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5828B40C-BCC1-46E6-8873-A0411DCC33FE}"/>
    <pc:docChg chg="undo custSel addSld delSld modSld modNotesMaster modHandout">
      <pc:chgData name="Nathan Morrison" userId="a8088875ec538e5b" providerId="LiveId" clId="{5828B40C-BCC1-46E6-8873-A0411DCC33FE}" dt="2021-07-08T19:35:04.551" v="7321" actId="6549"/>
      <pc:docMkLst>
        <pc:docMk/>
      </pc:docMkLst>
      <pc:sldChg chg="addSp modSp mod setBg modNotes modNotesTx">
        <pc:chgData name="Nathan Morrison" userId="a8088875ec538e5b" providerId="LiveId" clId="{5828B40C-BCC1-46E6-8873-A0411DCC33FE}" dt="2021-07-08T19:01:37.858" v="6885" actId="478"/>
        <pc:sldMkLst>
          <pc:docMk/>
          <pc:sldMk cId="0" sldId="256"/>
        </pc:sldMkLst>
        <pc:spChg chg="mod">
          <ac:chgData name="Nathan Morrison" userId="a8088875ec538e5b" providerId="LiveId" clId="{5828B40C-BCC1-46E6-8873-A0411DCC33FE}" dt="2021-07-07T21:20:30.454" v="6831" actId="27636"/>
          <ac:spMkLst>
            <pc:docMk/>
            <pc:sldMk cId="0" sldId="256"/>
            <ac:spMk id="2050" creationId="{00000000-0000-0000-0000-000000000000}"/>
          </ac:spMkLst>
        </pc:spChg>
        <pc:spChg chg="mod">
          <ac:chgData name="Nathan Morrison" userId="a8088875ec538e5b" providerId="LiveId" clId="{5828B40C-BCC1-46E6-8873-A0411DCC33FE}" dt="2021-07-06T19:39:59.615" v="185" actId="207"/>
          <ac:spMkLst>
            <pc:docMk/>
            <pc:sldMk cId="0" sldId="256"/>
            <ac:spMk id="2051" creationId="{00000000-0000-0000-0000-000000000000}"/>
          </ac:spMkLst>
        </pc:spChg>
        <pc:picChg chg="mod">
          <ac:chgData name="Nathan Morrison" userId="a8088875ec538e5b" providerId="LiveId" clId="{5828B40C-BCC1-46E6-8873-A0411DCC33FE}" dt="2021-07-07T21:21:33.615" v="6845" actId="14100"/>
          <ac:picMkLst>
            <pc:docMk/>
            <pc:sldMk cId="0" sldId="256"/>
            <ac:picMk id="5" creationId="{00000000-0000-0000-0000-000000000000}"/>
          </ac:picMkLst>
        </pc:picChg>
        <pc:picChg chg="add">
          <ac:chgData name="Nathan Morrison" userId="a8088875ec538e5b" providerId="LiveId" clId="{5828B40C-BCC1-46E6-8873-A0411DCC33FE}" dt="2021-07-06T19:39:19.754" v="173" actId="26606"/>
          <ac:picMkLst>
            <pc:docMk/>
            <pc:sldMk cId="0" sldId="256"/>
            <ac:picMk id="72" creationId="{2BFB581C-2142-4222-9A3B-905AD6C09535}"/>
          </ac:picMkLst>
        </pc:picChg>
      </pc:sldChg>
      <pc:sldChg chg="delSp add mod">
        <pc:chgData name="Nathan Morrison" userId="a8088875ec538e5b" providerId="LiveId" clId="{5828B40C-BCC1-46E6-8873-A0411DCC33FE}" dt="2021-07-07T21:19:58.378" v="6807" actId="21"/>
        <pc:sldMkLst>
          <pc:docMk/>
          <pc:sldMk cId="293693427" sldId="260"/>
        </pc:sldMkLst>
        <pc:spChg chg="del">
          <ac:chgData name="Nathan Morrison" userId="a8088875ec538e5b" providerId="LiveId" clId="{5828B40C-BCC1-46E6-8873-A0411DCC33FE}" dt="2021-07-07T21:19:58.378" v="6807" actId="21"/>
          <ac:spMkLst>
            <pc:docMk/>
            <pc:sldMk cId="293693427" sldId="260"/>
            <ac:spMk id="2" creationId="{9FCDAE46-B3BB-404A-91D0-B493D976B03B}"/>
          </ac:spMkLst>
        </pc:spChg>
      </pc:sldChg>
      <pc:sldChg chg="del">
        <pc:chgData name="Nathan Morrison" userId="a8088875ec538e5b" providerId="LiveId" clId="{5828B40C-BCC1-46E6-8873-A0411DCC33FE}" dt="2021-07-06T19:33:56.021" v="0" actId="47"/>
        <pc:sldMkLst>
          <pc:docMk/>
          <pc:sldMk cId="0" sldId="289"/>
        </pc:sldMkLst>
      </pc:sldChg>
      <pc:sldChg chg="del">
        <pc:chgData name="Nathan Morrison" userId="a8088875ec538e5b" providerId="LiveId" clId="{5828B40C-BCC1-46E6-8873-A0411DCC33FE}" dt="2021-07-06T19:33:56.602" v="1" actId="47"/>
        <pc:sldMkLst>
          <pc:docMk/>
          <pc:sldMk cId="0" sldId="291"/>
        </pc:sldMkLst>
      </pc:sldChg>
      <pc:sldChg chg="modSp del mod">
        <pc:chgData name="Nathan Morrison" userId="a8088875ec538e5b" providerId="LiveId" clId="{5828B40C-BCC1-46E6-8873-A0411DCC33FE}" dt="2021-07-06T20:59:39.138" v="2558" actId="47"/>
        <pc:sldMkLst>
          <pc:docMk/>
          <pc:sldMk cId="0" sldId="302"/>
        </pc:sldMkLst>
        <pc:spChg chg="mod">
          <ac:chgData name="Nathan Morrison" userId="a8088875ec538e5b" providerId="LiveId" clId="{5828B40C-BCC1-46E6-8873-A0411DCC33FE}" dt="2021-07-06T19:34:34.895" v="28" actId="27636"/>
          <ac:spMkLst>
            <pc:docMk/>
            <pc:sldMk cId="0" sldId="302"/>
            <ac:spMk id="117762" creationId="{00000000-0000-0000-0000-000000000000}"/>
          </ac:spMkLst>
        </pc:spChg>
      </pc:sldChg>
      <pc:sldChg chg="delSp modSp mod modTransition modAnim modNotes">
        <pc:chgData name="Nathan Morrison" userId="a8088875ec538e5b" providerId="LiveId" clId="{5828B40C-BCC1-46E6-8873-A0411DCC33FE}" dt="2021-07-08T19:07:19.961" v="7053" actId="478"/>
        <pc:sldMkLst>
          <pc:docMk/>
          <pc:sldMk cId="0" sldId="308"/>
        </pc:sldMkLst>
        <pc:spChg chg="mod">
          <ac:chgData name="Nathan Morrison" userId="a8088875ec538e5b" providerId="LiveId" clId="{5828B40C-BCC1-46E6-8873-A0411DCC33FE}" dt="2021-07-07T19:27:40.682" v="5383" actId="122"/>
          <ac:spMkLst>
            <pc:docMk/>
            <pc:sldMk cId="0" sldId="308"/>
            <ac:spMk id="6" creationId="{00000000-0000-0000-0000-000000000000}"/>
          </ac:spMkLst>
        </pc:spChg>
        <pc:spChg chg="mod">
          <ac:chgData name="Nathan Morrison" userId="a8088875ec538e5b" providerId="LiveId" clId="{5828B40C-BCC1-46E6-8873-A0411DCC33FE}" dt="2021-07-07T21:22:03.492" v="6846" actId="207"/>
          <ac:spMkLst>
            <pc:docMk/>
            <pc:sldMk cId="0" sldId="308"/>
            <ac:spMk id="7" creationId="{00000000-0000-0000-0000-000000000000}"/>
          </ac:spMkLst>
        </pc:spChg>
        <pc:spChg chg="mod">
          <ac:chgData name="Nathan Morrison" userId="a8088875ec538e5b" providerId="LiveId" clId="{5828B40C-BCC1-46E6-8873-A0411DCC33FE}" dt="2021-07-06T19:34:34.926" v="37" actId="27636"/>
          <ac:spMkLst>
            <pc:docMk/>
            <pc:sldMk cId="0" sldId="308"/>
            <ac:spMk id="123906" creationId="{00000000-0000-0000-0000-000000000000}"/>
          </ac:spMkLst>
        </pc:spChg>
        <pc:spChg chg="mod">
          <ac:chgData name="Nathan Morrison" userId="a8088875ec538e5b" providerId="LiveId" clId="{5828B40C-BCC1-46E6-8873-A0411DCC33FE}" dt="2021-07-07T19:28:17.714" v="5393" actId="1076"/>
          <ac:spMkLst>
            <pc:docMk/>
            <pc:sldMk cId="0" sldId="308"/>
            <ac:spMk id="123907" creationId="{00000000-0000-0000-0000-000000000000}"/>
          </ac:spMkLst>
        </pc:spChg>
        <pc:spChg chg="mod">
          <ac:chgData name="Nathan Morrison" userId="a8088875ec538e5b" providerId="LiveId" clId="{5828B40C-BCC1-46E6-8873-A0411DCC33FE}" dt="2021-07-07T19:28:39.053" v="5397" actId="207"/>
          <ac:spMkLst>
            <pc:docMk/>
            <pc:sldMk cId="0" sldId="308"/>
            <ac:spMk id="123911" creationId="{00000000-0000-0000-0000-000000000000}"/>
          </ac:spMkLst>
        </pc:spChg>
        <pc:spChg chg="del">
          <ac:chgData name="Nathan Morrison" userId="a8088875ec538e5b" providerId="LiveId" clId="{5828B40C-BCC1-46E6-8873-A0411DCC33FE}" dt="2021-07-07T19:26:58.027" v="5350" actId="21"/>
          <ac:spMkLst>
            <pc:docMk/>
            <pc:sldMk cId="0" sldId="308"/>
            <ac:spMk id="123912" creationId="{00000000-0000-0000-0000-000000000000}"/>
          </ac:spMkLst>
        </pc:spChg>
        <pc:picChg chg="mod">
          <ac:chgData name="Nathan Morrison" userId="a8088875ec538e5b" providerId="LiveId" clId="{5828B40C-BCC1-46E6-8873-A0411DCC33FE}" dt="2021-07-07T19:28:09.485" v="5392" actId="1076"/>
          <ac:picMkLst>
            <pc:docMk/>
            <pc:sldMk cId="0" sldId="308"/>
            <ac:picMk id="2" creationId="{00000000-0000-0000-0000-000000000000}"/>
          </ac:picMkLst>
        </pc:picChg>
      </pc:sldChg>
      <pc:sldChg chg="del">
        <pc:chgData name="Nathan Morrison" userId="a8088875ec538e5b" providerId="LiveId" clId="{5828B40C-BCC1-46E6-8873-A0411DCC33FE}" dt="2021-07-06T19:33:57.066" v="2" actId="47"/>
        <pc:sldMkLst>
          <pc:docMk/>
          <pc:sldMk cId="0" sldId="310"/>
        </pc:sldMkLst>
      </pc:sldChg>
      <pc:sldChg chg="addSp delSp modSp del mod">
        <pc:chgData name="Nathan Morrison" userId="a8088875ec538e5b" providerId="LiveId" clId="{5828B40C-BCC1-46E6-8873-A0411DCC33FE}" dt="2021-07-07T05:48:58.197" v="3754" actId="47"/>
        <pc:sldMkLst>
          <pc:docMk/>
          <pc:sldMk cId="0" sldId="312"/>
        </pc:sldMkLst>
        <pc:spChg chg="mod">
          <ac:chgData name="Nathan Morrison" userId="a8088875ec538e5b" providerId="LiveId" clId="{5828B40C-BCC1-46E6-8873-A0411DCC33FE}" dt="2021-07-06T19:34:34.902" v="30" actId="27636"/>
          <ac:spMkLst>
            <pc:docMk/>
            <pc:sldMk cId="0" sldId="312"/>
            <ac:spMk id="128002" creationId="{00000000-0000-0000-0000-000000000000}"/>
          </ac:spMkLst>
        </pc:spChg>
        <pc:spChg chg="mod">
          <ac:chgData name="Nathan Morrison" userId="a8088875ec538e5b" providerId="LiveId" clId="{5828B40C-BCC1-46E6-8873-A0411DCC33FE}" dt="2021-07-06T21:14:08.816" v="2784" actId="12"/>
          <ac:spMkLst>
            <pc:docMk/>
            <pc:sldMk cId="0" sldId="312"/>
            <ac:spMk id="128004" creationId="{00000000-0000-0000-0000-000000000000}"/>
          </ac:spMkLst>
        </pc:spChg>
        <pc:picChg chg="add del mod">
          <ac:chgData name="Nathan Morrison" userId="a8088875ec538e5b" providerId="LiveId" clId="{5828B40C-BCC1-46E6-8873-A0411DCC33FE}" dt="2021-07-06T21:11:58.022" v="2671" actId="478"/>
          <ac:picMkLst>
            <pc:docMk/>
            <pc:sldMk cId="0" sldId="312"/>
            <ac:picMk id="8" creationId="{66AE0B90-854C-4FC6-8AC6-71AE0CE6983E}"/>
          </ac:picMkLst>
        </pc:picChg>
      </pc:sldChg>
      <pc:sldChg chg="modSp del mod modNotesTx">
        <pc:chgData name="Nathan Morrison" userId="a8088875ec538e5b" providerId="LiveId" clId="{5828B40C-BCC1-46E6-8873-A0411DCC33FE}" dt="2021-07-07T19:04:44.640" v="4800" actId="47"/>
        <pc:sldMkLst>
          <pc:docMk/>
          <pc:sldMk cId="0" sldId="313"/>
        </pc:sldMkLst>
        <pc:spChg chg="mod">
          <ac:chgData name="Nathan Morrison" userId="a8088875ec538e5b" providerId="LiveId" clId="{5828B40C-BCC1-46E6-8873-A0411DCC33FE}" dt="2021-07-06T19:34:34.906" v="31" actId="27636"/>
          <ac:spMkLst>
            <pc:docMk/>
            <pc:sldMk cId="0" sldId="313"/>
            <ac:spMk id="129026" creationId="{00000000-0000-0000-0000-000000000000}"/>
          </ac:spMkLst>
        </pc:spChg>
        <pc:picChg chg="mod">
          <ac:chgData name="Nathan Morrison" userId="a8088875ec538e5b" providerId="LiveId" clId="{5828B40C-BCC1-46E6-8873-A0411DCC33FE}" dt="2021-07-07T06:03:42.818" v="3927" actId="1076"/>
          <ac:picMkLst>
            <pc:docMk/>
            <pc:sldMk cId="0" sldId="313"/>
            <ac:picMk id="129028" creationId="{00000000-0000-0000-0000-000000000000}"/>
          </ac:picMkLst>
        </pc:picChg>
      </pc:sldChg>
      <pc:sldChg chg="modSp del mod">
        <pc:chgData name="Nathan Morrison" userId="a8088875ec538e5b" providerId="LiveId" clId="{5828B40C-BCC1-46E6-8873-A0411DCC33FE}" dt="2021-07-06T20:19:50.159" v="2022" actId="47"/>
        <pc:sldMkLst>
          <pc:docMk/>
          <pc:sldMk cId="0" sldId="314"/>
        </pc:sldMkLst>
        <pc:spChg chg="mod">
          <ac:chgData name="Nathan Morrison" userId="a8088875ec538e5b" providerId="LiveId" clId="{5828B40C-BCC1-46E6-8873-A0411DCC33FE}" dt="2021-07-06T19:34:34.909" v="32" actId="27636"/>
          <ac:spMkLst>
            <pc:docMk/>
            <pc:sldMk cId="0" sldId="314"/>
            <ac:spMk id="130050" creationId="{00000000-0000-0000-0000-000000000000}"/>
          </ac:spMkLst>
        </pc:spChg>
      </pc:sldChg>
      <pc:sldChg chg="modSp del mod">
        <pc:chgData name="Nathan Morrison" userId="a8088875ec538e5b" providerId="LiveId" clId="{5828B40C-BCC1-46E6-8873-A0411DCC33FE}" dt="2021-07-06T20:19:51.715" v="2023" actId="47"/>
        <pc:sldMkLst>
          <pc:docMk/>
          <pc:sldMk cId="0" sldId="316"/>
        </pc:sldMkLst>
        <pc:spChg chg="mod">
          <ac:chgData name="Nathan Morrison" userId="a8088875ec538e5b" providerId="LiveId" clId="{5828B40C-BCC1-46E6-8873-A0411DCC33FE}" dt="2021-07-06T19:34:34.913" v="33" actId="27636"/>
          <ac:spMkLst>
            <pc:docMk/>
            <pc:sldMk cId="0" sldId="316"/>
            <ac:spMk id="132098" creationId="{00000000-0000-0000-0000-000000000000}"/>
          </ac:spMkLst>
        </pc:spChg>
      </pc:sldChg>
      <pc:sldChg chg="modSp add del mod">
        <pc:chgData name="Nathan Morrison" userId="a8088875ec538e5b" providerId="LiveId" clId="{5828B40C-BCC1-46E6-8873-A0411DCC33FE}" dt="2021-07-06T20:19:57.961" v="2026" actId="47"/>
        <pc:sldMkLst>
          <pc:docMk/>
          <pc:sldMk cId="0" sldId="317"/>
        </pc:sldMkLst>
        <pc:spChg chg="mod">
          <ac:chgData name="Nathan Morrison" userId="a8088875ec538e5b" providerId="LiveId" clId="{5828B40C-BCC1-46E6-8873-A0411DCC33FE}" dt="2021-07-06T19:34:34.916" v="34" actId="27636"/>
          <ac:spMkLst>
            <pc:docMk/>
            <pc:sldMk cId="0" sldId="317"/>
            <ac:spMk id="133122" creationId="{00000000-0000-0000-0000-000000000000}"/>
          </ac:spMkLst>
        </pc:spChg>
      </pc:sldChg>
      <pc:sldChg chg="modSp del mod">
        <pc:chgData name="Nathan Morrison" userId="a8088875ec538e5b" providerId="LiveId" clId="{5828B40C-BCC1-46E6-8873-A0411DCC33FE}" dt="2021-07-07T19:26:02.295" v="5338" actId="47"/>
        <pc:sldMkLst>
          <pc:docMk/>
          <pc:sldMk cId="0" sldId="318"/>
        </pc:sldMkLst>
        <pc:spChg chg="mod">
          <ac:chgData name="Nathan Morrison" userId="a8088875ec538e5b" providerId="LiveId" clId="{5828B40C-BCC1-46E6-8873-A0411DCC33FE}" dt="2021-07-06T19:34:34.919" v="35" actId="27636"/>
          <ac:spMkLst>
            <pc:docMk/>
            <pc:sldMk cId="0" sldId="318"/>
            <ac:spMk id="134146" creationId="{00000000-0000-0000-0000-000000000000}"/>
          </ac:spMkLst>
        </pc:spChg>
      </pc:sldChg>
      <pc:sldChg chg="delSp modSp mod modTransition modAnim modNotes">
        <pc:chgData name="Nathan Morrison" userId="a8088875ec538e5b" providerId="LiveId" clId="{5828B40C-BCC1-46E6-8873-A0411DCC33FE}" dt="2021-07-08T19:07:28.039" v="7055" actId="478"/>
        <pc:sldMkLst>
          <pc:docMk/>
          <pc:sldMk cId="0" sldId="320"/>
        </pc:sldMkLst>
        <pc:spChg chg="mod">
          <ac:chgData name="Nathan Morrison" userId="a8088875ec538e5b" providerId="LiveId" clId="{5828B40C-BCC1-46E6-8873-A0411DCC33FE}" dt="2021-07-07T19:30:53.009" v="5507" actId="1076"/>
          <ac:spMkLst>
            <pc:docMk/>
            <pc:sldMk cId="0" sldId="320"/>
            <ac:spMk id="6" creationId="{00000000-0000-0000-0000-000000000000}"/>
          </ac:spMkLst>
        </pc:spChg>
        <pc:spChg chg="mod">
          <ac:chgData name="Nathan Morrison" userId="a8088875ec538e5b" providerId="LiveId" clId="{5828B40C-BCC1-46E6-8873-A0411DCC33FE}" dt="2021-07-07T19:31:50.798" v="5508" actId="1076"/>
          <ac:spMkLst>
            <pc:docMk/>
            <pc:sldMk cId="0" sldId="320"/>
            <ac:spMk id="7" creationId="{00000000-0000-0000-0000-000000000000}"/>
          </ac:spMkLst>
        </pc:spChg>
        <pc:spChg chg="mod">
          <ac:chgData name="Nathan Morrison" userId="a8088875ec538e5b" providerId="LiveId" clId="{5828B40C-BCC1-46E6-8873-A0411DCC33FE}" dt="2021-07-07T19:29:26.726" v="5436" actId="5793"/>
          <ac:spMkLst>
            <pc:docMk/>
            <pc:sldMk cId="0" sldId="320"/>
            <ac:spMk id="136194" creationId="{00000000-0000-0000-0000-000000000000}"/>
          </ac:spMkLst>
        </pc:spChg>
        <pc:spChg chg="del">
          <ac:chgData name="Nathan Morrison" userId="a8088875ec538e5b" providerId="LiveId" clId="{5828B40C-BCC1-46E6-8873-A0411DCC33FE}" dt="2021-07-07T19:29:03.401" v="5401" actId="21"/>
          <ac:spMkLst>
            <pc:docMk/>
            <pc:sldMk cId="0" sldId="320"/>
            <ac:spMk id="136196" creationId="{00000000-0000-0000-0000-000000000000}"/>
          </ac:spMkLst>
        </pc:spChg>
        <pc:spChg chg="del">
          <ac:chgData name="Nathan Morrison" userId="a8088875ec538e5b" providerId="LiveId" clId="{5828B40C-BCC1-46E6-8873-A0411DCC33FE}" dt="2021-07-07T19:29:05.431" v="5402" actId="21"/>
          <ac:spMkLst>
            <pc:docMk/>
            <pc:sldMk cId="0" sldId="320"/>
            <ac:spMk id="136197" creationId="{00000000-0000-0000-0000-000000000000}"/>
          </ac:spMkLst>
        </pc:spChg>
      </pc:sldChg>
      <pc:sldChg chg="modSp del mod">
        <pc:chgData name="Nathan Morrison" userId="a8088875ec538e5b" providerId="LiveId" clId="{5828B40C-BCC1-46E6-8873-A0411DCC33FE}" dt="2021-07-06T20:19:16.616" v="2012" actId="2696"/>
        <pc:sldMkLst>
          <pc:docMk/>
          <pc:sldMk cId="3469062096" sldId="323"/>
        </pc:sldMkLst>
        <pc:spChg chg="mod">
          <ac:chgData name="Nathan Morrison" userId="a8088875ec538e5b" providerId="LiveId" clId="{5828B40C-BCC1-46E6-8873-A0411DCC33FE}" dt="2021-07-06T19:34:34.899" v="29" actId="27636"/>
          <ac:spMkLst>
            <pc:docMk/>
            <pc:sldMk cId="3469062096" sldId="323"/>
            <ac:spMk id="128002" creationId="{00000000-0000-0000-0000-000000000000}"/>
          </ac:spMkLst>
        </pc:spChg>
      </pc:sldChg>
      <pc:sldChg chg="add del modNotesTx">
        <pc:chgData name="Nathan Morrison" userId="a8088875ec538e5b" providerId="LiveId" clId="{5828B40C-BCC1-46E6-8873-A0411DCC33FE}" dt="2021-07-07T06:03:30.511" v="3925" actId="47"/>
        <pc:sldMkLst>
          <pc:docMk/>
          <pc:sldMk cId="4046789992" sldId="323"/>
        </pc:sldMkLst>
      </pc:sldChg>
      <pc:sldChg chg="addSp delSp modSp mod modTransition delAnim modAnim modNotes">
        <pc:chgData name="Nathan Morrison" userId="a8088875ec538e5b" providerId="LiveId" clId="{5828B40C-BCC1-46E6-8873-A0411DCC33FE}" dt="2021-07-08T19:01:51.584" v="6887" actId="478"/>
        <pc:sldMkLst>
          <pc:docMk/>
          <pc:sldMk cId="448008044" sldId="325"/>
        </pc:sldMkLst>
        <pc:spChg chg="mod">
          <ac:chgData name="Nathan Morrison" userId="a8088875ec538e5b" providerId="LiveId" clId="{5828B40C-BCC1-46E6-8873-A0411DCC33FE}" dt="2021-07-06T19:45:01.322" v="302" actId="14100"/>
          <ac:spMkLst>
            <pc:docMk/>
            <pc:sldMk cId="448008044" sldId="325"/>
            <ac:spMk id="5" creationId="{00000000-0000-0000-0000-000000000000}"/>
          </ac:spMkLst>
        </pc:spChg>
        <pc:spChg chg="del">
          <ac:chgData name="Nathan Morrison" userId="a8088875ec538e5b" providerId="LiveId" clId="{5828B40C-BCC1-46E6-8873-A0411DCC33FE}" dt="2021-07-06T19:45:52.325" v="312" actId="21"/>
          <ac:spMkLst>
            <pc:docMk/>
            <pc:sldMk cId="448008044" sldId="325"/>
            <ac:spMk id="10" creationId="{00000000-0000-0000-0000-000000000000}"/>
          </ac:spMkLst>
        </pc:spChg>
        <pc:spChg chg="del">
          <ac:chgData name="Nathan Morrison" userId="a8088875ec538e5b" providerId="LiveId" clId="{5828B40C-BCC1-46E6-8873-A0411DCC33FE}" dt="2021-07-06T19:41:11.021" v="295" actId="21"/>
          <ac:spMkLst>
            <pc:docMk/>
            <pc:sldMk cId="448008044" sldId="325"/>
            <ac:spMk id="11" creationId="{00000000-0000-0000-0000-000000000000}"/>
          </ac:spMkLst>
        </pc:spChg>
        <pc:spChg chg="add mod">
          <ac:chgData name="Nathan Morrison" userId="a8088875ec538e5b" providerId="LiveId" clId="{5828B40C-BCC1-46E6-8873-A0411DCC33FE}" dt="2021-07-07T18:24:07.433" v="3968" actId="20577"/>
          <ac:spMkLst>
            <pc:docMk/>
            <pc:sldMk cId="448008044" sldId="325"/>
            <ac:spMk id="12" creationId="{392DD514-12AB-4BC2-BA84-360DBD27F5CC}"/>
          </ac:spMkLst>
        </pc:spChg>
        <pc:spChg chg="mod">
          <ac:chgData name="Nathan Morrison" userId="a8088875ec538e5b" providerId="LiveId" clId="{5828B40C-BCC1-46E6-8873-A0411DCC33FE}" dt="2021-07-06T19:37:29.507" v="126" actId="403"/>
          <ac:spMkLst>
            <pc:docMk/>
            <pc:sldMk cId="448008044" sldId="325"/>
            <ac:spMk id="103426" creationId="{00000000-0000-0000-0000-000000000000}"/>
          </ac:spMkLst>
        </pc:spChg>
        <pc:spChg chg="mod">
          <ac:chgData name="Nathan Morrison" userId="a8088875ec538e5b" providerId="LiveId" clId="{5828B40C-BCC1-46E6-8873-A0411DCC33FE}" dt="2021-07-06T19:45:42.616" v="310" actId="207"/>
          <ac:spMkLst>
            <pc:docMk/>
            <pc:sldMk cId="448008044" sldId="325"/>
            <ac:spMk id="103427" creationId="{00000000-0000-0000-0000-000000000000}"/>
          </ac:spMkLst>
        </pc:spChg>
        <pc:spChg chg="mod">
          <ac:chgData name="Nathan Morrison" userId="a8088875ec538e5b" providerId="LiveId" clId="{5828B40C-BCC1-46E6-8873-A0411DCC33FE}" dt="2021-07-07T18:23:42.308" v="3932" actId="6549"/>
          <ac:spMkLst>
            <pc:docMk/>
            <pc:sldMk cId="448008044" sldId="325"/>
            <ac:spMk id="103430" creationId="{00000000-0000-0000-0000-000000000000}"/>
          </ac:spMkLst>
        </pc:spChg>
        <pc:grpChg chg="del">
          <ac:chgData name="Nathan Morrison" userId="a8088875ec538e5b" providerId="LiveId" clId="{5828B40C-BCC1-46E6-8873-A0411DCC33FE}" dt="2021-07-06T19:44:27.529" v="298" actId="478"/>
          <ac:grpSpMkLst>
            <pc:docMk/>
            <pc:sldMk cId="448008044" sldId="325"/>
            <ac:grpSpMk id="7" creationId="{00000000-0000-0000-0000-000000000000}"/>
          </ac:grpSpMkLst>
        </pc:grpChg>
        <pc:picChg chg="del">
          <ac:chgData name="Nathan Morrison" userId="a8088875ec538e5b" providerId="LiveId" clId="{5828B40C-BCC1-46E6-8873-A0411DCC33FE}" dt="2021-07-06T19:41:13.963" v="296" actId="478"/>
          <ac:picMkLst>
            <pc:docMk/>
            <pc:sldMk cId="448008044" sldId="325"/>
            <ac:picMk id="2" creationId="{00000000-0000-0000-0000-000000000000}"/>
          </ac:picMkLst>
        </pc:picChg>
      </pc:sldChg>
      <pc:sldChg chg="del">
        <pc:chgData name="Nathan Morrison" userId="a8088875ec538e5b" providerId="LiveId" clId="{5828B40C-BCC1-46E6-8873-A0411DCC33FE}" dt="2021-07-06T19:34:01.249" v="3" actId="47"/>
        <pc:sldMkLst>
          <pc:docMk/>
          <pc:sldMk cId="290463339" sldId="327"/>
        </pc:sldMkLst>
      </pc:sldChg>
      <pc:sldChg chg="del">
        <pc:chgData name="Nathan Morrison" userId="a8088875ec538e5b" providerId="LiveId" clId="{5828B40C-BCC1-46E6-8873-A0411DCC33FE}" dt="2021-07-06T20:20:09.042" v="2027" actId="47"/>
        <pc:sldMkLst>
          <pc:docMk/>
          <pc:sldMk cId="1155472418" sldId="329"/>
        </pc:sldMkLst>
      </pc:sldChg>
      <pc:sldChg chg="modSp del mod">
        <pc:chgData name="Nathan Morrison" userId="a8088875ec538e5b" providerId="LiveId" clId="{5828B40C-BCC1-46E6-8873-A0411DCC33FE}" dt="2021-07-07T19:26:09.007" v="5339" actId="47"/>
        <pc:sldMkLst>
          <pc:docMk/>
          <pc:sldMk cId="1226351440" sldId="331"/>
        </pc:sldMkLst>
        <pc:spChg chg="mod">
          <ac:chgData name="Nathan Morrison" userId="a8088875ec538e5b" providerId="LiveId" clId="{5828B40C-BCC1-46E6-8873-A0411DCC33FE}" dt="2021-07-06T19:34:34.923" v="36" actId="27636"/>
          <ac:spMkLst>
            <pc:docMk/>
            <pc:sldMk cId="1226351440" sldId="331"/>
            <ac:spMk id="117762" creationId="{00000000-0000-0000-0000-000000000000}"/>
          </ac:spMkLst>
        </pc:spChg>
      </pc:sldChg>
      <pc:sldChg chg="new del">
        <pc:chgData name="Nathan Morrison" userId="a8088875ec538e5b" providerId="LiveId" clId="{5828B40C-BCC1-46E6-8873-A0411DCC33FE}" dt="2021-07-07T19:33:52.356" v="5590" actId="47"/>
        <pc:sldMkLst>
          <pc:docMk/>
          <pc:sldMk cId="4196268130" sldId="332"/>
        </pc:sldMkLst>
      </pc:sldChg>
      <pc:sldChg chg="new del">
        <pc:chgData name="Nathan Morrison" userId="a8088875ec538e5b" providerId="LiveId" clId="{5828B40C-BCC1-46E6-8873-A0411DCC33FE}" dt="2021-07-07T19:36:44.022" v="5619" actId="47"/>
        <pc:sldMkLst>
          <pc:docMk/>
          <pc:sldMk cId="1732442722" sldId="333"/>
        </pc:sldMkLst>
      </pc:sldChg>
      <pc:sldChg chg="new del">
        <pc:chgData name="Nathan Morrison" userId="a8088875ec538e5b" providerId="LiveId" clId="{5828B40C-BCC1-46E6-8873-A0411DCC33FE}" dt="2021-07-06T19:45:08.791" v="305" actId="47"/>
        <pc:sldMkLst>
          <pc:docMk/>
          <pc:sldMk cId="915315748" sldId="334"/>
        </pc:sldMkLst>
      </pc:sldChg>
      <pc:sldChg chg="delSp modSp add mod modTransition modAnim modNotes">
        <pc:chgData name="Nathan Morrison" userId="a8088875ec538e5b" providerId="LiveId" clId="{5828B40C-BCC1-46E6-8873-A0411DCC33FE}" dt="2021-07-08T19:02:10.089" v="6893" actId="478"/>
        <pc:sldMkLst>
          <pc:docMk/>
          <pc:sldMk cId="2208842601" sldId="335"/>
        </pc:sldMkLst>
        <pc:spChg chg="mod">
          <ac:chgData name="Nathan Morrison" userId="a8088875ec538e5b" providerId="LiveId" clId="{5828B40C-BCC1-46E6-8873-A0411DCC33FE}" dt="2021-07-06T20:16:47.808" v="1958" actId="14100"/>
          <ac:spMkLst>
            <pc:docMk/>
            <pc:sldMk cId="2208842601" sldId="335"/>
            <ac:spMk id="5" creationId="{00000000-0000-0000-0000-000000000000}"/>
          </ac:spMkLst>
        </pc:spChg>
        <pc:spChg chg="mod">
          <ac:chgData name="Nathan Morrison" userId="a8088875ec538e5b" providerId="LiveId" clId="{5828B40C-BCC1-46E6-8873-A0411DCC33FE}" dt="2021-07-06T20:16:11.008" v="1925" actId="179"/>
          <ac:spMkLst>
            <pc:docMk/>
            <pc:sldMk cId="2208842601" sldId="335"/>
            <ac:spMk id="10" creationId="{00000000-0000-0000-0000-000000000000}"/>
          </ac:spMkLst>
        </pc:spChg>
        <pc:spChg chg="del">
          <ac:chgData name="Nathan Morrison" userId="a8088875ec538e5b" providerId="LiveId" clId="{5828B40C-BCC1-46E6-8873-A0411DCC33FE}" dt="2021-07-06T20:13:43.742" v="1851" actId="21"/>
          <ac:spMkLst>
            <pc:docMk/>
            <pc:sldMk cId="2208842601" sldId="335"/>
            <ac:spMk id="103427" creationId="{00000000-0000-0000-0000-000000000000}"/>
          </ac:spMkLst>
        </pc:spChg>
        <pc:spChg chg="mod">
          <ac:chgData name="Nathan Morrison" userId="a8088875ec538e5b" providerId="LiveId" clId="{5828B40C-BCC1-46E6-8873-A0411DCC33FE}" dt="2021-07-06T20:17:20.267" v="1969" actId="1076"/>
          <ac:spMkLst>
            <pc:docMk/>
            <pc:sldMk cId="2208842601" sldId="335"/>
            <ac:spMk id="103430" creationId="{00000000-0000-0000-0000-000000000000}"/>
          </ac:spMkLst>
        </pc:spChg>
      </pc:sldChg>
      <pc:sldChg chg="new del">
        <pc:chgData name="Nathan Morrison" userId="a8088875ec538e5b" providerId="LiveId" clId="{5828B40C-BCC1-46E6-8873-A0411DCC33FE}" dt="2021-07-06T19:45:26.150" v="308" actId="47"/>
        <pc:sldMkLst>
          <pc:docMk/>
          <pc:sldMk cId="3662725043" sldId="336"/>
        </pc:sldMkLst>
      </pc:sldChg>
      <pc:sldChg chg="addSp delSp modSp add mod modTransition modAnim modNotes modNotesTx">
        <pc:chgData name="Nathan Morrison" userId="a8088875ec538e5b" providerId="LiveId" clId="{5828B40C-BCC1-46E6-8873-A0411DCC33FE}" dt="2021-07-08T19:01:59.039" v="6889" actId="478"/>
        <pc:sldMkLst>
          <pc:docMk/>
          <pc:sldMk cId="2583727467" sldId="700"/>
        </pc:sldMkLst>
        <pc:spChg chg="mod">
          <ac:chgData name="Nathan Morrison" userId="a8088875ec538e5b" providerId="LiveId" clId="{5828B40C-BCC1-46E6-8873-A0411DCC33FE}" dt="2021-07-06T20:02:34.343" v="1167" actId="20577"/>
          <ac:spMkLst>
            <pc:docMk/>
            <pc:sldMk cId="2583727467" sldId="700"/>
            <ac:spMk id="8" creationId="{B46A3B42-655F-4970-82E0-E7E5A99CE90E}"/>
          </ac:spMkLst>
        </pc:spChg>
        <pc:spChg chg="mod">
          <ac:chgData name="Nathan Morrison" userId="a8088875ec538e5b" providerId="LiveId" clId="{5828B40C-BCC1-46E6-8873-A0411DCC33FE}" dt="2021-07-06T19:54:14.532" v="841" actId="14100"/>
          <ac:spMkLst>
            <pc:docMk/>
            <pc:sldMk cId="2583727467" sldId="700"/>
            <ac:spMk id="10" creationId="{00000000-0000-0000-0000-000000000000}"/>
          </ac:spMkLst>
        </pc:spChg>
        <pc:spChg chg="add mod">
          <ac:chgData name="Nathan Morrison" userId="a8088875ec538e5b" providerId="LiveId" clId="{5828B40C-BCC1-46E6-8873-A0411DCC33FE}" dt="2021-07-06T19:56:31.395" v="1006" actId="313"/>
          <ac:spMkLst>
            <pc:docMk/>
            <pc:sldMk cId="2583727467" sldId="700"/>
            <ac:spMk id="11" creationId="{8FAFA9C3-E5C7-40F4-93D7-24B4140D945C}"/>
          </ac:spMkLst>
        </pc:spChg>
        <pc:spChg chg="mod">
          <ac:chgData name="Nathan Morrison" userId="a8088875ec538e5b" providerId="LiveId" clId="{5828B40C-BCC1-46E6-8873-A0411DCC33FE}" dt="2021-07-06T20:02:27.847" v="1157" actId="14100"/>
          <ac:spMkLst>
            <pc:docMk/>
            <pc:sldMk cId="2583727467" sldId="700"/>
            <ac:spMk id="141314" creationId="{00000000-0000-0000-0000-000000000000}"/>
          </ac:spMkLst>
        </pc:spChg>
        <pc:picChg chg="del">
          <ac:chgData name="Nathan Morrison" userId="a8088875ec538e5b" providerId="LiveId" clId="{5828B40C-BCC1-46E6-8873-A0411DCC33FE}" dt="2021-07-06T19:45:28.742" v="309" actId="478"/>
          <ac:picMkLst>
            <pc:docMk/>
            <pc:sldMk cId="2583727467" sldId="700"/>
            <ac:picMk id="9" creationId="{C8AFE3CB-D609-4768-922C-01C70E2D240E}"/>
          </ac:picMkLst>
        </pc:picChg>
      </pc:sldChg>
      <pc:sldChg chg="new del">
        <pc:chgData name="Nathan Morrison" userId="a8088875ec538e5b" providerId="LiveId" clId="{5828B40C-BCC1-46E6-8873-A0411DCC33FE}" dt="2021-07-06T20:01:58.360" v="1142" actId="47"/>
        <pc:sldMkLst>
          <pc:docMk/>
          <pc:sldMk cId="437291636" sldId="701"/>
        </pc:sldMkLst>
      </pc:sldChg>
      <pc:sldChg chg="delSp modSp add mod modTransition setBg delAnim modAnim delDesignElem modNotes modNotesTx">
        <pc:chgData name="Nathan Morrison" userId="a8088875ec538e5b" providerId="LiveId" clId="{5828B40C-BCC1-46E6-8873-A0411DCC33FE}" dt="2021-07-08T19:02:04.537" v="6891" actId="478"/>
        <pc:sldMkLst>
          <pc:docMk/>
          <pc:sldMk cId="4202810471" sldId="702"/>
        </pc:sldMkLst>
        <pc:spChg chg="mod">
          <ac:chgData name="Nathan Morrison" userId="a8088875ec538e5b" providerId="LiveId" clId="{5828B40C-BCC1-46E6-8873-A0411DCC33FE}" dt="2021-07-06T20:08:53.357" v="1301" actId="20577"/>
          <ac:spMkLst>
            <pc:docMk/>
            <pc:sldMk cId="4202810471" sldId="702"/>
            <ac:spMk id="8" creationId="{B46A3B42-655F-4970-82E0-E7E5A99CE90E}"/>
          </ac:spMkLst>
        </pc:spChg>
        <pc:spChg chg="mod">
          <ac:chgData name="Nathan Morrison" userId="a8088875ec538e5b" providerId="LiveId" clId="{5828B40C-BCC1-46E6-8873-A0411DCC33FE}" dt="2021-07-06T20:12:58.687" v="1844" actId="20577"/>
          <ac:spMkLst>
            <pc:docMk/>
            <pc:sldMk cId="4202810471" sldId="702"/>
            <ac:spMk id="10" creationId="{00000000-0000-0000-0000-000000000000}"/>
          </ac:spMkLst>
        </pc:spChg>
        <pc:spChg chg="del">
          <ac:chgData name="Nathan Morrison" userId="a8088875ec538e5b" providerId="LiveId" clId="{5828B40C-BCC1-46E6-8873-A0411DCC33FE}" dt="2021-07-06T20:03:06.824" v="1214" actId="21"/>
          <ac:spMkLst>
            <pc:docMk/>
            <pc:sldMk cId="4202810471" sldId="702"/>
            <ac:spMk id="11" creationId="{8FAFA9C3-E5C7-40F4-93D7-24B4140D945C}"/>
          </ac:spMkLst>
        </pc:spChg>
        <pc:spChg chg="mod">
          <ac:chgData name="Nathan Morrison" userId="a8088875ec538e5b" providerId="LiveId" clId="{5828B40C-BCC1-46E6-8873-A0411DCC33FE}" dt="2021-07-06T20:02:42.711" v="1173" actId="14100"/>
          <ac:spMkLst>
            <pc:docMk/>
            <pc:sldMk cId="4202810471" sldId="702"/>
            <ac:spMk id="141314" creationId="{00000000-0000-0000-0000-000000000000}"/>
          </ac:spMkLst>
        </pc:spChg>
        <pc:picChg chg="del">
          <ac:chgData name="Nathan Morrison" userId="a8088875ec538e5b" providerId="LiveId" clId="{5828B40C-BCC1-46E6-8873-A0411DCC33FE}" dt="2021-07-06T20:01:57.096" v="1141"/>
          <ac:picMkLst>
            <pc:docMk/>
            <pc:sldMk cId="4202810471" sldId="702"/>
            <ac:picMk id="141316" creationId="{0D78F8DF-3E28-42C3-B1C8-5A591036A6EE}"/>
          </ac:picMkLst>
        </pc:picChg>
      </pc:sldChg>
      <pc:sldChg chg="addSp delSp modSp new mod modTransition modNotes modNotesTx">
        <pc:chgData name="Nathan Morrison" userId="a8088875ec538e5b" providerId="LiveId" clId="{5828B40C-BCC1-46E6-8873-A0411DCC33FE}" dt="2021-07-08T19:02:15.817" v="6895" actId="478"/>
        <pc:sldMkLst>
          <pc:docMk/>
          <pc:sldMk cId="945337881" sldId="703"/>
        </pc:sldMkLst>
        <pc:spChg chg="mod">
          <ac:chgData name="Nathan Morrison" userId="a8088875ec538e5b" providerId="LiveId" clId="{5828B40C-BCC1-46E6-8873-A0411DCC33FE}" dt="2021-07-06T20:19:09.350" v="2011" actId="207"/>
          <ac:spMkLst>
            <pc:docMk/>
            <pc:sldMk cId="945337881" sldId="703"/>
            <ac:spMk id="2" creationId="{9A778B86-9D6D-4804-A754-F358B8ABD23F}"/>
          </ac:spMkLst>
        </pc:spChg>
        <pc:spChg chg="del">
          <ac:chgData name="Nathan Morrison" userId="a8088875ec538e5b" providerId="LiveId" clId="{5828B40C-BCC1-46E6-8873-A0411DCC33FE}" dt="2021-07-06T20:17:53.293" v="2002" actId="21"/>
          <ac:spMkLst>
            <pc:docMk/>
            <pc:sldMk cId="945337881" sldId="703"/>
            <ac:spMk id="3" creationId="{5E2B97DD-E4A8-4537-8CD9-FF91B27D0A93}"/>
          </ac:spMkLst>
        </pc:spChg>
        <pc:spChg chg="mod">
          <ac:chgData name="Nathan Morrison" userId="a8088875ec538e5b" providerId="LiveId" clId="{5828B40C-BCC1-46E6-8873-A0411DCC33FE}" dt="2021-07-06T20:17:57.386" v="2003" actId="1076"/>
          <ac:spMkLst>
            <pc:docMk/>
            <pc:sldMk cId="945337881" sldId="703"/>
            <ac:spMk id="4" creationId="{03A1F2B6-E3DD-4C78-A471-165FBA683D79}"/>
          </ac:spMkLst>
        </pc:spChg>
        <pc:picChg chg="add mod">
          <ac:chgData name="Nathan Morrison" userId="a8088875ec538e5b" providerId="LiveId" clId="{5828B40C-BCC1-46E6-8873-A0411DCC33FE}" dt="2021-07-06T20:19:04.925" v="2010" actId="1076"/>
          <ac:picMkLst>
            <pc:docMk/>
            <pc:sldMk cId="945337881" sldId="703"/>
            <ac:picMk id="6" creationId="{F2F2C87D-79FA-4F65-8F2F-2C6B670ACBCD}"/>
          </ac:picMkLst>
        </pc:picChg>
      </pc:sldChg>
      <pc:sldChg chg="new del">
        <pc:chgData name="Nathan Morrison" userId="a8088875ec538e5b" providerId="LiveId" clId="{5828B40C-BCC1-46E6-8873-A0411DCC33FE}" dt="2021-07-06T20:19:31.614" v="2016" actId="47"/>
        <pc:sldMkLst>
          <pc:docMk/>
          <pc:sldMk cId="3632002233" sldId="704"/>
        </pc:sldMkLst>
      </pc:sldChg>
      <pc:sldChg chg="modSp add mod modTransition modNotes modNotesTx">
        <pc:chgData name="Nathan Morrison" userId="a8088875ec538e5b" providerId="LiveId" clId="{5828B40C-BCC1-46E6-8873-A0411DCC33FE}" dt="2021-07-08T19:14:15.650" v="7092" actId="27636"/>
        <pc:sldMkLst>
          <pc:docMk/>
          <pc:sldMk cId="3449865377" sldId="705"/>
        </pc:sldMkLst>
        <pc:spChg chg="mod">
          <ac:chgData name="Nathan Morrison" userId="a8088875ec538e5b" providerId="LiveId" clId="{5828B40C-BCC1-46E6-8873-A0411DCC33FE}" dt="2021-07-08T19:14:15.650" v="7092" actId="27636"/>
          <ac:spMkLst>
            <pc:docMk/>
            <pc:sldMk cId="3449865377" sldId="705"/>
            <ac:spMk id="2" creationId="{9A778B86-9D6D-4804-A754-F358B8ABD23F}"/>
          </ac:spMkLst>
        </pc:spChg>
      </pc:sldChg>
      <pc:sldChg chg="new del">
        <pc:chgData name="Nathan Morrison" userId="a8088875ec538e5b" providerId="LiveId" clId="{5828B40C-BCC1-46E6-8873-A0411DCC33FE}" dt="2021-07-06T21:15:24.181" v="2799" actId="47"/>
        <pc:sldMkLst>
          <pc:docMk/>
          <pc:sldMk cId="3891921972" sldId="706"/>
        </pc:sldMkLst>
      </pc:sldChg>
      <pc:sldChg chg="new del">
        <pc:chgData name="Nathan Morrison" userId="a8088875ec538e5b" providerId="LiveId" clId="{5828B40C-BCC1-46E6-8873-A0411DCC33FE}" dt="2021-07-06T20:20:26.689" v="2031" actId="47"/>
        <pc:sldMkLst>
          <pc:docMk/>
          <pc:sldMk cId="275266945" sldId="707"/>
        </pc:sldMkLst>
      </pc:sldChg>
      <pc:sldChg chg="addSp delSp modSp add del mod modAnim modNotesTx">
        <pc:chgData name="Nathan Morrison" userId="a8088875ec538e5b" providerId="LiveId" clId="{5828B40C-BCC1-46E6-8873-A0411DCC33FE}" dt="2021-07-07T05:16:43.074" v="2830" actId="2696"/>
        <pc:sldMkLst>
          <pc:docMk/>
          <pc:sldMk cId="940556709" sldId="708"/>
        </pc:sldMkLst>
        <pc:spChg chg="mod">
          <ac:chgData name="Nathan Morrison" userId="a8088875ec538e5b" providerId="LiveId" clId="{5828B40C-BCC1-46E6-8873-A0411DCC33FE}" dt="2021-07-06T20:59:18.319" v="2557" actId="20577"/>
          <ac:spMkLst>
            <pc:docMk/>
            <pc:sldMk cId="940556709" sldId="708"/>
            <ac:spMk id="8" creationId="{B46A3B42-655F-4970-82E0-E7E5A99CE90E}"/>
          </ac:spMkLst>
        </pc:spChg>
        <pc:spChg chg="mod">
          <ac:chgData name="Nathan Morrison" userId="a8088875ec538e5b" providerId="LiveId" clId="{5828B40C-BCC1-46E6-8873-A0411DCC33FE}" dt="2021-07-06T20:58:59.823" v="2552" actId="6549"/>
          <ac:spMkLst>
            <pc:docMk/>
            <pc:sldMk cId="940556709" sldId="708"/>
            <ac:spMk id="10" creationId="{00000000-0000-0000-0000-000000000000}"/>
          </ac:spMkLst>
        </pc:spChg>
        <pc:picChg chg="del mod">
          <ac:chgData name="Nathan Morrison" userId="a8088875ec538e5b" providerId="LiveId" clId="{5828B40C-BCC1-46E6-8873-A0411DCC33FE}" dt="2021-07-06T20:48:31.037" v="2375" actId="478"/>
          <ac:picMkLst>
            <pc:docMk/>
            <pc:sldMk cId="940556709" sldId="708"/>
            <ac:picMk id="7" creationId="{E9AE4E46-D693-4619-AA9A-3054F8AE5744}"/>
          </ac:picMkLst>
        </pc:picChg>
        <pc:picChg chg="add del mod">
          <ac:chgData name="Nathan Morrison" userId="a8088875ec538e5b" providerId="LiveId" clId="{5828B40C-BCC1-46E6-8873-A0411DCC33FE}" dt="2021-07-06T20:57:52.910" v="2482" actId="1076"/>
          <ac:picMkLst>
            <pc:docMk/>
            <pc:sldMk cId="940556709" sldId="708"/>
            <ac:picMk id="1026" creationId="{CB29A0B8-E2AA-44D1-B027-6E84E2278C0A}"/>
          </ac:picMkLst>
        </pc:picChg>
      </pc:sldChg>
      <pc:sldChg chg="addSp modSp add del mod modAnim modNotesTx">
        <pc:chgData name="Nathan Morrison" userId="a8088875ec538e5b" providerId="LiveId" clId="{5828B40C-BCC1-46E6-8873-A0411DCC33FE}" dt="2021-07-06T20:41:37.633" v="2365" actId="2696"/>
        <pc:sldMkLst>
          <pc:docMk/>
          <pc:sldMk cId="1123248276" sldId="708"/>
        </pc:sldMkLst>
        <pc:spChg chg="mod">
          <ac:chgData name="Nathan Morrison" userId="a8088875ec538e5b" providerId="LiveId" clId="{5828B40C-BCC1-46E6-8873-A0411DCC33FE}" dt="2021-07-06T20:39:24.367" v="2344" actId="27636"/>
          <ac:spMkLst>
            <pc:docMk/>
            <pc:sldMk cId="1123248276" sldId="708"/>
            <ac:spMk id="6" creationId="{00000000-0000-0000-0000-000000000000}"/>
          </ac:spMkLst>
        </pc:spChg>
        <pc:spChg chg="mod">
          <ac:chgData name="Nathan Morrison" userId="a8088875ec538e5b" providerId="LiveId" clId="{5828B40C-BCC1-46E6-8873-A0411DCC33FE}" dt="2021-07-06T20:41:26.623" v="2364" actId="20577"/>
          <ac:spMkLst>
            <pc:docMk/>
            <pc:sldMk cId="1123248276" sldId="708"/>
            <ac:spMk id="8" creationId="{B46A3B42-655F-4970-82E0-E7E5A99CE90E}"/>
          </ac:spMkLst>
        </pc:spChg>
        <pc:spChg chg="mod">
          <ac:chgData name="Nathan Morrison" userId="a8088875ec538e5b" providerId="LiveId" clId="{5828B40C-BCC1-46E6-8873-A0411DCC33FE}" dt="2021-07-06T20:39:57.842" v="2347" actId="2711"/>
          <ac:spMkLst>
            <pc:docMk/>
            <pc:sldMk cId="1123248276" sldId="708"/>
            <ac:spMk id="10" creationId="{00000000-0000-0000-0000-000000000000}"/>
          </ac:spMkLst>
        </pc:spChg>
        <pc:spChg chg="mod">
          <ac:chgData name="Nathan Morrison" userId="a8088875ec538e5b" providerId="LiveId" clId="{5828B40C-BCC1-46E6-8873-A0411DCC33FE}" dt="2021-07-06T20:20:48.987" v="2035" actId="14100"/>
          <ac:spMkLst>
            <pc:docMk/>
            <pc:sldMk cId="1123248276" sldId="708"/>
            <ac:spMk id="141314" creationId="{00000000-0000-0000-0000-000000000000}"/>
          </ac:spMkLst>
        </pc:spChg>
        <pc:picChg chg="add mod">
          <ac:chgData name="Nathan Morrison" userId="a8088875ec538e5b" providerId="LiveId" clId="{5828B40C-BCC1-46E6-8873-A0411DCC33FE}" dt="2021-07-06T20:27:06.808" v="2070" actId="14100"/>
          <ac:picMkLst>
            <pc:docMk/>
            <pc:sldMk cId="1123248276" sldId="708"/>
            <ac:picMk id="7" creationId="{E9AE4E46-D693-4619-AA9A-3054F8AE5744}"/>
          </ac:picMkLst>
        </pc:picChg>
      </pc:sldChg>
      <pc:sldChg chg="modSp add mod modTransition modNotes">
        <pc:chgData name="Nathan Morrison" userId="a8088875ec538e5b" providerId="LiveId" clId="{5828B40C-BCC1-46E6-8873-A0411DCC33FE}" dt="2021-07-08T19:08:19.209" v="7071" actId="478"/>
        <pc:sldMkLst>
          <pc:docMk/>
          <pc:sldMk cId="3823308480" sldId="708"/>
        </pc:sldMkLst>
        <pc:spChg chg="mod">
          <ac:chgData name="Nathan Morrison" userId="a8088875ec538e5b" providerId="LiveId" clId="{5828B40C-BCC1-46E6-8873-A0411DCC33FE}" dt="2021-07-07T20:48:03.200" v="6708" actId="6549"/>
          <ac:spMkLst>
            <pc:docMk/>
            <pc:sldMk cId="3823308480" sldId="708"/>
            <ac:spMk id="141314" creationId="{00000000-0000-0000-0000-000000000000}"/>
          </ac:spMkLst>
        </pc:spChg>
      </pc:sldChg>
      <pc:sldChg chg="delSp modSp add del mod modNotesTx">
        <pc:chgData name="Nathan Morrison" userId="a8088875ec538e5b" providerId="LiveId" clId="{5828B40C-BCC1-46E6-8873-A0411DCC33FE}" dt="2021-07-07T19:57:48.103" v="5867" actId="2696"/>
        <pc:sldMkLst>
          <pc:docMk/>
          <pc:sldMk cId="4127079423" sldId="708"/>
        </pc:sldMkLst>
        <pc:spChg chg="del">
          <ac:chgData name="Nathan Morrison" userId="a8088875ec538e5b" providerId="LiveId" clId="{5828B40C-BCC1-46E6-8873-A0411DCC33FE}" dt="2021-07-07T19:34:19.795" v="5593" actId="21"/>
          <ac:spMkLst>
            <pc:docMk/>
            <pc:sldMk cId="4127079423" sldId="708"/>
            <ac:spMk id="8" creationId="{B46A3B42-655F-4970-82E0-E7E5A99CE90E}"/>
          </ac:spMkLst>
        </pc:spChg>
        <pc:spChg chg="mod">
          <ac:chgData name="Nathan Morrison" userId="a8088875ec538e5b" providerId="LiveId" clId="{5828B40C-BCC1-46E6-8873-A0411DCC33FE}" dt="2021-07-07T19:44:29.344" v="5738" actId="14100"/>
          <ac:spMkLst>
            <pc:docMk/>
            <pc:sldMk cId="4127079423" sldId="708"/>
            <ac:spMk id="10" creationId="{00000000-0000-0000-0000-000000000000}"/>
          </ac:spMkLst>
        </pc:spChg>
        <pc:spChg chg="mod">
          <ac:chgData name="Nathan Morrison" userId="a8088875ec538e5b" providerId="LiveId" clId="{5828B40C-BCC1-46E6-8873-A0411DCC33FE}" dt="2021-07-07T19:41:29.665" v="5690" actId="20577"/>
          <ac:spMkLst>
            <pc:docMk/>
            <pc:sldMk cId="4127079423" sldId="708"/>
            <ac:spMk id="141314" creationId="{00000000-0000-0000-0000-000000000000}"/>
          </ac:spMkLst>
        </pc:spChg>
        <pc:picChg chg="mod">
          <ac:chgData name="Nathan Morrison" userId="a8088875ec538e5b" providerId="LiveId" clId="{5828B40C-BCC1-46E6-8873-A0411DCC33FE}" dt="2021-07-07T19:41:13.511" v="5660" actId="1076"/>
          <ac:picMkLst>
            <pc:docMk/>
            <pc:sldMk cId="4127079423" sldId="708"/>
            <ac:picMk id="1026" creationId="{CB29A0B8-E2AA-44D1-B027-6E84E2278C0A}"/>
          </ac:picMkLst>
        </pc:picChg>
      </pc:sldChg>
      <pc:sldChg chg="new del">
        <pc:chgData name="Nathan Morrison" userId="a8088875ec538e5b" providerId="LiveId" clId="{5828B40C-BCC1-46E6-8873-A0411DCC33FE}" dt="2021-07-06T20:40:17.911" v="2350" actId="47"/>
        <pc:sldMkLst>
          <pc:docMk/>
          <pc:sldMk cId="669234654" sldId="709"/>
        </pc:sldMkLst>
      </pc:sldChg>
      <pc:sldChg chg="modSp add mod modTransition modAnim modNotes modNotesTx">
        <pc:chgData name="Nathan Morrison" userId="a8088875ec538e5b" providerId="LiveId" clId="{5828B40C-BCC1-46E6-8873-A0411DCC33FE}" dt="2021-07-08T19:28:31.188" v="7146" actId="20577"/>
        <pc:sldMkLst>
          <pc:docMk/>
          <pc:sldMk cId="3996133530" sldId="710"/>
        </pc:sldMkLst>
        <pc:spChg chg="mod">
          <ac:chgData name="Nathan Morrison" userId="a8088875ec538e5b" providerId="LiveId" clId="{5828B40C-BCC1-46E6-8873-A0411DCC33FE}" dt="2021-07-07T21:44:28.089" v="6850" actId="6549"/>
          <ac:spMkLst>
            <pc:docMk/>
            <pc:sldMk cId="3996133530" sldId="710"/>
            <ac:spMk id="8" creationId="{B46A3B42-655F-4970-82E0-E7E5A99CE90E}"/>
          </ac:spMkLst>
        </pc:spChg>
        <pc:spChg chg="mod">
          <ac:chgData name="Nathan Morrison" userId="a8088875ec538e5b" providerId="LiveId" clId="{5828B40C-BCC1-46E6-8873-A0411DCC33FE}" dt="2021-07-07T20:51:22.909" v="6761" actId="6549"/>
          <ac:spMkLst>
            <pc:docMk/>
            <pc:sldMk cId="3996133530" sldId="710"/>
            <ac:spMk id="10" creationId="{00000000-0000-0000-0000-000000000000}"/>
          </ac:spMkLst>
        </pc:spChg>
      </pc:sldChg>
      <pc:sldChg chg="new del">
        <pc:chgData name="Nathan Morrison" userId="a8088875ec538e5b" providerId="LiveId" clId="{5828B40C-BCC1-46E6-8873-A0411DCC33FE}" dt="2021-07-06T20:41:42.373" v="2368" actId="47"/>
        <pc:sldMkLst>
          <pc:docMk/>
          <pc:sldMk cId="707755541" sldId="711"/>
        </pc:sldMkLst>
      </pc:sldChg>
      <pc:sldChg chg="new del">
        <pc:chgData name="Nathan Morrison" userId="a8088875ec538e5b" providerId="LiveId" clId="{5828B40C-BCC1-46E6-8873-A0411DCC33FE}" dt="2021-07-06T21:00:15.287" v="2580" actId="47"/>
        <pc:sldMkLst>
          <pc:docMk/>
          <pc:sldMk cId="3107174422" sldId="711"/>
        </pc:sldMkLst>
      </pc:sldChg>
      <pc:sldChg chg="addSp delSp modSp add mod modTransition modNotes modNotesTx">
        <pc:chgData name="Nathan Morrison" userId="a8088875ec538e5b" providerId="LiveId" clId="{5828B40C-BCC1-46E6-8873-A0411DCC33FE}" dt="2021-07-08T19:32:12.859" v="7254" actId="20577"/>
        <pc:sldMkLst>
          <pc:docMk/>
          <pc:sldMk cId="3879542303" sldId="712"/>
        </pc:sldMkLst>
        <pc:spChg chg="mod">
          <ac:chgData name="Nathan Morrison" userId="a8088875ec538e5b" providerId="LiveId" clId="{5828B40C-BCC1-46E6-8873-A0411DCC33FE}" dt="2021-07-06T21:15:19.586" v="2798" actId="6549"/>
          <ac:spMkLst>
            <pc:docMk/>
            <pc:sldMk cId="3879542303" sldId="712"/>
            <ac:spMk id="8" creationId="{B46A3B42-655F-4970-82E0-E7E5A99CE90E}"/>
          </ac:spMkLst>
        </pc:spChg>
        <pc:spChg chg="add del mod">
          <ac:chgData name="Nathan Morrison" userId="a8088875ec538e5b" providerId="LiveId" clId="{5828B40C-BCC1-46E6-8873-A0411DCC33FE}" dt="2021-07-06T21:08:15.907" v="2593" actId="478"/>
          <ac:spMkLst>
            <pc:docMk/>
            <pc:sldMk cId="3879542303" sldId="712"/>
            <ac:spMk id="9" creationId="{9C5C6D9B-A21C-4AD0-AF61-E7319D2A18D0}"/>
          </ac:spMkLst>
        </pc:spChg>
        <pc:spChg chg="mod">
          <ac:chgData name="Nathan Morrison" userId="a8088875ec538e5b" providerId="LiveId" clId="{5828B40C-BCC1-46E6-8873-A0411DCC33FE}" dt="2021-07-07T20:52:14.361" v="6765" actId="20577"/>
          <ac:spMkLst>
            <pc:docMk/>
            <pc:sldMk cId="3879542303" sldId="712"/>
            <ac:spMk id="10" creationId="{00000000-0000-0000-0000-000000000000}"/>
          </ac:spMkLst>
        </pc:spChg>
        <pc:picChg chg="add del mod">
          <ac:chgData name="Nathan Morrison" userId="a8088875ec538e5b" providerId="LiveId" clId="{5828B40C-BCC1-46E6-8873-A0411DCC33FE}" dt="2021-07-06T21:08:13.907" v="2592" actId="478"/>
          <ac:picMkLst>
            <pc:docMk/>
            <pc:sldMk cId="3879542303" sldId="712"/>
            <ac:picMk id="7" creationId="{8D07A285-A249-438B-B7F4-ED4746BFA942}"/>
          </ac:picMkLst>
        </pc:picChg>
        <pc:picChg chg="add mod">
          <ac:chgData name="Nathan Morrison" userId="a8088875ec538e5b" providerId="LiveId" clId="{5828B40C-BCC1-46E6-8873-A0411DCC33FE}" dt="2021-07-06T21:08:32.935" v="2600" actId="14100"/>
          <ac:picMkLst>
            <pc:docMk/>
            <pc:sldMk cId="3879542303" sldId="712"/>
            <ac:picMk id="11" creationId="{3890AD9B-34C4-4729-B71D-65CF15308047}"/>
          </ac:picMkLst>
        </pc:picChg>
        <pc:picChg chg="del">
          <ac:chgData name="Nathan Morrison" userId="a8088875ec538e5b" providerId="LiveId" clId="{5828B40C-BCC1-46E6-8873-A0411DCC33FE}" dt="2021-07-06T21:00:40.253" v="2590" actId="478"/>
          <ac:picMkLst>
            <pc:docMk/>
            <pc:sldMk cId="3879542303" sldId="712"/>
            <ac:picMk id="1026" creationId="{CB29A0B8-E2AA-44D1-B027-6E84E2278C0A}"/>
          </ac:picMkLst>
        </pc:picChg>
      </pc:sldChg>
      <pc:sldChg chg="new del">
        <pc:chgData name="Nathan Morrison" userId="a8088875ec538e5b" providerId="LiveId" clId="{5828B40C-BCC1-46E6-8873-A0411DCC33FE}" dt="2021-07-07T19:04:56.024" v="4802" actId="47"/>
        <pc:sldMkLst>
          <pc:docMk/>
          <pc:sldMk cId="1439473066" sldId="713"/>
        </pc:sldMkLst>
      </pc:sldChg>
      <pc:sldChg chg="new del">
        <pc:chgData name="Nathan Morrison" userId="a8088875ec538e5b" providerId="LiveId" clId="{5828B40C-BCC1-46E6-8873-A0411DCC33FE}" dt="2021-07-07T19:26:11.235" v="5340" actId="47"/>
        <pc:sldMkLst>
          <pc:docMk/>
          <pc:sldMk cId="493516046" sldId="714"/>
        </pc:sldMkLst>
      </pc:sldChg>
      <pc:sldChg chg="new add del modNotesTx">
        <pc:chgData name="Nathan Morrison" userId="a8088875ec538e5b" providerId="LiveId" clId="{5828B40C-BCC1-46E6-8873-A0411DCC33FE}" dt="2021-07-07T05:17:34.190" v="2836" actId="47"/>
        <pc:sldMkLst>
          <pc:docMk/>
          <pc:sldMk cId="3650362082" sldId="715"/>
        </pc:sldMkLst>
      </pc:sldChg>
      <pc:sldChg chg="addSp delSp modSp add mod modTransition modNotes modNotesTx">
        <pc:chgData name="Nathan Morrison" userId="a8088875ec538e5b" providerId="LiveId" clId="{5828B40C-BCC1-46E6-8873-A0411DCC33FE}" dt="2021-07-08T19:29:58.538" v="7192" actId="20577"/>
        <pc:sldMkLst>
          <pc:docMk/>
          <pc:sldMk cId="791304680" sldId="716"/>
        </pc:sldMkLst>
        <pc:spChg chg="mod">
          <ac:chgData name="Nathan Morrison" userId="a8088875ec538e5b" providerId="LiveId" clId="{5828B40C-BCC1-46E6-8873-A0411DCC33FE}" dt="2021-07-07T05:19:10.929" v="2842" actId="20577"/>
          <ac:spMkLst>
            <pc:docMk/>
            <pc:sldMk cId="791304680" sldId="716"/>
            <ac:spMk id="8" creationId="{B46A3B42-655F-4970-82E0-E7E5A99CE90E}"/>
          </ac:spMkLst>
        </pc:spChg>
        <pc:spChg chg="mod">
          <ac:chgData name="Nathan Morrison" userId="a8088875ec538e5b" providerId="LiveId" clId="{5828B40C-BCC1-46E6-8873-A0411DCC33FE}" dt="2021-07-07T20:41:14.173" v="6434" actId="6549"/>
          <ac:spMkLst>
            <pc:docMk/>
            <pc:sldMk cId="791304680" sldId="716"/>
            <ac:spMk id="10" creationId="{00000000-0000-0000-0000-000000000000}"/>
          </ac:spMkLst>
        </pc:spChg>
        <pc:picChg chg="add mod">
          <ac:chgData name="Nathan Morrison" userId="a8088875ec538e5b" providerId="LiveId" clId="{5828B40C-BCC1-46E6-8873-A0411DCC33FE}" dt="2021-07-07T05:21:40.742" v="2852" actId="1076"/>
          <ac:picMkLst>
            <pc:docMk/>
            <pc:sldMk cId="791304680" sldId="716"/>
            <ac:picMk id="7" creationId="{F0DCCDC1-F9CC-4DF5-9315-66079A59ADD3}"/>
          </ac:picMkLst>
        </pc:picChg>
        <pc:picChg chg="del">
          <ac:chgData name="Nathan Morrison" userId="a8088875ec538e5b" providerId="LiveId" clId="{5828B40C-BCC1-46E6-8873-A0411DCC33FE}" dt="2021-07-07T05:21:19.967" v="2849" actId="478"/>
          <ac:picMkLst>
            <pc:docMk/>
            <pc:sldMk cId="791304680" sldId="716"/>
            <ac:picMk id="1026" creationId="{CB29A0B8-E2AA-44D1-B027-6E84E2278C0A}"/>
          </ac:picMkLst>
        </pc:picChg>
      </pc:sldChg>
      <pc:sldChg chg="new del">
        <pc:chgData name="Nathan Morrison" userId="a8088875ec538e5b" providerId="LiveId" clId="{5828B40C-BCC1-46E6-8873-A0411DCC33FE}" dt="2021-07-07T05:50:56.116" v="3776" actId="47"/>
        <pc:sldMkLst>
          <pc:docMk/>
          <pc:sldMk cId="800858257" sldId="717"/>
        </pc:sldMkLst>
      </pc:sldChg>
      <pc:sldChg chg="modSp add mod modTransition modNotes modNotesTx">
        <pc:chgData name="Nathan Morrison" userId="a8088875ec538e5b" providerId="LiveId" clId="{5828B40C-BCC1-46E6-8873-A0411DCC33FE}" dt="2021-07-08T19:14:15.290" v="7091"/>
        <pc:sldMkLst>
          <pc:docMk/>
          <pc:sldMk cId="185541872" sldId="718"/>
        </pc:sldMkLst>
        <pc:spChg chg="mod">
          <ac:chgData name="Nathan Morrison" userId="a8088875ec538e5b" providerId="LiveId" clId="{5828B40C-BCC1-46E6-8873-A0411DCC33FE}" dt="2021-07-07T20:54:09.701" v="6797" actId="14100"/>
          <ac:spMkLst>
            <pc:docMk/>
            <pc:sldMk cId="185541872" sldId="718"/>
            <ac:spMk id="8" creationId="{B46A3B42-655F-4970-82E0-E7E5A99CE90E}"/>
          </ac:spMkLst>
        </pc:spChg>
        <pc:spChg chg="mod">
          <ac:chgData name="Nathan Morrison" userId="a8088875ec538e5b" providerId="LiveId" clId="{5828B40C-BCC1-46E6-8873-A0411DCC33FE}" dt="2021-07-07T06:02:43.282" v="3893" actId="27636"/>
          <ac:spMkLst>
            <pc:docMk/>
            <pc:sldMk cId="185541872" sldId="718"/>
            <ac:spMk id="10" creationId="{00000000-0000-0000-0000-000000000000}"/>
          </ac:spMkLst>
        </pc:spChg>
        <pc:spChg chg="mod">
          <ac:chgData name="Nathan Morrison" userId="a8088875ec538e5b" providerId="LiveId" clId="{5828B40C-BCC1-46E6-8873-A0411DCC33FE}" dt="2021-07-07T05:51:22.807" v="3781" actId="20577"/>
          <ac:spMkLst>
            <pc:docMk/>
            <pc:sldMk cId="185541872" sldId="718"/>
            <ac:spMk id="141314" creationId="{00000000-0000-0000-0000-000000000000}"/>
          </ac:spMkLst>
        </pc:spChg>
        <pc:picChg chg="mod">
          <ac:chgData name="Nathan Morrison" userId="a8088875ec538e5b" providerId="LiveId" clId="{5828B40C-BCC1-46E6-8873-A0411DCC33FE}" dt="2021-07-07T06:02:40.360" v="3891" actId="1076"/>
          <ac:picMkLst>
            <pc:docMk/>
            <pc:sldMk cId="185541872" sldId="718"/>
            <ac:picMk id="7" creationId="{E9AE4E46-D693-4619-AA9A-3054F8AE5744}"/>
          </ac:picMkLst>
        </pc:picChg>
      </pc:sldChg>
      <pc:sldChg chg="new del">
        <pc:chgData name="Nathan Morrison" userId="a8088875ec538e5b" providerId="LiveId" clId="{5828B40C-BCC1-46E6-8873-A0411DCC33FE}" dt="2021-07-07T18:37:40.134" v="4334" actId="47"/>
        <pc:sldMkLst>
          <pc:docMk/>
          <pc:sldMk cId="2370077557" sldId="719"/>
        </pc:sldMkLst>
      </pc:sldChg>
      <pc:sldChg chg="modSp add mod modTransition modNotes modNotesTx">
        <pc:chgData name="Nathan Morrison" userId="a8088875ec538e5b" providerId="LiveId" clId="{5828B40C-BCC1-46E6-8873-A0411DCC33FE}" dt="2021-07-08T19:33:10.301" v="7298" actId="20577"/>
        <pc:sldMkLst>
          <pc:docMk/>
          <pc:sldMk cId="1621019" sldId="720"/>
        </pc:sldMkLst>
        <pc:spChg chg="mod">
          <ac:chgData name="Nathan Morrison" userId="a8088875ec538e5b" providerId="LiveId" clId="{5828B40C-BCC1-46E6-8873-A0411DCC33FE}" dt="2021-07-07T21:44:37.448" v="6854" actId="6549"/>
          <ac:spMkLst>
            <pc:docMk/>
            <pc:sldMk cId="1621019" sldId="720"/>
            <ac:spMk id="8" creationId="{B46A3B42-655F-4970-82E0-E7E5A99CE90E}"/>
          </ac:spMkLst>
        </pc:spChg>
        <pc:spChg chg="mod">
          <ac:chgData name="Nathan Morrison" userId="a8088875ec538e5b" providerId="LiveId" clId="{5828B40C-BCC1-46E6-8873-A0411DCC33FE}" dt="2021-07-07T19:04:29.100" v="4799" actId="20577"/>
          <ac:spMkLst>
            <pc:docMk/>
            <pc:sldMk cId="1621019" sldId="720"/>
            <ac:spMk id="10" creationId="{00000000-0000-0000-0000-000000000000}"/>
          </ac:spMkLst>
        </pc:spChg>
        <pc:picChg chg="mod">
          <ac:chgData name="Nathan Morrison" userId="a8088875ec538e5b" providerId="LiveId" clId="{5828B40C-BCC1-46E6-8873-A0411DCC33FE}" dt="2021-07-07T18:48:32.905" v="4405" actId="14826"/>
          <ac:picMkLst>
            <pc:docMk/>
            <pc:sldMk cId="1621019" sldId="720"/>
            <ac:picMk id="7" creationId="{E9AE4E46-D693-4619-AA9A-3054F8AE5744}"/>
          </ac:picMkLst>
        </pc:picChg>
      </pc:sldChg>
      <pc:sldChg chg="modSp add mod modTransition modNotes modNotesTx">
        <pc:chgData name="Nathan Morrison" userId="a8088875ec538e5b" providerId="LiveId" clId="{5828B40C-BCC1-46E6-8873-A0411DCC33FE}" dt="2021-07-08T19:35:04.551" v="7321" actId="6549"/>
        <pc:sldMkLst>
          <pc:docMk/>
          <pc:sldMk cId="2754221472" sldId="721"/>
        </pc:sldMkLst>
        <pc:spChg chg="mod">
          <ac:chgData name="Nathan Morrison" userId="a8088875ec538e5b" providerId="LiveId" clId="{5828B40C-BCC1-46E6-8873-A0411DCC33FE}" dt="2021-07-07T19:23:51.576" v="5330" actId="20577"/>
          <ac:spMkLst>
            <pc:docMk/>
            <pc:sldMk cId="2754221472" sldId="721"/>
            <ac:spMk id="8" creationId="{B46A3B42-655F-4970-82E0-E7E5A99CE90E}"/>
          </ac:spMkLst>
        </pc:spChg>
        <pc:spChg chg="mod">
          <ac:chgData name="Nathan Morrison" userId="a8088875ec538e5b" providerId="LiveId" clId="{5828B40C-BCC1-46E6-8873-A0411DCC33FE}" dt="2021-07-07T19:23:26.080" v="5322" actId="6549"/>
          <ac:spMkLst>
            <pc:docMk/>
            <pc:sldMk cId="2754221472" sldId="721"/>
            <ac:spMk id="10" creationId="{00000000-0000-0000-0000-000000000000}"/>
          </ac:spMkLst>
        </pc:spChg>
        <pc:picChg chg="mod">
          <ac:chgData name="Nathan Morrison" userId="a8088875ec538e5b" providerId="LiveId" clId="{5828B40C-BCC1-46E6-8873-A0411DCC33FE}" dt="2021-07-07T19:17:19.809" v="5112" actId="14100"/>
          <ac:picMkLst>
            <pc:docMk/>
            <pc:sldMk cId="2754221472" sldId="721"/>
            <ac:picMk id="7" creationId="{E9AE4E46-D693-4619-AA9A-3054F8AE5744}"/>
          </ac:picMkLst>
        </pc:picChg>
      </pc:sldChg>
      <pc:sldChg chg="new del">
        <pc:chgData name="Nathan Morrison" userId="a8088875ec538e5b" providerId="LiveId" clId="{5828B40C-BCC1-46E6-8873-A0411DCC33FE}" dt="2021-07-07T19:33:46.104" v="5588" actId="47"/>
        <pc:sldMkLst>
          <pc:docMk/>
          <pc:sldMk cId="2582260424" sldId="722"/>
        </pc:sldMkLst>
      </pc:sldChg>
      <pc:sldChg chg="new del">
        <pc:chgData name="Nathan Morrison" userId="a8088875ec538e5b" providerId="LiveId" clId="{5828B40C-BCC1-46E6-8873-A0411DCC33FE}" dt="2021-07-07T19:33:47.444" v="5589" actId="47"/>
        <pc:sldMkLst>
          <pc:docMk/>
          <pc:sldMk cId="1752900674" sldId="723"/>
        </pc:sldMkLst>
      </pc:sldChg>
      <pc:sldChg chg="add del">
        <pc:chgData name="Nathan Morrison" userId="a8088875ec538e5b" providerId="LiveId" clId="{5828B40C-BCC1-46E6-8873-A0411DCC33FE}" dt="2021-07-07T19:32:03.639" v="5510" actId="2696"/>
        <pc:sldMkLst>
          <pc:docMk/>
          <pc:sldMk cId="206549923" sldId="724"/>
        </pc:sldMkLst>
      </pc:sldChg>
      <pc:sldChg chg="delSp modSp add mod modTransition modAnim modNotes modNotesTx">
        <pc:chgData name="Nathan Morrison" userId="a8088875ec538e5b" providerId="LiveId" clId="{5828B40C-BCC1-46E6-8873-A0411DCC33FE}" dt="2021-07-08T19:07:33.529" v="7057" actId="478"/>
        <pc:sldMkLst>
          <pc:docMk/>
          <pc:sldMk cId="2444485921" sldId="724"/>
        </pc:sldMkLst>
        <pc:spChg chg="mod">
          <ac:chgData name="Nathan Morrison" userId="a8088875ec538e5b" providerId="LiveId" clId="{5828B40C-BCC1-46E6-8873-A0411DCC33FE}" dt="2021-07-07T19:32:43.668" v="5553" actId="122"/>
          <ac:spMkLst>
            <pc:docMk/>
            <pc:sldMk cId="2444485921" sldId="724"/>
            <ac:spMk id="9" creationId="{00000000-0000-0000-0000-000000000000}"/>
          </ac:spMkLst>
        </pc:spChg>
        <pc:spChg chg="mod">
          <ac:chgData name="Nathan Morrison" userId="a8088875ec538e5b" providerId="LiveId" clId="{5828B40C-BCC1-46E6-8873-A0411DCC33FE}" dt="2021-07-07T19:34:12.184" v="5592" actId="207"/>
          <ac:spMkLst>
            <pc:docMk/>
            <pc:sldMk cId="2444485921" sldId="724"/>
            <ac:spMk id="134146" creationId="{00000000-0000-0000-0000-000000000000}"/>
          </ac:spMkLst>
        </pc:spChg>
        <pc:spChg chg="mod">
          <ac:chgData name="Nathan Morrison" userId="a8088875ec538e5b" providerId="LiveId" clId="{5828B40C-BCC1-46E6-8873-A0411DCC33FE}" dt="2021-07-07T20:28:15.611" v="6272" actId="207"/>
          <ac:spMkLst>
            <pc:docMk/>
            <pc:sldMk cId="2444485921" sldId="724"/>
            <ac:spMk id="134147" creationId="{00000000-0000-0000-0000-000000000000}"/>
          </ac:spMkLst>
        </pc:spChg>
        <pc:spChg chg="del">
          <ac:chgData name="Nathan Morrison" userId="a8088875ec538e5b" providerId="LiveId" clId="{5828B40C-BCC1-46E6-8873-A0411DCC33FE}" dt="2021-07-07T19:32:46.400" v="5554" actId="21"/>
          <ac:spMkLst>
            <pc:docMk/>
            <pc:sldMk cId="2444485921" sldId="724"/>
            <ac:spMk id="134153" creationId="{00000000-0000-0000-0000-000000000000}"/>
          </ac:spMkLst>
        </pc:spChg>
        <pc:spChg chg="del">
          <ac:chgData name="Nathan Morrison" userId="a8088875ec538e5b" providerId="LiveId" clId="{5828B40C-BCC1-46E6-8873-A0411DCC33FE}" dt="2021-07-07T19:32:39.764" v="5552" actId="21"/>
          <ac:spMkLst>
            <pc:docMk/>
            <pc:sldMk cId="2444485921" sldId="724"/>
            <ac:spMk id="134154" creationId="{00000000-0000-0000-0000-000000000000}"/>
          </ac:spMkLst>
        </pc:spChg>
        <pc:picChg chg="mod">
          <ac:chgData name="Nathan Morrison" userId="a8088875ec538e5b" providerId="LiveId" clId="{5828B40C-BCC1-46E6-8873-A0411DCC33FE}" dt="2021-07-07T19:33:16.007" v="5559" actId="1076"/>
          <ac:picMkLst>
            <pc:docMk/>
            <pc:sldMk cId="2444485921" sldId="724"/>
            <ac:picMk id="134150" creationId="{00000000-0000-0000-0000-000000000000}"/>
          </ac:picMkLst>
        </pc:picChg>
        <pc:picChg chg="mod">
          <ac:chgData name="Nathan Morrison" userId="a8088875ec538e5b" providerId="LiveId" clId="{5828B40C-BCC1-46E6-8873-A0411DCC33FE}" dt="2021-07-07T19:33:00.394" v="5557" actId="1076"/>
          <ac:picMkLst>
            <pc:docMk/>
            <pc:sldMk cId="2444485921" sldId="724"/>
            <ac:picMk id="134151" creationId="{00000000-0000-0000-0000-000000000000}"/>
          </ac:picMkLst>
        </pc:picChg>
        <pc:picChg chg="mod">
          <ac:chgData name="Nathan Morrison" userId="a8088875ec538e5b" providerId="LiveId" clId="{5828B40C-BCC1-46E6-8873-A0411DCC33FE}" dt="2021-07-07T19:32:54.823" v="5556" actId="1076"/>
          <ac:picMkLst>
            <pc:docMk/>
            <pc:sldMk cId="2444485921" sldId="724"/>
            <ac:picMk id="134152" creationId="{00000000-0000-0000-0000-000000000000}"/>
          </ac:picMkLst>
        </pc:picChg>
      </pc:sldChg>
      <pc:sldChg chg="new del">
        <pc:chgData name="Nathan Morrison" userId="a8088875ec538e5b" providerId="LiveId" clId="{5828B40C-BCC1-46E6-8873-A0411DCC33FE}" dt="2021-07-07T19:41:49.338" v="5692" actId="47"/>
        <pc:sldMkLst>
          <pc:docMk/>
          <pc:sldMk cId="3472398571" sldId="725"/>
        </pc:sldMkLst>
      </pc:sldChg>
      <pc:sldChg chg="new del">
        <pc:chgData name="Nathan Morrison" userId="a8088875ec538e5b" providerId="LiveId" clId="{5828B40C-BCC1-46E6-8873-A0411DCC33FE}" dt="2021-07-07T19:44:40.376" v="5740" actId="47"/>
        <pc:sldMkLst>
          <pc:docMk/>
          <pc:sldMk cId="2526233126" sldId="726"/>
        </pc:sldMkLst>
      </pc:sldChg>
      <pc:sldChg chg="new del">
        <pc:chgData name="Nathan Morrison" userId="a8088875ec538e5b" providerId="LiveId" clId="{5828B40C-BCC1-46E6-8873-A0411DCC33FE}" dt="2021-07-07T19:46:48.217" v="5773" actId="47"/>
        <pc:sldMkLst>
          <pc:docMk/>
          <pc:sldMk cId="1557719476" sldId="727"/>
        </pc:sldMkLst>
      </pc:sldChg>
      <pc:sldChg chg="new del">
        <pc:chgData name="Nathan Morrison" userId="a8088875ec538e5b" providerId="LiveId" clId="{5828B40C-BCC1-46E6-8873-A0411DCC33FE}" dt="2021-07-07T19:52:59.658" v="5840" actId="47"/>
        <pc:sldMkLst>
          <pc:docMk/>
          <pc:sldMk cId="3925522072" sldId="728"/>
        </pc:sldMkLst>
      </pc:sldChg>
      <pc:sldChg chg="modSp add del mod modNotesTx">
        <pc:chgData name="Nathan Morrison" userId="a8088875ec538e5b" providerId="LiveId" clId="{5828B40C-BCC1-46E6-8873-A0411DCC33FE}" dt="2021-07-07T19:58:29.621" v="5873" actId="2696"/>
        <pc:sldMkLst>
          <pc:docMk/>
          <pc:sldMk cId="2127810367" sldId="729"/>
        </pc:sldMkLst>
        <pc:spChg chg="mod">
          <ac:chgData name="Nathan Morrison" userId="a8088875ec538e5b" providerId="LiveId" clId="{5828B40C-BCC1-46E6-8873-A0411DCC33FE}" dt="2021-07-07T19:44:23.112" v="5737" actId="14100"/>
          <ac:spMkLst>
            <pc:docMk/>
            <pc:sldMk cId="2127810367" sldId="729"/>
            <ac:spMk id="10" creationId="{00000000-0000-0000-0000-000000000000}"/>
          </ac:spMkLst>
        </pc:spChg>
        <pc:spChg chg="mod">
          <ac:chgData name="Nathan Morrison" userId="a8088875ec538e5b" providerId="LiveId" clId="{5828B40C-BCC1-46E6-8873-A0411DCC33FE}" dt="2021-07-07T19:44:17.463" v="5736" actId="14100"/>
          <ac:spMkLst>
            <pc:docMk/>
            <pc:sldMk cId="2127810367" sldId="729"/>
            <ac:spMk id="141314" creationId="{00000000-0000-0000-0000-000000000000}"/>
          </ac:spMkLst>
        </pc:spChg>
        <pc:picChg chg="mod">
          <ac:chgData name="Nathan Morrison" userId="a8088875ec538e5b" providerId="LiveId" clId="{5828B40C-BCC1-46E6-8873-A0411DCC33FE}" dt="2021-07-07T19:38:41.713" v="5638" actId="14100"/>
          <ac:picMkLst>
            <pc:docMk/>
            <pc:sldMk cId="2127810367" sldId="729"/>
            <ac:picMk id="1026" creationId="{CB29A0B8-E2AA-44D1-B027-6E84E2278C0A}"/>
          </ac:picMkLst>
        </pc:picChg>
      </pc:sldChg>
      <pc:sldChg chg="modSp add mod modTransition modNotes">
        <pc:chgData name="Nathan Morrison" userId="a8088875ec538e5b" providerId="LiveId" clId="{5828B40C-BCC1-46E6-8873-A0411DCC33FE}" dt="2021-07-08T19:08:24.441" v="7073" actId="478"/>
        <pc:sldMkLst>
          <pc:docMk/>
          <pc:sldMk cId="3085177090" sldId="729"/>
        </pc:sldMkLst>
        <pc:spChg chg="mod">
          <ac:chgData name="Nathan Morrison" userId="a8088875ec538e5b" providerId="LiveId" clId="{5828B40C-BCC1-46E6-8873-A0411DCC33FE}" dt="2021-07-07T20:47:59.481" v="6707" actId="6549"/>
          <ac:spMkLst>
            <pc:docMk/>
            <pc:sldMk cId="3085177090" sldId="729"/>
            <ac:spMk id="141314" creationId="{00000000-0000-0000-0000-000000000000}"/>
          </ac:spMkLst>
        </pc:spChg>
      </pc:sldChg>
      <pc:sldChg chg="modSp add mod modTransition modNotes modNotesTx">
        <pc:chgData name="Nathan Morrison" userId="a8088875ec538e5b" providerId="LiveId" clId="{5828B40C-BCC1-46E6-8873-A0411DCC33FE}" dt="2021-07-08T19:07:52.849" v="7065" actId="478"/>
        <pc:sldMkLst>
          <pc:docMk/>
          <pc:sldMk cId="399058650" sldId="730"/>
        </pc:sldMkLst>
        <pc:spChg chg="mod">
          <ac:chgData name="Nathan Morrison" userId="a8088875ec538e5b" providerId="LiveId" clId="{5828B40C-BCC1-46E6-8873-A0411DCC33FE}" dt="2021-07-08T18:53:30.711" v="6860" actId="20577"/>
          <ac:spMkLst>
            <pc:docMk/>
            <pc:sldMk cId="399058650" sldId="730"/>
            <ac:spMk id="10" creationId="{00000000-0000-0000-0000-000000000000}"/>
          </ac:spMkLst>
        </pc:spChg>
      </pc:sldChg>
      <pc:sldChg chg="addSp delSp modSp add del mod modNotesTx">
        <pc:chgData name="Nathan Morrison" userId="a8088875ec538e5b" providerId="LiveId" clId="{5828B40C-BCC1-46E6-8873-A0411DCC33FE}" dt="2021-07-07T20:08:31.931" v="5990" actId="2696"/>
        <pc:sldMkLst>
          <pc:docMk/>
          <pc:sldMk cId="3922784905" sldId="730"/>
        </pc:sldMkLst>
        <pc:spChg chg="mod">
          <ac:chgData name="Nathan Morrison" userId="a8088875ec538e5b" providerId="LiveId" clId="{5828B40C-BCC1-46E6-8873-A0411DCC33FE}" dt="2021-07-07T19:46:26.292" v="5769" actId="122"/>
          <ac:spMkLst>
            <pc:docMk/>
            <pc:sldMk cId="3922784905" sldId="730"/>
            <ac:spMk id="10" creationId="{00000000-0000-0000-0000-000000000000}"/>
          </ac:spMkLst>
        </pc:spChg>
        <pc:spChg chg="mod">
          <ac:chgData name="Nathan Morrison" userId="a8088875ec538e5b" providerId="LiveId" clId="{5828B40C-BCC1-46E6-8873-A0411DCC33FE}" dt="2021-07-07T19:44:09.030" v="5734" actId="14100"/>
          <ac:spMkLst>
            <pc:docMk/>
            <pc:sldMk cId="3922784905" sldId="730"/>
            <ac:spMk id="141314" creationId="{00000000-0000-0000-0000-000000000000}"/>
          </ac:spMkLst>
        </pc:spChg>
        <pc:picChg chg="add mod">
          <ac:chgData name="Nathan Morrison" userId="a8088875ec538e5b" providerId="LiveId" clId="{5828B40C-BCC1-46E6-8873-A0411DCC33FE}" dt="2021-07-07T19:42:58.153" v="5695" actId="1076"/>
          <ac:picMkLst>
            <pc:docMk/>
            <pc:sldMk cId="3922784905" sldId="730"/>
            <ac:picMk id="7" creationId="{C3C8F135-0AD6-4542-BC8B-F5CF1E129375}"/>
          </ac:picMkLst>
        </pc:picChg>
        <pc:picChg chg="del">
          <ac:chgData name="Nathan Morrison" userId="a8088875ec538e5b" providerId="LiveId" clId="{5828B40C-BCC1-46E6-8873-A0411DCC33FE}" dt="2021-07-07T19:42:55.123" v="5694" actId="478"/>
          <ac:picMkLst>
            <pc:docMk/>
            <pc:sldMk cId="3922784905" sldId="730"/>
            <ac:picMk id="1026" creationId="{CB29A0B8-E2AA-44D1-B027-6E84E2278C0A}"/>
          </ac:picMkLst>
        </pc:picChg>
      </pc:sldChg>
      <pc:sldChg chg="modSp add mod modTransition modNotes modNotesTx">
        <pc:chgData name="Nathan Morrison" userId="a8088875ec538e5b" providerId="LiveId" clId="{5828B40C-BCC1-46E6-8873-A0411DCC33FE}" dt="2021-07-08T19:08:33.529" v="7077" actId="478"/>
        <pc:sldMkLst>
          <pc:docMk/>
          <pc:sldMk cId="193332014" sldId="731"/>
        </pc:sldMkLst>
        <pc:spChg chg="mod">
          <ac:chgData name="Nathan Morrison" userId="a8088875ec538e5b" providerId="LiveId" clId="{5828B40C-BCC1-46E6-8873-A0411DCC33FE}" dt="2021-07-08T18:54:14.735" v="6866" actId="20577"/>
          <ac:spMkLst>
            <pc:docMk/>
            <pc:sldMk cId="193332014" sldId="731"/>
            <ac:spMk id="10" creationId="{00000000-0000-0000-0000-000000000000}"/>
          </ac:spMkLst>
        </pc:spChg>
      </pc:sldChg>
      <pc:sldChg chg="addSp delSp modSp add del mod modNotesTx">
        <pc:chgData name="Nathan Morrison" userId="a8088875ec538e5b" providerId="LiveId" clId="{5828B40C-BCC1-46E6-8873-A0411DCC33FE}" dt="2021-07-07T19:56:46.739" v="5862" actId="2696"/>
        <pc:sldMkLst>
          <pc:docMk/>
          <pc:sldMk cId="1746486195" sldId="731"/>
        </pc:sldMkLst>
        <pc:spChg chg="mod">
          <ac:chgData name="Nathan Morrison" userId="a8088875ec538e5b" providerId="LiveId" clId="{5828B40C-BCC1-46E6-8873-A0411DCC33FE}" dt="2021-07-07T19:46:21.935" v="5768" actId="122"/>
          <ac:spMkLst>
            <pc:docMk/>
            <pc:sldMk cId="1746486195" sldId="731"/>
            <ac:spMk id="10" creationId="{00000000-0000-0000-0000-000000000000}"/>
          </ac:spMkLst>
        </pc:spChg>
        <pc:spChg chg="mod">
          <ac:chgData name="Nathan Morrison" userId="a8088875ec538e5b" providerId="LiveId" clId="{5828B40C-BCC1-46E6-8873-A0411DCC33FE}" dt="2021-07-07T19:45:16.148" v="5758" actId="20577"/>
          <ac:spMkLst>
            <pc:docMk/>
            <pc:sldMk cId="1746486195" sldId="731"/>
            <ac:spMk id="141314" creationId="{00000000-0000-0000-0000-000000000000}"/>
          </ac:spMkLst>
        </pc:spChg>
        <pc:picChg chg="del">
          <ac:chgData name="Nathan Morrison" userId="a8088875ec538e5b" providerId="LiveId" clId="{5828B40C-BCC1-46E6-8873-A0411DCC33FE}" dt="2021-07-07T19:45:20.549" v="5760" actId="478"/>
          <ac:picMkLst>
            <pc:docMk/>
            <pc:sldMk cId="1746486195" sldId="731"/>
            <ac:picMk id="7" creationId="{C3C8F135-0AD6-4542-BC8B-F5CF1E129375}"/>
          </ac:picMkLst>
        </pc:picChg>
        <pc:picChg chg="add mod">
          <ac:chgData name="Nathan Morrison" userId="a8088875ec538e5b" providerId="LiveId" clId="{5828B40C-BCC1-46E6-8873-A0411DCC33FE}" dt="2021-07-07T19:45:31.341" v="5763" actId="1076"/>
          <ac:picMkLst>
            <pc:docMk/>
            <pc:sldMk cId="1746486195" sldId="731"/>
            <ac:picMk id="8" creationId="{47A58742-1867-4174-9610-72A3B293D6A7}"/>
          </ac:picMkLst>
        </pc:picChg>
      </pc:sldChg>
      <pc:sldChg chg="modSp add mod modTransition modNotes modNotesTx">
        <pc:chgData name="Nathan Morrison" userId="a8088875ec538e5b" providerId="LiveId" clId="{5828B40C-BCC1-46E6-8873-A0411DCC33FE}" dt="2021-07-08T19:07:42.977" v="7061" actId="478"/>
        <pc:sldMkLst>
          <pc:docMk/>
          <pc:sldMk cId="711046175" sldId="732"/>
        </pc:sldMkLst>
        <pc:spChg chg="mod">
          <ac:chgData name="Nathan Morrison" userId="a8088875ec538e5b" providerId="LiveId" clId="{5828B40C-BCC1-46E6-8873-A0411DCC33FE}" dt="2021-07-08T18:53:21.155" v="6859" actId="20577"/>
          <ac:spMkLst>
            <pc:docMk/>
            <pc:sldMk cId="711046175" sldId="732"/>
            <ac:spMk id="10" creationId="{00000000-0000-0000-0000-000000000000}"/>
          </ac:spMkLst>
        </pc:spChg>
      </pc:sldChg>
      <pc:sldChg chg="addSp delSp modSp add del mod modNotesTx">
        <pc:chgData name="Nathan Morrison" userId="a8088875ec538e5b" providerId="LiveId" clId="{5828B40C-BCC1-46E6-8873-A0411DCC33FE}" dt="2021-07-07T19:58:22.872" v="5870" actId="2696"/>
        <pc:sldMkLst>
          <pc:docMk/>
          <pc:sldMk cId="4240887199" sldId="732"/>
        </pc:sldMkLst>
        <pc:spChg chg="mod">
          <ac:chgData name="Nathan Morrison" userId="a8088875ec538e5b" providerId="LiveId" clId="{5828B40C-BCC1-46E6-8873-A0411DCC33FE}" dt="2021-07-07T19:52:25.555" v="5835" actId="20577"/>
          <ac:spMkLst>
            <pc:docMk/>
            <pc:sldMk cId="4240887199" sldId="732"/>
            <ac:spMk id="141314" creationId="{00000000-0000-0000-0000-000000000000}"/>
          </ac:spMkLst>
        </pc:spChg>
        <pc:picChg chg="add del mod">
          <ac:chgData name="Nathan Morrison" userId="a8088875ec538e5b" providerId="LiveId" clId="{5828B40C-BCC1-46E6-8873-A0411DCC33FE}" dt="2021-07-07T19:52:13.705" v="5820" actId="478"/>
          <ac:picMkLst>
            <pc:docMk/>
            <pc:sldMk cId="4240887199" sldId="732"/>
            <ac:picMk id="7" creationId="{892A9BA1-8485-4153-B242-23C1EC5DAC5D}"/>
          </ac:picMkLst>
        </pc:picChg>
        <pc:picChg chg="del">
          <ac:chgData name="Nathan Morrison" userId="a8088875ec538e5b" providerId="LiveId" clId="{5828B40C-BCC1-46E6-8873-A0411DCC33FE}" dt="2021-07-07T19:47:12.631" v="5790" actId="478"/>
          <ac:picMkLst>
            <pc:docMk/>
            <pc:sldMk cId="4240887199" sldId="732"/>
            <ac:picMk id="8" creationId="{47A58742-1867-4174-9610-72A3B293D6A7}"/>
          </ac:picMkLst>
        </pc:picChg>
        <pc:picChg chg="add mod">
          <ac:chgData name="Nathan Morrison" userId="a8088875ec538e5b" providerId="LiveId" clId="{5828B40C-BCC1-46E6-8873-A0411DCC33FE}" dt="2021-07-07T19:52:20.419" v="5822" actId="14100"/>
          <ac:picMkLst>
            <pc:docMk/>
            <pc:sldMk cId="4240887199" sldId="732"/>
            <ac:picMk id="9" creationId="{5C0C67B2-790B-42D4-BC2D-E37EEC8FD3FD}"/>
          </ac:picMkLst>
        </pc:picChg>
      </pc:sldChg>
      <pc:sldChg chg="new del">
        <pc:chgData name="Nathan Morrison" userId="a8088875ec538e5b" providerId="LiveId" clId="{5828B40C-BCC1-46E6-8873-A0411DCC33FE}" dt="2021-07-07T19:50:53.961" v="5806" actId="47"/>
        <pc:sldMkLst>
          <pc:docMk/>
          <pc:sldMk cId="3939442048" sldId="733"/>
        </pc:sldMkLst>
      </pc:sldChg>
      <pc:sldChg chg="modSp add mod modTransition modNotes modNotesTx">
        <pc:chgData name="Nathan Morrison" userId="a8088875ec538e5b" providerId="LiveId" clId="{5828B40C-BCC1-46E6-8873-A0411DCC33FE}" dt="2021-07-08T19:07:38.391" v="7059" actId="478"/>
        <pc:sldMkLst>
          <pc:docMk/>
          <pc:sldMk cId="1418425946" sldId="734"/>
        </pc:sldMkLst>
        <pc:spChg chg="mod">
          <ac:chgData name="Nathan Morrison" userId="a8088875ec538e5b" providerId="LiveId" clId="{5828B40C-BCC1-46E6-8873-A0411DCC33FE}" dt="2021-07-07T19:51:41.723" v="5818" actId="20577"/>
          <ac:spMkLst>
            <pc:docMk/>
            <pc:sldMk cId="1418425946" sldId="734"/>
            <ac:spMk id="10" creationId="{00000000-0000-0000-0000-000000000000}"/>
          </ac:spMkLst>
        </pc:spChg>
      </pc:sldChg>
      <pc:sldChg chg="addSp delSp modSp add mod modTransition modNotes modNotesTx">
        <pc:chgData name="Nathan Morrison" userId="a8088875ec538e5b" providerId="LiveId" clId="{5828B40C-BCC1-46E6-8873-A0411DCC33FE}" dt="2021-07-08T19:08:29.052" v="7075" actId="478"/>
        <pc:sldMkLst>
          <pc:docMk/>
          <pc:sldMk cId="132115666" sldId="735"/>
        </pc:sldMkLst>
        <pc:spChg chg="mod">
          <ac:chgData name="Nathan Morrison" userId="a8088875ec538e5b" providerId="LiveId" clId="{5828B40C-BCC1-46E6-8873-A0411DCC33FE}" dt="2021-07-08T18:54:08.799" v="6865" actId="20577"/>
          <ac:spMkLst>
            <pc:docMk/>
            <pc:sldMk cId="132115666" sldId="735"/>
            <ac:spMk id="10" creationId="{00000000-0000-0000-0000-000000000000}"/>
          </ac:spMkLst>
        </pc:spChg>
        <pc:spChg chg="mod">
          <ac:chgData name="Nathan Morrison" userId="a8088875ec538e5b" providerId="LiveId" clId="{5828B40C-BCC1-46E6-8873-A0411DCC33FE}" dt="2021-07-07T20:47:50.024" v="6706" actId="20577"/>
          <ac:spMkLst>
            <pc:docMk/>
            <pc:sldMk cId="132115666" sldId="735"/>
            <ac:spMk id="141314" creationId="{00000000-0000-0000-0000-000000000000}"/>
          </ac:spMkLst>
        </pc:spChg>
        <pc:picChg chg="add mod">
          <ac:chgData name="Nathan Morrison" userId="a8088875ec538e5b" providerId="LiveId" clId="{5828B40C-BCC1-46E6-8873-A0411DCC33FE}" dt="2021-07-07T19:54:08.842" v="5855" actId="1076"/>
          <ac:picMkLst>
            <pc:docMk/>
            <pc:sldMk cId="132115666" sldId="735"/>
            <ac:picMk id="7" creationId="{F80095F4-96EC-4C00-AB24-8E3210F800E1}"/>
          </ac:picMkLst>
        </pc:picChg>
        <pc:picChg chg="del">
          <ac:chgData name="Nathan Morrison" userId="a8088875ec538e5b" providerId="LiveId" clId="{5828B40C-BCC1-46E6-8873-A0411DCC33FE}" dt="2021-07-07T19:53:55.322" v="5851" actId="478"/>
          <ac:picMkLst>
            <pc:docMk/>
            <pc:sldMk cId="132115666" sldId="735"/>
            <ac:picMk id="9" creationId="{5C0C67B2-790B-42D4-BC2D-E37EEC8FD3FD}"/>
          </ac:picMkLst>
        </pc:picChg>
      </pc:sldChg>
      <pc:sldChg chg="new del">
        <pc:chgData name="Nathan Morrison" userId="a8088875ec538e5b" providerId="LiveId" clId="{5828B40C-BCC1-46E6-8873-A0411DCC33FE}" dt="2021-07-07T19:56:53.046" v="5864" actId="47"/>
        <pc:sldMkLst>
          <pc:docMk/>
          <pc:sldMk cId="4003534971" sldId="736"/>
        </pc:sldMkLst>
      </pc:sldChg>
      <pc:sldChg chg="new del">
        <pc:chgData name="Nathan Morrison" userId="a8088875ec538e5b" providerId="LiveId" clId="{5828B40C-BCC1-46E6-8873-A0411DCC33FE}" dt="2021-07-07T19:57:01.640" v="5866" actId="47"/>
        <pc:sldMkLst>
          <pc:docMk/>
          <pc:sldMk cId="655111566" sldId="737"/>
        </pc:sldMkLst>
      </pc:sldChg>
      <pc:sldChg chg="new del">
        <pc:chgData name="Nathan Morrison" userId="a8088875ec538e5b" providerId="LiveId" clId="{5828B40C-BCC1-46E6-8873-A0411DCC33FE}" dt="2021-07-07T20:09:32.485" v="5995" actId="47"/>
        <pc:sldMkLst>
          <pc:docMk/>
          <pc:sldMk cId="1649382746" sldId="738"/>
        </pc:sldMkLst>
      </pc:sldChg>
      <pc:sldChg chg="new del">
        <pc:chgData name="Nathan Morrison" userId="a8088875ec538e5b" providerId="LiveId" clId="{5828B40C-BCC1-46E6-8873-A0411DCC33FE}" dt="2021-07-07T20:11:50.363" v="6028" actId="47"/>
        <pc:sldMkLst>
          <pc:docMk/>
          <pc:sldMk cId="2194300976" sldId="739"/>
        </pc:sldMkLst>
      </pc:sldChg>
      <pc:sldChg chg="addSp delSp modSp add mod modTransition modNotes modNotesTx">
        <pc:chgData name="Nathan Morrison" userId="a8088875ec538e5b" providerId="LiveId" clId="{5828B40C-BCC1-46E6-8873-A0411DCC33FE}" dt="2021-07-08T19:08:38.481" v="7079" actId="478"/>
        <pc:sldMkLst>
          <pc:docMk/>
          <pc:sldMk cId="3621328374" sldId="740"/>
        </pc:sldMkLst>
        <pc:spChg chg="mod">
          <ac:chgData name="Nathan Morrison" userId="a8088875ec538e5b" providerId="LiveId" clId="{5828B40C-BCC1-46E6-8873-A0411DCC33FE}" dt="2021-07-07T20:08:14.243" v="5988" actId="115"/>
          <ac:spMkLst>
            <pc:docMk/>
            <pc:sldMk cId="3621328374" sldId="740"/>
            <ac:spMk id="10" creationId="{00000000-0000-0000-0000-000000000000}"/>
          </ac:spMkLst>
        </pc:spChg>
        <pc:spChg chg="mod">
          <ac:chgData name="Nathan Morrison" userId="a8088875ec538e5b" providerId="LiveId" clId="{5828B40C-BCC1-46E6-8873-A0411DCC33FE}" dt="2021-07-07T20:06:10.785" v="5969"/>
          <ac:spMkLst>
            <pc:docMk/>
            <pc:sldMk cId="3621328374" sldId="740"/>
            <ac:spMk id="141314" creationId="{00000000-0000-0000-0000-000000000000}"/>
          </ac:spMkLst>
        </pc:spChg>
        <pc:picChg chg="add mod">
          <ac:chgData name="Nathan Morrison" userId="a8088875ec538e5b" providerId="LiveId" clId="{5828B40C-BCC1-46E6-8873-A0411DCC33FE}" dt="2021-07-07T20:06:43.387" v="5974" actId="1076"/>
          <ac:picMkLst>
            <pc:docMk/>
            <pc:sldMk cId="3621328374" sldId="740"/>
            <ac:picMk id="7" creationId="{BB037FD1-4570-44D4-993F-E8B3CFCF4CEA}"/>
          </ac:picMkLst>
        </pc:picChg>
        <pc:picChg chg="del">
          <ac:chgData name="Nathan Morrison" userId="a8088875ec538e5b" providerId="LiveId" clId="{5828B40C-BCC1-46E6-8873-A0411DCC33FE}" dt="2021-07-07T20:06:29.775" v="5971" actId="478"/>
          <ac:picMkLst>
            <pc:docMk/>
            <pc:sldMk cId="3621328374" sldId="740"/>
            <ac:picMk id="8" creationId="{47A58742-1867-4174-9610-72A3B293D6A7}"/>
          </ac:picMkLst>
        </pc:picChg>
      </pc:sldChg>
      <pc:sldChg chg="new del">
        <pc:chgData name="Nathan Morrison" userId="a8088875ec538e5b" providerId="LiveId" clId="{5828B40C-BCC1-46E6-8873-A0411DCC33FE}" dt="2021-07-07T19:58:58.617" v="5880" actId="47"/>
        <pc:sldMkLst>
          <pc:docMk/>
          <pc:sldMk cId="1839232824" sldId="741"/>
        </pc:sldMkLst>
      </pc:sldChg>
      <pc:sldChg chg="new del">
        <pc:chgData name="Nathan Morrison" userId="a8088875ec538e5b" providerId="LiveId" clId="{5828B40C-BCC1-46E6-8873-A0411DCC33FE}" dt="2021-07-07T19:58:46.958" v="5877" actId="47"/>
        <pc:sldMkLst>
          <pc:docMk/>
          <pc:sldMk cId="706695262" sldId="742"/>
        </pc:sldMkLst>
      </pc:sldChg>
      <pc:sldChg chg="new del">
        <pc:chgData name="Nathan Morrison" userId="a8088875ec538e5b" providerId="LiveId" clId="{5828B40C-BCC1-46E6-8873-A0411DCC33FE}" dt="2021-07-07T20:08:23.067" v="5989" actId="47"/>
        <pc:sldMkLst>
          <pc:docMk/>
          <pc:sldMk cId="2592773465" sldId="742"/>
        </pc:sldMkLst>
      </pc:sldChg>
      <pc:sldChg chg="modSp add mod modTransition modNotes modNotesTx">
        <pc:chgData name="Nathan Morrison" userId="a8088875ec538e5b" providerId="LiveId" clId="{5828B40C-BCC1-46E6-8873-A0411DCC33FE}" dt="2021-07-08T19:07:47.641" v="7063" actId="478"/>
        <pc:sldMkLst>
          <pc:docMk/>
          <pc:sldMk cId="2219373552" sldId="743"/>
        </pc:sldMkLst>
        <pc:spChg chg="mod">
          <ac:chgData name="Nathan Morrison" userId="a8088875ec538e5b" providerId="LiveId" clId="{5828B40C-BCC1-46E6-8873-A0411DCC33FE}" dt="2021-07-07T19:59:16.939" v="5899" actId="20577"/>
          <ac:spMkLst>
            <pc:docMk/>
            <pc:sldMk cId="2219373552" sldId="743"/>
            <ac:spMk id="10" creationId="{00000000-0000-0000-0000-000000000000}"/>
          </ac:spMkLst>
        </pc:spChg>
        <pc:spChg chg="mod">
          <ac:chgData name="Nathan Morrison" userId="a8088875ec538e5b" providerId="LiveId" clId="{5828B40C-BCC1-46E6-8873-A0411DCC33FE}" dt="2021-07-07T20:48:18.711" v="6710" actId="6549"/>
          <ac:spMkLst>
            <pc:docMk/>
            <pc:sldMk cId="2219373552" sldId="743"/>
            <ac:spMk id="141314" creationId="{00000000-0000-0000-0000-000000000000}"/>
          </ac:spMkLst>
        </pc:spChg>
        <pc:picChg chg="mod">
          <ac:chgData name="Nathan Morrison" userId="a8088875ec538e5b" providerId="LiveId" clId="{5828B40C-BCC1-46E6-8873-A0411DCC33FE}" dt="2021-07-07T20:01:04.036" v="5910" actId="1076"/>
          <ac:picMkLst>
            <pc:docMk/>
            <pc:sldMk cId="2219373552" sldId="743"/>
            <ac:picMk id="1026" creationId="{CB29A0B8-E2AA-44D1-B027-6E84E2278C0A}"/>
          </ac:picMkLst>
        </pc:picChg>
      </pc:sldChg>
      <pc:sldChg chg="new del">
        <pc:chgData name="Nathan Morrison" userId="a8088875ec538e5b" providerId="LiveId" clId="{5828B40C-BCC1-46E6-8873-A0411DCC33FE}" dt="2021-07-07T19:58:39.819" v="5876" actId="47"/>
        <pc:sldMkLst>
          <pc:docMk/>
          <pc:sldMk cId="3616583109" sldId="743"/>
        </pc:sldMkLst>
      </pc:sldChg>
      <pc:sldChg chg="new del">
        <pc:chgData name="Nathan Morrison" userId="a8088875ec538e5b" providerId="LiveId" clId="{5828B40C-BCC1-46E6-8873-A0411DCC33FE}" dt="2021-07-07T20:02:05.643" v="5913" actId="47"/>
        <pc:sldMkLst>
          <pc:docMk/>
          <pc:sldMk cId="1125995983" sldId="744"/>
        </pc:sldMkLst>
      </pc:sldChg>
      <pc:sldChg chg="modSp add mod modTransition modNotes modNotesTx">
        <pc:chgData name="Nathan Morrison" userId="a8088875ec538e5b" providerId="LiveId" clId="{5828B40C-BCC1-46E6-8873-A0411DCC33FE}" dt="2021-07-08T19:08:07.186" v="7069" actId="478"/>
        <pc:sldMkLst>
          <pc:docMk/>
          <pc:sldMk cId="2091011637" sldId="745"/>
        </pc:sldMkLst>
        <pc:spChg chg="mod">
          <ac:chgData name="Nathan Morrison" userId="a8088875ec538e5b" providerId="LiveId" clId="{5828B40C-BCC1-46E6-8873-A0411DCC33FE}" dt="2021-07-07T20:03:08.429" v="5937"/>
          <ac:spMkLst>
            <pc:docMk/>
            <pc:sldMk cId="2091011637" sldId="745"/>
            <ac:spMk id="10" creationId="{00000000-0000-0000-0000-000000000000}"/>
          </ac:spMkLst>
        </pc:spChg>
        <pc:spChg chg="mod">
          <ac:chgData name="Nathan Morrison" userId="a8088875ec538e5b" providerId="LiveId" clId="{5828B40C-BCC1-46E6-8873-A0411DCC33FE}" dt="2021-07-07T20:48:08.577" v="6709" actId="6549"/>
          <ac:spMkLst>
            <pc:docMk/>
            <pc:sldMk cId="2091011637" sldId="745"/>
            <ac:spMk id="141314" creationId="{00000000-0000-0000-0000-000000000000}"/>
          </ac:spMkLst>
        </pc:spChg>
        <pc:picChg chg="mod">
          <ac:chgData name="Nathan Morrison" userId="a8088875ec538e5b" providerId="LiveId" clId="{5828B40C-BCC1-46E6-8873-A0411DCC33FE}" dt="2021-07-07T20:02:51.093" v="5935" actId="1076"/>
          <ac:picMkLst>
            <pc:docMk/>
            <pc:sldMk cId="2091011637" sldId="745"/>
            <ac:picMk id="1026" creationId="{CB29A0B8-E2AA-44D1-B027-6E84E2278C0A}"/>
          </ac:picMkLst>
        </pc:picChg>
      </pc:sldChg>
      <pc:sldChg chg="new del">
        <pc:chgData name="Nathan Morrison" userId="a8088875ec538e5b" providerId="LiveId" clId="{5828B40C-BCC1-46E6-8873-A0411DCC33FE}" dt="2021-07-07T20:03:53.125" v="5940" actId="47"/>
        <pc:sldMkLst>
          <pc:docMk/>
          <pc:sldMk cId="3299158098" sldId="746"/>
        </pc:sldMkLst>
      </pc:sldChg>
      <pc:sldChg chg="addSp delSp modSp add mod modTransition modNotes modNotesTx">
        <pc:chgData name="Nathan Morrison" userId="a8088875ec538e5b" providerId="LiveId" clId="{5828B40C-BCC1-46E6-8873-A0411DCC33FE}" dt="2021-07-08T19:08:02.289" v="7067" actId="478"/>
        <pc:sldMkLst>
          <pc:docMk/>
          <pc:sldMk cId="915871070" sldId="747"/>
        </pc:sldMkLst>
        <pc:spChg chg="mod">
          <ac:chgData name="Nathan Morrison" userId="a8088875ec538e5b" providerId="LiveId" clId="{5828B40C-BCC1-46E6-8873-A0411DCC33FE}" dt="2021-07-08T18:53:51.164" v="6863" actId="27636"/>
          <ac:spMkLst>
            <pc:docMk/>
            <pc:sldMk cId="915871070" sldId="747"/>
            <ac:spMk id="10" creationId="{00000000-0000-0000-0000-000000000000}"/>
          </ac:spMkLst>
        </pc:spChg>
        <pc:spChg chg="mod">
          <ac:chgData name="Nathan Morrison" userId="a8088875ec538e5b" providerId="LiveId" clId="{5828B40C-BCC1-46E6-8873-A0411DCC33FE}" dt="2021-07-07T20:03:59.632" v="5951" actId="20577"/>
          <ac:spMkLst>
            <pc:docMk/>
            <pc:sldMk cId="915871070" sldId="747"/>
            <ac:spMk id="141314" creationId="{00000000-0000-0000-0000-000000000000}"/>
          </ac:spMkLst>
        </pc:spChg>
        <pc:picChg chg="add mod">
          <ac:chgData name="Nathan Morrison" userId="a8088875ec538e5b" providerId="LiveId" clId="{5828B40C-BCC1-46E6-8873-A0411DCC33FE}" dt="2021-07-07T20:04:57.616" v="5963" actId="1076"/>
          <ac:picMkLst>
            <pc:docMk/>
            <pc:sldMk cId="915871070" sldId="747"/>
            <ac:picMk id="7" creationId="{D0A9ABB7-CFB2-467F-982D-1D47D33F36BD}"/>
          </ac:picMkLst>
        </pc:picChg>
        <pc:picChg chg="del">
          <ac:chgData name="Nathan Morrison" userId="a8088875ec538e5b" providerId="LiveId" clId="{5828B40C-BCC1-46E6-8873-A0411DCC33FE}" dt="2021-07-07T20:04:19.898" v="5953" actId="478"/>
          <ac:picMkLst>
            <pc:docMk/>
            <pc:sldMk cId="915871070" sldId="747"/>
            <ac:picMk id="1026" creationId="{CB29A0B8-E2AA-44D1-B027-6E84E2278C0A}"/>
          </ac:picMkLst>
        </pc:picChg>
      </pc:sldChg>
      <pc:sldChg chg="new del">
        <pc:chgData name="Nathan Morrison" userId="a8088875ec538e5b" providerId="LiveId" clId="{5828B40C-BCC1-46E6-8873-A0411DCC33FE}" dt="2021-07-07T20:08:46.716" v="5993" actId="47"/>
        <pc:sldMkLst>
          <pc:docMk/>
          <pc:sldMk cId="613460078" sldId="748"/>
        </pc:sldMkLst>
      </pc:sldChg>
      <pc:sldChg chg="addSp delSp modSp add mod modTransition modNotes modNotesTx">
        <pc:chgData name="Nathan Morrison" userId="a8088875ec538e5b" providerId="LiveId" clId="{5828B40C-BCC1-46E6-8873-A0411DCC33FE}" dt="2021-07-08T19:08:54.065" v="7085" actId="478"/>
        <pc:sldMkLst>
          <pc:docMk/>
          <pc:sldMk cId="2436371015" sldId="748"/>
        </pc:sldMkLst>
        <pc:spChg chg="mod">
          <ac:chgData name="Nathan Morrison" userId="a8088875ec538e5b" providerId="LiveId" clId="{5828B40C-BCC1-46E6-8873-A0411DCC33FE}" dt="2021-07-07T20:17:01.045" v="6066" actId="14100"/>
          <ac:spMkLst>
            <pc:docMk/>
            <pc:sldMk cId="2436371015" sldId="748"/>
            <ac:spMk id="10" creationId="{00000000-0000-0000-0000-000000000000}"/>
          </ac:spMkLst>
        </pc:spChg>
        <pc:spChg chg="mod">
          <ac:chgData name="Nathan Morrison" userId="a8088875ec538e5b" providerId="LiveId" clId="{5828B40C-BCC1-46E6-8873-A0411DCC33FE}" dt="2021-07-07T20:47:38.427" v="6703" actId="6549"/>
          <ac:spMkLst>
            <pc:docMk/>
            <pc:sldMk cId="2436371015" sldId="748"/>
            <ac:spMk id="141314" creationId="{00000000-0000-0000-0000-000000000000}"/>
          </ac:spMkLst>
        </pc:spChg>
        <pc:picChg chg="del">
          <ac:chgData name="Nathan Morrison" userId="a8088875ec538e5b" providerId="LiveId" clId="{5828B40C-BCC1-46E6-8873-A0411DCC33FE}" dt="2021-07-07T20:11:28.102" v="6022" actId="478"/>
          <ac:picMkLst>
            <pc:docMk/>
            <pc:sldMk cId="2436371015" sldId="748"/>
            <ac:picMk id="7" creationId="{BB037FD1-4570-44D4-993F-E8B3CFCF4CEA}"/>
          </ac:picMkLst>
        </pc:picChg>
        <pc:picChg chg="add mod">
          <ac:chgData name="Nathan Morrison" userId="a8088875ec538e5b" providerId="LiveId" clId="{5828B40C-BCC1-46E6-8873-A0411DCC33FE}" dt="2021-07-07T20:17:18.207" v="6071" actId="1076"/>
          <ac:picMkLst>
            <pc:docMk/>
            <pc:sldMk cId="2436371015" sldId="748"/>
            <ac:picMk id="8" creationId="{149BB99E-4566-478F-9E98-60B6DFA706B5}"/>
          </ac:picMkLst>
        </pc:picChg>
      </pc:sldChg>
      <pc:sldChg chg="new del">
        <pc:chgData name="Nathan Morrison" userId="a8088875ec538e5b" providerId="LiveId" clId="{5828B40C-BCC1-46E6-8873-A0411DCC33FE}" dt="2021-07-07T20:18:36.588" v="6073" actId="47"/>
        <pc:sldMkLst>
          <pc:docMk/>
          <pc:sldMk cId="3916457921" sldId="749"/>
        </pc:sldMkLst>
      </pc:sldChg>
      <pc:sldChg chg="new del">
        <pc:chgData name="Nathan Morrison" userId="a8088875ec538e5b" providerId="LiveId" clId="{5828B40C-BCC1-46E6-8873-A0411DCC33FE}" dt="2021-07-07T20:34:46.878" v="6335" actId="47"/>
        <pc:sldMkLst>
          <pc:docMk/>
          <pc:sldMk cId="2393689758" sldId="750"/>
        </pc:sldMkLst>
      </pc:sldChg>
      <pc:sldChg chg="new del">
        <pc:chgData name="Nathan Morrison" userId="a8088875ec538e5b" providerId="LiveId" clId="{5828B40C-BCC1-46E6-8873-A0411DCC33FE}" dt="2021-07-07T20:34:47.498" v="6336" actId="47"/>
        <pc:sldMkLst>
          <pc:docMk/>
          <pc:sldMk cId="2395052552" sldId="751"/>
        </pc:sldMkLst>
      </pc:sldChg>
      <pc:sldChg chg="modSp add del mod">
        <pc:chgData name="Nathan Morrison" userId="a8088875ec538e5b" providerId="LiveId" clId="{5828B40C-BCC1-46E6-8873-A0411DCC33FE}" dt="2021-07-07T20:12:53.806" v="6031" actId="2696"/>
        <pc:sldMkLst>
          <pc:docMk/>
          <pc:sldMk cId="1186866491" sldId="752"/>
        </pc:sldMkLst>
        <pc:spChg chg="mod">
          <ac:chgData name="Nathan Morrison" userId="a8088875ec538e5b" providerId="LiveId" clId="{5828B40C-BCC1-46E6-8873-A0411DCC33FE}" dt="2021-07-07T20:12:25.914" v="6029"/>
          <ac:spMkLst>
            <pc:docMk/>
            <pc:sldMk cId="1186866491" sldId="752"/>
            <ac:spMk id="141314" creationId="{00000000-0000-0000-0000-000000000000}"/>
          </ac:spMkLst>
        </pc:spChg>
      </pc:sldChg>
      <pc:sldChg chg="addSp delSp modSp add mod modTransition modNotes modNotesTx">
        <pc:chgData name="Nathan Morrison" userId="a8088875ec538e5b" providerId="LiveId" clId="{5828B40C-BCC1-46E6-8873-A0411DCC33FE}" dt="2021-07-08T19:08:49.834" v="7083" actId="478"/>
        <pc:sldMkLst>
          <pc:docMk/>
          <pc:sldMk cId="3213778548" sldId="752"/>
        </pc:sldMkLst>
        <pc:spChg chg="mod">
          <ac:chgData name="Nathan Morrison" userId="a8088875ec538e5b" providerId="LiveId" clId="{5828B40C-BCC1-46E6-8873-A0411DCC33FE}" dt="2021-07-07T20:13:26.259" v="6044" actId="14100"/>
          <ac:spMkLst>
            <pc:docMk/>
            <pc:sldMk cId="3213778548" sldId="752"/>
            <ac:spMk id="10" creationId="{00000000-0000-0000-0000-000000000000}"/>
          </ac:spMkLst>
        </pc:spChg>
        <pc:picChg chg="add mod">
          <ac:chgData name="Nathan Morrison" userId="a8088875ec538e5b" providerId="LiveId" clId="{5828B40C-BCC1-46E6-8873-A0411DCC33FE}" dt="2021-07-07T20:13:19.678" v="6042" actId="1076"/>
          <ac:picMkLst>
            <pc:docMk/>
            <pc:sldMk cId="3213778548" sldId="752"/>
            <ac:picMk id="7" creationId="{91FDF7F0-25C1-44EB-94D5-16D4BC56618A}"/>
          </ac:picMkLst>
        </pc:picChg>
        <pc:picChg chg="del">
          <ac:chgData name="Nathan Morrison" userId="a8088875ec538e5b" providerId="LiveId" clId="{5828B40C-BCC1-46E6-8873-A0411DCC33FE}" dt="2021-07-07T20:13:17.167" v="6041" actId="478"/>
          <ac:picMkLst>
            <pc:docMk/>
            <pc:sldMk cId="3213778548" sldId="752"/>
            <ac:picMk id="8" creationId="{149BB99E-4566-478F-9E98-60B6DFA706B5}"/>
          </ac:picMkLst>
        </pc:picChg>
      </pc:sldChg>
      <pc:sldChg chg="new del">
        <pc:chgData name="Nathan Morrison" userId="a8088875ec538e5b" providerId="LiveId" clId="{5828B40C-BCC1-46E6-8873-A0411DCC33FE}" dt="2021-07-07T20:12:57.824" v="6033" actId="47"/>
        <pc:sldMkLst>
          <pc:docMk/>
          <pc:sldMk cId="714929798" sldId="753"/>
        </pc:sldMkLst>
      </pc:sldChg>
      <pc:sldChg chg="new del">
        <pc:chgData name="Nathan Morrison" userId="a8088875ec538e5b" providerId="LiveId" clId="{5828B40C-BCC1-46E6-8873-A0411DCC33FE}" dt="2021-07-07T20:14:16.058" v="6048" actId="47"/>
        <pc:sldMkLst>
          <pc:docMk/>
          <pc:sldMk cId="1130570585" sldId="753"/>
        </pc:sldMkLst>
      </pc:sldChg>
      <pc:sldChg chg="addSp delSp modSp add mod modTransition modNotes modNotesTx">
        <pc:chgData name="Nathan Morrison" userId="a8088875ec538e5b" providerId="LiveId" clId="{5828B40C-BCC1-46E6-8873-A0411DCC33FE}" dt="2021-07-08T19:08:44.497" v="7081" actId="478"/>
        <pc:sldMkLst>
          <pc:docMk/>
          <pc:sldMk cId="3617123706" sldId="754"/>
        </pc:sldMkLst>
        <pc:spChg chg="mod">
          <ac:chgData name="Nathan Morrison" userId="a8088875ec538e5b" providerId="LiveId" clId="{5828B40C-BCC1-46E6-8873-A0411DCC33FE}" dt="2021-07-07T20:14:52.293" v="6052" actId="20577"/>
          <ac:spMkLst>
            <pc:docMk/>
            <pc:sldMk cId="3617123706" sldId="754"/>
            <ac:spMk id="10" creationId="{00000000-0000-0000-0000-000000000000}"/>
          </ac:spMkLst>
        </pc:spChg>
        <pc:spChg chg="mod">
          <ac:chgData name="Nathan Morrison" userId="a8088875ec538e5b" providerId="LiveId" clId="{5828B40C-BCC1-46E6-8873-A0411DCC33FE}" dt="2021-07-07T20:14:46.513" v="6049"/>
          <ac:spMkLst>
            <pc:docMk/>
            <pc:sldMk cId="3617123706" sldId="754"/>
            <ac:spMk id="141314" creationId="{00000000-0000-0000-0000-000000000000}"/>
          </ac:spMkLst>
        </pc:spChg>
        <pc:picChg chg="del">
          <ac:chgData name="Nathan Morrison" userId="a8088875ec538e5b" providerId="LiveId" clId="{5828B40C-BCC1-46E6-8873-A0411DCC33FE}" dt="2021-07-07T20:16:15.622" v="6062" actId="478"/>
          <ac:picMkLst>
            <pc:docMk/>
            <pc:sldMk cId="3617123706" sldId="754"/>
            <ac:picMk id="7" creationId="{91FDF7F0-25C1-44EB-94D5-16D4BC56618A}"/>
          </ac:picMkLst>
        </pc:picChg>
        <pc:picChg chg="add mod">
          <ac:chgData name="Nathan Morrison" userId="a8088875ec538e5b" providerId="LiveId" clId="{5828B40C-BCC1-46E6-8873-A0411DCC33FE}" dt="2021-07-07T20:16:20.542" v="6063" actId="1076"/>
          <ac:picMkLst>
            <pc:docMk/>
            <pc:sldMk cId="3617123706" sldId="754"/>
            <ac:picMk id="8" creationId="{9DE98FBE-6F24-4911-9B1F-F8AE5D5C6D82}"/>
          </ac:picMkLst>
        </pc:picChg>
      </pc:sldChg>
      <pc:sldChg chg="addSp delSp modSp add mod modTransition modNotes modNotesTx">
        <pc:chgData name="Nathan Morrison" userId="a8088875ec538e5b" providerId="LiveId" clId="{5828B40C-BCC1-46E6-8873-A0411DCC33FE}" dt="2021-07-08T19:08:58.849" v="7087" actId="478"/>
        <pc:sldMkLst>
          <pc:docMk/>
          <pc:sldMk cId="4078305857" sldId="755"/>
        </pc:sldMkLst>
        <pc:spChg chg="del">
          <ac:chgData name="Nathan Morrison" userId="a8088875ec538e5b" providerId="LiveId" clId="{5828B40C-BCC1-46E6-8873-A0411DCC33FE}" dt="2021-07-07T20:18:56.648" v="6092" actId="21"/>
          <ac:spMkLst>
            <pc:docMk/>
            <pc:sldMk cId="4078305857" sldId="755"/>
            <ac:spMk id="8" creationId="{B46A3B42-655F-4970-82E0-E7E5A99CE90E}"/>
          </ac:spMkLst>
        </pc:spChg>
        <pc:spChg chg="add mod">
          <ac:chgData name="Nathan Morrison" userId="a8088875ec538e5b" providerId="LiveId" clId="{5828B40C-BCC1-46E6-8873-A0411DCC33FE}" dt="2021-07-07T21:47:18.189" v="6855" actId="6549"/>
          <ac:spMkLst>
            <pc:docMk/>
            <pc:sldMk cId="4078305857" sldId="755"/>
            <ac:spMk id="9" creationId="{19BCA80D-3322-49C6-B1B3-0D377674E723}"/>
          </ac:spMkLst>
        </pc:spChg>
        <pc:spChg chg="mod">
          <ac:chgData name="Nathan Morrison" userId="a8088875ec538e5b" providerId="LiveId" clId="{5828B40C-BCC1-46E6-8873-A0411DCC33FE}" dt="2021-07-08T18:54:50.723" v="6872" actId="27636"/>
          <ac:spMkLst>
            <pc:docMk/>
            <pc:sldMk cId="4078305857" sldId="755"/>
            <ac:spMk id="10" creationId="{00000000-0000-0000-0000-000000000000}"/>
          </ac:spMkLst>
        </pc:spChg>
        <pc:spChg chg="mod">
          <ac:chgData name="Nathan Morrison" userId="a8088875ec538e5b" providerId="LiveId" clId="{5828B40C-BCC1-46E6-8873-A0411DCC33FE}" dt="2021-07-07T20:26:45.470" v="6264" actId="14100"/>
          <ac:spMkLst>
            <pc:docMk/>
            <pc:sldMk cId="4078305857" sldId="755"/>
            <ac:spMk id="141314" creationId="{00000000-0000-0000-0000-000000000000}"/>
          </ac:spMkLst>
        </pc:spChg>
        <pc:picChg chg="del">
          <ac:chgData name="Nathan Morrison" userId="a8088875ec538e5b" providerId="LiveId" clId="{5828B40C-BCC1-46E6-8873-A0411DCC33FE}" dt="2021-07-07T20:18:58.605" v="6093" actId="478"/>
          <ac:picMkLst>
            <pc:docMk/>
            <pc:sldMk cId="4078305857" sldId="755"/>
            <ac:picMk id="7" creationId="{E9AE4E46-D693-4619-AA9A-3054F8AE5744}"/>
          </ac:picMkLst>
        </pc:picChg>
      </pc:sldChg>
      <pc:sldChg chg="new del">
        <pc:chgData name="Nathan Morrison" userId="a8088875ec538e5b" providerId="LiveId" clId="{5828B40C-BCC1-46E6-8873-A0411DCC33FE}" dt="2021-07-07T21:19:18.576" v="6804" actId="47"/>
        <pc:sldMkLst>
          <pc:docMk/>
          <pc:sldMk cId="1559481073" sldId="756"/>
        </pc:sldMkLst>
      </pc:sldChg>
      <pc:sldChg chg="new del">
        <pc:chgData name="Nathan Morrison" userId="a8088875ec538e5b" providerId="LiveId" clId="{5828B40C-BCC1-46E6-8873-A0411DCC33FE}" dt="2021-07-07T21:19:53.812" v="6806" actId="47"/>
        <pc:sldMkLst>
          <pc:docMk/>
          <pc:sldMk cId="2389236149" sldId="756"/>
        </pc:sldMkLst>
      </pc:sldChg>
    </pc:docChg>
  </pc:docChgLst>
  <pc:docChgLst>
    <pc:chgData name="Nathan Morrison" userId="a8088875ec538e5b" providerId="LiveId" clId="{169CF256-27CF-4F87-9CEB-C5B408F34BCD}"/>
    <pc:docChg chg="modSld">
      <pc:chgData name="Nathan Morrison" userId="a8088875ec538e5b" providerId="LiveId" clId="{169CF256-27CF-4F87-9CEB-C5B408F34BCD}" dt="2021-06-17T22:07:08.990" v="0" actId="20577"/>
      <pc:docMkLst>
        <pc:docMk/>
      </pc:docMkLst>
      <pc:sldChg chg="modSp">
        <pc:chgData name="Nathan Morrison" userId="a8088875ec538e5b" providerId="LiveId" clId="{169CF256-27CF-4F87-9CEB-C5B408F34BCD}" dt="2021-06-17T22:07:08.990" v="0" actId="20577"/>
        <pc:sldMkLst>
          <pc:docMk/>
          <pc:sldMk cId="1155472418" sldId="329"/>
        </pc:sldMkLst>
        <pc:spChg chg="mod">
          <ac:chgData name="Nathan Morrison" userId="a8088875ec538e5b" providerId="LiveId" clId="{169CF256-27CF-4F87-9CEB-C5B408F34BCD}" dt="2021-06-17T22:07:08.990" v="0" actId="20577"/>
          <ac:spMkLst>
            <pc:docMk/>
            <pc:sldMk cId="1155472418" sldId="329"/>
            <ac:spMk id="614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dt" sz="quarter" idx="1"/>
          </p:nvPr>
        </p:nvSpPr>
        <p:spPr bwMode="auto">
          <a:xfrm>
            <a:off x="388620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endParaRPr lang="en-US" altLang="en-US"/>
          </a:p>
        </p:txBody>
      </p:sp>
      <p:sp>
        <p:nvSpPr>
          <p:cNvPr id="22533" name="Rectangle 5"/>
          <p:cNvSpPr>
            <a:spLocks noGrp="1" noChangeArrowheads="1"/>
          </p:cNvSpPr>
          <p:nvPr>
            <p:ph type="sldNum" sz="quarter" idx="3"/>
          </p:nvPr>
        </p:nvSpPr>
        <p:spPr bwMode="auto">
          <a:xfrm>
            <a:off x="388620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61326B5B-4B26-400C-94BC-27F31CD4B313}" type="slidenum">
              <a:rPr lang="en-US" altLang="en-US"/>
              <a:pPr/>
              <a:t>‹#›</a:t>
            </a:fld>
            <a:endParaRPr lang="en-US" altLang="en-US"/>
          </a:p>
        </p:txBody>
      </p:sp>
    </p:spTree>
    <p:extLst>
      <p:ext uri="{BB962C8B-B14F-4D97-AF65-F5344CB8AC3E}">
        <p14:creationId xmlns:p14="http://schemas.microsoft.com/office/powerpoint/2010/main" val="2026166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388620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185AA8A9-8BB6-44B6-BE57-D404F4D27BAA}" type="slidenum">
              <a:rPr lang="en-US" altLang="en-US"/>
              <a:pPr/>
              <a:t>‹#›</a:t>
            </a:fld>
            <a:endParaRPr lang="en-US" altLang="en-US"/>
          </a:p>
        </p:txBody>
      </p:sp>
    </p:spTree>
    <p:extLst>
      <p:ext uri="{BB962C8B-B14F-4D97-AF65-F5344CB8AC3E}">
        <p14:creationId xmlns:p14="http://schemas.microsoft.com/office/powerpoint/2010/main" val="533196581"/>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E734BC9-D489-4F1D-968B-2F83B5379983}" type="slidenum">
              <a:rPr lang="en-US" altLang="en-US"/>
              <a:pPr/>
              <a:t>1</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eaLnBrk="1" hangingPunct="1"/>
            <a:r>
              <a:rPr lang="en-US" dirty="0"/>
              <a:t>Prepared by Nathan L Morrison, Sunday July 11, 2021</a:t>
            </a:r>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Image: Ruins of ancient Jerusalem</a:t>
            </a:r>
            <a:endParaRPr lang="en-US" dirty="0"/>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171450" indent="-171450">
              <a:buFont typeface="Arial" panose="020B0604020202020204" pitchFamily="34" charset="0"/>
              <a:buChar char="•"/>
            </a:pPr>
            <a:r>
              <a:rPr lang="en-US" i="1" u="sng" dirty="0"/>
              <a:t>Archaeology and the Bible</a:t>
            </a:r>
            <a:r>
              <a:rPr lang="en-US" dirty="0"/>
              <a:t> by Mike Willis</a:t>
            </a:r>
          </a:p>
          <a:p>
            <a:pPr marL="171450" indent="-171450">
              <a:buFont typeface="Arial" panose="020B0604020202020204" pitchFamily="34" charset="0"/>
              <a:buChar char="•"/>
            </a:pPr>
            <a:r>
              <a:rPr lang="en-US" dirty="0"/>
              <a:t>https://biblearchaeologyreport.com/2019/01/19/top-ten-discoveries-in-biblical-archaeology-relating-to-the-new-testament/</a:t>
            </a:r>
          </a:p>
        </p:txBody>
      </p:sp>
      <p:sp>
        <p:nvSpPr>
          <p:cNvPr id="6" name="Slide Number Placeholder 5"/>
          <p:cNvSpPr>
            <a:spLocks noGrp="1"/>
          </p:cNvSpPr>
          <p:nvPr>
            <p:ph type="sldNum" sz="quarter" idx="5"/>
          </p:nvPr>
        </p:nvSpPr>
        <p:spPr/>
        <p:txBody>
          <a:bodyPr/>
          <a:lstStyle/>
          <a:p>
            <a:fld id="{185AA8A9-8BB6-44B6-BE57-D404F4D27BAA}" type="slidenum">
              <a:rPr lang="en-US" altLang="en-US" smtClean="0"/>
              <a:pPr/>
              <a:t>10</a:t>
            </a:fld>
            <a:endParaRPr lang="en-US" altLang="en-US"/>
          </a:p>
        </p:txBody>
      </p:sp>
    </p:spTree>
    <p:extLst>
      <p:ext uri="{BB962C8B-B14F-4D97-AF65-F5344CB8AC3E}">
        <p14:creationId xmlns:p14="http://schemas.microsoft.com/office/powerpoint/2010/main" val="311850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24085"/>
            <a:ext cx="5029200" cy="3958392"/>
          </a:xfrm>
        </p:spPr>
        <p:txBody>
          <a:bodyPr/>
          <a:lstStyle/>
          <a:p>
            <a:pPr marL="0" indent="0">
              <a:buFont typeface="Arial" panose="020B0604020202020204" pitchFamily="34" charset="0"/>
              <a:buNone/>
            </a:pPr>
            <a:r>
              <a:rPr lang="en-US" dirty="0"/>
              <a:t>Sources: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u="sng" dirty="0"/>
              <a:t>Archaeology and the Bible</a:t>
            </a:r>
            <a:r>
              <a:rPr lang="en-US" dirty="0"/>
              <a:t> by Mike Willis, p. 114</a:t>
            </a:r>
          </a:p>
          <a:p>
            <a:pPr marL="171450" indent="-171450">
              <a:buFont typeface="Arial" panose="020B0604020202020204" pitchFamily="34" charset="0"/>
              <a:buChar char="•"/>
            </a:pPr>
            <a:r>
              <a:rPr lang="en-US" dirty="0"/>
              <a:t>http://en.wikipedia.org/wiki/Historical_reliability_of_the_Acts_of_the_Apostles</a:t>
            </a:r>
          </a:p>
          <a:p>
            <a:pPr marL="171450" indent="-171450">
              <a:buFont typeface="Arial" panose="020B0604020202020204" pitchFamily="34" charset="0"/>
              <a:buChar char="•"/>
            </a:pPr>
            <a:r>
              <a:rPr lang="en-US" dirty="0"/>
              <a:t>http://www.macedoniantruth.org/forum/showthread.php?t=5630</a:t>
            </a:r>
          </a:p>
          <a:p>
            <a:pPr marL="171450" indent="-171450">
              <a:buFont typeface="Arial" panose="020B0604020202020204" pitchFamily="34" charset="0"/>
              <a:buChar char="•"/>
            </a:pPr>
            <a:r>
              <a:rPr lang="en-US" dirty="0"/>
              <a:t>http://bethyada.blogspot.com/2010/10/politarches-and-vardar-gate-inscription.html</a:t>
            </a:r>
          </a:p>
          <a:p>
            <a:pPr marL="171450" indent="-171450">
              <a:buFont typeface="Arial" panose="020B0604020202020204" pitchFamily="34" charset="0"/>
              <a:buChar char="•"/>
            </a:pPr>
            <a:r>
              <a:rPr lang="en-US" dirty="0"/>
              <a:t>https://www.britishmuseum.org/collection/object/G_1877-0511-1</a:t>
            </a:r>
          </a:p>
          <a:p>
            <a:pPr marL="171450" indent="-171450">
              <a:buFont typeface="Arial" panose="020B0604020202020204" pitchFamily="34" charset="0"/>
              <a:buChar char="•"/>
            </a:pPr>
            <a:r>
              <a:rPr lang="en-US" dirty="0"/>
              <a:t>Image: From the British Museum</a:t>
            </a:r>
          </a:p>
          <a:p>
            <a:pPr marL="0" indent="0">
              <a:buFont typeface="Arial" panose="020B0604020202020204" pitchFamily="34" charset="0"/>
              <a:buNone/>
            </a:pPr>
            <a:endParaRPr lang="en-US" dirty="0"/>
          </a:p>
          <a:p>
            <a:pPr marL="0" indent="0">
              <a:buFont typeface="Arial" panose="020B0604020202020204" pitchFamily="34" charset="0"/>
              <a:buNone/>
            </a:pPr>
            <a:r>
              <a:rPr lang="en-US" b="1" u="sng" dirty="0"/>
              <a:t>Politarch Inscription on the Vardar Gate in Thessalonica</a:t>
            </a:r>
          </a:p>
          <a:p>
            <a:pPr marL="0" indent="0">
              <a:buFont typeface="Arial" panose="020B0604020202020204" pitchFamily="34" charset="0"/>
              <a:buNone/>
            </a:pPr>
            <a:r>
              <a:rPr lang="en-US" dirty="0"/>
              <a:t>Acts 17:6-8 (ESV, NAS): The “city authorities” </a:t>
            </a:r>
          </a:p>
          <a:p>
            <a:pPr marL="0" indent="0">
              <a:buFont typeface="Arial" panose="020B0604020202020204" pitchFamily="34" charset="0"/>
              <a:buNone/>
            </a:pPr>
            <a:r>
              <a:rPr lang="en-US" dirty="0"/>
              <a:t>(ASV, KJV, NKJ: “the rulers of the city”).</a:t>
            </a:r>
          </a:p>
          <a:p>
            <a:pPr marL="0" indent="0">
              <a:buFont typeface="Arial" panose="020B0604020202020204" pitchFamily="34" charset="0"/>
              <a:buNone/>
            </a:pPr>
            <a:r>
              <a:rPr lang="en-US" dirty="0"/>
              <a:t>The word he used was </a:t>
            </a:r>
            <a:r>
              <a:rPr lang="en-US" i="1" dirty="0"/>
              <a:t>G4173 </a:t>
            </a:r>
            <a:r>
              <a:rPr lang="en-US" i="1" dirty="0" err="1"/>
              <a:t>politarchēs</a:t>
            </a:r>
            <a:r>
              <a:rPr lang="en-US" i="1" dirty="0"/>
              <a:t> [pol-it-</a:t>
            </a:r>
            <a:r>
              <a:rPr lang="en-US" i="1" dirty="0" err="1"/>
              <a:t>ar</a:t>
            </a:r>
            <a:r>
              <a:rPr lang="en-US" i="1" dirty="0"/>
              <a:t>'-</a:t>
            </a:r>
            <a:r>
              <a:rPr lang="en-US" i="1" dirty="0" err="1"/>
              <a:t>khace</a:t>
            </a:r>
            <a:r>
              <a:rPr lang="en-US" i="1" dirty="0"/>
              <a:t>]: </a:t>
            </a:r>
            <a:r>
              <a:rPr lang="en-US" dirty="0"/>
              <a:t>a town officer, that is, magistrate: ruler of the city. (Compound word: from polis (city) and arche (ruler)).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occurs here twice but nowhere else in extant Greek literature. This led earlier critics to claim Luke was in error, a claim that persisted for hundreds of years.</a:t>
            </a:r>
          </a:p>
          <a:p>
            <a:pPr marL="0" indent="0">
              <a:buFont typeface="Arial" panose="020B0604020202020204" pitchFamily="34" charset="0"/>
              <a:buNone/>
            </a:pPr>
            <a:r>
              <a:rPr lang="en-US" dirty="0"/>
              <a:t>1867: During the Ottoman Empire (1299-1923), in an effort to expand the city walls of Thessalonica, the city gate and ancient walls were torn down:</a:t>
            </a:r>
          </a:p>
          <a:p>
            <a:pPr marL="0" indent="0">
              <a:buFont typeface="Arial" panose="020B0604020202020204" pitchFamily="34" charset="0"/>
              <a:buNone/>
            </a:pPr>
            <a:r>
              <a:rPr lang="en-US" dirty="0"/>
              <a:t>An inscription was found on the city gate, known as the Vardar Gate that says, “In the time of the </a:t>
            </a:r>
            <a:r>
              <a:rPr lang="en-US" dirty="0" err="1"/>
              <a:t>Politarchs</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was sent to the British Museum</a:t>
            </a:r>
          </a:p>
          <a:p>
            <a:pPr marL="0" indent="0">
              <a:buFont typeface="Arial" panose="020B0604020202020204" pitchFamily="34" charset="0"/>
              <a:buNone/>
            </a:pPr>
            <a:r>
              <a:rPr lang="en-US" dirty="0"/>
              <a:t>Since then, archaeologists in Thessalonica have unearthed several inscriptions using this term.</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Seventeen other inscriptions were found in Salonika (modern name of Thessalonica), showing the use of this term. “The rare title ‘</a:t>
            </a:r>
            <a:r>
              <a:rPr lang="en-US" dirty="0" err="1"/>
              <a:t>politarchs</a:t>
            </a:r>
            <a:r>
              <a:rPr lang="en-US" dirty="0"/>
              <a:t>’ was given to the supreme board of magistrates at Thessalonica, as is proved by inscriptions” (Joseph Free, Archaeology and the Bible by Mike Willis, p. 114)</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Luke was an accurate, well-informed, eye-witness, and credible historian!</a:t>
            </a:r>
          </a:p>
          <a:p>
            <a:pPr marL="0" indent="0">
              <a:buFont typeface="Arial" panose="020B0604020202020204" pitchFamily="34" charset="0"/>
              <a:buNone/>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5996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1510" y="4292139"/>
            <a:ext cx="5562600" cy="4400800"/>
          </a:xfrm>
        </p:spPr>
        <p:txBody>
          <a:bodyPr/>
          <a:lstStyle/>
          <a:p>
            <a:pPr marL="0" indent="0">
              <a:buFont typeface="Arial" panose="020B0604020202020204" pitchFamily="34" charset="0"/>
              <a:buNone/>
            </a:pPr>
            <a:r>
              <a:rPr lang="en-US" dirty="0"/>
              <a:t>Sources: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u="sng" dirty="0"/>
              <a:t>Archaeology and the Bible</a:t>
            </a:r>
            <a:r>
              <a:rPr lang="en-US" dirty="0"/>
              <a:t> by Mike Willis, p. 102-103</a:t>
            </a:r>
          </a:p>
          <a:p>
            <a:pPr marL="171450" indent="-171450">
              <a:buFont typeface="Arial" panose="020B0604020202020204" pitchFamily="34" charset="0"/>
              <a:buChar char="•"/>
            </a:pPr>
            <a:r>
              <a:rPr lang="en-US" dirty="0"/>
              <a:t>http://en.wikipedia.org/wiki/Pilate_Stone</a:t>
            </a:r>
          </a:p>
          <a:p>
            <a:pPr marL="171450" indent="-171450">
              <a:buFont typeface="Arial" panose="020B0604020202020204" pitchFamily="34" charset="0"/>
              <a:buChar char="•"/>
            </a:pPr>
            <a:r>
              <a:rPr lang="en-US" dirty="0"/>
              <a:t>https://ferrelljenkins.blog/2015/02/25/pilate-erected-a-tiberium-in-caesarea-maritima/Image: From the British Museum</a:t>
            </a:r>
          </a:p>
          <a:p>
            <a:pPr marL="171450" indent="-171450">
              <a:buFont typeface="Arial" panose="020B0604020202020204" pitchFamily="34" charset="0"/>
              <a:buChar char="•"/>
            </a:pPr>
            <a:r>
              <a:rPr lang="en-US" dirty="0"/>
              <a:t>https://www.deseret.com/2018/5/3/20644446/the-pilate-stone-in-israel-s-caesarea-by-the-sea#a-stone-with-a-latin-dedicatory-inscription-of-pontius-pilate-was-part-of-an-exhibit-of-holy-land-artifacts-at-emory-universitys-michael-c-carlos-museum-in-atlanta-in-june-2007-ap-photo-john-bazemore</a:t>
            </a:r>
          </a:p>
          <a:p>
            <a:pPr marL="171450" indent="-171450">
              <a:buFont typeface="Arial" panose="020B0604020202020204" pitchFamily="34" charset="0"/>
              <a:buChar char="•"/>
            </a:pPr>
            <a:r>
              <a:rPr lang="en-US" dirty="0"/>
              <a:t>Photo Credit: </a:t>
            </a:r>
            <a:r>
              <a:rPr lang="en-US" dirty="0" err="1"/>
              <a:t>BRBurton</a:t>
            </a:r>
            <a:r>
              <a:rPr lang="en-US" dirty="0"/>
              <a:t> / Wikimedia Commons / Public Domain</a:t>
            </a:r>
          </a:p>
          <a:p>
            <a:pPr marL="0" indent="0">
              <a:buFont typeface="Arial" panose="020B0604020202020204" pitchFamily="34" charset="0"/>
              <a:buNone/>
            </a:pPr>
            <a:endParaRPr lang="en-US" dirty="0"/>
          </a:p>
          <a:p>
            <a:pPr marL="0" indent="0">
              <a:buFont typeface="Arial" panose="020B0604020202020204" pitchFamily="34" charset="0"/>
              <a:buNone/>
            </a:pPr>
            <a:r>
              <a:rPr lang="en-US" b="1" u="sng" dirty="0"/>
              <a:t>The “Pilate Inscription” (“Pilate Stone”)</a:t>
            </a:r>
          </a:p>
          <a:p>
            <a:pPr marL="0" indent="0">
              <a:buFont typeface="Arial" panose="020B0604020202020204" pitchFamily="34" charset="0"/>
              <a:buNone/>
            </a:pPr>
            <a:r>
              <a:rPr lang="en-US" dirty="0"/>
              <a:t>Mt. 27:2: “…to Pilate the governor.” </a:t>
            </a:r>
          </a:p>
          <a:p>
            <a:pPr marL="0" indent="0">
              <a:buFont typeface="Arial" panose="020B0604020202020204" pitchFamily="34" charset="0"/>
              <a:buNone/>
            </a:pPr>
            <a:r>
              <a:rPr lang="en-US" dirty="0"/>
              <a:t>For centuries, there has been a debate over the existence of a historical Pilate.</a:t>
            </a:r>
          </a:p>
          <a:p>
            <a:pPr marL="0" indent="0">
              <a:buFont typeface="Arial" panose="020B0604020202020204" pitchFamily="34" charset="0"/>
              <a:buNone/>
            </a:pPr>
            <a:r>
              <a:rPr lang="en-US" dirty="0"/>
              <a:t>“Until the summer of 1961, absolutely no archaeological evidence existed that would demonstrate that Pontius Pilate, a pivotal figure in the New Testament gospels, ever really existed. Some literary sources mention him — including a few brief allusions in Jewish material (e.g., Josephus) and in late Roman chronicles (e.g., Tacitus) — but no administrative records survive from him and no genuine letters of his have been preserved.” </a:t>
            </a:r>
          </a:p>
          <a:p>
            <a:pPr marL="0" indent="0">
              <a:buFont typeface="Arial" panose="020B0604020202020204" pitchFamily="34" charset="0"/>
              <a:buNone/>
            </a:pPr>
            <a:r>
              <a:rPr lang="en-US" dirty="0"/>
              <a:t>(Daniel Peterson, Columnist; https://www.deseret.com/2018/5/3/20644446/the-pilate-stone-in-israel-s-caesarea-by-the-sea#a-stone-with-a-latin-dedicatory-inscription-of-pontius-pilate-was-part-of-an-exhibit-of-holy-land-artifacts-at-emory-universitys-michael-c-carlos-museum-in-atlanta-in-june-2007-ap-photo-john-Bazemo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has been an ongoing debate over his rank: was he governor, prefect or procurator?</a:t>
            </a:r>
          </a:p>
          <a:p>
            <a:pPr marL="0" indent="0">
              <a:buFont typeface="Arial" panose="020B0604020202020204" pitchFamily="34" charset="0"/>
              <a:buNone/>
            </a:pPr>
            <a:r>
              <a:rPr lang="en-US" dirty="0"/>
              <a:t>The gospels refer to him as “Governor” (Mt. 27:2; Lk. 3:1).</a:t>
            </a:r>
          </a:p>
          <a:p>
            <a:pPr marL="0" indent="0">
              <a:buFont typeface="Arial" panose="020B0604020202020204" pitchFamily="34" charset="0"/>
              <a:buNone/>
            </a:pPr>
            <a:r>
              <a:rPr lang="en-US" dirty="0"/>
              <a:t>Josephus calls him “governor,” and “procurator” (Josephus, Book 18, Ch. 2-4, 6). </a:t>
            </a:r>
          </a:p>
          <a:p>
            <a:pPr marL="0" indent="0">
              <a:buFont typeface="Arial" panose="020B0604020202020204" pitchFamily="34" charset="0"/>
              <a:buNone/>
            </a:pPr>
            <a:r>
              <a:rPr lang="en-US" dirty="0"/>
              <a:t>What is the difference?</a:t>
            </a:r>
          </a:p>
          <a:p>
            <a:pPr marL="0" indent="0">
              <a:buFont typeface="Arial" panose="020B0604020202020204" pitchFamily="34" charset="0"/>
              <a:buNone/>
            </a:pPr>
            <a:r>
              <a:rPr lang="en-US" dirty="0"/>
              <a:t>A huge difference: as Procurator he would not have had authority to sentence anyone to death. As Prefect he would.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1961: A block of limestone was found in the Roman theatre at Caesarea </a:t>
            </a:r>
            <a:r>
              <a:rPr lang="en-US" dirty="0" err="1"/>
              <a:t>Palaestina</a:t>
            </a:r>
            <a:r>
              <a:rPr lang="en-US" dirty="0"/>
              <a:t>, led by Italian archaeologist Antonio </a:t>
            </a:r>
            <a:r>
              <a:rPr lang="en-US" dirty="0" err="1"/>
              <a:t>Frova</a:t>
            </a:r>
            <a:r>
              <a:rPr lang="en-US" dirty="0"/>
              <a:t>, the capital of the province of Judea, bearing a damaged dedication by Pilate of </a:t>
            </a:r>
            <a:r>
              <a:rPr lang="en-US" dirty="0" err="1"/>
              <a:t>Tiberieum</a:t>
            </a:r>
            <a:r>
              <a:rPr lang="en-US" dirty="0"/>
              <a:t> from about A.D. 30 written in Latin.</a:t>
            </a:r>
          </a:p>
          <a:p>
            <a:pPr marL="0" indent="0">
              <a:buFont typeface="Arial" panose="020B0604020202020204" pitchFamily="34" charset="0"/>
              <a:buNone/>
            </a:pPr>
            <a:r>
              <a:rPr lang="en-US" dirty="0"/>
              <a:t>It read, “…Pilate, Prefect of Judea.” (Proof he had authority to sentence to death)</a:t>
            </a:r>
          </a:p>
          <a:p>
            <a:pPr marL="0" indent="0">
              <a:buFont typeface="Arial" panose="020B0604020202020204" pitchFamily="34" charset="0"/>
              <a:buNone/>
            </a:pPr>
            <a:r>
              <a:rPr lang="en-US" dirty="0"/>
              <a:t>It reads, </a:t>
            </a:r>
          </a:p>
          <a:p>
            <a:pPr marL="0" indent="0">
              <a:buFont typeface="Arial" panose="020B0604020202020204" pitchFamily="34" charset="0"/>
              <a:buNone/>
            </a:pPr>
            <a:r>
              <a:rPr lang="en-US" dirty="0"/>
              <a:t>“To the Divine </a:t>
            </a:r>
            <a:r>
              <a:rPr lang="en-US" dirty="0" err="1"/>
              <a:t>Augusti</a:t>
            </a:r>
            <a:r>
              <a:rPr lang="en-US" dirty="0"/>
              <a:t> (this) </a:t>
            </a:r>
            <a:r>
              <a:rPr lang="en-US" dirty="0" err="1"/>
              <a:t>Tiberieum</a:t>
            </a:r>
            <a:endParaRPr lang="en-US" dirty="0"/>
          </a:p>
          <a:p>
            <a:pPr marL="0" indent="0">
              <a:buFont typeface="Arial" panose="020B0604020202020204" pitchFamily="34" charset="0"/>
              <a:buNone/>
            </a:pPr>
            <a:r>
              <a:rPr lang="en-US" dirty="0"/>
              <a:t>... Pontius Pilate</a:t>
            </a:r>
          </a:p>
          <a:p>
            <a:pPr marL="0" indent="0">
              <a:buFont typeface="Arial" panose="020B0604020202020204" pitchFamily="34" charset="0"/>
              <a:buNone/>
            </a:pPr>
            <a:r>
              <a:rPr lang="en-US" dirty="0"/>
              <a:t>... prefect of Judea</a:t>
            </a:r>
          </a:p>
          <a:p>
            <a:pPr marL="0" indent="0">
              <a:buFont typeface="Arial" panose="020B0604020202020204" pitchFamily="34" charset="0"/>
              <a:buNone/>
            </a:pPr>
            <a:r>
              <a:rPr lang="en-US" dirty="0"/>
              <a:t>... has dedicated (this)”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Now from other records the question as to his title is easily explained:</a:t>
            </a:r>
          </a:p>
          <a:p>
            <a:pPr marL="0" indent="0">
              <a:buFont typeface="Arial" panose="020B0604020202020204" pitchFamily="34" charset="0"/>
              <a:buNone/>
            </a:pPr>
            <a:r>
              <a:rPr lang="en-US" dirty="0"/>
              <a:t>Before 4 BC the title was Governor or Procurator.</a:t>
            </a:r>
          </a:p>
          <a:p>
            <a:pPr marL="0" indent="0">
              <a:buFont typeface="Arial" panose="020B0604020202020204" pitchFamily="34" charset="0"/>
              <a:buNone/>
            </a:pPr>
            <a:r>
              <a:rPr lang="en-US" dirty="0"/>
              <a:t>4 B.C. – A.D. 44: Governor or Prefect. Pilate’s time period.</a:t>
            </a:r>
          </a:p>
          <a:p>
            <a:pPr marL="0" indent="0">
              <a:buFont typeface="Arial" panose="020B0604020202020204" pitchFamily="34" charset="0"/>
              <a:buNone/>
            </a:pPr>
            <a:r>
              <a:rPr lang="en-US" dirty="0"/>
              <a:t>After A.D. 44: Governor, Prefect, or Procurator; only this time Procurator held the same power as Prefect.</a:t>
            </a:r>
          </a:p>
          <a:p>
            <a:pPr marL="0" indent="0">
              <a:buFont typeface="Arial" panose="020B0604020202020204" pitchFamily="34" charset="0"/>
              <a:buNone/>
            </a:pPr>
            <a:r>
              <a:rPr lang="en-US" dirty="0"/>
              <a:t>Josephus wrote after the fall of Jerusalem in A.D. 70 so in his time the governor could be called all three titles.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so-called “Pilate Stone” is historically significant because it dates to Pilate’s own lifetime. It is contemporary evidence. Yet — powerfully illustrating the distinctly random nature of archaeological discovery — the excavators could easily have missed it, simply discarding it as rubble. By the fourth century, it had been incorporated into a set of stairs in Caesarea’s Herodian theater. There, the inscription faced downward — fortunately, because that position preserved it from being worn away.”</a:t>
            </a:r>
          </a:p>
          <a:p>
            <a:pPr marL="0" indent="0">
              <a:buFont typeface="Arial" panose="020B0604020202020204" pitchFamily="34" charset="0"/>
              <a:buNone/>
            </a:pPr>
            <a:r>
              <a:rPr lang="en-US" dirty="0"/>
              <a:t>(Daniel Peterson, Columnist; https://www.deseret.com/2018/5/3/20644446/the-pilate-stone-in-israel-s-caesarea-by-the-sea#a-stone-with-a-latin-dedicatory-inscription-of-pontius-pilate-was-part-of-an-exhibit-of-holy-land-artifacts-at-emory-universitys-michael-c-carlos-museum-in-atlanta-in-june-2007-ap-photo-john-Bazemor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7683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24085"/>
            <a:ext cx="5029200" cy="3958392"/>
          </a:xfrm>
        </p:spPr>
        <p:txBody>
          <a:bodyPr/>
          <a:lstStyle/>
          <a:p>
            <a:pPr marL="0" indent="0">
              <a:buFont typeface="Arial" panose="020B0604020202020204" pitchFamily="34" charset="0"/>
              <a:buNone/>
            </a:pPr>
            <a:r>
              <a:rPr lang="en-US" dirty="0"/>
              <a:t>Sources: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u="sng" dirty="0"/>
              <a:t>Archaeology and the Bible</a:t>
            </a:r>
            <a:r>
              <a:rPr lang="en-US" dirty="0"/>
              <a:t> by Mike Willis, p. 113</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http://www.biblearchaeology.org/post/2016/05/31/Cypriots-Sorcerers-and-Sergius.aspx</a:t>
            </a:r>
          </a:p>
          <a:p>
            <a:pPr marL="171450" indent="-171450">
              <a:buFont typeface="Arial" panose="020B0604020202020204" pitchFamily="34" charset="0"/>
              <a:buChar char="•"/>
            </a:pPr>
            <a:r>
              <a:rPr lang="en-US" dirty="0"/>
              <a:t>Photo Credit: HolyLandPhotos.org</a:t>
            </a:r>
          </a:p>
          <a:p>
            <a:pPr marL="0" indent="0">
              <a:buFont typeface="Arial" panose="020B0604020202020204" pitchFamily="34" charset="0"/>
              <a:buNone/>
            </a:pPr>
            <a:endParaRPr lang="en-US" dirty="0"/>
          </a:p>
          <a:p>
            <a:pPr marL="0" indent="0">
              <a:buFont typeface="Arial" panose="020B0604020202020204" pitchFamily="34" charset="0"/>
              <a:buNone/>
            </a:pPr>
            <a:r>
              <a:rPr lang="en-US" b="1" u="sng" dirty="0"/>
              <a:t>Sergius Paulus Inscription</a:t>
            </a:r>
          </a:p>
          <a:p>
            <a:pPr marL="0" indent="0">
              <a:buFont typeface="Arial" panose="020B0604020202020204" pitchFamily="34" charset="0"/>
              <a:buNone/>
            </a:pPr>
            <a:r>
              <a:rPr lang="en-US" dirty="0"/>
              <a:t>In Acts 13, we read of how Saul and Barnabas set off on a missionary journey to the Island of Cyprus. Upon arriving at </a:t>
            </a:r>
            <a:r>
              <a:rPr lang="en-US" dirty="0" err="1"/>
              <a:t>Paphos</a:t>
            </a:r>
            <a:r>
              <a:rPr lang="en-US" dirty="0"/>
              <a:t>, they meet the proconsul, Sergius Paulus, leading him to faith in Christ.  Luke describes him as “a man of intelligence” (Acts 13:7).  This is true as Sergius Paulus was also a first-century author and is one of the authorities referenced by Pliny the Elder in his classic, Naturalis Historia.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Numerous inscriptions have been discovered that may refer to Sergius Paulus; the </a:t>
            </a:r>
            <a:r>
              <a:rPr lang="en-US" dirty="0" err="1"/>
              <a:t>Sergii</a:t>
            </a:r>
            <a:r>
              <a:rPr lang="en-US" dirty="0"/>
              <a:t> </a:t>
            </a:r>
            <a:r>
              <a:rPr lang="en-US" dirty="0" err="1"/>
              <a:t>Paulii’s</a:t>
            </a:r>
            <a:r>
              <a:rPr lang="en-US" dirty="0"/>
              <a:t> seem to have been a prominent family in the Roman Empire.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Between 1865-1887 an American consul Louis P. di </a:t>
            </a:r>
            <a:r>
              <a:rPr lang="en-US" dirty="0" err="1"/>
              <a:t>Cesnola’s</a:t>
            </a:r>
            <a:r>
              <a:rPr lang="en-US" dirty="0"/>
              <a:t> explorations led to an inscription to be discovered at Soli, north of </a:t>
            </a:r>
            <a:r>
              <a:rPr lang="en-US" dirty="0" err="1"/>
              <a:t>Paphos</a:t>
            </a:r>
            <a:r>
              <a:rPr lang="en-US" dirty="0"/>
              <a:t> that references, “the proconsul Paulus” and is dated A.D. 55, but describes an event that took place during Paulus’ tenure of office (about A.D. 46-48).</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Another inscription from Rome, dating to the mid-40’s, names Lucius Sergius Paulus as one of the curators of the Tiber River under the Emperor Claudius.  Finally, numerous inscriptions, most famous of which names a “L. Sergius Paulus” have been discovered near Pisidian Antioch.</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All three of these inscriptions intersect with the biblical account in very interesting ways:</a:t>
            </a:r>
          </a:p>
          <a:p>
            <a:pPr marL="171450" indent="-171450">
              <a:buFont typeface="Arial" panose="020B0604020202020204" pitchFamily="34" charset="0"/>
              <a:buChar char="•"/>
            </a:pPr>
            <a:r>
              <a:rPr lang="en-US" dirty="0"/>
              <a:t>The Soli inscription confirms Paulus family on Cyprus and that one of them was a proconsul.</a:t>
            </a:r>
          </a:p>
          <a:p>
            <a:pPr marL="171450" indent="-171450">
              <a:buFont typeface="Arial" panose="020B0604020202020204" pitchFamily="34" charset="0"/>
              <a:buChar char="•"/>
            </a:pPr>
            <a:r>
              <a:rPr lang="en-US" dirty="0"/>
              <a:t>The inscriptions from Pisidian Antioch indicate that the Paulus family estate was located nearby.  In Acts 13, Saul’s name is changed to Paul immediately after leading Sergius Paulus to the Lord.  Furthermore, immediately after leaving Cyprus, Paul and Barnabas make their way to Pisidian Antioch.  Scholars have suggested that Paul made his way to Pisidian Antioch to share the gospel with the rest of Sergius Paulus’ family.</a:t>
            </a:r>
          </a:p>
          <a:p>
            <a:pPr marL="171450" indent="-171450">
              <a:buFont typeface="Arial" panose="020B0604020202020204" pitchFamily="34" charset="0"/>
              <a:buChar char="•"/>
            </a:pPr>
            <a:r>
              <a:rPr lang="en-US" dirty="0"/>
              <a:t>Finally, the Tiber River Inscription from Rome suggests that Sergius Paulus held other roles within the Roman Empire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Regardless of how one interprets the data, the numerous Sergius Paulus inscriptions confirm the historicity of the Sergius Paulus family and may reference the very Sergius Paulus mentioned in the Bible.</a:t>
            </a:r>
          </a:p>
          <a:p>
            <a:pPr marL="0" indent="0">
              <a:buFont typeface="Arial" panose="020B0604020202020204" pitchFamily="34" charset="0"/>
              <a:buNone/>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21973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185AA8A9-8BB6-44B6-BE57-D404F4D27BAA}" type="slidenum">
              <a:rPr lang="en-US" altLang="en-US" smtClean="0"/>
              <a:pPr/>
              <a:t>14</a:t>
            </a:fld>
            <a:endParaRPr lang="en-US" altLang="en-US"/>
          </a:p>
        </p:txBody>
      </p:sp>
    </p:spTree>
    <p:extLst>
      <p:ext uri="{BB962C8B-B14F-4D97-AF65-F5344CB8AC3E}">
        <p14:creationId xmlns:p14="http://schemas.microsoft.com/office/powerpoint/2010/main" val="2075872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185AA8A9-8BB6-44B6-BE57-D404F4D27BAA}" type="slidenum">
              <a:rPr lang="en-US" altLang="en-US" smtClean="0"/>
              <a:pPr/>
              <a:t>16</a:t>
            </a:fld>
            <a:endParaRPr lang="en-US" altLang="en-US"/>
          </a:p>
        </p:txBody>
      </p:sp>
    </p:spTree>
    <p:extLst>
      <p:ext uri="{BB962C8B-B14F-4D97-AF65-F5344CB8AC3E}">
        <p14:creationId xmlns:p14="http://schemas.microsoft.com/office/powerpoint/2010/main" val="2477029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1" u="sng" dirty="0"/>
              <a:t>The Exodus Case</a:t>
            </a:r>
            <a:r>
              <a:rPr lang="en-US" dirty="0"/>
              <a:t> by Dr. Lennart Moller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Remains of humans, horses and bulls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Chariots and chariot wheels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Underneath a covering of over a mile of water in the Gulf of Aqaba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5AA8A9-8BB6-44B6-BE57-D404F4D27BAA}" type="slidenum">
              <a:rPr kumimoji="0" lang="en-US" alt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2488899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i="1" u="sng" dirty="0"/>
              <a:t>Archaeology and the Bible</a:t>
            </a:r>
            <a:r>
              <a:rPr lang="en-US" i="0" u="none" dirty="0"/>
              <a:t> by Mike Willis, p. 37</a:t>
            </a:r>
          </a:p>
          <a:p>
            <a:pPr marL="171450" indent="-171450">
              <a:buFont typeface="Arial" panose="020B0604020202020204" pitchFamily="34" charset="0"/>
              <a:buChar char="•"/>
            </a:pPr>
            <a:r>
              <a:rPr lang="en-US" i="1" u="sng" dirty="0"/>
              <a:t>https://biblearchaeologyreport.com/2019/01/12/top-ten-discoveries-in-biblical-archaeology-relating-to-the-old-testament/</a:t>
            </a:r>
          </a:p>
          <a:p>
            <a:pPr marL="171450" indent="-171450">
              <a:buFont typeface="Arial" panose="020B0604020202020204" pitchFamily="34" charset="0"/>
              <a:buChar char="•"/>
            </a:pPr>
            <a:r>
              <a:rPr lang="en-US" dirty="0"/>
              <a:t>http://www.biblearchaeology.org/post/2006/03/15/The-Merenptah-Stela.aspx</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80432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i="1" u="sng" dirty="0"/>
              <a:t>Archaeology and the Bible</a:t>
            </a:r>
            <a:r>
              <a:rPr lang="en-US" i="0" u="none" dirty="0"/>
              <a:t> by Mike Willis, p. 64</a:t>
            </a:r>
          </a:p>
          <a:p>
            <a:pPr marL="171450" indent="-171450">
              <a:buFont typeface="Arial" panose="020B0604020202020204" pitchFamily="34" charset="0"/>
              <a:buChar char="•"/>
            </a:pPr>
            <a:r>
              <a:rPr lang="en-US" i="1" u="sng" dirty="0"/>
              <a:t>https://biblearchaeologyreport.com/2019/01/12/top-ten-discoveries-in-biblical-archaeology-relating-to-the-old-testament/</a:t>
            </a:r>
          </a:p>
          <a:p>
            <a:pPr marL="171450" indent="-171450">
              <a:buFont typeface="Arial" panose="020B0604020202020204" pitchFamily="34" charset="0"/>
              <a:buChar char="•"/>
            </a:pPr>
            <a:r>
              <a:rPr lang="en-US" dirty="0"/>
              <a:t>http://www.biblearchaeology.org/post/2006/09/27/Mesha-King-of-Moab.aspx</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4729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185AA8A9-8BB6-44B6-BE57-D404F4D27BAA}" type="slidenum">
              <a:rPr lang="en-US" altLang="en-US" smtClean="0"/>
              <a:pPr/>
              <a:t>2</a:t>
            </a:fld>
            <a:endParaRPr lang="en-US" altLang="en-US"/>
          </a:p>
        </p:txBody>
      </p:sp>
    </p:spTree>
    <p:extLst>
      <p:ext uri="{BB962C8B-B14F-4D97-AF65-F5344CB8AC3E}">
        <p14:creationId xmlns:p14="http://schemas.microsoft.com/office/powerpoint/2010/main" val="925546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i="1" u="sng" dirty="0"/>
              <a:t>Archaeology and the Bible</a:t>
            </a:r>
            <a:r>
              <a:rPr lang="en-US" dirty="0"/>
              <a:t> by Mike Willis, p. 65</a:t>
            </a:r>
          </a:p>
          <a:p>
            <a:pPr marL="171450" indent="-171450">
              <a:buFont typeface="Arial" panose="020B0604020202020204" pitchFamily="34" charset="0"/>
              <a:buChar char="•"/>
            </a:pPr>
            <a:r>
              <a:rPr lang="en-US" dirty="0"/>
              <a:t>https://www.biblicalarchaeology.org/daily/biblical-artifacts/inscriptions/fit-for-a-queen-jezebels-royal-seal/</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64778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i="1" u="sng" dirty="0"/>
              <a:t>https://biblearchaeologyreport.com/2019/01/12/top-ten-discoveries-in-biblical-archaeology-relating-to-the-old-testament/</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u="sng" dirty="0"/>
              <a:t>Assyrian Limmu Lists</a:t>
            </a:r>
          </a:p>
          <a:p>
            <a:pPr marL="0" indent="0">
              <a:buFont typeface="Arial" panose="020B0604020202020204" pitchFamily="34" charset="0"/>
              <a:buNone/>
            </a:pPr>
            <a:r>
              <a:rPr lang="en-US" dirty="0"/>
              <a:t>In the Old Testament no absolute dates are given…only relative dates (</a:t>
            </a:r>
            <a:r>
              <a:rPr lang="en-US" dirty="0" err="1"/>
              <a:t>ie</a:t>
            </a:r>
            <a:r>
              <a:rPr lang="en-US" dirty="0"/>
              <a:t>. a prophecy in relation to the specific year of a king’s reign or Nadab the son of Jeroboam beginning his reign over Israel “in the second year of Asa king of Judah” – 1 Ki 15:25)</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Can we establish any absolute dates in order to reconstruct an accurate biblical chronology? Yes we can, thanks to the discovery of numerous Assyrian Limmu Lists.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Assyrians had a practice of naming each year after a person which the called the limmu: a high official of the court, the governor of a province or the king himself.  Historical events were then dated in terms of the year named after the particular limmu.</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When Austen Henry Layard excavated at </a:t>
            </a:r>
            <a:r>
              <a:rPr lang="en-US" dirty="0" err="1"/>
              <a:t>Ninevah</a:t>
            </a:r>
            <a:r>
              <a:rPr lang="en-US" dirty="0"/>
              <a:t> he discovered many cuneiform tablets including four copies of the Assyrian Limmu Lists which listed the over 250 years of Assyrian history dated to specific years named after specific individuals.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Numerous other Assyrian Limmu Lists have been discovered and these have allowed scholars to cross-reference each year and expanded what we know about Assyrian history.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One tablet in particular listed an eclipse of the sun that took place in the month of </a:t>
            </a:r>
            <a:r>
              <a:rPr lang="en-US" dirty="0" err="1"/>
              <a:t>Simanu</a:t>
            </a:r>
            <a:r>
              <a:rPr lang="en-US" dirty="0"/>
              <a:t> in the year of the limmu Bur-</a:t>
            </a:r>
            <a:r>
              <a:rPr lang="en-US" dirty="0" err="1"/>
              <a:t>Sagale</a:t>
            </a:r>
            <a:r>
              <a:rPr lang="en-US" dirty="0"/>
              <a:t>.  Astronomy has fixed the date for this eclipse as having occurred on June 15, 763 BC.  This is significant because it allows us to absolutely date over 250 years of Assyrian History.</a:t>
            </a:r>
          </a:p>
          <a:p>
            <a:pPr marL="0" indent="0">
              <a:buFont typeface="Arial" panose="020B0604020202020204" pitchFamily="34" charset="0"/>
              <a:buNone/>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55479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i="1" u="sng" dirty="0"/>
              <a:t>https://www.biblicalarchaeology.org/daily/news/king-hezekiah-in-the-bible-royal-seal-of-hezekiah-comes-to-light/</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75699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i="1" u="sng" dirty="0"/>
              <a:t>https://biblearchaeologyreport.com/2019/01/12/top-ten-discoveries-in-biblical-archaeology-relating-to-the-old-testament/</a:t>
            </a:r>
          </a:p>
          <a:p>
            <a:pPr marL="171450" indent="-171450">
              <a:buFont typeface="Arial" panose="020B0604020202020204" pitchFamily="34" charset="0"/>
              <a:buChar char="•"/>
            </a:pPr>
            <a:r>
              <a:rPr lang="en-US" i="1" u="sng" dirty="0"/>
              <a:t>https://www.bibleplaces.com/heztunnel/</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63486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i="1" u="sng" dirty="0"/>
              <a:t>Archaeology and the Bible</a:t>
            </a:r>
            <a:r>
              <a:rPr lang="en-US" dirty="0"/>
              <a:t> by Mike Willis, p. 76</a:t>
            </a:r>
          </a:p>
          <a:p>
            <a:pPr marL="171450" indent="-171450">
              <a:buFont typeface="Arial" panose="020B0604020202020204" pitchFamily="34" charset="0"/>
              <a:buChar char="•"/>
            </a:pPr>
            <a:r>
              <a:rPr lang="en-US" dirty="0"/>
              <a:t>https://www.britishmuseum.org/collection/object/W_1855-1003-1 (Image also here)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Collection: Also called, The Sennacherib Prism</a:t>
            </a:r>
          </a:p>
          <a:p>
            <a:pPr marL="0" indent="0">
              <a:buFont typeface="Arial" panose="020B0604020202020204" pitchFamily="34" charset="0"/>
              <a:buNone/>
            </a:pPr>
            <a:r>
              <a:rPr lang="en-US" dirty="0"/>
              <a:t>Who Discovered it: Col. Robert Taylor</a:t>
            </a:r>
          </a:p>
          <a:p>
            <a:pPr marL="0" indent="0">
              <a:buFont typeface="Arial" panose="020B0604020202020204" pitchFamily="34" charset="0"/>
              <a:buNone/>
            </a:pPr>
            <a:r>
              <a:rPr lang="en-US" dirty="0"/>
              <a:t>Date of Discovery: 1830</a:t>
            </a:r>
          </a:p>
          <a:p>
            <a:pPr marL="0" indent="0">
              <a:buFont typeface="Arial" panose="020B0604020202020204" pitchFamily="34" charset="0"/>
              <a:buNone/>
            </a:pPr>
            <a:r>
              <a:rPr lang="en-US" dirty="0"/>
              <a:t>Location of Discovery: Nineveh, at </a:t>
            </a:r>
            <a:r>
              <a:rPr lang="en-US" dirty="0" err="1"/>
              <a:t>Nebi</a:t>
            </a:r>
            <a:r>
              <a:rPr lang="en-US" dirty="0"/>
              <a:t> </a:t>
            </a:r>
            <a:r>
              <a:rPr lang="en-US" dirty="0" err="1"/>
              <a:t>Yunus</a:t>
            </a:r>
            <a:r>
              <a:rPr lang="en-US" dirty="0"/>
              <a:t> </a:t>
            </a:r>
          </a:p>
          <a:p>
            <a:pPr marL="0" indent="0">
              <a:buFont typeface="Arial" panose="020B0604020202020204" pitchFamily="34" charset="0"/>
              <a:buNone/>
            </a:pPr>
            <a:r>
              <a:rPr lang="en-US" dirty="0"/>
              <a:t>Date of Event: ca. 691 B.C.</a:t>
            </a:r>
          </a:p>
          <a:p>
            <a:pPr marL="0" indent="0">
              <a:buFont typeface="Arial" panose="020B0604020202020204" pitchFamily="34" charset="0"/>
              <a:buNone/>
            </a:pPr>
            <a:r>
              <a:rPr lang="en-US" dirty="0"/>
              <a:t>Significance: 6-column journal of King Sennacherib of Assyria (705-681 BC) boasting of his siege of Jerusalem (II Kings 18-19; Isaiah 36-37)</a:t>
            </a:r>
          </a:p>
          <a:p>
            <a:pPr marL="171450" indent="-171450">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62846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i="1" u="sng" dirty="0"/>
              <a:t>Archaeology and the Bible</a:t>
            </a:r>
            <a:r>
              <a:rPr lang="en-US" dirty="0"/>
              <a:t> by Mike Willis, p. 79</a:t>
            </a:r>
          </a:p>
          <a:p>
            <a:pPr marL="171450" indent="-171450">
              <a:buFont typeface="Arial" panose="020B0604020202020204" pitchFamily="34" charset="0"/>
              <a:buChar char="•"/>
            </a:pPr>
            <a:r>
              <a:rPr lang="en-US" dirty="0"/>
              <a:t>https://www.biblehistory.net/newsletter/baruch_jeremiah.htm</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56781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i="1" u="sng" dirty="0"/>
              <a:t>https://biblearchaeologyreport.com/2019/01/12/top-ten-discoveries-in-biblical-archaeology-relating-to-the-old-testament/</a:t>
            </a:r>
          </a:p>
          <a:p>
            <a:pPr marL="171450" indent="-171450">
              <a:buFont typeface="Arial" panose="020B0604020202020204" pitchFamily="34" charset="0"/>
              <a:buChar char="•"/>
            </a:pPr>
            <a:r>
              <a:rPr lang="en-US" dirty="0"/>
              <a:t>http://www.biblearchaeology.org/post/2006/09/27/Mesha-King-of-Moab.aspx</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26989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u="sng" dirty="0"/>
              <a:t>Archaeology and the Bible</a:t>
            </a:r>
            <a:r>
              <a:rPr lang="en-US" i="0" u="none" dirty="0"/>
              <a:t> by Mike Willis, p. 85</a:t>
            </a:r>
          </a:p>
          <a:p>
            <a:pPr marL="171450" indent="-171450">
              <a:buFont typeface="Arial" panose="020B0604020202020204" pitchFamily="34" charset="0"/>
              <a:buChar char="•"/>
            </a:pPr>
            <a:r>
              <a:rPr lang="en-US" i="1" u="sng" dirty="0"/>
              <a:t>https://biblearchaeologyreport.com/2019/01/12/top-ten-discoveries-in-biblical-archaeology-relating-to-the-old-testament/</a:t>
            </a:r>
          </a:p>
          <a:p>
            <a:pPr marL="171450" indent="-171450">
              <a:buFont typeface="Arial" panose="020B0604020202020204" pitchFamily="34" charset="0"/>
              <a:buChar char="•"/>
            </a:pPr>
            <a:r>
              <a:rPr lang="en-US" dirty="0"/>
              <a:t>http://www.biblearchaeology.org/post/2010/08/18/The-Ongoing-Saga-of-the-Cyrus-Cylinder-The-Internationally-Famous-Grande-Dame-of-Ancient-Texts.aspx</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11094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u="sng" dirty="0"/>
              <a:t>Archaeology and the Bible</a:t>
            </a:r>
            <a:r>
              <a:rPr lang="en-US" i="0" u="none" dirty="0"/>
              <a:t> by Mike Willis, p. 91-97</a:t>
            </a:r>
          </a:p>
          <a:p>
            <a:pPr marL="171450" indent="-171450">
              <a:buFont typeface="Arial" panose="020B0604020202020204" pitchFamily="34" charset="0"/>
              <a:buChar char="•"/>
            </a:pPr>
            <a:r>
              <a:rPr lang="en-US" i="1" u="sng" dirty="0"/>
              <a:t>https://biblearchaeologyreport.com/2019/01/12/top-ten-discoveries-in-biblical-archaeology-relating-to-the-old-testament/</a:t>
            </a:r>
          </a:p>
          <a:p>
            <a:pPr marL="171450" indent="-171450">
              <a:buFont typeface="Arial" panose="020B0604020202020204" pitchFamily="34" charset="0"/>
              <a:buChar char="•"/>
            </a:pPr>
            <a:r>
              <a:rPr lang="en-US" dirty="0"/>
              <a:t>https://www.deadseascrolls.org.il/learn-about-the-scrolls/introduction?locale=en_US</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37690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u="sng" dirty="0"/>
              <a:t>Archaeology and the Bible</a:t>
            </a:r>
            <a:r>
              <a:rPr lang="en-US" i="0" u="none" dirty="0"/>
              <a:t> by Mike Willis, p. 101</a:t>
            </a:r>
          </a:p>
          <a:p>
            <a:pPr marL="171450" indent="-171450">
              <a:buFont typeface="Arial" panose="020B0604020202020204" pitchFamily="34" charset="0"/>
              <a:buChar char="•"/>
            </a:pPr>
            <a:r>
              <a:rPr lang="en-US" i="1" u="sng" dirty="0"/>
              <a:t>https://biblearchaeologyreport.com/2019/01/19/top-ten-discoveries-in-biblical-archaeology-relating-to-the-new-testament/</a:t>
            </a:r>
          </a:p>
          <a:p>
            <a:pPr marL="171450" indent="-171450">
              <a:buFont typeface="Arial" panose="020B0604020202020204" pitchFamily="34" charset="0"/>
              <a:buChar char="•"/>
            </a:pPr>
            <a:r>
              <a:rPr lang="en-US" dirty="0"/>
              <a:t>https://holylandphotos.wordpress.com/2018/12/17/warning-to-gentiles-from-the-days-of-jesus-inscriptions/</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6460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0" indent="0">
              <a:buFont typeface="Arial" panose="020B0604020202020204" pitchFamily="34" charset="0"/>
              <a:buNone/>
            </a:pPr>
            <a:r>
              <a:rPr lang="en-US" dirty="0"/>
              <a:t>https://www.merriam-webster.com/dictionary/archaeology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Howard F. Vos, </a:t>
            </a:r>
            <a:r>
              <a:rPr lang="en-US" i="1" u="sng" dirty="0"/>
              <a:t>Archaeology in Bible Lands</a:t>
            </a:r>
            <a:r>
              <a:rPr lang="en-US" dirty="0"/>
              <a:t>, 13 from </a:t>
            </a:r>
            <a:r>
              <a:rPr lang="en-US" i="1" u="sng" dirty="0"/>
              <a:t>Archaeology and the Bible</a:t>
            </a:r>
            <a:r>
              <a:rPr lang="en-US" dirty="0"/>
              <a:t> by Mike Willis, p. 6</a:t>
            </a:r>
          </a:p>
          <a:p>
            <a:pPr marL="0" indent="0">
              <a:buFont typeface="Arial" panose="020B0604020202020204" pitchFamily="34" charset="0"/>
              <a:buNone/>
            </a:pPr>
            <a:r>
              <a:rPr lang="en-US" dirty="0"/>
              <a:t>HOWARD VOS (1925-2019)</a:t>
            </a:r>
          </a:p>
          <a:p>
            <a:pPr marL="0" indent="0">
              <a:buFont typeface="Arial" panose="020B0604020202020204" pitchFamily="34" charset="0"/>
              <a:buNone/>
            </a:pPr>
            <a:r>
              <a:rPr lang="en-US" dirty="0"/>
              <a:t>“Howard F. Vos has had a distinguished career as an expert in historical, geographical, biblical, and archeological research. A prolific author and editor, he is responsible for twenty-five books that are standards in their field, including the Wycliffe Bible Dictionary. He has traveled extensively in the Bible lands and excavated many sites in Israel.”</a:t>
            </a:r>
          </a:p>
          <a:p>
            <a:pPr marL="0" indent="0">
              <a:buFont typeface="Arial" panose="020B0604020202020204" pitchFamily="34" charset="0"/>
              <a:buNone/>
            </a:pPr>
            <a:r>
              <a:rPr lang="en-US" dirty="0"/>
              <a:t>https://www.zondervan.com/author/2129/howard-vos/</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92544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u="sng" dirty="0"/>
              <a:t>Archaeology and the Bible</a:t>
            </a:r>
            <a:r>
              <a:rPr lang="en-US" i="0" u="none" dirty="0"/>
              <a:t> by Mike Willis, p. 102</a:t>
            </a:r>
          </a:p>
          <a:p>
            <a:pPr marL="171450" indent="-171450">
              <a:buFont typeface="Arial" panose="020B0604020202020204" pitchFamily="34" charset="0"/>
              <a:buChar char="•"/>
            </a:pPr>
            <a:r>
              <a:rPr lang="en-US" i="1" u="sng" dirty="0"/>
              <a:t>https://biblearchaeologyreport.com/2019/01/19/top-ten-discoveries-in-biblical-archaeology-relating-to-the-new-testament/</a:t>
            </a:r>
          </a:p>
          <a:p>
            <a:pPr marL="171450" indent="-171450">
              <a:buFont typeface="Arial" panose="020B0604020202020204" pitchFamily="34" charset="0"/>
              <a:buChar char="•"/>
            </a:pPr>
            <a:r>
              <a:rPr lang="en-US" dirty="0"/>
              <a:t>https://holylandphotos.wordpress.com/2017/04/05/bone-box-of-caiaphas-the-high-priest/</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29984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u="sng" dirty="0"/>
              <a:t>Archaeology and the Bible</a:t>
            </a:r>
            <a:r>
              <a:rPr lang="en-US" i="0" u="none" dirty="0"/>
              <a:t> by Mike Willis, p. 104</a:t>
            </a:r>
          </a:p>
          <a:p>
            <a:pPr marL="171450" indent="-171450">
              <a:buFont typeface="Arial" panose="020B0604020202020204" pitchFamily="34" charset="0"/>
              <a:buChar char="•"/>
            </a:pPr>
            <a:r>
              <a:rPr lang="en-US" i="1" u="sng" dirty="0"/>
              <a:t>https://biblearchaeologyreport.com/2019/01/19/top-ten-discoveries-in-biblical-archaeology-relating-to-the-new-testament/</a:t>
            </a:r>
          </a:p>
          <a:p>
            <a:pPr marL="171450" indent="-171450">
              <a:buFont typeface="Arial" panose="020B0604020202020204" pitchFamily="34" charset="0"/>
              <a:buChar char="•"/>
            </a:pPr>
            <a:r>
              <a:rPr lang="en-US" dirty="0"/>
              <a:t>https://www.bibleplaces.com/poolofsiloam/</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22028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3798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0" indent="0">
              <a:buFont typeface="Arial" panose="020B0604020202020204" pitchFamily="34" charset="0"/>
              <a:buNone/>
            </a:pPr>
            <a:r>
              <a:rPr lang="en-US" i="1" u="sng" dirty="0"/>
              <a:t>Archaeology and the Bible</a:t>
            </a:r>
            <a:r>
              <a:rPr lang="en-US" dirty="0"/>
              <a:t> by Mike Willis, p. 6-8</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2524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5"/>
          </p:nvPr>
        </p:nvSpPr>
        <p:spPr/>
        <p:txBody>
          <a:bodyPr/>
          <a:lstStyle/>
          <a:p>
            <a:fld id="{185AA8A9-8BB6-44B6-BE57-D404F4D27BAA}" type="slidenum">
              <a:rPr lang="en-US" altLang="en-US" smtClean="0"/>
              <a:pPr/>
              <a:t>5</a:t>
            </a:fld>
            <a:endParaRPr lang="en-US" altLang="en-US"/>
          </a:p>
        </p:txBody>
      </p:sp>
    </p:spTree>
    <p:extLst>
      <p:ext uri="{BB962C8B-B14F-4D97-AF65-F5344CB8AC3E}">
        <p14:creationId xmlns:p14="http://schemas.microsoft.com/office/powerpoint/2010/main" val="457836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u="sng" dirty="0"/>
              <a:t>Archaeology and the Bible</a:t>
            </a:r>
            <a:r>
              <a:rPr lang="en-US" dirty="0"/>
              <a:t> by Mike Willis</a:t>
            </a:r>
          </a:p>
          <a:p>
            <a:pPr marL="171450" indent="-171450">
              <a:buFont typeface="Arial" panose="020B0604020202020204" pitchFamily="34" charset="0"/>
              <a:buChar char="•"/>
            </a:pPr>
            <a:r>
              <a:rPr lang="en-US" dirty="0"/>
              <a:t>https://biblearchaeologyreport.com/2019/01/12/top-ten-discoveries-in-biblical-archaeology-relating-to-the-old-testament/</a:t>
            </a:r>
          </a:p>
        </p:txBody>
      </p:sp>
      <p:sp>
        <p:nvSpPr>
          <p:cNvPr id="6" name="Slide Number Placeholder 5"/>
          <p:cNvSpPr>
            <a:spLocks noGrp="1"/>
          </p:cNvSpPr>
          <p:nvPr>
            <p:ph type="sldNum" sz="quarter" idx="5"/>
          </p:nvPr>
        </p:nvSpPr>
        <p:spPr/>
        <p:txBody>
          <a:bodyPr/>
          <a:lstStyle/>
          <a:p>
            <a:fld id="{185AA8A9-8BB6-44B6-BE57-D404F4D27BAA}" type="slidenum">
              <a:rPr lang="en-US" altLang="en-US" smtClean="0"/>
              <a:pPr/>
              <a:t>6</a:t>
            </a:fld>
            <a:endParaRPr lang="en-US" altLang="en-US"/>
          </a:p>
        </p:txBody>
      </p:sp>
    </p:spTree>
    <p:extLst>
      <p:ext uri="{BB962C8B-B14F-4D97-AF65-F5344CB8AC3E}">
        <p14:creationId xmlns:p14="http://schemas.microsoft.com/office/powerpoint/2010/main" val="2036146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i="1" u="sng" dirty="0"/>
              <a:t>Archaeology and the Bible</a:t>
            </a:r>
            <a:r>
              <a:rPr lang="en-US" dirty="0"/>
              <a:t> by Mike Willis, p. 66</a:t>
            </a:r>
          </a:p>
          <a:p>
            <a:pPr marL="171450" indent="-171450">
              <a:buFont typeface="Arial" panose="020B0604020202020204" pitchFamily="34" charset="0"/>
              <a:buChar char="•"/>
            </a:pPr>
            <a:r>
              <a:rPr lang="en-US" dirty="0"/>
              <a:t>https://www.britishmuseum.org/collection/object/W_1848-1104-1</a:t>
            </a:r>
          </a:p>
          <a:p>
            <a:pPr marL="171450" indent="-171450">
              <a:buFont typeface="Arial" panose="020B0604020202020204" pitchFamily="34" charset="0"/>
              <a:buChar char="•"/>
            </a:pPr>
            <a:r>
              <a:rPr lang="en-US" dirty="0"/>
              <a:t>http://www.rcyoung.org/articles/threev.pdf</a:t>
            </a:r>
          </a:p>
          <a:p>
            <a:pPr marL="171450" indent="-171450">
              <a:buFont typeface="Arial" panose="020B0604020202020204" pitchFamily="34" charset="0"/>
              <a:buChar char="•"/>
            </a:pPr>
            <a:r>
              <a:rPr lang="en-US" dirty="0"/>
              <a:t>Photo Credit: Steven G. Johnson / Wikimedia Commons / CC-BY-SA-3.0</a:t>
            </a:r>
          </a:p>
          <a:p>
            <a:pPr marL="0" indent="0">
              <a:buFont typeface="Arial" panose="020B0604020202020204" pitchFamily="34" charset="0"/>
              <a:buNone/>
            </a:pPr>
            <a:endParaRPr lang="en-US" dirty="0"/>
          </a:p>
          <a:p>
            <a:pPr marL="0" indent="0">
              <a:buFont typeface="Arial" panose="020B0604020202020204" pitchFamily="34" charset="0"/>
              <a:buNone/>
            </a:pPr>
            <a:r>
              <a:rPr lang="en-US" b="1" u="sng" dirty="0"/>
              <a:t>The Black Obelisk of Shalmaneser III, king of Assyria</a:t>
            </a:r>
          </a:p>
          <a:p>
            <a:pPr marL="0" indent="0">
              <a:buFont typeface="Arial" panose="020B0604020202020204" pitchFamily="34" charset="0"/>
              <a:buNone/>
            </a:pPr>
            <a:r>
              <a:rPr lang="en-US" dirty="0"/>
              <a:t>The nation of Israel had numerous interactions with the Assyrians which are recorded in their annals.  One inscription – the </a:t>
            </a:r>
            <a:r>
              <a:rPr lang="en-US" dirty="0" err="1"/>
              <a:t>Kurkh</a:t>
            </a:r>
            <a:r>
              <a:rPr lang="en-US" dirty="0"/>
              <a:t> Monolith of Shalmaneser III – lists King Ahab as one of the kings of a western coalitions that fought against Shalmaneser III in the battle of </a:t>
            </a:r>
            <a:r>
              <a:rPr lang="en-US" dirty="0" err="1"/>
              <a:t>Qarqar</a:t>
            </a:r>
            <a:r>
              <a:rPr lang="en-US" dirty="0"/>
              <a:t>, which has been dated to 853 BC.  Part of the Annals of the Assyrian Kings.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Another inscription – the Black Obelisk of Shalmaneser III (found in Nineveh by Austen Henry Layard in 1846) – states that King Jehu brought tribute to Shalmaneser in 841 B.C. In fact, the Black Obelisk includes a carving of Jehu bowing before Shalmaneser and is the only depiction yet discovered of a Hebrew king. It is one of two complete Assyrian obelisks yet discovered!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inscription reads, “The tribute of Jehu, son of </a:t>
            </a:r>
            <a:r>
              <a:rPr lang="en-US" dirty="0" err="1"/>
              <a:t>Omri</a:t>
            </a:r>
            <a:r>
              <a:rPr lang="en-US" dirty="0"/>
              <a:t>: I received from him silver, gold, a golden bowl, a golden vase with pointed bottom, golden tumblers, golden buckets, tin, a staff for a king [and] spears.”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dating of these inscriptions allows us to date the chronology of kings of Israel and Judah as listed in the biblical books of Kings and Chronicles.  In his book, </a:t>
            </a:r>
            <a:r>
              <a:rPr lang="en-US" i="1" u="sng" dirty="0"/>
              <a:t>The Mysterious Numbers of the Hebrew Kings</a:t>
            </a:r>
            <a:r>
              <a:rPr lang="en-US" dirty="0"/>
              <a:t>, scholar Edwin Thiele successfully reconstructed the chronology of the entire Hebrew monarchy (both the united monarchy and the divided kingdoms) from these dates.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Assyrian Limmu Lists and the Annals of the Assyrian Kings have allowed scholars to establish an absolute chronology for many events in the Old Testament.  That’s significant!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4258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24085"/>
            <a:ext cx="5334000" cy="4191238"/>
          </a:xfrm>
        </p:spPr>
        <p:txBody>
          <a:bodyPr/>
          <a:lstStyle/>
          <a:p>
            <a:r>
              <a:rPr lang="en-US" dirty="0"/>
              <a:t>Sources:</a:t>
            </a:r>
          </a:p>
          <a:p>
            <a:pPr marL="171450" indent="-171450">
              <a:buFont typeface="Arial" panose="020B0604020202020204" pitchFamily="34" charset="0"/>
              <a:buChar char="•"/>
            </a:pPr>
            <a:r>
              <a:rPr lang="en-US" i="1" u="sng" dirty="0"/>
              <a:t>Archaeology and the Bible</a:t>
            </a:r>
            <a:r>
              <a:rPr lang="en-US" dirty="0"/>
              <a:t> by Mike Willis, p. 53</a:t>
            </a:r>
          </a:p>
          <a:p>
            <a:pPr marL="171450" indent="-171450">
              <a:buFont typeface="Arial" panose="020B0604020202020204" pitchFamily="34" charset="0"/>
              <a:buChar char="•"/>
            </a:pPr>
            <a:r>
              <a:rPr lang="en-US" dirty="0"/>
              <a:t>http://www.biblearchaeology.org/post/2011/05/04/The-Tel-Dan-Stela-and-the-Kings-of-Aram-and-Israel.aspx</a:t>
            </a:r>
          </a:p>
          <a:p>
            <a:pPr marL="171450" indent="-171450">
              <a:buFont typeface="Arial" panose="020B0604020202020204" pitchFamily="34" charset="0"/>
              <a:buChar char="•"/>
            </a:pPr>
            <a:r>
              <a:rPr lang="en-US" dirty="0"/>
              <a:t>https://www.biblicalarchaeology.org/daily/biblical-artifacts/the-tel-dan-inscription-the-first-historical-evidence-of-the-king-david-bible-story/</a:t>
            </a:r>
          </a:p>
          <a:p>
            <a:pPr marL="171450" indent="-171450">
              <a:buFont typeface="Arial" panose="020B0604020202020204" pitchFamily="34" charset="0"/>
              <a:buChar char="•"/>
            </a:pPr>
            <a:r>
              <a:rPr lang="en-US" dirty="0"/>
              <a:t>Photo Credit: Oren </a:t>
            </a:r>
            <a:r>
              <a:rPr lang="en-US" dirty="0" err="1"/>
              <a:t>Rozen</a:t>
            </a:r>
            <a:r>
              <a:rPr lang="en-US" dirty="0"/>
              <a:t> / Wikimedia Commons / CC-BY-SA-4.0</a:t>
            </a:r>
          </a:p>
          <a:p>
            <a:endParaRPr lang="en-US" dirty="0"/>
          </a:p>
          <a:p>
            <a:r>
              <a:rPr lang="en-US" b="1" u="sng" dirty="0"/>
              <a:t>Tel Dan Stele</a:t>
            </a:r>
          </a:p>
          <a:p>
            <a:r>
              <a:rPr lang="en-US" dirty="0"/>
              <a:t>Throughout the 1980’s and early 1990’s a movement called Bible minimalism was growing. Minimalists believe the Bible is of minimal value historically, given that it’s not really reliable, in their opinion. One of their prime targets was King David.  </a:t>
            </a:r>
          </a:p>
          <a:p>
            <a:r>
              <a:rPr lang="en-US" dirty="0"/>
              <a:t>For example, University of Sheffield Professor, Dr. Philip R. Davies, stated, “I’m not the only scholar who suspects that the figure of King David is about as historical as King Arthur.”  Archaeologist, Israel </a:t>
            </a:r>
            <a:r>
              <a:rPr lang="en-US" dirty="0" err="1"/>
              <a:t>Finkelstien</a:t>
            </a:r>
            <a:r>
              <a:rPr lang="en-US" dirty="0"/>
              <a:t> has claimed, “The united kingdom of David and Solomon, described in the Bible as a regional power, was at most, a small tribal kingdom….David’s kingdom was simply 500 people with sticks in their hands shouting and cursing and spitting.”  </a:t>
            </a:r>
          </a:p>
          <a:p>
            <a:endParaRPr lang="en-US" dirty="0"/>
          </a:p>
          <a:p>
            <a:r>
              <a:rPr lang="en-US" dirty="0"/>
              <a:t>Bible minimalists asserted that King David’s expanded kingdom, as described in the Bible were nothing more than legend and myth.</a:t>
            </a:r>
          </a:p>
          <a:p>
            <a:endParaRPr lang="en-US" dirty="0"/>
          </a:p>
          <a:p>
            <a:r>
              <a:rPr lang="en-US" dirty="0"/>
              <a:t>In 1993 archaeologists were digging at Tel Dan, the site of the ancient city of Dan in northern Israel, led by Israeli archaeologist Avraham </a:t>
            </a:r>
            <a:r>
              <a:rPr lang="en-US" dirty="0" err="1"/>
              <a:t>Biran</a:t>
            </a:r>
            <a:r>
              <a:rPr lang="en-US" dirty="0"/>
              <a:t>.  While excavating part of a wall, they discovered a broken stone, approximately 32 cm high by 22 cm wide, with an Aramaic inscription on it.  The next year, two more fragments of the stele were unearthed.  The inscription caused an instant sensation, and put minimalists, who had crowed about the fact that there was no evidence for King David outside of the Bible, squarely on the defensive.</a:t>
            </a:r>
          </a:p>
          <a:p>
            <a:endParaRPr lang="en-US" dirty="0"/>
          </a:p>
          <a:p>
            <a:r>
              <a:rPr lang="en-US" dirty="0"/>
              <a:t>The stele records the victory of the King of Aram (most likely </a:t>
            </a:r>
            <a:r>
              <a:rPr lang="en-US" dirty="0" err="1"/>
              <a:t>Hazael</a:t>
            </a:r>
            <a:r>
              <a:rPr lang="en-US" dirty="0"/>
              <a:t>, although he is not named) over the King of Israel, and his ally, the king of the “House of David.”  </a:t>
            </a:r>
          </a:p>
          <a:p>
            <a:r>
              <a:rPr lang="en-US" dirty="0"/>
              <a:t>The most important part of the inscription is the king of Aram, most likely King </a:t>
            </a:r>
            <a:r>
              <a:rPr lang="en-US" dirty="0" err="1"/>
              <a:t>Hazael</a:t>
            </a:r>
            <a:r>
              <a:rPr lang="en-US" dirty="0"/>
              <a:t> of Damascus, boasting of defeating his enemies in Israel &amp; Judah. He said, “I killed </a:t>
            </a:r>
            <a:r>
              <a:rPr lang="en-US" dirty="0" err="1"/>
              <a:t>Jehoram</a:t>
            </a:r>
            <a:r>
              <a:rPr lang="en-US" dirty="0"/>
              <a:t> son of Ahab king of Israel, and I killed </a:t>
            </a:r>
            <a:r>
              <a:rPr lang="en-US" dirty="0" err="1"/>
              <a:t>Ahaziahu</a:t>
            </a:r>
            <a:r>
              <a:rPr lang="en-US" dirty="0"/>
              <a:t> son of </a:t>
            </a:r>
            <a:r>
              <a:rPr lang="en-US" dirty="0" err="1"/>
              <a:t>Jehoram</a:t>
            </a:r>
            <a:r>
              <a:rPr lang="en-US" dirty="0"/>
              <a:t> king of the house of David. And I set their town into ruins and turned their land into desolation” </a:t>
            </a:r>
            <a:r>
              <a:rPr lang="en-US" i="1" dirty="0"/>
              <a:t>(Finkelstein and Silberman, 129, from </a:t>
            </a:r>
            <a:r>
              <a:rPr lang="en-US" i="1" u="sng" dirty="0"/>
              <a:t>Archaeology and the Bible</a:t>
            </a:r>
            <a:r>
              <a:rPr lang="en-US" i="1" dirty="0"/>
              <a:t>, by Mike Willis, p. 53), </a:t>
            </a:r>
            <a:r>
              <a:rPr lang="en-US" i="0" dirty="0"/>
              <a:t>referring to the deaths of the kings of Israel &amp; Judah by King Jehu of Israel, around 841 B.C.</a:t>
            </a:r>
            <a:endParaRPr lang="en-US" i="1" dirty="0"/>
          </a:p>
          <a:p>
            <a:endParaRPr lang="en-US" i="1" dirty="0"/>
          </a:p>
          <a:p>
            <a:r>
              <a:rPr lang="en-US" dirty="0"/>
              <a:t>We know from the biblical record, II Kings 9, that King Jehu killed both those kings at Jezreel. But King </a:t>
            </a:r>
            <a:r>
              <a:rPr lang="en-US" dirty="0" err="1"/>
              <a:t>Jehoram</a:t>
            </a:r>
            <a:r>
              <a:rPr lang="en-US" dirty="0"/>
              <a:t> of the house of Ahab had been wounded in a fight by King </a:t>
            </a:r>
            <a:r>
              <a:rPr lang="en-US" dirty="0" err="1"/>
              <a:t>Hazael</a:t>
            </a:r>
            <a:r>
              <a:rPr lang="en-US" dirty="0"/>
              <a:t> and taken to Jezreel to heal (II Kings 8:28-29). King Ahaziah of Judah was the grandson of the godly king of Judah, King Jehoshaphat, of the house of David.</a:t>
            </a:r>
          </a:p>
          <a:p>
            <a:endParaRPr lang="en-US" dirty="0"/>
          </a:p>
          <a:p>
            <a:r>
              <a:rPr lang="en-US" dirty="0"/>
              <a:t>It dates to the ninth century B.C., about 200 years after David’s rule (circa 841 B.C.).  The phrase, “House of David,” set the archaeological world afire.  For the first time, there was a clear, widely-acknowledged reference to David.  </a:t>
            </a:r>
          </a:p>
          <a:p>
            <a:endParaRPr lang="en-US" dirty="0"/>
          </a:p>
          <a:p>
            <a:r>
              <a:rPr lang="en-US" dirty="0"/>
              <a:t>Archaeologist, Yosef Garfinkel explains the importance of the inscription: “‘House of David’ means ‘dynasty of David’.  So now we know that there was a guy called David and he had a dynasty…this is absolutely clear that David is not a mythological figure. So the mythological paradigm collapsed in one moment.”</a:t>
            </a:r>
          </a:p>
          <a:p>
            <a:endParaRPr lang="en-US" dirty="0"/>
          </a:p>
          <a:p>
            <a:pPr marL="171450" indent="-171450">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62268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i="0" u="none" dirty="0"/>
              <a:t>https://www.hopechannel.com/au/read/the-hittites-a-civilisation-lost-and-found</a:t>
            </a:r>
          </a:p>
          <a:p>
            <a:pPr marL="171450" indent="-171450">
              <a:buFont typeface="Arial" panose="020B0604020202020204" pitchFamily="34" charset="0"/>
              <a:buChar char="•"/>
            </a:pPr>
            <a:r>
              <a:rPr lang="en-US" dirty="0"/>
              <a:t>https://www.khanacademy.org/humanities/world-history/world-history-beginnings/ancient-egypt-hittites/a/the-hittites</a:t>
            </a:r>
          </a:p>
          <a:p>
            <a:pPr marL="171450" indent="-171450">
              <a:buFont typeface="Arial" panose="020B0604020202020204" pitchFamily="34" charset="0"/>
              <a:buChar char="•"/>
            </a:pPr>
            <a:r>
              <a:rPr lang="en-US" dirty="0"/>
              <a:t>Image: </a:t>
            </a:r>
            <a:r>
              <a:rPr lang="en-US" dirty="0" err="1"/>
              <a:t>Hattusas</a:t>
            </a:r>
            <a:r>
              <a:rPr lang="en-US" dirty="0"/>
              <a:t>: Lion Gate, The Lion Gate at </a:t>
            </a:r>
            <a:r>
              <a:rPr lang="en-US" dirty="0" err="1"/>
              <a:t>Hattusas</a:t>
            </a:r>
            <a:r>
              <a:rPr lang="en-US" dirty="0"/>
              <a:t> in </a:t>
            </a:r>
            <a:r>
              <a:rPr lang="en-US" dirty="0" err="1"/>
              <a:t>Boğazköy</a:t>
            </a:r>
            <a:r>
              <a:rPr lang="en-US" dirty="0"/>
              <a:t>, Turkey.</a:t>
            </a:r>
          </a:p>
          <a:p>
            <a:pPr marL="171450" indent="-171450">
              <a:buFont typeface="Arial" panose="020B0604020202020204" pitchFamily="34" charset="0"/>
              <a:buChar char="•"/>
            </a:pPr>
            <a:r>
              <a:rPr lang="en-US" dirty="0"/>
              <a:t>https://www.britannica.com/place/Anatolia/The-rise-and-fall-of-the-Hittites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u="sng" dirty="0"/>
              <a:t>The Hittites</a:t>
            </a:r>
          </a:p>
          <a:p>
            <a:pPr marL="0" indent="0">
              <a:buFont typeface="Arial" panose="020B0604020202020204" pitchFamily="34" charset="0"/>
              <a:buNone/>
            </a:pPr>
            <a:r>
              <a:rPr lang="en-US" dirty="0"/>
              <a:t>1876: Archibald </a:t>
            </a:r>
            <a:r>
              <a:rPr lang="en-US" dirty="0" err="1"/>
              <a:t>Sayce</a:t>
            </a:r>
            <a:r>
              <a:rPr lang="en-US" dirty="0"/>
              <a:t> (1846-1933) claimed an un-deciphered script from Carchemish might be the evidence of the Hittites.</a:t>
            </a:r>
          </a:p>
          <a:p>
            <a:pPr marL="0" indent="0">
              <a:buFont typeface="Arial" panose="020B0604020202020204" pitchFamily="34" charset="0"/>
              <a:buNone/>
            </a:pPr>
            <a:r>
              <a:rPr lang="en-US" dirty="0"/>
              <a:t>1906: Clay tablets were discovered in Turkey.</a:t>
            </a:r>
          </a:p>
          <a:p>
            <a:pPr marL="0" indent="0">
              <a:buFont typeface="Arial" panose="020B0604020202020204" pitchFamily="34" charset="0"/>
              <a:buNone/>
            </a:pPr>
            <a:r>
              <a:rPr lang="en-US" dirty="0"/>
              <a:t>In 1906 Hugo </a:t>
            </a:r>
            <a:r>
              <a:rPr lang="en-US" dirty="0" err="1"/>
              <a:t>Winckler</a:t>
            </a:r>
            <a:r>
              <a:rPr lang="en-US" dirty="0"/>
              <a:t> (1863-1913) used the clay tablets and uncovered the capital of the Hittite Empire (</a:t>
            </a:r>
            <a:r>
              <a:rPr lang="en-US" dirty="0" err="1"/>
              <a:t>Hattusas</a:t>
            </a:r>
            <a:r>
              <a:rPr lang="en-US" dirty="0"/>
              <a:t>) at </a:t>
            </a:r>
            <a:r>
              <a:rPr lang="en-US" dirty="0" err="1"/>
              <a:t>Boğazkale</a:t>
            </a:r>
            <a:r>
              <a:rPr lang="en-US" dirty="0"/>
              <a:t>, Turkey:</a:t>
            </a:r>
          </a:p>
          <a:p>
            <a:pPr marL="0" indent="0">
              <a:buFont typeface="Arial" panose="020B0604020202020204" pitchFamily="34" charset="0"/>
              <a:buNone/>
            </a:pPr>
            <a:r>
              <a:rPr lang="en-US" dirty="0"/>
              <a:t>5 temples</a:t>
            </a:r>
          </a:p>
          <a:p>
            <a:pPr marL="0" indent="0">
              <a:buFont typeface="Arial" panose="020B0604020202020204" pitchFamily="34" charset="0"/>
              <a:buNone/>
            </a:pPr>
            <a:r>
              <a:rPr lang="en-US" dirty="0"/>
              <a:t>A fortified citadel</a:t>
            </a:r>
          </a:p>
          <a:p>
            <a:pPr marL="0" indent="0">
              <a:buFont typeface="Arial" panose="020B0604020202020204" pitchFamily="34" charset="0"/>
              <a:buNone/>
            </a:pPr>
            <a:r>
              <a:rPr lang="en-US" dirty="0"/>
              <a:t>Many monumental sculptures</a:t>
            </a:r>
          </a:p>
          <a:p>
            <a:pPr marL="0" indent="0">
              <a:buFont typeface="Arial" panose="020B0604020202020204" pitchFamily="34" charset="0"/>
              <a:buNone/>
            </a:pPr>
            <a:r>
              <a:rPr lang="en-US" dirty="0"/>
              <a:t>Over 10,000 clay tablets</a:t>
            </a:r>
          </a:p>
          <a:p>
            <a:pPr marL="0" indent="0">
              <a:buFont typeface="Arial" panose="020B0604020202020204" pitchFamily="34" charset="0"/>
              <a:buNone/>
            </a:pPr>
            <a:r>
              <a:rPr lang="en-US" dirty="0"/>
              <a:t>Whole libraries were found </a:t>
            </a:r>
          </a:p>
          <a:p>
            <a:pPr marL="0" indent="0">
              <a:buFont typeface="Arial" panose="020B0604020202020204" pitchFamily="34" charset="0"/>
              <a:buNone/>
            </a:pPr>
            <a:r>
              <a:rPr lang="en-US" dirty="0"/>
              <a:t>Complete genealogies of the people of the city</a:t>
            </a:r>
          </a:p>
          <a:p>
            <a:pPr marL="0" indent="0">
              <a:buFont typeface="Arial" panose="020B0604020202020204" pitchFamily="34" charset="0"/>
              <a:buNone/>
            </a:pPr>
            <a:r>
              <a:rPr lang="en-US" dirty="0"/>
              <a:t>He announced to the world that the Hittites had been found!</a:t>
            </a:r>
          </a:p>
          <a:p>
            <a:pPr marL="0" indent="0">
              <a:buFont typeface="Arial" panose="020B0604020202020204" pitchFamily="34" charset="0"/>
              <a:buNone/>
            </a:pPr>
            <a:r>
              <a:rPr lang="en-US" dirty="0"/>
              <a:t>It became one of the largest ancient discoveries ever made! </a:t>
            </a:r>
          </a:p>
          <a:p>
            <a:pPr marL="0" indent="0">
              <a:buFont typeface="Arial" panose="020B0604020202020204" pitchFamily="34" charset="0"/>
              <a:buNone/>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13547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Stones Cry Out</a:t>
            </a:r>
          </a:p>
        </p:txBody>
      </p:sp>
      <p:sp>
        <p:nvSpPr>
          <p:cNvPr id="6" name="Slide Number Placeholder 5"/>
          <p:cNvSpPr>
            <a:spLocks noGrp="1"/>
          </p:cNvSpPr>
          <p:nvPr>
            <p:ph type="sldNum" sz="quarter" idx="12"/>
          </p:nvPr>
        </p:nvSpPr>
        <p:spPr/>
        <p:txBody>
          <a:bodyPr/>
          <a:lstStyle/>
          <a:p>
            <a:fld id="{1CFD2293-C915-42F2-A739-03872425F7BE}" type="slidenum">
              <a:rPr lang="en-US" altLang="en-US" smtClean="0"/>
              <a:pPr/>
              <a:t>‹#›</a:t>
            </a:fld>
            <a:endParaRPr lang="en-US" altLang="en-US"/>
          </a:p>
        </p:txBody>
      </p:sp>
    </p:spTree>
    <p:extLst>
      <p:ext uri="{BB962C8B-B14F-4D97-AF65-F5344CB8AC3E}">
        <p14:creationId xmlns:p14="http://schemas.microsoft.com/office/powerpoint/2010/main" val="1850590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Stones Cry Out</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59262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Stones Cry Out</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912854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Stones Cry Out</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4734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Stones Cry Out</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1675373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Stones Cry Out</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13434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Stones Cry Out</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3716807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Stones Cry Out</a:t>
            </a:r>
          </a:p>
        </p:txBody>
      </p:sp>
      <p:sp>
        <p:nvSpPr>
          <p:cNvPr id="6" name="Slide Number Placeholder 5"/>
          <p:cNvSpPr>
            <a:spLocks noGrp="1"/>
          </p:cNvSpPr>
          <p:nvPr>
            <p:ph type="sldNum" sz="quarter" idx="12"/>
          </p:nvPr>
        </p:nvSpPr>
        <p:spPr/>
        <p:txBody>
          <a:bodyPr/>
          <a:lstStyle/>
          <a:p>
            <a:fld id="{54C03667-D430-436B-BCC3-14732EE8845D}" type="slidenum">
              <a:rPr lang="en-US" altLang="en-US" smtClean="0"/>
              <a:pPr/>
              <a:t>‹#›</a:t>
            </a:fld>
            <a:endParaRPr lang="en-US" altLang="en-US"/>
          </a:p>
        </p:txBody>
      </p:sp>
    </p:spTree>
    <p:extLst>
      <p:ext uri="{BB962C8B-B14F-4D97-AF65-F5344CB8AC3E}">
        <p14:creationId xmlns:p14="http://schemas.microsoft.com/office/powerpoint/2010/main" val="2381631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Stones Cry Out</a:t>
            </a:r>
          </a:p>
        </p:txBody>
      </p:sp>
      <p:sp>
        <p:nvSpPr>
          <p:cNvPr id="6" name="Slide Number Placeholder 5"/>
          <p:cNvSpPr>
            <a:spLocks noGrp="1"/>
          </p:cNvSpPr>
          <p:nvPr>
            <p:ph type="sldNum" sz="quarter" idx="12"/>
          </p:nvPr>
        </p:nvSpPr>
        <p:spPr/>
        <p:txBody>
          <a:bodyPr/>
          <a:lstStyle/>
          <a:p>
            <a:fld id="{9BF4A012-7991-4599-960D-499F5DCF5C7E}" type="slidenum">
              <a:rPr lang="en-US" altLang="en-US" smtClean="0"/>
              <a:pPr/>
              <a:t>‹#›</a:t>
            </a:fld>
            <a:endParaRPr lang="en-US" altLang="en-US"/>
          </a:p>
        </p:txBody>
      </p:sp>
    </p:spTree>
    <p:extLst>
      <p:ext uri="{BB962C8B-B14F-4D97-AF65-F5344CB8AC3E}">
        <p14:creationId xmlns:p14="http://schemas.microsoft.com/office/powerpoint/2010/main" val="3491550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Stones Cry Out</a:t>
            </a:r>
          </a:p>
        </p:txBody>
      </p:sp>
      <p:sp>
        <p:nvSpPr>
          <p:cNvPr id="6" name="Slide Number Placeholder 5"/>
          <p:cNvSpPr>
            <a:spLocks noGrp="1"/>
          </p:cNvSpPr>
          <p:nvPr>
            <p:ph type="sldNum" sz="quarter" idx="12"/>
          </p:nvPr>
        </p:nvSpPr>
        <p:spPr/>
        <p:txBody>
          <a:bodyPr/>
          <a:lstStyle/>
          <a:p>
            <a:pPr>
              <a:defRPr/>
            </a:pPr>
            <a:fld id="{656AEA4F-14C9-4C54-A092-BE7F1A10E629}" type="slidenum">
              <a:rPr lang="en-US" smtClean="0"/>
              <a:pPr>
                <a:defRPr/>
              </a:pPr>
              <a:t>‹#›</a:t>
            </a:fld>
            <a:endParaRPr lang="en-US"/>
          </a:p>
        </p:txBody>
      </p:sp>
    </p:spTree>
    <p:extLst>
      <p:ext uri="{BB962C8B-B14F-4D97-AF65-F5344CB8AC3E}">
        <p14:creationId xmlns:p14="http://schemas.microsoft.com/office/powerpoint/2010/main" val="463343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Stones Cry Out</a:t>
            </a:r>
          </a:p>
        </p:txBody>
      </p:sp>
      <p:sp>
        <p:nvSpPr>
          <p:cNvPr id="6" name="Slide Number Placeholder 5"/>
          <p:cNvSpPr>
            <a:spLocks noGrp="1"/>
          </p:cNvSpPr>
          <p:nvPr>
            <p:ph type="sldNum" sz="quarter" idx="12"/>
          </p:nvPr>
        </p:nvSpPr>
        <p:spPr/>
        <p:txBody>
          <a:bodyPr/>
          <a:lstStyle/>
          <a:p>
            <a:pPr>
              <a:defRPr/>
            </a:pPr>
            <a:fld id="{BC787F06-3929-4CBD-8876-912264E9A0F3}" type="slidenum">
              <a:rPr lang="en-US" smtClean="0"/>
              <a:pPr>
                <a:defRPr/>
              </a:pPr>
              <a:t>‹#›</a:t>
            </a:fld>
            <a:endParaRPr lang="en-US"/>
          </a:p>
        </p:txBody>
      </p:sp>
    </p:spTree>
    <p:extLst>
      <p:ext uri="{BB962C8B-B14F-4D97-AF65-F5344CB8AC3E}">
        <p14:creationId xmlns:p14="http://schemas.microsoft.com/office/powerpoint/2010/main" val="279157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Stones Cry Out</a:t>
            </a:r>
          </a:p>
        </p:txBody>
      </p:sp>
      <p:sp>
        <p:nvSpPr>
          <p:cNvPr id="6" name="Slide Number Placeholder 5"/>
          <p:cNvSpPr>
            <a:spLocks noGrp="1"/>
          </p:cNvSpPr>
          <p:nvPr>
            <p:ph type="sldNum" sz="quarter" idx="12"/>
          </p:nvPr>
        </p:nvSpPr>
        <p:spPr/>
        <p:txBody>
          <a:bodyPr/>
          <a:lstStyle/>
          <a:p>
            <a:fld id="{12CE5216-65E0-4DC6-8A7B-8511D2935E24}" type="slidenum">
              <a:rPr lang="en-US" altLang="en-US" smtClean="0"/>
              <a:pPr/>
              <a:t>‹#›</a:t>
            </a:fld>
            <a:endParaRPr lang="en-US" altLang="en-US"/>
          </a:p>
        </p:txBody>
      </p:sp>
    </p:spTree>
    <p:extLst>
      <p:ext uri="{BB962C8B-B14F-4D97-AF65-F5344CB8AC3E}">
        <p14:creationId xmlns:p14="http://schemas.microsoft.com/office/powerpoint/2010/main" val="226349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Stones Cry Out</a:t>
            </a:r>
          </a:p>
        </p:txBody>
      </p:sp>
      <p:sp>
        <p:nvSpPr>
          <p:cNvPr id="6" name="Slide Number Placeholder 5"/>
          <p:cNvSpPr>
            <a:spLocks noGrp="1"/>
          </p:cNvSpPr>
          <p:nvPr>
            <p:ph type="sldNum" sz="quarter" idx="12"/>
          </p:nvPr>
        </p:nvSpPr>
        <p:spPr/>
        <p:txBody>
          <a:bodyPr/>
          <a:lstStyle/>
          <a:p>
            <a:pPr>
              <a:defRPr/>
            </a:pPr>
            <a:fld id="{F7517473-5EFA-4FAE-9DF4-44D5224037AC}" type="slidenum">
              <a:rPr lang="en-US" smtClean="0"/>
              <a:pPr>
                <a:defRPr/>
              </a:pPr>
              <a:t>‹#›</a:t>
            </a:fld>
            <a:endParaRPr lang="en-US"/>
          </a:p>
        </p:txBody>
      </p:sp>
    </p:spTree>
    <p:extLst>
      <p:ext uri="{BB962C8B-B14F-4D97-AF65-F5344CB8AC3E}">
        <p14:creationId xmlns:p14="http://schemas.microsoft.com/office/powerpoint/2010/main" val="1725799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Stones Cry Out</a:t>
            </a:r>
          </a:p>
        </p:txBody>
      </p:sp>
      <p:sp>
        <p:nvSpPr>
          <p:cNvPr id="7" name="Slide Number Placeholder 6"/>
          <p:cNvSpPr>
            <a:spLocks noGrp="1"/>
          </p:cNvSpPr>
          <p:nvPr>
            <p:ph type="sldNum" sz="quarter" idx="12"/>
          </p:nvPr>
        </p:nvSpPr>
        <p:spPr/>
        <p:txBody>
          <a:bodyPr/>
          <a:lstStyle/>
          <a:p>
            <a:pPr>
              <a:defRPr/>
            </a:pPr>
            <a:fld id="{CBD56F4A-7347-4AA0-99D8-A67677C25805}" type="slidenum">
              <a:rPr lang="en-US" smtClean="0"/>
              <a:pPr>
                <a:defRPr/>
              </a:pPr>
              <a:t>‹#›</a:t>
            </a:fld>
            <a:endParaRPr lang="en-US"/>
          </a:p>
        </p:txBody>
      </p:sp>
    </p:spTree>
    <p:extLst>
      <p:ext uri="{BB962C8B-B14F-4D97-AF65-F5344CB8AC3E}">
        <p14:creationId xmlns:p14="http://schemas.microsoft.com/office/powerpoint/2010/main" val="2675278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Stones Cry Out</a:t>
            </a:r>
          </a:p>
        </p:txBody>
      </p:sp>
      <p:sp>
        <p:nvSpPr>
          <p:cNvPr id="9" name="Slide Number Placeholder 8"/>
          <p:cNvSpPr>
            <a:spLocks noGrp="1"/>
          </p:cNvSpPr>
          <p:nvPr>
            <p:ph type="sldNum" sz="quarter" idx="12"/>
          </p:nvPr>
        </p:nvSpPr>
        <p:spPr/>
        <p:txBody>
          <a:bodyPr/>
          <a:lstStyle/>
          <a:p>
            <a:pPr>
              <a:defRPr/>
            </a:pPr>
            <a:fld id="{0BE87F42-820C-4D32-9B02-4F34C43DC7E1}" type="slidenum">
              <a:rPr lang="en-US" smtClean="0"/>
              <a:pPr>
                <a:defRPr/>
              </a:pPr>
              <a:t>‹#›</a:t>
            </a:fld>
            <a:endParaRPr lang="en-US"/>
          </a:p>
        </p:txBody>
      </p:sp>
    </p:spTree>
    <p:extLst>
      <p:ext uri="{BB962C8B-B14F-4D97-AF65-F5344CB8AC3E}">
        <p14:creationId xmlns:p14="http://schemas.microsoft.com/office/powerpoint/2010/main" val="3595468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Stones Cry Out</a:t>
            </a:r>
          </a:p>
        </p:txBody>
      </p:sp>
      <p:sp>
        <p:nvSpPr>
          <p:cNvPr id="5" name="Slide Number Placeholder 4"/>
          <p:cNvSpPr>
            <a:spLocks noGrp="1"/>
          </p:cNvSpPr>
          <p:nvPr>
            <p:ph type="sldNum" sz="quarter" idx="12"/>
          </p:nvPr>
        </p:nvSpPr>
        <p:spPr/>
        <p:txBody>
          <a:bodyPr/>
          <a:lstStyle/>
          <a:p>
            <a:pPr>
              <a:defRPr/>
            </a:pPr>
            <a:fld id="{909EE2FA-F117-4D85-947C-D9869AF16905}" type="slidenum">
              <a:rPr lang="en-US" smtClean="0"/>
              <a:pPr>
                <a:defRPr/>
              </a:pPr>
              <a:t>‹#›</a:t>
            </a:fld>
            <a:endParaRPr lang="en-US"/>
          </a:p>
        </p:txBody>
      </p:sp>
    </p:spTree>
    <p:extLst>
      <p:ext uri="{BB962C8B-B14F-4D97-AF65-F5344CB8AC3E}">
        <p14:creationId xmlns:p14="http://schemas.microsoft.com/office/powerpoint/2010/main" val="3867649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Stones Cry Out</a:t>
            </a:r>
          </a:p>
        </p:txBody>
      </p:sp>
      <p:sp>
        <p:nvSpPr>
          <p:cNvPr id="4" name="Slide Number Placeholder 3"/>
          <p:cNvSpPr>
            <a:spLocks noGrp="1"/>
          </p:cNvSpPr>
          <p:nvPr>
            <p:ph type="sldNum" sz="quarter" idx="12"/>
          </p:nvPr>
        </p:nvSpPr>
        <p:spPr/>
        <p:txBody>
          <a:bodyPr/>
          <a:lstStyle/>
          <a:p>
            <a:pPr>
              <a:defRPr/>
            </a:pPr>
            <a:fld id="{F046D862-EA40-476B-829D-6BE0CBF966A7}" type="slidenum">
              <a:rPr lang="en-US" smtClean="0"/>
              <a:pPr>
                <a:defRPr/>
              </a:pPr>
              <a:t>‹#›</a:t>
            </a:fld>
            <a:endParaRPr lang="en-US"/>
          </a:p>
        </p:txBody>
      </p:sp>
    </p:spTree>
    <p:extLst>
      <p:ext uri="{BB962C8B-B14F-4D97-AF65-F5344CB8AC3E}">
        <p14:creationId xmlns:p14="http://schemas.microsoft.com/office/powerpoint/2010/main" val="2483462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Stones Cry Out</a:t>
            </a:r>
          </a:p>
        </p:txBody>
      </p:sp>
      <p:sp>
        <p:nvSpPr>
          <p:cNvPr id="7" name="Slide Number Placeholder 6"/>
          <p:cNvSpPr>
            <a:spLocks noGrp="1"/>
          </p:cNvSpPr>
          <p:nvPr>
            <p:ph type="sldNum" sz="quarter" idx="12"/>
          </p:nvPr>
        </p:nvSpPr>
        <p:spPr/>
        <p:txBody>
          <a:bodyPr/>
          <a:lstStyle/>
          <a:p>
            <a:pPr>
              <a:defRPr/>
            </a:pPr>
            <a:fld id="{B25F2953-CCE4-4D40-A7F9-B0EC56D78B3D}" type="slidenum">
              <a:rPr lang="en-US" smtClean="0"/>
              <a:pPr>
                <a:defRPr/>
              </a:pPr>
              <a:t>‹#›</a:t>
            </a:fld>
            <a:endParaRPr lang="en-US"/>
          </a:p>
        </p:txBody>
      </p:sp>
    </p:spTree>
    <p:extLst>
      <p:ext uri="{BB962C8B-B14F-4D97-AF65-F5344CB8AC3E}">
        <p14:creationId xmlns:p14="http://schemas.microsoft.com/office/powerpoint/2010/main" val="2333090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Stones Cry Out</a:t>
            </a:r>
          </a:p>
        </p:txBody>
      </p:sp>
      <p:sp>
        <p:nvSpPr>
          <p:cNvPr id="7" name="Slide Number Placeholder 6"/>
          <p:cNvSpPr>
            <a:spLocks noGrp="1"/>
          </p:cNvSpPr>
          <p:nvPr>
            <p:ph type="sldNum" sz="quarter" idx="12"/>
          </p:nvPr>
        </p:nvSpPr>
        <p:spPr/>
        <p:txBody>
          <a:bodyPr/>
          <a:lstStyle/>
          <a:p>
            <a:pPr>
              <a:defRPr/>
            </a:pPr>
            <a:fld id="{5D1A426B-6657-4803-8689-6D5A3F16E6A8}" type="slidenum">
              <a:rPr lang="en-US" smtClean="0"/>
              <a:pPr>
                <a:defRPr/>
              </a:pPr>
              <a:t>‹#›</a:t>
            </a:fld>
            <a:endParaRPr lang="en-US"/>
          </a:p>
        </p:txBody>
      </p:sp>
    </p:spTree>
    <p:extLst>
      <p:ext uri="{BB962C8B-B14F-4D97-AF65-F5344CB8AC3E}">
        <p14:creationId xmlns:p14="http://schemas.microsoft.com/office/powerpoint/2010/main" val="769141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Stones Cry Out</a:t>
            </a:r>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a:p>
        </p:txBody>
      </p:sp>
    </p:spTree>
    <p:extLst>
      <p:ext uri="{BB962C8B-B14F-4D97-AF65-F5344CB8AC3E}">
        <p14:creationId xmlns:p14="http://schemas.microsoft.com/office/powerpoint/2010/main" val="4031837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Stones Cry Out</a:t>
            </a:r>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a:p>
        </p:txBody>
      </p:sp>
    </p:spTree>
    <p:extLst>
      <p:ext uri="{BB962C8B-B14F-4D97-AF65-F5344CB8AC3E}">
        <p14:creationId xmlns:p14="http://schemas.microsoft.com/office/powerpoint/2010/main" val="3735858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Stones Cry Out</a:t>
            </a:r>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860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The Stones Cry Out</a:t>
            </a:r>
          </a:p>
        </p:txBody>
      </p:sp>
      <p:sp>
        <p:nvSpPr>
          <p:cNvPr id="6" name="Slide Number Placeholder 5"/>
          <p:cNvSpPr>
            <a:spLocks noGrp="1"/>
          </p:cNvSpPr>
          <p:nvPr>
            <p:ph type="sldNum" sz="quarter" idx="12"/>
          </p:nvPr>
        </p:nvSpPr>
        <p:spPr/>
        <p:txBody>
          <a:bodyPr/>
          <a:lstStyle/>
          <a:p>
            <a:fld id="{6793BAD5-CF39-4B13-9552-C8AF9199B288}" type="slidenum">
              <a:rPr lang="en-US" altLang="en-US" smtClean="0"/>
              <a:pPr/>
              <a:t>‹#›</a:t>
            </a:fld>
            <a:endParaRPr lang="en-US" altLang="en-US"/>
          </a:p>
        </p:txBody>
      </p:sp>
    </p:spTree>
    <p:extLst>
      <p:ext uri="{BB962C8B-B14F-4D97-AF65-F5344CB8AC3E}">
        <p14:creationId xmlns:p14="http://schemas.microsoft.com/office/powerpoint/2010/main" val="4036703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Stones Cry Out</a:t>
            </a:r>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a:p>
        </p:txBody>
      </p:sp>
    </p:spTree>
    <p:extLst>
      <p:ext uri="{BB962C8B-B14F-4D97-AF65-F5344CB8AC3E}">
        <p14:creationId xmlns:p14="http://schemas.microsoft.com/office/powerpoint/2010/main" val="1824525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Stones Cry Out</a:t>
            </a:r>
          </a:p>
        </p:txBody>
      </p:sp>
      <p:sp>
        <p:nvSpPr>
          <p:cNvPr id="5" name="Slide Number Placeholder 4"/>
          <p:cNvSpPr>
            <a:spLocks noGrp="1"/>
          </p:cNvSpPr>
          <p:nvPr>
            <p:ph type="sldNum" sz="quarter" idx="12"/>
          </p:nvPr>
        </p:nvSpPr>
        <p:spPr/>
        <p:txBody>
          <a:bodyPr/>
          <a:lstStyle/>
          <a:p>
            <a:pPr>
              <a:defRPr/>
            </a:pPr>
            <a:fld id="{84D8670C-C07B-463B-92D8-A63A0C262725}" type="slidenum">
              <a:rPr lang="en-US" smtClean="0"/>
              <a:pPr>
                <a:defRPr/>
              </a:pPr>
              <a:t>‹#›</a:t>
            </a:fld>
            <a:endParaRPr lang="en-US"/>
          </a:p>
        </p:txBody>
      </p:sp>
    </p:spTree>
    <p:extLst>
      <p:ext uri="{BB962C8B-B14F-4D97-AF65-F5344CB8AC3E}">
        <p14:creationId xmlns:p14="http://schemas.microsoft.com/office/powerpoint/2010/main" val="4164858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Stones Cry Out</a:t>
            </a:r>
          </a:p>
        </p:txBody>
      </p:sp>
      <p:sp>
        <p:nvSpPr>
          <p:cNvPr id="5" name="Slide Number Placeholder 4"/>
          <p:cNvSpPr>
            <a:spLocks noGrp="1"/>
          </p:cNvSpPr>
          <p:nvPr>
            <p:ph type="sldNum" sz="quarter" idx="12"/>
          </p:nvPr>
        </p:nvSpPr>
        <p:spPr/>
        <p:txBody>
          <a:bodyPr/>
          <a:lstStyle/>
          <a:p>
            <a:pPr>
              <a:defRPr/>
            </a:pPr>
            <a:fld id="{84D8670C-C07B-463B-92D8-A63A0C262725}" type="slidenum">
              <a:rPr lang="en-US" smtClean="0"/>
              <a:pPr>
                <a:defRPr/>
              </a:pPr>
              <a:t>‹#›</a:t>
            </a:fld>
            <a:endParaRPr lang="en-US"/>
          </a:p>
        </p:txBody>
      </p:sp>
    </p:spTree>
    <p:extLst>
      <p:ext uri="{BB962C8B-B14F-4D97-AF65-F5344CB8AC3E}">
        <p14:creationId xmlns:p14="http://schemas.microsoft.com/office/powerpoint/2010/main" val="2488911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Stones Cry Out</a:t>
            </a:r>
          </a:p>
        </p:txBody>
      </p:sp>
      <p:sp>
        <p:nvSpPr>
          <p:cNvPr id="6" name="Slide Number Placeholder 5"/>
          <p:cNvSpPr>
            <a:spLocks noGrp="1"/>
          </p:cNvSpPr>
          <p:nvPr>
            <p:ph type="sldNum" sz="quarter" idx="12"/>
          </p:nvPr>
        </p:nvSpPr>
        <p:spPr/>
        <p:txBody>
          <a:bodyPr/>
          <a:lstStyle/>
          <a:p>
            <a:pPr>
              <a:defRPr/>
            </a:pPr>
            <a:fld id="{578BCD4A-0520-48C2-B7D5-EAB61685DB69}" type="slidenum">
              <a:rPr lang="en-US" smtClean="0"/>
              <a:pPr>
                <a:defRPr/>
              </a:pPr>
              <a:t>‹#›</a:t>
            </a:fld>
            <a:endParaRPr lang="en-US"/>
          </a:p>
        </p:txBody>
      </p:sp>
    </p:spTree>
    <p:extLst>
      <p:ext uri="{BB962C8B-B14F-4D97-AF65-F5344CB8AC3E}">
        <p14:creationId xmlns:p14="http://schemas.microsoft.com/office/powerpoint/2010/main" val="3319591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Stones Cry Out</a:t>
            </a:r>
          </a:p>
        </p:txBody>
      </p:sp>
      <p:sp>
        <p:nvSpPr>
          <p:cNvPr id="6" name="Slide Number Placeholder 5"/>
          <p:cNvSpPr>
            <a:spLocks noGrp="1"/>
          </p:cNvSpPr>
          <p:nvPr>
            <p:ph type="sldNum" sz="quarter" idx="12"/>
          </p:nvPr>
        </p:nvSpPr>
        <p:spPr/>
        <p:txBody>
          <a:bodyPr/>
          <a:lstStyle/>
          <a:p>
            <a:pPr>
              <a:defRPr/>
            </a:pPr>
            <a:fld id="{E637FFC7-915C-4496-8BF2-30E3B0218994}" type="slidenum">
              <a:rPr lang="en-US" smtClean="0"/>
              <a:pPr>
                <a:defRPr/>
              </a:pPr>
              <a:t>‹#›</a:t>
            </a:fld>
            <a:endParaRPr lang="en-US"/>
          </a:p>
        </p:txBody>
      </p:sp>
    </p:spTree>
    <p:extLst>
      <p:ext uri="{BB962C8B-B14F-4D97-AF65-F5344CB8AC3E}">
        <p14:creationId xmlns:p14="http://schemas.microsoft.com/office/powerpoint/2010/main" val="933988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The Stones Cry Out</a:t>
            </a:r>
            <a:endParaRPr lang="es-ES" altLang="en-US"/>
          </a:p>
        </p:txBody>
      </p:sp>
      <p:sp>
        <p:nvSpPr>
          <p:cNvPr id="6" name="Slide Number Placeholder 5"/>
          <p:cNvSpPr>
            <a:spLocks noGrp="1"/>
          </p:cNvSpPr>
          <p:nvPr>
            <p:ph type="sldNum" sz="quarter" idx="12"/>
          </p:nvPr>
        </p:nvSpPr>
        <p:spPr/>
        <p:txBody>
          <a:bodyPr/>
          <a:lstStyle/>
          <a:p>
            <a:fld id="{9F462E93-A84C-463A-BEEF-0284513B4302}" type="slidenum">
              <a:rPr lang="es-ES" altLang="en-US" smtClean="0"/>
              <a:pPr/>
              <a:t>‹#›</a:t>
            </a:fld>
            <a:endParaRPr lang="es-ES" altLang="en-US"/>
          </a:p>
        </p:txBody>
      </p:sp>
    </p:spTree>
    <p:extLst>
      <p:ext uri="{BB962C8B-B14F-4D97-AF65-F5344CB8AC3E}">
        <p14:creationId xmlns:p14="http://schemas.microsoft.com/office/powerpoint/2010/main" val="65539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The Stones Cry Out</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307923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The Stones Cry Out</a:t>
            </a:r>
            <a:endParaRPr lang="es-ES" altLang="en-US"/>
          </a:p>
        </p:txBody>
      </p:sp>
      <p:sp>
        <p:nvSpPr>
          <p:cNvPr id="6" name="Slide Number Placeholder 5"/>
          <p:cNvSpPr>
            <a:spLocks noGrp="1"/>
          </p:cNvSpPr>
          <p:nvPr>
            <p:ph type="sldNum" sz="quarter" idx="12"/>
          </p:nvPr>
        </p:nvSpPr>
        <p:spPr/>
        <p:txBody>
          <a:bodyPr/>
          <a:lstStyle/>
          <a:p>
            <a:fld id="{0F406132-69FA-4ABA-A90B-C62144DD61AB}" type="slidenum">
              <a:rPr lang="es-ES" altLang="en-US" smtClean="0"/>
              <a:pPr/>
              <a:t>‹#›</a:t>
            </a:fld>
            <a:endParaRPr lang="es-ES" altLang="en-US"/>
          </a:p>
        </p:txBody>
      </p:sp>
    </p:spTree>
    <p:extLst>
      <p:ext uri="{BB962C8B-B14F-4D97-AF65-F5344CB8AC3E}">
        <p14:creationId xmlns:p14="http://schemas.microsoft.com/office/powerpoint/2010/main" val="3429775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The Stones Cry Out</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639392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s-ES" altLang="en-US"/>
          </a:p>
        </p:txBody>
      </p:sp>
      <p:sp>
        <p:nvSpPr>
          <p:cNvPr id="8" name="Footer Placeholder 7"/>
          <p:cNvSpPr>
            <a:spLocks noGrp="1"/>
          </p:cNvSpPr>
          <p:nvPr>
            <p:ph type="ftr" sz="quarter" idx="11"/>
          </p:nvPr>
        </p:nvSpPr>
        <p:spPr/>
        <p:txBody>
          <a:bodyPr/>
          <a:lstStyle/>
          <a:p>
            <a:r>
              <a:rPr lang="en-US" altLang="en-US"/>
              <a:t>The Stones Cry Out</a:t>
            </a:r>
            <a:endParaRPr lang="es-ES" altLang="en-US"/>
          </a:p>
        </p:txBody>
      </p:sp>
      <p:sp>
        <p:nvSpPr>
          <p:cNvPr id="9" name="Slide Number Placeholder 8"/>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70537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Stones Cry Out</a:t>
            </a:r>
          </a:p>
        </p:txBody>
      </p:sp>
      <p:sp>
        <p:nvSpPr>
          <p:cNvPr id="7" name="Slide Number Placeholder 6"/>
          <p:cNvSpPr>
            <a:spLocks noGrp="1"/>
          </p:cNvSpPr>
          <p:nvPr>
            <p:ph type="sldNum" sz="quarter" idx="12"/>
          </p:nvPr>
        </p:nvSpPr>
        <p:spPr/>
        <p:txBody>
          <a:bodyPr/>
          <a:lstStyle/>
          <a:p>
            <a:fld id="{E76E4C4C-48BD-4B60-90E8-A7C28B010AB0}" type="slidenum">
              <a:rPr lang="en-US" altLang="en-US" smtClean="0"/>
              <a:pPr/>
              <a:t>‹#›</a:t>
            </a:fld>
            <a:endParaRPr lang="en-US" altLang="en-US"/>
          </a:p>
        </p:txBody>
      </p:sp>
    </p:spTree>
    <p:extLst>
      <p:ext uri="{BB962C8B-B14F-4D97-AF65-F5344CB8AC3E}">
        <p14:creationId xmlns:p14="http://schemas.microsoft.com/office/powerpoint/2010/main" val="686177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The Stones Cry Out</a:t>
            </a:r>
            <a:endParaRPr lang="es-ES" altLang="en-US"/>
          </a:p>
        </p:txBody>
      </p:sp>
      <p:sp>
        <p:nvSpPr>
          <p:cNvPr id="5" name="Slide Number Placeholder 4"/>
          <p:cNvSpPr>
            <a:spLocks noGrp="1"/>
          </p:cNvSpPr>
          <p:nvPr>
            <p:ph type="sldNum" sz="quarter" idx="12"/>
          </p:nvPr>
        </p:nvSpPr>
        <p:spPr/>
        <p:txBody>
          <a:bodyPr/>
          <a:lstStyle/>
          <a:p>
            <a:fld id="{9EA8A7B4-26B2-40D4-A0CA-85A06D5832D0}" type="slidenum">
              <a:rPr lang="es-ES" altLang="en-US" smtClean="0"/>
              <a:pPr/>
              <a:t>‹#›</a:t>
            </a:fld>
            <a:endParaRPr lang="es-ES" altLang="en-US"/>
          </a:p>
        </p:txBody>
      </p:sp>
    </p:spTree>
    <p:extLst>
      <p:ext uri="{BB962C8B-B14F-4D97-AF65-F5344CB8AC3E}">
        <p14:creationId xmlns:p14="http://schemas.microsoft.com/office/powerpoint/2010/main" val="4187709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s-ES" altLang="en-US"/>
          </a:p>
        </p:txBody>
      </p:sp>
      <p:sp>
        <p:nvSpPr>
          <p:cNvPr id="3" name="Footer Placeholder 2"/>
          <p:cNvSpPr>
            <a:spLocks noGrp="1"/>
          </p:cNvSpPr>
          <p:nvPr>
            <p:ph type="ftr" sz="quarter" idx="11"/>
          </p:nvPr>
        </p:nvSpPr>
        <p:spPr/>
        <p:txBody>
          <a:bodyPr/>
          <a:lstStyle/>
          <a:p>
            <a:r>
              <a:rPr lang="en-US" altLang="en-US"/>
              <a:t>The Stones Cry Out</a:t>
            </a:r>
            <a:endParaRPr lang="es-ES" altLang="en-US"/>
          </a:p>
        </p:txBody>
      </p:sp>
      <p:sp>
        <p:nvSpPr>
          <p:cNvPr id="4" name="Slide Number Placeholder 3"/>
          <p:cNvSpPr>
            <a:spLocks noGrp="1"/>
          </p:cNvSpPr>
          <p:nvPr>
            <p:ph type="sldNum" sz="quarter" idx="12"/>
          </p:nvPr>
        </p:nvSpPr>
        <p:spPr/>
        <p:txBody>
          <a:bodyPr/>
          <a:lstStyle/>
          <a:p>
            <a:fld id="{2D14B5A7-FA39-44A7-950F-C591C7B33EAD}" type="slidenum">
              <a:rPr lang="es-ES" altLang="en-US" smtClean="0"/>
              <a:pPr/>
              <a:t>‹#›</a:t>
            </a:fld>
            <a:endParaRPr lang="es-ES" altLang="en-US"/>
          </a:p>
        </p:txBody>
      </p:sp>
    </p:spTree>
    <p:extLst>
      <p:ext uri="{BB962C8B-B14F-4D97-AF65-F5344CB8AC3E}">
        <p14:creationId xmlns:p14="http://schemas.microsoft.com/office/powerpoint/2010/main" val="1118159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The Stones Cry Out</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548671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The Stones Cry Out</a:t>
            </a:r>
            <a:endParaRPr lang="es-ES" altLang="en-US"/>
          </a:p>
        </p:txBody>
      </p:sp>
      <p:sp>
        <p:nvSpPr>
          <p:cNvPr id="7" name="Slide Number Placeholder 6"/>
          <p:cNvSpPr>
            <a:spLocks noGrp="1"/>
          </p:cNvSpPr>
          <p:nvPr>
            <p:ph type="sldNum" sz="quarter" idx="12"/>
          </p:nvPr>
        </p:nvSpPr>
        <p:spPr/>
        <p:txBody>
          <a:bodyPr/>
          <a:lstStyle/>
          <a:p>
            <a:fld id="{A07D884A-C63E-4410-A20F-BD6B78B9A287}" type="slidenum">
              <a:rPr lang="es-ES" altLang="en-US" smtClean="0"/>
              <a:pPr/>
              <a:t>‹#›</a:t>
            </a:fld>
            <a:endParaRPr lang="es-ES" altLang="en-US"/>
          </a:p>
        </p:txBody>
      </p:sp>
    </p:spTree>
    <p:extLst>
      <p:ext uri="{BB962C8B-B14F-4D97-AF65-F5344CB8AC3E}">
        <p14:creationId xmlns:p14="http://schemas.microsoft.com/office/powerpoint/2010/main" val="1907240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The Stones Cry Out</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6480261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The Stones Cry Out</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066359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The Stones Cry Out</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37521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The Stones Cry Out</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771552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The Stones Cry Out</a:t>
            </a:r>
            <a:endParaRPr lang="es-ES" altLang="en-US"/>
          </a:p>
        </p:txBody>
      </p:sp>
      <p:sp>
        <p:nvSpPr>
          <p:cNvPr id="5" name="Slide Number Placeholder 4"/>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1982214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The Stones Cry Out</a:t>
            </a:r>
            <a:endParaRPr lang="es-ES" altLang="en-US"/>
          </a:p>
        </p:txBody>
      </p:sp>
      <p:sp>
        <p:nvSpPr>
          <p:cNvPr id="5" name="Slide Number Placeholder 4"/>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58729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The Stones Cry Out</a:t>
            </a:r>
          </a:p>
        </p:txBody>
      </p:sp>
      <p:sp>
        <p:nvSpPr>
          <p:cNvPr id="9" name="Slide Number Placeholder 8"/>
          <p:cNvSpPr>
            <a:spLocks noGrp="1"/>
          </p:cNvSpPr>
          <p:nvPr>
            <p:ph type="sldNum" sz="quarter" idx="12"/>
          </p:nvPr>
        </p:nvSpPr>
        <p:spPr/>
        <p:txBody>
          <a:bodyPr/>
          <a:lstStyle/>
          <a:p>
            <a:fld id="{9835A5C3-19E9-4D95-B6C8-B19AFB0F6AA7}" type="slidenum">
              <a:rPr lang="en-US" altLang="en-US" smtClean="0"/>
              <a:pPr/>
              <a:t>‹#›</a:t>
            </a:fld>
            <a:endParaRPr lang="en-US" altLang="en-US"/>
          </a:p>
        </p:txBody>
      </p:sp>
    </p:spTree>
    <p:extLst>
      <p:ext uri="{BB962C8B-B14F-4D97-AF65-F5344CB8AC3E}">
        <p14:creationId xmlns:p14="http://schemas.microsoft.com/office/powerpoint/2010/main" val="31428743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The Stones Cry Out</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6959821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The Stones Cry Out</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4212325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The Stones Cry Out</a:t>
            </a:r>
            <a:endParaRPr lang="es-ES" altLang="en-US"/>
          </a:p>
        </p:txBody>
      </p:sp>
      <p:sp>
        <p:nvSpPr>
          <p:cNvPr id="7" name="Slide Number Placeholder 6"/>
          <p:cNvSpPr>
            <a:spLocks noGrp="1"/>
          </p:cNvSpPr>
          <p:nvPr>
            <p:ph type="sldNum" sz="quarter" idx="12"/>
          </p:nvPr>
        </p:nvSpPr>
        <p:spPr/>
        <p:txBody>
          <a:bodyPr/>
          <a:lstStyle>
            <a:lvl1pPr>
              <a:defRPr/>
            </a:lvl1pPr>
          </a:lstStyle>
          <a:p>
            <a:fld id="{30E23AF2-EAF7-4C4A-A39F-A2CEBE496200}" type="slidenum">
              <a:rPr lang="es-ES" altLang="en-US" smtClean="0"/>
              <a:pPr/>
              <a:t>‹#›</a:t>
            </a:fld>
            <a:endParaRPr lang="es-ES" altLang="en-US"/>
          </a:p>
        </p:txBody>
      </p:sp>
    </p:spTree>
    <p:extLst>
      <p:ext uri="{BB962C8B-B14F-4D97-AF65-F5344CB8AC3E}">
        <p14:creationId xmlns:p14="http://schemas.microsoft.com/office/powerpoint/2010/main" val="302032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The Stones Cry Out</a:t>
            </a:r>
          </a:p>
        </p:txBody>
      </p:sp>
      <p:sp>
        <p:nvSpPr>
          <p:cNvPr id="5" name="Slide Number Placeholder 4"/>
          <p:cNvSpPr>
            <a:spLocks noGrp="1"/>
          </p:cNvSpPr>
          <p:nvPr>
            <p:ph type="sldNum" sz="quarter" idx="12"/>
          </p:nvPr>
        </p:nvSpPr>
        <p:spPr/>
        <p:txBody>
          <a:bodyPr/>
          <a:lstStyle/>
          <a:p>
            <a:fld id="{7FAEA128-86A8-440D-AB36-1920E6C98928}" type="slidenum">
              <a:rPr lang="en-US" altLang="en-US" smtClean="0"/>
              <a:pPr/>
              <a:t>‹#›</a:t>
            </a:fld>
            <a:endParaRPr lang="en-US" altLang="en-US"/>
          </a:p>
        </p:txBody>
      </p:sp>
    </p:spTree>
    <p:extLst>
      <p:ext uri="{BB962C8B-B14F-4D97-AF65-F5344CB8AC3E}">
        <p14:creationId xmlns:p14="http://schemas.microsoft.com/office/powerpoint/2010/main" val="97591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The Stones Cry Out</a:t>
            </a:r>
          </a:p>
        </p:txBody>
      </p:sp>
      <p:sp>
        <p:nvSpPr>
          <p:cNvPr id="4" name="Slide Number Placeholder 3"/>
          <p:cNvSpPr>
            <a:spLocks noGrp="1"/>
          </p:cNvSpPr>
          <p:nvPr>
            <p:ph type="sldNum" sz="quarter" idx="12"/>
          </p:nvPr>
        </p:nvSpPr>
        <p:spPr/>
        <p:txBody>
          <a:bodyPr/>
          <a:lstStyle/>
          <a:p>
            <a:fld id="{5F995A1D-D85C-42D9-87C6-5335E0ECA6E3}" type="slidenum">
              <a:rPr lang="en-US" altLang="en-US" smtClean="0"/>
              <a:pPr/>
              <a:t>‹#›</a:t>
            </a:fld>
            <a:endParaRPr lang="en-US" altLang="en-US"/>
          </a:p>
        </p:txBody>
      </p:sp>
    </p:spTree>
    <p:extLst>
      <p:ext uri="{BB962C8B-B14F-4D97-AF65-F5344CB8AC3E}">
        <p14:creationId xmlns:p14="http://schemas.microsoft.com/office/powerpoint/2010/main" val="359294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Stones Cry Out</a:t>
            </a:r>
          </a:p>
        </p:txBody>
      </p:sp>
      <p:sp>
        <p:nvSpPr>
          <p:cNvPr id="7" name="Slide Number Placeholder 6"/>
          <p:cNvSpPr>
            <a:spLocks noGrp="1"/>
          </p:cNvSpPr>
          <p:nvPr>
            <p:ph type="sldNum" sz="quarter" idx="12"/>
          </p:nvPr>
        </p:nvSpPr>
        <p:spPr/>
        <p:txBody>
          <a:bodyPr/>
          <a:lstStyle/>
          <a:p>
            <a:fld id="{DE8DFEDB-F347-4B3A-9382-1B9B8D19EF70}" type="slidenum">
              <a:rPr lang="en-US" altLang="en-US" smtClean="0"/>
              <a:pPr/>
              <a:t>‹#›</a:t>
            </a:fld>
            <a:endParaRPr lang="en-US" altLang="en-US"/>
          </a:p>
        </p:txBody>
      </p:sp>
    </p:spTree>
    <p:extLst>
      <p:ext uri="{BB962C8B-B14F-4D97-AF65-F5344CB8AC3E}">
        <p14:creationId xmlns:p14="http://schemas.microsoft.com/office/powerpoint/2010/main" val="392701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The Stones Cry Out</a:t>
            </a:r>
          </a:p>
        </p:txBody>
      </p:sp>
      <p:sp>
        <p:nvSpPr>
          <p:cNvPr id="7" name="Slide Number Placeholder 6"/>
          <p:cNvSpPr>
            <a:spLocks noGrp="1"/>
          </p:cNvSpPr>
          <p:nvPr>
            <p:ph type="sldNum" sz="quarter" idx="12"/>
          </p:nvPr>
        </p:nvSpPr>
        <p:spPr/>
        <p:txBody>
          <a:bodyPr/>
          <a:lstStyle/>
          <a:p>
            <a:fld id="{7D580D8B-F966-421C-9DD0-FB307008ACFC}" type="slidenum">
              <a:rPr lang="en-US" altLang="en-US" smtClean="0"/>
              <a:pPr/>
              <a:t>‹#›</a:t>
            </a:fld>
            <a:endParaRPr lang="en-US" altLang="en-US"/>
          </a:p>
        </p:txBody>
      </p:sp>
    </p:spTree>
    <p:extLst>
      <p:ext uri="{BB962C8B-B14F-4D97-AF65-F5344CB8AC3E}">
        <p14:creationId xmlns:p14="http://schemas.microsoft.com/office/powerpoint/2010/main" val="150741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lt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ltLang="en-US"/>
              <a:t>The Stones Cry Out</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1543744928"/>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The Stones Cry Out</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AAA2514F-5BB3-4393-A3B7-D909F2DAF3BF}" type="slidenum">
              <a:rPr lang="en-US" smtClean="0"/>
              <a:pPr>
                <a:defRPr/>
              </a:pPr>
              <a:t>‹#›</a:t>
            </a:fld>
            <a:endParaRPr lang="en-US"/>
          </a:p>
        </p:txBody>
      </p:sp>
    </p:spTree>
    <p:extLst>
      <p:ext uri="{BB962C8B-B14F-4D97-AF65-F5344CB8AC3E}">
        <p14:creationId xmlns:p14="http://schemas.microsoft.com/office/powerpoint/2010/main" val="25155319"/>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The Stones Cry Out</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40B4E987-F788-4255-AAFE-018AACF3D349}" type="slidenum">
              <a:rPr lang="en-US" smtClean="0"/>
              <a:pPr>
                <a:defRPr/>
              </a:pPr>
              <a:t>‹#›</a:t>
            </a:fld>
            <a:endParaRPr lang="en-US"/>
          </a:p>
        </p:txBody>
      </p:sp>
    </p:spTree>
    <p:extLst>
      <p:ext uri="{BB962C8B-B14F-4D97-AF65-F5344CB8AC3E}">
        <p14:creationId xmlns:p14="http://schemas.microsoft.com/office/powerpoint/2010/main" val="259876271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http://www.worldnetdaily.com/images2/WheelHub2.jpg"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bibleplaces.com/"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hyperlink" Target="http://www.biblearchaeology.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4322278"/>
            <a:ext cx="9144000" cy="1088336"/>
          </a:xfrm>
        </p:spPr>
        <p:txBody>
          <a:bodyPr>
            <a:normAutofit/>
          </a:bodyPr>
          <a:lstStyle/>
          <a:p>
            <a:r>
              <a:rPr lang="en-US" altLang="en-US" sz="6000" b="1" u="sng" dirty="0">
                <a:solidFill>
                  <a:schemeClr val="tx1"/>
                </a:solidFill>
                <a:cs typeface="Times New Roman" charset="0"/>
              </a:rPr>
              <a:t>The Stones Cry Out</a:t>
            </a:r>
          </a:p>
        </p:txBody>
      </p:sp>
      <p:sp>
        <p:nvSpPr>
          <p:cNvPr id="2051" name="Rectangle 3"/>
          <p:cNvSpPr>
            <a:spLocks noGrp="1" noChangeArrowheads="1"/>
          </p:cNvSpPr>
          <p:nvPr>
            <p:ph type="subTitle" idx="1"/>
          </p:nvPr>
        </p:nvSpPr>
        <p:spPr>
          <a:xfrm>
            <a:off x="20" y="5494872"/>
            <a:ext cx="9143980" cy="1363128"/>
          </a:xfrm>
        </p:spPr>
        <p:txBody>
          <a:bodyPr>
            <a:normAutofit lnSpcReduction="10000"/>
          </a:bodyPr>
          <a:lstStyle/>
          <a:p>
            <a:pPr>
              <a:lnSpc>
                <a:spcPct val="90000"/>
              </a:lnSpc>
            </a:pPr>
            <a:r>
              <a:rPr lang="en-US" altLang="en-US" sz="3200" b="1" dirty="0">
                <a:solidFill>
                  <a:srgbClr val="FFFF00"/>
                </a:solidFill>
              </a:rPr>
              <a:t>Text: </a:t>
            </a:r>
          </a:p>
          <a:p>
            <a:pPr>
              <a:lnSpc>
                <a:spcPct val="90000"/>
              </a:lnSpc>
            </a:pPr>
            <a:r>
              <a:rPr lang="en-US" altLang="en-US" sz="4800" b="1" dirty="0">
                <a:solidFill>
                  <a:srgbClr val="FFFF00"/>
                </a:solidFill>
                <a:cs typeface="Times New Roman" charset="0"/>
              </a:rPr>
              <a:t>Luke 19:40</a:t>
            </a:r>
          </a:p>
        </p:txBody>
      </p:sp>
      <p:pic>
        <p:nvPicPr>
          <p:cNvPr id="72" name="Picture 71">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0"/>
            <a:ext cx="9144000" cy="4322278"/>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5630" b="24999"/>
          <a:stretch/>
        </p:blipFill>
        <p:spPr>
          <a:xfrm>
            <a:off x="20" y="-2"/>
            <a:ext cx="9149165" cy="43222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8B86-9D6D-4804-A754-F358B8ABD23F}"/>
              </a:ext>
            </a:extLst>
          </p:cNvPr>
          <p:cNvSpPr>
            <a:spLocks noGrp="1"/>
          </p:cNvSpPr>
          <p:nvPr>
            <p:ph type="title"/>
          </p:nvPr>
        </p:nvSpPr>
        <p:spPr/>
        <p:txBody>
          <a:bodyPr>
            <a:normAutofit/>
          </a:bodyPr>
          <a:lstStyle/>
          <a:p>
            <a:r>
              <a:rPr lang="en-US" sz="4400" b="1" dirty="0">
                <a:solidFill>
                  <a:schemeClr val="tx1"/>
                </a:solidFill>
              </a:rPr>
              <a:t>New Testament Archaeology</a:t>
            </a:r>
          </a:p>
        </p:txBody>
      </p:sp>
      <p:sp>
        <p:nvSpPr>
          <p:cNvPr id="4" name="Footer Placeholder 3">
            <a:extLst>
              <a:ext uri="{FF2B5EF4-FFF2-40B4-BE49-F238E27FC236}">
                <a16:creationId xmlns:a16="http://schemas.microsoft.com/office/drawing/2014/main" id="{03A1F2B6-E3DD-4C78-A471-165FBA683D79}"/>
              </a:ext>
            </a:extLst>
          </p:cNvPr>
          <p:cNvSpPr>
            <a:spLocks noGrp="1"/>
          </p:cNvSpPr>
          <p:nvPr>
            <p:ph type="ftr" sz="quarter" idx="11"/>
          </p:nvPr>
        </p:nvSpPr>
        <p:spPr>
          <a:xfrm>
            <a:off x="0" y="6492875"/>
            <a:ext cx="500464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The Stones Cry Out</a:t>
            </a:r>
            <a:endParaRPr kumimoji="0" lang="en-US" alt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endParaRPr>
          </a:p>
        </p:txBody>
      </p:sp>
      <p:pic>
        <p:nvPicPr>
          <p:cNvPr id="6" name="Picture 5" descr="A picture containing person, ground, outdoor, chalk&#10;&#10;Description automatically generated">
            <a:extLst>
              <a:ext uri="{FF2B5EF4-FFF2-40B4-BE49-F238E27FC236}">
                <a16:creationId xmlns:a16="http://schemas.microsoft.com/office/drawing/2014/main" id="{F2F2C87D-79FA-4F65-8F2F-2C6B670AC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708" y="1679913"/>
            <a:ext cx="6288598" cy="4716449"/>
          </a:xfrm>
          <a:prstGeom prst="rect">
            <a:avLst/>
          </a:prstGeom>
        </p:spPr>
      </p:pic>
    </p:spTree>
    <p:extLst>
      <p:ext uri="{BB962C8B-B14F-4D97-AF65-F5344CB8AC3E}">
        <p14:creationId xmlns:p14="http://schemas.microsoft.com/office/powerpoint/2010/main" val="34498653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3517898" cy="1738364"/>
          </a:xfrm>
        </p:spPr>
        <p:txBody>
          <a:bodyPr vert="horz" lIns="91440" tIns="45720" rIns="91440" bIns="45720" rtlCol="0" anchor="ctr">
            <a:noAutofit/>
          </a:bodyPr>
          <a:lstStyle/>
          <a:p>
            <a:pPr>
              <a:defRPr/>
            </a:pPr>
            <a:r>
              <a:rPr lang="en-US" b="1" u="sng" dirty="0">
                <a:solidFill>
                  <a:srgbClr val="66FFFF"/>
                </a:solidFill>
                <a:cs typeface="Times New Roman" pitchFamily="18" charset="0"/>
              </a:rPr>
              <a:t>New Testament Archaeology</a:t>
            </a:r>
          </a:p>
        </p:txBody>
      </p:sp>
      <p:sp>
        <p:nvSpPr>
          <p:cNvPr id="10" name="Text Box 5"/>
          <p:cNvSpPr txBox="1">
            <a:spLocks noChangeArrowheads="1"/>
          </p:cNvSpPr>
          <p:nvPr/>
        </p:nvSpPr>
        <p:spPr bwMode="auto">
          <a:xfrm>
            <a:off x="3509912" y="0"/>
            <a:ext cx="5634088" cy="3702434"/>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Collection: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Politarch Inscriptions</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Who Discovered it: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Ottoman Empire</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Date of Discovery: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1867</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Location of Discovery: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Thessalonica</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Date of Event: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ca. A.D. 2</a:t>
            </a:r>
            <a:r>
              <a:rPr kumimoji="0" lang="en-US" sz="2400" b="0" i="0" u="none" strike="noStrike" kern="1200" cap="none" spc="0" normalizeH="0" baseline="3000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nd</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century</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Significance: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Luke was an accurate, well-informed, eye-witness, and credible historian!</a:t>
            </a:r>
            <a:endParaRPr kumimoji="0" lang="en-US" sz="28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6" y="1828800"/>
            <a:ext cx="3589385" cy="5257800"/>
          </a:xfrm>
          <a:prstGeom prst="rect">
            <a:avLst/>
          </a:prstGeom>
        </p:spPr>
        <p:txBody>
          <a:bodyPr vert="horz" lIns="91440" tIns="45720" rIns="91440" bIns="45720" rtlCol="0" anchor="ctr">
            <a:normAutofit lnSpcReduction="10000"/>
          </a:bodyPr>
          <a:lstStyle/>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Politarch Inscription on the Vardar Gate in Thessalonica</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Acts 17:6-8 (ESV, NAS): The “city authorities” </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The Greek word occurs here twice but nowhere else in extant Greek literature. This led earlier critics to claim Luke was in error, a claim that persisted for hundreds of years.</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The inscription says, “In the time of the </a:t>
            </a:r>
            <a:r>
              <a:rPr kumimoji="0" lang="en-US" sz="1800" b="1" i="1" u="none" strike="noStrike" kern="1200" cap="none" spc="0" normalizeH="0" baseline="0" noProof="0" dirty="0" err="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Politarchs</a:t>
            </a: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endPar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pic>
        <p:nvPicPr>
          <p:cNvPr id="7" name="Picture 6">
            <a:extLst>
              <a:ext uri="{FF2B5EF4-FFF2-40B4-BE49-F238E27FC236}">
                <a16:creationId xmlns:a16="http://schemas.microsoft.com/office/drawing/2014/main" id="{E9AE4E46-D693-4619-AA9A-3054F8AE5744}"/>
              </a:ext>
            </a:extLst>
          </p:cNvPr>
          <p:cNvPicPr/>
          <p:nvPr/>
        </p:nvPicPr>
        <p:blipFill>
          <a:blip r:embed="rId3">
            <a:extLst>
              <a:ext uri="{28A0092B-C50C-407E-A947-70E740481C1C}">
                <a14:useLocalDpi xmlns:a14="http://schemas.microsoft.com/office/drawing/2010/main" val="0"/>
              </a:ext>
            </a:extLst>
          </a:blip>
          <a:srcRect/>
          <a:stretch/>
        </p:blipFill>
        <p:spPr bwMode="auto">
          <a:xfrm>
            <a:off x="3657600" y="3716671"/>
            <a:ext cx="5486400" cy="3148864"/>
          </a:xfrm>
          <a:prstGeom prst="rect">
            <a:avLst/>
          </a:prstGeom>
          <a:noFill/>
          <a:ln>
            <a:noFill/>
          </a:ln>
        </p:spPr>
      </p:pic>
    </p:spTree>
    <p:extLst>
      <p:ext uri="{BB962C8B-B14F-4D97-AF65-F5344CB8AC3E}">
        <p14:creationId xmlns:p14="http://schemas.microsoft.com/office/powerpoint/2010/main" val="1855418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3517898" cy="1738364"/>
          </a:xfrm>
        </p:spPr>
        <p:txBody>
          <a:bodyPr vert="horz" lIns="91440" tIns="45720" rIns="91440" bIns="45720" rtlCol="0" anchor="ctr">
            <a:noAutofit/>
          </a:bodyPr>
          <a:lstStyle/>
          <a:p>
            <a:pPr>
              <a:defRPr/>
            </a:pPr>
            <a:r>
              <a:rPr lang="en-US" b="1" u="sng" dirty="0">
                <a:solidFill>
                  <a:srgbClr val="66FFFF"/>
                </a:solidFill>
                <a:cs typeface="Times New Roman" pitchFamily="18" charset="0"/>
              </a:rPr>
              <a:t>New Testament Archaeology</a:t>
            </a:r>
          </a:p>
        </p:txBody>
      </p:sp>
      <p:sp>
        <p:nvSpPr>
          <p:cNvPr id="10" name="Text Box 5"/>
          <p:cNvSpPr txBox="1">
            <a:spLocks noChangeArrowheads="1"/>
          </p:cNvSpPr>
          <p:nvPr/>
        </p:nvSpPr>
        <p:spPr bwMode="auto">
          <a:xfrm>
            <a:off x="3509912" y="0"/>
            <a:ext cx="5634088" cy="3702434"/>
          </a:xfrm>
          <a:prstGeom prst="rect">
            <a:avLst/>
          </a:prstGeom>
        </p:spPr>
        <p:txBody>
          <a:bodyPr vert="horz" lIns="91440" tIns="45720" rIns="91440" bIns="45720" rtlCol="0" anchor="ctr">
            <a:normAutofit lnSpcReduction="10000"/>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Collection: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Holy Land Artifacts</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Who Discovered it: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Italian archaeologist Antonio </a:t>
            </a:r>
            <a:r>
              <a:rPr kumimoji="0" lang="en-US" sz="2400" b="0" i="0" u="none" strike="noStrike" kern="1200" cap="none" spc="0" normalizeH="0" baseline="0" noProof="0" dirty="0" err="1">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Frova</a:t>
            </a:r>
            <a:endPar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Date of Discovery: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1961</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Location of Discovery: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Caesarea</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Date of Event: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ca. A.D. 30</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Significance: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The Pilate Stone confirms that Pontius Pilate was Prefect of Judea, </a:t>
            </a:r>
            <a:r>
              <a:rPr kumimoji="0" lang="en-US" sz="2400" b="0" i="1"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authority to sentence to death</a:t>
            </a:r>
            <a:endParaRPr kumimoji="0" lang="en-US" sz="2800" b="0" i="1"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6" y="1828800"/>
            <a:ext cx="3589385" cy="5014964"/>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Pilate Stone</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Centuries-long debate over title &amp; existence of Pilate </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Was he governor, prefect or procurator? </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What is the difference?</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lang="en-US" b="1" i="1"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Procurator: Unable to sentence to death</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Prefect: Able to sentence to death</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1800" b="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The Latin inscription says, “…Pontius Pilate, Prefect of Judea”</a:t>
            </a:r>
            <a:endPar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endPar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pic>
        <p:nvPicPr>
          <p:cNvPr id="7" name="Picture 6">
            <a:extLst>
              <a:ext uri="{FF2B5EF4-FFF2-40B4-BE49-F238E27FC236}">
                <a16:creationId xmlns:a16="http://schemas.microsoft.com/office/drawing/2014/main" id="{E9AE4E46-D693-4619-AA9A-3054F8AE5744}"/>
              </a:ext>
            </a:extLst>
          </p:cNvPr>
          <p:cNvPicPr/>
          <p:nvPr/>
        </p:nvPicPr>
        <p:blipFill>
          <a:blip r:embed="rId3">
            <a:extLst>
              <a:ext uri="{28A0092B-C50C-407E-A947-70E740481C1C}">
                <a14:useLocalDpi xmlns:a14="http://schemas.microsoft.com/office/drawing/2010/main" val="0"/>
              </a:ext>
            </a:extLst>
          </a:blip>
          <a:srcRect/>
          <a:stretch/>
        </p:blipFill>
        <p:spPr bwMode="auto">
          <a:xfrm>
            <a:off x="4039152" y="3716671"/>
            <a:ext cx="4723296" cy="3148864"/>
          </a:xfrm>
          <a:prstGeom prst="rect">
            <a:avLst/>
          </a:prstGeom>
          <a:noFill/>
          <a:ln>
            <a:noFill/>
          </a:ln>
        </p:spPr>
      </p:pic>
    </p:spTree>
    <p:extLst>
      <p:ext uri="{BB962C8B-B14F-4D97-AF65-F5344CB8AC3E}">
        <p14:creationId xmlns:p14="http://schemas.microsoft.com/office/powerpoint/2010/main" val="16210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3517898" cy="1738364"/>
          </a:xfrm>
        </p:spPr>
        <p:txBody>
          <a:bodyPr vert="horz" lIns="91440" tIns="45720" rIns="91440" bIns="45720" rtlCol="0" anchor="ctr">
            <a:noAutofit/>
          </a:bodyPr>
          <a:lstStyle/>
          <a:p>
            <a:pPr>
              <a:defRPr/>
            </a:pPr>
            <a:r>
              <a:rPr lang="en-US" b="1" u="sng" dirty="0">
                <a:solidFill>
                  <a:srgbClr val="66FFFF"/>
                </a:solidFill>
                <a:cs typeface="Times New Roman" pitchFamily="18" charset="0"/>
              </a:rPr>
              <a:t>New Testament Archaeology</a:t>
            </a:r>
          </a:p>
        </p:txBody>
      </p:sp>
      <p:sp>
        <p:nvSpPr>
          <p:cNvPr id="10" name="Text Box 5"/>
          <p:cNvSpPr txBox="1">
            <a:spLocks noChangeArrowheads="1"/>
          </p:cNvSpPr>
          <p:nvPr/>
        </p:nvSpPr>
        <p:spPr bwMode="auto">
          <a:xfrm>
            <a:off x="3509912" y="0"/>
            <a:ext cx="5634088" cy="4252962"/>
          </a:xfrm>
          <a:prstGeom prst="rect">
            <a:avLst/>
          </a:prstGeom>
        </p:spPr>
        <p:txBody>
          <a:bodyPr vert="horz" lIns="91440" tIns="45720" rIns="91440" bIns="45720" rtlCol="0" anchor="ctr">
            <a:normAutofit fontScale="92500"/>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Collection: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Sergius Paulus Family Inscriptions</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Who Discovered it: </a:t>
            </a:r>
            <a:r>
              <a:rPr kumimoji="0" lang="it-IT"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American consul, Louis P. di Cesnola</a:t>
            </a:r>
            <a:endPar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Date of Discovery: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1865-1887</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Location of Discovery: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Soli on Cyprus</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Date of Event: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ca. A.D. 46-48 (A.D. 55) </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Significance: </a:t>
            </a:r>
            <a:r>
              <a:rPr kumimoji="0" lang="en-US" sz="240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onfirms the historicity of the </a:t>
            </a:r>
            <a:r>
              <a:rPr kumimoji="0" lang="en-US" sz="2400" b="0" i="0" u="none" strike="noStrike" kern="1200" cap="none" spc="0" normalizeH="0" baseline="0" noProof="0" dirty="0" err="1">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Sergii</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a:t>
            </a:r>
            <a:r>
              <a:rPr kumimoji="0" lang="en-US" sz="2400" b="0" i="0" u="none" strike="noStrike" kern="1200" cap="none" spc="0" normalizeH="0" baseline="0" noProof="0" dirty="0" err="1">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Paulii</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family and may reference the very Sergius Paulus mentioned in the Bible!</a:t>
            </a:r>
            <a:endParaRPr kumimoji="0" lang="en-US" sz="28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2" y="2064934"/>
            <a:ext cx="3589385" cy="4800600"/>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Sergius Paulus Inscription</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Acts 13 </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Saul and Barnabas go to the Island of Cyprus and meet the proconsul, Sergius Paulus</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Numerous inscriptions have been discovered that may refer to Sergius Paulus</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lang="en-US" b="1" i="1"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T</a:t>
            </a: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he </a:t>
            </a:r>
            <a:r>
              <a:rPr kumimoji="0" lang="en-US" sz="1800" b="1" i="1" u="none" strike="noStrike" kern="1200" cap="none" spc="0" normalizeH="0" baseline="0" noProof="0" dirty="0" err="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Sergii</a:t>
            </a: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 </a:t>
            </a:r>
            <a:r>
              <a:rPr kumimoji="0" lang="en-US" sz="1800" b="1" i="1" u="none" strike="noStrike" kern="1200" cap="none" spc="0" normalizeH="0" baseline="0" noProof="0" dirty="0" err="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Paulii</a:t>
            </a: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 family seems to have been a prominent family in the Roman Empire</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endPar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endPar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pic>
        <p:nvPicPr>
          <p:cNvPr id="7" name="Picture 6">
            <a:extLst>
              <a:ext uri="{FF2B5EF4-FFF2-40B4-BE49-F238E27FC236}">
                <a16:creationId xmlns:a16="http://schemas.microsoft.com/office/drawing/2014/main" id="{E9AE4E46-D693-4619-AA9A-3054F8AE5744}"/>
              </a:ext>
            </a:extLst>
          </p:cNvPr>
          <p:cNvPicPr/>
          <p:nvPr/>
        </p:nvPicPr>
        <p:blipFill>
          <a:blip r:embed="rId3">
            <a:extLst>
              <a:ext uri="{28A0092B-C50C-407E-A947-70E740481C1C}">
                <a14:useLocalDpi xmlns:a14="http://schemas.microsoft.com/office/drawing/2010/main" val="0"/>
              </a:ext>
            </a:extLst>
          </a:blip>
          <a:srcRect/>
          <a:stretch/>
        </p:blipFill>
        <p:spPr bwMode="auto">
          <a:xfrm>
            <a:off x="4301557" y="4267199"/>
            <a:ext cx="4080443" cy="2598335"/>
          </a:xfrm>
          <a:prstGeom prst="rect">
            <a:avLst/>
          </a:prstGeom>
          <a:noFill/>
          <a:ln>
            <a:noFill/>
          </a:ln>
        </p:spPr>
      </p:pic>
    </p:spTree>
    <p:extLst>
      <p:ext uri="{BB962C8B-B14F-4D97-AF65-F5344CB8AC3E}">
        <p14:creationId xmlns:p14="http://schemas.microsoft.com/office/powerpoint/2010/main" val="2754221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0" y="0"/>
            <a:ext cx="9144000" cy="531813"/>
          </a:xfrm>
        </p:spPr>
        <p:txBody>
          <a:bodyPr>
            <a:normAutofit fontScale="90000"/>
          </a:bodyPr>
          <a:lstStyle/>
          <a:p>
            <a:r>
              <a:rPr lang="en-US" altLang="en-US" sz="3600" b="1" u="sng" dirty="0">
                <a:solidFill>
                  <a:schemeClr val="tx1"/>
                </a:solidFill>
                <a:cs typeface="Times New Roman" charset="0"/>
              </a:rPr>
              <a:t>Conclusion </a:t>
            </a:r>
          </a:p>
        </p:txBody>
      </p:sp>
      <p:sp>
        <p:nvSpPr>
          <p:cNvPr id="6" name="Footer Placeholder 4"/>
          <p:cNvSpPr>
            <a:spLocks noGrp="1"/>
          </p:cNvSpPr>
          <p:nvPr>
            <p:ph type="ftr" sz="quarter" idx="11"/>
          </p:nvPr>
        </p:nvSpPr>
        <p:spPr>
          <a:xfrm>
            <a:off x="0" y="6477000"/>
            <a:ext cx="3124200" cy="366918"/>
          </a:xfrm>
        </p:spPr>
        <p:txBody>
          <a:bodyPr/>
          <a:lstStyle/>
          <a:p>
            <a:pPr algn="ctr"/>
            <a:r>
              <a:rPr lang="en-US" altLang="en-US"/>
              <a:t>The Stones Cry Out</a:t>
            </a:r>
            <a:endParaRPr lang="en-US" altLang="en-US" dirty="0"/>
          </a:p>
        </p:txBody>
      </p:sp>
      <p:sp>
        <p:nvSpPr>
          <p:cNvPr id="123907" name="Text Box 3"/>
          <p:cNvSpPr txBox="1">
            <a:spLocks noChangeArrowheads="1"/>
          </p:cNvSpPr>
          <p:nvPr/>
        </p:nvSpPr>
        <p:spPr bwMode="auto">
          <a:xfrm>
            <a:off x="0" y="72914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66FFFF"/>
              </a:buClr>
              <a:buSzPct val="130000"/>
              <a:buFont typeface="Wingdings" pitchFamily="2" charset="2"/>
              <a:buNone/>
            </a:pPr>
            <a:r>
              <a:rPr lang="en-US" altLang="en-US" sz="2400" b="1" dirty="0">
                <a:cs typeface="Times New Roman" charset="0"/>
              </a:rPr>
              <a:t>Archaeology and secular history confirm the Bible as the word of God </a:t>
            </a:r>
          </a:p>
        </p:txBody>
      </p:sp>
      <p:sp>
        <p:nvSpPr>
          <p:cNvPr id="123911" name="Text Box 7"/>
          <p:cNvSpPr txBox="1">
            <a:spLocks noChangeArrowheads="1"/>
          </p:cNvSpPr>
          <p:nvPr/>
        </p:nvSpPr>
        <p:spPr bwMode="auto">
          <a:xfrm>
            <a:off x="0" y="190514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2400" b="1" dirty="0">
                <a:cs typeface="Times New Roman" charset="0"/>
              </a:rPr>
              <a:t>God has preserved evidences of His word </a:t>
            </a:r>
          </a:p>
        </p:txBody>
      </p:sp>
      <p:sp>
        <p:nvSpPr>
          <p:cNvPr id="7" name="Text Box 8"/>
          <p:cNvSpPr txBox="1">
            <a:spLocks noChangeArrowheads="1"/>
          </p:cNvSpPr>
          <p:nvPr/>
        </p:nvSpPr>
        <p:spPr bwMode="auto">
          <a:xfrm>
            <a:off x="0" y="2711826"/>
            <a:ext cx="6629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pPr>
            <a:r>
              <a:rPr lang="en-US" altLang="en-US" sz="2400" b="1" dirty="0">
                <a:solidFill>
                  <a:srgbClr val="FFFF00"/>
                </a:solidFill>
                <a:cs typeface="Times New Roman" charset="0"/>
              </a:rPr>
              <a:t>While our faith does not rest on what can be seen (John 20:29; II Cor. 5:7), God is faithful to provide many forms of confirmation of His Word that strengthen our faith!  </a:t>
            </a:r>
          </a:p>
          <a:p>
            <a:pPr algn="ctr">
              <a:buClr>
                <a:srgbClr val="66FFFF"/>
              </a:buClr>
              <a:buSzPct val="130000"/>
            </a:pPr>
            <a:endParaRPr lang="en-US" altLang="en-US" sz="2400" b="1" dirty="0">
              <a:solidFill>
                <a:srgbClr val="FFFF00"/>
              </a:solidFill>
              <a:cs typeface="Times New Roman" charset="0"/>
            </a:endParaRPr>
          </a:p>
          <a:p>
            <a:pPr algn="ctr">
              <a:buClr>
                <a:srgbClr val="66FFFF"/>
              </a:buClr>
              <a:buSzPct val="130000"/>
            </a:pPr>
            <a:r>
              <a:rPr lang="en-US" altLang="en-US" sz="2400" b="1" dirty="0">
                <a:solidFill>
                  <a:srgbClr val="FFFF00"/>
                </a:solidFill>
                <a:cs typeface="Times New Roman" charset="0"/>
              </a:rPr>
              <a:t>These archaeological finds, and many others, continue to point to the truthfulness of the Bible as the Word of God!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051601"/>
            <a:ext cx="3862175" cy="37923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39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11"/>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p:bldP spid="123911"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20862C-434B-4E01-89F6-790D1B91E58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21504" r="3474"/>
          <a:stretch/>
        </p:blipFill>
        <p:spPr>
          <a:xfrm>
            <a:off x="20" y="2030"/>
            <a:ext cx="9143980" cy="6855970"/>
          </a:xfrm>
          <a:prstGeom prst="rect">
            <a:avLst/>
          </a:prstGeom>
        </p:spPr>
      </p:pic>
      <p:sp>
        <p:nvSpPr>
          <p:cNvPr id="11266" name="Rectangle 7"/>
          <p:cNvSpPr>
            <a:spLocks noChangeArrowheads="1"/>
          </p:cNvSpPr>
          <p:nvPr/>
        </p:nvSpPr>
        <p:spPr bwMode="auto">
          <a:xfrm>
            <a:off x="-14235" y="4699819"/>
            <a:ext cx="9144000" cy="609600"/>
          </a:xfrm>
          <a:prstGeom prst="rect">
            <a:avLst/>
          </a:prstGeom>
          <a:solidFill>
            <a:srgbClr val="66FF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Hear The Gospel (Jn. 5:24; Rom. 10:17)</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Believe In Christ (Jn. 3:16-18; Jn. 8:24)</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Repent Of Sins (Lk. 13:3-5; Acts 2:38)</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Confess Christ (Mt. 10:32; Rom. 10:10)</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Be Baptized (Mk. 16:16; Acts 22:16)</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52400" y="4676564"/>
            <a:ext cx="8915400" cy="181610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Arial"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Arial"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sto MT" pitchFamily="18" charset="0"/>
                <a:ea typeface="+mn-ea"/>
                <a:cs typeface="Arial"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sto MT" pitchFamily="18" charset="0"/>
                <a:ea typeface="+mn-ea"/>
                <a:cs typeface="Arial"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3693427"/>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0" y="0"/>
            <a:ext cx="9144000" cy="531813"/>
          </a:xfrm>
        </p:spPr>
        <p:txBody>
          <a:bodyPr>
            <a:normAutofit fontScale="90000"/>
          </a:bodyPr>
          <a:lstStyle/>
          <a:p>
            <a:r>
              <a:rPr lang="en-US" altLang="en-US" sz="3600" b="1" u="sng" dirty="0">
                <a:solidFill>
                  <a:schemeClr val="tx1"/>
                </a:solidFill>
                <a:cs typeface="Times New Roman" charset="0"/>
              </a:rPr>
              <a:t>Other Finds…</a:t>
            </a:r>
          </a:p>
        </p:txBody>
      </p:sp>
      <p:sp>
        <p:nvSpPr>
          <p:cNvPr id="6" name="Footer Placeholder 4"/>
          <p:cNvSpPr>
            <a:spLocks noGrp="1"/>
          </p:cNvSpPr>
          <p:nvPr>
            <p:ph type="ftr" sz="quarter" idx="11"/>
          </p:nvPr>
        </p:nvSpPr>
        <p:spPr>
          <a:xfrm>
            <a:off x="0" y="6553200"/>
            <a:ext cx="3886200" cy="304800"/>
          </a:xfrm>
        </p:spPr>
        <p:txBody>
          <a:bodyPr/>
          <a:lstStyle/>
          <a:p>
            <a:pPr algn="ctr"/>
            <a:r>
              <a:rPr lang="en-US" altLang="en-US"/>
              <a:t>The Stones Cry Out</a:t>
            </a:r>
            <a:endParaRPr lang="en-US" altLang="en-US" dirty="0"/>
          </a:p>
        </p:txBody>
      </p:sp>
      <p:sp>
        <p:nvSpPr>
          <p:cNvPr id="7" name="Text Box 6"/>
          <p:cNvSpPr txBox="1">
            <a:spLocks noChangeArrowheads="1"/>
          </p:cNvSpPr>
          <p:nvPr/>
        </p:nvSpPr>
        <p:spPr bwMode="auto">
          <a:xfrm>
            <a:off x="-1555" y="2865397"/>
            <a:ext cx="9145555" cy="1138773"/>
          </a:xfrm>
          <a:prstGeom prst="rect">
            <a:avLst/>
          </a:prstGeom>
          <a:solidFill>
            <a:srgbClr val="FFFFCC"/>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4400" b="1" dirty="0">
                <a:solidFill>
                  <a:sysClr val="windowText" lastClr="000000"/>
                </a:solidFill>
                <a:cs typeface="Times New Roman" pitchFamily="18" charset="0"/>
              </a:rPr>
              <a:t>Time would fail us to mention…</a:t>
            </a:r>
          </a:p>
          <a:p>
            <a:pPr algn="ctr">
              <a:buClr>
                <a:srgbClr val="66FFFF"/>
              </a:buClr>
              <a:buSzPct val="130000"/>
              <a:buFont typeface="Wingdings" pitchFamily="2" charset="2"/>
              <a:buNone/>
            </a:pPr>
            <a:r>
              <a:rPr lang="en-US" altLang="en-US" sz="2400" b="1" i="1" dirty="0">
                <a:solidFill>
                  <a:sysClr val="windowText" lastClr="000000"/>
                </a:solidFill>
                <a:cs typeface="Times New Roman" pitchFamily="18" charset="0"/>
              </a:rPr>
              <a:t>(From Hebrews 11:32)</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52400" y="0"/>
            <a:ext cx="9296400" cy="832758"/>
          </a:xfrm>
        </p:spPr>
        <p:txBody>
          <a:bodyPr>
            <a:normAutofit/>
          </a:bodyPr>
          <a:lstStyle/>
          <a:p>
            <a:r>
              <a:rPr lang="en-US" altLang="en-US" b="1" u="sng" dirty="0">
                <a:solidFill>
                  <a:srgbClr val="66FFFF"/>
                </a:solidFill>
                <a:cs typeface="Times New Roman" charset="0"/>
              </a:rPr>
              <a:t>The Exodus</a:t>
            </a:r>
          </a:p>
        </p:txBody>
      </p:sp>
      <p:sp>
        <p:nvSpPr>
          <p:cNvPr id="9" name="Footer Placeholder 4"/>
          <p:cNvSpPr>
            <a:spLocks noGrp="1"/>
          </p:cNvSpPr>
          <p:nvPr>
            <p:ph type="ftr" sz="quarter" idx="11"/>
          </p:nvPr>
        </p:nvSpPr>
        <p:spPr>
          <a:xfrm>
            <a:off x="6019800" y="6553200"/>
            <a:ext cx="3124200" cy="3048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The Stones Cry Out</a:t>
            </a:r>
            <a:endParaRPr kumimoji="0" lang="en-US" alt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endParaRPr>
          </a:p>
        </p:txBody>
      </p:sp>
      <p:sp>
        <p:nvSpPr>
          <p:cNvPr id="134147" name="Text Box 3"/>
          <p:cNvSpPr txBox="1">
            <a:spLocks noChangeArrowheads="1"/>
          </p:cNvSpPr>
          <p:nvPr/>
        </p:nvSpPr>
        <p:spPr bwMode="auto">
          <a:xfrm>
            <a:off x="-12560" y="110262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ts val="0"/>
              </a:spcBef>
              <a:spcAft>
                <a:spcPts val="0"/>
              </a:spcAft>
              <a:buClr>
                <a:srgbClr val="66FFFF"/>
              </a:buClr>
              <a:buSzPct val="130000"/>
              <a:buFont typeface="Wingdings" pitchFamily="2" charset="2"/>
              <a:buNone/>
              <a:tabLst/>
              <a:defRPr/>
            </a:pPr>
            <a:r>
              <a:rPr kumimoji="0" lang="en-US" altLang="en-US" sz="2400" b="1" i="1" u="sng" strike="noStrike" kern="1200" cap="none" spc="0" normalizeH="0" baseline="0" noProof="0" dirty="0">
                <a:ln>
                  <a:noFill/>
                </a:ln>
                <a:effectLst/>
                <a:uLnTx/>
                <a:uFillTx/>
                <a:latin typeface="Tahoma"/>
                <a:ea typeface="+mn-ea"/>
                <a:cs typeface="Times New Roman" charset="0"/>
              </a:rPr>
              <a:t>The Exodus Case</a:t>
            </a:r>
            <a:r>
              <a:rPr kumimoji="0" lang="en-US" altLang="en-US" sz="2400" b="1" i="0" u="none" strike="noStrike" kern="1200" cap="none" spc="0" normalizeH="0" baseline="0" noProof="0" dirty="0">
                <a:ln>
                  <a:noFill/>
                </a:ln>
                <a:effectLst/>
                <a:uLnTx/>
                <a:uFillTx/>
                <a:latin typeface="Tahoma"/>
                <a:ea typeface="+mn-ea"/>
                <a:cs typeface="Times New Roman" charset="0"/>
              </a:rPr>
              <a:t>, by Dr. </a:t>
            </a:r>
            <a:r>
              <a:rPr kumimoji="0" lang="en-US" altLang="en-US" sz="2400" b="1" i="0" u="none" strike="noStrike" kern="1200" cap="none" spc="0" normalizeH="0" baseline="0" noProof="0" dirty="0" err="1">
                <a:ln>
                  <a:noFill/>
                </a:ln>
                <a:effectLst/>
                <a:uLnTx/>
                <a:uFillTx/>
                <a:latin typeface="Tahoma"/>
                <a:ea typeface="+mn-ea"/>
                <a:cs typeface="Times New Roman" charset="0"/>
              </a:rPr>
              <a:t>Lennert</a:t>
            </a:r>
            <a:r>
              <a:rPr kumimoji="0" lang="en-US" altLang="en-US" sz="2400" b="1" i="0" u="none" strike="noStrike" kern="1200" cap="none" spc="0" normalizeH="0" baseline="0" noProof="0" dirty="0">
                <a:ln>
                  <a:noFill/>
                </a:ln>
                <a:effectLst/>
                <a:uLnTx/>
                <a:uFillTx/>
                <a:latin typeface="Tahoma"/>
                <a:ea typeface="+mn-ea"/>
                <a:cs typeface="Times New Roman" charset="0"/>
              </a:rPr>
              <a:t> Moller</a:t>
            </a:r>
            <a:r>
              <a:rPr kumimoji="0" lang="en-US" altLang="en-US" sz="2400" b="0" i="0" u="none" strike="noStrike" kern="1200" cap="none" spc="0" normalizeH="0" baseline="0" noProof="0" dirty="0">
                <a:ln>
                  <a:noFill/>
                </a:ln>
                <a:effectLst/>
                <a:uLnTx/>
                <a:uFillTx/>
                <a:latin typeface="Times New Roman" charset="0"/>
                <a:ea typeface="+mn-ea"/>
                <a:cs typeface="Times New Roman" charset="0"/>
              </a:rPr>
              <a:t> </a:t>
            </a:r>
          </a:p>
        </p:txBody>
      </p:sp>
      <p:pic>
        <p:nvPicPr>
          <p:cNvPr id="134150" name="Picture 6" descr="C:\Documents and Settings\DarkWolf\My Documents\Bible Research\Red Sea-Bo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2486"/>
            <a:ext cx="2389188"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34151" name="Picture 7" descr="C:\Documents and Settings\DarkWolf\My Documents\Bible Research\Red Sea-Chariot Whee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168" y="2147887"/>
            <a:ext cx="1719263" cy="4710113"/>
          </a:xfrm>
          <a:prstGeom prst="rect">
            <a:avLst/>
          </a:prstGeom>
          <a:noFill/>
          <a:extLst>
            <a:ext uri="{909E8E84-426E-40DD-AFC4-6F175D3DCCD1}">
              <a14:hiddenFill xmlns:a14="http://schemas.microsoft.com/office/drawing/2010/main">
                <a:solidFill>
                  <a:srgbClr val="FFFFFF"/>
                </a:solidFill>
              </a14:hiddenFill>
            </a:ext>
          </a:extLst>
        </p:spPr>
      </p:pic>
      <p:pic>
        <p:nvPicPr>
          <p:cNvPr id="134152" name="Picture 8" descr="http://www.worldnetdaily.com/images2/WheelHub2.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175759" y="2750228"/>
            <a:ext cx="2990850" cy="248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859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1128764"/>
          </a:xfrm>
        </p:spPr>
        <p:txBody>
          <a:bodyPr vert="horz" lIns="91440" tIns="45720" rIns="91440" bIns="45720" rtlCol="0" anchor="ctr">
            <a:noAutofit/>
          </a:bodyPr>
          <a:lstStyle/>
          <a:p>
            <a:pPr>
              <a:defRPr/>
            </a:pPr>
            <a:r>
              <a:rPr lang="en-US" b="1" u="sng" dirty="0" err="1">
                <a:solidFill>
                  <a:srgbClr val="66FFFF"/>
                </a:solidFill>
                <a:cs typeface="Times New Roman" pitchFamily="18" charset="0"/>
              </a:rPr>
              <a:t>Merneptah</a:t>
            </a:r>
            <a:r>
              <a:rPr lang="en-US" b="1" u="sng" dirty="0">
                <a:solidFill>
                  <a:srgbClr val="66FFFF"/>
                </a:solidFill>
                <a:cs typeface="Times New Roman" pitchFamily="18" charset="0"/>
              </a:rPr>
              <a:t> Stele</a:t>
            </a:r>
          </a:p>
        </p:txBody>
      </p:sp>
      <p:sp>
        <p:nvSpPr>
          <p:cNvPr id="10" name="Text Box 5"/>
          <p:cNvSpPr txBox="1">
            <a:spLocks noChangeArrowheads="1"/>
          </p:cNvSpPr>
          <p:nvPr/>
        </p:nvSpPr>
        <p:spPr bwMode="auto">
          <a:xfrm>
            <a:off x="4343400" y="914400"/>
            <a:ext cx="4800600" cy="5916804"/>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Archaeology and the Bible by Mike Willis, p. 37</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8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7" name="Picture 6" descr="the_merneptah_stele,_including_inscription._small">
            <a:extLst>
              <a:ext uri="{FF2B5EF4-FFF2-40B4-BE49-F238E27FC236}">
                <a16:creationId xmlns:a16="http://schemas.microsoft.com/office/drawing/2014/main" id="{892A9BA1-8485-4153-B242-23C1EC5DAC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1502" y="1078523"/>
            <a:ext cx="3200398" cy="5512358"/>
          </a:xfrm>
          <a:prstGeom prst="rect">
            <a:avLst/>
          </a:prstGeom>
          <a:noFill/>
          <a:ln>
            <a:noFill/>
          </a:ln>
        </p:spPr>
      </p:pic>
    </p:spTree>
    <p:extLst>
      <p:ext uri="{BB962C8B-B14F-4D97-AF65-F5344CB8AC3E}">
        <p14:creationId xmlns:p14="http://schemas.microsoft.com/office/powerpoint/2010/main" val="14184259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1128764"/>
          </a:xfrm>
        </p:spPr>
        <p:txBody>
          <a:bodyPr vert="horz" lIns="91440" tIns="45720" rIns="91440" bIns="45720" rtlCol="0" anchor="ctr">
            <a:noAutofit/>
          </a:bodyPr>
          <a:lstStyle/>
          <a:p>
            <a:pPr>
              <a:defRPr/>
            </a:pPr>
            <a:r>
              <a:rPr lang="en-US" b="1" u="sng" dirty="0">
                <a:solidFill>
                  <a:srgbClr val="66FFFF"/>
                </a:solidFill>
                <a:cs typeface="Times New Roman" pitchFamily="18" charset="0"/>
              </a:rPr>
              <a:t>Moabite Stone</a:t>
            </a:r>
          </a:p>
        </p:txBody>
      </p:sp>
      <p:sp>
        <p:nvSpPr>
          <p:cNvPr id="10" name="Text Box 5"/>
          <p:cNvSpPr txBox="1">
            <a:spLocks noChangeArrowheads="1"/>
          </p:cNvSpPr>
          <p:nvPr/>
        </p:nvSpPr>
        <p:spPr bwMode="auto">
          <a:xfrm>
            <a:off x="4343400" y="838200"/>
            <a:ext cx="4800600" cy="5993004"/>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Top Ten Discoveries in Biblical Archaeology Relating to the Old Testament</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https://biblearchaeologyreport.com/2019/01/12/top-ten-discoveries-in-biblical-archaeology-relating-to-the-old-testament/</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8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9" name="Picture 8" descr="moabite stone small">
            <a:extLst>
              <a:ext uri="{FF2B5EF4-FFF2-40B4-BE49-F238E27FC236}">
                <a16:creationId xmlns:a16="http://schemas.microsoft.com/office/drawing/2014/main" id="{5C0C67B2-790B-42D4-BC2D-E37EEC8FD3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8601" y="1143000"/>
            <a:ext cx="3525885" cy="5372100"/>
          </a:xfrm>
          <a:prstGeom prst="rect">
            <a:avLst/>
          </a:prstGeom>
          <a:noFill/>
          <a:ln>
            <a:noFill/>
          </a:ln>
        </p:spPr>
      </p:pic>
    </p:spTree>
    <p:extLst>
      <p:ext uri="{BB962C8B-B14F-4D97-AF65-F5344CB8AC3E}">
        <p14:creationId xmlns:p14="http://schemas.microsoft.com/office/powerpoint/2010/main" val="7110461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0"/>
            <a:ext cx="9144000" cy="723900"/>
          </a:xfrm>
        </p:spPr>
        <p:txBody>
          <a:bodyPr>
            <a:normAutofit/>
          </a:bodyPr>
          <a:lstStyle/>
          <a:p>
            <a:r>
              <a:rPr lang="en-US" altLang="en-US" b="1" u="sng" dirty="0">
                <a:solidFill>
                  <a:schemeClr val="tx1"/>
                </a:solidFill>
                <a:cs typeface="Times New Roman" charset="0"/>
              </a:rPr>
              <a:t>Intro</a:t>
            </a:r>
          </a:p>
        </p:txBody>
      </p:sp>
      <p:sp>
        <p:nvSpPr>
          <p:cNvPr id="5" name="Footer Placeholder 4"/>
          <p:cNvSpPr>
            <a:spLocks noGrp="1"/>
          </p:cNvSpPr>
          <p:nvPr>
            <p:ph type="ftr" sz="quarter" idx="11"/>
          </p:nvPr>
        </p:nvSpPr>
        <p:spPr>
          <a:xfrm>
            <a:off x="0" y="6553200"/>
            <a:ext cx="9144000" cy="290718"/>
          </a:xfrm>
        </p:spPr>
        <p:txBody>
          <a:bodyPr/>
          <a:lstStyle/>
          <a:p>
            <a:pPr algn="ctr"/>
            <a:r>
              <a:rPr lang="en-US" altLang="en-US"/>
              <a:t>The Stones Cry Out</a:t>
            </a:r>
            <a:endParaRPr lang="en-US" altLang="en-US" dirty="0"/>
          </a:p>
        </p:txBody>
      </p:sp>
      <p:sp>
        <p:nvSpPr>
          <p:cNvPr id="103427" name="Text Box 3"/>
          <p:cNvSpPr txBox="1">
            <a:spLocks noChangeArrowheads="1"/>
          </p:cNvSpPr>
          <p:nvPr/>
        </p:nvSpPr>
        <p:spPr bwMode="auto">
          <a:xfrm>
            <a:off x="0" y="9144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66FFFF"/>
              </a:buClr>
              <a:buSzPct val="130000"/>
              <a:buFont typeface="Wingdings" pitchFamily="2" charset="2"/>
              <a:buNone/>
            </a:pPr>
            <a:r>
              <a:rPr lang="en-US" altLang="en-US" sz="2400" b="1" dirty="0">
                <a:cs typeface="Times New Roman" charset="0"/>
              </a:rPr>
              <a:t>If the Scriptures are the word of God, one would expect it to be accurate, even where it touches upon science, geography, history, peoples, and events!  </a:t>
            </a:r>
          </a:p>
        </p:txBody>
      </p:sp>
      <p:sp>
        <p:nvSpPr>
          <p:cNvPr id="103430" name="Text Box 6"/>
          <p:cNvSpPr txBox="1">
            <a:spLocks noChangeArrowheads="1"/>
          </p:cNvSpPr>
          <p:nvPr/>
        </p:nvSpPr>
        <p:spPr bwMode="auto">
          <a:xfrm>
            <a:off x="0" y="28956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66FFFF"/>
              </a:buClr>
              <a:buSzPct val="130000"/>
              <a:buFont typeface="Wingdings" pitchFamily="2" charset="2"/>
              <a:buNone/>
            </a:pPr>
            <a:r>
              <a:rPr lang="en-US" altLang="en-US" sz="2400" b="1" dirty="0">
                <a:cs typeface="Times New Roman" charset="0"/>
              </a:rPr>
              <a:t>Secularists constantly deny the reliability of the Scriptures and consider the Bible historically inaccurate </a:t>
            </a:r>
          </a:p>
        </p:txBody>
      </p:sp>
      <p:sp>
        <p:nvSpPr>
          <p:cNvPr id="12" name="Text Box 6">
            <a:extLst>
              <a:ext uri="{FF2B5EF4-FFF2-40B4-BE49-F238E27FC236}">
                <a16:creationId xmlns:a16="http://schemas.microsoft.com/office/drawing/2014/main" id="{392DD514-12AB-4BC2-BA84-360DBD27F5CC}"/>
              </a:ext>
            </a:extLst>
          </p:cNvPr>
          <p:cNvSpPr txBox="1">
            <a:spLocks noChangeArrowheads="1"/>
          </p:cNvSpPr>
          <p:nvPr/>
        </p:nvSpPr>
        <p:spPr bwMode="auto">
          <a:xfrm>
            <a:off x="0" y="450746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66FFFF"/>
              </a:buClr>
              <a:buSzPct val="130000"/>
              <a:buFont typeface="Wingdings" pitchFamily="2" charset="2"/>
              <a:buNone/>
            </a:pPr>
            <a:r>
              <a:rPr lang="en-US" altLang="en-US" sz="2400" b="1" dirty="0">
                <a:cs typeface="Times New Roman" charset="0"/>
              </a:rPr>
              <a:t>Archaeology is one way that is used to provide evidences of the Bible’s historicity and reliable witness to world events, peoples and places</a:t>
            </a:r>
          </a:p>
        </p:txBody>
      </p:sp>
    </p:spTree>
    <p:extLst>
      <p:ext uri="{BB962C8B-B14F-4D97-AF65-F5344CB8AC3E}">
        <p14:creationId xmlns:p14="http://schemas.microsoft.com/office/powerpoint/2010/main" val="4480080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34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utoUpdateAnimBg="0"/>
      <p:bldP spid="103430" grpId="0" autoUpdateAnimBg="0"/>
      <p:bldP spid="1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976364"/>
          </a:xfrm>
        </p:spPr>
        <p:txBody>
          <a:bodyPr vert="horz" lIns="91440" tIns="45720" rIns="91440" bIns="45720" rtlCol="0" anchor="ctr">
            <a:noAutofit/>
          </a:bodyPr>
          <a:lstStyle/>
          <a:p>
            <a:pPr>
              <a:defRPr/>
            </a:pPr>
            <a:r>
              <a:rPr lang="en-US" b="1" u="sng" dirty="0">
                <a:solidFill>
                  <a:srgbClr val="66FFFF"/>
                </a:solidFill>
                <a:cs typeface="Times New Roman" pitchFamily="18" charset="0"/>
              </a:rPr>
              <a:t>Seal of Queen Jezebel</a:t>
            </a:r>
          </a:p>
        </p:txBody>
      </p:sp>
      <p:sp>
        <p:nvSpPr>
          <p:cNvPr id="10" name="Text Box 5"/>
          <p:cNvSpPr txBox="1">
            <a:spLocks noChangeArrowheads="1"/>
          </p:cNvSpPr>
          <p:nvPr/>
        </p:nvSpPr>
        <p:spPr bwMode="auto">
          <a:xfrm>
            <a:off x="4343400" y="838200"/>
            <a:ext cx="4800600" cy="5993004"/>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Archaeology and the Bible</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by Mike Willis, p. 65</a:t>
            </a: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1026" name="Picture 2">
            <a:extLst>
              <a:ext uri="{FF2B5EF4-FFF2-40B4-BE49-F238E27FC236}">
                <a16:creationId xmlns:a16="http://schemas.microsoft.com/office/drawing/2014/main" id="{CB29A0B8-E2AA-44D1-B027-6E84E2278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19881" y="1981200"/>
            <a:ext cx="3098019" cy="388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735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1128764"/>
          </a:xfrm>
        </p:spPr>
        <p:txBody>
          <a:bodyPr vert="horz" lIns="91440" tIns="45720" rIns="91440" bIns="45720" rtlCol="0" anchor="ctr">
            <a:noAutofit/>
          </a:bodyPr>
          <a:lstStyle/>
          <a:p>
            <a:pPr>
              <a:defRPr/>
            </a:pPr>
            <a:r>
              <a:rPr lang="en-US" b="1" u="sng" dirty="0">
                <a:solidFill>
                  <a:srgbClr val="66FFFF"/>
                </a:solidFill>
                <a:cs typeface="Times New Roman" pitchFamily="18" charset="0"/>
              </a:rPr>
              <a:t>Assyrian Limmu Lists</a:t>
            </a:r>
          </a:p>
        </p:txBody>
      </p:sp>
      <p:sp>
        <p:nvSpPr>
          <p:cNvPr id="10" name="Text Box 5"/>
          <p:cNvSpPr txBox="1">
            <a:spLocks noChangeArrowheads="1"/>
          </p:cNvSpPr>
          <p:nvPr/>
        </p:nvSpPr>
        <p:spPr bwMode="auto">
          <a:xfrm>
            <a:off x="4343400" y="838200"/>
            <a:ext cx="4800600" cy="5993004"/>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Top Ten Discoveries in Biblical Archaeology Relating to the Old Testament</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https://biblearchaeologyreport.com/2019/01/12/top-ten-discoveries-in-biblical-archaeology-relating-to-the-old-testament/</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8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7" name="Picture 6" descr="limmulist">
            <a:extLst>
              <a:ext uri="{FF2B5EF4-FFF2-40B4-BE49-F238E27FC236}">
                <a16:creationId xmlns:a16="http://schemas.microsoft.com/office/drawing/2014/main" id="{C3C8F135-0AD6-4542-BC8B-F5CF1E1293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5866" y="2709862"/>
            <a:ext cx="3019425" cy="2962275"/>
          </a:xfrm>
          <a:prstGeom prst="rect">
            <a:avLst/>
          </a:prstGeom>
          <a:noFill/>
          <a:ln>
            <a:noFill/>
          </a:ln>
        </p:spPr>
      </p:pic>
    </p:spTree>
    <p:extLst>
      <p:ext uri="{BB962C8B-B14F-4D97-AF65-F5344CB8AC3E}">
        <p14:creationId xmlns:p14="http://schemas.microsoft.com/office/powerpoint/2010/main" val="3990586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976364"/>
          </a:xfrm>
        </p:spPr>
        <p:txBody>
          <a:bodyPr vert="horz" lIns="91440" tIns="45720" rIns="91440" bIns="45720" rtlCol="0" anchor="ctr">
            <a:noAutofit/>
          </a:bodyPr>
          <a:lstStyle/>
          <a:p>
            <a:pPr>
              <a:defRPr/>
            </a:pPr>
            <a:r>
              <a:rPr lang="en-US" b="1" u="sng" dirty="0">
                <a:solidFill>
                  <a:srgbClr val="66FFFF"/>
                </a:solidFill>
                <a:cs typeface="Times New Roman" pitchFamily="18" charset="0"/>
              </a:rPr>
              <a:t>Seal of King Hezekiah</a:t>
            </a:r>
          </a:p>
        </p:txBody>
      </p:sp>
      <p:sp>
        <p:nvSpPr>
          <p:cNvPr id="10" name="Text Box 5"/>
          <p:cNvSpPr txBox="1">
            <a:spLocks noChangeArrowheads="1"/>
          </p:cNvSpPr>
          <p:nvPr/>
        </p:nvSpPr>
        <p:spPr bwMode="auto">
          <a:xfrm>
            <a:off x="4343400" y="838200"/>
            <a:ext cx="4800600" cy="5993004"/>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https://www.biblicalarchaeology.org/daily/news/king-hezekiah-in-the-bible-royal-seal-of-hezekiah-comes-to-light/</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1026" name="Picture 2">
            <a:extLst>
              <a:ext uri="{FF2B5EF4-FFF2-40B4-BE49-F238E27FC236}">
                <a16:creationId xmlns:a16="http://schemas.microsoft.com/office/drawing/2014/main" id="{CB29A0B8-E2AA-44D1-B027-6E84E2278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99157" y="2089222"/>
            <a:ext cx="3645772" cy="364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011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976364"/>
          </a:xfrm>
        </p:spPr>
        <p:txBody>
          <a:bodyPr vert="horz" lIns="91440" tIns="45720" rIns="91440" bIns="45720" rtlCol="0" anchor="ctr">
            <a:noAutofit/>
          </a:bodyPr>
          <a:lstStyle/>
          <a:p>
            <a:pPr>
              <a:defRPr/>
            </a:pPr>
            <a:r>
              <a:rPr lang="en-US" b="1" u="sng" dirty="0">
                <a:solidFill>
                  <a:srgbClr val="66FFFF"/>
                </a:solidFill>
                <a:cs typeface="Times New Roman" pitchFamily="18" charset="0"/>
              </a:rPr>
              <a:t>King Hezekiah’s Tunnel</a:t>
            </a:r>
          </a:p>
        </p:txBody>
      </p:sp>
      <p:sp>
        <p:nvSpPr>
          <p:cNvPr id="10" name="Text Box 5"/>
          <p:cNvSpPr txBox="1">
            <a:spLocks noChangeArrowheads="1"/>
          </p:cNvSpPr>
          <p:nvPr/>
        </p:nvSpPr>
        <p:spPr bwMode="auto">
          <a:xfrm>
            <a:off x="2" y="1016317"/>
            <a:ext cx="9151985" cy="2743200"/>
          </a:xfrm>
          <a:prstGeom prst="rect">
            <a:avLst/>
          </a:prstGeom>
        </p:spPr>
        <p:txBody>
          <a:bodyPr vert="horz" lIns="91440" tIns="45720" rIns="91440" bIns="45720" rtlCol="0" anchor="ctr">
            <a:normAutofit/>
          </a:bodyPr>
          <a:lstStyle/>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Top Ten Discoveries in Biblical Archaeology Relating to the Old Testament</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https://biblearchaeologyreport.com/2019/01/12/top-ten-discoveries-in-biblical-archaeology-relating-to-the-old-testament/</a:t>
            </a: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7" name="Picture 6" descr="siloam_inscription_small">
            <a:extLst>
              <a:ext uri="{FF2B5EF4-FFF2-40B4-BE49-F238E27FC236}">
                <a16:creationId xmlns:a16="http://schemas.microsoft.com/office/drawing/2014/main" id="{D0A9ABB7-CFB2-467F-982D-1D47D33F36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785235"/>
            <a:ext cx="5943600" cy="2844165"/>
          </a:xfrm>
          <a:prstGeom prst="rect">
            <a:avLst/>
          </a:prstGeom>
          <a:noFill/>
          <a:ln>
            <a:noFill/>
          </a:ln>
        </p:spPr>
      </p:pic>
    </p:spTree>
    <p:extLst>
      <p:ext uri="{BB962C8B-B14F-4D97-AF65-F5344CB8AC3E}">
        <p14:creationId xmlns:p14="http://schemas.microsoft.com/office/powerpoint/2010/main" val="9158710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1281164"/>
          </a:xfrm>
        </p:spPr>
        <p:txBody>
          <a:bodyPr vert="horz" lIns="91440" tIns="45720" rIns="91440" bIns="45720" rtlCol="0" anchor="ctr">
            <a:noAutofit/>
          </a:bodyPr>
          <a:lstStyle/>
          <a:p>
            <a:pPr>
              <a:defRPr/>
            </a:pPr>
            <a:r>
              <a:rPr lang="en-US" b="1" u="sng" dirty="0">
                <a:solidFill>
                  <a:srgbClr val="66FFFF"/>
                </a:solidFill>
                <a:cs typeface="Times New Roman" pitchFamily="18" charset="0"/>
              </a:rPr>
              <a:t>Taylor Prism, </a:t>
            </a:r>
            <a:br>
              <a:rPr lang="en-US" b="1" u="sng" dirty="0">
                <a:solidFill>
                  <a:srgbClr val="66FFFF"/>
                </a:solidFill>
                <a:cs typeface="Times New Roman" pitchFamily="18" charset="0"/>
              </a:rPr>
            </a:br>
            <a:r>
              <a:rPr lang="en-US" b="1" u="sng" dirty="0">
                <a:solidFill>
                  <a:srgbClr val="66FFFF"/>
                </a:solidFill>
                <a:cs typeface="Times New Roman" pitchFamily="18" charset="0"/>
              </a:rPr>
              <a:t>AKA The Sennacherib Prism</a:t>
            </a:r>
          </a:p>
        </p:txBody>
      </p:sp>
      <p:sp>
        <p:nvSpPr>
          <p:cNvPr id="10" name="Text Box 5"/>
          <p:cNvSpPr txBox="1">
            <a:spLocks noChangeArrowheads="1"/>
          </p:cNvSpPr>
          <p:nvPr/>
        </p:nvSpPr>
        <p:spPr bwMode="auto">
          <a:xfrm>
            <a:off x="4343400" y="1295400"/>
            <a:ext cx="4800600" cy="5535804"/>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Archaeology and the Bible</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by Mike Willis, p. 76</a:t>
            </a: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1026" name="Picture 2">
            <a:extLst>
              <a:ext uri="{FF2B5EF4-FFF2-40B4-BE49-F238E27FC236}">
                <a16:creationId xmlns:a16="http://schemas.microsoft.com/office/drawing/2014/main" id="{CB29A0B8-E2AA-44D1-B027-6E84E2278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11981" y="1700308"/>
            <a:ext cx="2085952" cy="472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308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1204964"/>
          </a:xfrm>
        </p:spPr>
        <p:txBody>
          <a:bodyPr vert="horz" lIns="91440" tIns="45720" rIns="91440" bIns="45720" rtlCol="0" anchor="ctr">
            <a:noAutofit/>
          </a:bodyPr>
          <a:lstStyle/>
          <a:p>
            <a:pPr>
              <a:defRPr/>
            </a:pPr>
            <a:r>
              <a:rPr lang="en-US" b="1" u="sng" dirty="0">
                <a:solidFill>
                  <a:srgbClr val="66FFFF"/>
                </a:solidFill>
                <a:cs typeface="Times New Roman" pitchFamily="18" charset="0"/>
              </a:rPr>
              <a:t>Bulla (Seal) of Baruch</a:t>
            </a:r>
          </a:p>
        </p:txBody>
      </p:sp>
      <p:sp>
        <p:nvSpPr>
          <p:cNvPr id="10" name="Text Box 5"/>
          <p:cNvSpPr txBox="1">
            <a:spLocks noChangeArrowheads="1"/>
          </p:cNvSpPr>
          <p:nvPr/>
        </p:nvSpPr>
        <p:spPr bwMode="auto">
          <a:xfrm>
            <a:off x="4343400" y="990600"/>
            <a:ext cx="4800600" cy="5840604"/>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Archaeology and the Bible</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by Mike Willis, p. 79</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8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1026" name="Picture 2">
            <a:extLst>
              <a:ext uri="{FF2B5EF4-FFF2-40B4-BE49-F238E27FC236}">
                <a16:creationId xmlns:a16="http://schemas.microsoft.com/office/drawing/2014/main" id="{CB29A0B8-E2AA-44D1-B027-6E84E2278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 y="2479093"/>
            <a:ext cx="3809998" cy="350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770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1128764"/>
          </a:xfrm>
        </p:spPr>
        <p:txBody>
          <a:bodyPr vert="horz" lIns="91440" tIns="45720" rIns="91440" bIns="45720" rtlCol="0" anchor="ctr">
            <a:noAutofit/>
          </a:bodyPr>
          <a:lstStyle/>
          <a:p>
            <a:pPr>
              <a:defRPr/>
            </a:pPr>
            <a:r>
              <a:rPr lang="en-US" b="1" u="sng" dirty="0">
                <a:solidFill>
                  <a:srgbClr val="66FFFF"/>
                </a:solidFill>
                <a:cs typeface="Times New Roman" pitchFamily="18" charset="0"/>
              </a:rPr>
              <a:t>“Jerusalem Chronicle” </a:t>
            </a:r>
            <a:br>
              <a:rPr lang="en-US" b="1" u="sng" dirty="0">
                <a:solidFill>
                  <a:srgbClr val="66FFFF"/>
                </a:solidFill>
                <a:cs typeface="Times New Roman" pitchFamily="18" charset="0"/>
              </a:rPr>
            </a:br>
            <a:r>
              <a:rPr lang="en-US" b="1" u="sng" dirty="0">
                <a:solidFill>
                  <a:srgbClr val="66FFFF"/>
                </a:solidFill>
                <a:cs typeface="Times New Roman" pitchFamily="18" charset="0"/>
              </a:rPr>
              <a:t>(Babylonian Chronicle, 605-595 B.C.)</a:t>
            </a:r>
          </a:p>
        </p:txBody>
      </p:sp>
      <p:sp>
        <p:nvSpPr>
          <p:cNvPr id="10" name="Text Box 5"/>
          <p:cNvSpPr txBox="1">
            <a:spLocks noChangeArrowheads="1"/>
          </p:cNvSpPr>
          <p:nvPr/>
        </p:nvSpPr>
        <p:spPr bwMode="auto">
          <a:xfrm>
            <a:off x="4343400" y="1219200"/>
            <a:ext cx="4800600" cy="5612004"/>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Top Ten Discoveries in Biblical Archaeology Relating to the Old Testament</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https://biblearchaeologyreport.com/2019/01/12/top-ten-discoveries-in-biblical-archaeology-relating-to-the-old-testament/</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8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7" name="Picture 6" descr="jerusalem chronicle small">
            <a:extLst>
              <a:ext uri="{FF2B5EF4-FFF2-40B4-BE49-F238E27FC236}">
                <a16:creationId xmlns:a16="http://schemas.microsoft.com/office/drawing/2014/main" id="{F80095F4-96EC-4C00-AB24-8E3210F800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7954" y="1828800"/>
            <a:ext cx="3365500" cy="4343400"/>
          </a:xfrm>
          <a:prstGeom prst="rect">
            <a:avLst/>
          </a:prstGeom>
          <a:noFill/>
          <a:ln>
            <a:noFill/>
          </a:ln>
        </p:spPr>
      </p:pic>
    </p:spTree>
    <p:extLst>
      <p:ext uri="{BB962C8B-B14F-4D97-AF65-F5344CB8AC3E}">
        <p14:creationId xmlns:p14="http://schemas.microsoft.com/office/powerpoint/2010/main" val="1321156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1128764"/>
          </a:xfrm>
        </p:spPr>
        <p:txBody>
          <a:bodyPr vert="horz" lIns="91440" tIns="45720" rIns="91440" bIns="45720" rtlCol="0" anchor="ctr">
            <a:noAutofit/>
          </a:bodyPr>
          <a:lstStyle/>
          <a:p>
            <a:pPr>
              <a:defRPr/>
            </a:pPr>
            <a:r>
              <a:rPr lang="en-US" b="1" u="sng" dirty="0">
                <a:solidFill>
                  <a:srgbClr val="66FFFF"/>
                </a:solidFill>
                <a:cs typeface="Times New Roman" pitchFamily="18" charset="0"/>
              </a:rPr>
              <a:t>Cyrus Cylinder</a:t>
            </a:r>
          </a:p>
        </p:txBody>
      </p:sp>
      <p:sp>
        <p:nvSpPr>
          <p:cNvPr id="10" name="Text Box 5"/>
          <p:cNvSpPr txBox="1">
            <a:spLocks noChangeArrowheads="1"/>
          </p:cNvSpPr>
          <p:nvPr/>
        </p:nvSpPr>
        <p:spPr bwMode="auto">
          <a:xfrm>
            <a:off x="4343400" y="838200"/>
            <a:ext cx="4800600" cy="5993004"/>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Top Ten Discoveries in Biblical Archaeology Relating to the Old Testament</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https://biblearchaeologyreport.com/2019/01/12/top-ten-discoveries-in-biblical-archaeology-relating-to-the-old-testament/</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8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8" name="Picture 7" descr="cyrus_cylinder_front small">
            <a:extLst>
              <a:ext uri="{FF2B5EF4-FFF2-40B4-BE49-F238E27FC236}">
                <a16:creationId xmlns:a16="http://schemas.microsoft.com/office/drawing/2014/main" id="{47A58742-1867-4174-9610-72A3B293D6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 y="2406111"/>
            <a:ext cx="4343398" cy="2857182"/>
          </a:xfrm>
          <a:prstGeom prst="rect">
            <a:avLst/>
          </a:prstGeom>
          <a:noFill/>
          <a:ln>
            <a:noFill/>
          </a:ln>
        </p:spPr>
      </p:pic>
    </p:spTree>
    <p:extLst>
      <p:ext uri="{BB962C8B-B14F-4D97-AF65-F5344CB8AC3E}">
        <p14:creationId xmlns:p14="http://schemas.microsoft.com/office/powerpoint/2010/main" val="1933320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1128764"/>
          </a:xfrm>
        </p:spPr>
        <p:txBody>
          <a:bodyPr vert="horz" lIns="91440" tIns="45720" rIns="91440" bIns="45720" rtlCol="0" anchor="ctr">
            <a:noAutofit/>
          </a:bodyPr>
          <a:lstStyle/>
          <a:p>
            <a:pPr>
              <a:defRPr/>
            </a:pPr>
            <a:r>
              <a:rPr lang="en-US" b="1" u="sng" dirty="0">
                <a:solidFill>
                  <a:srgbClr val="66FFFF"/>
                </a:solidFill>
                <a:cs typeface="Times New Roman" pitchFamily="18" charset="0"/>
              </a:rPr>
              <a:t>Dead Sea Scrolls</a:t>
            </a:r>
          </a:p>
        </p:txBody>
      </p:sp>
      <p:sp>
        <p:nvSpPr>
          <p:cNvPr id="10" name="Text Box 5"/>
          <p:cNvSpPr txBox="1">
            <a:spLocks noChangeArrowheads="1"/>
          </p:cNvSpPr>
          <p:nvPr/>
        </p:nvSpPr>
        <p:spPr bwMode="auto">
          <a:xfrm>
            <a:off x="4343400" y="838200"/>
            <a:ext cx="4800600" cy="5993004"/>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Archaeology and the Bible</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by Mike Willis, p. 91-97</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8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7" name="Picture 6" descr="800px-the_great_isaiah_scroll_ms_a_(1qisa)_-_google_art_project-x4-y0">
            <a:extLst>
              <a:ext uri="{FF2B5EF4-FFF2-40B4-BE49-F238E27FC236}">
                <a16:creationId xmlns:a16="http://schemas.microsoft.com/office/drawing/2014/main" id="{BB037FD1-4570-44D4-993F-E8B3CFCF4C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482" y="2527419"/>
            <a:ext cx="4178438" cy="2614566"/>
          </a:xfrm>
          <a:prstGeom prst="rect">
            <a:avLst/>
          </a:prstGeom>
          <a:noFill/>
          <a:ln>
            <a:noFill/>
          </a:ln>
        </p:spPr>
      </p:pic>
    </p:spTree>
    <p:extLst>
      <p:ext uri="{BB962C8B-B14F-4D97-AF65-F5344CB8AC3E}">
        <p14:creationId xmlns:p14="http://schemas.microsoft.com/office/powerpoint/2010/main" val="36213283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1128764"/>
          </a:xfrm>
        </p:spPr>
        <p:txBody>
          <a:bodyPr vert="horz" lIns="91440" tIns="45720" rIns="91440" bIns="45720" rtlCol="0" anchor="ctr">
            <a:noAutofit/>
          </a:bodyPr>
          <a:lstStyle/>
          <a:p>
            <a:pPr>
              <a:defRPr/>
            </a:pPr>
            <a:r>
              <a:rPr lang="en-US" b="1" u="sng" dirty="0">
                <a:solidFill>
                  <a:srgbClr val="66FFFF"/>
                </a:solidFill>
                <a:cs typeface="Times New Roman" pitchFamily="18" charset="0"/>
              </a:rPr>
              <a:t>Temple Warning Inscriptions</a:t>
            </a:r>
          </a:p>
        </p:txBody>
      </p:sp>
      <p:sp>
        <p:nvSpPr>
          <p:cNvPr id="10" name="Text Box 5"/>
          <p:cNvSpPr txBox="1">
            <a:spLocks noChangeArrowheads="1"/>
          </p:cNvSpPr>
          <p:nvPr/>
        </p:nvSpPr>
        <p:spPr bwMode="auto">
          <a:xfrm>
            <a:off x="-7985" y="838200"/>
            <a:ext cx="9151985" cy="2039620"/>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Archaeology and the Bible</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by Mike Willis, p. 101</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8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8" name="Picture 7" descr="jerusalem_temple_warning_inscription small">
            <a:extLst>
              <a:ext uri="{FF2B5EF4-FFF2-40B4-BE49-F238E27FC236}">
                <a16:creationId xmlns:a16="http://schemas.microsoft.com/office/drawing/2014/main" id="{9DE98FBE-6F24-4911-9B1F-F8AE5D5C6D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71637" y="2514600"/>
            <a:ext cx="5800725" cy="3905250"/>
          </a:xfrm>
          <a:prstGeom prst="rect">
            <a:avLst/>
          </a:prstGeom>
          <a:noFill/>
          <a:ln>
            <a:noFill/>
          </a:ln>
        </p:spPr>
      </p:pic>
    </p:spTree>
    <p:extLst>
      <p:ext uri="{BB962C8B-B14F-4D97-AF65-F5344CB8AC3E}">
        <p14:creationId xmlns:p14="http://schemas.microsoft.com/office/powerpoint/2010/main" val="36171237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3517898" cy="1052564"/>
          </a:xfrm>
        </p:spPr>
        <p:txBody>
          <a:bodyPr vert="horz" lIns="91440" tIns="45720" rIns="91440" bIns="45720" rtlCol="0" anchor="ctr">
            <a:normAutofit/>
          </a:bodyPr>
          <a:lstStyle/>
          <a:p>
            <a:pPr>
              <a:defRPr/>
            </a:pPr>
            <a:r>
              <a:rPr lang="en-US" b="1" u="sng" dirty="0">
                <a:solidFill>
                  <a:srgbClr val="66FFFF"/>
                </a:solidFill>
                <a:cs typeface="Times New Roman" pitchFamily="18" charset="0"/>
              </a:rPr>
              <a:t>Intro</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0"/>
            <a:ext cx="5634088" cy="3886200"/>
          </a:xfrm>
          <a:prstGeom prst="rect">
            <a:avLst/>
          </a:prstGeom>
        </p:spPr>
        <p:txBody>
          <a:bodyPr vert="horz" lIns="91440" tIns="45720" rIns="91440" bIns="45720" rtlCol="0" anchor="ctr">
            <a:normAutofit/>
          </a:bodyPr>
          <a:lstStyle/>
          <a:p>
            <a:pPr marL="457200" lvl="0" indent="-457200" fontAlgn="base">
              <a:lnSpc>
                <a:spcPct val="90000"/>
              </a:lnSpc>
              <a:spcBef>
                <a:spcPct val="20000"/>
              </a:spcBef>
              <a:spcAft>
                <a:spcPts val="600"/>
              </a:spcAft>
              <a:buClr>
                <a:srgbClr val="959A40"/>
              </a:buClr>
              <a:buSzPct val="70000"/>
              <a:buFont typeface="Wingdings 2" charset="2"/>
              <a:buChar char="Ø"/>
              <a:defRPr/>
            </a:pPr>
            <a:r>
              <a:rPr lang="en-US" sz="2800" b="1" dirty="0">
                <a:ln>
                  <a:solidFill>
                    <a:prstClr val="black">
                      <a:alpha val="10000"/>
                    </a:prstClr>
                  </a:solidFill>
                </a:ln>
                <a:solidFill>
                  <a:prstClr val="white"/>
                </a:solidFill>
                <a:effectLst>
                  <a:outerShdw blurRad="9525" dist="25400" dir="14640000" algn="tl" rotWithShape="0">
                    <a:prstClr val="black">
                      <a:alpha val="30000"/>
                    </a:prstClr>
                  </a:outerShdw>
                </a:effectLst>
                <a:cs typeface="Times New Roman" pitchFamily="18" charset="0"/>
              </a:rPr>
              <a:t>The scientific study of material remains (such as tools, pottery, jewelry, stone walls, and monuments) of past human life and activities</a:t>
            </a:r>
            <a:endParaRPr kumimoji="0" lang="en-US" sz="28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cs typeface="Times New Roman" pitchFamily="18" charset="0"/>
            </a:endParaRPr>
          </a:p>
          <a:p>
            <a:pPr marL="457200" lvl="0" indent="-457200" fontAlgn="base">
              <a:lnSpc>
                <a:spcPct val="90000"/>
              </a:lnSpc>
              <a:spcBef>
                <a:spcPct val="20000"/>
              </a:spcBef>
              <a:spcAft>
                <a:spcPts val="600"/>
              </a:spcAft>
              <a:buClr>
                <a:srgbClr val="959A40"/>
              </a:buClr>
              <a:buSzPct val="70000"/>
              <a:buFont typeface="Wingdings 2" charset="2"/>
              <a:buChar char="Ø"/>
              <a:defRPr/>
            </a:pPr>
            <a:r>
              <a:rPr lang="en-US" sz="2800" b="1" dirty="0">
                <a:ln>
                  <a:solidFill>
                    <a:prstClr val="black">
                      <a:alpha val="10000"/>
                    </a:prstClr>
                  </a:solidFill>
                </a:ln>
                <a:solidFill>
                  <a:prstClr val="white"/>
                </a:solidFill>
                <a:effectLst>
                  <a:outerShdw blurRad="9525" dist="25400" dir="14640000" algn="tl" rotWithShape="0">
                    <a:prstClr val="black">
                      <a:alpha val="30000"/>
                    </a:prstClr>
                  </a:outerShdw>
                </a:effectLst>
                <a:cs typeface="Times New Roman" pitchFamily="18" charset="0"/>
              </a:rPr>
              <a:t>Remains of the culture of a people : ANTIQUITIES</a:t>
            </a:r>
            <a:endParaRPr kumimoji="0" lang="en-US" sz="28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cs typeface="Times New Roman" pitchFamily="18" charset="0"/>
            </a:endParaRPr>
          </a:p>
          <a:p>
            <a:pPr marL="803275" lvl="0" indent="-341313" fontAlgn="base">
              <a:lnSpc>
                <a:spcPct val="90000"/>
              </a:lnSpc>
              <a:spcBef>
                <a:spcPct val="20000"/>
              </a:spcBef>
              <a:spcAft>
                <a:spcPts val="600"/>
              </a:spcAft>
              <a:buClr>
                <a:srgbClr val="959A40"/>
              </a:buClr>
              <a:buSzPct val="70000"/>
              <a:buFont typeface="Wingdings" panose="05000000000000000000" pitchFamily="2" charset="2"/>
              <a:buChar char="ü"/>
              <a:defRPr/>
            </a:pPr>
            <a:r>
              <a:rPr lang="en-US" sz="2400" b="1" dirty="0">
                <a:ln>
                  <a:solidFill>
                    <a:prstClr val="black">
                      <a:alpha val="10000"/>
                    </a:prstClr>
                  </a:solidFill>
                </a:ln>
                <a:solidFill>
                  <a:prstClr val="white"/>
                </a:solidFill>
                <a:effectLst>
                  <a:outerShdw blurRad="9525" dist="25400" dir="14640000" algn="tl" rotWithShape="0">
                    <a:prstClr val="black">
                      <a:alpha val="30000"/>
                    </a:prstClr>
                  </a:outerShdw>
                </a:effectLst>
                <a:cs typeface="Times New Roman" pitchFamily="18" charset="0"/>
              </a:rPr>
              <a:t>Merriam-Webster</a:t>
            </a: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cs typeface="Times New Roman" pitchFamily="18" charset="0"/>
            </a:endParaRP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Archaeology Defined</a:t>
            </a:r>
            <a:endParaRPr kumimoji="0" lang="en-US" sz="2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11" name="Text Box 5">
            <a:extLst>
              <a:ext uri="{FF2B5EF4-FFF2-40B4-BE49-F238E27FC236}">
                <a16:creationId xmlns:a16="http://schemas.microsoft.com/office/drawing/2014/main" id="{8FAFA9C3-E5C7-40F4-93D7-24B4140D945C}"/>
              </a:ext>
            </a:extLst>
          </p:cNvPr>
          <p:cNvSpPr txBox="1">
            <a:spLocks noChangeArrowheads="1"/>
          </p:cNvSpPr>
          <p:nvPr/>
        </p:nvSpPr>
        <p:spPr bwMode="auto">
          <a:xfrm>
            <a:off x="3509911" y="3962399"/>
            <a:ext cx="5634088" cy="2876741"/>
          </a:xfrm>
          <a:prstGeom prst="rect">
            <a:avLst/>
          </a:prstGeom>
        </p:spPr>
        <p:txBody>
          <a:bodyPr vert="horz" lIns="91440" tIns="45720" rIns="91440" bIns="45720" rtlCol="0" anchor="ctr">
            <a:normAutofit/>
          </a:bodyPr>
          <a:lstStyle/>
          <a:p>
            <a:pPr marL="457200" lvl="0" indent="-457200" fontAlgn="base">
              <a:lnSpc>
                <a:spcPct val="90000"/>
              </a:lnSpc>
              <a:spcBef>
                <a:spcPct val="20000"/>
              </a:spcBef>
              <a:spcAft>
                <a:spcPts val="600"/>
              </a:spcAft>
              <a:buClr>
                <a:srgbClr val="959A40"/>
              </a:buClr>
              <a:buSzPct val="70000"/>
              <a:buFont typeface="Wingdings 2" charset="2"/>
              <a:buChar char="Ø"/>
              <a:defRPr/>
            </a:pPr>
            <a:r>
              <a:rPr lang="en-US" sz="2800" b="1" dirty="0">
                <a:ln>
                  <a:solidFill>
                    <a:prstClr val="black">
                      <a:alpha val="10000"/>
                    </a:prstClr>
                  </a:solidFill>
                </a:ln>
                <a:solidFill>
                  <a:prstClr val="white"/>
                </a:solidFill>
                <a:effectLst>
                  <a:outerShdw blurRad="9525" dist="25400" dir="14640000" algn="tl" rotWithShape="0">
                    <a:prstClr val="black">
                      <a:alpha val="30000"/>
                    </a:prstClr>
                  </a:outerShdw>
                </a:effectLst>
                <a:cs typeface="Times New Roman" pitchFamily="18" charset="0"/>
              </a:rPr>
              <a:t>According to Howard F. Vos, Archaeology literally means “A study of ancient things, but the term has come to signify much more than that.” </a:t>
            </a:r>
            <a:endParaRPr kumimoji="0" lang="en-US" sz="28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cs typeface="Times New Roman" pitchFamily="18" charset="0"/>
            </a:endParaRPr>
          </a:p>
        </p:txBody>
      </p:sp>
    </p:spTree>
    <p:extLst>
      <p:ext uri="{BB962C8B-B14F-4D97-AF65-F5344CB8AC3E}">
        <p14:creationId xmlns:p14="http://schemas.microsoft.com/office/powerpoint/2010/main" val="25837274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arn(inVertical)">
                                      <p:cBhvr>
                                        <p:cTn id="10" dur="500"/>
                                        <p:tgtEl>
                                          <p:spTgt spid="10">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wipe(left)">
                                      <p:cBhvr>
                                        <p:cTn id="14" dur="500"/>
                                        <p:tgtEl>
                                          <p:spTgt spid="1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barn(inVertical)">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1128764"/>
          </a:xfrm>
        </p:spPr>
        <p:txBody>
          <a:bodyPr vert="horz" lIns="91440" tIns="45720" rIns="91440" bIns="45720" rtlCol="0" anchor="ctr">
            <a:noAutofit/>
          </a:bodyPr>
          <a:lstStyle/>
          <a:p>
            <a:pPr>
              <a:defRPr/>
            </a:pPr>
            <a:r>
              <a:rPr lang="en-US" b="1" u="sng" dirty="0">
                <a:solidFill>
                  <a:srgbClr val="66FFFF"/>
                </a:solidFill>
                <a:cs typeface="Times New Roman" pitchFamily="18" charset="0"/>
              </a:rPr>
              <a:t>Caiaphas Ossuary</a:t>
            </a:r>
          </a:p>
        </p:txBody>
      </p:sp>
      <p:sp>
        <p:nvSpPr>
          <p:cNvPr id="10" name="Text Box 5"/>
          <p:cNvSpPr txBox="1">
            <a:spLocks noChangeArrowheads="1"/>
          </p:cNvSpPr>
          <p:nvPr/>
        </p:nvSpPr>
        <p:spPr bwMode="auto">
          <a:xfrm>
            <a:off x="-7985" y="838200"/>
            <a:ext cx="9151985" cy="2039620"/>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Archaeology and the Bible</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by Mike Willis, p. 102</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8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7" name="Picture 6" descr="ossuary_of_the_high_priest_joseph_caiaphas_p1180839small">
            <a:extLst>
              <a:ext uri="{FF2B5EF4-FFF2-40B4-BE49-F238E27FC236}">
                <a16:creationId xmlns:a16="http://schemas.microsoft.com/office/drawing/2014/main" id="{91FDF7F0-25C1-44EB-94D5-16D4BC56618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76728" y="2877820"/>
            <a:ext cx="5943600" cy="3751580"/>
          </a:xfrm>
          <a:prstGeom prst="rect">
            <a:avLst/>
          </a:prstGeom>
          <a:noFill/>
          <a:ln>
            <a:noFill/>
          </a:ln>
        </p:spPr>
      </p:pic>
    </p:spTree>
    <p:extLst>
      <p:ext uri="{BB962C8B-B14F-4D97-AF65-F5344CB8AC3E}">
        <p14:creationId xmlns:p14="http://schemas.microsoft.com/office/powerpoint/2010/main" val="32137785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9143998" cy="1128764"/>
          </a:xfrm>
        </p:spPr>
        <p:txBody>
          <a:bodyPr vert="horz" lIns="91440" tIns="45720" rIns="91440" bIns="45720" rtlCol="0" anchor="ctr">
            <a:noAutofit/>
          </a:bodyPr>
          <a:lstStyle/>
          <a:p>
            <a:pPr>
              <a:defRPr/>
            </a:pPr>
            <a:r>
              <a:rPr lang="en-US" b="1" u="sng" dirty="0">
                <a:solidFill>
                  <a:srgbClr val="66FFFF"/>
                </a:solidFill>
                <a:cs typeface="Times New Roman" pitchFamily="18" charset="0"/>
              </a:rPr>
              <a:t>Pool of Siloam</a:t>
            </a:r>
          </a:p>
        </p:txBody>
      </p:sp>
      <p:sp>
        <p:nvSpPr>
          <p:cNvPr id="10" name="Text Box 5"/>
          <p:cNvSpPr txBox="1">
            <a:spLocks noChangeArrowheads="1"/>
          </p:cNvSpPr>
          <p:nvPr/>
        </p:nvSpPr>
        <p:spPr bwMode="auto">
          <a:xfrm>
            <a:off x="2" y="838200"/>
            <a:ext cx="9143998" cy="2133600"/>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ctr"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1" u="sng"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Archaeology and the Bible</a:t>
            </a: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by Mike Willis, p. 104</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endParaRPr kumimoji="0" lang="en-US" sz="28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pic>
        <p:nvPicPr>
          <p:cNvPr id="8" name="Picture 7" descr="pool-of-siloam-excavations-from-west-tb070305501b-bibleplaces">
            <a:extLst>
              <a:ext uri="{FF2B5EF4-FFF2-40B4-BE49-F238E27FC236}">
                <a16:creationId xmlns:a16="http://schemas.microsoft.com/office/drawing/2014/main" id="{149BB99E-4566-478F-9E98-60B6DFA706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54664"/>
            <a:ext cx="6096000" cy="4267200"/>
          </a:xfrm>
          <a:prstGeom prst="rect">
            <a:avLst/>
          </a:prstGeom>
          <a:noFill/>
          <a:ln>
            <a:noFill/>
          </a:ln>
        </p:spPr>
      </p:pic>
    </p:spTree>
    <p:extLst>
      <p:ext uri="{BB962C8B-B14F-4D97-AF65-F5344CB8AC3E}">
        <p14:creationId xmlns:p14="http://schemas.microsoft.com/office/powerpoint/2010/main" val="24363710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3517898" cy="823964"/>
          </a:xfrm>
        </p:spPr>
        <p:txBody>
          <a:bodyPr vert="horz" lIns="91440" tIns="45720" rIns="91440" bIns="45720" rtlCol="0" anchor="ctr">
            <a:noAutofit/>
          </a:bodyPr>
          <a:lstStyle/>
          <a:p>
            <a:pPr>
              <a:defRPr/>
            </a:pPr>
            <a:r>
              <a:rPr lang="en-US" b="1" u="sng" dirty="0">
                <a:solidFill>
                  <a:srgbClr val="66FFFF"/>
                </a:solidFill>
                <a:cs typeface="Times New Roman" pitchFamily="18" charset="0"/>
              </a:rPr>
              <a:t>Further Study</a:t>
            </a:r>
          </a:p>
        </p:txBody>
      </p:sp>
      <p:sp>
        <p:nvSpPr>
          <p:cNvPr id="10" name="Text Box 5"/>
          <p:cNvSpPr txBox="1">
            <a:spLocks noChangeArrowheads="1"/>
          </p:cNvSpPr>
          <p:nvPr/>
        </p:nvSpPr>
        <p:spPr bwMode="auto">
          <a:xfrm>
            <a:off x="3509912" y="0"/>
            <a:ext cx="5634088" cy="6858000"/>
          </a:xfrm>
          <a:prstGeom prst="rect">
            <a:avLst/>
          </a:prstGeom>
        </p:spPr>
        <p:txBody>
          <a:bodyPr vert="horz" lIns="91440" tIns="45720" rIns="91440" bIns="45720" rtlCol="0" anchor="ctr">
            <a:normAutofit/>
          </a:bodyPr>
          <a:lstStyle/>
          <a:p>
            <a:pPr marL="342900" marR="0" lvl="0" indent="-3429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Top Ten Discoveries in Biblical Archaeology Relating to the Old Testament </a:t>
            </a:r>
            <a:r>
              <a:rPr kumimoji="0" lang="en-US" sz="240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by Bryan Windle</a:t>
            </a:r>
          </a:p>
          <a:p>
            <a:pPr marL="800100" lvl="1" indent="-342900" fontAlgn="base">
              <a:lnSpc>
                <a:spcPct val="90000"/>
              </a:lnSpc>
              <a:spcBef>
                <a:spcPct val="20000"/>
              </a:spcBef>
              <a:spcAft>
                <a:spcPts val="600"/>
              </a:spcAft>
              <a:buClr>
                <a:srgbClr val="959A40"/>
              </a:buClr>
              <a:buSzPct val="70000"/>
              <a:buFont typeface="Wingdings" panose="05000000000000000000" pitchFamily="2" charset="2"/>
              <a:buChar char="ü"/>
              <a:defRPr/>
            </a:pPr>
            <a:r>
              <a:rPr kumimoji="0" lang="en-US" sz="240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https://biblearchaeologyreport.com/2019/01/19/top-ten-discoveries-in-biblical-archaeology-relating-to-the-new-testament/</a:t>
            </a:r>
          </a:p>
          <a:p>
            <a:pPr marL="342900" marR="0" lvl="0" indent="-3429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Top Ten Discoveries in Biblical Archaeology Relating to the New Testament </a:t>
            </a:r>
            <a:r>
              <a:rPr kumimoji="0" lang="en-US" sz="240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by Bryan Windle</a:t>
            </a:r>
          </a:p>
          <a:p>
            <a:pPr marL="800100" lvl="1" indent="-342900" fontAlgn="base">
              <a:lnSpc>
                <a:spcPct val="90000"/>
              </a:lnSpc>
              <a:spcBef>
                <a:spcPct val="20000"/>
              </a:spcBef>
              <a:spcAft>
                <a:spcPts val="600"/>
              </a:spcAft>
              <a:buClr>
                <a:srgbClr val="959A40"/>
              </a:buClr>
              <a:buSzPct val="70000"/>
              <a:buFont typeface="Wingdings" panose="05000000000000000000" pitchFamily="2" charset="2"/>
              <a:buChar char="ü"/>
              <a:defRPr/>
            </a:pPr>
            <a:r>
              <a:rPr kumimoji="0" lang="en-US" sz="240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https://biblearchaeologyreport.com/2019/01/12/top-ten-discoveries-in-biblical-archaeology-relating-to-the-old-testament/</a:t>
            </a:r>
          </a:p>
          <a:p>
            <a:pPr marL="342900" marR="0" lvl="0" indent="-3429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hlinkClick r:id="rId3">
                  <a:extLst>
                    <a:ext uri="{A12FA001-AC4F-418D-AE19-62706E023703}">
                      <ahyp:hlinkClr xmlns:ahyp="http://schemas.microsoft.com/office/drawing/2018/hyperlinkcolor" val="tx"/>
                    </a:ext>
                  </a:extLst>
                </a:hlinkClick>
              </a:rPr>
              <a:t>www.bibleplaces.com</a:t>
            </a:r>
            <a:endParaRPr kumimoji="0" lang="en-US" sz="2400" b="1"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endParaRPr>
          </a:p>
          <a:p>
            <a:pPr marL="342900" marR="0" lvl="0" indent="-3429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400" b="1"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hlinkClick r:id="rId4">
                  <a:extLst>
                    <a:ext uri="{A12FA001-AC4F-418D-AE19-62706E023703}">
                      <ahyp:hlinkClr xmlns:ahyp="http://schemas.microsoft.com/office/drawing/2018/hyperlinkcolor" val="tx"/>
                    </a:ext>
                  </a:extLst>
                </a:hlinkClick>
              </a:rPr>
              <a:t>www.biblearchaeology.org</a:t>
            </a:r>
            <a:r>
              <a:rPr kumimoji="0" lang="en-US" sz="2400" b="1"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rPr>
              <a:t> </a:t>
            </a:r>
            <a:endParaRPr kumimoji="0" lang="en-US" sz="2800" b="0"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9" name="Text Box 5">
            <a:extLst>
              <a:ext uri="{FF2B5EF4-FFF2-40B4-BE49-F238E27FC236}">
                <a16:creationId xmlns:a16="http://schemas.microsoft.com/office/drawing/2014/main" id="{19BCA80D-3322-49C6-B1B3-0D377674E723}"/>
              </a:ext>
            </a:extLst>
          </p:cNvPr>
          <p:cNvSpPr txBox="1">
            <a:spLocks noChangeArrowheads="1"/>
          </p:cNvSpPr>
          <p:nvPr/>
        </p:nvSpPr>
        <p:spPr bwMode="auto">
          <a:xfrm>
            <a:off x="0" y="838200"/>
            <a:ext cx="3602085" cy="5791200"/>
          </a:xfrm>
          <a:prstGeom prst="rect">
            <a:avLst/>
          </a:prstGeom>
        </p:spPr>
        <p:txBody>
          <a:bodyPr vert="horz" lIns="91440" tIns="45720" rIns="91440" bIns="45720" rtlCol="0" anchor="ctr">
            <a:normAutofit/>
          </a:bodyPr>
          <a:lstStyle/>
          <a:p>
            <a:pPr marL="342900" marR="0" lvl="0" indent="-3429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400" b="1" i="1" u="sng"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rPr>
              <a:t>Archaeology and the Bible</a:t>
            </a:r>
            <a:r>
              <a:rPr kumimoji="0" lang="en-US" sz="2400" b="1"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rPr>
              <a:t> </a:t>
            </a:r>
            <a:r>
              <a:rPr kumimoji="0" lang="en-US" sz="2400"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rPr>
              <a:t>by Mike Willis</a:t>
            </a:r>
          </a:p>
          <a:p>
            <a:pPr marL="342900" indent="-342900" fontAlgn="base">
              <a:lnSpc>
                <a:spcPct val="90000"/>
              </a:lnSpc>
              <a:spcBef>
                <a:spcPct val="20000"/>
              </a:spcBef>
              <a:spcAft>
                <a:spcPts val="600"/>
              </a:spcAft>
              <a:buClr>
                <a:srgbClr val="959A40"/>
              </a:buClr>
              <a:buSzPct val="70000"/>
              <a:buFont typeface="Wingdings" panose="05000000000000000000" pitchFamily="2" charset="2"/>
              <a:buChar char="v"/>
              <a:defRPr/>
            </a:pPr>
            <a:r>
              <a:rPr kumimoji="0" lang="en-US" altLang="en-US" sz="2400" b="1" i="1" u="sng" strike="noStrike" kern="1200" cap="none" spc="0" normalizeH="0" baseline="0" noProof="0" dirty="0">
                <a:ln>
                  <a:noFill/>
                </a:ln>
                <a:effectLst/>
                <a:uLnTx/>
                <a:uFillTx/>
                <a:latin typeface="Tahoma"/>
                <a:ea typeface="+mn-ea"/>
                <a:cs typeface="Times New Roman" charset="0"/>
              </a:rPr>
              <a:t>Dead Sea Scrolls </a:t>
            </a:r>
            <a:r>
              <a:rPr kumimoji="0" lang="en-US" altLang="en-US" sz="2400" strike="noStrike" kern="1200" cap="none" spc="0" normalizeH="0" baseline="0" noProof="0" dirty="0">
                <a:ln>
                  <a:noFill/>
                </a:ln>
                <a:effectLst/>
                <a:uLnTx/>
                <a:uFillTx/>
                <a:latin typeface="Tahoma"/>
                <a:ea typeface="+mn-ea"/>
                <a:cs typeface="Times New Roman" charset="0"/>
              </a:rPr>
              <a:t>by San Diego Natural History Museum</a:t>
            </a:r>
            <a:endParaRPr kumimoji="0" lang="en-US" altLang="en-US" sz="2400" b="1" i="1" u="sng" strike="noStrike" kern="1200" cap="none" spc="0" normalizeH="0" baseline="0" noProof="0" dirty="0">
              <a:ln>
                <a:noFill/>
              </a:ln>
              <a:effectLst/>
              <a:uLnTx/>
              <a:uFillTx/>
              <a:latin typeface="Tahoma"/>
              <a:ea typeface="+mn-ea"/>
              <a:cs typeface="Times New Roman" charset="0"/>
            </a:endParaRPr>
          </a:p>
          <a:p>
            <a:pPr marL="342900" indent="-342900" fontAlgn="base">
              <a:lnSpc>
                <a:spcPct val="90000"/>
              </a:lnSpc>
              <a:spcBef>
                <a:spcPct val="20000"/>
              </a:spcBef>
              <a:spcAft>
                <a:spcPts val="600"/>
              </a:spcAft>
              <a:buClr>
                <a:srgbClr val="959A40"/>
              </a:buClr>
              <a:buSzPct val="70000"/>
              <a:buFont typeface="Wingdings" panose="05000000000000000000" pitchFamily="2" charset="2"/>
              <a:buChar char="v"/>
              <a:defRPr/>
            </a:pPr>
            <a:r>
              <a:rPr kumimoji="0" lang="en-US" altLang="en-US" sz="2400" b="1" i="1" u="sng" strike="noStrike" kern="1200" cap="none" spc="0" normalizeH="0" baseline="0" noProof="0" dirty="0">
                <a:ln>
                  <a:noFill/>
                </a:ln>
                <a:effectLst/>
                <a:uLnTx/>
                <a:uFillTx/>
                <a:latin typeface="Tahoma"/>
                <a:ea typeface="+mn-ea"/>
                <a:cs typeface="Times New Roman" charset="0"/>
              </a:rPr>
              <a:t>The </a:t>
            </a:r>
            <a:r>
              <a:rPr kumimoji="0" lang="en-US" altLang="en-US" sz="2400" b="1" i="1" u="sng" strike="noStrike" kern="1200" cap="none" spc="0" normalizeH="0" baseline="0" noProof="0">
                <a:ln>
                  <a:noFill/>
                </a:ln>
                <a:effectLst/>
                <a:uLnTx/>
                <a:uFillTx/>
                <a:latin typeface="Tahoma"/>
                <a:ea typeface="+mn-ea"/>
                <a:cs typeface="Times New Roman" charset="0"/>
              </a:rPr>
              <a:t>Exodus Case</a:t>
            </a:r>
            <a:r>
              <a:rPr kumimoji="0" lang="en-US" altLang="en-US" sz="2400" b="1" i="0" u="none" strike="noStrike" kern="1200" cap="none" spc="0" normalizeH="0" baseline="0" noProof="0">
                <a:ln>
                  <a:noFill/>
                </a:ln>
                <a:effectLst/>
                <a:uLnTx/>
                <a:uFillTx/>
                <a:latin typeface="Tahoma"/>
                <a:ea typeface="+mn-ea"/>
                <a:cs typeface="Times New Roman" charset="0"/>
              </a:rPr>
              <a:t> </a:t>
            </a:r>
            <a:r>
              <a:rPr kumimoji="0" lang="en-US" altLang="en-US" sz="2400" i="0" u="none" strike="noStrike" kern="1200" cap="none" spc="0" normalizeH="0" baseline="0" noProof="0" dirty="0">
                <a:ln>
                  <a:noFill/>
                </a:ln>
                <a:effectLst/>
                <a:uLnTx/>
                <a:uFillTx/>
                <a:latin typeface="Tahoma"/>
                <a:ea typeface="+mn-ea"/>
                <a:cs typeface="Times New Roman" charset="0"/>
              </a:rPr>
              <a:t>by Dr. </a:t>
            </a:r>
            <a:r>
              <a:rPr kumimoji="0" lang="en-US" altLang="en-US" sz="2400" i="0" u="none" strike="noStrike" kern="1200" cap="none" spc="0" normalizeH="0" baseline="0" noProof="0" dirty="0" err="1">
                <a:ln>
                  <a:noFill/>
                </a:ln>
                <a:effectLst/>
                <a:uLnTx/>
                <a:uFillTx/>
                <a:latin typeface="Tahoma"/>
                <a:ea typeface="+mn-ea"/>
                <a:cs typeface="Times New Roman" charset="0"/>
              </a:rPr>
              <a:t>Lennert</a:t>
            </a:r>
            <a:r>
              <a:rPr kumimoji="0" lang="en-US" altLang="en-US" sz="2400" i="0" u="none" strike="noStrike" kern="1200" cap="none" spc="0" normalizeH="0" baseline="0" noProof="0" dirty="0">
                <a:ln>
                  <a:noFill/>
                </a:ln>
                <a:effectLst/>
                <a:uLnTx/>
                <a:uFillTx/>
                <a:latin typeface="Tahoma"/>
                <a:ea typeface="+mn-ea"/>
                <a:cs typeface="Times New Roman" charset="0"/>
              </a:rPr>
              <a:t> Moller</a:t>
            </a:r>
            <a:r>
              <a:rPr kumimoji="0" lang="en-US" altLang="en-US" sz="2400" i="0" u="none" strike="noStrike" kern="1200" cap="none" spc="0" normalizeH="0" baseline="0" noProof="0" dirty="0">
                <a:ln>
                  <a:noFill/>
                </a:ln>
                <a:effectLst/>
                <a:uLnTx/>
                <a:uFillTx/>
                <a:latin typeface="Times New Roman" charset="0"/>
                <a:ea typeface="+mn-ea"/>
                <a:cs typeface="Times New Roman" charset="0"/>
              </a:rPr>
              <a:t> </a:t>
            </a:r>
          </a:p>
          <a:p>
            <a:pPr marL="342900" marR="0" lvl="0" indent="-3429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400" b="1" i="1" u="sng"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rPr>
              <a:t>The Stones Cry Out: How Archaeology Reveals the Truth of the Bible</a:t>
            </a:r>
            <a:r>
              <a:rPr kumimoji="0" lang="en-US" sz="2400" b="1"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rPr>
              <a:t> </a:t>
            </a:r>
            <a:r>
              <a:rPr kumimoji="0" lang="en-US" sz="2400"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rPr>
              <a:t>by Randall Price</a:t>
            </a:r>
          </a:p>
          <a:p>
            <a:pPr marL="342900" marR="0" lvl="0" indent="-3429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endParaRPr kumimoji="0" lang="en-US" sz="2800" b="0" i="0" u="none" strike="noStrike" kern="1200" cap="none" spc="0" normalizeH="0" baseline="0" noProof="0" dirty="0">
              <a:ln>
                <a:solidFill>
                  <a:prstClr val="black">
                    <a:alpha val="10000"/>
                  </a:prstClr>
                </a:solidFill>
              </a:ln>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0783058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3517898" cy="1052564"/>
          </a:xfrm>
        </p:spPr>
        <p:txBody>
          <a:bodyPr vert="horz" lIns="91440" tIns="45720" rIns="91440" bIns="45720" rtlCol="0" anchor="ctr">
            <a:normAutofit/>
          </a:bodyPr>
          <a:lstStyle/>
          <a:p>
            <a:pPr>
              <a:defRPr/>
            </a:pPr>
            <a:r>
              <a:rPr lang="en-US" b="1" u="sng" dirty="0">
                <a:solidFill>
                  <a:srgbClr val="66FFFF"/>
                </a:solidFill>
                <a:cs typeface="Times New Roman" pitchFamily="18" charset="0"/>
              </a:rPr>
              <a:t>Intro</a:t>
            </a:r>
          </a:p>
        </p:txBody>
      </p:sp>
      <p:sp>
        <p:nvSpPr>
          <p:cNvPr id="10" name="Text Box 5"/>
          <p:cNvSpPr txBox="1">
            <a:spLocks noChangeArrowheads="1"/>
          </p:cNvSpPr>
          <p:nvPr/>
        </p:nvSpPr>
        <p:spPr bwMode="auto">
          <a:xfrm>
            <a:off x="3509912" y="0"/>
            <a:ext cx="5634088" cy="6858000"/>
          </a:xfrm>
          <a:prstGeom prst="rect">
            <a:avLst/>
          </a:prstGeom>
        </p:spPr>
        <p:txBody>
          <a:bodyPr vert="horz" lIns="91440" tIns="45720" rIns="91440" bIns="45720" rtlCol="0" anchor="ctr">
            <a:normAutofit lnSpcReduction="10000"/>
          </a:bodyPr>
          <a:lstStyle/>
          <a:p>
            <a:pPr marL="457200" lvl="0" indent="-457200" fontAlgn="base">
              <a:lnSpc>
                <a:spcPct val="90000"/>
              </a:lnSpc>
              <a:spcBef>
                <a:spcPct val="20000"/>
              </a:spcBef>
              <a:spcAft>
                <a:spcPts val="600"/>
              </a:spcAft>
              <a:buClr>
                <a:srgbClr val="959A40"/>
              </a:buClr>
              <a:buSzPct val="70000"/>
              <a:buFont typeface="Wingdings 2" charset="2"/>
              <a:buChar char="Ø"/>
              <a:defRPr/>
            </a:pPr>
            <a:r>
              <a:rPr lang="en-US" sz="2800" b="1" dirty="0">
                <a:ln>
                  <a:solidFill>
                    <a:prstClr val="black">
                      <a:alpha val="10000"/>
                    </a:prstClr>
                  </a:solidFill>
                </a:ln>
                <a:solidFill>
                  <a:prstClr val="white"/>
                </a:solidFill>
                <a:effectLst>
                  <a:outerShdw blurRad="9525" dist="25400" dir="14640000" algn="tl" rotWithShape="0">
                    <a:prstClr val="black">
                      <a:alpha val="30000"/>
                    </a:prstClr>
                  </a:outerShdw>
                </a:effectLst>
                <a:cs typeface="Times New Roman" pitchFamily="18" charset="0"/>
              </a:rPr>
              <a:t>Many Bible statements are not verifiable (IE: the death of Jesus was an atonement)</a:t>
            </a:r>
          </a:p>
          <a:p>
            <a:pPr marL="457200" lvl="0" indent="-457200" fontAlgn="base">
              <a:lnSpc>
                <a:spcPct val="90000"/>
              </a:lnSpc>
              <a:spcBef>
                <a:spcPct val="20000"/>
              </a:spcBef>
              <a:spcAft>
                <a:spcPts val="600"/>
              </a:spcAft>
              <a:buClr>
                <a:srgbClr val="959A40"/>
              </a:buClr>
              <a:buSzPct val="70000"/>
              <a:buFont typeface="Wingdings 2" charset="2"/>
              <a:buChar char="Ø"/>
              <a:defRPr/>
            </a:pPr>
            <a:r>
              <a:rPr kumimoji="0" lang="en-US" sz="28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cs typeface="Times New Roman" pitchFamily="18" charset="0"/>
              </a:rPr>
              <a:t>If archaeology is used to “prove” the Bible, we put the authority of Scripture under that of Archaeology.</a:t>
            </a:r>
          </a:p>
          <a:p>
            <a:pPr marL="457200" lvl="0" indent="-457200" fontAlgn="base">
              <a:lnSpc>
                <a:spcPct val="90000"/>
              </a:lnSpc>
              <a:spcBef>
                <a:spcPct val="20000"/>
              </a:spcBef>
              <a:spcAft>
                <a:spcPts val="600"/>
              </a:spcAft>
              <a:buClr>
                <a:srgbClr val="959A40"/>
              </a:buClr>
              <a:buSzPct val="70000"/>
              <a:buFont typeface="Wingdings 2" charset="2"/>
              <a:buChar char="Ø"/>
              <a:defRPr/>
            </a:pPr>
            <a:r>
              <a:rPr lang="en-US" sz="2800" b="1" i="1" dirty="0">
                <a:ln>
                  <a:solidFill>
                    <a:prstClr val="black">
                      <a:alpha val="10000"/>
                    </a:prstClr>
                  </a:solidFill>
                </a:ln>
                <a:solidFill>
                  <a:prstClr val="white"/>
                </a:solidFill>
                <a:effectLst>
                  <a:outerShdw blurRad="9525" dist="25400" dir="14640000" algn="tl" rotWithShape="0">
                    <a:prstClr val="black">
                      <a:alpha val="30000"/>
                    </a:prstClr>
                  </a:outerShdw>
                </a:effectLst>
                <a:cs typeface="Times New Roman" pitchFamily="18" charset="0"/>
              </a:rPr>
              <a:t>The Bible does not need archaeology to prove it!</a:t>
            </a:r>
          </a:p>
          <a:p>
            <a:pPr marL="457200" lvl="0" indent="-457200" fontAlgn="base">
              <a:lnSpc>
                <a:spcPct val="90000"/>
              </a:lnSpc>
              <a:spcBef>
                <a:spcPct val="20000"/>
              </a:spcBef>
              <a:spcAft>
                <a:spcPts val="600"/>
              </a:spcAft>
              <a:buClr>
                <a:srgbClr val="959A40"/>
              </a:buClr>
              <a:buSzPct val="70000"/>
              <a:buFont typeface="Wingdings 2" charset="2"/>
              <a:buChar char="Ø"/>
              <a:defRPr/>
            </a:pPr>
            <a:r>
              <a:rPr kumimoji="0" lang="en-US" sz="28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cs typeface="Times New Roman" pitchFamily="18" charset="0"/>
              </a:rPr>
              <a:t>Most often the archaeologists did not set out to “prove” the Bible</a:t>
            </a:r>
          </a:p>
          <a:p>
            <a:pPr marL="457200" lvl="0" indent="-457200" fontAlgn="base">
              <a:lnSpc>
                <a:spcPct val="90000"/>
              </a:lnSpc>
              <a:spcBef>
                <a:spcPct val="20000"/>
              </a:spcBef>
              <a:spcAft>
                <a:spcPts val="600"/>
              </a:spcAft>
              <a:buClr>
                <a:srgbClr val="959A40"/>
              </a:buClr>
              <a:buSzPct val="70000"/>
              <a:buFont typeface="Wingdings 2" charset="2"/>
              <a:buChar char="Ø"/>
              <a:defRPr/>
            </a:pPr>
            <a:r>
              <a:rPr kumimoji="0" lang="en-US" sz="28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cs typeface="Times New Roman" pitchFamily="18" charset="0"/>
              </a:rPr>
              <a:t>Archaeology has often proven something years and years after it was under scrutiny by critics!</a:t>
            </a: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The Limits of Biblical Archaeology</a:t>
            </a:r>
            <a:endParaRPr kumimoji="0" lang="en-US" sz="2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2028104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0"/>
            <a:ext cx="9144000" cy="723900"/>
          </a:xfrm>
        </p:spPr>
        <p:txBody>
          <a:bodyPr>
            <a:normAutofit/>
          </a:bodyPr>
          <a:lstStyle/>
          <a:p>
            <a:r>
              <a:rPr lang="en-US" altLang="en-US" b="1" u="sng" dirty="0">
                <a:solidFill>
                  <a:schemeClr val="tx1"/>
                </a:solidFill>
                <a:cs typeface="Times New Roman" charset="0"/>
              </a:rPr>
              <a:t>Intro</a:t>
            </a:r>
          </a:p>
        </p:txBody>
      </p:sp>
      <p:sp>
        <p:nvSpPr>
          <p:cNvPr id="5" name="Footer Placeholder 4"/>
          <p:cNvSpPr>
            <a:spLocks noGrp="1"/>
          </p:cNvSpPr>
          <p:nvPr>
            <p:ph type="ftr" sz="quarter" idx="11"/>
          </p:nvPr>
        </p:nvSpPr>
        <p:spPr>
          <a:xfrm>
            <a:off x="0" y="0"/>
            <a:ext cx="1905000" cy="29071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rPr>
              <a:t>The Stones Cry Out</a:t>
            </a:r>
            <a:endParaRPr kumimoji="0" lang="en-US" alt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mn-cs"/>
            </a:endParaRPr>
          </a:p>
        </p:txBody>
      </p:sp>
      <p:sp>
        <p:nvSpPr>
          <p:cNvPr id="103430" name="Text Box 6"/>
          <p:cNvSpPr txBox="1">
            <a:spLocks noChangeArrowheads="1"/>
          </p:cNvSpPr>
          <p:nvPr/>
        </p:nvSpPr>
        <p:spPr bwMode="auto">
          <a:xfrm>
            <a:off x="0" y="6158383"/>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ts val="0"/>
              </a:spcBef>
              <a:spcAft>
                <a:spcPts val="0"/>
              </a:spcAft>
              <a:buClr>
                <a:srgbClr val="66FFFF"/>
              </a:buClr>
              <a:buSzPct val="130000"/>
              <a:buFont typeface="Wingdings" pitchFamily="2" charset="2"/>
              <a:buNone/>
              <a:tabLst/>
              <a:defRPr/>
            </a:pPr>
            <a:r>
              <a:rPr kumimoji="0" lang="en-US" altLang="en-US" sz="3600" b="1" i="0" u="none" strike="noStrike" kern="1200" cap="none" spc="0" normalizeH="0" baseline="0" noProof="0" dirty="0">
                <a:ln>
                  <a:noFill/>
                </a:ln>
                <a:solidFill>
                  <a:srgbClr val="DADADA"/>
                </a:solidFill>
                <a:effectLst/>
                <a:uLnTx/>
                <a:uFillTx/>
                <a:latin typeface="Tahoma"/>
                <a:ea typeface="+mn-ea"/>
                <a:cs typeface="Times New Roman" charset="0"/>
              </a:rPr>
              <a:t>Sometimes the stones cry out!</a:t>
            </a:r>
            <a:endParaRPr kumimoji="0" lang="en-US" altLang="en-US" sz="3600" b="1" i="0" u="none" strike="noStrike" kern="1200" cap="none" spc="0" normalizeH="0" baseline="0" noProof="0" dirty="0">
              <a:ln>
                <a:noFill/>
              </a:ln>
              <a:solidFill>
                <a:srgbClr val="FFFF00"/>
              </a:solidFill>
              <a:effectLst/>
              <a:uLnTx/>
              <a:uFillTx/>
              <a:latin typeface="Tahoma"/>
              <a:ea typeface="+mn-ea"/>
              <a:cs typeface="Times New Roman" charset="0"/>
            </a:endParaRPr>
          </a:p>
        </p:txBody>
      </p:sp>
      <p:sp>
        <p:nvSpPr>
          <p:cNvPr id="10" name="Text Box 5"/>
          <p:cNvSpPr txBox="1">
            <a:spLocks noChangeArrowheads="1"/>
          </p:cNvSpPr>
          <p:nvPr/>
        </p:nvSpPr>
        <p:spPr bwMode="auto">
          <a:xfrm>
            <a:off x="0" y="766732"/>
            <a:ext cx="9144000" cy="5324535"/>
          </a:xfrm>
          <a:prstGeom prst="rect">
            <a:avLst/>
          </a:prstGeom>
          <a:solidFill>
            <a:schemeClr val="tx2"/>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marL="0" marR="0" lvl="0" indent="0" algn="l" defTabSz="457200" rtl="0" eaLnBrk="1" fontAlgn="auto" latinLnBrk="0" hangingPunct="1">
              <a:lnSpc>
                <a:spcPct val="100000"/>
              </a:lnSpc>
              <a:spcBef>
                <a:spcPts val="0"/>
              </a:spcBef>
              <a:spcAft>
                <a:spcPts val="0"/>
              </a:spcAft>
              <a:buClr>
                <a:srgbClr val="66FFFF"/>
              </a:buClr>
              <a:buSzPct val="130000"/>
              <a:buFont typeface="Wingdings" pitchFamily="2" charset="2"/>
              <a:buNone/>
              <a:tabLst/>
              <a:defRPr/>
            </a:pPr>
            <a:r>
              <a:rPr kumimoji="0" lang="en-US" altLang="en-US" sz="3200" b="1" i="0" u="none" strike="noStrike" kern="1200" cap="none" spc="0" normalizeH="0" baseline="0" noProof="0" dirty="0">
                <a:ln>
                  <a:noFill/>
                </a:ln>
                <a:solidFill>
                  <a:srgbClr val="7030A0"/>
                </a:solidFill>
                <a:effectLst/>
                <a:uLnTx/>
                <a:uFillTx/>
                <a:latin typeface="Tahoma"/>
                <a:ea typeface="+mn-ea"/>
                <a:cs typeface="Times New Roman" pitchFamily="18" charset="0"/>
              </a:rPr>
              <a:t>Luke 19:37-40</a:t>
            </a:r>
          </a:p>
          <a:p>
            <a:pPr marL="682625" lvl="0" indent="-682625">
              <a:buClr>
                <a:srgbClr val="D3BA68"/>
              </a:buClr>
              <a:buSzPct val="130000"/>
            </a:pPr>
            <a:r>
              <a:rPr lang="en-US" altLang="en-US" sz="2800" dirty="0">
                <a:solidFill>
                  <a:srgbClr val="002060"/>
                </a:solidFill>
                <a:cs typeface="Times New Roman" pitchFamily="18" charset="0"/>
              </a:rPr>
              <a:t>37.  As soon as He was approaching, near the descent of the Mount of Olives, the whole crowd of the disciples began to praise God joyfully with a loud voice for all the miracles which they had seen, </a:t>
            </a:r>
          </a:p>
          <a:p>
            <a:pPr marL="682625" lvl="0" indent="-682625">
              <a:buClr>
                <a:srgbClr val="D3BA68"/>
              </a:buClr>
              <a:buSzPct val="130000"/>
            </a:pPr>
            <a:r>
              <a:rPr lang="en-US" altLang="en-US" sz="2800" dirty="0">
                <a:solidFill>
                  <a:srgbClr val="002060"/>
                </a:solidFill>
                <a:cs typeface="Times New Roman" pitchFamily="18" charset="0"/>
              </a:rPr>
              <a:t>38.  shouting: "BLESSED IS THE KING WHO COMES IN THE NAME OF THE LORD; Peace in heaven and glory in the highest!" </a:t>
            </a:r>
          </a:p>
          <a:p>
            <a:pPr marL="682625" lvl="0" indent="-682625">
              <a:buClr>
                <a:srgbClr val="D3BA68"/>
              </a:buClr>
              <a:buSzPct val="130000"/>
            </a:pPr>
            <a:r>
              <a:rPr lang="en-US" altLang="en-US" sz="2800" dirty="0">
                <a:solidFill>
                  <a:srgbClr val="002060"/>
                </a:solidFill>
                <a:cs typeface="Times New Roman" pitchFamily="18" charset="0"/>
              </a:rPr>
              <a:t>39.  Some of the Pharisees in the crowd said to Him, "Teacher, rebuke Your disciples." </a:t>
            </a:r>
          </a:p>
          <a:p>
            <a:pPr marL="682625" lvl="0" indent="-682625">
              <a:buClr>
                <a:srgbClr val="D3BA68"/>
              </a:buClr>
              <a:buSzPct val="130000"/>
            </a:pPr>
            <a:r>
              <a:rPr lang="en-US" altLang="en-US" sz="2800" dirty="0">
                <a:solidFill>
                  <a:srgbClr val="002060"/>
                </a:solidFill>
                <a:cs typeface="Times New Roman" pitchFamily="18" charset="0"/>
              </a:rPr>
              <a:t>40.  But Jesus answered, "I tell you, if these become silent, the stones will cry out!" </a:t>
            </a:r>
            <a:endParaRPr kumimoji="0" lang="en-US" altLang="en-US" sz="2800" b="0" i="0" u="none" strike="noStrike" kern="1200" cap="none" spc="0" normalizeH="0" baseline="0" noProof="0" dirty="0">
              <a:ln>
                <a:noFill/>
              </a:ln>
              <a:solidFill>
                <a:srgbClr val="002060"/>
              </a:solidFill>
              <a:effectLst/>
              <a:uLnTx/>
              <a:uFillTx/>
              <a:latin typeface="Tahoma"/>
              <a:cs typeface="Times New Roman" pitchFamily="18" charset="0"/>
            </a:endParaRPr>
          </a:p>
        </p:txBody>
      </p:sp>
    </p:spTree>
    <p:extLst>
      <p:ext uri="{BB962C8B-B14F-4D97-AF65-F5344CB8AC3E}">
        <p14:creationId xmlns:p14="http://schemas.microsoft.com/office/powerpoint/2010/main" val="22088426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03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utoUpdateAnimBg="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8B86-9D6D-4804-A754-F358B8ABD23F}"/>
              </a:ext>
            </a:extLst>
          </p:cNvPr>
          <p:cNvSpPr>
            <a:spLocks noGrp="1"/>
          </p:cNvSpPr>
          <p:nvPr>
            <p:ph type="title"/>
          </p:nvPr>
        </p:nvSpPr>
        <p:spPr/>
        <p:txBody>
          <a:bodyPr>
            <a:normAutofit/>
          </a:bodyPr>
          <a:lstStyle/>
          <a:p>
            <a:r>
              <a:rPr lang="en-US" sz="4400" b="1" dirty="0">
                <a:solidFill>
                  <a:schemeClr val="tx1"/>
                </a:solidFill>
              </a:rPr>
              <a:t>Old Testament Archaeology</a:t>
            </a:r>
          </a:p>
        </p:txBody>
      </p:sp>
      <p:sp>
        <p:nvSpPr>
          <p:cNvPr id="4" name="Footer Placeholder 3">
            <a:extLst>
              <a:ext uri="{FF2B5EF4-FFF2-40B4-BE49-F238E27FC236}">
                <a16:creationId xmlns:a16="http://schemas.microsoft.com/office/drawing/2014/main" id="{03A1F2B6-E3DD-4C78-A471-165FBA683D79}"/>
              </a:ext>
            </a:extLst>
          </p:cNvPr>
          <p:cNvSpPr>
            <a:spLocks noGrp="1"/>
          </p:cNvSpPr>
          <p:nvPr>
            <p:ph type="ftr" sz="quarter" idx="11"/>
          </p:nvPr>
        </p:nvSpPr>
        <p:spPr>
          <a:xfrm>
            <a:off x="0" y="6492875"/>
            <a:ext cx="5004649" cy="365125"/>
          </a:xfrm>
        </p:spPr>
        <p:txBody>
          <a:bodyPr/>
          <a:lstStyle/>
          <a:p>
            <a:r>
              <a:rPr lang="en-US" altLang="en-US"/>
              <a:t>The Stones Cry Out</a:t>
            </a:r>
            <a:endParaRPr lang="en-US" altLang="en-US" dirty="0"/>
          </a:p>
        </p:txBody>
      </p:sp>
      <p:pic>
        <p:nvPicPr>
          <p:cNvPr id="6" name="Picture 5" descr="A picture containing person, ground, outdoor, chalk&#10;&#10;Description automatically generated">
            <a:extLst>
              <a:ext uri="{FF2B5EF4-FFF2-40B4-BE49-F238E27FC236}">
                <a16:creationId xmlns:a16="http://schemas.microsoft.com/office/drawing/2014/main" id="{F2F2C87D-79FA-4F65-8F2F-2C6B670AC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708" y="1679913"/>
            <a:ext cx="6288598" cy="4716449"/>
          </a:xfrm>
          <a:prstGeom prst="rect">
            <a:avLst/>
          </a:prstGeom>
        </p:spPr>
      </p:pic>
    </p:spTree>
    <p:extLst>
      <p:ext uri="{BB962C8B-B14F-4D97-AF65-F5344CB8AC3E}">
        <p14:creationId xmlns:p14="http://schemas.microsoft.com/office/powerpoint/2010/main" val="9453378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3517898" cy="1738364"/>
          </a:xfrm>
        </p:spPr>
        <p:txBody>
          <a:bodyPr vert="horz" lIns="91440" tIns="45720" rIns="91440" bIns="45720" rtlCol="0" anchor="ctr">
            <a:noAutofit/>
          </a:bodyPr>
          <a:lstStyle/>
          <a:p>
            <a:pPr>
              <a:defRPr/>
            </a:pPr>
            <a:r>
              <a:rPr lang="en-US" b="1" u="sng" dirty="0">
                <a:solidFill>
                  <a:srgbClr val="66FFFF"/>
                </a:solidFill>
                <a:cs typeface="Times New Roman" pitchFamily="18" charset="0"/>
              </a:rPr>
              <a:t>Old Testament Archaeology</a:t>
            </a:r>
          </a:p>
        </p:txBody>
      </p:sp>
      <p:sp>
        <p:nvSpPr>
          <p:cNvPr id="10" name="Text Box 5"/>
          <p:cNvSpPr txBox="1">
            <a:spLocks noChangeArrowheads="1"/>
          </p:cNvSpPr>
          <p:nvPr/>
        </p:nvSpPr>
        <p:spPr bwMode="auto">
          <a:xfrm>
            <a:off x="3509912" y="0"/>
            <a:ext cx="5634088" cy="3429000"/>
          </a:xfrm>
          <a:prstGeom prst="rect">
            <a:avLst/>
          </a:prstGeom>
        </p:spPr>
        <p:txBody>
          <a:bodyPr vert="horz" lIns="91440" tIns="45720" rIns="91440" bIns="45720" rtlCol="0" anchor="ctr">
            <a:normAutofit fontScale="92500"/>
          </a:bodyPr>
          <a:lstStyle/>
          <a:p>
            <a:pPr marR="0" lvl="0" algn="l" defTabSz="457200" rtl="0" eaLnBrk="1" fontAlgn="base" latinLnBrk="0" hangingPunct="1">
              <a:lnSpc>
                <a:spcPct val="90000"/>
              </a:lnSpc>
              <a:spcBef>
                <a:spcPct val="20000"/>
              </a:spcBef>
              <a:spcAft>
                <a:spcPts val="600"/>
              </a:spcAft>
              <a:buClr>
                <a:srgbClr val="959A40"/>
              </a:buClr>
              <a:buSzPct val="70000"/>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Collection: </a:t>
            </a:r>
            <a:r>
              <a:rPr kumimoji="0" lang="en-US" sz="240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Annals of the Assyrian Kings </a:t>
            </a:r>
          </a:p>
          <a:p>
            <a:pPr marR="0" lvl="0" algn="l" defTabSz="457200" rtl="0" eaLnBrk="1" fontAlgn="base" latinLnBrk="0" hangingPunct="1">
              <a:lnSpc>
                <a:spcPct val="90000"/>
              </a:lnSpc>
              <a:spcBef>
                <a:spcPct val="20000"/>
              </a:spcBef>
              <a:spcAft>
                <a:spcPts val="600"/>
              </a:spcAft>
              <a:buClr>
                <a:srgbClr val="959A40"/>
              </a:buClr>
              <a:buSzPct val="70000"/>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Who Discovered it: </a:t>
            </a:r>
            <a:r>
              <a:rPr kumimoji="0" lang="en-US" sz="240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Austen Henry Layard</a:t>
            </a:r>
          </a:p>
          <a:p>
            <a:pPr marR="0" lvl="0" algn="l" defTabSz="457200" rtl="0" eaLnBrk="1" fontAlgn="base" latinLnBrk="0" hangingPunct="1">
              <a:lnSpc>
                <a:spcPct val="90000"/>
              </a:lnSpc>
              <a:spcBef>
                <a:spcPct val="20000"/>
              </a:spcBef>
              <a:spcAft>
                <a:spcPts val="600"/>
              </a:spcAft>
              <a:buClr>
                <a:srgbClr val="959A40"/>
              </a:buClr>
              <a:buSzPct val="70000"/>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Date of Discovery: </a:t>
            </a:r>
            <a:r>
              <a:rPr kumimoji="0" lang="en-US" sz="240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1846</a:t>
            </a:r>
          </a:p>
          <a:p>
            <a:pPr marR="0" lvl="0" algn="l" defTabSz="457200" rtl="0" eaLnBrk="1" fontAlgn="base" latinLnBrk="0" hangingPunct="1">
              <a:lnSpc>
                <a:spcPct val="90000"/>
              </a:lnSpc>
              <a:spcBef>
                <a:spcPct val="20000"/>
              </a:spcBef>
              <a:spcAft>
                <a:spcPts val="600"/>
              </a:spcAft>
              <a:buClr>
                <a:srgbClr val="959A40"/>
              </a:buClr>
              <a:buSzPct val="70000"/>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Location of Discovery: </a:t>
            </a:r>
            <a:r>
              <a:rPr kumimoji="0" lang="en-US" sz="240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Nineveh</a:t>
            </a:r>
          </a:p>
          <a:p>
            <a:pPr marR="0" lvl="0" algn="l" defTabSz="457200" rtl="0" eaLnBrk="1" fontAlgn="base" latinLnBrk="0" hangingPunct="1">
              <a:lnSpc>
                <a:spcPct val="90000"/>
              </a:lnSpc>
              <a:spcBef>
                <a:spcPct val="20000"/>
              </a:spcBef>
              <a:spcAft>
                <a:spcPts val="600"/>
              </a:spcAft>
              <a:buClr>
                <a:srgbClr val="959A40"/>
              </a:buClr>
              <a:buSzPct val="70000"/>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Date of Event: </a:t>
            </a:r>
            <a:r>
              <a:rPr kumimoji="0" lang="en-US" sz="240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ca. 841 B.C.</a:t>
            </a:r>
          </a:p>
          <a:p>
            <a:pPr marR="0" lvl="0" algn="l" defTabSz="457200" rtl="0" eaLnBrk="1" fontAlgn="base" latinLnBrk="0" hangingPunct="1">
              <a:lnSpc>
                <a:spcPct val="90000"/>
              </a:lnSpc>
              <a:spcBef>
                <a:spcPct val="20000"/>
              </a:spcBef>
              <a:spcAft>
                <a:spcPts val="600"/>
              </a:spcAft>
              <a:buClr>
                <a:srgbClr val="959A40"/>
              </a:buClr>
              <a:buSzPct val="70000"/>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Significance: </a:t>
            </a:r>
            <a:r>
              <a:rPr kumimoji="0" lang="en-US" sz="240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The only ancient depiction of a biblical figure – King Jehu of Israel</a:t>
            </a:r>
            <a:endParaRPr kumimoji="0" lang="en-US" sz="280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6" y="1766836"/>
            <a:ext cx="3589385" cy="4862564"/>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Black Obelisk of Shalmaneser III</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The Black Obelisk depicts King Jehu bowing before Shalmaneser III, King of Assyria. </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The inscription reads, “The tribute of Jehu, son of </a:t>
            </a:r>
            <a:r>
              <a:rPr kumimoji="0" lang="en-US" sz="1800" b="1" i="1" u="none" strike="noStrike" kern="1200" cap="none" spc="0" normalizeH="0" baseline="0" noProof="0" dirty="0" err="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Omri</a:t>
            </a:r>
            <a:r>
              <a:rPr kumimoji="0" lang="en-US" sz="18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 I received from him silver, gold, a golden bowl, a golden vase with pointed bottom, golden tumblers, golden buckets, tin, a staff for a king [and] spears.”</a:t>
            </a:r>
          </a:p>
        </p:txBody>
      </p:sp>
      <p:pic>
        <p:nvPicPr>
          <p:cNvPr id="7" name="Picture 6" descr="jehu-obelisk-shalmaneser small">
            <a:extLst>
              <a:ext uri="{FF2B5EF4-FFF2-40B4-BE49-F238E27FC236}">
                <a16:creationId xmlns:a16="http://schemas.microsoft.com/office/drawing/2014/main" id="{E9AE4E46-D693-4619-AA9A-3054F8AE57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29000"/>
            <a:ext cx="5486400" cy="3443236"/>
          </a:xfrm>
          <a:prstGeom prst="rect">
            <a:avLst/>
          </a:prstGeom>
          <a:noFill/>
          <a:ln>
            <a:noFill/>
          </a:ln>
        </p:spPr>
      </p:pic>
    </p:spTree>
    <p:extLst>
      <p:ext uri="{BB962C8B-B14F-4D97-AF65-F5344CB8AC3E}">
        <p14:creationId xmlns:p14="http://schemas.microsoft.com/office/powerpoint/2010/main" val="39961335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3517898" cy="1738364"/>
          </a:xfrm>
        </p:spPr>
        <p:txBody>
          <a:bodyPr vert="horz" lIns="91440" tIns="45720" rIns="91440" bIns="45720" rtlCol="0" anchor="ctr">
            <a:noAutofit/>
          </a:bodyPr>
          <a:lstStyle/>
          <a:p>
            <a:pPr>
              <a:defRPr/>
            </a:pPr>
            <a:r>
              <a:rPr lang="en-US" b="1" u="sng" dirty="0">
                <a:solidFill>
                  <a:srgbClr val="66FFFF"/>
                </a:solidFill>
                <a:cs typeface="Times New Roman" pitchFamily="18" charset="0"/>
              </a:rPr>
              <a:t>Old Testament Archaeology</a:t>
            </a:r>
          </a:p>
        </p:txBody>
      </p:sp>
      <p:sp>
        <p:nvSpPr>
          <p:cNvPr id="10" name="Text Box 5"/>
          <p:cNvSpPr txBox="1">
            <a:spLocks noChangeArrowheads="1"/>
          </p:cNvSpPr>
          <p:nvPr/>
        </p:nvSpPr>
        <p:spPr bwMode="auto">
          <a:xfrm>
            <a:off x="3509912" y="0"/>
            <a:ext cx="5634086" cy="3886200"/>
          </a:xfrm>
          <a:prstGeom prst="rect">
            <a:avLst/>
          </a:prstGeom>
        </p:spPr>
        <p:txBody>
          <a:bodyPr vert="horz" lIns="91440" tIns="45720" rIns="91440" bIns="45720" rtlCol="0" anchor="ctr">
            <a:normAutofit/>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Collection: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The Tel Dan Inscription</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Who Discovered it: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Israeli archaeologist Avraham </a:t>
            </a:r>
            <a:r>
              <a:rPr kumimoji="0" lang="en-US" sz="2400" b="0" i="0" u="none" strike="noStrike" kern="1200" cap="none" spc="0" normalizeH="0" baseline="0" noProof="0" dirty="0" err="1">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Biran</a:t>
            </a:r>
            <a:endPar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Date of Discovery: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1993</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Location of Discovery: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Tel Dan, upper Galilee </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Date of Event: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ca. 841 B.C.</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Significance: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The First Historical Evidence of King David outside the Bible </a:t>
            </a: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6" y="1766836"/>
            <a:ext cx="3589385" cy="4862564"/>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Tel Dan Stele</a:t>
            </a:r>
          </a:p>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0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The stele records the victory of the King of Aram over the King of Israel, and his ally, the king of the “House of David.”</a:t>
            </a:r>
          </a:p>
        </p:txBody>
      </p:sp>
      <p:pic>
        <p:nvPicPr>
          <p:cNvPr id="7" name="Picture 6" descr="jrslm_300116_tel_dan_stele_01">
            <a:extLst>
              <a:ext uri="{FF2B5EF4-FFF2-40B4-BE49-F238E27FC236}">
                <a16:creationId xmlns:a16="http://schemas.microsoft.com/office/drawing/2014/main" id="{F0DCCDC1-F9CC-4DF5-9315-66079A59AD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14900" y="3886200"/>
            <a:ext cx="2819400" cy="2996922"/>
          </a:xfrm>
          <a:prstGeom prst="rect">
            <a:avLst/>
          </a:prstGeom>
          <a:noFill/>
          <a:ln>
            <a:noFill/>
          </a:ln>
        </p:spPr>
      </p:pic>
    </p:spTree>
    <p:extLst>
      <p:ext uri="{BB962C8B-B14F-4D97-AF65-F5344CB8AC3E}">
        <p14:creationId xmlns:p14="http://schemas.microsoft.com/office/powerpoint/2010/main" val="791304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2" y="14236"/>
            <a:ext cx="3517898" cy="1738364"/>
          </a:xfrm>
        </p:spPr>
        <p:txBody>
          <a:bodyPr vert="horz" lIns="91440" tIns="45720" rIns="91440" bIns="45720" rtlCol="0" anchor="ctr">
            <a:noAutofit/>
          </a:bodyPr>
          <a:lstStyle/>
          <a:p>
            <a:pPr>
              <a:defRPr/>
            </a:pPr>
            <a:r>
              <a:rPr lang="en-US" b="1" u="sng" dirty="0">
                <a:solidFill>
                  <a:srgbClr val="66FFFF"/>
                </a:solidFill>
                <a:cs typeface="Times New Roman" pitchFamily="18" charset="0"/>
              </a:rPr>
              <a:t>Old Testament Archaeology</a:t>
            </a:r>
          </a:p>
        </p:txBody>
      </p:sp>
      <p:sp>
        <p:nvSpPr>
          <p:cNvPr id="10" name="Text Box 5"/>
          <p:cNvSpPr txBox="1">
            <a:spLocks noChangeArrowheads="1"/>
          </p:cNvSpPr>
          <p:nvPr/>
        </p:nvSpPr>
        <p:spPr bwMode="auto">
          <a:xfrm>
            <a:off x="3509912" y="0"/>
            <a:ext cx="5634088" cy="4191000"/>
          </a:xfrm>
          <a:prstGeom prst="rect">
            <a:avLst/>
          </a:prstGeom>
        </p:spPr>
        <p:txBody>
          <a:bodyPr vert="horz" lIns="91440" tIns="45720" rIns="91440" bIns="45720" rtlCol="0" anchor="ctr">
            <a:normAutofit fontScale="70000" lnSpcReduction="20000"/>
          </a:bodyPr>
          <a:lstStyle/>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Collection: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Hittites Artifact Collections</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Who Discovered it: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Archibald Henry </a:t>
            </a:r>
            <a:r>
              <a:rPr kumimoji="0" lang="en-US" sz="2400" b="0" i="0" u="none" strike="noStrike" kern="1200" cap="none" spc="0" normalizeH="0" baseline="0" noProof="0" dirty="0" err="1">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Sayce</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Hugo </a:t>
            </a:r>
            <a:r>
              <a:rPr kumimoji="0" lang="en-US" sz="2400" b="0" i="0" u="none" strike="noStrike" kern="1200" cap="none" spc="0" normalizeH="0" baseline="0" noProof="0" dirty="0" err="1">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Winckler</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 </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Date of Discovery: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1876, 1906</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Location of Discovery: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Carchemish; Turkey; Multiple sites</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Date of Event: </a:t>
            </a: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Mentioned in Bible 47 times</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Significance: </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5 temples</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A fortified citadel</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Many monumental sculptures</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Over 10,000 clay tablets</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Whole libraries were found </a:t>
            </a:r>
          </a:p>
          <a:p>
            <a:pPr marL="0" marR="0" lvl="0" indent="0" algn="l" defTabSz="457200" rtl="0" eaLnBrk="1" fontAlgn="base" latinLnBrk="0" hangingPunct="1">
              <a:lnSpc>
                <a:spcPct val="90000"/>
              </a:lnSpc>
              <a:spcBef>
                <a:spcPct val="20000"/>
              </a:spcBef>
              <a:spcAft>
                <a:spcPts val="600"/>
              </a:spcAft>
              <a:buClr>
                <a:srgbClr val="959A40"/>
              </a:buClr>
              <a:buSzPct val="70000"/>
              <a:buFontTx/>
              <a:buNone/>
              <a:tabLst/>
              <a:defRPr/>
            </a:pPr>
            <a:r>
              <a:rPr kumimoji="0" lang="en-US" sz="24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rPr>
              <a:t>Complete genealogies of the people of the city</a:t>
            </a:r>
            <a:endParaRPr kumimoji="0" lang="en-US" sz="2800" b="0"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629400"/>
            <a:ext cx="3525885" cy="228601"/>
          </a:xfrm>
        </p:spPr>
        <p:txBody>
          <a:bodyPr vert="horz" lIns="91440" tIns="45720" rIns="91440" bIns="45720" rtlCol="0" anchor="ctr">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The Stones Cry Out</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6" y="1766836"/>
            <a:ext cx="3589385" cy="4862564"/>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959A40"/>
              </a:buClr>
              <a:buSzPct val="70000"/>
              <a:buFont typeface="Wingdings" panose="05000000000000000000" pitchFamily="2" charset="2"/>
              <a:buChar char="v"/>
              <a:tabLst/>
              <a:defRPr/>
            </a:pPr>
            <a:r>
              <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The Hittites</a:t>
            </a:r>
          </a:p>
        </p:txBody>
      </p:sp>
      <p:pic>
        <p:nvPicPr>
          <p:cNvPr id="11" name="Picture 10" descr="The Hittites - A Civilisation Lost and Found">
            <a:extLst>
              <a:ext uri="{FF2B5EF4-FFF2-40B4-BE49-F238E27FC236}">
                <a16:creationId xmlns:a16="http://schemas.microsoft.com/office/drawing/2014/main" id="{3890AD9B-34C4-4729-B71D-65CF153080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81398" y="4191000"/>
            <a:ext cx="5562601" cy="2667001"/>
          </a:xfrm>
          <a:prstGeom prst="rect">
            <a:avLst/>
          </a:prstGeom>
          <a:noFill/>
          <a:ln>
            <a:noFill/>
          </a:ln>
        </p:spPr>
      </p:pic>
    </p:spTree>
    <p:extLst>
      <p:ext uri="{BB962C8B-B14F-4D97-AF65-F5344CB8AC3E}">
        <p14:creationId xmlns:p14="http://schemas.microsoft.com/office/powerpoint/2010/main" val="38795423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1_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4160</TotalTime>
  <Words>5243</Words>
  <Application>Microsoft Office PowerPoint</Application>
  <PresentationFormat>On-screen Show (4:3)</PresentationFormat>
  <Paragraphs>468</Paragraphs>
  <Slides>32</Slides>
  <Notes>32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Ameretto</vt:lpstr>
      <vt:lpstr>Arial</vt:lpstr>
      <vt:lpstr>Calisto MT</vt:lpstr>
      <vt:lpstr>Tahoma</vt:lpstr>
      <vt:lpstr>Times New Roman</vt:lpstr>
      <vt:lpstr>Tw Cen MT</vt:lpstr>
      <vt:lpstr>Wingdings</vt:lpstr>
      <vt:lpstr>Wingdings 2</vt:lpstr>
      <vt:lpstr>Slate</vt:lpstr>
      <vt:lpstr>1_Slate</vt:lpstr>
      <vt:lpstr>Droplet</vt:lpstr>
      <vt:lpstr>The Stones Cry Out</vt:lpstr>
      <vt:lpstr>Intro</vt:lpstr>
      <vt:lpstr>Intro</vt:lpstr>
      <vt:lpstr>Intro</vt:lpstr>
      <vt:lpstr>Intro</vt:lpstr>
      <vt:lpstr>Old Testament Archaeology</vt:lpstr>
      <vt:lpstr>Old Testament Archaeology</vt:lpstr>
      <vt:lpstr>Old Testament Archaeology</vt:lpstr>
      <vt:lpstr>Old Testament Archaeology</vt:lpstr>
      <vt:lpstr>New Testament Archaeology</vt:lpstr>
      <vt:lpstr>New Testament Archaeology</vt:lpstr>
      <vt:lpstr>New Testament Archaeology</vt:lpstr>
      <vt:lpstr>New Testament Archaeology</vt:lpstr>
      <vt:lpstr>Conclusion </vt:lpstr>
      <vt:lpstr>“What Must I Do To Be Saved?”</vt:lpstr>
      <vt:lpstr>Other Finds…</vt:lpstr>
      <vt:lpstr>The Exodus</vt:lpstr>
      <vt:lpstr>Merneptah Stele</vt:lpstr>
      <vt:lpstr>Moabite Stone</vt:lpstr>
      <vt:lpstr>Seal of Queen Jezebel</vt:lpstr>
      <vt:lpstr>Assyrian Limmu Lists</vt:lpstr>
      <vt:lpstr>Seal of King Hezekiah</vt:lpstr>
      <vt:lpstr>King Hezekiah’s Tunnel</vt:lpstr>
      <vt:lpstr>Taylor Prism,  AKA The Sennacherib Prism</vt:lpstr>
      <vt:lpstr>Bulla (Seal) of Baruch</vt:lpstr>
      <vt:lpstr>“Jerusalem Chronicle”  (Babylonian Chronicle, 605-595 B.C.)</vt:lpstr>
      <vt:lpstr>Cyrus Cylinder</vt:lpstr>
      <vt:lpstr>Dead Sea Scrolls</vt:lpstr>
      <vt:lpstr>Temple Warning Inscriptions</vt:lpstr>
      <vt:lpstr>Caiaphas Ossuary</vt:lpstr>
      <vt:lpstr>Pool of Siloam</vt:lpstr>
      <vt:lpstr>Further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Stones Cry Out</dc:title>
  <dc:subject>07/11/2021</dc:subject>
  <dc:creator>DarkWolf</dc:creator>
  <dc:description>Adapted from Multiple Sources</dc:description>
  <cp:lastModifiedBy>DarkWolf</cp:lastModifiedBy>
  <cp:revision>2</cp:revision>
  <cp:lastPrinted>2021-07-08T19:14:24Z</cp:lastPrinted>
  <dcterms:created xsi:type="dcterms:W3CDTF">2005-06-04T23:49:02Z</dcterms:created>
  <dcterms:modified xsi:type="dcterms:W3CDTF">2021-07-10T05:16:50Z</dcterms:modified>
</cp:coreProperties>
</file>