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60" r:id="rId2"/>
  </p:sldMasterIdLst>
  <p:notesMasterIdLst>
    <p:notesMasterId r:id="rId15"/>
  </p:notesMasterIdLst>
  <p:handoutMasterIdLst>
    <p:handoutMasterId r:id="rId16"/>
  </p:handoutMasterIdLst>
  <p:sldIdLst>
    <p:sldId id="294" r:id="rId3"/>
    <p:sldId id="295" r:id="rId4"/>
    <p:sldId id="364" r:id="rId5"/>
    <p:sldId id="297" r:id="rId6"/>
    <p:sldId id="380" r:id="rId7"/>
    <p:sldId id="390" r:id="rId8"/>
    <p:sldId id="384" r:id="rId9"/>
    <p:sldId id="386" r:id="rId10"/>
    <p:sldId id="388" r:id="rId11"/>
    <p:sldId id="361" r:id="rId12"/>
    <p:sldId id="378" r:id="rId13"/>
    <p:sldId id="649" r:id="rId14"/>
  </p:sldIdLst>
  <p:sldSz cx="10287000" cy="6858000" type="35mm"/>
  <p:notesSz cx="6858000" cy="9313863"/>
  <p:embeddedFontLst>
    <p:embeddedFont>
      <p:font typeface="Calisto MT" panose="02040603050505030304" pitchFamily="18" charset="0"/>
      <p:regular r:id="rId17"/>
      <p:bold r:id="rId18"/>
      <p:italic r:id="rId19"/>
      <p:boldItalic r:id="rId20"/>
    </p:embeddedFont>
    <p:embeddedFont>
      <p:font typeface="FrizQuadrata BT" panose="020E0602040504020404"/>
      <p:regular r:id="rId21"/>
      <p:bold r:id="rId22"/>
    </p:embeddedFont>
    <p:embeddedFont>
      <p:font typeface="Futura Bk BT" panose="020B0604020202020204" charset="0"/>
      <p:regular r:id="rId23"/>
      <p:italic r:id="rId24"/>
    </p:embeddedFont>
    <p:embeddedFont>
      <p:font typeface="Tahoma" panose="020B0604030504040204" pitchFamily="34" charset="0"/>
      <p:regular r:id="rId25"/>
      <p:bold r:id="rId26"/>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49">
          <p15:clr>
            <a:srgbClr val="A4A3A4"/>
          </p15:clr>
        </p15:guide>
        <p15:guide id="2" pos="3245">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990000"/>
    <a:srgbClr val="006600"/>
    <a:srgbClr val="362900"/>
    <a:srgbClr val="C0C0C0"/>
    <a:srgbClr val="FFFF00"/>
    <a:srgbClr val="CC9900"/>
    <a:srgbClr val="FF0000"/>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D8BD7-BB76-4BFE-B83C-1639F0F16D94}" v="555" dt="2021-07-21T20:32:44.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93" autoAdjust="0"/>
    <p:restoredTop sz="86400" autoAdjust="0"/>
  </p:normalViewPr>
  <p:slideViewPr>
    <p:cSldViewPr>
      <p:cViewPr varScale="1">
        <p:scale>
          <a:sx n="95" d="100"/>
          <a:sy n="95" d="100"/>
        </p:scale>
        <p:origin x="1104" y="72"/>
      </p:cViewPr>
      <p:guideLst>
        <p:guide orient="horz" pos="249"/>
        <p:guide pos="3245"/>
      </p:guideLst>
    </p:cSldViewPr>
  </p:slideViewPr>
  <p:outlineViewPr>
    <p:cViewPr>
      <p:scale>
        <a:sx n="33" d="100"/>
        <a:sy n="33" d="100"/>
      </p:scale>
      <p:origin x="0" y="-192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468" y="-155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E1DD8BD7-BB76-4BFE-B83C-1639F0F16D94}"/>
    <pc:docChg chg="custSel addSld delSld modSld">
      <pc:chgData name="Nathan Morrison" userId="a8088875ec538e5b" providerId="LiveId" clId="{E1DD8BD7-BB76-4BFE-B83C-1639F0F16D94}" dt="2021-07-29T18:41:52.355" v="719" actId="20577"/>
      <pc:docMkLst>
        <pc:docMk/>
      </pc:docMkLst>
      <pc:sldChg chg="modSp mod modTransition modNotesTx">
        <pc:chgData name="Nathan Morrison" userId="a8088875ec538e5b" providerId="LiveId" clId="{E1DD8BD7-BB76-4BFE-B83C-1639F0F16D94}" dt="2021-07-21T19:13:45.262" v="207"/>
        <pc:sldMkLst>
          <pc:docMk/>
          <pc:sldMk cId="2249102340" sldId="294"/>
        </pc:sldMkLst>
        <pc:spChg chg="mod">
          <ac:chgData name="Nathan Morrison" userId="a8088875ec538e5b" providerId="LiveId" clId="{E1DD8BD7-BB76-4BFE-B83C-1639F0F16D94}" dt="2021-07-21T19:13:17.912" v="206" actId="14100"/>
          <ac:spMkLst>
            <pc:docMk/>
            <pc:sldMk cId="2249102340" sldId="294"/>
            <ac:spMk id="2" creationId="{00000000-0000-0000-0000-000000000000}"/>
          </ac:spMkLst>
        </pc:spChg>
        <pc:spChg chg="mod">
          <ac:chgData name="Nathan Morrison" userId="a8088875ec538e5b" providerId="LiveId" clId="{E1DD8BD7-BB76-4BFE-B83C-1639F0F16D94}" dt="2021-07-21T19:13:09.768" v="205" actId="1076"/>
          <ac:spMkLst>
            <pc:docMk/>
            <pc:sldMk cId="2249102340" sldId="294"/>
            <ac:spMk id="3" creationId="{00000000-0000-0000-0000-000000000000}"/>
          </ac:spMkLst>
        </pc:spChg>
      </pc:sldChg>
      <pc:sldChg chg="modSp modTransition modAnim modNotesTx">
        <pc:chgData name="Nathan Morrison" userId="a8088875ec538e5b" providerId="LiveId" clId="{E1DD8BD7-BB76-4BFE-B83C-1639F0F16D94}" dt="2021-07-21T19:14:06.836" v="208"/>
        <pc:sldMkLst>
          <pc:docMk/>
          <pc:sldMk cId="2898710144" sldId="295"/>
        </pc:sldMkLst>
        <pc:spChg chg="mod">
          <ac:chgData name="Nathan Morrison" userId="a8088875ec538e5b" providerId="LiveId" clId="{E1DD8BD7-BB76-4BFE-B83C-1639F0F16D94}" dt="2021-07-21T19:11:30.372" v="184" actId="1076"/>
          <ac:spMkLst>
            <pc:docMk/>
            <pc:sldMk cId="2898710144" sldId="295"/>
            <ac:spMk id="7" creationId="{00000000-0000-0000-0000-000000000000}"/>
          </ac:spMkLst>
        </pc:spChg>
        <pc:spChg chg="mod">
          <ac:chgData name="Nathan Morrison" userId="a8088875ec538e5b" providerId="LiveId" clId="{E1DD8BD7-BB76-4BFE-B83C-1639F0F16D94}" dt="2021-07-21T19:11:34.115" v="185" actId="1076"/>
          <ac:spMkLst>
            <pc:docMk/>
            <pc:sldMk cId="2898710144" sldId="295"/>
            <ac:spMk id="9" creationId="{00000000-0000-0000-0000-000000000000}"/>
          </ac:spMkLst>
        </pc:spChg>
      </pc:sldChg>
      <pc:sldChg chg="delSp modSp mod modTransition modAnim">
        <pc:chgData name="Nathan Morrison" userId="a8088875ec538e5b" providerId="LiveId" clId="{E1DD8BD7-BB76-4BFE-B83C-1639F0F16D94}" dt="2021-07-21T19:32:48.169" v="421" actId="6549"/>
        <pc:sldMkLst>
          <pc:docMk/>
          <pc:sldMk cId="4145042003" sldId="297"/>
        </pc:sldMkLst>
        <pc:spChg chg="mod">
          <ac:chgData name="Nathan Morrison" userId="a8088875ec538e5b" providerId="LiveId" clId="{E1DD8BD7-BB76-4BFE-B83C-1639F0F16D94}" dt="2021-07-21T19:02:21.974" v="88" actId="20577"/>
          <ac:spMkLst>
            <pc:docMk/>
            <pc:sldMk cId="4145042003" sldId="297"/>
            <ac:spMk id="2" creationId="{00000000-0000-0000-0000-000000000000}"/>
          </ac:spMkLst>
        </pc:spChg>
        <pc:spChg chg="mod">
          <ac:chgData name="Nathan Morrison" userId="a8088875ec538e5b" providerId="LiveId" clId="{E1DD8BD7-BB76-4BFE-B83C-1639F0F16D94}" dt="2021-07-21T19:06:15.912" v="130" actId="14100"/>
          <ac:spMkLst>
            <pc:docMk/>
            <pc:sldMk cId="4145042003" sldId="297"/>
            <ac:spMk id="3" creationId="{00000000-0000-0000-0000-000000000000}"/>
          </ac:spMkLst>
        </pc:spChg>
        <pc:spChg chg="mod">
          <ac:chgData name="Nathan Morrison" userId="a8088875ec538e5b" providerId="LiveId" clId="{E1DD8BD7-BB76-4BFE-B83C-1639F0F16D94}" dt="2021-07-21T19:32:48.169" v="421" actId="6549"/>
          <ac:spMkLst>
            <pc:docMk/>
            <pc:sldMk cId="4145042003" sldId="297"/>
            <ac:spMk id="4" creationId="{00000000-0000-0000-0000-000000000000}"/>
          </ac:spMkLst>
        </pc:spChg>
        <pc:spChg chg="del mod">
          <ac:chgData name="Nathan Morrison" userId="a8088875ec538e5b" providerId="LiveId" clId="{E1DD8BD7-BB76-4BFE-B83C-1639F0F16D94}" dt="2021-07-21T19:05:19.453" v="117" actId="21"/>
          <ac:spMkLst>
            <pc:docMk/>
            <pc:sldMk cId="4145042003" sldId="297"/>
            <ac:spMk id="7" creationId="{00000000-0000-0000-0000-000000000000}"/>
          </ac:spMkLst>
        </pc:spChg>
      </pc:sldChg>
      <pc:sldChg chg="modSp modTransition modAnim">
        <pc:chgData name="Nathan Morrison" userId="a8088875ec538e5b" providerId="LiveId" clId="{E1DD8BD7-BB76-4BFE-B83C-1639F0F16D94}" dt="2021-07-21T19:49:41.329" v="587"/>
        <pc:sldMkLst>
          <pc:docMk/>
          <pc:sldMk cId="104445049" sldId="361"/>
        </pc:sldMkLst>
        <pc:spChg chg="mod">
          <ac:chgData name="Nathan Morrison" userId="a8088875ec538e5b" providerId="LiveId" clId="{E1DD8BD7-BB76-4BFE-B83C-1639F0F16D94}" dt="2021-07-21T19:46:58.809" v="556" actId="14100"/>
          <ac:spMkLst>
            <pc:docMk/>
            <pc:sldMk cId="104445049" sldId="361"/>
            <ac:spMk id="2" creationId="{00000000-0000-0000-0000-000000000000}"/>
          </ac:spMkLst>
        </pc:spChg>
        <pc:spChg chg="mod">
          <ac:chgData name="Nathan Morrison" userId="a8088875ec538e5b" providerId="LiveId" clId="{E1DD8BD7-BB76-4BFE-B83C-1639F0F16D94}" dt="2021-07-21T19:48:43.929" v="580" actId="20577"/>
          <ac:spMkLst>
            <pc:docMk/>
            <pc:sldMk cId="104445049" sldId="361"/>
            <ac:spMk id="12" creationId="{00000000-0000-0000-0000-000000000000}"/>
          </ac:spMkLst>
        </pc:spChg>
      </pc:sldChg>
      <pc:sldChg chg="del">
        <pc:chgData name="Nathan Morrison" userId="a8088875ec538e5b" providerId="LiveId" clId="{E1DD8BD7-BB76-4BFE-B83C-1639F0F16D94}" dt="2021-07-21T19:14:54.115" v="212" actId="47"/>
        <pc:sldMkLst>
          <pc:docMk/>
          <pc:sldMk cId="3711160288" sldId="362"/>
        </pc:sldMkLst>
      </pc:sldChg>
      <pc:sldChg chg="addSp delSp modSp mod modTransition delAnim modAnim modNotesTx">
        <pc:chgData name="Nathan Morrison" userId="a8088875ec538e5b" providerId="LiveId" clId="{E1DD8BD7-BB76-4BFE-B83C-1639F0F16D94}" dt="2021-07-21T20:04:54.106" v="661" actId="20577"/>
        <pc:sldMkLst>
          <pc:docMk/>
          <pc:sldMk cId="1212536035" sldId="364"/>
        </pc:sldMkLst>
        <pc:spChg chg="mod">
          <ac:chgData name="Nathan Morrison" userId="a8088875ec538e5b" providerId="LiveId" clId="{E1DD8BD7-BB76-4BFE-B83C-1639F0F16D94}" dt="2021-07-21T20:04:25.221" v="641" actId="14100"/>
          <ac:spMkLst>
            <pc:docMk/>
            <pc:sldMk cId="1212536035" sldId="364"/>
            <ac:spMk id="10" creationId="{00000000-0000-0000-0000-000000000000}"/>
          </ac:spMkLst>
        </pc:spChg>
        <pc:spChg chg="add mod">
          <ac:chgData name="Nathan Morrison" userId="a8088875ec538e5b" providerId="LiveId" clId="{E1DD8BD7-BB76-4BFE-B83C-1639F0F16D94}" dt="2021-07-21T19:19:04.798" v="249"/>
          <ac:spMkLst>
            <pc:docMk/>
            <pc:sldMk cId="1212536035" sldId="364"/>
            <ac:spMk id="11" creationId="{26B12A62-643F-4C88-9BB9-4757F50525FD}"/>
          </ac:spMkLst>
        </pc:spChg>
        <pc:spChg chg="del mod">
          <ac:chgData name="Nathan Morrison" userId="a8088875ec538e5b" providerId="LiveId" clId="{E1DD8BD7-BB76-4BFE-B83C-1639F0F16D94}" dt="2021-07-21T19:18:40.067" v="239" actId="21"/>
          <ac:spMkLst>
            <pc:docMk/>
            <pc:sldMk cId="1212536035" sldId="364"/>
            <ac:spMk id="12" creationId="{00000000-0000-0000-0000-000000000000}"/>
          </ac:spMkLst>
        </pc:spChg>
        <pc:picChg chg="mod">
          <ac:chgData name="Nathan Morrison" userId="a8088875ec538e5b" providerId="LiveId" clId="{E1DD8BD7-BB76-4BFE-B83C-1639F0F16D94}" dt="2021-07-21T20:04:13.713" v="640" actId="1076"/>
          <ac:picMkLst>
            <pc:docMk/>
            <pc:sldMk cId="1212536035" sldId="364"/>
            <ac:picMk id="5" creationId="{00000000-0000-0000-0000-000000000000}"/>
          </ac:picMkLst>
        </pc:picChg>
        <pc:picChg chg="del">
          <ac:chgData name="Nathan Morrison" userId="a8088875ec538e5b" providerId="LiveId" clId="{E1DD8BD7-BB76-4BFE-B83C-1639F0F16D94}" dt="2021-07-21T19:01:07.487" v="64" actId="478"/>
          <ac:picMkLst>
            <pc:docMk/>
            <pc:sldMk cId="1212536035" sldId="364"/>
            <ac:picMk id="6" creationId="{00000000-0000-0000-0000-000000000000}"/>
          </ac:picMkLst>
        </pc:picChg>
      </pc:sldChg>
      <pc:sldChg chg="delSp modSp mod modTransition modAnim">
        <pc:chgData name="Nathan Morrison" userId="a8088875ec538e5b" providerId="LiveId" clId="{E1DD8BD7-BB76-4BFE-B83C-1639F0F16D94}" dt="2021-07-21T19:52:35.752" v="620" actId="179"/>
        <pc:sldMkLst>
          <pc:docMk/>
          <pc:sldMk cId="2699218056" sldId="378"/>
        </pc:sldMkLst>
        <pc:spChg chg="mod">
          <ac:chgData name="Nathan Morrison" userId="a8088875ec538e5b" providerId="LiveId" clId="{E1DD8BD7-BB76-4BFE-B83C-1639F0F16D94}" dt="2021-07-21T19:50:27.527" v="597" actId="14100"/>
          <ac:spMkLst>
            <pc:docMk/>
            <pc:sldMk cId="2699218056" sldId="378"/>
            <ac:spMk id="7" creationId="{00000000-0000-0000-0000-000000000000}"/>
          </ac:spMkLst>
        </pc:spChg>
        <pc:spChg chg="mod">
          <ac:chgData name="Nathan Morrison" userId="a8088875ec538e5b" providerId="LiveId" clId="{E1DD8BD7-BB76-4BFE-B83C-1639F0F16D94}" dt="2021-07-21T19:51:42.969" v="610" actId="14100"/>
          <ac:spMkLst>
            <pc:docMk/>
            <pc:sldMk cId="2699218056" sldId="378"/>
            <ac:spMk id="8" creationId="{00000000-0000-0000-0000-000000000000}"/>
          </ac:spMkLst>
        </pc:spChg>
        <pc:spChg chg="mod">
          <ac:chgData name="Nathan Morrison" userId="a8088875ec538e5b" providerId="LiveId" clId="{E1DD8BD7-BB76-4BFE-B83C-1639F0F16D94}" dt="2021-07-21T19:52:35.752" v="620" actId="179"/>
          <ac:spMkLst>
            <pc:docMk/>
            <pc:sldMk cId="2699218056" sldId="378"/>
            <ac:spMk id="9" creationId="{00000000-0000-0000-0000-000000000000}"/>
          </ac:spMkLst>
        </pc:spChg>
        <pc:picChg chg="del mod">
          <ac:chgData name="Nathan Morrison" userId="a8088875ec538e5b" providerId="LiveId" clId="{E1DD8BD7-BB76-4BFE-B83C-1639F0F16D94}" dt="2021-07-21T19:51:49.596" v="611" actId="478"/>
          <ac:picMkLst>
            <pc:docMk/>
            <pc:sldMk cId="2699218056" sldId="378"/>
            <ac:picMk id="11" creationId="{00000000-0000-0000-0000-000000000000}"/>
          </ac:picMkLst>
        </pc:picChg>
      </pc:sldChg>
      <pc:sldChg chg="modSp mod modTransition modAnim modNotes modNotesTx">
        <pc:chgData name="Nathan Morrison" userId="a8088875ec538e5b" providerId="LiveId" clId="{E1DD8BD7-BB76-4BFE-B83C-1639F0F16D94}" dt="2021-07-29T18:41:52.355" v="719" actId="20577"/>
        <pc:sldMkLst>
          <pc:docMk/>
          <pc:sldMk cId="4066682621" sldId="380"/>
        </pc:sldMkLst>
        <pc:spChg chg="mod">
          <ac:chgData name="Nathan Morrison" userId="a8088875ec538e5b" providerId="LiveId" clId="{E1DD8BD7-BB76-4BFE-B83C-1639F0F16D94}" dt="2021-07-21T19:21:52.887" v="282" actId="1076"/>
          <ac:spMkLst>
            <pc:docMk/>
            <pc:sldMk cId="4066682621" sldId="380"/>
            <ac:spMk id="3" creationId="{00000000-0000-0000-0000-000000000000}"/>
          </ac:spMkLst>
        </pc:spChg>
        <pc:spChg chg="mod">
          <ac:chgData name="Nathan Morrison" userId="a8088875ec538e5b" providerId="LiveId" clId="{E1DD8BD7-BB76-4BFE-B83C-1639F0F16D94}" dt="2021-07-21T19:25:10.482" v="309" actId="1076"/>
          <ac:spMkLst>
            <pc:docMk/>
            <pc:sldMk cId="4066682621" sldId="380"/>
            <ac:spMk id="4" creationId="{00000000-0000-0000-0000-000000000000}"/>
          </ac:spMkLst>
        </pc:spChg>
        <pc:spChg chg="mod">
          <ac:chgData name="Nathan Morrison" userId="a8088875ec538e5b" providerId="LiveId" clId="{E1DD8BD7-BB76-4BFE-B83C-1639F0F16D94}" dt="2021-07-21T19:20:27.362" v="266" actId="1076"/>
          <ac:spMkLst>
            <pc:docMk/>
            <pc:sldMk cId="4066682621" sldId="380"/>
            <ac:spMk id="7" creationId="{00000000-0000-0000-0000-000000000000}"/>
          </ac:spMkLst>
        </pc:spChg>
        <pc:spChg chg="mod">
          <ac:chgData name="Nathan Morrison" userId="a8088875ec538e5b" providerId="LiveId" clId="{E1DD8BD7-BB76-4BFE-B83C-1639F0F16D94}" dt="2021-07-21T19:21:48.524" v="281" actId="14100"/>
          <ac:spMkLst>
            <pc:docMk/>
            <pc:sldMk cId="4066682621" sldId="380"/>
            <ac:spMk id="8" creationId="{00000000-0000-0000-0000-000000000000}"/>
          </ac:spMkLst>
        </pc:spChg>
        <pc:picChg chg="mod">
          <ac:chgData name="Nathan Morrison" userId="a8088875ec538e5b" providerId="LiveId" clId="{E1DD8BD7-BB76-4BFE-B83C-1639F0F16D94}" dt="2021-07-21T19:25:14.867" v="310" actId="1076"/>
          <ac:picMkLst>
            <pc:docMk/>
            <pc:sldMk cId="4066682621" sldId="380"/>
            <ac:picMk id="10" creationId="{00000000-0000-0000-0000-000000000000}"/>
          </ac:picMkLst>
        </pc:picChg>
      </pc:sldChg>
      <pc:sldChg chg="modSp mod modTransition modAnim">
        <pc:chgData name="Nathan Morrison" userId="a8088875ec538e5b" providerId="LiveId" clId="{E1DD8BD7-BB76-4BFE-B83C-1639F0F16D94}" dt="2021-07-21T20:32:44.170" v="670"/>
        <pc:sldMkLst>
          <pc:docMk/>
          <pc:sldMk cId="942459365" sldId="384"/>
        </pc:sldMkLst>
        <pc:spChg chg="mod">
          <ac:chgData name="Nathan Morrison" userId="a8088875ec538e5b" providerId="LiveId" clId="{E1DD8BD7-BB76-4BFE-B83C-1639F0F16D94}" dt="2021-07-21T19:29:10.087" v="371" actId="1076"/>
          <ac:spMkLst>
            <pc:docMk/>
            <pc:sldMk cId="942459365" sldId="384"/>
            <ac:spMk id="3" creationId="{00000000-0000-0000-0000-000000000000}"/>
          </ac:spMkLst>
        </pc:spChg>
        <pc:spChg chg="mod">
          <ac:chgData name="Nathan Morrison" userId="a8088875ec538e5b" providerId="LiveId" clId="{E1DD8BD7-BB76-4BFE-B83C-1639F0F16D94}" dt="2021-07-21T19:32:36.589" v="413" actId="6549"/>
          <ac:spMkLst>
            <pc:docMk/>
            <pc:sldMk cId="942459365" sldId="384"/>
            <ac:spMk id="4" creationId="{00000000-0000-0000-0000-000000000000}"/>
          </ac:spMkLst>
        </pc:spChg>
        <pc:spChg chg="mod">
          <ac:chgData name="Nathan Morrison" userId="a8088875ec538e5b" providerId="LiveId" clId="{E1DD8BD7-BB76-4BFE-B83C-1639F0F16D94}" dt="2021-07-21T19:10:08.058" v="171" actId="1076"/>
          <ac:spMkLst>
            <pc:docMk/>
            <pc:sldMk cId="942459365" sldId="384"/>
            <ac:spMk id="7" creationId="{00000000-0000-0000-0000-000000000000}"/>
          </ac:spMkLst>
        </pc:spChg>
        <pc:spChg chg="mod">
          <ac:chgData name="Nathan Morrison" userId="a8088875ec538e5b" providerId="LiveId" clId="{E1DD8BD7-BB76-4BFE-B83C-1639F0F16D94}" dt="2021-07-21T19:11:08.381" v="183" actId="1076"/>
          <ac:spMkLst>
            <pc:docMk/>
            <pc:sldMk cId="942459365" sldId="384"/>
            <ac:spMk id="8" creationId="{00000000-0000-0000-0000-000000000000}"/>
          </ac:spMkLst>
        </pc:spChg>
        <pc:picChg chg="mod">
          <ac:chgData name="Nathan Morrison" userId="a8088875ec538e5b" providerId="LiveId" clId="{E1DD8BD7-BB76-4BFE-B83C-1639F0F16D94}" dt="2021-07-21T19:29:33.642" v="375" actId="1076"/>
          <ac:picMkLst>
            <pc:docMk/>
            <pc:sldMk cId="942459365" sldId="384"/>
            <ac:picMk id="5" creationId="{00000000-0000-0000-0000-000000000000}"/>
          </ac:picMkLst>
        </pc:picChg>
      </pc:sldChg>
      <pc:sldChg chg="modSp modTransition modAnim">
        <pc:chgData name="Nathan Morrison" userId="a8088875ec538e5b" providerId="LiveId" clId="{E1DD8BD7-BB76-4BFE-B83C-1639F0F16D94}" dt="2021-07-21T19:37:10.548" v="458" actId="1076"/>
        <pc:sldMkLst>
          <pc:docMk/>
          <pc:sldMk cId="3244992430" sldId="386"/>
        </pc:sldMkLst>
        <pc:spChg chg="mod">
          <ac:chgData name="Nathan Morrison" userId="a8088875ec538e5b" providerId="LiveId" clId="{E1DD8BD7-BB76-4BFE-B83C-1639F0F16D94}" dt="2021-07-21T19:34:12.198" v="433" actId="6549"/>
          <ac:spMkLst>
            <pc:docMk/>
            <pc:sldMk cId="3244992430" sldId="386"/>
            <ac:spMk id="3" creationId="{00000000-0000-0000-0000-000000000000}"/>
          </ac:spMkLst>
        </pc:spChg>
        <pc:spChg chg="mod">
          <ac:chgData name="Nathan Morrison" userId="a8088875ec538e5b" providerId="LiveId" clId="{E1DD8BD7-BB76-4BFE-B83C-1639F0F16D94}" dt="2021-07-21T19:33:43.114" v="428" actId="20577"/>
          <ac:spMkLst>
            <pc:docMk/>
            <pc:sldMk cId="3244992430" sldId="386"/>
            <ac:spMk id="4" creationId="{00000000-0000-0000-0000-000000000000}"/>
          </ac:spMkLst>
        </pc:spChg>
        <pc:spChg chg="mod">
          <ac:chgData name="Nathan Morrison" userId="a8088875ec538e5b" providerId="LiveId" clId="{E1DD8BD7-BB76-4BFE-B83C-1639F0F16D94}" dt="2021-07-21T19:37:10.548" v="458" actId="1076"/>
          <ac:spMkLst>
            <pc:docMk/>
            <pc:sldMk cId="3244992430" sldId="386"/>
            <ac:spMk id="7" creationId="{00000000-0000-0000-0000-000000000000}"/>
          </ac:spMkLst>
        </pc:spChg>
      </pc:sldChg>
      <pc:sldChg chg="modSp mod modTransition modAnim">
        <pc:chgData name="Nathan Morrison" userId="a8088875ec538e5b" providerId="LiveId" clId="{E1DD8BD7-BB76-4BFE-B83C-1639F0F16D94}" dt="2021-07-21T19:46:06.472" v="555" actId="1076"/>
        <pc:sldMkLst>
          <pc:docMk/>
          <pc:sldMk cId="2777875243" sldId="388"/>
        </pc:sldMkLst>
        <pc:spChg chg="mod">
          <ac:chgData name="Nathan Morrison" userId="a8088875ec538e5b" providerId="LiveId" clId="{E1DD8BD7-BB76-4BFE-B83C-1639F0F16D94}" dt="2021-07-21T19:40:13.173" v="486" actId="20577"/>
          <ac:spMkLst>
            <pc:docMk/>
            <pc:sldMk cId="2777875243" sldId="388"/>
            <ac:spMk id="3" creationId="{00000000-0000-0000-0000-000000000000}"/>
          </ac:spMkLst>
        </pc:spChg>
        <pc:spChg chg="mod">
          <ac:chgData name="Nathan Morrison" userId="a8088875ec538e5b" providerId="LiveId" clId="{E1DD8BD7-BB76-4BFE-B83C-1639F0F16D94}" dt="2021-07-21T19:43:25.443" v="530" actId="20577"/>
          <ac:spMkLst>
            <pc:docMk/>
            <pc:sldMk cId="2777875243" sldId="388"/>
            <ac:spMk id="4" creationId="{00000000-0000-0000-0000-000000000000}"/>
          </ac:spMkLst>
        </pc:spChg>
        <pc:spChg chg="mod">
          <ac:chgData name="Nathan Morrison" userId="a8088875ec538e5b" providerId="LiveId" clId="{E1DD8BD7-BB76-4BFE-B83C-1639F0F16D94}" dt="2021-07-21T19:38:23.617" v="464" actId="1076"/>
          <ac:spMkLst>
            <pc:docMk/>
            <pc:sldMk cId="2777875243" sldId="388"/>
            <ac:spMk id="7" creationId="{00000000-0000-0000-0000-000000000000}"/>
          </ac:spMkLst>
        </pc:spChg>
        <pc:spChg chg="mod">
          <ac:chgData name="Nathan Morrison" userId="a8088875ec538e5b" providerId="LiveId" clId="{E1DD8BD7-BB76-4BFE-B83C-1639F0F16D94}" dt="2021-07-21T19:40:25.717" v="495" actId="20577"/>
          <ac:spMkLst>
            <pc:docMk/>
            <pc:sldMk cId="2777875243" sldId="388"/>
            <ac:spMk id="8" creationId="{00000000-0000-0000-0000-000000000000}"/>
          </ac:spMkLst>
        </pc:spChg>
        <pc:spChg chg="mod">
          <ac:chgData name="Nathan Morrison" userId="a8088875ec538e5b" providerId="LiveId" clId="{E1DD8BD7-BB76-4BFE-B83C-1639F0F16D94}" dt="2021-07-21T19:46:06.472" v="555" actId="1076"/>
          <ac:spMkLst>
            <pc:docMk/>
            <pc:sldMk cId="2777875243" sldId="388"/>
            <ac:spMk id="10" creationId="{00000000-0000-0000-0000-000000000000}"/>
          </ac:spMkLst>
        </pc:spChg>
      </pc:sldChg>
      <pc:sldChg chg="modSp mod modTransition modAnim">
        <pc:chgData name="Nathan Morrison" userId="a8088875ec538e5b" providerId="LiveId" clId="{E1DD8BD7-BB76-4BFE-B83C-1639F0F16D94}" dt="2021-07-21T19:32:41.420" v="418" actId="20577"/>
        <pc:sldMkLst>
          <pc:docMk/>
          <pc:sldMk cId="1042139144" sldId="390"/>
        </pc:sldMkLst>
        <pc:spChg chg="mod">
          <ac:chgData name="Nathan Morrison" userId="a8088875ec538e5b" providerId="LiveId" clId="{E1DD8BD7-BB76-4BFE-B83C-1639F0F16D94}" dt="2021-07-21T19:32:41.420" v="418" actId="20577"/>
          <ac:spMkLst>
            <pc:docMk/>
            <pc:sldMk cId="1042139144" sldId="390"/>
            <ac:spMk id="4" creationId="{00000000-0000-0000-0000-000000000000}"/>
          </ac:spMkLst>
        </pc:spChg>
        <pc:spChg chg="mod">
          <ac:chgData name="Nathan Morrison" userId="a8088875ec538e5b" providerId="LiveId" clId="{E1DD8BD7-BB76-4BFE-B83C-1639F0F16D94}" dt="2021-07-21T19:08:55.893" v="162" actId="1076"/>
          <ac:spMkLst>
            <pc:docMk/>
            <pc:sldMk cId="1042139144" sldId="390"/>
            <ac:spMk id="12" creationId="{00000000-0000-0000-0000-000000000000}"/>
          </ac:spMkLst>
        </pc:spChg>
        <pc:picChg chg="mod">
          <ac:chgData name="Nathan Morrison" userId="a8088875ec538e5b" providerId="LiveId" clId="{E1DD8BD7-BB76-4BFE-B83C-1639F0F16D94}" dt="2021-07-21T19:09:41.508" v="166" actId="1076"/>
          <ac:picMkLst>
            <pc:docMk/>
            <pc:sldMk cId="1042139144" sldId="390"/>
            <ac:picMk id="11" creationId="{00000000-0000-0000-0000-000000000000}"/>
          </ac:picMkLst>
        </pc:picChg>
      </pc:sldChg>
      <pc:sldChg chg="new del">
        <pc:chgData name="Nathan Morrison" userId="a8088875ec538e5b" providerId="LiveId" clId="{E1DD8BD7-BB76-4BFE-B83C-1639F0F16D94}" dt="2021-07-21T19:14:50.010" v="211" actId="47"/>
        <pc:sldMkLst>
          <pc:docMk/>
          <pc:sldMk cId="982234347" sldId="391"/>
        </pc:sldMkLst>
      </pc:sldChg>
      <pc:sldChg chg="addSp delSp modSp add mod delAnim modAnim">
        <pc:chgData name="Nathan Morrison" userId="a8088875ec538e5b" providerId="LiveId" clId="{E1DD8BD7-BB76-4BFE-B83C-1639F0F16D94}" dt="2021-07-21T19:18:00.843" v="238"/>
        <pc:sldMkLst>
          <pc:docMk/>
          <pc:sldMk cId="1542911628" sldId="649"/>
        </pc:sldMkLst>
        <pc:spChg chg="add mod">
          <ac:chgData name="Nathan Morrison" userId="a8088875ec538e5b" providerId="LiveId" clId="{E1DD8BD7-BB76-4BFE-B83C-1639F0F16D94}" dt="2021-07-21T19:17:35.519" v="235" actId="207"/>
          <ac:spMkLst>
            <pc:docMk/>
            <pc:sldMk cId="1542911628" sldId="649"/>
            <ac:spMk id="8" creationId="{592088D4-B811-46C8-B177-C3C6965D0C16}"/>
          </ac:spMkLst>
        </pc:spChg>
        <pc:spChg chg="mod">
          <ac:chgData name="Nathan Morrison" userId="a8088875ec538e5b" providerId="LiveId" clId="{E1DD8BD7-BB76-4BFE-B83C-1639F0F16D94}" dt="2021-07-21T19:17:43.957" v="236" actId="1076"/>
          <ac:spMkLst>
            <pc:docMk/>
            <pc:sldMk cId="1542911628" sldId="649"/>
            <ac:spMk id="6148" creationId="{00000000-0000-0000-0000-000000000000}"/>
          </ac:spMkLst>
        </pc:spChg>
        <pc:spChg chg="del">
          <ac:chgData name="Nathan Morrison" userId="a8088875ec538e5b" providerId="LiveId" clId="{E1DD8BD7-BB76-4BFE-B83C-1639F0F16D94}" dt="2021-07-21T19:16:50.611" v="226" actId="478"/>
          <ac:spMkLst>
            <pc:docMk/>
            <pc:sldMk cId="1542911628" sldId="649"/>
            <ac:spMk id="11266" creationId="{00000000-0000-0000-0000-000000000000}"/>
          </ac:spMkLst>
        </pc:spChg>
        <pc:spChg chg="mod">
          <ac:chgData name="Nathan Morrison" userId="a8088875ec538e5b" providerId="LiveId" clId="{E1DD8BD7-BB76-4BFE-B83C-1639F0F16D94}" dt="2021-07-21T19:16:19.269" v="221" actId="14100"/>
          <ac:spMkLst>
            <pc:docMk/>
            <pc:sldMk cId="1542911628" sldId="649"/>
            <ac:spMk id="11267" creationId="{00000000-0000-0000-0000-000000000000}"/>
          </ac:spMkLst>
        </pc:spChg>
        <pc:picChg chg="mod">
          <ac:chgData name="Nathan Morrison" userId="a8088875ec538e5b" providerId="LiveId" clId="{E1DD8BD7-BB76-4BFE-B83C-1639F0F16D94}" dt="2021-07-21T19:16:01.761" v="218" actId="14100"/>
          <ac:picMkLst>
            <pc:docMk/>
            <pc:sldMk cId="1542911628" sldId="649"/>
            <ac:picMk id="4" creationId="{AA52D535-BBEA-448D-B711-C8272FCA1048}"/>
          </ac:picMkLst>
        </pc:picChg>
      </pc:sldChg>
      <pc:sldChg chg="new del">
        <pc:chgData name="Nathan Morrison" userId="a8088875ec538e5b" providerId="LiveId" clId="{E1DD8BD7-BB76-4BFE-B83C-1639F0F16D94}" dt="2021-07-21T19:15:50.442" v="215" actId="47"/>
        <pc:sldMkLst>
          <pc:docMk/>
          <pc:sldMk cId="2833742169" sldId="650"/>
        </pc:sldMkLst>
      </pc:sldChg>
      <pc:sldChg chg="add del">
        <pc:chgData name="Nathan Morrison" userId="a8088875ec538e5b" providerId="LiveId" clId="{E1DD8BD7-BB76-4BFE-B83C-1639F0F16D94}" dt="2021-07-21T19:15:51.318" v="216" actId="47"/>
        <pc:sldMkLst>
          <pc:docMk/>
          <pc:sldMk cId="1674330441" sldId="6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92404" tIns="46201" rIns="92404" bIns="46201"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5693"/>
          </a:xfrm>
          <a:prstGeom prst="rect">
            <a:avLst/>
          </a:prstGeom>
        </p:spPr>
        <p:txBody>
          <a:bodyPr vert="horz" lIns="92404" tIns="46201" rIns="92404" bIns="46201" rtlCol="0"/>
          <a:lstStyle>
            <a:lvl1pPr algn="r">
              <a:defRPr sz="1200"/>
            </a:lvl1pPr>
          </a:lstStyle>
          <a:p>
            <a:fld id="{27A5A195-6894-4607-9016-BD7573152E5D}" type="datetimeFigureOut">
              <a:rPr lang="en-US" smtClean="0"/>
              <a:pPr/>
              <a:t>7/29/2021</a:t>
            </a:fld>
            <a:endParaRPr lang="en-US"/>
          </a:p>
        </p:txBody>
      </p:sp>
      <p:sp>
        <p:nvSpPr>
          <p:cNvPr id="4" name="Footer Placeholder 3"/>
          <p:cNvSpPr>
            <a:spLocks noGrp="1"/>
          </p:cNvSpPr>
          <p:nvPr>
            <p:ph type="ftr" sz="quarter" idx="2"/>
          </p:nvPr>
        </p:nvSpPr>
        <p:spPr>
          <a:xfrm>
            <a:off x="1" y="8846554"/>
            <a:ext cx="2971800" cy="465693"/>
          </a:xfrm>
          <a:prstGeom prst="rect">
            <a:avLst/>
          </a:prstGeom>
        </p:spPr>
        <p:txBody>
          <a:bodyPr vert="horz" lIns="92404" tIns="46201" rIns="92404" bIns="46201"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4"/>
            <a:ext cx="2971800" cy="465693"/>
          </a:xfrm>
          <a:prstGeom prst="rect">
            <a:avLst/>
          </a:prstGeom>
        </p:spPr>
        <p:txBody>
          <a:bodyPr vert="horz" lIns="92404" tIns="46201" rIns="92404" bIns="46201" rtlCol="0" anchor="b"/>
          <a:lstStyle>
            <a:lvl1pPr algn="r">
              <a:defRPr sz="1200"/>
            </a:lvl1pPr>
          </a:lstStyle>
          <a:p>
            <a:fld id="{CFC0FC8A-28F2-4524-A8D8-6F64F6D53FF1}" type="slidenum">
              <a:rPr lang="en-US" smtClean="0"/>
              <a:pPr/>
              <a:t>‹#›</a:t>
            </a:fld>
            <a:endParaRPr lang="en-US"/>
          </a:p>
        </p:txBody>
      </p:sp>
    </p:spTree>
    <p:extLst>
      <p:ext uri="{BB962C8B-B14F-4D97-AF65-F5344CB8AC3E}">
        <p14:creationId xmlns:p14="http://schemas.microsoft.com/office/powerpoint/2010/main" val="242530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4" tIns="46201" rIns="92404" bIns="46201" numCol="1" anchor="t" anchorCtr="0" compatLnSpc="1">
            <a:prstTxWarp prst="textNoShape">
              <a:avLst/>
            </a:prstTxWarp>
          </a:bodyPr>
          <a:lstStyle>
            <a:lvl1pPr>
              <a:defRPr sz="1200"/>
            </a:lvl1pPr>
          </a:lstStyle>
          <a:p>
            <a:endParaRPr lang="en-US"/>
          </a:p>
        </p:txBody>
      </p:sp>
      <p:sp>
        <p:nvSpPr>
          <p:cNvPr id="88067" name="Rectangle 3"/>
          <p:cNvSpPr>
            <a:spLocks noGrp="1" noChangeArrowheads="1"/>
          </p:cNvSpPr>
          <p:nvPr>
            <p:ph type="dt"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4" tIns="46201" rIns="92404" bIns="46201" numCol="1" anchor="t" anchorCtr="0" compatLnSpc="1">
            <a:prstTxWarp prst="textNoShape">
              <a:avLst/>
            </a:prstTxWarp>
          </a:bodyPr>
          <a:lstStyle>
            <a:lvl1pPr algn="r">
              <a:defRPr sz="1200"/>
            </a:lvl1pPr>
          </a:lstStyle>
          <a:p>
            <a:endParaRPr lang="en-US"/>
          </a:p>
        </p:txBody>
      </p:sp>
      <p:sp>
        <p:nvSpPr>
          <p:cNvPr id="88068" name="Rectangle 4"/>
          <p:cNvSpPr>
            <a:spLocks noGrp="1" noRot="1" noChangeAspect="1" noChangeArrowheads="1" noTextEdit="1"/>
          </p:cNvSpPr>
          <p:nvPr>
            <p:ph type="sldImg" idx="2"/>
          </p:nvPr>
        </p:nvSpPr>
        <p:spPr bwMode="auto">
          <a:xfrm>
            <a:off x="809625" y="698500"/>
            <a:ext cx="5238750" cy="34925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9" name="Rectangle 5"/>
          <p:cNvSpPr>
            <a:spLocks noGrp="1" noChangeArrowheads="1"/>
          </p:cNvSpPr>
          <p:nvPr>
            <p:ph type="body" sz="quarter" idx="3"/>
          </p:nvPr>
        </p:nvSpPr>
        <p:spPr bwMode="auto">
          <a:xfrm>
            <a:off x="914400" y="4424086"/>
            <a:ext cx="5029200" cy="41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4" tIns="46201" rIns="92404" bIns="462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070" name="Rectangle 6"/>
          <p:cNvSpPr>
            <a:spLocks noGrp="1" noChangeArrowheads="1"/>
          </p:cNvSpPr>
          <p:nvPr>
            <p:ph type="ftr" sz="quarter" idx="4"/>
          </p:nvPr>
        </p:nvSpPr>
        <p:spPr bwMode="auto">
          <a:xfrm>
            <a:off x="1" y="8848171"/>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4" tIns="46201" rIns="92404" bIns="46201" numCol="1" anchor="b" anchorCtr="0" compatLnSpc="1">
            <a:prstTxWarp prst="textNoShape">
              <a:avLst/>
            </a:prstTxWarp>
          </a:bodyPr>
          <a:lstStyle>
            <a:lvl1pPr>
              <a:defRPr sz="1200"/>
            </a:lvl1pPr>
          </a:lstStyle>
          <a:p>
            <a:endParaRPr lang="en-US"/>
          </a:p>
        </p:txBody>
      </p:sp>
      <p:sp>
        <p:nvSpPr>
          <p:cNvPr id="88071" name="Rectangle 7"/>
          <p:cNvSpPr>
            <a:spLocks noGrp="1" noChangeArrowheads="1"/>
          </p:cNvSpPr>
          <p:nvPr>
            <p:ph type="sldNum" sz="quarter" idx="5"/>
          </p:nvPr>
        </p:nvSpPr>
        <p:spPr bwMode="auto">
          <a:xfrm>
            <a:off x="3886200" y="8848171"/>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4" tIns="46201" rIns="92404" bIns="46201" numCol="1" anchor="b" anchorCtr="0" compatLnSpc="1">
            <a:prstTxWarp prst="textNoShape">
              <a:avLst/>
            </a:prstTxWarp>
          </a:bodyPr>
          <a:lstStyle>
            <a:lvl1pPr algn="r">
              <a:defRPr sz="1200"/>
            </a:lvl1pPr>
          </a:lstStyle>
          <a:p>
            <a:fld id="{38528C52-4714-4323-92E9-487DC11A9A26}" type="slidenum">
              <a:rPr lang="en-US"/>
              <a:pPr/>
              <a:t>‹#›</a:t>
            </a:fld>
            <a:endParaRPr lang="en-US"/>
          </a:p>
        </p:txBody>
      </p:sp>
    </p:spTree>
    <p:extLst>
      <p:ext uri="{BB962C8B-B14F-4D97-AF65-F5344CB8AC3E}">
        <p14:creationId xmlns:p14="http://schemas.microsoft.com/office/powerpoint/2010/main" val="919778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By Nathan L Morrison </a:t>
            </a:r>
          </a:p>
          <a:p>
            <a:pPr eaLnBrk="1" hangingPunct="1"/>
            <a:r>
              <a:rPr lang="en-US" dirty="0"/>
              <a:t>All Scripture given is from NASB unless otherwise stated</a:t>
            </a:r>
          </a:p>
          <a:p>
            <a:pPr eaLnBrk="1" hangingPunct="1"/>
            <a:endParaRPr lang="en-US" dirty="0"/>
          </a:p>
          <a:p>
            <a:pPr defTabSz="924036" eaLnBrk="1" hangingPunct="1">
              <a:defRPr/>
            </a:pPr>
            <a:r>
              <a:rPr lang="en-US" dirty="0"/>
              <a:t>For further study, or if questions, please Call: 804-277-1983 or Visit: www.courthousechurchofchrist.com</a:t>
            </a:r>
          </a:p>
          <a:p>
            <a:pPr defTabSz="924036" eaLnBrk="1" hangingPunct="1">
              <a:defRPr/>
            </a:pPr>
            <a:endParaRPr lang="en-US" dirty="0"/>
          </a:p>
          <a:p>
            <a:pPr defTabSz="924036" eaLnBrk="1" hangingPunct="1">
              <a:defRPr/>
            </a:pPr>
            <a:r>
              <a:rPr lang="en-US" dirty="0"/>
              <a:t>PowerPoint Background from </a:t>
            </a:r>
            <a:r>
              <a:rPr lang="en-US" baseline="0" dirty="0"/>
              <a:t>Rod MacArthur</a:t>
            </a:r>
            <a:endParaRPr lang="en-US" dirty="0"/>
          </a:p>
          <a:p>
            <a:pPr defTabSz="924036" eaLnBrk="1" hangingPunct="1">
              <a:defRPr/>
            </a:pPr>
            <a:endParaRPr lang="en-US" dirty="0"/>
          </a:p>
          <a:p>
            <a:pPr defTabSz="924036" eaLnBrk="1" hangingPunct="1">
              <a:defRPr/>
            </a:pPr>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1</a:t>
            </a:fld>
            <a:endParaRPr lang="en-US"/>
          </a:p>
        </p:txBody>
      </p:sp>
    </p:spTree>
    <p:extLst>
      <p:ext uri="{BB962C8B-B14F-4D97-AF65-F5344CB8AC3E}">
        <p14:creationId xmlns:p14="http://schemas.microsoft.com/office/powerpoint/2010/main" val="2188741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10</a:t>
            </a:fld>
            <a:endParaRPr lang="en-US"/>
          </a:p>
        </p:txBody>
      </p:sp>
    </p:spTree>
    <p:extLst>
      <p:ext uri="{BB962C8B-B14F-4D97-AF65-F5344CB8AC3E}">
        <p14:creationId xmlns:p14="http://schemas.microsoft.com/office/powerpoint/2010/main" val="27738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11</a:t>
            </a:fld>
            <a:endParaRPr lang="en-US"/>
          </a:p>
        </p:txBody>
      </p:sp>
    </p:spTree>
    <p:extLst>
      <p:ext uri="{BB962C8B-B14F-4D97-AF65-F5344CB8AC3E}">
        <p14:creationId xmlns:p14="http://schemas.microsoft.com/office/powerpoint/2010/main" val="277385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8848170"/>
            <a:ext cx="2971800" cy="465693"/>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Writer Michael </a:t>
            </a:r>
            <a:r>
              <a:rPr lang="en-US" dirty="0" err="1"/>
              <a:t>Paulkovich</a:t>
            </a:r>
            <a:r>
              <a:rPr lang="en-US" dirty="0"/>
              <a:t> says, “'Jesus NEVER existed” (2014)</a:t>
            </a:r>
          </a:p>
          <a:p>
            <a:r>
              <a:rPr lang="en-US" dirty="0"/>
              <a:t>http://www.dailymail.co.uk/sciencetech/article-2776194/Jesus-never-existed-Writer-finds-no-mention-Christ-126-historical-texts-says-mythical-character.html http://www.blippitt.com/jesus-discovery/</a:t>
            </a:r>
          </a:p>
          <a:p>
            <a:endParaRPr lang="en-US" dirty="0"/>
          </a:p>
          <a:p>
            <a:r>
              <a:rPr lang="en-US" i="1" u="sng" dirty="0"/>
              <a:t>Caesar's Messiah: The Roman Conspiracy to Invent Jesus</a:t>
            </a:r>
            <a:r>
              <a:rPr lang="en-US" dirty="0"/>
              <a:t> by Joseph </a:t>
            </a:r>
            <a:r>
              <a:rPr lang="en-US" dirty="0" err="1"/>
              <a:t>Atwill</a:t>
            </a:r>
            <a:r>
              <a:rPr lang="en-US" dirty="0"/>
              <a:t> (2011)</a:t>
            </a:r>
          </a:p>
          <a:p>
            <a:r>
              <a:rPr lang="en-US" dirty="0"/>
              <a:t>http://www.dailymail.co.uk/sciencetech/article-2776194/Jesus-never-existed-Writer-finds-no-mention-Christ-126-historical-texts-says-mythical-character.html </a:t>
            </a:r>
          </a:p>
          <a:p>
            <a:r>
              <a:rPr lang="en-US" dirty="0"/>
              <a:t>http://www.amazon.com/Caesars-Messiah-Conspiracy-Flavian-Signature/dp/1461096405/ref=sr_1_1?ie=UTF8&amp;qid=1439429961&amp;sr=8-1&amp;keywords=ceasar%27s+messiah</a:t>
            </a:r>
          </a:p>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2</a:t>
            </a:fld>
            <a:endParaRPr lang="en-US"/>
          </a:p>
        </p:txBody>
      </p:sp>
    </p:spTree>
    <p:extLst>
      <p:ext uri="{BB962C8B-B14F-4D97-AF65-F5344CB8AC3E}">
        <p14:creationId xmlns:p14="http://schemas.microsoft.com/office/powerpoint/2010/main" val="27738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	Both attempts fail in light of the overwhelming evidence that Jesus existed. Even other scholars and historians don’t take these two men seriously. </a:t>
            </a:r>
          </a:p>
          <a:p>
            <a:r>
              <a:rPr lang="en-US" dirty="0"/>
              <a:t>A.	There were early church writers such as Justin Martyr (AD 100- 165) who wrote to Caesar to defend their faith (Justin Martyr’s First &amp; Second 	Apologetics were to Caesar </a:t>
            </a:r>
            <a:r>
              <a:rPr lang="en-US" dirty="0" err="1"/>
              <a:t>Antoninus</a:t>
            </a:r>
            <a:r>
              <a:rPr lang="en-US" dirty="0"/>
              <a:t> Pius, who </a:t>
            </a:r>
            <a:r>
              <a:rPr lang="en-US"/>
              <a:t>reigned AD 138-161)</a:t>
            </a:r>
            <a:endParaRPr lang="en-US" dirty="0"/>
          </a:p>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3</a:t>
            </a:fld>
            <a:endParaRPr lang="en-US"/>
          </a:p>
        </p:txBody>
      </p:sp>
    </p:spTree>
    <p:extLst>
      <p:ext uri="{BB962C8B-B14F-4D97-AF65-F5344CB8AC3E}">
        <p14:creationId xmlns:p14="http://schemas.microsoft.com/office/powerpoint/2010/main" val="277385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4</a:t>
            </a:fld>
            <a:endParaRPr lang="en-US"/>
          </a:p>
        </p:txBody>
      </p:sp>
    </p:spTree>
    <p:extLst>
      <p:ext uri="{BB962C8B-B14F-4D97-AF65-F5344CB8AC3E}">
        <p14:creationId xmlns:p14="http://schemas.microsoft.com/office/powerpoint/2010/main" val="27738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Source:</a:t>
            </a:r>
          </a:p>
          <a:p>
            <a:r>
              <a:rPr lang="en-US">
                <a:solidFill>
                  <a:schemeClr val="tx1"/>
                </a:solidFill>
              </a:rPr>
              <a:t>Headlines in 2012 </a:t>
            </a:r>
            <a:r>
              <a:rPr lang="en-US" dirty="0">
                <a:solidFill>
                  <a:schemeClr val="tx1"/>
                </a:solidFill>
              </a:rPr>
              <a:t>read: “Newly Found Document Holds Eyewitness Account Of Jesus Performing Miracle!”</a:t>
            </a:r>
          </a:p>
          <a:p>
            <a:pPr marL="228600" indent="-228600">
              <a:buFont typeface="+mj-lt"/>
              <a:buAutoNum type="arabicPeriod"/>
            </a:pPr>
            <a:r>
              <a:rPr lang="en-US" dirty="0">
                <a:solidFill>
                  <a:schemeClr val="tx1"/>
                </a:solidFill>
              </a:rPr>
              <a:t>http://worldnewsdailyreport.com/newly-found-document-holds-eyewitness-account-of-jesus-performing-miracle/</a:t>
            </a:r>
          </a:p>
          <a:p>
            <a:pPr marL="228600" indent="-228600">
              <a:buFont typeface="+mj-lt"/>
              <a:buAutoNum type="arabicPeriod"/>
            </a:pPr>
            <a:r>
              <a:rPr lang="en-US" dirty="0">
                <a:solidFill>
                  <a:schemeClr val="tx1"/>
                </a:solidFill>
              </a:rPr>
              <a:t>In 2012 Historian Ignazio </a:t>
            </a:r>
            <a:r>
              <a:rPr lang="en-US" dirty="0" err="1">
                <a:solidFill>
                  <a:schemeClr val="tx1"/>
                </a:solidFill>
              </a:rPr>
              <a:t>Perrucci</a:t>
            </a:r>
            <a:r>
              <a:rPr lang="en-US" dirty="0">
                <a:solidFill>
                  <a:schemeClr val="tx1"/>
                </a:solidFill>
              </a:rPr>
              <a:t>, was hired by the Vatican authorities to sort, analyze and classify 6,000 ancient documents that had been uncovered in the gigantic archive vaults (History repeating: Codex Vaticanus given to scholars in A.D. 1889).</a:t>
            </a:r>
          </a:p>
          <a:p>
            <a:pPr marL="228600" indent="-228600">
              <a:buFont typeface="+mj-lt"/>
              <a:buAutoNum type="arabicPeriod"/>
            </a:pPr>
            <a:r>
              <a:rPr lang="en-US" dirty="0">
                <a:solidFill>
                  <a:schemeClr val="tx1"/>
                </a:solidFill>
              </a:rPr>
              <a:t>He found a manuscript written by the famous Roman historian Marcus Velleius Paterculus, a historian respected for his reliability, about his journey from Parthia to Rome that occurred in A.D. 31.</a:t>
            </a:r>
          </a:p>
          <a:p>
            <a:pPr marL="228600" indent="-228600">
              <a:buFont typeface="+mj-lt"/>
              <a:buAutoNum type="arabicPeriod"/>
            </a:pPr>
            <a:r>
              <a:rPr lang="en-US" dirty="0">
                <a:solidFill>
                  <a:schemeClr val="tx1"/>
                </a:solidFill>
              </a:rPr>
              <a:t>He stopped in a city called </a:t>
            </a:r>
            <a:r>
              <a:rPr lang="en-US" dirty="0" err="1">
                <a:solidFill>
                  <a:schemeClr val="tx1"/>
                </a:solidFill>
              </a:rPr>
              <a:t>Sebaste</a:t>
            </a:r>
            <a:r>
              <a:rPr lang="en-US" dirty="0">
                <a:solidFill>
                  <a:schemeClr val="tx1"/>
                </a:solidFill>
              </a:rPr>
              <a:t> (in modern-day West Bank) and witnessed the arrival of a great leader in the town with a group of disciples and followers, causing many of the lower class people from neighboring villages to gather around them. </a:t>
            </a:r>
          </a:p>
          <a:p>
            <a:pPr marL="228600" indent="-228600">
              <a:buFont typeface="+mj-lt"/>
              <a:buAutoNum type="arabicPeriod"/>
            </a:pPr>
            <a:r>
              <a:rPr lang="en-US" dirty="0">
                <a:solidFill>
                  <a:schemeClr val="tx1"/>
                </a:solidFill>
              </a:rPr>
              <a:t>According to Velleius, that great man’s name was </a:t>
            </a:r>
            <a:r>
              <a:rPr lang="en-US" dirty="0" err="1">
                <a:solidFill>
                  <a:schemeClr val="tx1"/>
                </a:solidFill>
              </a:rPr>
              <a:t>Iēsous</a:t>
            </a:r>
            <a:r>
              <a:rPr lang="en-US" dirty="0">
                <a:solidFill>
                  <a:schemeClr val="tx1"/>
                </a:solidFill>
              </a:rPr>
              <a:t> de </a:t>
            </a:r>
            <a:r>
              <a:rPr lang="en-US" dirty="0" err="1">
                <a:solidFill>
                  <a:schemeClr val="tx1"/>
                </a:solidFill>
              </a:rPr>
              <a:t>Nazarenus</a:t>
            </a:r>
            <a:r>
              <a:rPr lang="en-US" dirty="0">
                <a:solidFill>
                  <a:schemeClr val="tx1"/>
                </a:solidFill>
              </a:rPr>
              <a:t>, a Greco-Latin translation for Jesus of Nazareth!  </a:t>
            </a:r>
          </a:p>
          <a:p>
            <a:pPr marL="228600" indent="-228600">
              <a:buFont typeface="+mj-lt"/>
              <a:buAutoNum type="arabicPeriod"/>
            </a:pPr>
            <a:r>
              <a:rPr lang="en-US" dirty="0">
                <a:solidFill>
                  <a:schemeClr val="tx1"/>
                </a:solidFill>
              </a:rPr>
              <a:t>He then described how he was an eyewitness to Jesus visiting the house of a woman named Elisheba, who had just given birth to a stillborn child. Jesus picked up the dead child and uttered a prayer in Aramaic to the heavens, which the author describes as “</a:t>
            </a:r>
            <a:r>
              <a:rPr lang="en-US" dirty="0" err="1">
                <a:solidFill>
                  <a:schemeClr val="tx1"/>
                </a:solidFill>
              </a:rPr>
              <a:t>immensus</a:t>
            </a:r>
            <a:r>
              <a:rPr lang="en-US" dirty="0">
                <a:solidFill>
                  <a:schemeClr val="tx1"/>
                </a:solidFill>
              </a:rPr>
              <a:t>”, meaning incomprehensible (He didn’t understand Aramaic). To the crowd’s surprise and amazement, the baby came back to life immediately, crying and squirming like a healthy newborn.</a:t>
            </a:r>
          </a:p>
          <a:p>
            <a:pPr marL="228600" indent="-228600">
              <a:buFont typeface="+mj-lt"/>
              <a:buAutoNum type="arabicPeriod"/>
            </a:pPr>
            <a:r>
              <a:rPr lang="en-US" dirty="0">
                <a:solidFill>
                  <a:schemeClr val="tx1"/>
                </a:solidFill>
              </a:rPr>
              <a:t>The composition of the parchment and ink, the literary style and handwriting have all been carefully scrutinized and were considered to be entirely legitimate, dating even the sheepskin parchment to the 1</a:t>
            </a:r>
            <a:r>
              <a:rPr lang="en-US" baseline="30000" dirty="0">
                <a:solidFill>
                  <a:schemeClr val="tx1"/>
                </a:solidFill>
              </a:rPr>
              <a:t>st</a:t>
            </a:r>
            <a:r>
              <a:rPr lang="en-US" dirty="0">
                <a:solidFill>
                  <a:schemeClr val="tx1"/>
                </a:solidFill>
              </a:rPr>
              <a:t> century, more precisely from between A.D. 20-45 (Fits the historian’s A.D. 31 trip)!</a:t>
            </a:r>
          </a:p>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5</a:t>
            </a:fld>
            <a:endParaRPr lang="en-US" dirty="0"/>
          </a:p>
        </p:txBody>
      </p:sp>
    </p:spTree>
    <p:extLst>
      <p:ext uri="{BB962C8B-B14F-4D97-AF65-F5344CB8AC3E}">
        <p14:creationId xmlns:p14="http://schemas.microsoft.com/office/powerpoint/2010/main" val="27738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6</a:t>
            </a:fld>
            <a:endParaRPr lang="en-US"/>
          </a:p>
        </p:txBody>
      </p:sp>
    </p:spTree>
    <p:extLst>
      <p:ext uri="{BB962C8B-B14F-4D97-AF65-F5344CB8AC3E}">
        <p14:creationId xmlns:p14="http://schemas.microsoft.com/office/powerpoint/2010/main" val="226951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7</a:t>
            </a:fld>
            <a:endParaRPr lang="en-US"/>
          </a:p>
        </p:txBody>
      </p:sp>
    </p:spTree>
    <p:extLst>
      <p:ext uri="{BB962C8B-B14F-4D97-AF65-F5344CB8AC3E}">
        <p14:creationId xmlns:p14="http://schemas.microsoft.com/office/powerpoint/2010/main" val="27738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8</a:t>
            </a:fld>
            <a:endParaRPr lang="en-US"/>
          </a:p>
        </p:txBody>
      </p:sp>
    </p:spTree>
    <p:extLst>
      <p:ext uri="{BB962C8B-B14F-4D97-AF65-F5344CB8AC3E}">
        <p14:creationId xmlns:p14="http://schemas.microsoft.com/office/powerpoint/2010/main" val="27738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28C52-4714-4323-92E9-487DC11A9A26}" type="slidenum">
              <a:rPr lang="en-US" smtClean="0"/>
              <a:pPr/>
              <a:t>9</a:t>
            </a:fld>
            <a:endParaRPr lang="en-US"/>
          </a:p>
        </p:txBody>
      </p:sp>
    </p:spTree>
    <p:extLst>
      <p:ext uri="{BB962C8B-B14F-4D97-AF65-F5344CB8AC3E}">
        <p14:creationId xmlns:p14="http://schemas.microsoft.com/office/powerpoint/2010/main" val="277385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22902" name="Group 22"/>
          <p:cNvGrpSpPr>
            <a:grpSpLocks/>
          </p:cNvGrpSpPr>
          <p:nvPr userDrawn="1"/>
        </p:nvGrpSpPr>
        <p:grpSpPr bwMode="auto">
          <a:xfrm>
            <a:off x="0" y="0"/>
            <a:ext cx="10287000" cy="6858000"/>
            <a:chOff x="0" y="0"/>
            <a:chExt cx="6480" cy="4320"/>
          </a:xfrm>
        </p:grpSpPr>
        <p:grpSp>
          <p:nvGrpSpPr>
            <p:cNvPr id="122895" name="Group 15"/>
            <p:cNvGrpSpPr>
              <a:grpSpLocks/>
            </p:cNvGrpSpPr>
            <p:nvPr userDrawn="1"/>
          </p:nvGrpSpPr>
          <p:grpSpPr bwMode="auto">
            <a:xfrm>
              <a:off x="0" y="0"/>
              <a:ext cx="6480" cy="4320"/>
              <a:chOff x="0" y="0"/>
              <a:chExt cx="6480" cy="4320"/>
            </a:xfrm>
          </p:grpSpPr>
          <p:pic>
            <p:nvPicPr>
              <p:cNvPr id="122896"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l="833" t="555" b="555"/>
              <a:stretch>
                <a:fillRect/>
              </a:stretch>
            </p:blipFill>
            <p:spPr bwMode="auto">
              <a:xfrm>
                <a:off x="0" y="0"/>
                <a:ext cx="648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97" name="Rectangle 17"/>
              <p:cNvSpPr>
                <a:spLocks noChangeArrowheads="1"/>
              </p:cNvSpPr>
              <p:nvPr/>
            </p:nvSpPr>
            <p:spPr bwMode="auto">
              <a:xfrm>
                <a:off x="2322" y="624"/>
                <a:ext cx="1728" cy="38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8" name="Rectangle 18"/>
              <p:cNvSpPr>
                <a:spLocks noChangeArrowheads="1"/>
              </p:cNvSpPr>
              <p:nvPr/>
            </p:nvSpPr>
            <p:spPr bwMode="auto">
              <a:xfrm>
                <a:off x="5022" y="1776"/>
                <a:ext cx="432"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9" name="Rectangle 19"/>
              <p:cNvSpPr>
                <a:spLocks noChangeArrowheads="1"/>
              </p:cNvSpPr>
              <p:nvPr/>
            </p:nvSpPr>
            <p:spPr bwMode="auto">
              <a:xfrm>
                <a:off x="1566" y="2640"/>
                <a:ext cx="3225" cy="91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0" name="Rectangle 20"/>
              <p:cNvSpPr>
                <a:spLocks noChangeArrowheads="1"/>
              </p:cNvSpPr>
              <p:nvPr/>
            </p:nvSpPr>
            <p:spPr bwMode="auto">
              <a:xfrm>
                <a:off x="2646" y="3504"/>
                <a:ext cx="1134" cy="2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2901" name="Oval 21"/>
            <p:cNvSpPr>
              <a:spLocks noChangeArrowheads="1"/>
            </p:cNvSpPr>
            <p:nvPr userDrawn="1"/>
          </p:nvSpPr>
          <p:spPr bwMode="auto">
            <a:xfrm>
              <a:off x="850" y="624"/>
              <a:ext cx="4790" cy="24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2892" name="Rectangle 12"/>
          <p:cNvSpPr>
            <a:spLocks noGrp="1" noChangeArrowheads="1"/>
          </p:cNvSpPr>
          <p:nvPr>
            <p:ph type="ctrTitle"/>
          </p:nvPr>
        </p:nvSpPr>
        <p:spPr>
          <a:xfrm>
            <a:off x="771525" y="2130425"/>
            <a:ext cx="8743950" cy="1470025"/>
          </a:xfrm>
        </p:spPr>
        <p:txBody>
          <a:bodyPr/>
          <a:lstStyle>
            <a:lvl1pPr>
              <a:defRPr>
                <a:solidFill>
                  <a:srgbClr val="CC9900"/>
                </a:solidFill>
              </a:defRPr>
            </a:lvl1pPr>
          </a:lstStyle>
          <a:p>
            <a:pPr lvl="0"/>
            <a:r>
              <a:rPr lang="en-US" noProof="0"/>
              <a:t>Click to edit Master title style</a:t>
            </a:r>
          </a:p>
        </p:txBody>
      </p:sp>
      <p:sp>
        <p:nvSpPr>
          <p:cNvPr id="122893" name="Rectangle 13"/>
          <p:cNvSpPr>
            <a:spLocks noGrp="1" noChangeArrowheads="1"/>
          </p:cNvSpPr>
          <p:nvPr>
            <p:ph type="subTitle" idx="1"/>
          </p:nvPr>
        </p:nvSpPr>
        <p:spPr>
          <a:xfrm>
            <a:off x="1543050" y="3886200"/>
            <a:ext cx="7200900" cy="1752600"/>
          </a:xfrm>
        </p:spPr>
        <p:txBody>
          <a:bodyPr anchor="t"/>
          <a:lstStyle>
            <a:lvl1pPr marL="0" indent="0" algn="ctr">
              <a:buFontTx/>
              <a:buNone/>
              <a:defRPr>
                <a:solidFill>
                  <a:srgbClr val="FFFF00"/>
                </a:solidFill>
              </a:defRPr>
            </a:lvl1pPr>
          </a:lstStyle>
          <a:p>
            <a:pPr lvl="0"/>
            <a:r>
              <a:rPr lang="en-US" noProof="0"/>
              <a:t>Click to edit Master subtitle style</a:t>
            </a:r>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051311"/>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316093"/>
      </p:ext>
    </p:extLst>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61578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720289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323141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248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2471496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619202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238562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8137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205629"/>
      </p:ext>
    </p:extLst>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2022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3817501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143149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23515461"/>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14950" y="1981200"/>
            <a:ext cx="20240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91413" y="1981200"/>
            <a:ext cx="20240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970855"/>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521521"/>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2436100"/>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095874"/>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2049780"/>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0174661"/>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8" name="Group 24"/>
          <p:cNvGrpSpPr>
            <a:grpSpLocks/>
          </p:cNvGrpSpPr>
          <p:nvPr userDrawn="1"/>
        </p:nvGrpSpPr>
        <p:grpSpPr bwMode="auto">
          <a:xfrm>
            <a:off x="0" y="0"/>
            <a:ext cx="10304463" cy="6858000"/>
            <a:chOff x="0" y="0"/>
            <a:chExt cx="5770" cy="4320"/>
          </a:xfrm>
        </p:grpSpPr>
        <p:sp>
          <p:nvSpPr>
            <p:cNvPr id="1043" name="Rectangle 19"/>
            <p:cNvSpPr>
              <a:spLocks noChangeArrowheads="1"/>
            </p:cNvSpPr>
            <p:nvPr/>
          </p:nvSpPr>
          <p:spPr bwMode="auto">
            <a:xfrm>
              <a:off x="3597" y="0"/>
              <a:ext cx="1275" cy="4219"/>
            </a:xfrm>
            <a:prstGeom prst="rect">
              <a:avLst/>
            </a:prstGeom>
            <a:gradFill rotWithShape="0">
              <a:gsLst>
                <a:gs pos="0">
                  <a:schemeClr val="bg1"/>
                </a:gs>
                <a:gs pos="50000">
                  <a:srgbClr val="EAEAEA"/>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10"/>
            <p:cNvSpPr>
              <a:spLocks noChangeArrowheads="1"/>
            </p:cNvSpPr>
            <p:nvPr/>
          </p:nvSpPr>
          <p:spPr bwMode="auto">
            <a:xfrm>
              <a:off x="146" y="129"/>
              <a:ext cx="266" cy="4010"/>
            </a:xfrm>
            <a:prstGeom prst="rect">
              <a:avLst/>
            </a:prstGeom>
            <a:solidFill>
              <a:srgbClr val="FFBF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1"/>
            <p:cNvSpPr>
              <a:spLocks noChangeArrowheads="1"/>
            </p:cNvSpPr>
            <p:nvPr/>
          </p:nvSpPr>
          <p:spPr bwMode="auto">
            <a:xfrm>
              <a:off x="5358" y="129"/>
              <a:ext cx="266" cy="4011"/>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Freeform 13"/>
            <p:cNvSpPr>
              <a:spLocks/>
            </p:cNvSpPr>
            <p:nvPr/>
          </p:nvSpPr>
          <p:spPr bwMode="auto">
            <a:xfrm>
              <a:off x="132" y="3805"/>
              <a:ext cx="5473" cy="337"/>
            </a:xfrm>
            <a:custGeom>
              <a:avLst/>
              <a:gdLst>
                <a:gd name="T0" fmla="*/ 254 w 5473"/>
                <a:gd name="T1" fmla="*/ 53 h 337"/>
                <a:gd name="T2" fmla="*/ 1380 w 5473"/>
                <a:gd name="T3" fmla="*/ 33 h 337"/>
                <a:gd name="T4" fmla="*/ 2572 w 5473"/>
                <a:gd name="T5" fmla="*/ 8 h 337"/>
                <a:gd name="T6" fmla="*/ 2731 w 5473"/>
                <a:gd name="T7" fmla="*/ 158 h 337"/>
                <a:gd name="T8" fmla="*/ 2876 w 5473"/>
                <a:gd name="T9" fmla="*/ 0 h 337"/>
                <a:gd name="T10" fmla="*/ 4043 w 5473"/>
                <a:gd name="T11" fmla="*/ 33 h 337"/>
                <a:gd name="T12" fmla="*/ 5235 w 5473"/>
                <a:gd name="T13" fmla="*/ 41 h 337"/>
                <a:gd name="T14" fmla="*/ 5473 w 5473"/>
                <a:gd name="T15" fmla="*/ 304 h 337"/>
                <a:gd name="T16" fmla="*/ 194 w 5473"/>
                <a:gd name="T17" fmla="*/ 335 h 337"/>
                <a:gd name="T18" fmla="*/ 0 w 5473"/>
                <a:gd name="T19"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3" h="337">
                  <a:moveTo>
                    <a:pt x="254" y="53"/>
                  </a:moveTo>
                  <a:lnTo>
                    <a:pt x="1380" y="33"/>
                  </a:lnTo>
                  <a:lnTo>
                    <a:pt x="2572" y="8"/>
                  </a:lnTo>
                  <a:lnTo>
                    <a:pt x="2731" y="158"/>
                  </a:lnTo>
                  <a:lnTo>
                    <a:pt x="2876" y="0"/>
                  </a:lnTo>
                  <a:lnTo>
                    <a:pt x="4043" y="33"/>
                  </a:lnTo>
                  <a:lnTo>
                    <a:pt x="5235" y="41"/>
                  </a:lnTo>
                  <a:lnTo>
                    <a:pt x="5473" y="304"/>
                  </a:lnTo>
                  <a:lnTo>
                    <a:pt x="194" y="335"/>
                  </a:lnTo>
                  <a:lnTo>
                    <a:pt x="0" y="337"/>
                  </a:lnTo>
                </a:path>
              </a:pathLst>
            </a:custGeom>
            <a:solidFill>
              <a:srgbClr val="FF7D7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15"/>
            <p:cNvSpPr>
              <a:spLocks noChangeArrowheads="1"/>
            </p:cNvSpPr>
            <p:nvPr/>
          </p:nvSpPr>
          <p:spPr bwMode="auto">
            <a:xfrm>
              <a:off x="5546" y="0"/>
              <a:ext cx="214" cy="4320"/>
            </a:xfrm>
            <a:prstGeom prst="rect">
              <a:avLst/>
            </a:prstGeom>
            <a:gradFill rotWithShape="0">
              <a:gsLst>
                <a:gs pos="0">
                  <a:srgbClr val="663300"/>
                </a:gs>
                <a:gs pos="50000">
                  <a:srgbClr val="AC7F00"/>
                </a:gs>
                <a:gs pos="100000">
                  <a:srgbClr val="66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p:cNvSpPr>
              <a:spLocks noChangeArrowheads="1"/>
            </p:cNvSpPr>
            <p:nvPr/>
          </p:nvSpPr>
          <p:spPr bwMode="auto">
            <a:xfrm>
              <a:off x="0" y="0"/>
              <a:ext cx="231" cy="4320"/>
            </a:xfrm>
            <a:prstGeom prst="rect">
              <a:avLst/>
            </a:prstGeom>
            <a:gradFill rotWithShape="0">
              <a:gsLst>
                <a:gs pos="0">
                  <a:srgbClr val="663300"/>
                </a:gs>
                <a:gs pos="50000">
                  <a:srgbClr val="AC7F00"/>
                </a:gs>
                <a:gs pos="100000">
                  <a:srgbClr val="6633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Freeform 17"/>
            <p:cNvSpPr>
              <a:spLocks/>
            </p:cNvSpPr>
            <p:nvPr/>
          </p:nvSpPr>
          <p:spPr bwMode="auto">
            <a:xfrm>
              <a:off x="0" y="4027"/>
              <a:ext cx="5769" cy="293"/>
            </a:xfrm>
            <a:custGeom>
              <a:avLst/>
              <a:gdLst>
                <a:gd name="T0" fmla="*/ 0 w 5769"/>
                <a:gd name="T1" fmla="*/ 293 h 293"/>
                <a:gd name="T2" fmla="*/ 240 w 5769"/>
                <a:gd name="T3" fmla="*/ 36 h 293"/>
                <a:gd name="T4" fmla="*/ 1512 w 5769"/>
                <a:gd name="T5" fmla="*/ 25 h 293"/>
                <a:gd name="T6" fmla="*/ 2540 w 5769"/>
                <a:gd name="T7" fmla="*/ 0 h 293"/>
                <a:gd name="T8" fmla="*/ 2605 w 5769"/>
                <a:gd name="T9" fmla="*/ 74 h 293"/>
                <a:gd name="T10" fmla="*/ 3074 w 5769"/>
                <a:gd name="T11" fmla="*/ 74 h 293"/>
                <a:gd name="T12" fmla="*/ 3164 w 5769"/>
                <a:gd name="T13" fmla="*/ 0 h 293"/>
                <a:gd name="T14" fmla="*/ 4315 w 5769"/>
                <a:gd name="T15" fmla="*/ 25 h 293"/>
                <a:gd name="T16" fmla="*/ 5546 w 5769"/>
                <a:gd name="T17" fmla="*/ 27 h 293"/>
                <a:gd name="T18" fmla="*/ 5769 w 5769"/>
                <a:gd name="T19" fmla="*/ 293 h 293"/>
                <a:gd name="T20" fmla="*/ 0 w 5769"/>
                <a:gd name="T21"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9" h="293">
                  <a:moveTo>
                    <a:pt x="0" y="293"/>
                  </a:moveTo>
                  <a:lnTo>
                    <a:pt x="240" y="36"/>
                  </a:lnTo>
                  <a:lnTo>
                    <a:pt x="1512" y="25"/>
                  </a:lnTo>
                  <a:lnTo>
                    <a:pt x="2540" y="0"/>
                  </a:lnTo>
                  <a:lnTo>
                    <a:pt x="2605" y="74"/>
                  </a:lnTo>
                  <a:lnTo>
                    <a:pt x="3074" y="74"/>
                  </a:lnTo>
                  <a:lnTo>
                    <a:pt x="3164" y="0"/>
                  </a:lnTo>
                  <a:lnTo>
                    <a:pt x="4315" y="25"/>
                  </a:lnTo>
                  <a:lnTo>
                    <a:pt x="5546" y="27"/>
                  </a:lnTo>
                  <a:lnTo>
                    <a:pt x="5769" y="293"/>
                  </a:lnTo>
                  <a:lnTo>
                    <a:pt x="0" y="293"/>
                  </a:lnTo>
                  <a:close/>
                </a:path>
              </a:pathLst>
            </a:custGeom>
            <a:gradFill rotWithShape="0">
              <a:gsLst>
                <a:gs pos="0">
                  <a:srgbClr val="663300"/>
                </a:gs>
                <a:gs pos="50000">
                  <a:srgbClr val="AC7F00"/>
                </a:gs>
                <a:gs pos="100000">
                  <a:srgbClr val="6633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Freeform 12"/>
            <p:cNvSpPr>
              <a:spLocks/>
            </p:cNvSpPr>
            <p:nvPr/>
          </p:nvSpPr>
          <p:spPr bwMode="auto">
            <a:xfrm>
              <a:off x="1" y="0"/>
              <a:ext cx="5769" cy="240"/>
            </a:xfrm>
            <a:custGeom>
              <a:avLst/>
              <a:gdLst>
                <a:gd name="T0" fmla="*/ 0 w 5769"/>
                <a:gd name="T1" fmla="*/ 0 h 240"/>
                <a:gd name="T2" fmla="*/ 213 w 5769"/>
                <a:gd name="T3" fmla="*/ 214 h 240"/>
                <a:gd name="T4" fmla="*/ 222 w 5769"/>
                <a:gd name="T5" fmla="*/ 206 h 240"/>
                <a:gd name="T6" fmla="*/ 419 w 5769"/>
                <a:gd name="T7" fmla="*/ 129 h 240"/>
                <a:gd name="T8" fmla="*/ 1429 w 5769"/>
                <a:gd name="T9" fmla="*/ 131 h 240"/>
                <a:gd name="T10" fmla="*/ 2728 w 5769"/>
                <a:gd name="T11" fmla="*/ 99 h 240"/>
                <a:gd name="T12" fmla="*/ 2880 w 5769"/>
                <a:gd name="T13" fmla="*/ 240 h 240"/>
                <a:gd name="T14" fmla="*/ 3007 w 5769"/>
                <a:gd name="T15" fmla="*/ 99 h 240"/>
                <a:gd name="T16" fmla="*/ 4166 w 5769"/>
                <a:gd name="T17" fmla="*/ 123 h 240"/>
                <a:gd name="T18" fmla="*/ 5365 w 5769"/>
                <a:gd name="T19" fmla="*/ 129 h 240"/>
                <a:gd name="T20" fmla="*/ 5553 w 5769"/>
                <a:gd name="T21" fmla="*/ 206 h 240"/>
                <a:gd name="T22" fmla="*/ 5553 w 5769"/>
                <a:gd name="T23" fmla="*/ 214 h 240"/>
                <a:gd name="T24" fmla="*/ 5769 w 5769"/>
                <a:gd name="T25" fmla="*/ 0 h 240"/>
                <a:gd name="T26" fmla="*/ 0 w 5769"/>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9" h="240">
                  <a:moveTo>
                    <a:pt x="0" y="0"/>
                  </a:moveTo>
                  <a:lnTo>
                    <a:pt x="213" y="214"/>
                  </a:lnTo>
                  <a:lnTo>
                    <a:pt x="222" y="206"/>
                  </a:lnTo>
                  <a:lnTo>
                    <a:pt x="419" y="129"/>
                  </a:lnTo>
                  <a:lnTo>
                    <a:pt x="1429" y="131"/>
                  </a:lnTo>
                  <a:lnTo>
                    <a:pt x="2728" y="99"/>
                  </a:lnTo>
                  <a:lnTo>
                    <a:pt x="2880" y="240"/>
                  </a:lnTo>
                  <a:lnTo>
                    <a:pt x="3007" y="99"/>
                  </a:lnTo>
                  <a:lnTo>
                    <a:pt x="4166" y="123"/>
                  </a:lnTo>
                  <a:lnTo>
                    <a:pt x="5365" y="129"/>
                  </a:lnTo>
                  <a:lnTo>
                    <a:pt x="5553" y="206"/>
                  </a:lnTo>
                  <a:lnTo>
                    <a:pt x="5553" y="214"/>
                  </a:lnTo>
                  <a:lnTo>
                    <a:pt x="5769" y="0"/>
                  </a:lnTo>
                  <a:lnTo>
                    <a:pt x="0" y="0"/>
                  </a:lnTo>
                  <a:close/>
                </a:path>
              </a:pathLst>
            </a:custGeom>
            <a:gradFill rotWithShape="0">
              <a:gsLst>
                <a:gs pos="0">
                  <a:srgbClr val="663300"/>
                </a:gs>
                <a:gs pos="50000">
                  <a:srgbClr val="AC7F00"/>
                </a:gs>
                <a:gs pos="100000">
                  <a:srgbClr val="6633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Freeform 14"/>
            <p:cNvSpPr>
              <a:spLocks/>
            </p:cNvSpPr>
            <p:nvPr/>
          </p:nvSpPr>
          <p:spPr bwMode="auto">
            <a:xfrm>
              <a:off x="2885" y="16"/>
              <a:ext cx="287" cy="3049"/>
            </a:xfrm>
            <a:custGeom>
              <a:avLst/>
              <a:gdLst>
                <a:gd name="T0" fmla="*/ 11 w 287"/>
                <a:gd name="T1" fmla="*/ 153 h 3049"/>
                <a:gd name="T2" fmla="*/ 0 w 287"/>
                <a:gd name="T3" fmla="*/ 3049 h 3049"/>
                <a:gd name="T4" fmla="*/ 156 w 287"/>
                <a:gd name="T5" fmla="*/ 2785 h 3049"/>
                <a:gd name="T6" fmla="*/ 287 w 287"/>
                <a:gd name="T7" fmla="*/ 2933 h 3049"/>
                <a:gd name="T8" fmla="*/ 246 w 287"/>
                <a:gd name="T9" fmla="*/ 0 h 3049"/>
                <a:gd name="T10" fmla="*/ 114 w 287"/>
                <a:gd name="T11" fmla="*/ 50 h 3049"/>
                <a:gd name="T12" fmla="*/ 11 w 287"/>
                <a:gd name="T13" fmla="*/ 153 h 3049"/>
              </a:gdLst>
              <a:ahLst/>
              <a:cxnLst>
                <a:cxn ang="0">
                  <a:pos x="T0" y="T1"/>
                </a:cxn>
                <a:cxn ang="0">
                  <a:pos x="T2" y="T3"/>
                </a:cxn>
                <a:cxn ang="0">
                  <a:pos x="T4" y="T5"/>
                </a:cxn>
                <a:cxn ang="0">
                  <a:pos x="T6" y="T7"/>
                </a:cxn>
                <a:cxn ang="0">
                  <a:pos x="T8" y="T9"/>
                </a:cxn>
                <a:cxn ang="0">
                  <a:pos x="T10" y="T11"/>
                </a:cxn>
                <a:cxn ang="0">
                  <a:pos x="T12" y="T13"/>
                </a:cxn>
              </a:cxnLst>
              <a:rect l="0" t="0" r="r" b="b"/>
              <a:pathLst>
                <a:path w="287" h="3049">
                  <a:moveTo>
                    <a:pt x="11" y="153"/>
                  </a:moveTo>
                  <a:lnTo>
                    <a:pt x="0" y="3049"/>
                  </a:lnTo>
                  <a:lnTo>
                    <a:pt x="156" y="2785"/>
                  </a:lnTo>
                  <a:lnTo>
                    <a:pt x="287" y="2933"/>
                  </a:lnTo>
                  <a:lnTo>
                    <a:pt x="246" y="0"/>
                  </a:lnTo>
                  <a:lnTo>
                    <a:pt x="114" y="50"/>
                  </a:lnTo>
                  <a:lnTo>
                    <a:pt x="11" y="153"/>
                  </a:lnTo>
                  <a:close/>
                </a:path>
              </a:pathLst>
            </a:cu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53" name="Picture 29" descr="Rectangle 13_pptX"/>
          <p:cNvPicPr>
            <a:picLocks noChangeAspect="1" noChangeArrowheads="1"/>
          </p:cNvPicPr>
          <p:nvPr userDrawn="1">
            <p:custDataLst>
              <p:tags r:id="rId1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800100" y="1828800"/>
            <a:ext cx="4529138"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771525" y="609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14950" y="1981200"/>
            <a:ext cx="42005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1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tgtEl>
                                          <p:spTgt spid="1027">
                                            <p:txEl>
                                              <p:pRg st="1" end="1"/>
                                            </p:txEl>
                                          </p:spTgt>
                                        </p:tgtEl>
                                      </p:cBhvr>
                                    </p:animEffect>
                                    <p:anim calcmode="lin" valueType="num">
                                      <p:cBhvr>
                                        <p:cTn id="18"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2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uiExpand="1"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900"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FrizQuadrata BT" pitchFamily="34" charset="0"/>
        </a:defRPr>
      </a:lvl2pPr>
      <a:lvl3pPr algn="ctr" rtl="0" eaLnBrk="0" fontAlgn="base" hangingPunct="0">
        <a:spcBef>
          <a:spcPct val="0"/>
        </a:spcBef>
        <a:spcAft>
          <a:spcPct val="0"/>
        </a:spcAft>
        <a:defRPr sz="4800" b="1">
          <a:solidFill>
            <a:schemeClr val="tx2"/>
          </a:solidFill>
          <a:latin typeface="FrizQuadrata BT" pitchFamily="34" charset="0"/>
        </a:defRPr>
      </a:lvl3pPr>
      <a:lvl4pPr algn="ctr" rtl="0" eaLnBrk="0" fontAlgn="base" hangingPunct="0">
        <a:spcBef>
          <a:spcPct val="0"/>
        </a:spcBef>
        <a:spcAft>
          <a:spcPct val="0"/>
        </a:spcAft>
        <a:defRPr sz="4800" b="1">
          <a:solidFill>
            <a:schemeClr val="tx2"/>
          </a:solidFill>
          <a:latin typeface="FrizQuadrata BT" pitchFamily="34" charset="0"/>
        </a:defRPr>
      </a:lvl4pPr>
      <a:lvl5pPr algn="ctr" rtl="0" eaLnBrk="0" fontAlgn="base" hangingPunct="0">
        <a:spcBef>
          <a:spcPct val="0"/>
        </a:spcBef>
        <a:spcAft>
          <a:spcPct val="0"/>
        </a:spcAft>
        <a:defRPr sz="4800" b="1">
          <a:solidFill>
            <a:schemeClr val="tx2"/>
          </a:solidFill>
          <a:latin typeface="FrizQuadrata BT" pitchFamily="34" charset="0"/>
        </a:defRPr>
      </a:lvl5pPr>
      <a:lvl6pPr marL="457200" algn="ctr" rtl="0" eaLnBrk="0" fontAlgn="base" hangingPunct="0">
        <a:spcBef>
          <a:spcPct val="0"/>
        </a:spcBef>
        <a:spcAft>
          <a:spcPct val="0"/>
        </a:spcAft>
        <a:defRPr sz="4800" b="1">
          <a:solidFill>
            <a:schemeClr val="tx2"/>
          </a:solidFill>
          <a:latin typeface="FrizQuadrata BT" pitchFamily="34" charset="0"/>
        </a:defRPr>
      </a:lvl6pPr>
      <a:lvl7pPr marL="914400" algn="ctr" rtl="0" eaLnBrk="0" fontAlgn="base" hangingPunct="0">
        <a:spcBef>
          <a:spcPct val="0"/>
        </a:spcBef>
        <a:spcAft>
          <a:spcPct val="0"/>
        </a:spcAft>
        <a:defRPr sz="4800" b="1">
          <a:solidFill>
            <a:schemeClr val="tx2"/>
          </a:solidFill>
          <a:latin typeface="FrizQuadrata BT" pitchFamily="34" charset="0"/>
        </a:defRPr>
      </a:lvl7pPr>
      <a:lvl8pPr marL="1371600" algn="ctr" rtl="0" eaLnBrk="0" fontAlgn="base" hangingPunct="0">
        <a:spcBef>
          <a:spcPct val="0"/>
        </a:spcBef>
        <a:spcAft>
          <a:spcPct val="0"/>
        </a:spcAft>
        <a:defRPr sz="4800" b="1">
          <a:solidFill>
            <a:schemeClr val="tx2"/>
          </a:solidFill>
          <a:latin typeface="FrizQuadrata BT" pitchFamily="34" charset="0"/>
        </a:defRPr>
      </a:lvl8pPr>
      <a:lvl9pPr marL="1828800" algn="ctr" rtl="0" eaLnBrk="0" fontAlgn="base" hangingPunct="0">
        <a:spcBef>
          <a:spcPct val="0"/>
        </a:spcBef>
        <a:spcAft>
          <a:spcPct val="0"/>
        </a:spcAft>
        <a:defRPr sz="4800" b="1">
          <a:solidFill>
            <a:schemeClr val="tx2"/>
          </a:solidFill>
          <a:latin typeface="FrizQuadrata BT" pitchFamily="34" charset="0"/>
        </a:defRPr>
      </a:lvl9pPr>
    </p:titleStyle>
    <p:body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1"/>
            <a:ext cx="92583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As A Hen Gathers Her Chicks</a:t>
            </a:r>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93582247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0" y="2895600"/>
            <a:ext cx="3124200" cy="2085007"/>
          </a:xfrm>
          <a:prstGeom prst="rect">
            <a:avLst/>
          </a:prstGeom>
        </p:spPr>
      </p:pic>
      <p:sp>
        <p:nvSpPr>
          <p:cNvPr id="2" name="Title 1"/>
          <p:cNvSpPr>
            <a:spLocks noGrp="1"/>
          </p:cNvSpPr>
          <p:nvPr>
            <p:ph type="ctrTitle"/>
          </p:nvPr>
        </p:nvSpPr>
        <p:spPr>
          <a:xfrm>
            <a:off x="1257300" y="1447801"/>
            <a:ext cx="7620000" cy="1676399"/>
          </a:xfrm>
          <a:effectLst>
            <a:outerShdw blurRad="50800" dist="76200" dir="2700000" algn="tl" rotWithShape="0">
              <a:srgbClr val="FFC000">
                <a:alpha val="35000"/>
              </a:srgbClr>
            </a:outerShdw>
          </a:effectLst>
        </p:spPr>
        <p:txBody>
          <a:bodyPr>
            <a:prstTxWarp prst="textTriangle">
              <a:avLst/>
            </a:prstTxWarp>
          </a:bodyPr>
          <a:lstStyle/>
          <a:p>
            <a:r>
              <a:rPr lang="en-US" sz="5400" dirty="0">
                <a:solidFill>
                  <a:schemeClr val="accent1">
                    <a:lumMod val="20000"/>
                    <a:lumOff val="80000"/>
                  </a:schemeClr>
                </a:solidFill>
                <a:latin typeface="Arial" panose="020B0604020202020204" pitchFamily="34" charset="0"/>
                <a:cs typeface="Arial" panose="020B0604020202020204" pitchFamily="34" charset="0"/>
              </a:rPr>
              <a:t>Confirmed By Three</a:t>
            </a:r>
            <a:br>
              <a:rPr lang="en-US" sz="5400" dirty="0">
                <a:solidFill>
                  <a:srgbClr val="FFC000"/>
                </a:solidFill>
                <a:latin typeface="Arial" panose="020B0604020202020204" pitchFamily="34" charset="0"/>
                <a:cs typeface="Arial" panose="020B0604020202020204" pitchFamily="34" charset="0"/>
              </a:rPr>
            </a:br>
            <a:r>
              <a:rPr lang="en-US" sz="2800" i="1" dirty="0">
                <a:solidFill>
                  <a:schemeClr val="bg1">
                    <a:lumMod val="75000"/>
                  </a:schemeClr>
                </a:solidFill>
                <a:latin typeface="Arial" panose="020B0604020202020204" pitchFamily="34" charset="0"/>
                <a:cs typeface="Arial" panose="020B0604020202020204" pitchFamily="34" charset="0"/>
              </a:rPr>
              <a:t>Proof For Our Faith</a:t>
            </a:r>
          </a:p>
        </p:txBody>
      </p:sp>
      <p:sp>
        <p:nvSpPr>
          <p:cNvPr id="3" name="Subtitle 2"/>
          <p:cNvSpPr>
            <a:spLocks noGrp="1"/>
          </p:cNvSpPr>
          <p:nvPr>
            <p:ph type="subTitle" idx="1"/>
          </p:nvPr>
        </p:nvSpPr>
        <p:spPr>
          <a:xfrm>
            <a:off x="495300" y="3429000"/>
            <a:ext cx="5791200" cy="2646442"/>
          </a:xfrm>
        </p:spPr>
        <p:txBody>
          <a:bodyPr/>
          <a:lstStyle/>
          <a:p>
            <a:r>
              <a:rPr lang="en-US" sz="3600" b="1" dirty="0">
                <a:latin typeface="Arial" panose="020B0604020202020204" pitchFamily="34" charset="0"/>
                <a:cs typeface="Arial" panose="020B0604020202020204" pitchFamily="34" charset="0"/>
              </a:rPr>
              <a:t>Text:</a:t>
            </a:r>
            <a:r>
              <a:rPr lang="en-US" b="1" dirty="0">
                <a:latin typeface="Arial" panose="020B0604020202020204" pitchFamily="34" charset="0"/>
                <a:cs typeface="Arial" panose="020B0604020202020204" pitchFamily="34" charset="0"/>
              </a:rPr>
              <a:t> </a:t>
            </a:r>
          </a:p>
          <a:p>
            <a:r>
              <a:rPr lang="en-US" sz="4400" b="1" dirty="0">
                <a:latin typeface="Arial" panose="020B0604020202020204" pitchFamily="34" charset="0"/>
                <a:cs typeface="Arial" panose="020B0604020202020204" pitchFamily="34" charset="0"/>
              </a:rPr>
              <a:t>II Peter 1:12-21</a:t>
            </a:r>
          </a:p>
        </p:txBody>
      </p:sp>
    </p:spTree>
    <p:extLst>
      <p:ext uri="{BB962C8B-B14F-4D97-AF65-F5344CB8AC3E}">
        <p14:creationId xmlns:p14="http://schemas.microsoft.com/office/powerpoint/2010/main" val="2249102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814602" cy="6096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Conclusion</a:t>
            </a:r>
          </a:p>
        </p:txBody>
      </p:sp>
      <p:sp>
        <p:nvSpPr>
          <p:cNvPr id="7" name="Text Box 4"/>
          <p:cNvSpPr txBox="1">
            <a:spLocks noChangeArrowheads="1"/>
          </p:cNvSpPr>
          <p:nvPr/>
        </p:nvSpPr>
        <p:spPr bwMode="auto">
          <a:xfrm>
            <a:off x="723900" y="838200"/>
            <a:ext cx="7543800" cy="86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Jesus cited 4 testimonies as evidence in John 5</a:t>
            </a:r>
          </a:p>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to prove that He is the Christ: </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p:cNvSpPr txBox="1">
            <a:spLocks/>
          </p:cNvSpPr>
          <p:nvPr/>
        </p:nvSpPr>
        <p:spPr bwMode="auto">
          <a:xfrm>
            <a:off x="723900" y="1828800"/>
            <a:ext cx="4495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lnSpc>
                <a:spcPct val="100000"/>
              </a:lnSpc>
              <a:spcBef>
                <a:spcPts val="0"/>
              </a:spcBef>
              <a:buFontTx/>
              <a:buNone/>
            </a:pPr>
            <a:endParaRPr lang="en-US" sz="2400" b="1" kern="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John the Baptist </a:t>
            </a: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(Jn. 5:33-35) </a:t>
            </a:r>
          </a:p>
          <a:p>
            <a:pPr marL="0" indent="0" algn="ctr">
              <a:lnSpc>
                <a:spcPct val="100000"/>
              </a:lnSpc>
              <a:spcBef>
                <a:spcPts val="0"/>
              </a:spcBef>
              <a:buFontTx/>
              <a:buNone/>
            </a:pPr>
            <a:endParaRPr lang="en-US" sz="2400" b="1" kern="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Jesus’ miracles </a:t>
            </a: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(Jn. 5:36; also Jn. 3:2)</a:t>
            </a:r>
          </a:p>
          <a:p>
            <a:pPr marL="0" indent="0" algn="ctr">
              <a:lnSpc>
                <a:spcPct val="100000"/>
              </a:lnSpc>
              <a:spcBef>
                <a:spcPts val="0"/>
              </a:spcBef>
              <a:buFontTx/>
              <a:buNone/>
            </a:pPr>
            <a:endParaRPr lang="en-US" sz="2400" b="1" kern="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God the Father </a:t>
            </a: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(Jn. 5:37-38)</a:t>
            </a:r>
          </a:p>
          <a:p>
            <a:pPr marL="0" indent="0" algn="ctr">
              <a:lnSpc>
                <a:spcPct val="100000"/>
              </a:lnSpc>
              <a:spcBef>
                <a:spcPts val="0"/>
              </a:spcBef>
              <a:buFontTx/>
              <a:buNone/>
            </a:pPr>
            <a:endParaRPr lang="en-US" sz="2400" b="1" kern="0"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The Scriptures </a:t>
            </a:r>
          </a:p>
          <a:p>
            <a:pPr marL="0" indent="0" algn="ctr">
              <a:lnSpc>
                <a:spcPct val="100000"/>
              </a:lnSpc>
              <a:spcBef>
                <a:spcPts val="0"/>
              </a:spcBef>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(Jn. 5:39-40, 45-47)</a:t>
            </a:r>
          </a:p>
          <a:p>
            <a:pPr marL="0" indent="0">
              <a:lnSpc>
                <a:spcPct val="100000"/>
              </a:lnSpc>
              <a:spcBef>
                <a:spcPts val="0"/>
              </a:spcBef>
              <a:buFontTx/>
              <a:buNone/>
            </a:pPr>
            <a:endParaRPr lang="en-US" sz="2400" b="1" kern="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300" y="304800"/>
            <a:ext cx="1337056" cy="2133600"/>
          </a:xfrm>
          <a:prstGeom prst="rect">
            <a:avLst/>
          </a:prstGeom>
          <a:ln>
            <a:noFill/>
          </a:ln>
          <a:effectLst>
            <a:outerShdw blurRad="44450" dist="27940" dir="5400000" algn="ctr">
              <a:srgbClr val="000000">
                <a:alpha val="32000"/>
              </a:srgbClr>
            </a:outerShdw>
          </a:effectLst>
          <a:scene3d>
            <a:camera prst="perspectiveHeroicExtremeLeftFacing"/>
            <a:lightRig rig="balanced" dir="t">
              <a:rot lat="0" lon="0" rev="8700000"/>
            </a:lightRig>
          </a:scene3d>
          <a:sp3d>
            <a:bevelT w="190500" h="38100"/>
          </a:sp3d>
        </p:spPr>
      </p:pic>
      <p:sp>
        <p:nvSpPr>
          <p:cNvPr id="12" name="Content Placeholder 2"/>
          <p:cNvSpPr>
            <a:spLocks noGrp="1"/>
          </p:cNvSpPr>
          <p:nvPr>
            <p:ph idx="1"/>
          </p:nvPr>
        </p:nvSpPr>
        <p:spPr>
          <a:xfrm>
            <a:off x="5676900" y="2133600"/>
            <a:ext cx="3928543" cy="3810000"/>
          </a:xfrm>
        </p:spPr>
        <p:txBody>
          <a:bodyPr/>
          <a:lstStyle/>
          <a:p>
            <a:pPr marL="0" indent="0">
              <a:buNone/>
            </a:pPr>
            <a:endParaRPr lang="en-US" sz="2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The force of the written message </a:t>
            </a:r>
          </a:p>
          <a:p>
            <a:pPr marL="346075" indent="-346075">
              <a:buClr>
                <a:srgbClr val="990000"/>
              </a:buClr>
              <a:buFont typeface="Wingdings" panose="05000000000000000000" pitchFamily="2" charset="2"/>
              <a:buChar char="Ø"/>
            </a:pPr>
            <a:r>
              <a:rPr lang="nn-NO" sz="2000" b="1" dirty="0">
                <a:solidFill>
                  <a:srgbClr val="990000"/>
                </a:solidFill>
                <a:latin typeface="Tahoma" panose="020B0604030504040204" pitchFamily="34" charset="0"/>
                <a:ea typeface="Tahoma" panose="020B0604030504040204" pitchFamily="34" charset="0"/>
                <a:cs typeface="Tahoma" panose="020B0604030504040204" pitchFamily="34" charset="0"/>
              </a:rPr>
              <a:t>II Peter 1:15; 3:1-2</a:t>
            </a:r>
            <a:endPar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346075" indent="-346075">
              <a:buClr>
                <a:srgbClr val="990000"/>
              </a:buClr>
              <a:buFont typeface="Wingdings" panose="05000000000000000000" pitchFamily="2" charset="2"/>
              <a:buChar char="Ø"/>
            </a:pPr>
            <a:r>
              <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rPr>
              <a:t>John 12:48; Romans 2:16</a:t>
            </a:r>
          </a:p>
          <a:p>
            <a:pPr marL="803275" indent="-341313">
              <a:buClr>
                <a:srgbClr val="990000"/>
              </a:buClr>
              <a:buFont typeface="Wingdings" panose="05000000000000000000" pitchFamily="2" charset="2"/>
              <a:buChar char="Ø"/>
            </a:pPr>
            <a:endPar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0" indent="0" algn="ctr">
              <a:buClr>
                <a:srgbClr val="990000"/>
              </a:buClr>
              <a:buNone/>
            </a:pPr>
            <a:r>
              <a:rPr lang="en-US" sz="2000" b="1" dirty="0">
                <a:latin typeface="Tahoma" panose="020B0604030504040204" pitchFamily="34" charset="0"/>
                <a:ea typeface="Tahoma" panose="020B0604030504040204" pitchFamily="34" charset="0"/>
                <a:cs typeface="Tahoma" panose="020B0604030504040204" pitchFamily="34" charset="0"/>
              </a:rPr>
              <a:t>Even though the (physical) writer is long dead, the word lives on and we are accountable to it! </a:t>
            </a:r>
            <a:endPar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461962" indent="0">
              <a:buClr>
                <a:srgbClr val="990000"/>
              </a:buClr>
              <a:buNone/>
            </a:pPr>
            <a:endPar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445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p:cTn id="1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6">
                                            <p:txEl>
                                              <p:pRg st="1" end="1"/>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p:cTn id="1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6">
                                            <p:txEl>
                                              <p:pRg st="2" end="2"/>
                                            </p:txEl>
                                          </p:spTgt>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p:cTn id="2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6">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p:cTn id="27"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6">
                                            <p:txEl>
                                              <p:pRg st="5" end="5"/>
                                            </p:txEl>
                                          </p:spTgt>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p:cTn id="33"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35" dur="500"/>
                                        <p:tgtEl>
                                          <p:spTgt spid="6">
                                            <p:txEl>
                                              <p:pRg st="7" end="7"/>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 calcmode="lin" valueType="num">
                                      <p:cBhvr>
                                        <p:cTn id="38"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9"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0" dur="500"/>
                                        <p:tgtEl>
                                          <p:spTgt spid="6">
                                            <p:txEl>
                                              <p:pRg st="8" end="8"/>
                                            </p:txEl>
                                          </p:spTgt>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 calcmode="lin" valueType="num">
                                      <p:cBhvr>
                                        <p:cTn id="44"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45"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46" dur="500"/>
                                        <p:tgtEl>
                                          <p:spTgt spid="6">
                                            <p:txEl>
                                              <p:pRg st="10" end="10"/>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anim calcmode="lin" valueType="num">
                                      <p:cBhvr>
                                        <p:cTn id="49"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11" end="11"/>
                                            </p:txEl>
                                          </p:spTgt>
                                        </p:tgtEl>
                                        <p:attrNameLst>
                                          <p:attrName>ppt_h</p:attrName>
                                        </p:attrNameLst>
                                      </p:cBhvr>
                                      <p:tavLst>
                                        <p:tav tm="0">
                                          <p:val>
                                            <p:fltVal val="0"/>
                                          </p:val>
                                        </p:tav>
                                        <p:tav tm="100000">
                                          <p:val>
                                            <p:strVal val="#ppt_h"/>
                                          </p:val>
                                        </p:tav>
                                      </p:tavLst>
                                    </p:anim>
                                    <p:animEffect transition="in" filter="fade">
                                      <p:cBhvr>
                                        <p:cTn id="51" dur="500"/>
                                        <p:tgtEl>
                                          <p:spTgt spid="6">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Effect transition="in" filter="barn(inVertical)">
                                      <p:cBhvr>
                                        <p:cTn id="56" dur="500"/>
                                        <p:tgtEl>
                                          <p:spTgt spid="12">
                                            <p:txEl>
                                              <p:pRg st="1" end="1"/>
                                            </p:txEl>
                                          </p:spTgt>
                                        </p:tgtEl>
                                      </p:cBhvr>
                                    </p:animEffect>
                                  </p:childTnLst>
                                </p:cTn>
                              </p:par>
                            </p:childTnLst>
                          </p:cTn>
                        </p:par>
                        <p:par>
                          <p:cTn id="57" fill="hold">
                            <p:stCondLst>
                              <p:cond delay="500"/>
                            </p:stCondLst>
                            <p:childTnLst>
                              <p:par>
                                <p:cTn id="58" presetID="2" presetClass="entr" presetSubtype="8" fill="hold" nodeType="afterEffect">
                                  <p:stCondLst>
                                    <p:cond delay="0"/>
                                  </p:stCondLst>
                                  <p:childTnLst>
                                    <p:set>
                                      <p:cBhvr>
                                        <p:cTn id="59" dur="1" fill="hold">
                                          <p:stCondLst>
                                            <p:cond delay="0"/>
                                          </p:stCondLst>
                                        </p:cTn>
                                        <p:tgtEl>
                                          <p:spTgt spid="12">
                                            <p:txEl>
                                              <p:pRg st="2" end="2"/>
                                            </p:txEl>
                                          </p:spTgt>
                                        </p:tgtEl>
                                        <p:attrNameLst>
                                          <p:attrName>style.visibility</p:attrName>
                                        </p:attrNameLst>
                                      </p:cBhvr>
                                      <p:to>
                                        <p:strVal val="visible"/>
                                      </p:to>
                                    </p:set>
                                    <p:anim calcmode="lin" valueType="num">
                                      <p:cBhvr additive="base">
                                        <p:cTn id="60"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16" presetClass="entr" presetSubtype="21" fill="hold" nodeType="afterEffect">
                                  <p:stCondLst>
                                    <p:cond delay="0"/>
                                  </p:stCondLst>
                                  <p:childTnLst>
                                    <p:set>
                                      <p:cBhvr>
                                        <p:cTn id="64" dur="1" fill="hold">
                                          <p:stCondLst>
                                            <p:cond delay="0"/>
                                          </p:stCondLst>
                                        </p:cTn>
                                        <p:tgtEl>
                                          <p:spTgt spid="12">
                                            <p:txEl>
                                              <p:pRg st="5" end="5"/>
                                            </p:txEl>
                                          </p:spTgt>
                                        </p:tgtEl>
                                        <p:attrNameLst>
                                          <p:attrName>style.visibility</p:attrName>
                                        </p:attrNameLst>
                                      </p:cBhvr>
                                      <p:to>
                                        <p:strVal val="visible"/>
                                      </p:to>
                                    </p:set>
                                    <p:animEffect transition="in" filter="barn(inVertical)">
                                      <p:cBhvr>
                                        <p:cTn id="65" dur="500"/>
                                        <p:tgtEl>
                                          <p:spTgt spid="12">
                                            <p:txEl>
                                              <p:pRg st="5" end="5"/>
                                            </p:txEl>
                                          </p:spTgt>
                                        </p:tgtEl>
                                      </p:cBhvr>
                                    </p:animEffect>
                                  </p:childTnLst>
                                </p:cTn>
                              </p:par>
                            </p:childTnLst>
                          </p:cTn>
                        </p:par>
                        <p:par>
                          <p:cTn id="66" fill="hold">
                            <p:stCondLst>
                              <p:cond delay="1500"/>
                            </p:stCondLst>
                            <p:childTnLst>
                              <p:par>
                                <p:cTn id="67" presetID="2" presetClass="entr" presetSubtype="8" fill="hold" nodeType="afterEffect">
                                  <p:stCondLst>
                                    <p:cond delay="0"/>
                                  </p:stCondLst>
                                  <p:childTnLst>
                                    <p:set>
                                      <p:cBhvr>
                                        <p:cTn id="68" dur="1" fill="hold">
                                          <p:stCondLst>
                                            <p:cond delay="0"/>
                                          </p:stCondLst>
                                        </p:cTn>
                                        <p:tgtEl>
                                          <p:spTgt spid="12">
                                            <p:txEl>
                                              <p:pRg st="3" end="3"/>
                                            </p:txEl>
                                          </p:spTgt>
                                        </p:tgtEl>
                                        <p:attrNameLst>
                                          <p:attrName>style.visibility</p:attrName>
                                        </p:attrNameLst>
                                      </p:cBhvr>
                                      <p:to>
                                        <p:strVal val="visible"/>
                                      </p:to>
                                    </p:set>
                                    <p:anim calcmode="lin" valueType="num">
                                      <p:cBhvr additive="base">
                                        <p:cTn id="69"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3988" y="113881"/>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Conclusion</a:t>
            </a:r>
          </a:p>
        </p:txBody>
      </p:sp>
      <p:sp>
        <p:nvSpPr>
          <p:cNvPr id="7" name="Text Box 4"/>
          <p:cNvSpPr txBox="1">
            <a:spLocks noChangeArrowheads="1"/>
          </p:cNvSpPr>
          <p:nvPr/>
        </p:nvSpPr>
        <p:spPr bwMode="auto">
          <a:xfrm>
            <a:off x="723901" y="716036"/>
            <a:ext cx="4419600" cy="86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It is important to be “established in the truth!”</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p:cNvSpPr txBox="1">
            <a:spLocks/>
          </p:cNvSpPr>
          <p:nvPr/>
        </p:nvSpPr>
        <p:spPr bwMode="auto">
          <a:xfrm>
            <a:off x="5600699" y="2636042"/>
            <a:ext cx="3962401" cy="3231358"/>
          </a:xfrm>
          <a:prstGeom prst="rect">
            <a:avLst/>
          </a:pr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lnSpc>
                <a:spcPct val="100000"/>
              </a:lnSpc>
              <a:spcBef>
                <a:spcPts val="0"/>
              </a:spcBef>
              <a:buFontTx/>
              <a:buNone/>
            </a:pPr>
            <a:r>
              <a:rPr lang="en-US" b="1" kern="0" dirty="0">
                <a:solidFill>
                  <a:srgbClr val="FFCCCC"/>
                </a:solidFill>
                <a:latin typeface="Tahoma" panose="020B0604030504040204" pitchFamily="34" charset="0"/>
                <a:ea typeface="Tahoma" panose="020B0604030504040204" pitchFamily="34" charset="0"/>
                <a:cs typeface="Tahoma" panose="020B0604030504040204" pitchFamily="34" charset="0"/>
              </a:rPr>
              <a:t>Man will always rebel against God, but let us hold fast our faith, “established in the truth!”</a:t>
            </a:r>
          </a:p>
        </p:txBody>
      </p:sp>
      <p:sp>
        <p:nvSpPr>
          <p:cNvPr id="9" name="Text Box 4"/>
          <p:cNvSpPr txBox="1">
            <a:spLocks noChangeArrowheads="1"/>
          </p:cNvSpPr>
          <p:nvPr/>
        </p:nvSpPr>
        <p:spPr bwMode="auto">
          <a:xfrm>
            <a:off x="790576" y="1676400"/>
            <a:ext cx="4286250" cy="43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sz="2800" b="1" dirty="0">
                <a:latin typeface="Tahoma" panose="020B0604030504040204" pitchFamily="34" charset="0"/>
                <a:ea typeface="Tahoma" panose="020B0604030504040204" pitchFamily="34" charset="0"/>
                <a:cs typeface="Tahoma" panose="020B0604030504040204" pitchFamily="34" charset="0"/>
              </a:rPr>
              <a:t>II Peter 1:12</a:t>
            </a:r>
            <a:endParaRPr lang="en-US" sz="2800" i="1" dirty="0">
              <a:latin typeface="Tahoma" panose="020B0604030504040204" pitchFamily="34" charset="0"/>
              <a:ea typeface="Tahoma" panose="020B0604030504040204" pitchFamily="34" charset="0"/>
              <a:cs typeface="Tahoma" panose="020B0604030504040204" pitchFamily="34" charset="0"/>
            </a:endParaRPr>
          </a:p>
          <a:p>
            <a:pPr marL="280988" indent="-280988">
              <a:lnSpc>
                <a:spcPct val="110000"/>
              </a:lnSpc>
            </a:pPr>
            <a:r>
              <a:rPr lang="en-US" sz="2800" dirty="0">
                <a:latin typeface="Tahoma" panose="020B0604030504040204" pitchFamily="34" charset="0"/>
                <a:ea typeface="Tahoma" panose="020B0604030504040204" pitchFamily="34" charset="0"/>
                <a:cs typeface="Tahoma" panose="020B0604030504040204" pitchFamily="34" charset="0"/>
              </a:rPr>
              <a:t>12.  Therefore, I will always be ready to remind you of these things, even though you already know them, and have been established in the truth which is present with you.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9865">
            <a:off x="6907221" y="550923"/>
            <a:ext cx="2470186" cy="1648077"/>
          </a:xfrm>
          <a:prstGeom prst="rect">
            <a:avLst/>
          </a:prstGeom>
          <a:scene3d>
            <a:camera prst="obliqueBottomRight"/>
            <a:lightRig rig="threePt" dir="t"/>
          </a:scene3d>
          <a:sp3d>
            <a:bevelT prst="angle"/>
          </a:sp3d>
        </p:spPr>
      </p:pic>
    </p:spTree>
    <p:extLst>
      <p:ext uri="{BB962C8B-B14F-4D97-AF65-F5344CB8AC3E}">
        <p14:creationId xmlns:p14="http://schemas.microsoft.com/office/powerpoint/2010/main" val="26992180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625"/>
            <a:ext cx="10287000" cy="7715250"/>
          </a:xfrm>
          <a:prstGeom prst="rect">
            <a:avLst/>
          </a:prstGeom>
        </p:spPr>
      </p:pic>
      <p:sp>
        <p:nvSpPr>
          <p:cNvPr id="11267" name="Rectangle 2"/>
          <p:cNvSpPr>
            <a:spLocks noGrp="1" noChangeArrowheads="1"/>
          </p:cNvSpPr>
          <p:nvPr>
            <p:ph type="title"/>
          </p:nvPr>
        </p:nvSpPr>
        <p:spPr>
          <a:xfrm>
            <a:off x="0" y="0"/>
            <a:ext cx="10287000" cy="990600"/>
          </a:xfrm>
          <a:solidFill>
            <a:srgbClr val="FFFF00"/>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71500" y="1066800"/>
            <a:ext cx="9144000" cy="3539430"/>
          </a:xfrm>
          <a:prstGeom prst="rect">
            <a:avLst/>
          </a:prstGeom>
          <a:noFill/>
          <a:ln w="9525">
            <a:noFill/>
            <a:miter lim="800000"/>
            <a:headEnd/>
            <a:tailEnd/>
          </a:ln>
          <a:effectLst/>
        </p:spPr>
        <p:txBody>
          <a:bodyPr wrap="square">
            <a:spAutoFit/>
          </a:bodyPr>
          <a:lstStyle/>
          <a:p>
            <a:pPr marL="796925" indent="-571500" algn="ctr" eaLnBrk="1" hangingPunct="1">
              <a:spcBef>
                <a:spcPct val="20000"/>
              </a:spcBef>
              <a:defRPr/>
            </a:pPr>
            <a:r>
              <a:rPr lang="en-US" sz="3200" b="1" dirty="0">
                <a:solidFill>
                  <a:srgbClr val="0000FF"/>
                </a:solidFill>
                <a:latin typeface="Tahoma" pitchFamily="34" charset="0"/>
                <a:ea typeface="Tahoma" pitchFamily="34" charset="0"/>
                <a:cs typeface="Tahoma" pitchFamily="34" charset="0"/>
              </a:rPr>
              <a:t>Hear The Gospel (Jn. 5:24; Rom. 10:17)</a:t>
            </a:r>
          </a:p>
          <a:p>
            <a:pPr marL="796925" indent="-571500" algn="ctr" eaLnBrk="1" hangingPunct="1">
              <a:spcBef>
                <a:spcPct val="20000"/>
              </a:spcBef>
              <a:defRPr/>
            </a:pPr>
            <a:r>
              <a:rPr lang="en-US" sz="3200" b="1" dirty="0">
                <a:solidFill>
                  <a:srgbClr val="0000FF"/>
                </a:solidFill>
                <a:latin typeface="Tahoma" pitchFamily="34" charset="0"/>
                <a:ea typeface="Tahoma" pitchFamily="34" charset="0"/>
                <a:cs typeface="Tahoma" pitchFamily="34" charset="0"/>
              </a:rPr>
              <a:t>Believe In Christ (Jn. 3:16-18; Jn. 8:24)</a:t>
            </a:r>
          </a:p>
          <a:p>
            <a:pPr marL="796925" indent="-571500" algn="ctr" eaLnBrk="1" hangingPunct="1">
              <a:spcBef>
                <a:spcPct val="20000"/>
              </a:spcBef>
              <a:defRPr/>
            </a:pPr>
            <a:r>
              <a:rPr lang="en-US" sz="3200" b="1" dirty="0">
                <a:solidFill>
                  <a:srgbClr val="0000FF"/>
                </a:solidFill>
                <a:latin typeface="Tahoma" pitchFamily="34" charset="0"/>
                <a:ea typeface="Tahoma" pitchFamily="34" charset="0"/>
                <a:cs typeface="Tahoma" pitchFamily="34" charset="0"/>
              </a:rPr>
              <a:t>Repent Of Sins (Lk. 13:3-5; Acts 2:38)</a:t>
            </a:r>
          </a:p>
          <a:p>
            <a:pPr marL="796925" indent="-571500" algn="ctr" eaLnBrk="1" hangingPunct="1">
              <a:spcBef>
                <a:spcPct val="20000"/>
              </a:spcBef>
              <a:defRPr/>
            </a:pPr>
            <a:r>
              <a:rPr lang="en-US" sz="3200" b="1" dirty="0">
                <a:solidFill>
                  <a:srgbClr val="0000FF"/>
                </a:solidFill>
                <a:latin typeface="Tahoma" pitchFamily="34" charset="0"/>
                <a:ea typeface="Tahoma" pitchFamily="34" charset="0"/>
                <a:cs typeface="Tahoma" pitchFamily="34" charset="0"/>
              </a:rPr>
              <a:t>Confess Christ (Mt. 10:32; Rom. 10:10)</a:t>
            </a:r>
          </a:p>
          <a:p>
            <a:pPr marL="796925" indent="-571500" algn="ctr" eaLnBrk="1" hangingPunct="1">
              <a:spcBef>
                <a:spcPct val="20000"/>
              </a:spcBef>
              <a:defRPr/>
            </a:pPr>
            <a:r>
              <a:rPr lang="en-US" sz="3200" b="1" dirty="0">
                <a:solidFill>
                  <a:srgbClr val="0000FF"/>
                </a:solidFill>
                <a:latin typeface="Tahoma" pitchFamily="34" charset="0"/>
                <a:ea typeface="Tahoma" pitchFamily="34" charset="0"/>
                <a:cs typeface="Tahoma" pitchFamily="34" charset="0"/>
              </a:rPr>
              <a:t>Be Baptized (Mk. 16:16; Acts 22:16)</a:t>
            </a:r>
          </a:p>
          <a:p>
            <a:pPr marL="796925" indent="-571500" algn="ctr" eaLnBrk="1" hangingPunct="1">
              <a:spcBef>
                <a:spcPct val="20000"/>
              </a:spcBef>
              <a:defRPr/>
            </a:pPr>
            <a:r>
              <a:rPr lang="en-US" sz="3200" b="1" dirty="0">
                <a:solidFill>
                  <a:srgbClr val="0000FF"/>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3855" y="5689014"/>
            <a:ext cx="10287000" cy="1077218"/>
          </a:xfrm>
          <a:prstGeom prst="rect">
            <a:avLst/>
          </a:prstGeom>
          <a:noFill/>
          <a:ln w="9525">
            <a:noFill/>
            <a:miter lim="800000"/>
            <a:headEnd/>
            <a:tailEnd/>
          </a:ln>
          <a:effectLst/>
        </p:spPr>
        <p:txBody>
          <a:bodyPr wrap="square">
            <a:spAutoFit/>
          </a:bodyPr>
          <a:lstStyle/>
          <a:p>
            <a:pPr algn="ctr" eaLnBrk="1" fontAlgn="auto" hangingPunct="1">
              <a:spcBef>
                <a:spcPts val="0"/>
              </a:spcBef>
              <a:spcAft>
                <a:spcPts val="0"/>
              </a:spcAft>
              <a:defRPr/>
            </a:pPr>
            <a:r>
              <a:rPr lang="en-US" sz="3200" b="1" dirty="0">
                <a:solidFill>
                  <a:srgbClr val="00000C"/>
                </a:solidFill>
                <a:latin typeface="Arial" pitchFamily="34" charset="0"/>
                <a:cs typeface="Arial" pitchFamily="34" charset="0"/>
              </a:rPr>
              <a:t>Repent (Acts 8:22), Confess (I Jn. 1:9),</a:t>
            </a:r>
          </a:p>
          <a:p>
            <a:pPr algn="ctr" eaLnBrk="1" fontAlgn="auto" hangingPunct="1">
              <a:spcBef>
                <a:spcPts val="0"/>
              </a:spcBef>
              <a:spcAft>
                <a:spcPts val="0"/>
              </a:spcAft>
              <a:defRPr/>
            </a:pPr>
            <a:r>
              <a:rPr lang="en-US" sz="3200" b="1" dirty="0">
                <a:solidFill>
                  <a:srgbClr val="00000C"/>
                </a:solidFill>
                <a:latin typeface="Arial" pitchFamily="34" charset="0"/>
                <a:cs typeface="Arial" pitchFamily="34" charset="0"/>
              </a:rPr>
              <a:t>Pray (Acts 8:22)</a:t>
            </a:r>
          </a:p>
        </p:txBody>
      </p:sp>
      <p:sp>
        <p:nvSpPr>
          <p:cNvPr id="11270" name="Line 5"/>
          <p:cNvSpPr>
            <a:spLocks noChangeShapeType="1"/>
          </p:cNvSpPr>
          <p:nvPr/>
        </p:nvSpPr>
        <p:spPr bwMode="auto">
          <a:xfrm>
            <a:off x="1104900" y="838200"/>
            <a:ext cx="8153400" cy="0"/>
          </a:xfrm>
          <a:prstGeom prst="line">
            <a:avLst/>
          </a:prstGeom>
          <a:noFill/>
          <a:ln w="28575">
            <a:solidFill>
              <a:schemeClr val="tx1"/>
            </a:solidFill>
            <a:round/>
            <a:headEnd/>
            <a:tailEnd/>
          </a:ln>
        </p:spPr>
        <p:txBody>
          <a:bodyPr/>
          <a:lstStyle/>
          <a:p>
            <a:pPr algn="ctr" eaLnBrk="1" hangingPunct="1">
              <a:defRPr/>
            </a:pPr>
            <a:endParaRPr lang="en-US" b="1">
              <a:solidFill>
                <a:srgbClr val="FFFF00"/>
              </a:solidFill>
              <a:latin typeface="Tahoma" pitchFamily="34" charset="0"/>
              <a:cs typeface="Times New Roman" pitchFamily="18" charset="0"/>
            </a:endParaRPr>
          </a:p>
        </p:txBody>
      </p:sp>
      <p:sp>
        <p:nvSpPr>
          <p:cNvPr id="8" name="Text Box 4">
            <a:extLst>
              <a:ext uri="{FF2B5EF4-FFF2-40B4-BE49-F238E27FC236}">
                <a16:creationId xmlns:a16="http://schemas.microsoft.com/office/drawing/2014/main" id="{592088D4-B811-46C8-B177-C3C6965D0C16}"/>
              </a:ext>
            </a:extLst>
          </p:cNvPr>
          <p:cNvSpPr txBox="1">
            <a:spLocks noChangeArrowheads="1"/>
          </p:cNvSpPr>
          <p:nvPr/>
        </p:nvSpPr>
        <p:spPr bwMode="auto">
          <a:xfrm>
            <a:off x="-13855" y="4981128"/>
            <a:ext cx="10287000" cy="707886"/>
          </a:xfrm>
          <a:prstGeom prst="rect">
            <a:avLst/>
          </a:prstGeom>
          <a:solidFill>
            <a:srgbClr val="FFFF00"/>
          </a:solidFill>
          <a:ln w="9525">
            <a:noFill/>
            <a:miter lim="800000"/>
            <a:headEnd/>
            <a:tailEnd/>
          </a:ln>
          <a:effectLst/>
        </p:spPr>
        <p:txBody>
          <a:bodyPr wrap="square">
            <a:spAutoFit/>
          </a:bodyPr>
          <a:lstStyle/>
          <a:p>
            <a:pPr algn="ctr" eaLnBrk="1" fontAlgn="auto" hangingPunct="1">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cs typeface="Times New Roman" pitchFamily="18" charset="0"/>
              </a:rPr>
              <a:t>For The Erring Saint:</a:t>
            </a:r>
            <a:r>
              <a:rPr lang="en-US" sz="4000" b="1" dirty="0">
                <a:solidFill>
                  <a:srgbClr val="0000FF"/>
                </a:solidFill>
                <a:effectLst>
                  <a:outerShdw blurRad="38100" dist="38100" dir="2700000" algn="tl">
                    <a:srgbClr val="FFFFFF"/>
                  </a:outerShdw>
                </a:effectLst>
                <a:latin typeface="Calisto MT" pitchFamily="18" charset="0"/>
                <a:cs typeface="Times New Roman" pitchFamily="18" charset="0"/>
              </a:rPr>
              <a:t> </a:t>
            </a:r>
          </a:p>
        </p:txBody>
      </p:sp>
    </p:spTree>
    <p:extLst>
      <p:ext uri="{BB962C8B-B14F-4D97-AF65-F5344CB8AC3E}">
        <p14:creationId xmlns:p14="http://schemas.microsoft.com/office/powerpoint/2010/main" val="154291162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out)">
                                      <p:cBhvr>
                                        <p:cTn id="31" dur="1000"/>
                                        <p:tgtEl>
                                          <p:spTgt spid="8"/>
                                        </p:tgtEl>
                                      </p:cBhvr>
                                    </p:animEffect>
                                  </p:childTnLst>
                                </p:cTn>
                              </p:par>
                              <p:par>
                                <p:cTn id="32" presetID="6" presetClass="entr" presetSubtype="32" fill="hold" grpId="0" nodeType="with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circle(out)">
                                      <p:cBhvr>
                                        <p:cTn id="34"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04800"/>
            <a:ext cx="8854691" cy="6096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ea typeface="Tahoma" panose="020B0604030504040204" pitchFamily="34" charset="0"/>
                <a:cs typeface="Arial" panose="020B0604020202020204" pitchFamily="34" charset="0"/>
              </a:rPr>
              <a:t>Mankind Has Always Questioned God</a:t>
            </a:r>
          </a:p>
        </p:txBody>
      </p:sp>
      <p:sp>
        <p:nvSpPr>
          <p:cNvPr id="7" name="Text Box 4"/>
          <p:cNvSpPr txBox="1">
            <a:spLocks noChangeArrowheads="1"/>
          </p:cNvSpPr>
          <p:nvPr/>
        </p:nvSpPr>
        <p:spPr bwMode="auto">
          <a:xfrm>
            <a:off x="723900" y="1103404"/>
            <a:ext cx="4419600" cy="46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Recent attempts to reject</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 Box 4"/>
          <p:cNvSpPr txBox="1">
            <a:spLocks noChangeArrowheads="1"/>
          </p:cNvSpPr>
          <p:nvPr/>
        </p:nvSpPr>
        <p:spPr bwMode="auto">
          <a:xfrm>
            <a:off x="5600700" y="1103403"/>
            <a:ext cx="4038600" cy="46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Jesus as historical fact</a:t>
            </a:r>
          </a:p>
        </p:txBody>
      </p:sp>
      <p:sp>
        <p:nvSpPr>
          <p:cNvPr id="8" name="Content Placeholder 2"/>
          <p:cNvSpPr txBox="1">
            <a:spLocks/>
          </p:cNvSpPr>
          <p:nvPr/>
        </p:nvSpPr>
        <p:spPr bwMode="auto">
          <a:xfrm>
            <a:off x="800100" y="1828800"/>
            <a:ext cx="426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Writer Michael </a:t>
            </a:r>
            <a:r>
              <a:rPr lang="en-US" sz="2400" b="1" kern="0" dirty="0" err="1">
                <a:latin typeface="Tahoma" panose="020B0604030504040204" pitchFamily="34" charset="0"/>
                <a:ea typeface="Tahoma" panose="020B0604030504040204" pitchFamily="34" charset="0"/>
                <a:cs typeface="Tahoma" panose="020B0604030504040204" pitchFamily="34" charset="0"/>
              </a:rPr>
              <a:t>Paulkovich</a:t>
            </a:r>
            <a:r>
              <a:rPr lang="en-US" sz="2400" b="1" kern="0" dirty="0">
                <a:latin typeface="Tahoma" panose="020B0604030504040204" pitchFamily="34" charset="0"/>
                <a:ea typeface="Tahoma" panose="020B0604030504040204" pitchFamily="34" charset="0"/>
                <a:cs typeface="Tahoma" panose="020B0604030504040204" pitchFamily="34" charset="0"/>
              </a:rPr>
              <a:t> says, “'Jesus NEVER existed” (2014)</a:t>
            </a:r>
          </a:p>
          <a:p>
            <a:pPr marL="803275" lvl="1" indent="-346075"/>
            <a:r>
              <a:rPr lang="en-US" sz="2000" kern="0" dirty="0">
                <a:latin typeface="Tahoma" panose="020B0604030504040204" pitchFamily="34" charset="0"/>
                <a:ea typeface="Tahoma" panose="020B0604030504040204" pitchFamily="34" charset="0"/>
                <a:cs typeface="Tahoma" panose="020B0604030504040204" pitchFamily="34" charset="0"/>
              </a:rPr>
              <a:t>Claimed there is little evidence for Jesus existing.</a:t>
            </a:r>
          </a:p>
          <a:p>
            <a:pPr marL="803275" lvl="1" indent="-346075"/>
            <a:r>
              <a:rPr lang="en-US" sz="2000" kern="0" dirty="0">
                <a:latin typeface="Tahoma" panose="020B0604030504040204" pitchFamily="34" charset="0"/>
                <a:ea typeface="Tahoma" panose="020B0604030504040204" pitchFamily="34" charset="0"/>
                <a:cs typeface="Tahoma" panose="020B0604030504040204" pitchFamily="34" charset="0"/>
              </a:rPr>
              <a:t>Says he found little to no mention of Him in 126 texts from the 1</a:t>
            </a:r>
            <a:r>
              <a:rPr lang="en-US" sz="2000" kern="0" baseline="30000" dirty="0">
                <a:latin typeface="Tahoma" panose="020B0604030504040204" pitchFamily="34" charset="0"/>
                <a:ea typeface="Tahoma" panose="020B0604030504040204" pitchFamily="34" charset="0"/>
                <a:cs typeface="Tahoma" panose="020B0604030504040204" pitchFamily="34" charset="0"/>
              </a:rPr>
              <a:t>st</a:t>
            </a:r>
            <a:r>
              <a:rPr lang="en-US" sz="2000" kern="0" dirty="0">
                <a:latin typeface="Tahoma" panose="020B0604030504040204" pitchFamily="34" charset="0"/>
                <a:ea typeface="Tahoma" panose="020B0604030504040204" pitchFamily="34" charset="0"/>
                <a:cs typeface="Tahoma" panose="020B0604030504040204" pitchFamily="34" charset="0"/>
              </a:rPr>
              <a:t> to 3</a:t>
            </a:r>
            <a:r>
              <a:rPr lang="en-US" sz="2000" kern="0" baseline="30000" dirty="0">
                <a:latin typeface="Tahoma" panose="020B0604030504040204" pitchFamily="34" charset="0"/>
                <a:ea typeface="Tahoma" panose="020B0604030504040204" pitchFamily="34" charset="0"/>
                <a:cs typeface="Tahoma" panose="020B0604030504040204" pitchFamily="34" charset="0"/>
              </a:rPr>
              <a:t>rd</a:t>
            </a:r>
            <a:r>
              <a:rPr lang="en-US" sz="2000" kern="0" dirty="0">
                <a:latin typeface="Tahoma" panose="020B0604030504040204" pitchFamily="34" charset="0"/>
                <a:ea typeface="Tahoma" panose="020B0604030504040204" pitchFamily="34" charset="0"/>
                <a:cs typeface="Tahoma" panose="020B0604030504040204" pitchFamily="34" charset="0"/>
              </a:rPr>
              <a:t> centuries.</a:t>
            </a:r>
          </a:p>
          <a:p>
            <a:pPr marL="803275" lvl="1" indent="-346075"/>
            <a:r>
              <a:rPr lang="en-US" sz="2000" kern="0" dirty="0">
                <a:latin typeface="Tahoma" panose="020B0604030504040204" pitchFamily="34" charset="0"/>
                <a:ea typeface="Tahoma" panose="020B0604030504040204" pitchFamily="34" charset="0"/>
                <a:cs typeface="Tahoma" panose="020B0604030504040204" pitchFamily="34" charset="0"/>
              </a:rPr>
              <a:t>Says the account of Jesus in Josephus was added by later editors.</a:t>
            </a:r>
          </a:p>
          <a:p>
            <a:pPr marL="803275" lvl="1" indent="-346075"/>
            <a:r>
              <a:rPr lang="en-US" sz="2000" kern="0" dirty="0">
                <a:latin typeface="Tahoma" panose="020B0604030504040204" pitchFamily="34" charset="0"/>
                <a:ea typeface="Tahoma" panose="020B0604030504040204" pitchFamily="34" charset="0"/>
                <a:cs typeface="Tahoma" panose="020B0604030504040204" pitchFamily="34" charset="0"/>
              </a:rPr>
              <a:t>Claims Jesus was a “mythical character”</a:t>
            </a:r>
          </a:p>
        </p:txBody>
      </p:sp>
      <p:sp>
        <p:nvSpPr>
          <p:cNvPr id="10" name="Content Placeholder 2"/>
          <p:cNvSpPr txBox="1">
            <a:spLocks noGrp="1"/>
          </p:cNvSpPr>
          <p:nvPr>
            <p:ph idx="1"/>
          </p:nvPr>
        </p:nvSpPr>
        <p:spPr bwMode="auto">
          <a:xfrm>
            <a:off x="5600700" y="1752600"/>
            <a:ext cx="4038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Tx/>
              <a:buNone/>
            </a:pPr>
            <a:r>
              <a:rPr lang="en-US" sz="2400" b="1" i="1" u="sng" dirty="0">
                <a:latin typeface="Tahoma" panose="020B0604030504040204" pitchFamily="34" charset="0"/>
                <a:ea typeface="Tahoma" panose="020B0604030504040204" pitchFamily="34" charset="0"/>
                <a:cs typeface="Tahoma" panose="020B0604030504040204" pitchFamily="34" charset="0"/>
              </a:rPr>
              <a:t>Caesar's Messiah: The Roman Conspiracy to Invent Jesus</a:t>
            </a:r>
            <a:r>
              <a:rPr lang="en-US" sz="2400" b="1" dirty="0">
                <a:latin typeface="Tahoma" panose="020B0604030504040204" pitchFamily="34" charset="0"/>
                <a:ea typeface="Tahoma" panose="020B0604030504040204" pitchFamily="34" charset="0"/>
                <a:cs typeface="Tahoma" panose="020B0604030504040204" pitchFamily="34" charset="0"/>
              </a:rPr>
              <a:t> by Joseph </a:t>
            </a:r>
            <a:r>
              <a:rPr lang="en-US" sz="2400" b="1" dirty="0" err="1">
                <a:latin typeface="Tahoma" panose="020B0604030504040204" pitchFamily="34" charset="0"/>
                <a:ea typeface="Tahoma" panose="020B0604030504040204" pitchFamily="34" charset="0"/>
                <a:cs typeface="Tahoma" panose="020B0604030504040204" pitchFamily="34" charset="0"/>
              </a:rPr>
              <a:t>Atwill</a:t>
            </a:r>
            <a:r>
              <a:rPr lang="en-US" sz="2400" b="1" dirty="0">
                <a:latin typeface="Tahoma" panose="020B0604030504040204" pitchFamily="34" charset="0"/>
                <a:ea typeface="Tahoma" panose="020B0604030504040204" pitchFamily="34" charset="0"/>
                <a:cs typeface="Tahoma" panose="020B0604030504040204" pitchFamily="34" charset="0"/>
              </a:rPr>
              <a:t> (2011)</a:t>
            </a:r>
            <a:endParaRPr lang="en-US" sz="2400" b="1" kern="0" dirty="0">
              <a:latin typeface="Tahoma" panose="020B0604030504040204" pitchFamily="34" charset="0"/>
              <a:ea typeface="Tahoma" panose="020B0604030504040204" pitchFamily="34" charset="0"/>
              <a:cs typeface="Tahoma" panose="020B0604030504040204" pitchFamily="34" charset="0"/>
            </a:endParaRPr>
          </a:p>
          <a:p>
            <a:pPr marL="803275" lvl="1" indent="-346075"/>
            <a:r>
              <a:rPr lang="en-US" sz="2000" dirty="0">
                <a:latin typeface="Tahoma" panose="020B0604030504040204" pitchFamily="34" charset="0"/>
                <a:ea typeface="Tahoma" panose="020B0604030504040204" pitchFamily="34" charset="0"/>
                <a:cs typeface="Tahoma" panose="020B0604030504040204" pitchFamily="34" charset="0"/>
              </a:rPr>
              <a:t>Says Jesus in N.T. are actually stories of Titus' campaign against the Jews </a:t>
            </a:r>
          </a:p>
          <a:p>
            <a:pPr marL="803275" lvl="1" indent="-346075"/>
            <a:r>
              <a:rPr lang="en-US" sz="2000" dirty="0">
                <a:latin typeface="Tahoma" panose="020B0604030504040204" pitchFamily="34" charset="0"/>
                <a:ea typeface="Tahoma" panose="020B0604030504040204" pitchFamily="34" charset="0"/>
                <a:cs typeface="Tahoma" panose="020B0604030504040204" pitchFamily="34" charset="0"/>
              </a:rPr>
              <a:t>The Gospels are clever satires created by the Flavian Emperors.</a:t>
            </a:r>
          </a:p>
          <a:p>
            <a:pPr marL="803275" lvl="1" indent="-346075"/>
            <a:r>
              <a:rPr lang="en-US" sz="2000" dirty="0">
                <a:latin typeface="Tahoma" panose="020B0604030504040204" pitchFamily="34" charset="0"/>
                <a:ea typeface="Tahoma" panose="020B0604030504040204" pitchFamily="34" charset="0"/>
                <a:cs typeface="Tahoma" panose="020B0604030504040204" pitchFamily="34" charset="0"/>
              </a:rPr>
              <a:t>The emperors created a pacifist Messiah to end the Jewish war (66-73 A.D.) with creation of Jesus.</a:t>
            </a:r>
          </a:p>
        </p:txBody>
      </p:sp>
    </p:spTree>
    <p:extLst>
      <p:ext uri="{BB962C8B-B14F-4D97-AF65-F5344CB8AC3E}">
        <p14:creationId xmlns:p14="http://schemas.microsoft.com/office/powerpoint/2010/main" val="28987101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p:cTn id="2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0">
                                            <p:txEl>
                                              <p:pRg st="0" end="0"/>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p:cTn id="26"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0">
                                            <p:txEl>
                                              <p:pRg st="1" end="1"/>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p:cTn id="3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10">
                                            <p:txEl>
                                              <p:pRg st="2" end="2"/>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 calcmode="lin" valueType="num">
                                      <p:cBhvr>
                                        <p:cTn id="36"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04800"/>
            <a:ext cx="8854691" cy="6096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ea typeface="Tahoma" panose="020B0604030504040204" pitchFamily="34" charset="0"/>
                <a:cs typeface="Arial" panose="020B0604020202020204" pitchFamily="34" charset="0"/>
              </a:rPr>
              <a:t>Mankind Has Always Questioned God</a:t>
            </a:r>
          </a:p>
        </p:txBody>
      </p:sp>
      <p:sp>
        <p:nvSpPr>
          <p:cNvPr id="8" name="Content Placeholder 2"/>
          <p:cNvSpPr txBox="1">
            <a:spLocks/>
          </p:cNvSpPr>
          <p:nvPr/>
        </p:nvSpPr>
        <p:spPr bwMode="auto">
          <a:xfrm>
            <a:off x="723900" y="1828800"/>
            <a:ext cx="434633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Both attempts fail in light of the overwhelming evidence that Jesus existed!</a:t>
            </a:r>
          </a:p>
        </p:txBody>
      </p:sp>
      <p:sp>
        <p:nvSpPr>
          <p:cNvPr id="10" name="Content Placeholder 2"/>
          <p:cNvSpPr txBox="1">
            <a:spLocks noGrp="1"/>
          </p:cNvSpPr>
          <p:nvPr>
            <p:ph idx="1"/>
          </p:nvPr>
        </p:nvSpPr>
        <p:spPr bwMode="auto">
          <a:xfrm>
            <a:off x="5600700" y="1791929"/>
            <a:ext cx="3968545" cy="224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buFontTx/>
              <a:buNone/>
            </a:pPr>
            <a:r>
              <a:rPr lang="en-US" sz="2400" b="1" dirty="0">
                <a:latin typeface="Tahoma" panose="020B0604030504040204" pitchFamily="34" charset="0"/>
                <a:ea typeface="Tahoma" panose="020B0604030504040204" pitchFamily="34" charset="0"/>
                <a:cs typeface="Tahoma" panose="020B0604030504040204" pitchFamily="34" charset="0"/>
              </a:rPr>
              <a:t>Justin Martyr’s First &amp; Second Apologetics were to Caesar </a:t>
            </a:r>
            <a:r>
              <a:rPr lang="en-US" sz="2400" b="1" dirty="0" err="1">
                <a:latin typeface="Tahoma" panose="020B0604030504040204" pitchFamily="34" charset="0"/>
                <a:ea typeface="Tahoma" panose="020B0604030504040204" pitchFamily="34" charset="0"/>
                <a:cs typeface="Tahoma" panose="020B0604030504040204" pitchFamily="34" charset="0"/>
              </a:rPr>
              <a:t>Antoninus</a:t>
            </a:r>
            <a:r>
              <a:rPr lang="en-US" sz="2400" b="1" dirty="0">
                <a:latin typeface="Tahoma" panose="020B0604030504040204" pitchFamily="34" charset="0"/>
                <a:ea typeface="Tahoma" panose="020B0604030504040204" pitchFamily="34" charset="0"/>
                <a:cs typeface="Tahoma" panose="020B0604030504040204" pitchFamily="34" charset="0"/>
              </a:rPr>
              <a:t> Pius, who reigned AD 138-161</a:t>
            </a:r>
            <a:endParaRPr lang="en-US" sz="2400" b="1" kern="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780003" y="3855534"/>
            <a:ext cx="3771006" cy="212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6378" y="3669890"/>
            <a:ext cx="3041374" cy="2209300"/>
          </a:xfrm>
          <a:prstGeom prst="rect">
            <a:avLst/>
          </a:prstGeom>
        </p:spPr>
      </p:pic>
      <p:sp>
        <p:nvSpPr>
          <p:cNvPr id="11" name="Content Placeholder 2">
            <a:extLst>
              <a:ext uri="{FF2B5EF4-FFF2-40B4-BE49-F238E27FC236}">
                <a16:creationId xmlns:a16="http://schemas.microsoft.com/office/drawing/2014/main" id="{26B12A62-643F-4C88-9BB9-4757F50525FD}"/>
              </a:ext>
            </a:extLst>
          </p:cNvPr>
          <p:cNvSpPr txBox="1">
            <a:spLocks/>
          </p:cNvSpPr>
          <p:nvPr/>
        </p:nvSpPr>
        <p:spPr bwMode="auto">
          <a:xfrm>
            <a:off x="749440" y="990600"/>
            <a:ext cx="8819349" cy="762000"/>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lnSpc>
                <a:spcPct val="100000"/>
              </a:lnSpc>
              <a:spcBef>
                <a:spcPts val="0"/>
              </a:spcBef>
              <a:buFontTx/>
              <a:buNone/>
            </a:pPr>
            <a:r>
              <a:rPr lang="en-US" sz="2400" b="1" kern="0" dirty="0">
                <a:solidFill>
                  <a:srgbClr val="0000FF"/>
                </a:solidFill>
                <a:latin typeface="Tahoma" panose="020B0604030504040204" pitchFamily="34" charset="0"/>
                <a:ea typeface="Tahoma" panose="020B0604030504040204" pitchFamily="34" charset="0"/>
                <a:cs typeface="Tahoma" panose="020B0604030504040204" pitchFamily="34" charset="0"/>
              </a:rPr>
              <a:t>Peter says “the truth” is confirmed by three things &amp;</a:t>
            </a:r>
          </a:p>
          <a:p>
            <a:pPr marL="0" indent="0" algn="ctr">
              <a:lnSpc>
                <a:spcPct val="100000"/>
              </a:lnSpc>
              <a:spcBef>
                <a:spcPts val="0"/>
              </a:spcBef>
              <a:buFontTx/>
              <a:buNone/>
            </a:pPr>
            <a:r>
              <a:rPr lang="en-US" sz="2400" b="1" kern="0" dirty="0">
                <a:solidFill>
                  <a:srgbClr val="0000FF"/>
                </a:solidFill>
                <a:latin typeface="Tahoma" panose="020B0604030504040204" pitchFamily="34" charset="0"/>
                <a:ea typeface="Tahoma" panose="020B0604030504040204" pitchFamily="34" charset="0"/>
                <a:cs typeface="Tahoma" panose="020B0604030504040204" pitchFamily="34" charset="0"/>
              </a:rPr>
              <a:t>provides proof for our faith! (II Peter 1:12-21)</a:t>
            </a:r>
          </a:p>
        </p:txBody>
      </p:sp>
    </p:spTree>
    <p:extLst>
      <p:ext uri="{BB962C8B-B14F-4D97-AF65-F5344CB8AC3E}">
        <p14:creationId xmlns:p14="http://schemas.microsoft.com/office/powerpoint/2010/main" val="12125360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 Eyewitness        Testimony </a:t>
            </a:r>
          </a:p>
        </p:txBody>
      </p:sp>
      <p:sp>
        <p:nvSpPr>
          <p:cNvPr id="3" name="Content Placeholder 2"/>
          <p:cNvSpPr>
            <a:spLocks noGrp="1"/>
          </p:cNvSpPr>
          <p:nvPr>
            <p:ph idx="1"/>
          </p:nvPr>
        </p:nvSpPr>
        <p:spPr>
          <a:xfrm>
            <a:off x="5600700" y="1981200"/>
            <a:ext cx="3962400" cy="4114800"/>
          </a:xfrm>
        </p:spPr>
        <p:txBody>
          <a:bodyPr/>
          <a:lstStyle/>
          <a:p>
            <a:pPr marL="0" indent="0">
              <a:buNone/>
            </a:pPr>
            <a:r>
              <a:rPr lang="en-US" sz="2800" b="1" dirty="0">
                <a:latin typeface="Tahoma" panose="020B0604030504040204" pitchFamily="34" charset="0"/>
                <a:ea typeface="Tahoma" panose="020B0604030504040204" pitchFamily="34" charset="0"/>
                <a:cs typeface="Tahoma" panose="020B0604030504040204" pitchFamily="34" charset="0"/>
              </a:rPr>
              <a:t>The force of human testimony rests upon three things</a:t>
            </a:r>
          </a:p>
          <a:p>
            <a:pPr marL="803275" indent="-341313">
              <a:buClr>
                <a:srgbClr val="990000"/>
              </a:buClr>
              <a:buFont typeface="Wingdings" panose="05000000000000000000" pitchFamily="2" charset="2"/>
              <a:buChar char="Ø"/>
            </a:pPr>
            <a:r>
              <a:rPr lang="en-US" sz="2800" dirty="0">
                <a:solidFill>
                  <a:srgbClr val="990000"/>
                </a:solidFill>
                <a:latin typeface="Tahoma" panose="020B0604030504040204" pitchFamily="34" charset="0"/>
                <a:ea typeface="Tahoma" panose="020B0604030504040204" pitchFamily="34" charset="0"/>
                <a:cs typeface="Tahoma" panose="020B0604030504040204" pitchFamily="34" charset="0"/>
              </a:rPr>
              <a:t>Honesty of witnesses</a:t>
            </a:r>
          </a:p>
          <a:p>
            <a:pPr marL="803275" indent="-341313">
              <a:buClr>
                <a:srgbClr val="990000"/>
              </a:buClr>
              <a:buFont typeface="Wingdings" panose="05000000000000000000" pitchFamily="2" charset="2"/>
              <a:buChar char="Ø"/>
            </a:pPr>
            <a:r>
              <a:rPr lang="en-US" sz="2800" dirty="0">
                <a:solidFill>
                  <a:srgbClr val="990000"/>
                </a:solidFill>
                <a:latin typeface="Tahoma" panose="020B0604030504040204" pitchFamily="34" charset="0"/>
                <a:ea typeface="Tahoma" panose="020B0604030504040204" pitchFamily="34" charset="0"/>
                <a:cs typeface="Tahoma" panose="020B0604030504040204" pitchFamily="34" charset="0"/>
              </a:rPr>
              <a:t>Competency</a:t>
            </a:r>
          </a:p>
          <a:p>
            <a:pPr marL="803275" indent="-341313">
              <a:buClr>
                <a:srgbClr val="990000"/>
              </a:buClr>
              <a:buFont typeface="Wingdings" panose="05000000000000000000" pitchFamily="2" charset="2"/>
              <a:buChar char="Ø"/>
            </a:pPr>
            <a:r>
              <a:rPr lang="en-US" sz="2800" dirty="0">
                <a:solidFill>
                  <a:srgbClr val="990000"/>
                </a:solidFill>
                <a:latin typeface="Tahoma" panose="020B0604030504040204" pitchFamily="34" charset="0"/>
                <a:ea typeface="Tahoma" panose="020B0604030504040204" pitchFamily="34" charset="0"/>
                <a:cs typeface="Tahoma" panose="020B0604030504040204" pitchFamily="34" charset="0"/>
              </a:rPr>
              <a:t>Number of witnesses</a:t>
            </a:r>
          </a:p>
        </p:txBody>
      </p:sp>
      <p:sp>
        <p:nvSpPr>
          <p:cNvPr id="4" name="Text Box 4"/>
          <p:cNvSpPr txBox="1">
            <a:spLocks noChangeArrowheads="1"/>
          </p:cNvSpPr>
          <p:nvPr/>
        </p:nvSpPr>
        <p:spPr bwMode="auto">
          <a:xfrm>
            <a:off x="748498" y="1433673"/>
            <a:ext cx="4495800" cy="452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b="1" dirty="0">
                <a:latin typeface="Tahoma" panose="020B0604030504040204" pitchFamily="34" charset="0"/>
                <a:ea typeface="Tahoma" panose="020B0604030504040204" pitchFamily="34" charset="0"/>
                <a:cs typeface="Tahoma" panose="020B0604030504040204" pitchFamily="34" charset="0"/>
              </a:rPr>
              <a:t>II Peter 1:12, 16</a:t>
            </a:r>
            <a:endParaRPr lang="en-US" i="1" dirty="0">
              <a:latin typeface="Tahoma" panose="020B0604030504040204" pitchFamily="34" charset="0"/>
              <a:ea typeface="Tahoma" panose="020B0604030504040204" pitchFamily="34" charset="0"/>
              <a:cs typeface="Tahoma" panose="020B0604030504040204" pitchFamily="34" charset="0"/>
            </a:endParaRPr>
          </a:p>
          <a:p>
            <a:pPr marL="461963" indent="-461963">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12.  Therefore, I will always be ready to remind you of these things, even though you already know them, and have been established in the truth which is present with you.</a:t>
            </a:r>
          </a:p>
          <a:p>
            <a:pPr marL="461963" indent="-461963">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16.  For we did not follow cleverly devised tales when we made known to you the power and coming of our Lord Jesus Christ, but we were eyewitnesses of His majesty.</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1826">
            <a:off x="8113742" y="280863"/>
            <a:ext cx="1227633" cy="1747422"/>
          </a:xfrm>
          <a:prstGeom prst="rect">
            <a:avLst/>
          </a:prstGeom>
          <a:noFill/>
          <a:ln>
            <a:noFill/>
          </a:ln>
          <a:scene3d>
            <a:camera prst="obliqueBottomRigh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0420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Eyewitness Testimony </a:t>
            </a:r>
          </a:p>
        </p:txBody>
      </p:sp>
      <p:sp>
        <p:nvSpPr>
          <p:cNvPr id="3" name="Content Placeholder 2"/>
          <p:cNvSpPr>
            <a:spLocks noGrp="1"/>
          </p:cNvSpPr>
          <p:nvPr>
            <p:ph idx="1"/>
          </p:nvPr>
        </p:nvSpPr>
        <p:spPr>
          <a:xfrm>
            <a:off x="5669280" y="1676400"/>
            <a:ext cx="3962400" cy="1447800"/>
          </a:xfrm>
        </p:spPr>
        <p:txBody>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I Cor. 15:3-8: </a:t>
            </a:r>
            <a:endPar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346075" indent="-346075">
              <a:buClr>
                <a:srgbClr val="990000"/>
              </a:buClr>
              <a:buFont typeface="Wingdings" panose="05000000000000000000" pitchFamily="2" charset="2"/>
              <a:buChar char="Ø"/>
            </a:pPr>
            <a:r>
              <a:rPr lang="en-US" sz="2400" dirty="0">
                <a:solidFill>
                  <a:srgbClr val="990000"/>
                </a:solidFill>
                <a:latin typeface="Tahoma" panose="020B0604030504040204" pitchFamily="34" charset="0"/>
                <a:ea typeface="Tahoma" panose="020B0604030504040204" pitchFamily="34" charset="0"/>
                <a:cs typeface="Tahoma" panose="020B0604030504040204" pitchFamily="34" charset="0"/>
              </a:rPr>
              <a:t>All the apostles, and more than 500 witnesses at the same time</a:t>
            </a:r>
          </a:p>
        </p:txBody>
      </p:sp>
      <p:sp>
        <p:nvSpPr>
          <p:cNvPr id="4" name="Text Box 4"/>
          <p:cNvSpPr txBox="1">
            <a:spLocks noChangeArrowheads="1"/>
          </p:cNvSpPr>
          <p:nvPr/>
        </p:nvSpPr>
        <p:spPr bwMode="auto">
          <a:xfrm>
            <a:off x="771525" y="1754539"/>
            <a:ext cx="4286250" cy="167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gn="ctr">
              <a:lnSpc>
                <a:spcPct val="110000"/>
              </a:lnSpc>
            </a:pPr>
            <a:r>
              <a:rPr lang="en-US" b="1" dirty="0">
                <a:latin typeface="Tahoma" panose="020B0604030504040204" pitchFamily="34" charset="0"/>
                <a:ea typeface="Tahoma" panose="020B0604030504040204" pitchFamily="34" charset="0"/>
                <a:cs typeface="Tahoma" panose="020B0604030504040204" pitchFamily="34" charset="0"/>
              </a:rPr>
              <a:t>“Newly Found Document Holds Eyewitness Account Of Jesus Performing Miracle!”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ext Box 4"/>
          <p:cNvSpPr txBox="1">
            <a:spLocks noChangeArrowheads="1"/>
          </p:cNvSpPr>
          <p:nvPr/>
        </p:nvSpPr>
        <p:spPr bwMode="auto">
          <a:xfrm>
            <a:off x="738505" y="997988"/>
            <a:ext cx="4495800" cy="46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More than one eyewitness?</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1826">
            <a:off x="8113742" y="280863"/>
            <a:ext cx="1227633" cy="1747422"/>
          </a:xfrm>
          <a:prstGeom prst="rect">
            <a:avLst/>
          </a:prstGeom>
          <a:noFill/>
          <a:ln>
            <a:noFill/>
          </a:ln>
          <a:scene3d>
            <a:camera prst="obliqueBottomRigh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5669280" y="3200400"/>
            <a:ext cx="4038600" cy="299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John 20:30-31: </a:t>
            </a:r>
            <a:endParaRPr lang="en-US" sz="2000" kern="0"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346075" indent="-346075">
              <a:buClr>
                <a:srgbClr val="990000"/>
              </a:buClr>
              <a:buFont typeface="Wingdings" panose="05000000000000000000" pitchFamily="2" charset="2"/>
              <a:buChar char="Ø"/>
            </a:pPr>
            <a:r>
              <a:rPr lang="en-US" sz="2400" kern="0" dirty="0">
                <a:solidFill>
                  <a:srgbClr val="990000"/>
                </a:solidFill>
                <a:latin typeface="Tahoma" panose="020B0604030504040204" pitchFamily="34" charset="0"/>
                <a:ea typeface="Tahoma" panose="020B0604030504040204" pitchFamily="34" charset="0"/>
                <a:cs typeface="Tahoma" panose="020B0604030504040204" pitchFamily="34" charset="0"/>
              </a:rPr>
              <a:t>Not all miracles recorded but some were “…so that you may believe that Jesus is the Christ, the Son of God; and that believing you may have life in His name”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3805" y="3480433"/>
            <a:ext cx="3505199" cy="2438398"/>
          </a:xfrm>
          <a:prstGeom prst="rect">
            <a:avLst/>
          </a:prstGeom>
        </p:spPr>
      </p:pic>
      <p:sp>
        <p:nvSpPr>
          <p:cNvPr id="11" name="Rectangle 10"/>
          <p:cNvSpPr/>
          <p:nvPr/>
        </p:nvSpPr>
        <p:spPr>
          <a:xfrm>
            <a:off x="342900" y="6096000"/>
            <a:ext cx="5143500" cy="338554"/>
          </a:xfrm>
          <a:prstGeom prst="rect">
            <a:avLst/>
          </a:prstGeom>
        </p:spPr>
        <p:txBody>
          <a:bodyPr>
            <a:spAutoFit/>
          </a:bodyPr>
          <a:lstStyle/>
          <a:p>
            <a:r>
              <a:rPr lang="en-US" sz="1600" b="1" i="1" dirty="0">
                <a:latin typeface="Tahoma" panose="020B0604030504040204" pitchFamily="34" charset="0"/>
                <a:ea typeface="Tahoma" panose="020B0604030504040204" pitchFamily="34" charset="0"/>
                <a:cs typeface="Tahoma" panose="020B0604030504040204" pitchFamily="34" charset="0"/>
              </a:rPr>
              <a:t>(Roman historian Marcus Velleius Paterculus) </a:t>
            </a:r>
            <a:endParaRPr lang="en-US" sz="1600" dirty="0"/>
          </a:p>
        </p:txBody>
      </p:sp>
    </p:spTree>
    <p:extLst>
      <p:ext uri="{BB962C8B-B14F-4D97-AF65-F5344CB8AC3E}">
        <p14:creationId xmlns:p14="http://schemas.microsoft.com/office/powerpoint/2010/main" val="40666826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Eyewitness Testimony </a:t>
            </a:r>
          </a:p>
        </p:txBody>
      </p:sp>
      <p:sp>
        <p:nvSpPr>
          <p:cNvPr id="4" name="Text Box 4"/>
          <p:cNvSpPr txBox="1">
            <a:spLocks noChangeArrowheads="1"/>
          </p:cNvSpPr>
          <p:nvPr/>
        </p:nvSpPr>
        <p:spPr bwMode="auto">
          <a:xfrm>
            <a:off x="748498" y="2099350"/>
            <a:ext cx="4286250" cy="317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b="1" dirty="0">
                <a:latin typeface="Tahoma" panose="020B0604030504040204" pitchFamily="34" charset="0"/>
                <a:ea typeface="Tahoma" panose="020B0604030504040204" pitchFamily="34" charset="0"/>
                <a:cs typeface="Tahoma" panose="020B0604030504040204" pitchFamily="34" charset="0"/>
              </a:rPr>
              <a:t>I John 1:3-4</a:t>
            </a:r>
            <a:endParaRPr lang="en-US" i="1" dirty="0">
              <a:latin typeface="Tahoma" panose="020B0604030504040204" pitchFamily="34" charset="0"/>
              <a:ea typeface="Tahoma" panose="020B0604030504040204" pitchFamily="34" charset="0"/>
              <a:cs typeface="Tahoma" panose="020B0604030504040204" pitchFamily="34" charset="0"/>
            </a:endParaRPr>
          </a:p>
          <a:p>
            <a:pPr marL="280988" indent="-280988">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3.  what we have seen and heard we proclaim to you also, so that you too may have fellowship with us; and indeed our fellowship is with the Father, and with His Son Jesus Christ.</a:t>
            </a:r>
          </a:p>
          <a:p>
            <a:pPr marL="280988" indent="-280988">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4.  These things we write, so that our joy may be made complete.</a:t>
            </a:r>
          </a:p>
        </p:txBody>
      </p:sp>
      <p:sp>
        <p:nvSpPr>
          <p:cNvPr id="7" name="Text Box 4"/>
          <p:cNvSpPr txBox="1">
            <a:spLocks noChangeArrowheads="1"/>
          </p:cNvSpPr>
          <p:nvPr/>
        </p:nvSpPr>
        <p:spPr bwMode="auto">
          <a:xfrm>
            <a:off x="723899" y="924478"/>
            <a:ext cx="7168117"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The possibility of having fellowship with the apostles in knowledge of Christ:</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1826">
            <a:off x="8113742" y="280863"/>
            <a:ext cx="1227633" cy="1747422"/>
          </a:xfrm>
          <a:prstGeom prst="rect">
            <a:avLst/>
          </a:prstGeom>
          <a:noFill/>
          <a:ln>
            <a:noFill/>
          </a:ln>
          <a:scene3d>
            <a:camera prst="obliqueBottomRigh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100" y="2200968"/>
            <a:ext cx="2107659" cy="2971800"/>
          </a:xfrm>
          <a:prstGeom prst="rect">
            <a:avLst/>
          </a:prstGeom>
        </p:spPr>
      </p:pic>
      <p:sp>
        <p:nvSpPr>
          <p:cNvPr id="12" name="Content Placeholder 2"/>
          <p:cNvSpPr txBox="1">
            <a:spLocks/>
          </p:cNvSpPr>
          <p:nvPr/>
        </p:nvSpPr>
        <p:spPr bwMode="auto">
          <a:xfrm>
            <a:off x="723901" y="5544395"/>
            <a:ext cx="8839199" cy="944275"/>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lnSpc>
                <a:spcPct val="100000"/>
              </a:lnSpc>
              <a:spcBef>
                <a:spcPts val="0"/>
              </a:spcBef>
              <a:buFontTx/>
              <a:buNone/>
            </a:pPr>
            <a:r>
              <a:rPr lang="en-US" sz="2400" b="1" kern="0" dirty="0">
                <a:solidFill>
                  <a:srgbClr val="0000FF"/>
                </a:solidFill>
                <a:latin typeface="Tahoma" panose="020B0604030504040204" pitchFamily="34" charset="0"/>
                <a:ea typeface="Tahoma" panose="020B0604030504040204" pitchFamily="34" charset="0"/>
                <a:cs typeface="Tahoma" panose="020B0604030504040204" pitchFamily="34" charset="0"/>
              </a:rPr>
              <a:t>If one refused to accept the testimony of the apostles, would they accept any testimony?</a:t>
            </a:r>
          </a:p>
        </p:txBody>
      </p:sp>
    </p:spTree>
    <p:extLst>
      <p:ext uri="{BB962C8B-B14F-4D97-AF65-F5344CB8AC3E}">
        <p14:creationId xmlns:p14="http://schemas.microsoft.com/office/powerpoint/2010/main" val="10421391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8146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God’s Testimony </a:t>
            </a:r>
          </a:p>
        </p:txBody>
      </p:sp>
      <p:sp>
        <p:nvSpPr>
          <p:cNvPr id="3" name="Content Placeholder 2"/>
          <p:cNvSpPr>
            <a:spLocks noGrp="1"/>
          </p:cNvSpPr>
          <p:nvPr>
            <p:ph idx="1"/>
          </p:nvPr>
        </p:nvSpPr>
        <p:spPr>
          <a:xfrm>
            <a:off x="5101157" y="1346996"/>
            <a:ext cx="4461943" cy="4793192"/>
          </a:xfrm>
        </p:spPr>
        <p:txBody>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     God’s Testimony</a:t>
            </a:r>
          </a:p>
          <a:p>
            <a:pPr marL="803275" indent="-341313">
              <a:buClr>
                <a:srgbClr val="990000"/>
              </a:buClr>
              <a:buFont typeface="Wingdings" panose="05000000000000000000" pitchFamily="2" charset="2"/>
              <a:buChar char="Ø"/>
            </a:pPr>
            <a:r>
              <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rPr>
              <a:t>At time of Christ’s baptism</a:t>
            </a:r>
          </a:p>
          <a:p>
            <a:pPr marL="1204912" lvl="1">
              <a:buClr>
                <a:srgbClr val="990000"/>
              </a:buClr>
              <a:buFont typeface="Wingdings" panose="05000000000000000000" pitchFamily="2" charset="2"/>
              <a:buChar char="§"/>
            </a:pPr>
            <a:r>
              <a:rPr lang="en-US" sz="1800" b="1" dirty="0">
                <a:solidFill>
                  <a:srgbClr val="990000"/>
                </a:solidFill>
                <a:latin typeface="Tahoma" panose="020B0604030504040204" pitchFamily="34" charset="0"/>
                <a:ea typeface="Tahoma" panose="020B0604030504040204" pitchFamily="34" charset="0"/>
                <a:cs typeface="Tahoma" panose="020B0604030504040204" pitchFamily="34" charset="0"/>
              </a:rPr>
              <a:t>Mt. 3:16-17: </a:t>
            </a:r>
            <a:r>
              <a:rPr lang="en-US" sz="1800" dirty="0">
                <a:solidFill>
                  <a:srgbClr val="990000"/>
                </a:solidFill>
                <a:latin typeface="Tahoma" panose="020B0604030504040204" pitchFamily="34" charset="0"/>
                <a:ea typeface="Tahoma" panose="020B0604030504040204" pitchFamily="34" charset="0"/>
                <a:cs typeface="Tahoma" panose="020B0604030504040204" pitchFamily="34" charset="0"/>
              </a:rPr>
              <a:t>“This is My beloved Son, in whom I am well- pleased.”</a:t>
            </a:r>
          </a:p>
          <a:p>
            <a:pPr marL="803275" indent="-341313">
              <a:buClr>
                <a:srgbClr val="990000"/>
              </a:buClr>
              <a:buFont typeface="Wingdings" panose="05000000000000000000" pitchFamily="2" charset="2"/>
              <a:buChar char="Ø"/>
            </a:pPr>
            <a:r>
              <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rPr>
              <a:t>On Mt. Of Transfiguration</a:t>
            </a:r>
          </a:p>
          <a:p>
            <a:pPr marL="1204912" lvl="1">
              <a:buClr>
                <a:srgbClr val="990000"/>
              </a:buClr>
              <a:buFont typeface="Wingdings" panose="05000000000000000000" pitchFamily="2" charset="2"/>
              <a:buChar char="§"/>
            </a:pPr>
            <a:r>
              <a:rPr lang="en-US" sz="1800" b="1" dirty="0">
                <a:solidFill>
                  <a:srgbClr val="990000"/>
                </a:solidFill>
                <a:latin typeface="Tahoma" panose="020B0604030504040204" pitchFamily="34" charset="0"/>
                <a:ea typeface="Tahoma" panose="020B0604030504040204" pitchFamily="34" charset="0"/>
                <a:cs typeface="Tahoma" panose="020B0604030504040204" pitchFamily="34" charset="0"/>
              </a:rPr>
              <a:t>Mt. 17:1-8: (Vs. 5) </a:t>
            </a:r>
            <a:r>
              <a:rPr lang="en-US" sz="1800" dirty="0">
                <a:solidFill>
                  <a:srgbClr val="990000"/>
                </a:solidFill>
                <a:latin typeface="Tahoma" panose="020B0604030504040204" pitchFamily="34" charset="0"/>
                <a:ea typeface="Tahoma" panose="020B0604030504040204" pitchFamily="34" charset="0"/>
                <a:cs typeface="Tahoma" panose="020B0604030504040204" pitchFamily="34" charset="0"/>
              </a:rPr>
              <a:t>“This is My beloved Son, with whom I am well-pleased; listen to Him!”</a:t>
            </a:r>
          </a:p>
          <a:p>
            <a:pPr marL="803275" indent="-341313">
              <a:buClr>
                <a:srgbClr val="990000"/>
              </a:buClr>
              <a:buFont typeface="Wingdings" panose="05000000000000000000" pitchFamily="2" charset="2"/>
              <a:buChar char="Ø"/>
            </a:pPr>
            <a:r>
              <a:rPr lang="en-US" sz="2000" dirty="0">
                <a:solidFill>
                  <a:srgbClr val="990000"/>
                </a:solidFill>
                <a:latin typeface="Tahoma" panose="020B0604030504040204" pitchFamily="34" charset="0"/>
                <a:ea typeface="Tahoma" panose="020B0604030504040204" pitchFamily="34" charset="0"/>
                <a:cs typeface="Tahoma" panose="020B0604030504040204" pitchFamily="34" charset="0"/>
              </a:rPr>
              <a:t>Christ in Jerusalem</a:t>
            </a:r>
          </a:p>
          <a:p>
            <a:pPr marL="1203325" lvl="1" indent="-341313">
              <a:buClr>
                <a:srgbClr val="990000"/>
              </a:buClr>
              <a:buFont typeface="Wingdings" panose="05000000000000000000" pitchFamily="2" charset="2"/>
              <a:buChar char="§"/>
            </a:pPr>
            <a:r>
              <a:rPr lang="en-US" sz="1800" b="1" dirty="0">
                <a:solidFill>
                  <a:srgbClr val="990000"/>
                </a:solidFill>
                <a:latin typeface="Tahoma" panose="020B0604030504040204" pitchFamily="34" charset="0"/>
                <a:ea typeface="Tahoma" panose="020B0604030504040204" pitchFamily="34" charset="0"/>
                <a:cs typeface="Tahoma" panose="020B0604030504040204" pitchFamily="34" charset="0"/>
              </a:rPr>
              <a:t>Jn. 12:28: </a:t>
            </a:r>
            <a:r>
              <a:rPr lang="en-US" sz="1800" dirty="0">
                <a:solidFill>
                  <a:srgbClr val="990000"/>
                </a:solidFill>
                <a:latin typeface="Tahoma" panose="020B0604030504040204" pitchFamily="34" charset="0"/>
                <a:ea typeface="Tahoma" panose="020B0604030504040204" pitchFamily="34" charset="0"/>
                <a:cs typeface="Tahoma" panose="020B0604030504040204" pitchFamily="34" charset="0"/>
              </a:rPr>
              <a:t>“Father, glorify Your name.” Then a voice came out of heaven: “I have both glorified it, and will glorify it again.”</a:t>
            </a:r>
          </a:p>
        </p:txBody>
      </p:sp>
      <p:sp>
        <p:nvSpPr>
          <p:cNvPr id="4" name="Text Box 4"/>
          <p:cNvSpPr txBox="1">
            <a:spLocks noChangeArrowheads="1"/>
          </p:cNvSpPr>
          <p:nvPr/>
        </p:nvSpPr>
        <p:spPr bwMode="auto">
          <a:xfrm>
            <a:off x="771525" y="1828800"/>
            <a:ext cx="4286250" cy="385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b="1" dirty="0">
                <a:latin typeface="Tahoma" panose="020B0604030504040204" pitchFamily="34" charset="0"/>
                <a:ea typeface="Tahoma" panose="020B0604030504040204" pitchFamily="34" charset="0"/>
                <a:cs typeface="Tahoma" panose="020B0604030504040204" pitchFamily="34" charset="0"/>
              </a:rPr>
              <a:t>II Peter 1:17-18</a:t>
            </a:r>
            <a:endParaRPr lang="en-US" i="1" dirty="0">
              <a:latin typeface="Tahoma" panose="020B0604030504040204" pitchFamily="34" charset="0"/>
              <a:ea typeface="Tahoma" panose="020B0604030504040204" pitchFamily="34" charset="0"/>
              <a:cs typeface="Tahoma" panose="020B0604030504040204" pitchFamily="34" charset="0"/>
            </a:endParaRPr>
          </a:p>
          <a:p>
            <a:pPr marL="280988" indent="-280988">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17.  For when He received honor and glory from God the Father, such an utterance as this was made to Him by the Majestic Glory, "This is My beloved Son with whom I am well-pleased"--</a:t>
            </a:r>
          </a:p>
          <a:p>
            <a:pPr marL="280988" indent="-280988">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18.  and we ourselves heard this utterance made from heaven when we were with Him on the holy mountain.</a:t>
            </a:r>
          </a:p>
        </p:txBody>
      </p:sp>
      <p:sp>
        <p:nvSpPr>
          <p:cNvPr id="7" name="Text Box 4"/>
          <p:cNvSpPr txBox="1">
            <a:spLocks noChangeArrowheads="1"/>
          </p:cNvSpPr>
          <p:nvPr/>
        </p:nvSpPr>
        <p:spPr bwMode="auto">
          <a:xfrm>
            <a:off x="476250" y="872332"/>
            <a:ext cx="4876800" cy="86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God’s voice thundered from Heaven, confirming His Son</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4730" y="330396"/>
            <a:ext cx="1753772" cy="1320408"/>
          </a:xfrm>
          <a:prstGeom prst="rect">
            <a:avLst/>
          </a:prstGeom>
          <a:ln>
            <a:noFill/>
          </a:ln>
          <a:effectLst>
            <a:outerShdw blurRad="44450" dist="27940" dir="5400000" algn="ctr">
              <a:srgbClr val="000000">
                <a:alpha val="32000"/>
              </a:srgbClr>
            </a:outerShdw>
          </a:effectLst>
          <a:scene3d>
            <a:camera prst="perspectiveHeroicExtremeLeftFacing"/>
            <a:lightRig rig="balanced" dir="t">
              <a:rot lat="0" lon="0" rev="8700000"/>
            </a:lightRig>
          </a:scene3d>
          <a:sp3d>
            <a:bevelT w="190500" h="38100"/>
          </a:sp3d>
        </p:spPr>
      </p:pic>
      <p:sp>
        <p:nvSpPr>
          <p:cNvPr id="8" name="Text Box 4"/>
          <p:cNvSpPr txBox="1">
            <a:spLocks noChangeArrowheads="1"/>
          </p:cNvSpPr>
          <p:nvPr/>
        </p:nvSpPr>
        <p:spPr bwMode="auto">
          <a:xfrm>
            <a:off x="15587" y="5897776"/>
            <a:ext cx="6286500" cy="866456"/>
          </a:xfrm>
          <a:prstGeom prst="rect">
            <a:avLst/>
          </a:prstGeom>
          <a:solidFill>
            <a:schemeClr val="accent5">
              <a:lumMod val="75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gn="ctr">
              <a:lnSpc>
                <a:spcPct val="110000"/>
              </a:lnSpc>
            </a:pPr>
            <a:r>
              <a:rPr lang="en-US" b="1" i="1" dirty="0">
                <a:solidFill>
                  <a:srgbClr val="0000FF"/>
                </a:solidFill>
                <a:latin typeface="Tahoma" panose="020B0604030504040204" pitchFamily="34" charset="0"/>
                <a:ea typeface="Tahoma" panose="020B0604030504040204" pitchFamily="34" charset="0"/>
                <a:cs typeface="Tahoma" panose="020B0604030504040204" pitchFamily="34" charset="0"/>
              </a:rPr>
              <a:t>God’s audible voice was heard by men three times while Christ was on earth!</a:t>
            </a:r>
          </a:p>
        </p:txBody>
      </p:sp>
    </p:spTree>
    <p:extLst>
      <p:ext uri="{BB962C8B-B14F-4D97-AF65-F5344CB8AC3E}">
        <p14:creationId xmlns:p14="http://schemas.microsoft.com/office/powerpoint/2010/main" val="942459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style.rotation</p:attrName>
                                        </p:attrNameLst>
                                      </p:cBhvr>
                                      <p:tavLst>
                                        <p:tav tm="0">
                                          <p:val>
                                            <p:fltVal val="90"/>
                                          </p:val>
                                        </p:tav>
                                        <p:tav tm="100000">
                                          <p:val>
                                            <p:fltVal val="0"/>
                                          </p:val>
                                        </p:tav>
                                      </p:tavLst>
                                    </p:anim>
                                    <p:animEffect transition="in" filter="fade">
                                      <p:cBhvr>
                                        <p:cTn id="5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5098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Prophecy’s Testimony</a:t>
            </a:r>
          </a:p>
        </p:txBody>
      </p:sp>
      <p:sp>
        <p:nvSpPr>
          <p:cNvPr id="3" name="Content Placeholder 2"/>
          <p:cNvSpPr>
            <a:spLocks noGrp="1"/>
          </p:cNvSpPr>
          <p:nvPr>
            <p:ph idx="1"/>
          </p:nvPr>
        </p:nvSpPr>
        <p:spPr>
          <a:xfrm>
            <a:off x="5676900" y="1905000"/>
            <a:ext cx="3979203" cy="4419600"/>
          </a:xfrm>
        </p:spPr>
        <p:txBody>
          <a:bodyPr/>
          <a:lstStyle/>
          <a:p>
            <a:pPr marL="0" indent="0">
              <a:buNone/>
            </a:pPr>
            <a:r>
              <a:rPr lang="en-US" sz="2800" b="1" dirty="0">
                <a:latin typeface="Tahoma" panose="020B0604030504040204" pitchFamily="34" charset="0"/>
                <a:ea typeface="Tahoma" panose="020B0604030504040204" pitchFamily="34" charset="0"/>
                <a:cs typeface="Tahoma" panose="020B0604030504040204" pitchFamily="34" charset="0"/>
              </a:rPr>
              <a:t>Emphasis on prophecy</a:t>
            </a:r>
          </a:p>
          <a:p>
            <a:pPr marL="346075" indent="-346075">
              <a:buClr>
                <a:srgbClr val="990000"/>
              </a:buClr>
              <a:buFont typeface="Wingdings" panose="05000000000000000000" pitchFamily="2" charset="2"/>
              <a:buChar char="Ø"/>
            </a:pPr>
            <a:r>
              <a:rPr lang="en-US" sz="2400" b="1" i="1" dirty="0">
                <a:solidFill>
                  <a:srgbClr val="990000"/>
                </a:solidFill>
                <a:latin typeface="Tahoma" panose="020B0604030504040204" pitchFamily="34" charset="0"/>
                <a:ea typeface="Tahoma" panose="020B0604030504040204" pitchFamily="34" charset="0"/>
                <a:cs typeface="Tahoma" panose="020B0604030504040204" pitchFamily="34" charset="0"/>
              </a:rPr>
              <a:t>Acts 2:16-21 </a:t>
            </a:r>
          </a:p>
          <a:p>
            <a:pPr marL="346075" indent="-346075">
              <a:buClr>
                <a:srgbClr val="990000"/>
              </a:buClr>
              <a:buFont typeface="Wingdings" panose="05000000000000000000" pitchFamily="2" charset="2"/>
              <a:buChar char="Ø"/>
            </a:pPr>
            <a:r>
              <a:rPr lang="en-US" sz="2400" b="1" i="1" dirty="0">
                <a:solidFill>
                  <a:srgbClr val="990000"/>
                </a:solidFill>
                <a:latin typeface="Tahoma" panose="020B0604030504040204" pitchFamily="34" charset="0"/>
                <a:ea typeface="Tahoma" panose="020B0604030504040204" pitchFamily="34" charset="0"/>
                <a:cs typeface="Tahoma" panose="020B0604030504040204" pitchFamily="34" charset="0"/>
              </a:rPr>
              <a:t>Acts 2:25-31 </a:t>
            </a:r>
          </a:p>
          <a:p>
            <a:pPr marL="346075" indent="-346075">
              <a:buClr>
                <a:srgbClr val="990000"/>
              </a:buClr>
              <a:buFont typeface="Wingdings" panose="05000000000000000000" pitchFamily="2" charset="2"/>
              <a:buChar char="Ø"/>
            </a:pPr>
            <a:r>
              <a:rPr lang="en-US" sz="2400" b="1" i="1" dirty="0">
                <a:solidFill>
                  <a:srgbClr val="990000"/>
                </a:solidFill>
                <a:latin typeface="Tahoma" panose="020B0604030504040204" pitchFamily="34" charset="0"/>
                <a:ea typeface="Tahoma" panose="020B0604030504040204" pitchFamily="34" charset="0"/>
                <a:cs typeface="Tahoma" panose="020B0604030504040204" pitchFamily="34" charset="0"/>
              </a:rPr>
              <a:t>Acts 3:18</a:t>
            </a:r>
          </a:p>
          <a:p>
            <a:pPr marL="346075" indent="-346075">
              <a:buClr>
                <a:srgbClr val="990000"/>
              </a:buClr>
              <a:buFont typeface="Wingdings" panose="05000000000000000000" pitchFamily="2" charset="2"/>
              <a:buChar char="Ø"/>
            </a:pPr>
            <a:r>
              <a:rPr lang="en-US" sz="2400" b="1" i="1" dirty="0">
                <a:solidFill>
                  <a:srgbClr val="990000"/>
                </a:solidFill>
                <a:latin typeface="Tahoma" panose="020B0604030504040204" pitchFamily="34" charset="0"/>
                <a:ea typeface="Tahoma" panose="020B0604030504040204" pitchFamily="34" charset="0"/>
                <a:cs typeface="Tahoma" panose="020B0604030504040204" pitchFamily="34" charset="0"/>
              </a:rPr>
              <a:t>Acts 3:22-24</a:t>
            </a:r>
          </a:p>
          <a:p>
            <a:pPr marL="346075" indent="-346075">
              <a:buClr>
                <a:srgbClr val="990000"/>
              </a:buClr>
              <a:buFont typeface="Wingdings" panose="05000000000000000000" pitchFamily="2" charset="2"/>
              <a:buChar char="Ø"/>
            </a:pPr>
            <a:r>
              <a:rPr lang="en-US" sz="2400" b="1" i="1" dirty="0">
                <a:solidFill>
                  <a:srgbClr val="990000"/>
                </a:solidFill>
                <a:latin typeface="Tahoma" panose="020B0604030504040204" pitchFamily="34" charset="0"/>
                <a:ea typeface="Tahoma" panose="020B0604030504040204" pitchFamily="34" charset="0"/>
                <a:cs typeface="Tahoma" panose="020B0604030504040204" pitchFamily="34" charset="0"/>
              </a:rPr>
              <a:t>Acts 10:43</a:t>
            </a:r>
          </a:p>
          <a:p>
            <a:pPr marL="346075" indent="-346075">
              <a:buClr>
                <a:srgbClr val="990000"/>
              </a:buClr>
              <a:buFont typeface="Wingdings" panose="05000000000000000000" pitchFamily="2" charset="2"/>
              <a:buChar char="Ø"/>
            </a:pPr>
            <a:r>
              <a:rPr lang="en-US" sz="2400" b="1" i="1" dirty="0">
                <a:solidFill>
                  <a:srgbClr val="990000"/>
                </a:solidFill>
                <a:latin typeface="Tahoma" panose="020B0604030504040204" pitchFamily="34" charset="0"/>
                <a:ea typeface="Tahoma" panose="020B0604030504040204" pitchFamily="34" charset="0"/>
                <a:cs typeface="Tahoma" panose="020B0604030504040204" pitchFamily="34" charset="0"/>
              </a:rPr>
              <a:t>I Peter 1:10-12</a:t>
            </a:r>
          </a:p>
          <a:p>
            <a:pPr marL="803275" indent="-341313">
              <a:buClr>
                <a:srgbClr val="990000"/>
              </a:buClr>
              <a:buFont typeface="Wingdings" panose="05000000000000000000" pitchFamily="2" charset="2"/>
              <a:buChar char="Ø"/>
            </a:pPr>
            <a:endPar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endParaRPr>
          </a:p>
          <a:p>
            <a:pPr marL="461962" indent="0">
              <a:buClr>
                <a:srgbClr val="990000"/>
              </a:buClr>
              <a:buNone/>
            </a:pPr>
            <a:endPar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Box 4"/>
          <p:cNvSpPr txBox="1">
            <a:spLocks noChangeArrowheads="1"/>
          </p:cNvSpPr>
          <p:nvPr/>
        </p:nvSpPr>
        <p:spPr bwMode="auto">
          <a:xfrm>
            <a:off x="723900" y="1817342"/>
            <a:ext cx="4501857" cy="412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b="1" dirty="0">
                <a:latin typeface="Tahoma" panose="020B0604030504040204" pitchFamily="34" charset="0"/>
                <a:ea typeface="Tahoma" panose="020B0604030504040204" pitchFamily="34" charset="0"/>
                <a:cs typeface="Tahoma" panose="020B0604030504040204" pitchFamily="34" charset="0"/>
              </a:rPr>
              <a:t>II Peter 1:19-21</a:t>
            </a:r>
            <a:endParaRPr lang="en-US" i="1"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10000"/>
              </a:lnSpc>
            </a:pPr>
            <a:r>
              <a:rPr lang="en-US" sz="1800" dirty="0">
                <a:latin typeface="Tahoma" panose="020B0604030504040204" pitchFamily="34" charset="0"/>
                <a:ea typeface="Tahoma" panose="020B0604030504040204" pitchFamily="34" charset="0"/>
                <a:cs typeface="Tahoma" panose="020B0604030504040204" pitchFamily="34" charset="0"/>
              </a:rPr>
              <a:t>19.  So we have the prophetic word made more sure, to which you do well to pay attention as to a lamp shining in a dark place, until the day dawns and the morning star arises in your hearts.</a:t>
            </a:r>
          </a:p>
          <a:p>
            <a:pPr marL="457200" indent="-457200">
              <a:lnSpc>
                <a:spcPct val="110000"/>
              </a:lnSpc>
            </a:pPr>
            <a:r>
              <a:rPr lang="en-US" sz="1800" dirty="0">
                <a:latin typeface="Tahoma" panose="020B0604030504040204" pitchFamily="34" charset="0"/>
                <a:ea typeface="Tahoma" panose="020B0604030504040204" pitchFamily="34" charset="0"/>
                <a:cs typeface="Tahoma" panose="020B0604030504040204" pitchFamily="34" charset="0"/>
              </a:rPr>
              <a:t>20.  But know this first of all, that no prophecy of Scripture is a matter of one's own interpretation,</a:t>
            </a:r>
          </a:p>
          <a:p>
            <a:pPr marL="457200" indent="-457200">
              <a:lnSpc>
                <a:spcPct val="110000"/>
              </a:lnSpc>
            </a:pPr>
            <a:r>
              <a:rPr lang="en-US" sz="1800" dirty="0">
                <a:latin typeface="Tahoma" panose="020B0604030504040204" pitchFamily="34" charset="0"/>
                <a:ea typeface="Tahoma" panose="020B0604030504040204" pitchFamily="34" charset="0"/>
                <a:cs typeface="Tahoma" panose="020B0604030504040204" pitchFamily="34" charset="0"/>
              </a:rPr>
              <a:t>21.  for no prophecy was ever made by  an act of human will, but men moved by the Holy Spirit spoke from God.</a:t>
            </a:r>
          </a:p>
        </p:txBody>
      </p:sp>
      <p:sp>
        <p:nvSpPr>
          <p:cNvPr id="7" name="Text Box 4"/>
          <p:cNvSpPr txBox="1">
            <a:spLocks noChangeArrowheads="1"/>
          </p:cNvSpPr>
          <p:nvPr/>
        </p:nvSpPr>
        <p:spPr bwMode="auto">
          <a:xfrm>
            <a:off x="342900" y="914400"/>
            <a:ext cx="4953000" cy="86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Prophecy: Proof of God’s Omnipotence &amp; Omniscience</a:t>
            </a:r>
            <a:endParaRPr lang="en-US" b="1" i="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51300">
            <a:off x="7440151" y="467687"/>
            <a:ext cx="1954352" cy="1465764"/>
          </a:xfrm>
          <a:prstGeom prst="rect">
            <a:avLst/>
          </a:prstGeom>
          <a:scene3d>
            <a:camera prst="obliqueBottomRight"/>
            <a:lightRig rig="threePt" dir="t"/>
          </a:scene3d>
          <a:sp3d>
            <a:bevelT prst="angle"/>
          </a:sp3d>
        </p:spPr>
      </p:pic>
    </p:spTree>
    <p:extLst>
      <p:ext uri="{BB962C8B-B14F-4D97-AF65-F5344CB8AC3E}">
        <p14:creationId xmlns:p14="http://schemas.microsoft.com/office/powerpoint/2010/main" val="32449924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8498" y="228600"/>
            <a:ext cx="8509802" cy="762000"/>
          </a:xfrm>
          <a:effectLst>
            <a:outerShdw blurRad="50800" dist="38100" dir="2700000" algn="tl" rotWithShape="0">
              <a:prstClr val="black">
                <a:alpha val="40000"/>
              </a:prstClr>
            </a:outerShdw>
          </a:effectLst>
        </p:spPr>
        <p:txBody>
          <a:bodyPr/>
          <a:lstStyle/>
          <a:p>
            <a:r>
              <a:rPr lang="en-US" sz="3600" dirty="0">
                <a:latin typeface="Arial" panose="020B0604020202020204" pitchFamily="34" charset="0"/>
                <a:cs typeface="Arial" panose="020B0604020202020204" pitchFamily="34" charset="0"/>
              </a:rPr>
              <a:t>Prophecy’s Testimony</a:t>
            </a:r>
          </a:p>
        </p:txBody>
      </p:sp>
      <p:sp>
        <p:nvSpPr>
          <p:cNvPr id="3" name="Content Placeholder 2"/>
          <p:cNvSpPr>
            <a:spLocks noGrp="1"/>
          </p:cNvSpPr>
          <p:nvPr>
            <p:ph idx="1"/>
          </p:nvPr>
        </p:nvSpPr>
        <p:spPr>
          <a:xfrm>
            <a:off x="5575468" y="1967639"/>
            <a:ext cx="3996740" cy="2590800"/>
          </a:xfrm>
        </p:spPr>
        <p:txBody>
          <a:bodyPr/>
          <a:lstStyle/>
          <a:p>
            <a:pPr marL="0" indent="0">
              <a:buNone/>
            </a:pPr>
            <a:r>
              <a:rPr lang="en-US" sz="2400" b="1" dirty="0">
                <a:latin typeface="Tahoma" panose="020B0604030504040204" pitchFamily="34" charset="0"/>
                <a:ea typeface="Tahoma" panose="020B0604030504040204" pitchFamily="34" charset="0"/>
                <a:cs typeface="Tahoma" panose="020B0604030504040204" pitchFamily="34" charset="0"/>
              </a:rPr>
              <a:t>A False prophet has to be wrong just once! </a:t>
            </a:r>
          </a:p>
          <a:p>
            <a:pPr marL="346075" indent="-346075">
              <a:buClr>
                <a:srgbClr val="990000"/>
              </a:buClr>
              <a:buFont typeface="Wingdings" panose="05000000000000000000" pitchFamily="2" charset="2"/>
              <a:buChar char="Ø"/>
            </a:pPr>
            <a:r>
              <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rPr>
              <a:t>Deut. 18:22</a:t>
            </a:r>
          </a:p>
          <a:p>
            <a:pPr marL="346075" indent="-346075">
              <a:buClr>
                <a:srgbClr val="990000"/>
              </a:buClr>
              <a:buFont typeface="Wingdings" panose="05000000000000000000" pitchFamily="2" charset="2"/>
              <a:buChar char="Ø"/>
            </a:pPr>
            <a:r>
              <a:rPr lang="en-US" sz="2000" b="1" dirty="0">
                <a:solidFill>
                  <a:srgbClr val="990000"/>
                </a:solidFill>
                <a:latin typeface="Tahoma" panose="020B0604030504040204" pitchFamily="34" charset="0"/>
                <a:ea typeface="Tahoma" panose="020B0604030504040204" pitchFamily="34" charset="0"/>
                <a:cs typeface="Tahoma" panose="020B0604030504040204" pitchFamily="34" charset="0"/>
              </a:rPr>
              <a:t>Harold Camping foretold end of the world – May 21, 2011 &amp; Oct. 21, 2011</a:t>
            </a:r>
          </a:p>
        </p:txBody>
      </p:sp>
      <p:sp>
        <p:nvSpPr>
          <p:cNvPr id="4" name="Text Box 4"/>
          <p:cNvSpPr txBox="1">
            <a:spLocks noChangeArrowheads="1"/>
          </p:cNvSpPr>
          <p:nvPr/>
        </p:nvSpPr>
        <p:spPr bwMode="auto">
          <a:xfrm>
            <a:off x="809039" y="1816416"/>
            <a:ext cx="4286250" cy="378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nSpc>
                <a:spcPct val="110000"/>
              </a:lnSpc>
            </a:pPr>
            <a:r>
              <a:rPr lang="en-US" sz="2000" b="1" dirty="0">
                <a:latin typeface="Tahoma" panose="020B0604030504040204" pitchFamily="34" charset="0"/>
                <a:ea typeface="Tahoma" panose="020B0604030504040204" pitchFamily="34" charset="0"/>
                <a:cs typeface="Tahoma" panose="020B0604030504040204" pitchFamily="34" charset="0"/>
              </a:rPr>
              <a:t>Lk. 24:44, 48 </a:t>
            </a:r>
            <a:r>
              <a:rPr lang="en-US" sz="2000" b="1" i="1" dirty="0">
                <a:latin typeface="Tahoma" panose="020B0604030504040204" pitchFamily="34" charset="0"/>
                <a:ea typeface="Tahoma" panose="020B0604030504040204" pitchFamily="34" charset="0"/>
                <a:cs typeface="Tahoma" panose="020B0604030504040204" pitchFamily="34" charset="0"/>
              </a:rPr>
              <a:t>(Acts 3:22-24)</a:t>
            </a:r>
            <a:endParaRPr lang="en-US" sz="2000" i="1" dirty="0">
              <a:latin typeface="Tahoma" panose="020B0604030504040204" pitchFamily="34" charset="0"/>
              <a:ea typeface="Tahoma" panose="020B0604030504040204" pitchFamily="34" charset="0"/>
              <a:cs typeface="Tahoma" panose="020B0604030504040204" pitchFamily="34" charset="0"/>
            </a:endParaRPr>
          </a:p>
          <a:p>
            <a:pPr marL="341313" indent="-341313">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44.  Now He said to them, "These are My words which I spoke to you while I was still with you, that all things which are written about Me in the Law of Moses and the Prophets and the Psalms must be fulfilled." </a:t>
            </a:r>
          </a:p>
          <a:p>
            <a:pPr marL="341313" indent="-341313">
              <a:lnSpc>
                <a:spcPct val="11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marL="341313" indent="-341313">
              <a:lnSpc>
                <a:spcPct val="110000"/>
              </a:lnSpc>
            </a:pPr>
            <a:r>
              <a:rPr lang="en-US" sz="2000" dirty="0">
                <a:latin typeface="Tahoma" panose="020B0604030504040204" pitchFamily="34" charset="0"/>
                <a:ea typeface="Tahoma" panose="020B0604030504040204" pitchFamily="34" charset="0"/>
                <a:cs typeface="Tahoma" panose="020B0604030504040204" pitchFamily="34" charset="0"/>
              </a:rPr>
              <a:t>48.  "You are witnesses of these things. </a:t>
            </a:r>
          </a:p>
        </p:txBody>
      </p:sp>
      <p:sp>
        <p:nvSpPr>
          <p:cNvPr id="7" name="Text Box 4"/>
          <p:cNvSpPr txBox="1">
            <a:spLocks noChangeArrowheads="1"/>
          </p:cNvSpPr>
          <p:nvPr/>
        </p:nvSpPr>
        <p:spPr bwMode="auto">
          <a:xfrm>
            <a:off x="421304" y="914400"/>
            <a:ext cx="4876800" cy="86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marL="233363" indent="-233363" algn="ctr">
              <a:lnSpc>
                <a:spcPct val="110000"/>
              </a:lnSpc>
            </a:pPr>
            <a:r>
              <a:rPr lang="en-US"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Prophecy: Proof of God’s Omnipotence &amp; Omniscience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51300">
            <a:off x="7440151" y="467687"/>
            <a:ext cx="1954352" cy="1465764"/>
          </a:xfrm>
          <a:prstGeom prst="rect">
            <a:avLst/>
          </a:prstGeom>
          <a:scene3d>
            <a:camera prst="obliqueBottomRight"/>
            <a:lightRig rig="threePt" dir="t"/>
          </a:scene3d>
          <a:sp3d>
            <a:bevelT prst="angle"/>
          </a:sp3d>
        </p:spPr>
      </p:pic>
      <p:sp>
        <p:nvSpPr>
          <p:cNvPr id="8" name="Content Placeholder 2"/>
          <p:cNvSpPr txBox="1">
            <a:spLocks/>
          </p:cNvSpPr>
          <p:nvPr/>
        </p:nvSpPr>
        <p:spPr bwMode="auto">
          <a:xfrm>
            <a:off x="5560814" y="4343400"/>
            <a:ext cx="399674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lnSpc>
                <a:spcPct val="90000"/>
              </a:lnSpc>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itchFamily="2" charset="2"/>
              <a:buChar char="Ø"/>
              <a:defRPr sz="2400">
                <a:solidFill>
                  <a:srgbClr val="990000"/>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buFontTx/>
              <a:buNone/>
            </a:pPr>
            <a:r>
              <a:rPr lang="en-US" sz="2400" b="1" kern="0" dirty="0">
                <a:latin typeface="Tahoma" panose="020B0604030504040204" pitchFamily="34" charset="0"/>
                <a:ea typeface="Tahoma" panose="020B0604030504040204" pitchFamily="34" charset="0"/>
                <a:cs typeface="Tahoma" panose="020B0604030504040204" pitchFamily="34" charset="0"/>
              </a:rPr>
              <a:t>There are over 300 prophecies concerning Christ fulfilled, and many more! </a:t>
            </a:r>
          </a:p>
        </p:txBody>
      </p:sp>
      <p:sp>
        <p:nvSpPr>
          <p:cNvPr id="10" name="Text Box 4"/>
          <p:cNvSpPr txBox="1">
            <a:spLocks noChangeArrowheads="1"/>
          </p:cNvSpPr>
          <p:nvPr/>
        </p:nvSpPr>
        <p:spPr bwMode="auto">
          <a:xfrm>
            <a:off x="271108" y="5662772"/>
            <a:ext cx="5026996" cy="866456"/>
          </a:xfrm>
          <a:prstGeom prst="rect">
            <a:avLst/>
          </a:prstGeom>
          <a:solidFill>
            <a:schemeClr val="accent5">
              <a:lumMod val="75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a:tabLst>
                <a:tab pos="3630613" algn="r"/>
              </a:tabLst>
              <a:defRPr sz="2400">
                <a:solidFill>
                  <a:schemeClr val="tx1"/>
                </a:solidFill>
                <a:latin typeface="Times New Roman" pitchFamily="18" charset="0"/>
              </a:defRPr>
            </a:lvl1pPr>
            <a:lvl2pPr>
              <a:tabLst>
                <a:tab pos="3630613" algn="r"/>
              </a:tabLst>
              <a:defRPr sz="2400">
                <a:solidFill>
                  <a:schemeClr val="tx1"/>
                </a:solidFill>
                <a:latin typeface="Times New Roman" pitchFamily="18" charset="0"/>
              </a:defRPr>
            </a:lvl2pPr>
            <a:lvl3pPr>
              <a:tabLst>
                <a:tab pos="3630613" algn="r"/>
              </a:tabLst>
              <a:defRPr sz="2400">
                <a:solidFill>
                  <a:schemeClr val="tx1"/>
                </a:solidFill>
                <a:latin typeface="Times New Roman" pitchFamily="18" charset="0"/>
              </a:defRPr>
            </a:lvl3pPr>
            <a:lvl4pPr>
              <a:tabLst>
                <a:tab pos="3630613" algn="r"/>
              </a:tabLst>
              <a:defRPr sz="2400">
                <a:solidFill>
                  <a:schemeClr val="tx1"/>
                </a:solidFill>
                <a:latin typeface="Times New Roman" pitchFamily="18" charset="0"/>
              </a:defRPr>
            </a:lvl4pPr>
            <a:lvl5pPr>
              <a:tabLst>
                <a:tab pos="3630613" algn="r"/>
              </a:tabLst>
              <a:defRPr sz="2400">
                <a:solidFill>
                  <a:schemeClr val="tx1"/>
                </a:solidFill>
                <a:latin typeface="Times New Roman" pitchFamily="18" charset="0"/>
              </a:defRPr>
            </a:lvl5pPr>
            <a:lvl6pPr eaLnBrk="0" fontAlgn="base" hangingPunct="0">
              <a:spcBef>
                <a:spcPct val="0"/>
              </a:spcBef>
              <a:spcAft>
                <a:spcPct val="0"/>
              </a:spcAft>
              <a:tabLst>
                <a:tab pos="3630613" algn="r"/>
              </a:tabLst>
              <a:defRPr sz="2400">
                <a:solidFill>
                  <a:schemeClr val="tx1"/>
                </a:solidFill>
                <a:latin typeface="Times New Roman" pitchFamily="18" charset="0"/>
              </a:defRPr>
            </a:lvl6pPr>
            <a:lvl7pPr eaLnBrk="0" fontAlgn="base" hangingPunct="0">
              <a:spcBef>
                <a:spcPct val="0"/>
              </a:spcBef>
              <a:spcAft>
                <a:spcPct val="0"/>
              </a:spcAft>
              <a:tabLst>
                <a:tab pos="3630613" algn="r"/>
              </a:tabLst>
              <a:defRPr sz="2400">
                <a:solidFill>
                  <a:schemeClr val="tx1"/>
                </a:solidFill>
                <a:latin typeface="Times New Roman" pitchFamily="18" charset="0"/>
              </a:defRPr>
            </a:lvl7pPr>
            <a:lvl8pPr eaLnBrk="0" fontAlgn="base" hangingPunct="0">
              <a:spcBef>
                <a:spcPct val="0"/>
              </a:spcBef>
              <a:spcAft>
                <a:spcPct val="0"/>
              </a:spcAft>
              <a:tabLst>
                <a:tab pos="3630613" algn="r"/>
              </a:tabLst>
              <a:defRPr sz="2400">
                <a:solidFill>
                  <a:schemeClr val="tx1"/>
                </a:solidFill>
                <a:latin typeface="Times New Roman" pitchFamily="18" charset="0"/>
              </a:defRPr>
            </a:lvl8pPr>
            <a:lvl9pPr eaLnBrk="0" fontAlgn="base" hangingPunct="0">
              <a:spcBef>
                <a:spcPct val="0"/>
              </a:spcBef>
              <a:spcAft>
                <a:spcPct val="0"/>
              </a:spcAft>
              <a:tabLst>
                <a:tab pos="3630613" algn="r"/>
              </a:tabLst>
              <a:defRPr sz="2400">
                <a:solidFill>
                  <a:schemeClr val="tx1"/>
                </a:solidFill>
                <a:latin typeface="Times New Roman" pitchFamily="18" charset="0"/>
              </a:defRPr>
            </a:lvl9pPr>
          </a:lstStyle>
          <a:p>
            <a:pPr algn="ctr">
              <a:lnSpc>
                <a:spcPct val="110000"/>
              </a:lnSpc>
            </a:pPr>
            <a:r>
              <a:rPr lang="en-US" b="1" i="1" dirty="0">
                <a:solidFill>
                  <a:srgbClr val="0000FF"/>
                </a:solidFill>
                <a:latin typeface="Tahoma" panose="020B0604030504040204" pitchFamily="34" charset="0"/>
                <a:ea typeface="Tahoma" panose="020B0604030504040204" pitchFamily="34" charset="0"/>
                <a:cs typeface="Tahoma" panose="020B0604030504040204" pitchFamily="34" charset="0"/>
              </a:rPr>
              <a:t>The amount of prophecies fulfilled proclaims God’s power!</a:t>
            </a:r>
          </a:p>
        </p:txBody>
      </p:sp>
    </p:spTree>
    <p:extLst>
      <p:ext uri="{BB962C8B-B14F-4D97-AF65-F5344CB8AC3E}">
        <p14:creationId xmlns:p14="http://schemas.microsoft.com/office/powerpoint/2010/main" val="27778752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TXSS_ORIGINAL" val="133133,Rectangle 13,287,Slide32"/>
  <p:tag name="PPTXSS_SETTINGS" val="986895,20,20,150,50,3,False,True"/>
  <p:tag name="PTXSS_ORIGID" val="13313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FrizQuadrata BT"/>
        <a:ea typeface=""/>
        <a:cs typeface=""/>
      </a:majorFont>
      <a:minorFont>
        <a:latin typeface="Futura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8937</TotalTime>
  <Words>1725</Words>
  <Application>Microsoft Office PowerPoint</Application>
  <PresentationFormat>35mm Slides</PresentationFormat>
  <Paragraphs>150</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Futura Bk BT</vt:lpstr>
      <vt:lpstr>Arial</vt:lpstr>
      <vt:lpstr>FrizQuadrata BT</vt:lpstr>
      <vt:lpstr>Calisto MT</vt:lpstr>
      <vt:lpstr>Times New Roman</vt:lpstr>
      <vt:lpstr>Ameretto</vt:lpstr>
      <vt:lpstr>Tahoma</vt:lpstr>
      <vt:lpstr>Wingdings</vt:lpstr>
      <vt:lpstr>Default Design</vt:lpstr>
      <vt:lpstr>eye</vt:lpstr>
      <vt:lpstr>Confirmed By Three Proof For Our Faith</vt:lpstr>
      <vt:lpstr>Mankind Has Always Questioned God</vt:lpstr>
      <vt:lpstr>Mankind Has Always Questioned God</vt:lpstr>
      <vt:lpstr> Eyewitness        Testimony </vt:lpstr>
      <vt:lpstr>Eyewitness Testimony </vt:lpstr>
      <vt:lpstr>Eyewitness Testimony </vt:lpstr>
      <vt:lpstr>God’s Testimony </vt:lpstr>
      <vt:lpstr>Prophecy’s Testimony</vt:lpstr>
      <vt:lpstr>Prophecy’s Testimony</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Confirmed By Three: Proof Of Our Faith</dc:title>
  <dc:subject>08/01/2021</dc:subject>
  <dc:creator>DarkWolf</dc:creator>
  <cp:lastModifiedBy>Nathan Morrison</cp:lastModifiedBy>
  <cp:revision>1</cp:revision>
  <cp:lastPrinted>2020-08-13T01:03:55Z</cp:lastPrinted>
  <dcterms:created xsi:type="dcterms:W3CDTF">2000-05-02T18:11:37Z</dcterms:created>
  <dcterms:modified xsi:type="dcterms:W3CDTF">2021-07-29T18:41:53Z</dcterms:modified>
</cp:coreProperties>
</file>