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5" r:id="rId1"/>
    <p:sldMasterId id="2147484047" r:id="rId2"/>
  </p:sldMasterIdLst>
  <p:notesMasterIdLst>
    <p:notesMasterId r:id="rId18"/>
  </p:notesMasterIdLst>
  <p:handoutMasterIdLst>
    <p:handoutMasterId r:id="rId19"/>
  </p:handoutMasterIdLst>
  <p:sldIdLst>
    <p:sldId id="256" r:id="rId3"/>
    <p:sldId id="263" r:id="rId4"/>
    <p:sldId id="385" r:id="rId5"/>
    <p:sldId id="387" r:id="rId6"/>
    <p:sldId id="333" r:id="rId7"/>
    <p:sldId id="357" r:id="rId8"/>
    <p:sldId id="373" r:id="rId9"/>
    <p:sldId id="389" r:id="rId10"/>
    <p:sldId id="374" r:id="rId11"/>
    <p:sldId id="395" r:id="rId12"/>
    <p:sldId id="391" r:id="rId13"/>
    <p:sldId id="377" r:id="rId14"/>
    <p:sldId id="378" r:id="rId15"/>
    <p:sldId id="393" r:id="rId16"/>
    <p:sldId id="649" r:id="rId17"/>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FF"/>
    <a:srgbClr val="66FFFF"/>
    <a:srgbClr val="FFFF99"/>
    <a:srgbClr val="CCFF33"/>
    <a:srgbClr val="FF0066"/>
    <a:srgbClr val="FFFFFF"/>
    <a:srgbClr val="FFCC00"/>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67C1E-AB2F-47C1-A15C-9CA7604AAB28}" v="328" dt="2021-07-16T21:10:55.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95" d="100"/>
          <a:sy n="95" d="100"/>
        </p:scale>
        <p:origin x="15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C4567C1E-AB2F-47C1-A15C-9CA7604AAB28}"/>
    <pc:docChg chg="undo custSel addSld delSld modSld delMainMaster">
      <pc:chgData name="Nathan Morrison" userId="a8088875ec538e5b" providerId="LiveId" clId="{C4567C1E-AB2F-47C1-A15C-9CA7604AAB28}" dt="2021-07-16T21:10:55.721" v="747" actId="6549"/>
      <pc:docMkLst>
        <pc:docMk/>
      </pc:docMkLst>
      <pc:sldChg chg="modSp mod modNotesTx">
        <pc:chgData name="Nathan Morrison" userId="a8088875ec538e5b" providerId="LiveId" clId="{C4567C1E-AB2F-47C1-A15C-9CA7604AAB28}" dt="2021-07-08T20:37:41.507" v="713" actId="6549"/>
        <pc:sldMkLst>
          <pc:docMk/>
          <pc:sldMk cId="0" sldId="256"/>
        </pc:sldMkLst>
        <pc:spChg chg="mod">
          <ac:chgData name="Nathan Morrison" userId="a8088875ec538e5b" providerId="LiveId" clId="{C4567C1E-AB2F-47C1-A15C-9CA7604AAB28}" dt="2021-07-08T20:19:13.311" v="572" actId="403"/>
          <ac:spMkLst>
            <pc:docMk/>
            <pc:sldMk cId="0" sldId="256"/>
            <ac:spMk id="30722" creationId="{00000000-0000-0000-0000-000000000000}"/>
          </ac:spMkLst>
        </pc:spChg>
        <pc:spChg chg="mod">
          <ac:chgData name="Nathan Morrison" userId="a8088875ec538e5b" providerId="LiveId" clId="{C4567C1E-AB2F-47C1-A15C-9CA7604AAB28}" dt="2021-07-08T20:18:48.028" v="568" actId="208"/>
          <ac:spMkLst>
            <pc:docMk/>
            <pc:sldMk cId="0" sldId="256"/>
            <ac:spMk id="30724" creationId="{00000000-0000-0000-0000-000000000000}"/>
          </ac:spMkLst>
        </pc:spChg>
      </pc:sldChg>
      <pc:sldChg chg="modSp mod modTransition modAnim">
        <pc:chgData name="Nathan Morrison" userId="a8088875ec538e5b" providerId="LiveId" clId="{C4567C1E-AB2F-47C1-A15C-9CA7604AAB28}" dt="2021-07-16T21:10:55.721" v="747" actId="6549"/>
        <pc:sldMkLst>
          <pc:docMk/>
          <pc:sldMk cId="0" sldId="263"/>
        </pc:sldMkLst>
        <pc:spChg chg="mod">
          <ac:chgData name="Nathan Morrison" userId="a8088875ec538e5b" providerId="LiveId" clId="{C4567C1E-AB2F-47C1-A15C-9CA7604AAB28}" dt="2021-07-08T20:48:01.126" v="728" actId="1076"/>
          <ac:spMkLst>
            <pc:docMk/>
            <pc:sldMk cId="0" sldId="263"/>
            <ac:spMk id="8" creationId="{00000000-0000-0000-0000-000000000000}"/>
          </ac:spMkLst>
        </pc:spChg>
        <pc:spChg chg="mod">
          <ac:chgData name="Nathan Morrison" userId="a8088875ec538e5b" providerId="LiveId" clId="{C4567C1E-AB2F-47C1-A15C-9CA7604AAB28}" dt="2021-07-08T20:48:15.379" v="730" actId="1076"/>
          <ac:spMkLst>
            <pc:docMk/>
            <pc:sldMk cId="0" sldId="263"/>
            <ac:spMk id="9" creationId="{00000000-0000-0000-0000-000000000000}"/>
          </ac:spMkLst>
        </pc:spChg>
        <pc:spChg chg="mod">
          <ac:chgData name="Nathan Morrison" userId="a8088875ec538e5b" providerId="LiveId" clId="{C4567C1E-AB2F-47C1-A15C-9CA7604AAB28}" dt="2021-07-16T21:10:55.721" v="747" actId="6549"/>
          <ac:spMkLst>
            <pc:docMk/>
            <pc:sldMk cId="0" sldId="263"/>
            <ac:spMk id="15398" creationId="{00000000-0000-0000-0000-000000000000}"/>
          </ac:spMkLst>
        </pc:spChg>
        <pc:spChg chg="mod">
          <ac:chgData name="Nathan Morrison" userId="a8088875ec538e5b" providerId="LiveId" clId="{C4567C1E-AB2F-47C1-A15C-9CA7604AAB28}" dt="2021-07-08T20:48:24.460" v="732" actId="403"/>
          <ac:spMkLst>
            <pc:docMk/>
            <pc:sldMk cId="0" sldId="263"/>
            <ac:spMk id="31746" creationId="{00000000-0000-0000-0000-000000000000}"/>
          </ac:spMkLst>
        </pc:spChg>
      </pc:sldChg>
      <pc:sldChg chg="modSp modTransition modAnim">
        <pc:chgData name="Nathan Morrison" userId="a8088875ec538e5b" providerId="LiveId" clId="{C4567C1E-AB2F-47C1-A15C-9CA7604AAB28}" dt="2021-07-16T21:10:35.900" v="744"/>
        <pc:sldMkLst>
          <pc:docMk/>
          <pc:sldMk cId="0" sldId="333"/>
        </pc:sldMkLst>
        <pc:spChg chg="mod">
          <ac:chgData name="Nathan Morrison" userId="a8088875ec538e5b" providerId="LiveId" clId="{C4567C1E-AB2F-47C1-A15C-9CA7604AAB28}" dt="2021-07-08T20:06:36.070" v="371" actId="20577"/>
          <ac:spMkLst>
            <pc:docMk/>
            <pc:sldMk cId="0" sldId="333"/>
            <ac:spMk id="6" creationId="{00000000-0000-0000-0000-000000000000}"/>
          </ac:spMkLst>
        </pc:spChg>
        <pc:spChg chg="mod">
          <ac:chgData name="Nathan Morrison" userId="a8088875ec538e5b" providerId="LiveId" clId="{C4567C1E-AB2F-47C1-A15C-9CA7604AAB28}" dt="2021-07-08T20:28:07.143" v="693" actId="20577"/>
          <ac:spMkLst>
            <pc:docMk/>
            <pc:sldMk cId="0" sldId="333"/>
            <ac:spMk id="8" creationId="{00000000-0000-0000-0000-000000000000}"/>
          </ac:spMkLst>
        </pc:spChg>
        <pc:spChg chg="mod">
          <ac:chgData name="Nathan Morrison" userId="a8088875ec538e5b" providerId="LiveId" clId="{C4567C1E-AB2F-47C1-A15C-9CA7604AAB28}" dt="2021-07-08T20:27:30.061" v="683" actId="1076"/>
          <ac:spMkLst>
            <pc:docMk/>
            <pc:sldMk cId="0" sldId="333"/>
            <ac:spMk id="219140" creationId="{00000000-0000-0000-0000-000000000000}"/>
          </ac:spMkLst>
        </pc:spChg>
      </pc:sldChg>
      <pc:sldChg chg="addSp delSp modSp mod modTransition delAnim modAnim">
        <pc:chgData name="Nathan Morrison" userId="a8088875ec538e5b" providerId="LiveId" clId="{C4567C1E-AB2F-47C1-A15C-9CA7604AAB28}" dt="2021-07-16T21:10:35.900" v="744"/>
        <pc:sldMkLst>
          <pc:docMk/>
          <pc:sldMk cId="0" sldId="357"/>
        </pc:sldMkLst>
        <pc:spChg chg="add mod">
          <ac:chgData name="Nathan Morrison" userId="a8088875ec538e5b" providerId="LiveId" clId="{C4567C1E-AB2F-47C1-A15C-9CA7604AAB28}" dt="2021-07-08T20:26:00.475" v="643"/>
          <ac:spMkLst>
            <pc:docMk/>
            <pc:sldMk cId="0" sldId="357"/>
            <ac:spMk id="6" creationId="{A8F015D3-CF91-4551-86AA-F261024422BD}"/>
          </ac:spMkLst>
        </pc:spChg>
        <pc:spChg chg="del mod">
          <ac:chgData name="Nathan Morrison" userId="a8088875ec538e5b" providerId="LiveId" clId="{C4567C1E-AB2F-47C1-A15C-9CA7604AAB28}" dt="2021-07-08T20:25:58.795" v="642" actId="21"/>
          <ac:spMkLst>
            <pc:docMk/>
            <pc:sldMk cId="0" sldId="357"/>
            <ac:spMk id="10" creationId="{00000000-0000-0000-0000-000000000000}"/>
          </ac:spMkLst>
        </pc:spChg>
      </pc:sldChg>
      <pc:sldChg chg="modSp modTransition modAnim">
        <pc:chgData name="Nathan Morrison" userId="a8088875ec538e5b" providerId="LiveId" clId="{C4567C1E-AB2F-47C1-A15C-9CA7604AAB28}" dt="2021-07-16T21:10:35.900" v="744"/>
        <pc:sldMkLst>
          <pc:docMk/>
          <pc:sldMk cId="0" sldId="373"/>
        </pc:sldMkLst>
        <pc:spChg chg="mod">
          <ac:chgData name="Nathan Morrison" userId="a8088875ec538e5b" providerId="LiveId" clId="{C4567C1E-AB2F-47C1-A15C-9CA7604AAB28}" dt="2021-07-08T20:24:33.702" v="625" actId="20577"/>
          <ac:spMkLst>
            <pc:docMk/>
            <pc:sldMk cId="0" sldId="373"/>
            <ac:spMk id="7" creationId="{00000000-0000-0000-0000-000000000000}"/>
          </ac:spMkLst>
        </pc:spChg>
        <pc:spChg chg="mod">
          <ac:chgData name="Nathan Morrison" userId="a8088875ec538e5b" providerId="LiveId" clId="{C4567C1E-AB2F-47C1-A15C-9CA7604AAB28}" dt="2021-07-08T20:06:58.716" v="379" actId="1076"/>
          <ac:spMkLst>
            <pc:docMk/>
            <pc:sldMk cId="0" sldId="373"/>
            <ac:spMk id="8" creationId="{00000000-0000-0000-0000-000000000000}"/>
          </ac:spMkLst>
        </pc:spChg>
        <pc:spChg chg="mod">
          <ac:chgData name="Nathan Morrison" userId="a8088875ec538e5b" providerId="LiveId" clId="{C4567C1E-AB2F-47C1-A15C-9CA7604AAB28}" dt="2021-07-08T20:06:53.492" v="378" actId="255"/>
          <ac:spMkLst>
            <pc:docMk/>
            <pc:sldMk cId="0" sldId="373"/>
            <ac:spMk id="10" creationId="{00000000-0000-0000-0000-000000000000}"/>
          </ac:spMkLst>
        </pc:spChg>
      </pc:sldChg>
      <pc:sldChg chg="addSp delSp modSp mod modTransition delAnim modAnim">
        <pc:chgData name="Nathan Morrison" userId="a8088875ec538e5b" providerId="LiveId" clId="{C4567C1E-AB2F-47C1-A15C-9CA7604AAB28}" dt="2021-07-16T21:10:35.900" v="744"/>
        <pc:sldMkLst>
          <pc:docMk/>
          <pc:sldMk cId="0" sldId="374"/>
        </pc:sldMkLst>
        <pc:spChg chg="del">
          <ac:chgData name="Nathan Morrison" userId="a8088875ec538e5b" providerId="LiveId" clId="{C4567C1E-AB2F-47C1-A15C-9CA7604AAB28}" dt="2021-07-08T20:09:12.483" v="462" actId="478"/>
          <ac:spMkLst>
            <pc:docMk/>
            <pc:sldMk cId="0" sldId="374"/>
            <ac:spMk id="6" creationId="{00000000-0000-0000-0000-000000000000}"/>
          </ac:spMkLst>
        </pc:spChg>
        <pc:spChg chg="mod">
          <ac:chgData name="Nathan Morrison" userId="a8088875ec538e5b" providerId="LiveId" clId="{C4567C1E-AB2F-47C1-A15C-9CA7604AAB28}" dt="2021-07-08T20:44:10.734" v="724" actId="179"/>
          <ac:spMkLst>
            <pc:docMk/>
            <pc:sldMk cId="0" sldId="374"/>
            <ac:spMk id="219140" creationId="{00000000-0000-0000-0000-000000000000}"/>
          </ac:spMkLst>
        </pc:spChg>
        <pc:picChg chg="add mod">
          <ac:chgData name="Nathan Morrison" userId="a8088875ec538e5b" providerId="LiveId" clId="{C4567C1E-AB2F-47C1-A15C-9CA7604AAB28}" dt="2021-07-08T20:43:38.952" v="720" actId="1076"/>
          <ac:picMkLst>
            <pc:docMk/>
            <pc:sldMk cId="0" sldId="374"/>
            <ac:picMk id="3" creationId="{32D42AB5-6384-4F51-837B-2BA08BD60215}"/>
          </ac:picMkLst>
        </pc:picChg>
      </pc:sldChg>
      <pc:sldChg chg="modSp modTransition modAnim">
        <pc:chgData name="Nathan Morrison" userId="a8088875ec538e5b" providerId="LiveId" clId="{C4567C1E-AB2F-47C1-A15C-9CA7604AAB28}" dt="2021-07-16T21:10:35.900" v="744"/>
        <pc:sldMkLst>
          <pc:docMk/>
          <pc:sldMk cId="0" sldId="377"/>
        </pc:sldMkLst>
        <pc:spChg chg="mod">
          <ac:chgData name="Nathan Morrison" userId="a8088875ec538e5b" providerId="LiveId" clId="{C4567C1E-AB2F-47C1-A15C-9CA7604AAB28}" dt="2021-07-08T20:13:44.210" v="516" actId="1076"/>
          <ac:spMkLst>
            <pc:docMk/>
            <pc:sldMk cId="0" sldId="377"/>
            <ac:spMk id="11" creationId="{00000000-0000-0000-0000-000000000000}"/>
          </ac:spMkLst>
        </pc:spChg>
      </pc:sldChg>
      <pc:sldChg chg="modSp mod modTransition modAnim">
        <pc:chgData name="Nathan Morrison" userId="a8088875ec538e5b" providerId="LiveId" clId="{C4567C1E-AB2F-47C1-A15C-9CA7604AAB28}" dt="2021-07-16T21:10:35.900" v="744"/>
        <pc:sldMkLst>
          <pc:docMk/>
          <pc:sldMk cId="0" sldId="378"/>
        </pc:sldMkLst>
        <pc:spChg chg="mod">
          <ac:chgData name="Nathan Morrison" userId="a8088875ec538e5b" providerId="LiveId" clId="{C4567C1E-AB2F-47C1-A15C-9CA7604AAB28}" dt="2021-07-08T20:14:26.089" v="528" actId="255"/>
          <ac:spMkLst>
            <pc:docMk/>
            <pc:sldMk cId="0" sldId="378"/>
            <ac:spMk id="6" creationId="{00000000-0000-0000-0000-000000000000}"/>
          </ac:spMkLst>
        </pc:spChg>
        <pc:spChg chg="mod">
          <ac:chgData name="Nathan Morrison" userId="a8088875ec538e5b" providerId="LiveId" clId="{C4567C1E-AB2F-47C1-A15C-9CA7604AAB28}" dt="2021-07-08T20:14:33.549" v="529" actId="1076"/>
          <ac:spMkLst>
            <pc:docMk/>
            <pc:sldMk cId="0" sldId="378"/>
            <ac:spMk id="7" creationId="{00000000-0000-0000-0000-000000000000}"/>
          </ac:spMkLst>
        </pc:spChg>
        <pc:picChg chg="mod">
          <ac:chgData name="Nathan Morrison" userId="a8088875ec538e5b" providerId="LiveId" clId="{C4567C1E-AB2F-47C1-A15C-9CA7604AAB28}" dt="2021-07-08T20:14:38.005" v="530" actId="1076"/>
          <ac:picMkLst>
            <pc:docMk/>
            <pc:sldMk cId="0" sldId="378"/>
            <ac:picMk id="2" creationId="{00000000-0000-0000-0000-000000000000}"/>
          </ac:picMkLst>
        </pc:picChg>
      </pc:sldChg>
      <pc:sldChg chg="del">
        <pc:chgData name="Nathan Morrison" userId="a8088875ec538e5b" providerId="LiveId" clId="{C4567C1E-AB2F-47C1-A15C-9CA7604AAB28}" dt="2021-07-08T20:18:04.912" v="555" actId="47"/>
        <pc:sldMkLst>
          <pc:docMk/>
          <pc:sldMk cId="2045981544" sldId="383"/>
        </pc:sldMkLst>
      </pc:sldChg>
      <pc:sldChg chg="modSp mod modTransition modAnim">
        <pc:chgData name="Nathan Morrison" userId="a8088875ec538e5b" providerId="LiveId" clId="{C4567C1E-AB2F-47C1-A15C-9CA7604AAB28}" dt="2021-07-16T21:10:35.900" v="744"/>
        <pc:sldMkLst>
          <pc:docMk/>
          <pc:sldMk cId="1005540889" sldId="385"/>
        </pc:sldMkLst>
        <pc:spChg chg="mod">
          <ac:chgData name="Nathan Morrison" userId="a8088875ec538e5b" providerId="LiveId" clId="{C4567C1E-AB2F-47C1-A15C-9CA7604AAB28}" dt="2021-07-08T20:48:42.484" v="743" actId="27636"/>
          <ac:spMkLst>
            <pc:docMk/>
            <pc:sldMk cId="1005540889" sldId="385"/>
            <ac:spMk id="31746" creationId="{00000000-0000-0000-0000-000000000000}"/>
          </ac:spMkLst>
        </pc:spChg>
      </pc:sldChg>
      <pc:sldChg chg="modSp mod modTransition modAnim">
        <pc:chgData name="Nathan Morrison" userId="a8088875ec538e5b" providerId="LiveId" clId="{C4567C1E-AB2F-47C1-A15C-9CA7604AAB28}" dt="2021-07-16T21:10:35.900" v="744"/>
        <pc:sldMkLst>
          <pc:docMk/>
          <pc:sldMk cId="2072383469" sldId="387"/>
        </pc:sldMkLst>
        <pc:spChg chg="mod">
          <ac:chgData name="Nathan Morrison" userId="a8088875ec538e5b" providerId="LiveId" clId="{C4567C1E-AB2F-47C1-A15C-9CA7604AAB28}" dt="2021-07-08T20:21:59.200" v="592" actId="1076"/>
          <ac:spMkLst>
            <pc:docMk/>
            <pc:sldMk cId="2072383469" sldId="387"/>
            <ac:spMk id="7" creationId="{00000000-0000-0000-0000-000000000000}"/>
          </ac:spMkLst>
        </pc:spChg>
      </pc:sldChg>
      <pc:sldChg chg="modSp mod modTransition modAnim">
        <pc:chgData name="Nathan Morrison" userId="a8088875ec538e5b" providerId="LiveId" clId="{C4567C1E-AB2F-47C1-A15C-9CA7604AAB28}" dt="2021-07-16T21:10:35.900" v="744"/>
        <pc:sldMkLst>
          <pc:docMk/>
          <pc:sldMk cId="773587027" sldId="389"/>
        </pc:sldMkLst>
        <pc:spChg chg="mod">
          <ac:chgData name="Nathan Morrison" userId="a8088875ec538e5b" providerId="LiveId" clId="{C4567C1E-AB2F-47C1-A15C-9CA7604AAB28}" dt="2021-07-08T20:08:40.826" v="457" actId="1076"/>
          <ac:spMkLst>
            <pc:docMk/>
            <pc:sldMk cId="773587027" sldId="389"/>
            <ac:spMk id="7" creationId="{00000000-0000-0000-0000-000000000000}"/>
          </ac:spMkLst>
        </pc:spChg>
        <pc:spChg chg="mod">
          <ac:chgData name="Nathan Morrison" userId="a8088875ec538e5b" providerId="LiveId" clId="{C4567C1E-AB2F-47C1-A15C-9CA7604AAB28}" dt="2021-07-08T20:23:49.335" v="613" actId="1076"/>
          <ac:spMkLst>
            <pc:docMk/>
            <pc:sldMk cId="773587027" sldId="389"/>
            <ac:spMk id="8" creationId="{00000000-0000-0000-0000-000000000000}"/>
          </ac:spMkLst>
        </pc:spChg>
        <pc:spChg chg="mod">
          <ac:chgData name="Nathan Morrison" userId="a8088875ec538e5b" providerId="LiveId" clId="{C4567C1E-AB2F-47C1-A15C-9CA7604AAB28}" dt="2021-07-08T20:07:54.638" v="392" actId="1076"/>
          <ac:spMkLst>
            <pc:docMk/>
            <pc:sldMk cId="773587027" sldId="389"/>
            <ac:spMk id="10" creationId="{00000000-0000-0000-0000-000000000000}"/>
          </ac:spMkLst>
        </pc:spChg>
        <pc:spChg chg="mod">
          <ac:chgData name="Nathan Morrison" userId="a8088875ec538e5b" providerId="LiveId" clId="{C4567C1E-AB2F-47C1-A15C-9CA7604AAB28}" dt="2021-07-08T20:07:41.588" v="389" actId="1076"/>
          <ac:spMkLst>
            <pc:docMk/>
            <pc:sldMk cId="773587027" sldId="389"/>
            <ac:spMk id="11" creationId="{00000000-0000-0000-0000-000000000000}"/>
          </ac:spMkLst>
        </pc:spChg>
      </pc:sldChg>
      <pc:sldChg chg="addSp delSp modSp mod modTransition modAnim">
        <pc:chgData name="Nathan Morrison" userId="a8088875ec538e5b" providerId="LiveId" clId="{C4567C1E-AB2F-47C1-A15C-9CA7604AAB28}" dt="2021-07-16T21:10:35.900" v="744"/>
        <pc:sldMkLst>
          <pc:docMk/>
          <pc:sldMk cId="2510177042" sldId="391"/>
        </pc:sldMkLst>
        <pc:spChg chg="mod">
          <ac:chgData name="Nathan Morrison" userId="a8088875ec538e5b" providerId="LiveId" clId="{C4567C1E-AB2F-47C1-A15C-9CA7604AAB28}" dt="2021-07-08T20:10:45.791" v="489" actId="6549"/>
          <ac:spMkLst>
            <pc:docMk/>
            <pc:sldMk cId="2510177042" sldId="391"/>
            <ac:spMk id="7" creationId="{00000000-0000-0000-0000-000000000000}"/>
          </ac:spMkLst>
        </pc:spChg>
        <pc:spChg chg="del">
          <ac:chgData name="Nathan Morrison" userId="a8088875ec538e5b" providerId="LiveId" clId="{C4567C1E-AB2F-47C1-A15C-9CA7604AAB28}" dt="2021-07-08T20:10:15.896" v="477" actId="478"/>
          <ac:spMkLst>
            <pc:docMk/>
            <pc:sldMk cId="2510177042" sldId="391"/>
            <ac:spMk id="219140" creationId="{00000000-0000-0000-0000-000000000000}"/>
          </ac:spMkLst>
        </pc:spChg>
        <pc:picChg chg="add mod">
          <ac:chgData name="Nathan Morrison" userId="a8088875ec538e5b" providerId="LiveId" clId="{C4567C1E-AB2F-47C1-A15C-9CA7604AAB28}" dt="2021-07-08T20:12:08.120" v="499" actId="14826"/>
          <ac:picMkLst>
            <pc:docMk/>
            <pc:sldMk cId="2510177042" sldId="391"/>
            <ac:picMk id="3" creationId="{B345E513-681A-47CE-AA90-B19E3CC7B203}"/>
          </ac:picMkLst>
        </pc:picChg>
      </pc:sldChg>
      <pc:sldChg chg="modSp mod modTransition">
        <pc:chgData name="Nathan Morrison" userId="a8088875ec538e5b" providerId="LiveId" clId="{C4567C1E-AB2F-47C1-A15C-9CA7604AAB28}" dt="2021-07-16T21:10:35.900" v="744"/>
        <pc:sldMkLst>
          <pc:docMk/>
          <pc:sldMk cId="3165814752" sldId="393"/>
        </pc:sldMkLst>
        <pc:spChg chg="mod">
          <ac:chgData name="Nathan Morrison" userId="a8088875ec538e5b" providerId="LiveId" clId="{C4567C1E-AB2F-47C1-A15C-9CA7604AAB28}" dt="2021-07-08T20:16:29.981" v="537" actId="207"/>
          <ac:spMkLst>
            <pc:docMk/>
            <pc:sldMk cId="3165814752" sldId="393"/>
            <ac:spMk id="10" creationId="{00000000-0000-0000-0000-000000000000}"/>
          </ac:spMkLst>
        </pc:spChg>
        <pc:spChg chg="mod">
          <ac:chgData name="Nathan Morrison" userId="a8088875ec538e5b" providerId="LiveId" clId="{C4567C1E-AB2F-47C1-A15C-9CA7604AAB28}" dt="2021-07-08T20:31:43.914" v="709" actId="20577"/>
          <ac:spMkLst>
            <pc:docMk/>
            <pc:sldMk cId="3165814752" sldId="393"/>
            <ac:spMk id="12" creationId="{00000000-0000-0000-0000-000000000000}"/>
          </ac:spMkLst>
        </pc:spChg>
      </pc:sldChg>
      <pc:sldChg chg="new del">
        <pc:chgData name="Nathan Morrison" userId="a8088875ec538e5b" providerId="LiveId" clId="{C4567C1E-AB2F-47C1-A15C-9CA7604AAB28}" dt="2021-07-08T20:09:08.801" v="461" actId="47"/>
        <pc:sldMkLst>
          <pc:docMk/>
          <pc:sldMk cId="648338213" sldId="394"/>
        </pc:sldMkLst>
      </pc:sldChg>
      <pc:sldChg chg="delSp modSp add mod modTransition modAnim">
        <pc:chgData name="Nathan Morrison" userId="a8088875ec538e5b" providerId="LiveId" clId="{C4567C1E-AB2F-47C1-A15C-9CA7604AAB28}" dt="2021-07-16T21:10:35.900" v="744"/>
        <pc:sldMkLst>
          <pc:docMk/>
          <pc:sldMk cId="621025339" sldId="395"/>
        </pc:sldMkLst>
        <pc:spChg chg="mod">
          <ac:chgData name="Nathan Morrison" userId="a8088875ec538e5b" providerId="LiveId" clId="{C4567C1E-AB2F-47C1-A15C-9CA7604AAB28}" dt="2021-07-08T20:09:58.527" v="475" actId="20577"/>
          <ac:spMkLst>
            <pc:docMk/>
            <pc:sldMk cId="621025339" sldId="395"/>
            <ac:spMk id="6" creationId="{00000000-0000-0000-0000-000000000000}"/>
          </ac:spMkLst>
        </pc:spChg>
        <pc:spChg chg="del">
          <ac:chgData name="Nathan Morrison" userId="a8088875ec538e5b" providerId="LiveId" clId="{C4567C1E-AB2F-47C1-A15C-9CA7604AAB28}" dt="2021-07-08T20:09:27.488" v="464" actId="478"/>
          <ac:spMkLst>
            <pc:docMk/>
            <pc:sldMk cId="621025339" sldId="395"/>
            <ac:spMk id="219140" creationId="{00000000-0000-0000-0000-000000000000}"/>
          </ac:spMkLst>
        </pc:spChg>
      </pc:sldChg>
      <pc:sldChg chg="new del">
        <pc:chgData name="Nathan Morrison" userId="a8088875ec538e5b" providerId="LiveId" clId="{C4567C1E-AB2F-47C1-A15C-9CA7604AAB28}" dt="2021-07-08T20:18:03.401" v="554" actId="47"/>
        <pc:sldMkLst>
          <pc:docMk/>
          <pc:sldMk cId="2697100870" sldId="396"/>
        </pc:sldMkLst>
      </pc:sldChg>
      <pc:sldChg chg="add">
        <pc:chgData name="Nathan Morrison" userId="a8088875ec538e5b" providerId="LiveId" clId="{C4567C1E-AB2F-47C1-A15C-9CA7604AAB28}" dt="2021-07-08T20:18:02.086" v="553"/>
        <pc:sldMkLst>
          <pc:docMk/>
          <pc:sldMk cId="1542911628" sldId="649"/>
        </pc:sldMkLst>
      </pc:sldChg>
      <pc:sldMasterChg chg="del delSldLayout">
        <pc:chgData name="Nathan Morrison" userId="a8088875ec538e5b" providerId="LiveId" clId="{C4567C1E-AB2F-47C1-A15C-9CA7604AAB28}" dt="2021-07-08T20:03:20.640" v="227" actId="2696"/>
        <pc:sldMasterMkLst>
          <pc:docMk/>
          <pc:sldMasterMk cId="0" sldId="2147483687"/>
        </pc:sldMasterMkLst>
        <pc:sldLayoutChg chg="del">
          <pc:chgData name="Nathan Morrison" userId="a8088875ec538e5b" providerId="LiveId" clId="{C4567C1E-AB2F-47C1-A15C-9CA7604AAB28}" dt="2021-07-08T20:03:20.634" v="216" actId="2696"/>
          <pc:sldLayoutMkLst>
            <pc:docMk/>
            <pc:sldMasterMk cId="0" sldId="2147483687"/>
            <pc:sldLayoutMk cId="2484702497" sldId="2147483716"/>
          </pc:sldLayoutMkLst>
        </pc:sldLayoutChg>
        <pc:sldLayoutChg chg="del">
          <pc:chgData name="Nathan Morrison" userId="a8088875ec538e5b" providerId="LiveId" clId="{C4567C1E-AB2F-47C1-A15C-9CA7604AAB28}" dt="2021-07-08T20:03:20.634" v="217" actId="2696"/>
          <pc:sldLayoutMkLst>
            <pc:docMk/>
            <pc:sldMasterMk cId="0" sldId="2147483687"/>
            <pc:sldLayoutMk cId="2549940331" sldId="2147483717"/>
          </pc:sldLayoutMkLst>
        </pc:sldLayoutChg>
        <pc:sldLayoutChg chg="del">
          <pc:chgData name="Nathan Morrison" userId="a8088875ec538e5b" providerId="LiveId" clId="{C4567C1E-AB2F-47C1-A15C-9CA7604AAB28}" dt="2021-07-08T20:03:20.635" v="218" actId="2696"/>
          <pc:sldLayoutMkLst>
            <pc:docMk/>
            <pc:sldMasterMk cId="0" sldId="2147483687"/>
            <pc:sldLayoutMk cId="230769788" sldId="2147483718"/>
          </pc:sldLayoutMkLst>
        </pc:sldLayoutChg>
        <pc:sldLayoutChg chg="del">
          <pc:chgData name="Nathan Morrison" userId="a8088875ec538e5b" providerId="LiveId" clId="{C4567C1E-AB2F-47C1-A15C-9CA7604AAB28}" dt="2021-07-08T20:03:20.635" v="219" actId="2696"/>
          <pc:sldLayoutMkLst>
            <pc:docMk/>
            <pc:sldMasterMk cId="0" sldId="2147483687"/>
            <pc:sldLayoutMk cId="856495766" sldId="2147483719"/>
          </pc:sldLayoutMkLst>
        </pc:sldLayoutChg>
        <pc:sldLayoutChg chg="del">
          <pc:chgData name="Nathan Morrison" userId="a8088875ec538e5b" providerId="LiveId" clId="{C4567C1E-AB2F-47C1-A15C-9CA7604AAB28}" dt="2021-07-08T20:03:20.636" v="220" actId="2696"/>
          <pc:sldLayoutMkLst>
            <pc:docMk/>
            <pc:sldMasterMk cId="0" sldId="2147483687"/>
            <pc:sldLayoutMk cId="3885396617" sldId="2147483720"/>
          </pc:sldLayoutMkLst>
        </pc:sldLayoutChg>
        <pc:sldLayoutChg chg="del">
          <pc:chgData name="Nathan Morrison" userId="a8088875ec538e5b" providerId="LiveId" clId="{C4567C1E-AB2F-47C1-A15C-9CA7604AAB28}" dt="2021-07-08T20:03:20.636" v="221" actId="2696"/>
          <pc:sldLayoutMkLst>
            <pc:docMk/>
            <pc:sldMasterMk cId="0" sldId="2147483687"/>
            <pc:sldLayoutMk cId="2661492331" sldId="2147483721"/>
          </pc:sldLayoutMkLst>
        </pc:sldLayoutChg>
        <pc:sldLayoutChg chg="del">
          <pc:chgData name="Nathan Morrison" userId="a8088875ec538e5b" providerId="LiveId" clId="{C4567C1E-AB2F-47C1-A15C-9CA7604AAB28}" dt="2021-07-08T20:03:20.637" v="222" actId="2696"/>
          <pc:sldLayoutMkLst>
            <pc:docMk/>
            <pc:sldMasterMk cId="0" sldId="2147483687"/>
            <pc:sldLayoutMk cId="3086436146" sldId="2147483722"/>
          </pc:sldLayoutMkLst>
        </pc:sldLayoutChg>
        <pc:sldLayoutChg chg="del">
          <pc:chgData name="Nathan Morrison" userId="a8088875ec538e5b" providerId="LiveId" clId="{C4567C1E-AB2F-47C1-A15C-9CA7604AAB28}" dt="2021-07-08T20:03:20.637" v="223" actId="2696"/>
          <pc:sldLayoutMkLst>
            <pc:docMk/>
            <pc:sldMasterMk cId="0" sldId="2147483687"/>
            <pc:sldLayoutMk cId="230669683" sldId="2147483723"/>
          </pc:sldLayoutMkLst>
        </pc:sldLayoutChg>
        <pc:sldLayoutChg chg="del">
          <pc:chgData name="Nathan Morrison" userId="a8088875ec538e5b" providerId="LiveId" clId="{C4567C1E-AB2F-47C1-A15C-9CA7604AAB28}" dt="2021-07-08T20:03:20.638" v="224" actId="2696"/>
          <pc:sldLayoutMkLst>
            <pc:docMk/>
            <pc:sldMasterMk cId="0" sldId="2147483687"/>
            <pc:sldLayoutMk cId="2730654534" sldId="2147483724"/>
          </pc:sldLayoutMkLst>
        </pc:sldLayoutChg>
        <pc:sldLayoutChg chg="del">
          <pc:chgData name="Nathan Morrison" userId="a8088875ec538e5b" providerId="LiveId" clId="{C4567C1E-AB2F-47C1-A15C-9CA7604AAB28}" dt="2021-07-08T20:03:20.638" v="225" actId="2696"/>
          <pc:sldLayoutMkLst>
            <pc:docMk/>
            <pc:sldMasterMk cId="0" sldId="2147483687"/>
            <pc:sldLayoutMk cId="3380278159" sldId="2147483725"/>
          </pc:sldLayoutMkLst>
        </pc:sldLayoutChg>
        <pc:sldLayoutChg chg="del">
          <pc:chgData name="Nathan Morrison" userId="a8088875ec538e5b" providerId="LiveId" clId="{C4567C1E-AB2F-47C1-A15C-9CA7604AAB28}" dt="2021-07-08T20:03:20.639" v="226" actId="2696"/>
          <pc:sldLayoutMkLst>
            <pc:docMk/>
            <pc:sldMasterMk cId="0" sldId="2147483687"/>
            <pc:sldLayoutMk cId="3206954686" sldId="2147483726"/>
          </pc:sldLayoutMkLst>
        </pc:sldLayoutChg>
      </pc:sldMasterChg>
      <pc:sldMasterChg chg="del delSldLayout">
        <pc:chgData name="Nathan Morrison" userId="a8088875ec538e5b" providerId="LiveId" clId="{C4567C1E-AB2F-47C1-A15C-9CA7604AAB28}" dt="2021-07-08T20:03:20.646" v="239" actId="2696"/>
        <pc:sldMasterMkLst>
          <pc:docMk/>
          <pc:sldMasterMk cId="0" sldId="2147483688"/>
        </pc:sldMasterMkLst>
        <pc:sldLayoutChg chg="del">
          <pc:chgData name="Nathan Morrison" userId="a8088875ec538e5b" providerId="LiveId" clId="{C4567C1E-AB2F-47C1-A15C-9CA7604AAB28}" dt="2021-07-08T20:03:20.640" v="228" actId="2696"/>
          <pc:sldLayoutMkLst>
            <pc:docMk/>
            <pc:sldMasterMk cId="0" sldId="2147483688"/>
            <pc:sldLayoutMk cId="453276483" sldId="2147483727"/>
          </pc:sldLayoutMkLst>
        </pc:sldLayoutChg>
        <pc:sldLayoutChg chg="del">
          <pc:chgData name="Nathan Morrison" userId="a8088875ec538e5b" providerId="LiveId" clId="{C4567C1E-AB2F-47C1-A15C-9CA7604AAB28}" dt="2021-07-08T20:03:20.641" v="229" actId="2696"/>
          <pc:sldLayoutMkLst>
            <pc:docMk/>
            <pc:sldMasterMk cId="0" sldId="2147483688"/>
            <pc:sldLayoutMk cId="535537008" sldId="2147483728"/>
          </pc:sldLayoutMkLst>
        </pc:sldLayoutChg>
        <pc:sldLayoutChg chg="del">
          <pc:chgData name="Nathan Morrison" userId="a8088875ec538e5b" providerId="LiveId" clId="{C4567C1E-AB2F-47C1-A15C-9CA7604AAB28}" dt="2021-07-08T20:03:20.641" v="230" actId="2696"/>
          <pc:sldLayoutMkLst>
            <pc:docMk/>
            <pc:sldMasterMk cId="0" sldId="2147483688"/>
            <pc:sldLayoutMk cId="717009013" sldId="2147483729"/>
          </pc:sldLayoutMkLst>
        </pc:sldLayoutChg>
        <pc:sldLayoutChg chg="del">
          <pc:chgData name="Nathan Morrison" userId="a8088875ec538e5b" providerId="LiveId" clId="{C4567C1E-AB2F-47C1-A15C-9CA7604AAB28}" dt="2021-07-08T20:03:20.642" v="231" actId="2696"/>
          <pc:sldLayoutMkLst>
            <pc:docMk/>
            <pc:sldMasterMk cId="0" sldId="2147483688"/>
            <pc:sldLayoutMk cId="3087238519" sldId="2147483730"/>
          </pc:sldLayoutMkLst>
        </pc:sldLayoutChg>
        <pc:sldLayoutChg chg="del">
          <pc:chgData name="Nathan Morrison" userId="a8088875ec538e5b" providerId="LiveId" clId="{C4567C1E-AB2F-47C1-A15C-9CA7604AAB28}" dt="2021-07-08T20:03:20.643" v="232" actId="2696"/>
          <pc:sldLayoutMkLst>
            <pc:docMk/>
            <pc:sldMasterMk cId="0" sldId="2147483688"/>
            <pc:sldLayoutMk cId="1519990964" sldId="2147483731"/>
          </pc:sldLayoutMkLst>
        </pc:sldLayoutChg>
        <pc:sldLayoutChg chg="del">
          <pc:chgData name="Nathan Morrison" userId="a8088875ec538e5b" providerId="LiveId" clId="{C4567C1E-AB2F-47C1-A15C-9CA7604AAB28}" dt="2021-07-08T20:03:20.643" v="233" actId="2696"/>
          <pc:sldLayoutMkLst>
            <pc:docMk/>
            <pc:sldMasterMk cId="0" sldId="2147483688"/>
            <pc:sldLayoutMk cId="2835894649" sldId="2147483732"/>
          </pc:sldLayoutMkLst>
        </pc:sldLayoutChg>
        <pc:sldLayoutChg chg="del">
          <pc:chgData name="Nathan Morrison" userId="a8088875ec538e5b" providerId="LiveId" clId="{C4567C1E-AB2F-47C1-A15C-9CA7604AAB28}" dt="2021-07-08T20:03:20.643" v="234" actId="2696"/>
          <pc:sldLayoutMkLst>
            <pc:docMk/>
            <pc:sldMasterMk cId="0" sldId="2147483688"/>
            <pc:sldLayoutMk cId="2589080920" sldId="2147483733"/>
          </pc:sldLayoutMkLst>
        </pc:sldLayoutChg>
        <pc:sldLayoutChg chg="del">
          <pc:chgData name="Nathan Morrison" userId="a8088875ec538e5b" providerId="LiveId" clId="{C4567C1E-AB2F-47C1-A15C-9CA7604AAB28}" dt="2021-07-08T20:03:20.644" v="235" actId="2696"/>
          <pc:sldLayoutMkLst>
            <pc:docMk/>
            <pc:sldMasterMk cId="0" sldId="2147483688"/>
            <pc:sldLayoutMk cId="3678749908" sldId="2147483734"/>
          </pc:sldLayoutMkLst>
        </pc:sldLayoutChg>
        <pc:sldLayoutChg chg="del">
          <pc:chgData name="Nathan Morrison" userId="a8088875ec538e5b" providerId="LiveId" clId="{C4567C1E-AB2F-47C1-A15C-9CA7604AAB28}" dt="2021-07-08T20:03:20.644" v="236" actId="2696"/>
          <pc:sldLayoutMkLst>
            <pc:docMk/>
            <pc:sldMasterMk cId="0" sldId="2147483688"/>
            <pc:sldLayoutMk cId="1576559776" sldId="2147483735"/>
          </pc:sldLayoutMkLst>
        </pc:sldLayoutChg>
        <pc:sldLayoutChg chg="del">
          <pc:chgData name="Nathan Morrison" userId="a8088875ec538e5b" providerId="LiveId" clId="{C4567C1E-AB2F-47C1-A15C-9CA7604AAB28}" dt="2021-07-08T20:03:20.645" v="237" actId="2696"/>
          <pc:sldLayoutMkLst>
            <pc:docMk/>
            <pc:sldMasterMk cId="0" sldId="2147483688"/>
            <pc:sldLayoutMk cId="2634523824" sldId="2147483736"/>
          </pc:sldLayoutMkLst>
        </pc:sldLayoutChg>
        <pc:sldLayoutChg chg="del">
          <pc:chgData name="Nathan Morrison" userId="a8088875ec538e5b" providerId="LiveId" clId="{C4567C1E-AB2F-47C1-A15C-9CA7604AAB28}" dt="2021-07-08T20:03:20.645" v="238" actId="2696"/>
          <pc:sldLayoutMkLst>
            <pc:docMk/>
            <pc:sldMasterMk cId="0" sldId="2147483688"/>
            <pc:sldLayoutMk cId="890965643" sldId="2147483737"/>
          </pc:sldLayoutMkLst>
        </pc:sldLayoutChg>
      </pc:sldMasterChg>
      <pc:sldMasterChg chg="del delSldLayout">
        <pc:chgData name="Nathan Morrison" userId="a8088875ec538e5b" providerId="LiveId" clId="{C4567C1E-AB2F-47C1-A15C-9CA7604AAB28}" dt="2021-07-08T20:03:20.653" v="251" actId="2696"/>
        <pc:sldMasterMkLst>
          <pc:docMk/>
          <pc:sldMasterMk cId="0" sldId="2147483689"/>
        </pc:sldMasterMkLst>
        <pc:sldLayoutChg chg="del">
          <pc:chgData name="Nathan Morrison" userId="a8088875ec538e5b" providerId="LiveId" clId="{C4567C1E-AB2F-47C1-A15C-9CA7604AAB28}" dt="2021-07-08T20:03:20.647" v="240" actId="2696"/>
          <pc:sldLayoutMkLst>
            <pc:docMk/>
            <pc:sldMasterMk cId="0" sldId="2147483689"/>
            <pc:sldLayoutMk cId="1159675993" sldId="2147483738"/>
          </pc:sldLayoutMkLst>
        </pc:sldLayoutChg>
        <pc:sldLayoutChg chg="del">
          <pc:chgData name="Nathan Morrison" userId="a8088875ec538e5b" providerId="LiveId" clId="{C4567C1E-AB2F-47C1-A15C-9CA7604AAB28}" dt="2021-07-08T20:03:20.647" v="241" actId="2696"/>
          <pc:sldLayoutMkLst>
            <pc:docMk/>
            <pc:sldMasterMk cId="0" sldId="2147483689"/>
            <pc:sldLayoutMk cId="1681913670" sldId="2147483739"/>
          </pc:sldLayoutMkLst>
        </pc:sldLayoutChg>
        <pc:sldLayoutChg chg="del">
          <pc:chgData name="Nathan Morrison" userId="a8088875ec538e5b" providerId="LiveId" clId="{C4567C1E-AB2F-47C1-A15C-9CA7604AAB28}" dt="2021-07-08T20:03:20.648" v="242" actId="2696"/>
          <pc:sldLayoutMkLst>
            <pc:docMk/>
            <pc:sldMasterMk cId="0" sldId="2147483689"/>
            <pc:sldLayoutMk cId="4236797567" sldId="2147483740"/>
          </pc:sldLayoutMkLst>
        </pc:sldLayoutChg>
        <pc:sldLayoutChg chg="del">
          <pc:chgData name="Nathan Morrison" userId="a8088875ec538e5b" providerId="LiveId" clId="{C4567C1E-AB2F-47C1-A15C-9CA7604AAB28}" dt="2021-07-08T20:03:20.648" v="243" actId="2696"/>
          <pc:sldLayoutMkLst>
            <pc:docMk/>
            <pc:sldMasterMk cId="0" sldId="2147483689"/>
            <pc:sldLayoutMk cId="300895932" sldId="2147483741"/>
          </pc:sldLayoutMkLst>
        </pc:sldLayoutChg>
        <pc:sldLayoutChg chg="del">
          <pc:chgData name="Nathan Morrison" userId="a8088875ec538e5b" providerId="LiveId" clId="{C4567C1E-AB2F-47C1-A15C-9CA7604AAB28}" dt="2021-07-08T20:03:20.649" v="244" actId="2696"/>
          <pc:sldLayoutMkLst>
            <pc:docMk/>
            <pc:sldMasterMk cId="0" sldId="2147483689"/>
            <pc:sldLayoutMk cId="1141871852" sldId="2147483742"/>
          </pc:sldLayoutMkLst>
        </pc:sldLayoutChg>
        <pc:sldLayoutChg chg="del">
          <pc:chgData name="Nathan Morrison" userId="a8088875ec538e5b" providerId="LiveId" clId="{C4567C1E-AB2F-47C1-A15C-9CA7604AAB28}" dt="2021-07-08T20:03:20.650" v="245" actId="2696"/>
          <pc:sldLayoutMkLst>
            <pc:docMk/>
            <pc:sldMasterMk cId="0" sldId="2147483689"/>
            <pc:sldLayoutMk cId="1722226885" sldId="2147483743"/>
          </pc:sldLayoutMkLst>
        </pc:sldLayoutChg>
        <pc:sldLayoutChg chg="del">
          <pc:chgData name="Nathan Morrison" userId="a8088875ec538e5b" providerId="LiveId" clId="{C4567C1E-AB2F-47C1-A15C-9CA7604AAB28}" dt="2021-07-08T20:03:20.650" v="246" actId="2696"/>
          <pc:sldLayoutMkLst>
            <pc:docMk/>
            <pc:sldMasterMk cId="0" sldId="2147483689"/>
            <pc:sldLayoutMk cId="2333624401" sldId="2147483744"/>
          </pc:sldLayoutMkLst>
        </pc:sldLayoutChg>
        <pc:sldLayoutChg chg="del">
          <pc:chgData name="Nathan Morrison" userId="a8088875ec538e5b" providerId="LiveId" clId="{C4567C1E-AB2F-47C1-A15C-9CA7604AAB28}" dt="2021-07-08T20:03:20.650" v="247" actId="2696"/>
          <pc:sldLayoutMkLst>
            <pc:docMk/>
            <pc:sldMasterMk cId="0" sldId="2147483689"/>
            <pc:sldLayoutMk cId="1780617256" sldId="2147483745"/>
          </pc:sldLayoutMkLst>
        </pc:sldLayoutChg>
        <pc:sldLayoutChg chg="del">
          <pc:chgData name="Nathan Morrison" userId="a8088875ec538e5b" providerId="LiveId" clId="{C4567C1E-AB2F-47C1-A15C-9CA7604AAB28}" dt="2021-07-08T20:03:20.651" v="248" actId="2696"/>
          <pc:sldLayoutMkLst>
            <pc:docMk/>
            <pc:sldMasterMk cId="0" sldId="2147483689"/>
            <pc:sldLayoutMk cId="1939098965" sldId="2147483746"/>
          </pc:sldLayoutMkLst>
        </pc:sldLayoutChg>
        <pc:sldLayoutChg chg="del">
          <pc:chgData name="Nathan Morrison" userId="a8088875ec538e5b" providerId="LiveId" clId="{C4567C1E-AB2F-47C1-A15C-9CA7604AAB28}" dt="2021-07-08T20:03:20.651" v="249" actId="2696"/>
          <pc:sldLayoutMkLst>
            <pc:docMk/>
            <pc:sldMasterMk cId="0" sldId="2147483689"/>
            <pc:sldLayoutMk cId="1147660618" sldId="2147483747"/>
          </pc:sldLayoutMkLst>
        </pc:sldLayoutChg>
        <pc:sldLayoutChg chg="del">
          <pc:chgData name="Nathan Morrison" userId="a8088875ec538e5b" providerId="LiveId" clId="{C4567C1E-AB2F-47C1-A15C-9CA7604AAB28}" dt="2021-07-08T20:03:20.652" v="250" actId="2696"/>
          <pc:sldLayoutMkLst>
            <pc:docMk/>
            <pc:sldMasterMk cId="0" sldId="2147483689"/>
            <pc:sldLayoutMk cId="180234804" sldId="2147483748"/>
          </pc:sldLayoutMkLst>
        </pc:sldLayoutChg>
      </pc:sldMasterChg>
      <pc:sldMasterChg chg="del delSldLayout">
        <pc:chgData name="Nathan Morrison" userId="a8088875ec538e5b" providerId="LiveId" clId="{C4567C1E-AB2F-47C1-A15C-9CA7604AAB28}" dt="2021-07-08T20:03:20.660" v="263" actId="2696"/>
        <pc:sldMasterMkLst>
          <pc:docMk/>
          <pc:sldMasterMk cId="0" sldId="2147483690"/>
        </pc:sldMasterMkLst>
        <pc:sldLayoutChg chg="del">
          <pc:chgData name="Nathan Morrison" userId="a8088875ec538e5b" providerId="LiveId" clId="{C4567C1E-AB2F-47C1-A15C-9CA7604AAB28}" dt="2021-07-08T20:03:20.654" v="252" actId="2696"/>
          <pc:sldLayoutMkLst>
            <pc:docMk/>
            <pc:sldMasterMk cId="0" sldId="2147483690"/>
            <pc:sldLayoutMk cId="1747640057" sldId="2147483749"/>
          </pc:sldLayoutMkLst>
        </pc:sldLayoutChg>
        <pc:sldLayoutChg chg="del">
          <pc:chgData name="Nathan Morrison" userId="a8088875ec538e5b" providerId="LiveId" clId="{C4567C1E-AB2F-47C1-A15C-9CA7604AAB28}" dt="2021-07-08T20:03:20.654" v="253" actId="2696"/>
          <pc:sldLayoutMkLst>
            <pc:docMk/>
            <pc:sldMasterMk cId="0" sldId="2147483690"/>
            <pc:sldLayoutMk cId="2119136421" sldId="2147483750"/>
          </pc:sldLayoutMkLst>
        </pc:sldLayoutChg>
        <pc:sldLayoutChg chg="del">
          <pc:chgData name="Nathan Morrison" userId="a8088875ec538e5b" providerId="LiveId" clId="{C4567C1E-AB2F-47C1-A15C-9CA7604AAB28}" dt="2021-07-08T20:03:20.655" v="254" actId="2696"/>
          <pc:sldLayoutMkLst>
            <pc:docMk/>
            <pc:sldMasterMk cId="0" sldId="2147483690"/>
            <pc:sldLayoutMk cId="54567829" sldId="2147483751"/>
          </pc:sldLayoutMkLst>
        </pc:sldLayoutChg>
        <pc:sldLayoutChg chg="del">
          <pc:chgData name="Nathan Morrison" userId="a8088875ec538e5b" providerId="LiveId" clId="{C4567C1E-AB2F-47C1-A15C-9CA7604AAB28}" dt="2021-07-08T20:03:20.655" v="255" actId="2696"/>
          <pc:sldLayoutMkLst>
            <pc:docMk/>
            <pc:sldMasterMk cId="0" sldId="2147483690"/>
            <pc:sldLayoutMk cId="523492686" sldId="2147483752"/>
          </pc:sldLayoutMkLst>
        </pc:sldLayoutChg>
        <pc:sldLayoutChg chg="del">
          <pc:chgData name="Nathan Morrison" userId="a8088875ec538e5b" providerId="LiveId" clId="{C4567C1E-AB2F-47C1-A15C-9CA7604AAB28}" dt="2021-07-08T20:03:20.656" v="256" actId="2696"/>
          <pc:sldLayoutMkLst>
            <pc:docMk/>
            <pc:sldMasterMk cId="0" sldId="2147483690"/>
            <pc:sldLayoutMk cId="2947315082" sldId="2147483753"/>
          </pc:sldLayoutMkLst>
        </pc:sldLayoutChg>
        <pc:sldLayoutChg chg="del">
          <pc:chgData name="Nathan Morrison" userId="a8088875ec538e5b" providerId="LiveId" clId="{C4567C1E-AB2F-47C1-A15C-9CA7604AAB28}" dt="2021-07-08T20:03:20.656" v="257" actId="2696"/>
          <pc:sldLayoutMkLst>
            <pc:docMk/>
            <pc:sldMasterMk cId="0" sldId="2147483690"/>
            <pc:sldLayoutMk cId="1347850443" sldId="2147483754"/>
          </pc:sldLayoutMkLst>
        </pc:sldLayoutChg>
        <pc:sldLayoutChg chg="del">
          <pc:chgData name="Nathan Morrison" userId="a8088875ec538e5b" providerId="LiveId" clId="{C4567C1E-AB2F-47C1-A15C-9CA7604AAB28}" dt="2021-07-08T20:03:20.657" v="258" actId="2696"/>
          <pc:sldLayoutMkLst>
            <pc:docMk/>
            <pc:sldMasterMk cId="0" sldId="2147483690"/>
            <pc:sldLayoutMk cId="3410240810" sldId="2147483755"/>
          </pc:sldLayoutMkLst>
        </pc:sldLayoutChg>
        <pc:sldLayoutChg chg="del">
          <pc:chgData name="Nathan Morrison" userId="a8088875ec538e5b" providerId="LiveId" clId="{C4567C1E-AB2F-47C1-A15C-9CA7604AAB28}" dt="2021-07-08T20:03:20.657" v="259" actId="2696"/>
          <pc:sldLayoutMkLst>
            <pc:docMk/>
            <pc:sldMasterMk cId="0" sldId="2147483690"/>
            <pc:sldLayoutMk cId="1636032904" sldId="2147483756"/>
          </pc:sldLayoutMkLst>
        </pc:sldLayoutChg>
        <pc:sldLayoutChg chg="del">
          <pc:chgData name="Nathan Morrison" userId="a8088875ec538e5b" providerId="LiveId" clId="{C4567C1E-AB2F-47C1-A15C-9CA7604AAB28}" dt="2021-07-08T20:03:20.658" v="260" actId="2696"/>
          <pc:sldLayoutMkLst>
            <pc:docMk/>
            <pc:sldMasterMk cId="0" sldId="2147483690"/>
            <pc:sldLayoutMk cId="1429150062" sldId="2147483757"/>
          </pc:sldLayoutMkLst>
        </pc:sldLayoutChg>
        <pc:sldLayoutChg chg="del">
          <pc:chgData name="Nathan Morrison" userId="a8088875ec538e5b" providerId="LiveId" clId="{C4567C1E-AB2F-47C1-A15C-9CA7604AAB28}" dt="2021-07-08T20:03:20.658" v="261" actId="2696"/>
          <pc:sldLayoutMkLst>
            <pc:docMk/>
            <pc:sldMasterMk cId="0" sldId="2147483690"/>
            <pc:sldLayoutMk cId="1416532969" sldId="2147483758"/>
          </pc:sldLayoutMkLst>
        </pc:sldLayoutChg>
        <pc:sldLayoutChg chg="del">
          <pc:chgData name="Nathan Morrison" userId="a8088875ec538e5b" providerId="LiveId" clId="{C4567C1E-AB2F-47C1-A15C-9CA7604AAB28}" dt="2021-07-08T20:03:20.659" v="262" actId="2696"/>
          <pc:sldLayoutMkLst>
            <pc:docMk/>
            <pc:sldMasterMk cId="0" sldId="2147483690"/>
            <pc:sldLayoutMk cId="4164279506" sldId="2147483759"/>
          </pc:sldLayoutMkLst>
        </pc:sldLayoutChg>
      </pc:sldMasterChg>
      <pc:sldMasterChg chg="del delSldLayout">
        <pc:chgData name="Nathan Morrison" userId="a8088875ec538e5b" providerId="LiveId" clId="{C4567C1E-AB2F-47C1-A15C-9CA7604AAB28}" dt="2021-07-08T20:03:20.667" v="275" actId="2696"/>
        <pc:sldMasterMkLst>
          <pc:docMk/>
          <pc:sldMasterMk cId="0" sldId="2147483691"/>
        </pc:sldMasterMkLst>
        <pc:sldLayoutChg chg="del">
          <pc:chgData name="Nathan Morrison" userId="a8088875ec538e5b" providerId="LiveId" clId="{C4567C1E-AB2F-47C1-A15C-9CA7604AAB28}" dt="2021-07-08T20:03:20.660" v="264" actId="2696"/>
          <pc:sldLayoutMkLst>
            <pc:docMk/>
            <pc:sldMasterMk cId="0" sldId="2147483691"/>
            <pc:sldLayoutMk cId="2339229567" sldId="2147483760"/>
          </pc:sldLayoutMkLst>
        </pc:sldLayoutChg>
        <pc:sldLayoutChg chg="del">
          <pc:chgData name="Nathan Morrison" userId="a8088875ec538e5b" providerId="LiveId" clId="{C4567C1E-AB2F-47C1-A15C-9CA7604AAB28}" dt="2021-07-08T20:03:20.661" v="265" actId="2696"/>
          <pc:sldLayoutMkLst>
            <pc:docMk/>
            <pc:sldMasterMk cId="0" sldId="2147483691"/>
            <pc:sldLayoutMk cId="2994380619" sldId="2147483761"/>
          </pc:sldLayoutMkLst>
        </pc:sldLayoutChg>
        <pc:sldLayoutChg chg="del">
          <pc:chgData name="Nathan Morrison" userId="a8088875ec538e5b" providerId="LiveId" clId="{C4567C1E-AB2F-47C1-A15C-9CA7604AAB28}" dt="2021-07-08T20:03:20.661" v="266" actId="2696"/>
          <pc:sldLayoutMkLst>
            <pc:docMk/>
            <pc:sldMasterMk cId="0" sldId="2147483691"/>
            <pc:sldLayoutMk cId="3272358777" sldId="2147483762"/>
          </pc:sldLayoutMkLst>
        </pc:sldLayoutChg>
        <pc:sldLayoutChg chg="del">
          <pc:chgData name="Nathan Morrison" userId="a8088875ec538e5b" providerId="LiveId" clId="{C4567C1E-AB2F-47C1-A15C-9CA7604AAB28}" dt="2021-07-08T20:03:20.662" v="267" actId="2696"/>
          <pc:sldLayoutMkLst>
            <pc:docMk/>
            <pc:sldMasterMk cId="0" sldId="2147483691"/>
            <pc:sldLayoutMk cId="3660414225" sldId="2147483763"/>
          </pc:sldLayoutMkLst>
        </pc:sldLayoutChg>
        <pc:sldLayoutChg chg="del">
          <pc:chgData name="Nathan Morrison" userId="a8088875ec538e5b" providerId="LiveId" clId="{C4567C1E-AB2F-47C1-A15C-9CA7604AAB28}" dt="2021-07-08T20:03:20.662" v="268" actId="2696"/>
          <pc:sldLayoutMkLst>
            <pc:docMk/>
            <pc:sldMasterMk cId="0" sldId="2147483691"/>
            <pc:sldLayoutMk cId="304625239" sldId="2147483764"/>
          </pc:sldLayoutMkLst>
        </pc:sldLayoutChg>
        <pc:sldLayoutChg chg="del">
          <pc:chgData name="Nathan Morrison" userId="a8088875ec538e5b" providerId="LiveId" clId="{C4567C1E-AB2F-47C1-A15C-9CA7604AAB28}" dt="2021-07-08T20:03:20.663" v="269" actId="2696"/>
          <pc:sldLayoutMkLst>
            <pc:docMk/>
            <pc:sldMasterMk cId="0" sldId="2147483691"/>
            <pc:sldLayoutMk cId="1238759412" sldId="2147483765"/>
          </pc:sldLayoutMkLst>
        </pc:sldLayoutChg>
        <pc:sldLayoutChg chg="del">
          <pc:chgData name="Nathan Morrison" userId="a8088875ec538e5b" providerId="LiveId" clId="{C4567C1E-AB2F-47C1-A15C-9CA7604AAB28}" dt="2021-07-08T20:03:20.663" v="270" actId="2696"/>
          <pc:sldLayoutMkLst>
            <pc:docMk/>
            <pc:sldMasterMk cId="0" sldId="2147483691"/>
            <pc:sldLayoutMk cId="378466839" sldId="2147483766"/>
          </pc:sldLayoutMkLst>
        </pc:sldLayoutChg>
        <pc:sldLayoutChg chg="del">
          <pc:chgData name="Nathan Morrison" userId="a8088875ec538e5b" providerId="LiveId" clId="{C4567C1E-AB2F-47C1-A15C-9CA7604AAB28}" dt="2021-07-08T20:03:20.664" v="271" actId="2696"/>
          <pc:sldLayoutMkLst>
            <pc:docMk/>
            <pc:sldMasterMk cId="0" sldId="2147483691"/>
            <pc:sldLayoutMk cId="2464906652" sldId="2147483767"/>
          </pc:sldLayoutMkLst>
        </pc:sldLayoutChg>
        <pc:sldLayoutChg chg="del">
          <pc:chgData name="Nathan Morrison" userId="a8088875ec538e5b" providerId="LiveId" clId="{C4567C1E-AB2F-47C1-A15C-9CA7604AAB28}" dt="2021-07-08T20:03:20.664" v="272" actId="2696"/>
          <pc:sldLayoutMkLst>
            <pc:docMk/>
            <pc:sldMasterMk cId="0" sldId="2147483691"/>
            <pc:sldLayoutMk cId="2906272584" sldId="2147483768"/>
          </pc:sldLayoutMkLst>
        </pc:sldLayoutChg>
        <pc:sldLayoutChg chg="del">
          <pc:chgData name="Nathan Morrison" userId="a8088875ec538e5b" providerId="LiveId" clId="{C4567C1E-AB2F-47C1-A15C-9CA7604AAB28}" dt="2021-07-08T20:03:20.665" v="273" actId="2696"/>
          <pc:sldLayoutMkLst>
            <pc:docMk/>
            <pc:sldMasterMk cId="0" sldId="2147483691"/>
            <pc:sldLayoutMk cId="3560844593" sldId="2147483769"/>
          </pc:sldLayoutMkLst>
        </pc:sldLayoutChg>
        <pc:sldLayoutChg chg="del">
          <pc:chgData name="Nathan Morrison" userId="a8088875ec538e5b" providerId="LiveId" clId="{C4567C1E-AB2F-47C1-A15C-9CA7604AAB28}" dt="2021-07-08T20:03:20.665" v="274" actId="2696"/>
          <pc:sldLayoutMkLst>
            <pc:docMk/>
            <pc:sldMasterMk cId="0" sldId="2147483691"/>
            <pc:sldLayoutMk cId="1960200967" sldId="2147483770"/>
          </pc:sldLayoutMkLst>
        </pc:sldLayoutChg>
      </pc:sldMasterChg>
      <pc:sldMasterChg chg="del delSldLayout">
        <pc:chgData name="Nathan Morrison" userId="a8088875ec538e5b" providerId="LiveId" clId="{C4567C1E-AB2F-47C1-A15C-9CA7604AAB28}" dt="2021-07-08T20:03:20.673" v="287" actId="2696"/>
        <pc:sldMasterMkLst>
          <pc:docMk/>
          <pc:sldMasterMk cId="0" sldId="2147483692"/>
        </pc:sldMasterMkLst>
        <pc:sldLayoutChg chg="del">
          <pc:chgData name="Nathan Morrison" userId="a8088875ec538e5b" providerId="LiveId" clId="{C4567C1E-AB2F-47C1-A15C-9CA7604AAB28}" dt="2021-07-08T20:03:20.667" v="276" actId="2696"/>
          <pc:sldLayoutMkLst>
            <pc:docMk/>
            <pc:sldMasterMk cId="0" sldId="2147483692"/>
            <pc:sldLayoutMk cId="2401145627" sldId="2147483771"/>
          </pc:sldLayoutMkLst>
        </pc:sldLayoutChg>
        <pc:sldLayoutChg chg="del">
          <pc:chgData name="Nathan Morrison" userId="a8088875ec538e5b" providerId="LiveId" clId="{C4567C1E-AB2F-47C1-A15C-9CA7604AAB28}" dt="2021-07-08T20:03:20.668" v="277" actId="2696"/>
          <pc:sldLayoutMkLst>
            <pc:docMk/>
            <pc:sldMasterMk cId="0" sldId="2147483692"/>
            <pc:sldLayoutMk cId="32546246" sldId="2147483772"/>
          </pc:sldLayoutMkLst>
        </pc:sldLayoutChg>
        <pc:sldLayoutChg chg="del">
          <pc:chgData name="Nathan Morrison" userId="a8088875ec538e5b" providerId="LiveId" clId="{C4567C1E-AB2F-47C1-A15C-9CA7604AAB28}" dt="2021-07-08T20:03:20.668" v="278" actId="2696"/>
          <pc:sldLayoutMkLst>
            <pc:docMk/>
            <pc:sldMasterMk cId="0" sldId="2147483692"/>
            <pc:sldLayoutMk cId="1202000743" sldId="2147483773"/>
          </pc:sldLayoutMkLst>
        </pc:sldLayoutChg>
        <pc:sldLayoutChg chg="del">
          <pc:chgData name="Nathan Morrison" userId="a8088875ec538e5b" providerId="LiveId" clId="{C4567C1E-AB2F-47C1-A15C-9CA7604AAB28}" dt="2021-07-08T20:03:20.669" v="279" actId="2696"/>
          <pc:sldLayoutMkLst>
            <pc:docMk/>
            <pc:sldMasterMk cId="0" sldId="2147483692"/>
            <pc:sldLayoutMk cId="3798151445" sldId="2147483774"/>
          </pc:sldLayoutMkLst>
        </pc:sldLayoutChg>
        <pc:sldLayoutChg chg="del">
          <pc:chgData name="Nathan Morrison" userId="a8088875ec538e5b" providerId="LiveId" clId="{C4567C1E-AB2F-47C1-A15C-9CA7604AAB28}" dt="2021-07-08T20:03:20.669" v="280" actId="2696"/>
          <pc:sldLayoutMkLst>
            <pc:docMk/>
            <pc:sldMasterMk cId="0" sldId="2147483692"/>
            <pc:sldLayoutMk cId="2892467123" sldId="2147483775"/>
          </pc:sldLayoutMkLst>
        </pc:sldLayoutChg>
        <pc:sldLayoutChg chg="del">
          <pc:chgData name="Nathan Morrison" userId="a8088875ec538e5b" providerId="LiveId" clId="{C4567C1E-AB2F-47C1-A15C-9CA7604AAB28}" dt="2021-07-08T20:03:20.670" v="281" actId="2696"/>
          <pc:sldLayoutMkLst>
            <pc:docMk/>
            <pc:sldMasterMk cId="0" sldId="2147483692"/>
            <pc:sldLayoutMk cId="2413996146" sldId="2147483776"/>
          </pc:sldLayoutMkLst>
        </pc:sldLayoutChg>
        <pc:sldLayoutChg chg="del">
          <pc:chgData name="Nathan Morrison" userId="a8088875ec538e5b" providerId="LiveId" clId="{C4567C1E-AB2F-47C1-A15C-9CA7604AAB28}" dt="2021-07-08T20:03:20.670" v="282" actId="2696"/>
          <pc:sldLayoutMkLst>
            <pc:docMk/>
            <pc:sldMasterMk cId="0" sldId="2147483692"/>
            <pc:sldLayoutMk cId="502485387" sldId="2147483777"/>
          </pc:sldLayoutMkLst>
        </pc:sldLayoutChg>
        <pc:sldLayoutChg chg="del">
          <pc:chgData name="Nathan Morrison" userId="a8088875ec538e5b" providerId="LiveId" clId="{C4567C1E-AB2F-47C1-A15C-9CA7604AAB28}" dt="2021-07-08T20:03:20.671" v="283" actId="2696"/>
          <pc:sldLayoutMkLst>
            <pc:docMk/>
            <pc:sldMasterMk cId="0" sldId="2147483692"/>
            <pc:sldLayoutMk cId="3945981096" sldId="2147483778"/>
          </pc:sldLayoutMkLst>
        </pc:sldLayoutChg>
        <pc:sldLayoutChg chg="del">
          <pc:chgData name="Nathan Morrison" userId="a8088875ec538e5b" providerId="LiveId" clId="{C4567C1E-AB2F-47C1-A15C-9CA7604AAB28}" dt="2021-07-08T20:03:20.671" v="284" actId="2696"/>
          <pc:sldLayoutMkLst>
            <pc:docMk/>
            <pc:sldMasterMk cId="0" sldId="2147483692"/>
            <pc:sldLayoutMk cId="844358180" sldId="2147483779"/>
          </pc:sldLayoutMkLst>
        </pc:sldLayoutChg>
        <pc:sldLayoutChg chg="del">
          <pc:chgData name="Nathan Morrison" userId="a8088875ec538e5b" providerId="LiveId" clId="{C4567C1E-AB2F-47C1-A15C-9CA7604AAB28}" dt="2021-07-08T20:03:20.672" v="285" actId="2696"/>
          <pc:sldLayoutMkLst>
            <pc:docMk/>
            <pc:sldMasterMk cId="0" sldId="2147483692"/>
            <pc:sldLayoutMk cId="563556610" sldId="2147483780"/>
          </pc:sldLayoutMkLst>
        </pc:sldLayoutChg>
        <pc:sldLayoutChg chg="del">
          <pc:chgData name="Nathan Morrison" userId="a8088875ec538e5b" providerId="LiveId" clId="{C4567C1E-AB2F-47C1-A15C-9CA7604AAB28}" dt="2021-07-08T20:03:20.672" v="286" actId="2696"/>
          <pc:sldLayoutMkLst>
            <pc:docMk/>
            <pc:sldMasterMk cId="0" sldId="2147483692"/>
            <pc:sldLayoutMk cId="2258277401" sldId="2147483781"/>
          </pc:sldLayoutMkLst>
        </pc:sldLayoutChg>
      </pc:sldMasterChg>
      <pc:sldMasterChg chg="del delSldLayout">
        <pc:chgData name="Nathan Morrison" userId="a8088875ec538e5b" providerId="LiveId" clId="{C4567C1E-AB2F-47C1-A15C-9CA7604AAB28}" dt="2021-07-08T20:03:20.680" v="299" actId="2696"/>
        <pc:sldMasterMkLst>
          <pc:docMk/>
          <pc:sldMasterMk cId="0" sldId="2147483693"/>
        </pc:sldMasterMkLst>
        <pc:sldLayoutChg chg="del">
          <pc:chgData name="Nathan Morrison" userId="a8088875ec538e5b" providerId="LiveId" clId="{C4567C1E-AB2F-47C1-A15C-9CA7604AAB28}" dt="2021-07-08T20:03:20.674" v="288" actId="2696"/>
          <pc:sldLayoutMkLst>
            <pc:docMk/>
            <pc:sldMasterMk cId="0" sldId="2147483693"/>
            <pc:sldLayoutMk cId="2255724305" sldId="2147483782"/>
          </pc:sldLayoutMkLst>
        </pc:sldLayoutChg>
        <pc:sldLayoutChg chg="del">
          <pc:chgData name="Nathan Morrison" userId="a8088875ec538e5b" providerId="LiveId" clId="{C4567C1E-AB2F-47C1-A15C-9CA7604AAB28}" dt="2021-07-08T20:03:20.674" v="289" actId="2696"/>
          <pc:sldLayoutMkLst>
            <pc:docMk/>
            <pc:sldMasterMk cId="0" sldId="2147483693"/>
            <pc:sldLayoutMk cId="3122252120" sldId="2147483783"/>
          </pc:sldLayoutMkLst>
        </pc:sldLayoutChg>
        <pc:sldLayoutChg chg="del">
          <pc:chgData name="Nathan Morrison" userId="a8088875ec538e5b" providerId="LiveId" clId="{C4567C1E-AB2F-47C1-A15C-9CA7604AAB28}" dt="2021-07-08T20:03:20.675" v="290" actId="2696"/>
          <pc:sldLayoutMkLst>
            <pc:docMk/>
            <pc:sldMasterMk cId="0" sldId="2147483693"/>
            <pc:sldLayoutMk cId="3569223537" sldId="2147483784"/>
          </pc:sldLayoutMkLst>
        </pc:sldLayoutChg>
        <pc:sldLayoutChg chg="del">
          <pc:chgData name="Nathan Morrison" userId="a8088875ec538e5b" providerId="LiveId" clId="{C4567C1E-AB2F-47C1-A15C-9CA7604AAB28}" dt="2021-07-08T20:03:20.675" v="291" actId="2696"/>
          <pc:sldLayoutMkLst>
            <pc:docMk/>
            <pc:sldMasterMk cId="0" sldId="2147483693"/>
            <pc:sldLayoutMk cId="575247342" sldId="2147483785"/>
          </pc:sldLayoutMkLst>
        </pc:sldLayoutChg>
        <pc:sldLayoutChg chg="del">
          <pc:chgData name="Nathan Morrison" userId="a8088875ec538e5b" providerId="LiveId" clId="{C4567C1E-AB2F-47C1-A15C-9CA7604AAB28}" dt="2021-07-08T20:03:20.676" v="292" actId="2696"/>
          <pc:sldLayoutMkLst>
            <pc:docMk/>
            <pc:sldMasterMk cId="0" sldId="2147483693"/>
            <pc:sldLayoutMk cId="3388898871" sldId="2147483786"/>
          </pc:sldLayoutMkLst>
        </pc:sldLayoutChg>
        <pc:sldLayoutChg chg="del">
          <pc:chgData name="Nathan Morrison" userId="a8088875ec538e5b" providerId="LiveId" clId="{C4567C1E-AB2F-47C1-A15C-9CA7604AAB28}" dt="2021-07-08T20:03:20.676" v="293" actId="2696"/>
          <pc:sldLayoutMkLst>
            <pc:docMk/>
            <pc:sldMasterMk cId="0" sldId="2147483693"/>
            <pc:sldLayoutMk cId="2951338977" sldId="2147483787"/>
          </pc:sldLayoutMkLst>
        </pc:sldLayoutChg>
        <pc:sldLayoutChg chg="del">
          <pc:chgData name="Nathan Morrison" userId="a8088875ec538e5b" providerId="LiveId" clId="{C4567C1E-AB2F-47C1-A15C-9CA7604AAB28}" dt="2021-07-08T20:03:20.677" v="294" actId="2696"/>
          <pc:sldLayoutMkLst>
            <pc:docMk/>
            <pc:sldMasterMk cId="0" sldId="2147483693"/>
            <pc:sldLayoutMk cId="3899108463" sldId="2147483788"/>
          </pc:sldLayoutMkLst>
        </pc:sldLayoutChg>
        <pc:sldLayoutChg chg="del">
          <pc:chgData name="Nathan Morrison" userId="a8088875ec538e5b" providerId="LiveId" clId="{C4567C1E-AB2F-47C1-A15C-9CA7604AAB28}" dt="2021-07-08T20:03:20.677" v="295" actId="2696"/>
          <pc:sldLayoutMkLst>
            <pc:docMk/>
            <pc:sldMasterMk cId="0" sldId="2147483693"/>
            <pc:sldLayoutMk cId="854005547" sldId="2147483789"/>
          </pc:sldLayoutMkLst>
        </pc:sldLayoutChg>
        <pc:sldLayoutChg chg="del">
          <pc:chgData name="Nathan Morrison" userId="a8088875ec538e5b" providerId="LiveId" clId="{C4567C1E-AB2F-47C1-A15C-9CA7604AAB28}" dt="2021-07-08T20:03:20.678" v="296" actId="2696"/>
          <pc:sldLayoutMkLst>
            <pc:docMk/>
            <pc:sldMasterMk cId="0" sldId="2147483693"/>
            <pc:sldLayoutMk cId="2866948186" sldId="2147483790"/>
          </pc:sldLayoutMkLst>
        </pc:sldLayoutChg>
        <pc:sldLayoutChg chg="del">
          <pc:chgData name="Nathan Morrison" userId="a8088875ec538e5b" providerId="LiveId" clId="{C4567C1E-AB2F-47C1-A15C-9CA7604AAB28}" dt="2021-07-08T20:03:20.678" v="297" actId="2696"/>
          <pc:sldLayoutMkLst>
            <pc:docMk/>
            <pc:sldMasterMk cId="0" sldId="2147483693"/>
            <pc:sldLayoutMk cId="4124651607" sldId="2147483791"/>
          </pc:sldLayoutMkLst>
        </pc:sldLayoutChg>
        <pc:sldLayoutChg chg="del">
          <pc:chgData name="Nathan Morrison" userId="a8088875ec538e5b" providerId="LiveId" clId="{C4567C1E-AB2F-47C1-A15C-9CA7604AAB28}" dt="2021-07-08T20:03:20.679" v="298" actId="2696"/>
          <pc:sldLayoutMkLst>
            <pc:docMk/>
            <pc:sldMasterMk cId="0" sldId="2147483693"/>
            <pc:sldLayoutMk cId="82827684" sldId="2147483792"/>
          </pc:sldLayoutMkLst>
        </pc:sldLayoutChg>
      </pc:sldMasterChg>
      <pc:sldMasterChg chg="del delSldLayout">
        <pc:chgData name="Nathan Morrison" userId="a8088875ec538e5b" providerId="LiveId" clId="{C4567C1E-AB2F-47C1-A15C-9CA7604AAB28}" dt="2021-07-08T20:03:20.686" v="311" actId="2696"/>
        <pc:sldMasterMkLst>
          <pc:docMk/>
          <pc:sldMasterMk cId="0" sldId="2147483694"/>
        </pc:sldMasterMkLst>
        <pc:sldLayoutChg chg="del">
          <pc:chgData name="Nathan Morrison" userId="a8088875ec538e5b" providerId="LiveId" clId="{C4567C1E-AB2F-47C1-A15C-9CA7604AAB28}" dt="2021-07-08T20:03:20.680" v="300" actId="2696"/>
          <pc:sldLayoutMkLst>
            <pc:docMk/>
            <pc:sldMasterMk cId="0" sldId="2147483694"/>
            <pc:sldLayoutMk cId="2555607181" sldId="2147483793"/>
          </pc:sldLayoutMkLst>
        </pc:sldLayoutChg>
        <pc:sldLayoutChg chg="del">
          <pc:chgData name="Nathan Morrison" userId="a8088875ec538e5b" providerId="LiveId" clId="{C4567C1E-AB2F-47C1-A15C-9CA7604AAB28}" dt="2021-07-08T20:03:20.681" v="301" actId="2696"/>
          <pc:sldLayoutMkLst>
            <pc:docMk/>
            <pc:sldMasterMk cId="0" sldId="2147483694"/>
            <pc:sldLayoutMk cId="623590907" sldId="2147483794"/>
          </pc:sldLayoutMkLst>
        </pc:sldLayoutChg>
        <pc:sldLayoutChg chg="del">
          <pc:chgData name="Nathan Morrison" userId="a8088875ec538e5b" providerId="LiveId" clId="{C4567C1E-AB2F-47C1-A15C-9CA7604AAB28}" dt="2021-07-08T20:03:20.681" v="302" actId="2696"/>
          <pc:sldLayoutMkLst>
            <pc:docMk/>
            <pc:sldMasterMk cId="0" sldId="2147483694"/>
            <pc:sldLayoutMk cId="1603100255" sldId="2147483795"/>
          </pc:sldLayoutMkLst>
        </pc:sldLayoutChg>
        <pc:sldLayoutChg chg="del">
          <pc:chgData name="Nathan Morrison" userId="a8088875ec538e5b" providerId="LiveId" clId="{C4567C1E-AB2F-47C1-A15C-9CA7604AAB28}" dt="2021-07-08T20:03:20.682" v="303" actId="2696"/>
          <pc:sldLayoutMkLst>
            <pc:docMk/>
            <pc:sldMasterMk cId="0" sldId="2147483694"/>
            <pc:sldLayoutMk cId="2210540889" sldId="2147483796"/>
          </pc:sldLayoutMkLst>
        </pc:sldLayoutChg>
        <pc:sldLayoutChg chg="del">
          <pc:chgData name="Nathan Morrison" userId="a8088875ec538e5b" providerId="LiveId" clId="{C4567C1E-AB2F-47C1-A15C-9CA7604AAB28}" dt="2021-07-08T20:03:20.682" v="304" actId="2696"/>
          <pc:sldLayoutMkLst>
            <pc:docMk/>
            <pc:sldMasterMk cId="0" sldId="2147483694"/>
            <pc:sldLayoutMk cId="1711662618" sldId="2147483797"/>
          </pc:sldLayoutMkLst>
        </pc:sldLayoutChg>
        <pc:sldLayoutChg chg="del">
          <pc:chgData name="Nathan Morrison" userId="a8088875ec538e5b" providerId="LiveId" clId="{C4567C1E-AB2F-47C1-A15C-9CA7604AAB28}" dt="2021-07-08T20:03:20.683" v="305" actId="2696"/>
          <pc:sldLayoutMkLst>
            <pc:docMk/>
            <pc:sldMasterMk cId="0" sldId="2147483694"/>
            <pc:sldLayoutMk cId="3504203223" sldId="2147483798"/>
          </pc:sldLayoutMkLst>
        </pc:sldLayoutChg>
        <pc:sldLayoutChg chg="del">
          <pc:chgData name="Nathan Morrison" userId="a8088875ec538e5b" providerId="LiveId" clId="{C4567C1E-AB2F-47C1-A15C-9CA7604AAB28}" dt="2021-07-08T20:03:20.683" v="306" actId="2696"/>
          <pc:sldLayoutMkLst>
            <pc:docMk/>
            <pc:sldMasterMk cId="0" sldId="2147483694"/>
            <pc:sldLayoutMk cId="3919044801" sldId="2147483799"/>
          </pc:sldLayoutMkLst>
        </pc:sldLayoutChg>
        <pc:sldLayoutChg chg="del">
          <pc:chgData name="Nathan Morrison" userId="a8088875ec538e5b" providerId="LiveId" clId="{C4567C1E-AB2F-47C1-A15C-9CA7604AAB28}" dt="2021-07-08T20:03:20.684" v="307" actId="2696"/>
          <pc:sldLayoutMkLst>
            <pc:docMk/>
            <pc:sldMasterMk cId="0" sldId="2147483694"/>
            <pc:sldLayoutMk cId="3916831332" sldId="2147483800"/>
          </pc:sldLayoutMkLst>
        </pc:sldLayoutChg>
        <pc:sldLayoutChg chg="del">
          <pc:chgData name="Nathan Morrison" userId="a8088875ec538e5b" providerId="LiveId" clId="{C4567C1E-AB2F-47C1-A15C-9CA7604AAB28}" dt="2021-07-08T20:03:20.684" v="308" actId="2696"/>
          <pc:sldLayoutMkLst>
            <pc:docMk/>
            <pc:sldMasterMk cId="0" sldId="2147483694"/>
            <pc:sldLayoutMk cId="510036200" sldId="2147483801"/>
          </pc:sldLayoutMkLst>
        </pc:sldLayoutChg>
        <pc:sldLayoutChg chg="del">
          <pc:chgData name="Nathan Morrison" userId="a8088875ec538e5b" providerId="LiveId" clId="{C4567C1E-AB2F-47C1-A15C-9CA7604AAB28}" dt="2021-07-08T20:03:20.685" v="309" actId="2696"/>
          <pc:sldLayoutMkLst>
            <pc:docMk/>
            <pc:sldMasterMk cId="0" sldId="2147483694"/>
            <pc:sldLayoutMk cId="3206803682" sldId="2147483802"/>
          </pc:sldLayoutMkLst>
        </pc:sldLayoutChg>
        <pc:sldLayoutChg chg="del">
          <pc:chgData name="Nathan Morrison" userId="a8088875ec538e5b" providerId="LiveId" clId="{C4567C1E-AB2F-47C1-A15C-9CA7604AAB28}" dt="2021-07-08T20:03:20.685" v="310" actId="2696"/>
          <pc:sldLayoutMkLst>
            <pc:docMk/>
            <pc:sldMasterMk cId="0" sldId="2147483694"/>
            <pc:sldLayoutMk cId="623450078" sldId="2147483803"/>
          </pc:sldLayoutMkLst>
        </pc:sldLayoutChg>
      </pc:sldMasterChg>
      <pc:sldMasterChg chg="del delSldLayout">
        <pc:chgData name="Nathan Morrison" userId="a8088875ec538e5b" providerId="LiveId" clId="{C4567C1E-AB2F-47C1-A15C-9CA7604AAB28}" dt="2021-07-08T20:03:20.693" v="323" actId="2696"/>
        <pc:sldMasterMkLst>
          <pc:docMk/>
          <pc:sldMasterMk cId="0" sldId="2147483695"/>
        </pc:sldMasterMkLst>
        <pc:sldLayoutChg chg="del">
          <pc:chgData name="Nathan Morrison" userId="a8088875ec538e5b" providerId="LiveId" clId="{C4567C1E-AB2F-47C1-A15C-9CA7604AAB28}" dt="2021-07-08T20:03:20.687" v="312" actId="2696"/>
          <pc:sldLayoutMkLst>
            <pc:docMk/>
            <pc:sldMasterMk cId="0" sldId="2147483695"/>
            <pc:sldLayoutMk cId="1070382199" sldId="2147483804"/>
          </pc:sldLayoutMkLst>
        </pc:sldLayoutChg>
        <pc:sldLayoutChg chg="del">
          <pc:chgData name="Nathan Morrison" userId="a8088875ec538e5b" providerId="LiveId" clId="{C4567C1E-AB2F-47C1-A15C-9CA7604AAB28}" dt="2021-07-08T20:03:20.687" v="313" actId="2696"/>
          <pc:sldLayoutMkLst>
            <pc:docMk/>
            <pc:sldMasterMk cId="0" sldId="2147483695"/>
            <pc:sldLayoutMk cId="4261656929" sldId="2147483805"/>
          </pc:sldLayoutMkLst>
        </pc:sldLayoutChg>
        <pc:sldLayoutChg chg="del">
          <pc:chgData name="Nathan Morrison" userId="a8088875ec538e5b" providerId="LiveId" clId="{C4567C1E-AB2F-47C1-A15C-9CA7604AAB28}" dt="2021-07-08T20:03:20.688" v="314" actId="2696"/>
          <pc:sldLayoutMkLst>
            <pc:docMk/>
            <pc:sldMasterMk cId="0" sldId="2147483695"/>
            <pc:sldLayoutMk cId="4264305490" sldId="2147483806"/>
          </pc:sldLayoutMkLst>
        </pc:sldLayoutChg>
        <pc:sldLayoutChg chg="del">
          <pc:chgData name="Nathan Morrison" userId="a8088875ec538e5b" providerId="LiveId" clId="{C4567C1E-AB2F-47C1-A15C-9CA7604AAB28}" dt="2021-07-08T20:03:20.688" v="315" actId="2696"/>
          <pc:sldLayoutMkLst>
            <pc:docMk/>
            <pc:sldMasterMk cId="0" sldId="2147483695"/>
            <pc:sldLayoutMk cId="2022046207" sldId="2147483807"/>
          </pc:sldLayoutMkLst>
        </pc:sldLayoutChg>
        <pc:sldLayoutChg chg="del">
          <pc:chgData name="Nathan Morrison" userId="a8088875ec538e5b" providerId="LiveId" clId="{C4567C1E-AB2F-47C1-A15C-9CA7604AAB28}" dt="2021-07-08T20:03:20.689" v="316" actId="2696"/>
          <pc:sldLayoutMkLst>
            <pc:docMk/>
            <pc:sldMasterMk cId="0" sldId="2147483695"/>
            <pc:sldLayoutMk cId="1369509526" sldId="2147483808"/>
          </pc:sldLayoutMkLst>
        </pc:sldLayoutChg>
        <pc:sldLayoutChg chg="del">
          <pc:chgData name="Nathan Morrison" userId="a8088875ec538e5b" providerId="LiveId" clId="{C4567C1E-AB2F-47C1-A15C-9CA7604AAB28}" dt="2021-07-08T20:03:20.689" v="317" actId="2696"/>
          <pc:sldLayoutMkLst>
            <pc:docMk/>
            <pc:sldMasterMk cId="0" sldId="2147483695"/>
            <pc:sldLayoutMk cId="972251104" sldId="2147483809"/>
          </pc:sldLayoutMkLst>
        </pc:sldLayoutChg>
        <pc:sldLayoutChg chg="del">
          <pc:chgData name="Nathan Morrison" userId="a8088875ec538e5b" providerId="LiveId" clId="{C4567C1E-AB2F-47C1-A15C-9CA7604AAB28}" dt="2021-07-08T20:03:20.690" v="318" actId="2696"/>
          <pc:sldLayoutMkLst>
            <pc:docMk/>
            <pc:sldMasterMk cId="0" sldId="2147483695"/>
            <pc:sldLayoutMk cId="3608738307" sldId="2147483810"/>
          </pc:sldLayoutMkLst>
        </pc:sldLayoutChg>
        <pc:sldLayoutChg chg="del">
          <pc:chgData name="Nathan Morrison" userId="a8088875ec538e5b" providerId="LiveId" clId="{C4567C1E-AB2F-47C1-A15C-9CA7604AAB28}" dt="2021-07-08T20:03:20.690" v="319" actId="2696"/>
          <pc:sldLayoutMkLst>
            <pc:docMk/>
            <pc:sldMasterMk cId="0" sldId="2147483695"/>
            <pc:sldLayoutMk cId="1547100347" sldId="2147483811"/>
          </pc:sldLayoutMkLst>
        </pc:sldLayoutChg>
        <pc:sldLayoutChg chg="del">
          <pc:chgData name="Nathan Morrison" userId="a8088875ec538e5b" providerId="LiveId" clId="{C4567C1E-AB2F-47C1-A15C-9CA7604AAB28}" dt="2021-07-08T20:03:20.691" v="320" actId="2696"/>
          <pc:sldLayoutMkLst>
            <pc:docMk/>
            <pc:sldMasterMk cId="0" sldId="2147483695"/>
            <pc:sldLayoutMk cId="3251757508" sldId="2147483812"/>
          </pc:sldLayoutMkLst>
        </pc:sldLayoutChg>
        <pc:sldLayoutChg chg="del">
          <pc:chgData name="Nathan Morrison" userId="a8088875ec538e5b" providerId="LiveId" clId="{C4567C1E-AB2F-47C1-A15C-9CA7604AAB28}" dt="2021-07-08T20:03:20.691" v="321" actId="2696"/>
          <pc:sldLayoutMkLst>
            <pc:docMk/>
            <pc:sldMasterMk cId="0" sldId="2147483695"/>
            <pc:sldLayoutMk cId="816793300" sldId="2147483813"/>
          </pc:sldLayoutMkLst>
        </pc:sldLayoutChg>
        <pc:sldLayoutChg chg="del">
          <pc:chgData name="Nathan Morrison" userId="a8088875ec538e5b" providerId="LiveId" clId="{C4567C1E-AB2F-47C1-A15C-9CA7604AAB28}" dt="2021-07-08T20:03:20.692" v="322" actId="2696"/>
          <pc:sldLayoutMkLst>
            <pc:docMk/>
            <pc:sldMasterMk cId="0" sldId="2147483695"/>
            <pc:sldLayoutMk cId="4108376080" sldId="2147483814"/>
          </pc:sldLayoutMkLst>
        </pc:sldLayoutChg>
      </pc:sldMasterChg>
      <pc:sldMasterChg chg="del delSldLayout">
        <pc:chgData name="Nathan Morrison" userId="a8088875ec538e5b" providerId="LiveId" clId="{C4567C1E-AB2F-47C1-A15C-9CA7604AAB28}" dt="2021-07-08T20:03:20.700" v="335" actId="2696"/>
        <pc:sldMasterMkLst>
          <pc:docMk/>
          <pc:sldMasterMk cId="0" sldId="2147483696"/>
        </pc:sldMasterMkLst>
        <pc:sldLayoutChg chg="del">
          <pc:chgData name="Nathan Morrison" userId="a8088875ec538e5b" providerId="LiveId" clId="{C4567C1E-AB2F-47C1-A15C-9CA7604AAB28}" dt="2021-07-08T20:03:20.693" v="324" actId="2696"/>
          <pc:sldLayoutMkLst>
            <pc:docMk/>
            <pc:sldMasterMk cId="0" sldId="2147483696"/>
            <pc:sldLayoutMk cId="181892259" sldId="2147483815"/>
          </pc:sldLayoutMkLst>
        </pc:sldLayoutChg>
        <pc:sldLayoutChg chg="del">
          <pc:chgData name="Nathan Morrison" userId="a8088875ec538e5b" providerId="LiveId" clId="{C4567C1E-AB2F-47C1-A15C-9CA7604AAB28}" dt="2021-07-08T20:03:20.694" v="325" actId="2696"/>
          <pc:sldLayoutMkLst>
            <pc:docMk/>
            <pc:sldMasterMk cId="0" sldId="2147483696"/>
            <pc:sldLayoutMk cId="3695992853" sldId="2147483816"/>
          </pc:sldLayoutMkLst>
        </pc:sldLayoutChg>
        <pc:sldLayoutChg chg="del">
          <pc:chgData name="Nathan Morrison" userId="a8088875ec538e5b" providerId="LiveId" clId="{C4567C1E-AB2F-47C1-A15C-9CA7604AAB28}" dt="2021-07-08T20:03:20.694" v="326" actId="2696"/>
          <pc:sldLayoutMkLst>
            <pc:docMk/>
            <pc:sldMasterMk cId="0" sldId="2147483696"/>
            <pc:sldLayoutMk cId="3217191647" sldId="2147483817"/>
          </pc:sldLayoutMkLst>
        </pc:sldLayoutChg>
        <pc:sldLayoutChg chg="del">
          <pc:chgData name="Nathan Morrison" userId="a8088875ec538e5b" providerId="LiveId" clId="{C4567C1E-AB2F-47C1-A15C-9CA7604AAB28}" dt="2021-07-08T20:03:20.695" v="327" actId="2696"/>
          <pc:sldLayoutMkLst>
            <pc:docMk/>
            <pc:sldMasterMk cId="0" sldId="2147483696"/>
            <pc:sldLayoutMk cId="500078558" sldId="2147483818"/>
          </pc:sldLayoutMkLst>
        </pc:sldLayoutChg>
        <pc:sldLayoutChg chg="del">
          <pc:chgData name="Nathan Morrison" userId="a8088875ec538e5b" providerId="LiveId" clId="{C4567C1E-AB2F-47C1-A15C-9CA7604AAB28}" dt="2021-07-08T20:03:20.696" v="328" actId="2696"/>
          <pc:sldLayoutMkLst>
            <pc:docMk/>
            <pc:sldMasterMk cId="0" sldId="2147483696"/>
            <pc:sldLayoutMk cId="385118236" sldId="2147483819"/>
          </pc:sldLayoutMkLst>
        </pc:sldLayoutChg>
        <pc:sldLayoutChg chg="del">
          <pc:chgData name="Nathan Morrison" userId="a8088875ec538e5b" providerId="LiveId" clId="{C4567C1E-AB2F-47C1-A15C-9CA7604AAB28}" dt="2021-07-08T20:03:20.696" v="329" actId="2696"/>
          <pc:sldLayoutMkLst>
            <pc:docMk/>
            <pc:sldMasterMk cId="0" sldId="2147483696"/>
            <pc:sldLayoutMk cId="2944823726" sldId="2147483820"/>
          </pc:sldLayoutMkLst>
        </pc:sldLayoutChg>
        <pc:sldLayoutChg chg="del">
          <pc:chgData name="Nathan Morrison" userId="a8088875ec538e5b" providerId="LiveId" clId="{C4567C1E-AB2F-47C1-A15C-9CA7604AAB28}" dt="2021-07-08T20:03:20.696" v="330" actId="2696"/>
          <pc:sldLayoutMkLst>
            <pc:docMk/>
            <pc:sldMasterMk cId="0" sldId="2147483696"/>
            <pc:sldLayoutMk cId="2662370019" sldId="2147483821"/>
          </pc:sldLayoutMkLst>
        </pc:sldLayoutChg>
        <pc:sldLayoutChg chg="del">
          <pc:chgData name="Nathan Morrison" userId="a8088875ec538e5b" providerId="LiveId" clId="{C4567C1E-AB2F-47C1-A15C-9CA7604AAB28}" dt="2021-07-08T20:03:20.697" v="331" actId="2696"/>
          <pc:sldLayoutMkLst>
            <pc:docMk/>
            <pc:sldMasterMk cId="0" sldId="2147483696"/>
            <pc:sldLayoutMk cId="2543172538" sldId="2147483822"/>
          </pc:sldLayoutMkLst>
        </pc:sldLayoutChg>
        <pc:sldLayoutChg chg="del">
          <pc:chgData name="Nathan Morrison" userId="a8088875ec538e5b" providerId="LiveId" clId="{C4567C1E-AB2F-47C1-A15C-9CA7604AAB28}" dt="2021-07-08T20:03:20.698" v="332" actId="2696"/>
          <pc:sldLayoutMkLst>
            <pc:docMk/>
            <pc:sldMasterMk cId="0" sldId="2147483696"/>
            <pc:sldLayoutMk cId="1027345644" sldId="2147483823"/>
          </pc:sldLayoutMkLst>
        </pc:sldLayoutChg>
        <pc:sldLayoutChg chg="del">
          <pc:chgData name="Nathan Morrison" userId="a8088875ec538e5b" providerId="LiveId" clId="{C4567C1E-AB2F-47C1-A15C-9CA7604AAB28}" dt="2021-07-08T20:03:20.698" v="333" actId="2696"/>
          <pc:sldLayoutMkLst>
            <pc:docMk/>
            <pc:sldMasterMk cId="0" sldId="2147483696"/>
            <pc:sldLayoutMk cId="331183068" sldId="2147483824"/>
          </pc:sldLayoutMkLst>
        </pc:sldLayoutChg>
        <pc:sldLayoutChg chg="del">
          <pc:chgData name="Nathan Morrison" userId="a8088875ec538e5b" providerId="LiveId" clId="{C4567C1E-AB2F-47C1-A15C-9CA7604AAB28}" dt="2021-07-08T20:03:20.698" v="334" actId="2696"/>
          <pc:sldLayoutMkLst>
            <pc:docMk/>
            <pc:sldMasterMk cId="0" sldId="2147483696"/>
            <pc:sldLayoutMk cId="2452260965" sldId="2147483825"/>
          </pc:sldLayoutMkLst>
        </pc:sldLayoutChg>
      </pc:sldMasterChg>
      <pc:sldMasterChg chg="del delSldLayout">
        <pc:chgData name="Nathan Morrison" userId="a8088875ec538e5b" providerId="LiveId" clId="{C4567C1E-AB2F-47C1-A15C-9CA7604AAB28}" dt="2021-07-08T20:03:20.706" v="347" actId="2696"/>
        <pc:sldMasterMkLst>
          <pc:docMk/>
          <pc:sldMasterMk cId="0" sldId="2147483697"/>
        </pc:sldMasterMkLst>
        <pc:sldLayoutChg chg="del">
          <pc:chgData name="Nathan Morrison" userId="a8088875ec538e5b" providerId="LiveId" clId="{C4567C1E-AB2F-47C1-A15C-9CA7604AAB28}" dt="2021-07-08T20:03:20.700" v="336" actId="2696"/>
          <pc:sldLayoutMkLst>
            <pc:docMk/>
            <pc:sldMasterMk cId="0" sldId="2147483697"/>
            <pc:sldLayoutMk cId="1213324314" sldId="2147483826"/>
          </pc:sldLayoutMkLst>
        </pc:sldLayoutChg>
        <pc:sldLayoutChg chg="del">
          <pc:chgData name="Nathan Morrison" userId="a8088875ec538e5b" providerId="LiveId" clId="{C4567C1E-AB2F-47C1-A15C-9CA7604AAB28}" dt="2021-07-08T20:03:20.701" v="337" actId="2696"/>
          <pc:sldLayoutMkLst>
            <pc:docMk/>
            <pc:sldMasterMk cId="0" sldId="2147483697"/>
            <pc:sldLayoutMk cId="1372690664" sldId="2147483827"/>
          </pc:sldLayoutMkLst>
        </pc:sldLayoutChg>
        <pc:sldLayoutChg chg="del">
          <pc:chgData name="Nathan Morrison" userId="a8088875ec538e5b" providerId="LiveId" clId="{C4567C1E-AB2F-47C1-A15C-9CA7604AAB28}" dt="2021-07-08T20:03:20.701" v="338" actId="2696"/>
          <pc:sldLayoutMkLst>
            <pc:docMk/>
            <pc:sldMasterMk cId="0" sldId="2147483697"/>
            <pc:sldLayoutMk cId="2042322199" sldId="2147483828"/>
          </pc:sldLayoutMkLst>
        </pc:sldLayoutChg>
        <pc:sldLayoutChg chg="del">
          <pc:chgData name="Nathan Morrison" userId="a8088875ec538e5b" providerId="LiveId" clId="{C4567C1E-AB2F-47C1-A15C-9CA7604AAB28}" dt="2021-07-08T20:03:20.702" v="339" actId="2696"/>
          <pc:sldLayoutMkLst>
            <pc:docMk/>
            <pc:sldMasterMk cId="0" sldId="2147483697"/>
            <pc:sldLayoutMk cId="3424551217" sldId="2147483829"/>
          </pc:sldLayoutMkLst>
        </pc:sldLayoutChg>
        <pc:sldLayoutChg chg="del">
          <pc:chgData name="Nathan Morrison" userId="a8088875ec538e5b" providerId="LiveId" clId="{C4567C1E-AB2F-47C1-A15C-9CA7604AAB28}" dt="2021-07-08T20:03:20.702" v="340" actId="2696"/>
          <pc:sldLayoutMkLst>
            <pc:docMk/>
            <pc:sldMasterMk cId="0" sldId="2147483697"/>
            <pc:sldLayoutMk cId="2104732492" sldId="2147483830"/>
          </pc:sldLayoutMkLst>
        </pc:sldLayoutChg>
        <pc:sldLayoutChg chg="del">
          <pc:chgData name="Nathan Morrison" userId="a8088875ec538e5b" providerId="LiveId" clId="{C4567C1E-AB2F-47C1-A15C-9CA7604AAB28}" dt="2021-07-08T20:03:20.703" v="341" actId="2696"/>
          <pc:sldLayoutMkLst>
            <pc:docMk/>
            <pc:sldMasterMk cId="0" sldId="2147483697"/>
            <pc:sldLayoutMk cId="2166540983" sldId="2147483831"/>
          </pc:sldLayoutMkLst>
        </pc:sldLayoutChg>
        <pc:sldLayoutChg chg="del">
          <pc:chgData name="Nathan Morrison" userId="a8088875ec538e5b" providerId="LiveId" clId="{C4567C1E-AB2F-47C1-A15C-9CA7604AAB28}" dt="2021-07-08T20:03:20.703" v="342" actId="2696"/>
          <pc:sldLayoutMkLst>
            <pc:docMk/>
            <pc:sldMasterMk cId="0" sldId="2147483697"/>
            <pc:sldLayoutMk cId="1878649123" sldId="2147483832"/>
          </pc:sldLayoutMkLst>
        </pc:sldLayoutChg>
        <pc:sldLayoutChg chg="del">
          <pc:chgData name="Nathan Morrison" userId="a8088875ec538e5b" providerId="LiveId" clId="{C4567C1E-AB2F-47C1-A15C-9CA7604AAB28}" dt="2021-07-08T20:03:20.704" v="343" actId="2696"/>
          <pc:sldLayoutMkLst>
            <pc:docMk/>
            <pc:sldMasterMk cId="0" sldId="2147483697"/>
            <pc:sldLayoutMk cId="3334710615" sldId="2147483833"/>
          </pc:sldLayoutMkLst>
        </pc:sldLayoutChg>
        <pc:sldLayoutChg chg="del">
          <pc:chgData name="Nathan Morrison" userId="a8088875ec538e5b" providerId="LiveId" clId="{C4567C1E-AB2F-47C1-A15C-9CA7604AAB28}" dt="2021-07-08T20:03:20.704" v="344" actId="2696"/>
          <pc:sldLayoutMkLst>
            <pc:docMk/>
            <pc:sldMasterMk cId="0" sldId="2147483697"/>
            <pc:sldLayoutMk cId="426820435" sldId="2147483834"/>
          </pc:sldLayoutMkLst>
        </pc:sldLayoutChg>
        <pc:sldLayoutChg chg="del">
          <pc:chgData name="Nathan Morrison" userId="a8088875ec538e5b" providerId="LiveId" clId="{C4567C1E-AB2F-47C1-A15C-9CA7604AAB28}" dt="2021-07-08T20:03:20.705" v="345" actId="2696"/>
          <pc:sldLayoutMkLst>
            <pc:docMk/>
            <pc:sldMasterMk cId="0" sldId="2147483697"/>
            <pc:sldLayoutMk cId="3619685934" sldId="2147483835"/>
          </pc:sldLayoutMkLst>
        </pc:sldLayoutChg>
        <pc:sldLayoutChg chg="del">
          <pc:chgData name="Nathan Morrison" userId="a8088875ec538e5b" providerId="LiveId" clId="{C4567C1E-AB2F-47C1-A15C-9CA7604AAB28}" dt="2021-07-08T20:03:20.705" v="346" actId="2696"/>
          <pc:sldLayoutMkLst>
            <pc:docMk/>
            <pc:sldMasterMk cId="0" sldId="2147483697"/>
            <pc:sldLayoutMk cId="2008900129" sldId="2147483836"/>
          </pc:sldLayoutMkLst>
        </pc:sldLayoutChg>
      </pc:sldMasterChg>
      <pc:sldMasterChg chg="del delSldLayout">
        <pc:chgData name="Nathan Morrison" userId="a8088875ec538e5b" providerId="LiveId" clId="{C4567C1E-AB2F-47C1-A15C-9CA7604AAB28}" dt="2021-07-08T20:03:20.520" v="11" actId="2696"/>
        <pc:sldMasterMkLst>
          <pc:docMk/>
          <pc:sldMasterMk cId="0" sldId="2147483698"/>
        </pc:sldMasterMkLst>
        <pc:sldLayoutChg chg="del">
          <pc:chgData name="Nathan Morrison" userId="a8088875ec538e5b" providerId="LiveId" clId="{C4567C1E-AB2F-47C1-A15C-9CA7604AAB28}" dt="2021-07-08T20:03:20.513" v="0" actId="2696"/>
          <pc:sldLayoutMkLst>
            <pc:docMk/>
            <pc:sldMasterMk cId="0" sldId="2147483698"/>
            <pc:sldLayoutMk cId="4216936255" sldId="2147483837"/>
          </pc:sldLayoutMkLst>
        </pc:sldLayoutChg>
        <pc:sldLayoutChg chg="del">
          <pc:chgData name="Nathan Morrison" userId="a8088875ec538e5b" providerId="LiveId" clId="{C4567C1E-AB2F-47C1-A15C-9CA7604AAB28}" dt="2021-07-08T20:03:20.514" v="1" actId="2696"/>
          <pc:sldLayoutMkLst>
            <pc:docMk/>
            <pc:sldMasterMk cId="0" sldId="2147483698"/>
            <pc:sldLayoutMk cId="1218168892" sldId="2147483838"/>
          </pc:sldLayoutMkLst>
        </pc:sldLayoutChg>
        <pc:sldLayoutChg chg="del">
          <pc:chgData name="Nathan Morrison" userId="a8088875ec538e5b" providerId="LiveId" clId="{C4567C1E-AB2F-47C1-A15C-9CA7604AAB28}" dt="2021-07-08T20:03:20.514" v="2" actId="2696"/>
          <pc:sldLayoutMkLst>
            <pc:docMk/>
            <pc:sldMasterMk cId="0" sldId="2147483698"/>
            <pc:sldLayoutMk cId="3773139456" sldId="2147483839"/>
          </pc:sldLayoutMkLst>
        </pc:sldLayoutChg>
        <pc:sldLayoutChg chg="del">
          <pc:chgData name="Nathan Morrison" userId="a8088875ec538e5b" providerId="LiveId" clId="{C4567C1E-AB2F-47C1-A15C-9CA7604AAB28}" dt="2021-07-08T20:03:20.515" v="3" actId="2696"/>
          <pc:sldLayoutMkLst>
            <pc:docMk/>
            <pc:sldMasterMk cId="0" sldId="2147483698"/>
            <pc:sldLayoutMk cId="1092345188" sldId="2147483840"/>
          </pc:sldLayoutMkLst>
        </pc:sldLayoutChg>
        <pc:sldLayoutChg chg="del">
          <pc:chgData name="Nathan Morrison" userId="a8088875ec538e5b" providerId="LiveId" clId="{C4567C1E-AB2F-47C1-A15C-9CA7604AAB28}" dt="2021-07-08T20:03:20.516" v="4" actId="2696"/>
          <pc:sldLayoutMkLst>
            <pc:docMk/>
            <pc:sldMasterMk cId="0" sldId="2147483698"/>
            <pc:sldLayoutMk cId="1559825086" sldId="2147483841"/>
          </pc:sldLayoutMkLst>
        </pc:sldLayoutChg>
        <pc:sldLayoutChg chg="del">
          <pc:chgData name="Nathan Morrison" userId="a8088875ec538e5b" providerId="LiveId" clId="{C4567C1E-AB2F-47C1-A15C-9CA7604AAB28}" dt="2021-07-08T20:03:20.516" v="5" actId="2696"/>
          <pc:sldLayoutMkLst>
            <pc:docMk/>
            <pc:sldMasterMk cId="0" sldId="2147483698"/>
            <pc:sldLayoutMk cId="1834962321" sldId="2147483842"/>
          </pc:sldLayoutMkLst>
        </pc:sldLayoutChg>
        <pc:sldLayoutChg chg="del">
          <pc:chgData name="Nathan Morrison" userId="a8088875ec538e5b" providerId="LiveId" clId="{C4567C1E-AB2F-47C1-A15C-9CA7604AAB28}" dt="2021-07-08T20:03:20.516" v="6" actId="2696"/>
          <pc:sldLayoutMkLst>
            <pc:docMk/>
            <pc:sldMasterMk cId="0" sldId="2147483698"/>
            <pc:sldLayoutMk cId="3067571401" sldId="2147483843"/>
          </pc:sldLayoutMkLst>
        </pc:sldLayoutChg>
        <pc:sldLayoutChg chg="del">
          <pc:chgData name="Nathan Morrison" userId="a8088875ec538e5b" providerId="LiveId" clId="{C4567C1E-AB2F-47C1-A15C-9CA7604AAB28}" dt="2021-07-08T20:03:20.517" v="7" actId="2696"/>
          <pc:sldLayoutMkLst>
            <pc:docMk/>
            <pc:sldMasterMk cId="0" sldId="2147483698"/>
            <pc:sldLayoutMk cId="3306075550" sldId="2147483844"/>
          </pc:sldLayoutMkLst>
        </pc:sldLayoutChg>
        <pc:sldLayoutChg chg="del">
          <pc:chgData name="Nathan Morrison" userId="a8088875ec538e5b" providerId="LiveId" clId="{C4567C1E-AB2F-47C1-A15C-9CA7604AAB28}" dt="2021-07-08T20:03:20.517" v="8" actId="2696"/>
          <pc:sldLayoutMkLst>
            <pc:docMk/>
            <pc:sldMasterMk cId="0" sldId="2147483698"/>
            <pc:sldLayoutMk cId="3733366915" sldId="2147483845"/>
          </pc:sldLayoutMkLst>
        </pc:sldLayoutChg>
        <pc:sldLayoutChg chg="del">
          <pc:chgData name="Nathan Morrison" userId="a8088875ec538e5b" providerId="LiveId" clId="{C4567C1E-AB2F-47C1-A15C-9CA7604AAB28}" dt="2021-07-08T20:03:20.518" v="9" actId="2696"/>
          <pc:sldLayoutMkLst>
            <pc:docMk/>
            <pc:sldMasterMk cId="0" sldId="2147483698"/>
            <pc:sldLayoutMk cId="1681989360" sldId="2147483846"/>
          </pc:sldLayoutMkLst>
        </pc:sldLayoutChg>
        <pc:sldLayoutChg chg="del">
          <pc:chgData name="Nathan Morrison" userId="a8088875ec538e5b" providerId="LiveId" clId="{C4567C1E-AB2F-47C1-A15C-9CA7604AAB28}" dt="2021-07-08T20:03:20.519" v="10" actId="2696"/>
          <pc:sldLayoutMkLst>
            <pc:docMk/>
            <pc:sldMasterMk cId="0" sldId="2147483698"/>
            <pc:sldLayoutMk cId="2690880121" sldId="2147483847"/>
          </pc:sldLayoutMkLst>
        </pc:sldLayoutChg>
      </pc:sldMasterChg>
      <pc:sldMasterChg chg="del delSldLayout">
        <pc:chgData name="Nathan Morrison" userId="a8088875ec538e5b" providerId="LiveId" clId="{C4567C1E-AB2F-47C1-A15C-9CA7604AAB28}" dt="2021-07-08T20:03:20.526" v="23" actId="2696"/>
        <pc:sldMasterMkLst>
          <pc:docMk/>
          <pc:sldMasterMk cId="0" sldId="2147483699"/>
        </pc:sldMasterMkLst>
        <pc:sldLayoutChg chg="del">
          <pc:chgData name="Nathan Morrison" userId="a8088875ec538e5b" providerId="LiveId" clId="{C4567C1E-AB2F-47C1-A15C-9CA7604AAB28}" dt="2021-07-08T20:03:20.520" v="12" actId="2696"/>
          <pc:sldLayoutMkLst>
            <pc:docMk/>
            <pc:sldMasterMk cId="0" sldId="2147483699"/>
            <pc:sldLayoutMk cId="353453681" sldId="2147483848"/>
          </pc:sldLayoutMkLst>
        </pc:sldLayoutChg>
        <pc:sldLayoutChg chg="del">
          <pc:chgData name="Nathan Morrison" userId="a8088875ec538e5b" providerId="LiveId" clId="{C4567C1E-AB2F-47C1-A15C-9CA7604AAB28}" dt="2021-07-08T20:03:20.521" v="13" actId="2696"/>
          <pc:sldLayoutMkLst>
            <pc:docMk/>
            <pc:sldMasterMk cId="0" sldId="2147483699"/>
            <pc:sldLayoutMk cId="2995861450" sldId="2147483849"/>
          </pc:sldLayoutMkLst>
        </pc:sldLayoutChg>
        <pc:sldLayoutChg chg="del">
          <pc:chgData name="Nathan Morrison" userId="a8088875ec538e5b" providerId="LiveId" clId="{C4567C1E-AB2F-47C1-A15C-9CA7604AAB28}" dt="2021-07-08T20:03:20.521" v="14" actId="2696"/>
          <pc:sldLayoutMkLst>
            <pc:docMk/>
            <pc:sldMasterMk cId="0" sldId="2147483699"/>
            <pc:sldLayoutMk cId="3366845325" sldId="2147483850"/>
          </pc:sldLayoutMkLst>
        </pc:sldLayoutChg>
        <pc:sldLayoutChg chg="del">
          <pc:chgData name="Nathan Morrison" userId="a8088875ec538e5b" providerId="LiveId" clId="{C4567C1E-AB2F-47C1-A15C-9CA7604AAB28}" dt="2021-07-08T20:03:20.522" v="15" actId="2696"/>
          <pc:sldLayoutMkLst>
            <pc:docMk/>
            <pc:sldMasterMk cId="0" sldId="2147483699"/>
            <pc:sldLayoutMk cId="2615948630" sldId="2147483851"/>
          </pc:sldLayoutMkLst>
        </pc:sldLayoutChg>
        <pc:sldLayoutChg chg="del">
          <pc:chgData name="Nathan Morrison" userId="a8088875ec538e5b" providerId="LiveId" clId="{C4567C1E-AB2F-47C1-A15C-9CA7604AAB28}" dt="2021-07-08T20:03:20.522" v="16" actId="2696"/>
          <pc:sldLayoutMkLst>
            <pc:docMk/>
            <pc:sldMasterMk cId="0" sldId="2147483699"/>
            <pc:sldLayoutMk cId="61318890" sldId="2147483852"/>
          </pc:sldLayoutMkLst>
        </pc:sldLayoutChg>
        <pc:sldLayoutChg chg="del">
          <pc:chgData name="Nathan Morrison" userId="a8088875ec538e5b" providerId="LiveId" clId="{C4567C1E-AB2F-47C1-A15C-9CA7604AAB28}" dt="2021-07-08T20:03:20.523" v="17" actId="2696"/>
          <pc:sldLayoutMkLst>
            <pc:docMk/>
            <pc:sldMasterMk cId="0" sldId="2147483699"/>
            <pc:sldLayoutMk cId="2785689384" sldId="2147483853"/>
          </pc:sldLayoutMkLst>
        </pc:sldLayoutChg>
        <pc:sldLayoutChg chg="del">
          <pc:chgData name="Nathan Morrison" userId="a8088875ec538e5b" providerId="LiveId" clId="{C4567C1E-AB2F-47C1-A15C-9CA7604AAB28}" dt="2021-07-08T20:03:20.523" v="18" actId="2696"/>
          <pc:sldLayoutMkLst>
            <pc:docMk/>
            <pc:sldMasterMk cId="0" sldId="2147483699"/>
            <pc:sldLayoutMk cId="1420925439" sldId="2147483854"/>
          </pc:sldLayoutMkLst>
        </pc:sldLayoutChg>
        <pc:sldLayoutChg chg="del">
          <pc:chgData name="Nathan Morrison" userId="a8088875ec538e5b" providerId="LiveId" clId="{C4567C1E-AB2F-47C1-A15C-9CA7604AAB28}" dt="2021-07-08T20:03:20.524" v="19" actId="2696"/>
          <pc:sldLayoutMkLst>
            <pc:docMk/>
            <pc:sldMasterMk cId="0" sldId="2147483699"/>
            <pc:sldLayoutMk cId="793868044" sldId="2147483855"/>
          </pc:sldLayoutMkLst>
        </pc:sldLayoutChg>
        <pc:sldLayoutChg chg="del">
          <pc:chgData name="Nathan Morrison" userId="a8088875ec538e5b" providerId="LiveId" clId="{C4567C1E-AB2F-47C1-A15C-9CA7604AAB28}" dt="2021-07-08T20:03:20.524" v="20" actId="2696"/>
          <pc:sldLayoutMkLst>
            <pc:docMk/>
            <pc:sldMasterMk cId="0" sldId="2147483699"/>
            <pc:sldLayoutMk cId="1568943418" sldId="2147483856"/>
          </pc:sldLayoutMkLst>
        </pc:sldLayoutChg>
        <pc:sldLayoutChg chg="del">
          <pc:chgData name="Nathan Morrison" userId="a8088875ec538e5b" providerId="LiveId" clId="{C4567C1E-AB2F-47C1-A15C-9CA7604AAB28}" dt="2021-07-08T20:03:20.525" v="21" actId="2696"/>
          <pc:sldLayoutMkLst>
            <pc:docMk/>
            <pc:sldMasterMk cId="0" sldId="2147483699"/>
            <pc:sldLayoutMk cId="3624186375" sldId="2147483857"/>
          </pc:sldLayoutMkLst>
        </pc:sldLayoutChg>
        <pc:sldLayoutChg chg="del">
          <pc:chgData name="Nathan Morrison" userId="a8088875ec538e5b" providerId="LiveId" clId="{C4567C1E-AB2F-47C1-A15C-9CA7604AAB28}" dt="2021-07-08T20:03:20.525" v="22" actId="2696"/>
          <pc:sldLayoutMkLst>
            <pc:docMk/>
            <pc:sldMasterMk cId="0" sldId="2147483699"/>
            <pc:sldLayoutMk cId="3765651576" sldId="2147483858"/>
          </pc:sldLayoutMkLst>
        </pc:sldLayoutChg>
      </pc:sldMasterChg>
      <pc:sldMasterChg chg="del delSldLayout">
        <pc:chgData name="Nathan Morrison" userId="a8088875ec538e5b" providerId="LiveId" clId="{C4567C1E-AB2F-47C1-A15C-9CA7604AAB28}" dt="2021-07-08T20:03:20.533" v="35" actId="2696"/>
        <pc:sldMasterMkLst>
          <pc:docMk/>
          <pc:sldMasterMk cId="0" sldId="2147483700"/>
        </pc:sldMasterMkLst>
        <pc:sldLayoutChg chg="del">
          <pc:chgData name="Nathan Morrison" userId="a8088875ec538e5b" providerId="LiveId" clId="{C4567C1E-AB2F-47C1-A15C-9CA7604AAB28}" dt="2021-07-08T20:03:20.527" v="24" actId="2696"/>
          <pc:sldLayoutMkLst>
            <pc:docMk/>
            <pc:sldMasterMk cId="0" sldId="2147483700"/>
            <pc:sldLayoutMk cId="1376512090" sldId="2147483859"/>
          </pc:sldLayoutMkLst>
        </pc:sldLayoutChg>
        <pc:sldLayoutChg chg="del">
          <pc:chgData name="Nathan Morrison" userId="a8088875ec538e5b" providerId="LiveId" clId="{C4567C1E-AB2F-47C1-A15C-9CA7604AAB28}" dt="2021-07-08T20:03:20.527" v="25" actId="2696"/>
          <pc:sldLayoutMkLst>
            <pc:docMk/>
            <pc:sldMasterMk cId="0" sldId="2147483700"/>
            <pc:sldLayoutMk cId="1761772879" sldId="2147483860"/>
          </pc:sldLayoutMkLst>
        </pc:sldLayoutChg>
        <pc:sldLayoutChg chg="del">
          <pc:chgData name="Nathan Morrison" userId="a8088875ec538e5b" providerId="LiveId" clId="{C4567C1E-AB2F-47C1-A15C-9CA7604AAB28}" dt="2021-07-08T20:03:20.528" v="26" actId="2696"/>
          <pc:sldLayoutMkLst>
            <pc:docMk/>
            <pc:sldMasterMk cId="0" sldId="2147483700"/>
            <pc:sldLayoutMk cId="149601509" sldId="2147483861"/>
          </pc:sldLayoutMkLst>
        </pc:sldLayoutChg>
        <pc:sldLayoutChg chg="del">
          <pc:chgData name="Nathan Morrison" userId="a8088875ec538e5b" providerId="LiveId" clId="{C4567C1E-AB2F-47C1-A15C-9CA7604AAB28}" dt="2021-07-08T20:03:20.529" v="27" actId="2696"/>
          <pc:sldLayoutMkLst>
            <pc:docMk/>
            <pc:sldMasterMk cId="0" sldId="2147483700"/>
            <pc:sldLayoutMk cId="3845031776" sldId="2147483862"/>
          </pc:sldLayoutMkLst>
        </pc:sldLayoutChg>
        <pc:sldLayoutChg chg="del">
          <pc:chgData name="Nathan Morrison" userId="a8088875ec538e5b" providerId="LiveId" clId="{C4567C1E-AB2F-47C1-A15C-9CA7604AAB28}" dt="2021-07-08T20:03:20.529" v="28" actId="2696"/>
          <pc:sldLayoutMkLst>
            <pc:docMk/>
            <pc:sldMasterMk cId="0" sldId="2147483700"/>
            <pc:sldLayoutMk cId="1816362278" sldId="2147483863"/>
          </pc:sldLayoutMkLst>
        </pc:sldLayoutChg>
        <pc:sldLayoutChg chg="del">
          <pc:chgData name="Nathan Morrison" userId="a8088875ec538e5b" providerId="LiveId" clId="{C4567C1E-AB2F-47C1-A15C-9CA7604AAB28}" dt="2021-07-08T20:03:20.529" v="29" actId="2696"/>
          <pc:sldLayoutMkLst>
            <pc:docMk/>
            <pc:sldMasterMk cId="0" sldId="2147483700"/>
            <pc:sldLayoutMk cId="4184280488" sldId="2147483864"/>
          </pc:sldLayoutMkLst>
        </pc:sldLayoutChg>
        <pc:sldLayoutChg chg="del">
          <pc:chgData name="Nathan Morrison" userId="a8088875ec538e5b" providerId="LiveId" clId="{C4567C1E-AB2F-47C1-A15C-9CA7604AAB28}" dt="2021-07-08T20:03:20.530" v="30" actId="2696"/>
          <pc:sldLayoutMkLst>
            <pc:docMk/>
            <pc:sldMasterMk cId="0" sldId="2147483700"/>
            <pc:sldLayoutMk cId="3651951679" sldId="2147483865"/>
          </pc:sldLayoutMkLst>
        </pc:sldLayoutChg>
        <pc:sldLayoutChg chg="del">
          <pc:chgData name="Nathan Morrison" userId="a8088875ec538e5b" providerId="LiveId" clId="{C4567C1E-AB2F-47C1-A15C-9CA7604AAB28}" dt="2021-07-08T20:03:20.530" v="31" actId="2696"/>
          <pc:sldLayoutMkLst>
            <pc:docMk/>
            <pc:sldMasterMk cId="0" sldId="2147483700"/>
            <pc:sldLayoutMk cId="1150476476" sldId="2147483866"/>
          </pc:sldLayoutMkLst>
        </pc:sldLayoutChg>
        <pc:sldLayoutChg chg="del">
          <pc:chgData name="Nathan Morrison" userId="a8088875ec538e5b" providerId="LiveId" clId="{C4567C1E-AB2F-47C1-A15C-9CA7604AAB28}" dt="2021-07-08T20:03:20.531" v="32" actId="2696"/>
          <pc:sldLayoutMkLst>
            <pc:docMk/>
            <pc:sldMasterMk cId="0" sldId="2147483700"/>
            <pc:sldLayoutMk cId="1272096156" sldId="2147483867"/>
          </pc:sldLayoutMkLst>
        </pc:sldLayoutChg>
        <pc:sldLayoutChg chg="del">
          <pc:chgData name="Nathan Morrison" userId="a8088875ec538e5b" providerId="LiveId" clId="{C4567C1E-AB2F-47C1-A15C-9CA7604AAB28}" dt="2021-07-08T20:03:20.531" v="33" actId="2696"/>
          <pc:sldLayoutMkLst>
            <pc:docMk/>
            <pc:sldMasterMk cId="0" sldId="2147483700"/>
            <pc:sldLayoutMk cId="4026781392" sldId="2147483868"/>
          </pc:sldLayoutMkLst>
        </pc:sldLayoutChg>
        <pc:sldLayoutChg chg="del">
          <pc:chgData name="Nathan Morrison" userId="a8088875ec538e5b" providerId="LiveId" clId="{C4567C1E-AB2F-47C1-A15C-9CA7604AAB28}" dt="2021-07-08T20:03:20.532" v="34" actId="2696"/>
          <pc:sldLayoutMkLst>
            <pc:docMk/>
            <pc:sldMasterMk cId="0" sldId="2147483700"/>
            <pc:sldLayoutMk cId="203824468" sldId="2147483869"/>
          </pc:sldLayoutMkLst>
        </pc:sldLayoutChg>
      </pc:sldMasterChg>
      <pc:sldMasterChg chg="del delSldLayout">
        <pc:chgData name="Nathan Morrison" userId="a8088875ec538e5b" providerId="LiveId" clId="{C4567C1E-AB2F-47C1-A15C-9CA7604AAB28}" dt="2021-07-08T20:03:20.540" v="47" actId="2696"/>
        <pc:sldMasterMkLst>
          <pc:docMk/>
          <pc:sldMasterMk cId="0" sldId="2147483701"/>
        </pc:sldMasterMkLst>
        <pc:sldLayoutChg chg="del">
          <pc:chgData name="Nathan Morrison" userId="a8088875ec538e5b" providerId="LiveId" clId="{C4567C1E-AB2F-47C1-A15C-9CA7604AAB28}" dt="2021-07-08T20:03:20.533" v="36" actId="2696"/>
          <pc:sldLayoutMkLst>
            <pc:docMk/>
            <pc:sldMasterMk cId="0" sldId="2147483701"/>
            <pc:sldLayoutMk cId="3154520213" sldId="2147483870"/>
          </pc:sldLayoutMkLst>
        </pc:sldLayoutChg>
        <pc:sldLayoutChg chg="del">
          <pc:chgData name="Nathan Morrison" userId="a8088875ec538e5b" providerId="LiveId" clId="{C4567C1E-AB2F-47C1-A15C-9CA7604AAB28}" dt="2021-07-08T20:03:20.534" v="37" actId="2696"/>
          <pc:sldLayoutMkLst>
            <pc:docMk/>
            <pc:sldMasterMk cId="0" sldId="2147483701"/>
            <pc:sldLayoutMk cId="4010861908" sldId="2147483871"/>
          </pc:sldLayoutMkLst>
        </pc:sldLayoutChg>
        <pc:sldLayoutChg chg="del">
          <pc:chgData name="Nathan Morrison" userId="a8088875ec538e5b" providerId="LiveId" clId="{C4567C1E-AB2F-47C1-A15C-9CA7604AAB28}" dt="2021-07-08T20:03:20.534" v="38" actId="2696"/>
          <pc:sldLayoutMkLst>
            <pc:docMk/>
            <pc:sldMasterMk cId="0" sldId="2147483701"/>
            <pc:sldLayoutMk cId="3564630900" sldId="2147483872"/>
          </pc:sldLayoutMkLst>
        </pc:sldLayoutChg>
        <pc:sldLayoutChg chg="del">
          <pc:chgData name="Nathan Morrison" userId="a8088875ec538e5b" providerId="LiveId" clId="{C4567C1E-AB2F-47C1-A15C-9CA7604AAB28}" dt="2021-07-08T20:03:20.535" v="39" actId="2696"/>
          <pc:sldLayoutMkLst>
            <pc:docMk/>
            <pc:sldMasterMk cId="0" sldId="2147483701"/>
            <pc:sldLayoutMk cId="781691763" sldId="2147483873"/>
          </pc:sldLayoutMkLst>
        </pc:sldLayoutChg>
        <pc:sldLayoutChg chg="del">
          <pc:chgData name="Nathan Morrison" userId="a8088875ec538e5b" providerId="LiveId" clId="{C4567C1E-AB2F-47C1-A15C-9CA7604AAB28}" dt="2021-07-08T20:03:20.536" v="40" actId="2696"/>
          <pc:sldLayoutMkLst>
            <pc:docMk/>
            <pc:sldMasterMk cId="0" sldId="2147483701"/>
            <pc:sldLayoutMk cId="2455407000" sldId="2147483874"/>
          </pc:sldLayoutMkLst>
        </pc:sldLayoutChg>
        <pc:sldLayoutChg chg="del">
          <pc:chgData name="Nathan Morrison" userId="a8088875ec538e5b" providerId="LiveId" clId="{C4567C1E-AB2F-47C1-A15C-9CA7604AAB28}" dt="2021-07-08T20:03:20.536" v="41" actId="2696"/>
          <pc:sldLayoutMkLst>
            <pc:docMk/>
            <pc:sldMasterMk cId="0" sldId="2147483701"/>
            <pc:sldLayoutMk cId="4182504897" sldId="2147483875"/>
          </pc:sldLayoutMkLst>
        </pc:sldLayoutChg>
        <pc:sldLayoutChg chg="del">
          <pc:chgData name="Nathan Morrison" userId="a8088875ec538e5b" providerId="LiveId" clId="{C4567C1E-AB2F-47C1-A15C-9CA7604AAB28}" dt="2021-07-08T20:03:20.536" v="42" actId="2696"/>
          <pc:sldLayoutMkLst>
            <pc:docMk/>
            <pc:sldMasterMk cId="0" sldId="2147483701"/>
            <pc:sldLayoutMk cId="3274047730" sldId="2147483876"/>
          </pc:sldLayoutMkLst>
        </pc:sldLayoutChg>
        <pc:sldLayoutChg chg="del">
          <pc:chgData name="Nathan Morrison" userId="a8088875ec538e5b" providerId="LiveId" clId="{C4567C1E-AB2F-47C1-A15C-9CA7604AAB28}" dt="2021-07-08T20:03:20.537" v="43" actId="2696"/>
          <pc:sldLayoutMkLst>
            <pc:docMk/>
            <pc:sldMasterMk cId="0" sldId="2147483701"/>
            <pc:sldLayoutMk cId="2384494642" sldId="2147483877"/>
          </pc:sldLayoutMkLst>
        </pc:sldLayoutChg>
        <pc:sldLayoutChg chg="del">
          <pc:chgData name="Nathan Morrison" userId="a8088875ec538e5b" providerId="LiveId" clId="{C4567C1E-AB2F-47C1-A15C-9CA7604AAB28}" dt="2021-07-08T20:03:20.538" v="44" actId="2696"/>
          <pc:sldLayoutMkLst>
            <pc:docMk/>
            <pc:sldMasterMk cId="0" sldId="2147483701"/>
            <pc:sldLayoutMk cId="4170179618" sldId="2147483878"/>
          </pc:sldLayoutMkLst>
        </pc:sldLayoutChg>
        <pc:sldLayoutChg chg="del">
          <pc:chgData name="Nathan Morrison" userId="a8088875ec538e5b" providerId="LiveId" clId="{C4567C1E-AB2F-47C1-A15C-9CA7604AAB28}" dt="2021-07-08T20:03:20.538" v="45" actId="2696"/>
          <pc:sldLayoutMkLst>
            <pc:docMk/>
            <pc:sldMasterMk cId="0" sldId="2147483701"/>
            <pc:sldLayoutMk cId="657754676" sldId="2147483879"/>
          </pc:sldLayoutMkLst>
        </pc:sldLayoutChg>
        <pc:sldLayoutChg chg="del">
          <pc:chgData name="Nathan Morrison" userId="a8088875ec538e5b" providerId="LiveId" clId="{C4567C1E-AB2F-47C1-A15C-9CA7604AAB28}" dt="2021-07-08T20:03:20.539" v="46" actId="2696"/>
          <pc:sldLayoutMkLst>
            <pc:docMk/>
            <pc:sldMasterMk cId="0" sldId="2147483701"/>
            <pc:sldLayoutMk cId="1155739958" sldId="2147483880"/>
          </pc:sldLayoutMkLst>
        </pc:sldLayoutChg>
      </pc:sldMasterChg>
      <pc:sldMasterChg chg="del delSldLayout">
        <pc:chgData name="Nathan Morrison" userId="a8088875ec538e5b" providerId="LiveId" clId="{C4567C1E-AB2F-47C1-A15C-9CA7604AAB28}" dt="2021-07-08T20:03:20.546" v="59" actId="2696"/>
        <pc:sldMasterMkLst>
          <pc:docMk/>
          <pc:sldMasterMk cId="0" sldId="2147483702"/>
        </pc:sldMasterMkLst>
        <pc:sldLayoutChg chg="del">
          <pc:chgData name="Nathan Morrison" userId="a8088875ec538e5b" providerId="LiveId" clId="{C4567C1E-AB2F-47C1-A15C-9CA7604AAB28}" dt="2021-07-08T20:03:20.540" v="48" actId="2696"/>
          <pc:sldLayoutMkLst>
            <pc:docMk/>
            <pc:sldMasterMk cId="0" sldId="2147483702"/>
            <pc:sldLayoutMk cId="2391871128" sldId="2147483881"/>
          </pc:sldLayoutMkLst>
        </pc:sldLayoutChg>
        <pc:sldLayoutChg chg="del">
          <pc:chgData name="Nathan Morrison" userId="a8088875ec538e5b" providerId="LiveId" clId="{C4567C1E-AB2F-47C1-A15C-9CA7604AAB28}" dt="2021-07-08T20:03:20.541" v="49" actId="2696"/>
          <pc:sldLayoutMkLst>
            <pc:docMk/>
            <pc:sldMasterMk cId="0" sldId="2147483702"/>
            <pc:sldLayoutMk cId="4190626921" sldId="2147483882"/>
          </pc:sldLayoutMkLst>
        </pc:sldLayoutChg>
        <pc:sldLayoutChg chg="del">
          <pc:chgData name="Nathan Morrison" userId="a8088875ec538e5b" providerId="LiveId" clId="{C4567C1E-AB2F-47C1-A15C-9CA7604AAB28}" dt="2021-07-08T20:03:20.541" v="50" actId="2696"/>
          <pc:sldLayoutMkLst>
            <pc:docMk/>
            <pc:sldMasterMk cId="0" sldId="2147483702"/>
            <pc:sldLayoutMk cId="836942900" sldId="2147483883"/>
          </pc:sldLayoutMkLst>
        </pc:sldLayoutChg>
        <pc:sldLayoutChg chg="del">
          <pc:chgData name="Nathan Morrison" userId="a8088875ec538e5b" providerId="LiveId" clId="{C4567C1E-AB2F-47C1-A15C-9CA7604AAB28}" dt="2021-07-08T20:03:20.542" v="51" actId="2696"/>
          <pc:sldLayoutMkLst>
            <pc:docMk/>
            <pc:sldMasterMk cId="0" sldId="2147483702"/>
            <pc:sldLayoutMk cId="1484755463" sldId="2147483884"/>
          </pc:sldLayoutMkLst>
        </pc:sldLayoutChg>
        <pc:sldLayoutChg chg="del">
          <pc:chgData name="Nathan Morrison" userId="a8088875ec538e5b" providerId="LiveId" clId="{C4567C1E-AB2F-47C1-A15C-9CA7604AAB28}" dt="2021-07-08T20:03:20.542" v="52" actId="2696"/>
          <pc:sldLayoutMkLst>
            <pc:docMk/>
            <pc:sldMasterMk cId="0" sldId="2147483702"/>
            <pc:sldLayoutMk cId="4165372793" sldId="2147483885"/>
          </pc:sldLayoutMkLst>
        </pc:sldLayoutChg>
        <pc:sldLayoutChg chg="del">
          <pc:chgData name="Nathan Morrison" userId="a8088875ec538e5b" providerId="LiveId" clId="{C4567C1E-AB2F-47C1-A15C-9CA7604AAB28}" dt="2021-07-08T20:03:20.543" v="53" actId="2696"/>
          <pc:sldLayoutMkLst>
            <pc:docMk/>
            <pc:sldMasterMk cId="0" sldId="2147483702"/>
            <pc:sldLayoutMk cId="1770026388" sldId="2147483886"/>
          </pc:sldLayoutMkLst>
        </pc:sldLayoutChg>
        <pc:sldLayoutChg chg="del">
          <pc:chgData name="Nathan Morrison" userId="a8088875ec538e5b" providerId="LiveId" clId="{C4567C1E-AB2F-47C1-A15C-9CA7604AAB28}" dt="2021-07-08T20:03:20.543" v="54" actId="2696"/>
          <pc:sldLayoutMkLst>
            <pc:docMk/>
            <pc:sldMasterMk cId="0" sldId="2147483702"/>
            <pc:sldLayoutMk cId="2448552745" sldId="2147483887"/>
          </pc:sldLayoutMkLst>
        </pc:sldLayoutChg>
        <pc:sldLayoutChg chg="del">
          <pc:chgData name="Nathan Morrison" userId="a8088875ec538e5b" providerId="LiveId" clId="{C4567C1E-AB2F-47C1-A15C-9CA7604AAB28}" dt="2021-07-08T20:03:20.544" v="55" actId="2696"/>
          <pc:sldLayoutMkLst>
            <pc:docMk/>
            <pc:sldMasterMk cId="0" sldId="2147483702"/>
            <pc:sldLayoutMk cId="622283965" sldId="2147483888"/>
          </pc:sldLayoutMkLst>
        </pc:sldLayoutChg>
        <pc:sldLayoutChg chg="del">
          <pc:chgData name="Nathan Morrison" userId="a8088875ec538e5b" providerId="LiveId" clId="{C4567C1E-AB2F-47C1-A15C-9CA7604AAB28}" dt="2021-07-08T20:03:20.544" v="56" actId="2696"/>
          <pc:sldLayoutMkLst>
            <pc:docMk/>
            <pc:sldMasterMk cId="0" sldId="2147483702"/>
            <pc:sldLayoutMk cId="4006922859" sldId="2147483889"/>
          </pc:sldLayoutMkLst>
        </pc:sldLayoutChg>
        <pc:sldLayoutChg chg="del">
          <pc:chgData name="Nathan Morrison" userId="a8088875ec538e5b" providerId="LiveId" clId="{C4567C1E-AB2F-47C1-A15C-9CA7604AAB28}" dt="2021-07-08T20:03:20.545" v="57" actId="2696"/>
          <pc:sldLayoutMkLst>
            <pc:docMk/>
            <pc:sldMasterMk cId="0" sldId="2147483702"/>
            <pc:sldLayoutMk cId="1817660399" sldId="2147483890"/>
          </pc:sldLayoutMkLst>
        </pc:sldLayoutChg>
        <pc:sldLayoutChg chg="del">
          <pc:chgData name="Nathan Morrison" userId="a8088875ec538e5b" providerId="LiveId" clId="{C4567C1E-AB2F-47C1-A15C-9CA7604AAB28}" dt="2021-07-08T20:03:20.545" v="58" actId="2696"/>
          <pc:sldLayoutMkLst>
            <pc:docMk/>
            <pc:sldMasterMk cId="0" sldId="2147483702"/>
            <pc:sldLayoutMk cId="2538835422" sldId="2147483891"/>
          </pc:sldLayoutMkLst>
        </pc:sldLayoutChg>
      </pc:sldMasterChg>
      <pc:sldMasterChg chg="del delSldLayout">
        <pc:chgData name="Nathan Morrison" userId="a8088875ec538e5b" providerId="LiveId" clId="{C4567C1E-AB2F-47C1-A15C-9CA7604AAB28}" dt="2021-07-08T20:03:20.553" v="71" actId="2696"/>
        <pc:sldMasterMkLst>
          <pc:docMk/>
          <pc:sldMasterMk cId="0" sldId="2147483703"/>
        </pc:sldMasterMkLst>
        <pc:sldLayoutChg chg="del">
          <pc:chgData name="Nathan Morrison" userId="a8088875ec538e5b" providerId="LiveId" clId="{C4567C1E-AB2F-47C1-A15C-9CA7604AAB28}" dt="2021-07-08T20:03:20.547" v="60" actId="2696"/>
          <pc:sldLayoutMkLst>
            <pc:docMk/>
            <pc:sldMasterMk cId="0" sldId="2147483703"/>
            <pc:sldLayoutMk cId="1556612967" sldId="2147483892"/>
          </pc:sldLayoutMkLst>
        </pc:sldLayoutChg>
        <pc:sldLayoutChg chg="del">
          <pc:chgData name="Nathan Morrison" userId="a8088875ec538e5b" providerId="LiveId" clId="{C4567C1E-AB2F-47C1-A15C-9CA7604AAB28}" dt="2021-07-08T20:03:20.547" v="61" actId="2696"/>
          <pc:sldLayoutMkLst>
            <pc:docMk/>
            <pc:sldMasterMk cId="0" sldId="2147483703"/>
            <pc:sldLayoutMk cId="212612205" sldId="2147483893"/>
          </pc:sldLayoutMkLst>
        </pc:sldLayoutChg>
        <pc:sldLayoutChg chg="del">
          <pc:chgData name="Nathan Morrison" userId="a8088875ec538e5b" providerId="LiveId" clId="{C4567C1E-AB2F-47C1-A15C-9CA7604AAB28}" dt="2021-07-08T20:03:20.548" v="62" actId="2696"/>
          <pc:sldLayoutMkLst>
            <pc:docMk/>
            <pc:sldMasterMk cId="0" sldId="2147483703"/>
            <pc:sldLayoutMk cId="1148672517" sldId="2147483894"/>
          </pc:sldLayoutMkLst>
        </pc:sldLayoutChg>
        <pc:sldLayoutChg chg="del">
          <pc:chgData name="Nathan Morrison" userId="a8088875ec538e5b" providerId="LiveId" clId="{C4567C1E-AB2F-47C1-A15C-9CA7604AAB28}" dt="2021-07-08T20:03:20.549" v="63" actId="2696"/>
          <pc:sldLayoutMkLst>
            <pc:docMk/>
            <pc:sldMasterMk cId="0" sldId="2147483703"/>
            <pc:sldLayoutMk cId="1025126579" sldId="2147483895"/>
          </pc:sldLayoutMkLst>
        </pc:sldLayoutChg>
        <pc:sldLayoutChg chg="del">
          <pc:chgData name="Nathan Morrison" userId="a8088875ec538e5b" providerId="LiveId" clId="{C4567C1E-AB2F-47C1-A15C-9CA7604AAB28}" dt="2021-07-08T20:03:20.549" v="64" actId="2696"/>
          <pc:sldLayoutMkLst>
            <pc:docMk/>
            <pc:sldMasterMk cId="0" sldId="2147483703"/>
            <pc:sldLayoutMk cId="3948132069" sldId="2147483896"/>
          </pc:sldLayoutMkLst>
        </pc:sldLayoutChg>
        <pc:sldLayoutChg chg="del">
          <pc:chgData name="Nathan Morrison" userId="a8088875ec538e5b" providerId="LiveId" clId="{C4567C1E-AB2F-47C1-A15C-9CA7604AAB28}" dt="2021-07-08T20:03:20.549" v="65" actId="2696"/>
          <pc:sldLayoutMkLst>
            <pc:docMk/>
            <pc:sldMasterMk cId="0" sldId="2147483703"/>
            <pc:sldLayoutMk cId="3307283543" sldId="2147483897"/>
          </pc:sldLayoutMkLst>
        </pc:sldLayoutChg>
        <pc:sldLayoutChg chg="del">
          <pc:chgData name="Nathan Morrison" userId="a8088875ec538e5b" providerId="LiveId" clId="{C4567C1E-AB2F-47C1-A15C-9CA7604AAB28}" dt="2021-07-08T20:03:20.550" v="66" actId="2696"/>
          <pc:sldLayoutMkLst>
            <pc:docMk/>
            <pc:sldMasterMk cId="0" sldId="2147483703"/>
            <pc:sldLayoutMk cId="587423967" sldId="2147483898"/>
          </pc:sldLayoutMkLst>
        </pc:sldLayoutChg>
        <pc:sldLayoutChg chg="del">
          <pc:chgData name="Nathan Morrison" userId="a8088875ec538e5b" providerId="LiveId" clId="{C4567C1E-AB2F-47C1-A15C-9CA7604AAB28}" dt="2021-07-08T20:03:20.550" v="67" actId="2696"/>
          <pc:sldLayoutMkLst>
            <pc:docMk/>
            <pc:sldMasterMk cId="0" sldId="2147483703"/>
            <pc:sldLayoutMk cId="1530196381" sldId="2147483899"/>
          </pc:sldLayoutMkLst>
        </pc:sldLayoutChg>
        <pc:sldLayoutChg chg="del">
          <pc:chgData name="Nathan Morrison" userId="a8088875ec538e5b" providerId="LiveId" clId="{C4567C1E-AB2F-47C1-A15C-9CA7604AAB28}" dt="2021-07-08T20:03:20.551" v="68" actId="2696"/>
          <pc:sldLayoutMkLst>
            <pc:docMk/>
            <pc:sldMasterMk cId="0" sldId="2147483703"/>
            <pc:sldLayoutMk cId="1397183116" sldId="2147483900"/>
          </pc:sldLayoutMkLst>
        </pc:sldLayoutChg>
        <pc:sldLayoutChg chg="del">
          <pc:chgData name="Nathan Morrison" userId="a8088875ec538e5b" providerId="LiveId" clId="{C4567C1E-AB2F-47C1-A15C-9CA7604AAB28}" dt="2021-07-08T20:03:20.551" v="69" actId="2696"/>
          <pc:sldLayoutMkLst>
            <pc:docMk/>
            <pc:sldMasterMk cId="0" sldId="2147483703"/>
            <pc:sldLayoutMk cId="2135801025" sldId="2147483901"/>
          </pc:sldLayoutMkLst>
        </pc:sldLayoutChg>
        <pc:sldLayoutChg chg="del">
          <pc:chgData name="Nathan Morrison" userId="a8088875ec538e5b" providerId="LiveId" clId="{C4567C1E-AB2F-47C1-A15C-9CA7604AAB28}" dt="2021-07-08T20:03:20.552" v="70" actId="2696"/>
          <pc:sldLayoutMkLst>
            <pc:docMk/>
            <pc:sldMasterMk cId="0" sldId="2147483703"/>
            <pc:sldLayoutMk cId="157649973" sldId="2147483902"/>
          </pc:sldLayoutMkLst>
        </pc:sldLayoutChg>
      </pc:sldMasterChg>
      <pc:sldMasterChg chg="del delSldLayout">
        <pc:chgData name="Nathan Morrison" userId="a8088875ec538e5b" providerId="LiveId" clId="{C4567C1E-AB2F-47C1-A15C-9CA7604AAB28}" dt="2021-07-08T20:03:20.560" v="83" actId="2696"/>
        <pc:sldMasterMkLst>
          <pc:docMk/>
          <pc:sldMasterMk cId="0" sldId="2147483704"/>
        </pc:sldMasterMkLst>
        <pc:sldLayoutChg chg="del">
          <pc:chgData name="Nathan Morrison" userId="a8088875ec538e5b" providerId="LiveId" clId="{C4567C1E-AB2F-47C1-A15C-9CA7604AAB28}" dt="2021-07-08T20:03:20.554" v="72" actId="2696"/>
          <pc:sldLayoutMkLst>
            <pc:docMk/>
            <pc:sldMasterMk cId="0" sldId="2147483704"/>
            <pc:sldLayoutMk cId="3696683638" sldId="2147483903"/>
          </pc:sldLayoutMkLst>
        </pc:sldLayoutChg>
        <pc:sldLayoutChg chg="del">
          <pc:chgData name="Nathan Morrison" userId="a8088875ec538e5b" providerId="LiveId" clId="{C4567C1E-AB2F-47C1-A15C-9CA7604AAB28}" dt="2021-07-08T20:03:20.554" v="73" actId="2696"/>
          <pc:sldLayoutMkLst>
            <pc:docMk/>
            <pc:sldMasterMk cId="0" sldId="2147483704"/>
            <pc:sldLayoutMk cId="1240621751" sldId="2147483904"/>
          </pc:sldLayoutMkLst>
        </pc:sldLayoutChg>
        <pc:sldLayoutChg chg="del">
          <pc:chgData name="Nathan Morrison" userId="a8088875ec538e5b" providerId="LiveId" clId="{C4567C1E-AB2F-47C1-A15C-9CA7604AAB28}" dt="2021-07-08T20:03:20.554" v="74" actId="2696"/>
          <pc:sldLayoutMkLst>
            <pc:docMk/>
            <pc:sldMasterMk cId="0" sldId="2147483704"/>
            <pc:sldLayoutMk cId="2348741442" sldId="2147483905"/>
          </pc:sldLayoutMkLst>
        </pc:sldLayoutChg>
        <pc:sldLayoutChg chg="del">
          <pc:chgData name="Nathan Morrison" userId="a8088875ec538e5b" providerId="LiveId" clId="{C4567C1E-AB2F-47C1-A15C-9CA7604AAB28}" dt="2021-07-08T20:03:20.555" v="75" actId="2696"/>
          <pc:sldLayoutMkLst>
            <pc:docMk/>
            <pc:sldMasterMk cId="0" sldId="2147483704"/>
            <pc:sldLayoutMk cId="4136330868" sldId="2147483906"/>
          </pc:sldLayoutMkLst>
        </pc:sldLayoutChg>
        <pc:sldLayoutChg chg="del">
          <pc:chgData name="Nathan Morrison" userId="a8088875ec538e5b" providerId="LiveId" clId="{C4567C1E-AB2F-47C1-A15C-9CA7604AAB28}" dt="2021-07-08T20:03:20.556" v="76" actId="2696"/>
          <pc:sldLayoutMkLst>
            <pc:docMk/>
            <pc:sldMasterMk cId="0" sldId="2147483704"/>
            <pc:sldLayoutMk cId="3674440353" sldId="2147483907"/>
          </pc:sldLayoutMkLst>
        </pc:sldLayoutChg>
        <pc:sldLayoutChg chg="del">
          <pc:chgData name="Nathan Morrison" userId="a8088875ec538e5b" providerId="LiveId" clId="{C4567C1E-AB2F-47C1-A15C-9CA7604AAB28}" dt="2021-07-08T20:03:20.556" v="77" actId="2696"/>
          <pc:sldLayoutMkLst>
            <pc:docMk/>
            <pc:sldMasterMk cId="0" sldId="2147483704"/>
            <pc:sldLayoutMk cId="3722627646" sldId="2147483908"/>
          </pc:sldLayoutMkLst>
        </pc:sldLayoutChg>
        <pc:sldLayoutChg chg="del">
          <pc:chgData name="Nathan Morrison" userId="a8088875ec538e5b" providerId="LiveId" clId="{C4567C1E-AB2F-47C1-A15C-9CA7604AAB28}" dt="2021-07-08T20:03:20.557" v="78" actId="2696"/>
          <pc:sldLayoutMkLst>
            <pc:docMk/>
            <pc:sldMasterMk cId="0" sldId="2147483704"/>
            <pc:sldLayoutMk cId="3515655604" sldId="2147483909"/>
          </pc:sldLayoutMkLst>
        </pc:sldLayoutChg>
        <pc:sldLayoutChg chg="del">
          <pc:chgData name="Nathan Morrison" userId="a8088875ec538e5b" providerId="LiveId" clId="{C4567C1E-AB2F-47C1-A15C-9CA7604AAB28}" dt="2021-07-08T20:03:20.557" v="79" actId="2696"/>
          <pc:sldLayoutMkLst>
            <pc:docMk/>
            <pc:sldMasterMk cId="0" sldId="2147483704"/>
            <pc:sldLayoutMk cId="1453165781" sldId="2147483910"/>
          </pc:sldLayoutMkLst>
        </pc:sldLayoutChg>
        <pc:sldLayoutChg chg="del">
          <pc:chgData name="Nathan Morrison" userId="a8088875ec538e5b" providerId="LiveId" clId="{C4567C1E-AB2F-47C1-A15C-9CA7604AAB28}" dt="2021-07-08T20:03:20.558" v="80" actId="2696"/>
          <pc:sldLayoutMkLst>
            <pc:docMk/>
            <pc:sldMasterMk cId="0" sldId="2147483704"/>
            <pc:sldLayoutMk cId="3018587839" sldId="2147483911"/>
          </pc:sldLayoutMkLst>
        </pc:sldLayoutChg>
        <pc:sldLayoutChg chg="del">
          <pc:chgData name="Nathan Morrison" userId="a8088875ec538e5b" providerId="LiveId" clId="{C4567C1E-AB2F-47C1-A15C-9CA7604AAB28}" dt="2021-07-08T20:03:20.559" v="81" actId="2696"/>
          <pc:sldLayoutMkLst>
            <pc:docMk/>
            <pc:sldMasterMk cId="0" sldId="2147483704"/>
            <pc:sldLayoutMk cId="1878584274" sldId="2147483912"/>
          </pc:sldLayoutMkLst>
        </pc:sldLayoutChg>
        <pc:sldLayoutChg chg="del">
          <pc:chgData name="Nathan Morrison" userId="a8088875ec538e5b" providerId="LiveId" clId="{C4567C1E-AB2F-47C1-A15C-9CA7604AAB28}" dt="2021-07-08T20:03:20.559" v="82" actId="2696"/>
          <pc:sldLayoutMkLst>
            <pc:docMk/>
            <pc:sldMasterMk cId="0" sldId="2147483704"/>
            <pc:sldLayoutMk cId="881803599" sldId="2147483913"/>
          </pc:sldLayoutMkLst>
        </pc:sldLayoutChg>
      </pc:sldMasterChg>
      <pc:sldMasterChg chg="del delSldLayout">
        <pc:chgData name="Nathan Morrison" userId="a8088875ec538e5b" providerId="LiveId" clId="{C4567C1E-AB2F-47C1-A15C-9CA7604AAB28}" dt="2021-07-08T20:03:20.566" v="95" actId="2696"/>
        <pc:sldMasterMkLst>
          <pc:docMk/>
          <pc:sldMasterMk cId="0" sldId="2147483705"/>
        </pc:sldMasterMkLst>
        <pc:sldLayoutChg chg="del">
          <pc:chgData name="Nathan Morrison" userId="a8088875ec538e5b" providerId="LiveId" clId="{C4567C1E-AB2F-47C1-A15C-9CA7604AAB28}" dt="2021-07-08T20:03:20.560" v="84" actId="2696"/>
          <pc:sldLayoutMkLst>
            <pc:docMk/>
            <pc:sldMasterMk cId="0" sldId="2147483705"/>
            <pc:sldLayoutMk cId="2621884652" sldId="2147483914"/>
          </pc:sldLayoutMkLst>
        </pc:sldLayoutChg>
        <pc:sldLayoutChg chg="del">
          <pc:chgData name="Nathan Morrison" userId="a8088875ec538e5b" providerId="LiveId" clId="{C4567C1E-AB2F-47C1-A15C-9CA7604AAB28}" dt="2021-07-08T20:03:20.561" v="85" actId="2696"/>
          <pc:sldLayoutMkLst>
            <pc:docMk/>
            <pc:sldMasterMk cId="0" sldId="2147483705"/>
            <pc:sldLayoutMk cId="2369314283" sldId="2147483915"/>
          </pc:sldLayoutMkLst>
        </pc:sldLayoutChg>
        <pc:sldLayoutChg chg="del">
          <pc:chgData name="Nathan Morrison" userId="a8088875ec538e5b" providerId="LiveId" clId="{C4567C1E-AB2F-47C1-A15C-9CA7604AAB28}" dt="2021-07-08T20:03:20.561" v="86" actId="2696"/>
          <pc:sldLayoutMkLst>
            <pc:docMk/>
            <pc:sldMasterMk cId="0" sldId="2147483705"/>
            <pc:sldLayoutMk cId="550030516" sldId="2147483916"/>
          </pc:sldLayoutMkLst>
        </pc:sldLayoutChg>
        <pc:sldLayoutChg chg="del">
          <pc:chgData name="Nathan Morrison" userId="a8088875ec538e5b" providerId="LiveId" clId="{C4567C1E-AB2F-47C1-A15C-9CA7604AAB28}" dt="2021-07-08T20:03:20.562" v="87" actId="2696"/>
          <pc:sldLayoutMkLst>
            <pc:docMk/>
            <pc:sldMasterMk cId="0" sldId="2147483705"/>
            <pc:sldLayoutMk cId="1327472152" sldId="2147483917"/>
          </pc:sldLayoutMkLst>
        </pc:sldLayoutChg>
        <pc:sldLayoutChg chg="del">
          <pc:chgData name="Nathan Morrison" userId="a8088875ec538e5b" providerId="LiveId" clId="{C4567C1E-AB2F-47C1-A15C-9CA7604AAB28}" dt="2021-07-08T20:03:20.562" v="88" actId="2696"/>
          <pc:sldLayoutMkLst>
            <pc:docMk/>
            <pc:sldMasterMk cId="0" sldId="2147483705"/>
            <pc:sldLayoutMk cId="118237592" sldId="2147483918"/>
          </pc:sldLayoutMkLst>
        </pc:sldLayoutChg>
        <pc:sldLayoutChg chg="del">
          <pc:chgData name="Nathan Morrison" userId="a8088875ec538e5b" providerId="LiveId" clId="{C4567C1E-AB2F-47C1-A15C-9CA7604AAB28}" dt="2021-07-08T20:03:20.563" v="89" actId="2696"/>
          <pc:sldLayoutMkLst>
            <pc:docMk/>
            <pc:sldMasterMk cId="0" sldId="2147483705"/>
            <pc:sldLayoutMk cId="2228956318" sldId="2147483919"/>
          </pc:sldLayoutMkLst>
        </pc:sldLayoutChg>
        <pc:sldLayoutChg chg="del">
          <pc:chgData name="Nathan Morrison" userId="a8088875ec538e5b" providerId="LiveId" clId="{C4567C1E-AB2F-47C1-A15C-9CA7604AAB28}" dt="2021-07-08T20:03:20.563" v="90" actId="2696"/>
          <pc:sldLayoutMkLst>
            <pc:docMk/>
            <pc:sldMasterMk cId="0" sldId="2147483705"/>
            <pc:sldLayoutMk cId="2326398795" sldId="2147483920"/>
          </pc:sldLayoutMkLst>
        </pc:sldLayoutChg>
        <pc:sldLayoutChg chg="del">
          <pc:chgData name="Nathan Morrison" userId="a8088875ec538e5b" providerId="LiveId" clId="{C4567C1E-AB2F-47C1-A15C-9CA7604AAB28}" dt="2021-07-08T20:03:20.564" v="91" actId="2696"/>
          <pc:sldLayoutMkLst>
            <pc:docMk/>
            <pc:sldMasterMk cId="0" sldId="2147483705"/>
            <pc:sldLayoutMk cId="4053147793" sldId="2147483921"/>
          </pc:sldLayoutMkLst>
        </pc:sldLayoutChg>
        <pc:sldLayoutChg chg="del">
          <pc:chgData name="Nathan Morrison" userId="a8088875ec538e5b" providerId="LiveId" clId="{C4567C1E-AB2F-47C1-A15C-9CA7604AAB28}" dt="2021-07-08T20:03:20.564" v="92" actId="2696"/>
          <pc:sldLayoutMkLst>
            <pc:docMk/>
            <pc:sldMasterMk cId="0" sldId="2147483705"/>
            <pc:sldLayoutMk cId="2528200835" sldId="2147483922"/>
          </pc:sldLayoutMkLst>
        </pc:sldLayoutChg>
        <pc:sldLayoutChg chg="del">
          <pc:chgData name="Nathan Morrison" userId="a8088875ec538e5b" providerId="LiveId" clId="{C4567C1E-AB2F-47C1-A15C-9CA7604AAB28}" dt="2021-07-08T20:03:20.565" v="93" actId="2696"/>
          <pc:sldLayoutMkLst>
            <pc:docMk/>
            <pc:sldMasterMk cId="0" sldId="2147483705"/>
            <pc:sldLayoutMk cId="1548680896" sldId="2147483923"/>
          </pc:sldLayoutMkLst>
        </pc:sldLayoutChg>
        <pc:sldLayoutChg chg="del">
          <pc:chgData name="Nathan Morrison" userId="a8088875ec538e5b" providerId="LiveId" clId="{C4567C1E-AB2F-47C1-A15C-9CA7604AAB28}" dt="2021-07-08T20:03:20.565" v="94" actId="2696"/>
          <pc:sldLayoutMkLst>
            <pc:docMk/>
            <pc:sldMasterMk cId="0" sldId="2147483705"/>
            <pc:sldLayoutMk cId="3860534378" sldId="2147483924"/>
          </pc:sldLayoutMkLst>
        </pc:sldLayoutChg>
      </pc:sldMasterChg>
      <pc:sldMasterChg chg="del delSldLayout">
        <pc:chgData name="Nathan Morrison" userId="a8088875ec538e5b" providerId="LiveId" clId="{C4567C1E-AB2F-47C1-A15C-9CA7604AAB28}" dt="2021-07-08T20:03:20.573" v="107" actId="2696"/>
        <pc:sldMasterMkLst>
          <pc:docMk/>
          <pc:sldMasterMk cId="0" sldId="2147483706"/>
        </pc:sldMasterMkLst>
        <pc:sldLayoutChg chg="del">
          <pc:chgData name="Nathan Morrison" userId="a8088875ec538e5b" providerId="LiveId" clId="{C4567C1E-AB2F-47C1-A15C-9CA7604AAB28}" dt="2021-07-08T20:03:20.567" v="96" actId="2696"/>
          <pc:sldLayoutMkLst>
            <pc:docMk/>
            <pc:sldMasterMk cId="0" sldId="2147483706"/>
            <pc:sldLayoutMk cId="4076170753" sldId="2147483925"/>
          </pc:sldLayoutMkLst>
        </pc:sldLayoutChg>
        <pc:sldLayoutChg chg="del">
          <pc:chgData name="Nathan Morrison" userId="a8088875ec538e5b" providerId="LiveId" clId="{C4567C1E-AB2F-47C1-A15C-9CA7604AAB28}" dt="2021-07-08T20:03:20.568" v="97" actId="2696"/>
          <pc:sldLayoutMkLst>
            <pc:docMk/>
            <pc:sldMasterMk cId="0" sldId="2147483706"/>
            <pc:sldLayoutMk cId="1811543215" sldId="2147483926"/>
          </pc:sldLayoutMkLst>
        </pc:sldLayoutChg>
        <pc:sldLayoutChg chg="del">
          <pc:chgData name="Nathan Morrison" userId="a8088875ec538e5b" providerId="LiveId" clId="{C4567C1E-AB2F-47C1-A15C-9CA7604AAB28}" dt="2021-07-08T20:03:20.569" v="98" actId="2696"/>
          <pc:sldLayoutMkLst>
            <pc:docMk/>
            <pc:sldMasterMk cId="0" sldId="2147483706"/>
            <pc:sldLayoutMk cId="2887621905" sldId="2147483927"/>
          </pc:sldLayoutMkLst>
        </pc:sldLayoutChg>
        <pc:sldLayoutChg chg="del">
          <pc:chgData name="Nathan Morrison" userId="a8088875ec538e5b" providerId="LiveId" clId="{C4567C1E-AB2F-47C1-A15C-9CA7604AAB28}" dt="2021-07-08T20:03:20.569" v="99" actId="2696"/>
          <pc:sldLayoutMkLst>
            <pc:docMk/>
            <pc:sldMasterMk cId="0" sldId="2147483706"/>
            <pc:sldLayoutMk cId="3160133496" sldId="2147483928"/>
          </pc:sldLayoutMkLst>
        </pc:sldLayoutChg>
        <pc:sldLayoutChg chg="del">
          <pc:chgData name="Nathan Morrison" userId="a8088875ec538e5b" providerId="LiveId" clId="{C4567C1E-AB2F-47C1-A15C-9CA7604AAB28}" dt="2021-07-08T20:03:20.569" v="100" actId="2696"/>
          <pc:sldLayoutMkLst>
            <pc:docMk/>
            <pc:sldMasterMk cId="0" sldId="2147483706"/>
            <pc:sldLayoutMk cId="1679710219" sldId="2147483929"/>
          </pc:sldLayoutMkLst>
        </pc:sldLayoutChg>
        <pc:sldLayoutChg chg="del">
          <pc:chgData name="Nathan Morrison" userId="a8088875ec538e5b" providerId="LiveId" clId="{C4567C1E-AB2F-47C1-A15C-9CA7604AAB28}" dt="2021-07-08T20:03:20.570" v="101" actId="2696"/>
          <pc:sldLayoutMkLst>
            <pc:docMk/>
            <pc:sldMasterMk cId="0" sldId="2147483706"/>
            <pc:sldLayoutMk cId="2016543718" sldId="2147483930"/>
          </pc:sldLayoutMkLst>
        </pc:sldLayoutChg>
        <pc:sldLayoutChg chg="del">
          <pc:chgData name="Nathan Morrison" userId="a8088875ec538e5b" providerId="LiveId" clId="{C4567C1E-AB2F-47C1-A15C-9CA7604AAB28}" dt="2021-07-08T20:03:20.570" v="102" actId="2696"/>
          <pc:sldLayoutMkLst>
            <pc:docMk/>
            <pc:sldMasterMk cId="0" sldId="2147483706"/>
            <pc:sldLayoutMk cId="3329259811" sldId="2147483931"/>
          </pc:sldLayoutMkLst>
        </pc:sldLayoutChg>
        <pc:sldLayoutChg chg="del">
          <pc:chgData name="Nathan Morrison" userId="a8088875ec538e5b" providerId="LiveId" clId="{C4567C1E-AB2F-47C1-A15C-9CA7604AAB28}" dt="2021-07-08T20:03:20.571" v="103" actId="2696"/>
          <pc:sldLayoutMkLst>
            <pc:docMk/>
            <pc:sldMasterMk cId="0" sldId="2147483706"/>
            <pc:sldLayoutMk cId="3812189043" sldId="2147483932"/>
          </pc:sldLayoutMkLst>
        </pc:sldLayoutChg>
        <pc:sldLayoutChg chg="del">
          <pc:chgData name="Nathan Morrison" userId="a8088875ec538e5b" providerId="LiveId" clId="{C4567C1E-AB2F-47C1-A15C-9CA7604AAB28}" dt="2021-07-08T20:03:20.571" v="104" actId="2696"/>
          <pc:sldLayoutMkLst>
            <pc:docMk/>
            <pc:sldMasterMk cId="0" sldId="2147483706"/>
            <pc:sldLayoutMk cId="2508034041" sldId="2147483933"/>
          </pc:sldLayoutMkLst>
        </pc:sldLayoutChg>
        <pc:sldLayoutChg chg="del">
          <pc:chgData name="Nathan Morrison" userId="a8088875ec538e5b" providerId="LiveId" clId="{C4567C1E-AB2F-47C1-A15C-9CA7604AAB28}" dt="2021-07-08T20:03:20.572" v="105" actId="2696"/>
          <pc:sldLayoutMkLst>
            <pc:docMk/>
            <pc:sldMasterMk cId="0" sldId="2147483706"/>
            <pc:sldLayoutMk cId="3943516143" sldId="2147483934"/>
          </pc:sldLayoutMkLst>
        </pc:sldLayoutChg>
        <pc:sldLayoutChg chg="del">
          <pc:chgData name="Nathan Morrison" userId="a8088875ec538e5b" providerId="LiveId" clId="{C4567C1E-AB2F-47C1-A15C-9CA7604AAB28}" dt="2021-07-08T20:03:20.572" v="106" actId="2696"/>
          <pc:sldLayoutMkLst>
            <pc:docMk/>
            <pc:sldMasterMk cId="0" sldId="2147483706"/>
            <pc:sldLayoutMk cId="2977531844" sldId="2147483935"/>
          </pc:sldLayoutMkLst>
        </pc:sldLayoutChg>
      </pc:sldMasterChg>
      <pc:sldMasterChg chg="del delSldLayout">
        <pc:chgData name="Nathan Morrison" userId="a8088875ec538e5b" providerId="LiveId" clId="{C4567C1E-AB2F-47C1-A15C-9CA7604AAB28}" dt="2021-07-08T20:03:20.580" v="119" actId="2696"/>
        <pc:sldMasterMkLst>
          <pc:docMk/>
          <pc:sldMasterMk cId="0" sldId="2147483707"/>
        </pc:sldMasterMkLst>
        <pc:sldLayoutChg chg="del">
          <pc:chgData name="Nathan Morrison" userId="a8088875ec538e5b" providerId="LiveId" clId="{C4567C1E-AB2F-47C1-A15C-9CA7604AAB28}" dt="2021-07-08T20:03:20.574" v="108" actId="2696"/>
          <pc:sldLayoutMkLst>
            <pc:docMk/>
            <pc:sldMasterMk cId="0" sldId="2147483707"/>
            <pc:sldLayoutMk cId="644825631" sldId="2147483936"/>
          </pc:sldLayoutMkLst>
        </pc:sldLayoutChg>
        <pc:sldLayoutChg chg="del">
          <pc:chgData name="Nathan Morrison" userId="a8088875ec538e5b" providerId="LiveId" clId="{C4567C1E-AB2F-47C1-A15C-9CA7604AAB28}" dt="2021-07-08T20:03:20.574" v="109" actId="2696"/>
          <pc:sldLayoutMkLst>
            <pc:docMk/>
            <pc:sldMasterMk cId="0" sldId="2147483707"/>
            <pc:sldLayoutMk cId="456585171" sldId="2147483937"/>
          </pc:sldLayoutMkLst>
        </pc:sldLayoutChg>
        <pc:sldLayoutChg chg="del">
          <pc:chgData name="Nathan Morrison" userId="a8088875ec538e5b" providerId="LiveId" clId="{C4567C1E-AB2F-47C1-A15C-9CA7604AAB28}" dt="2021-07-08T20:03:20.575" v="110" actId="2696"/>
          <pc:sldLayoutMkLst>
            <pc:docMk/>
            <pc:sldMasterMk cId="0" sldId="2147483707"/>
            <pc:sldLayoutMk cId="1359716412" sldId="2147483938"/>
          </pc:sldLayoutMkLst>
        </pc:sldLayoutChg>
        <pc:sldLayoutChg chg="del">
          <pc:chgData name="Nathan Morrison" userId="a8088875ec538e5b" providerId="LiveId" clId="{C4567C1E-AB2F-47C1-A15C-9CA7604AAB28}" dt="2021-07-08T20:03:20.575" v="111" actId="2696"/>
          <pc:sldLayoutMkLst>
            <pc:docMk/>
            <pc:sldMasterMk cId="0" sldId="2147483707"/>
            <pc:sldLayoutMk cId="2666454525" sldId="2147483939"/>
          </pc:sldLayoutMkLst>
        </pc:sldLayoutChg>
        <pc:sldLayoutChg chg="del">
          <pc:chgData name="Nathan Morrison" userId="a8088875ec538e5b" providerId="LiveId" clId="{C4567C1E-AB2F-47C1-A15C-9CA7604AAB28}" dt="2021-07-08T20:03:20.576" v="112" actId="2696"/>
          <pc:sldLayoutMkLst>
            <pc:docMk/>
            <pc:sldMasterMk cId="0" sldId="2147483707"/>
            <pc:sldLayoutMk cId="1239100398" sldId="2147483940"/>
          </pc:sldLayoutMkLst>
        </pc:sldLayoutChg>
        <pc:sldLayoutChg chg="del">
          <pc:chgData name="Nathan Morrison" userId="a8088875ec538e5b" providerId="LiveId" clId="{C4567C1E-AB2F-47C1-A15C-9CA7604AAB28}" dt="2021-07-08T20:03:20.576" v="113" actId="2696"/>
          <pc:sldLayoutMkLst>
            <pc:docMk/>
            <pc:sldMasterMk cId="0" sldId="2147483707"/>
            <pc:sldLayoutMk cId="3512477975" sldId="2147483941"/>
          </pc:sldLayoutMkLst>
        </pc:sldLayoutChg>
        <pc:sldLayoutChg chg="del">
          <pc:chgData name="Nathan Morrison" userId="a8088875ec538e5b" providerId="LiveId" clId="{C4567C1E-AB2F-47C1-A15C-9CA7604AAB28}" dt="2021-07-08T20:03:20.577" v="114" actId="2696"/>
          <pc:sldLayoutMkLst>
            <pc:docMk/>
            <pc:sldMasterMk cId="0" sldId="2147483707"/>
            <pc:sldLayoutMk cId="2449277536" sldId="2147483942"/>
          </pc:sldLayoutMkLst>
        </pc:sldLayoutChg>
        <pc:sldLayoutChg chg="del">
          <pc:chgData name="Nathan Morrison" userId="a8088875ec538e5b" providerId="LiveId" clId="{C4567C1E-AB2F-47C1-A15C-9CA7604AAB28}" dt="2021-07-08T20:03:20.577" v="115" actId="2696"/>
          <pc:sldLayoutMkLst>
            <pc:docMk/>
            <pc:sldMasterMk cId="0" sldId="2147483707"/>
            <pc:sldLayoutMk cId="1139776816" sldId="2147483943"/>
          </pc:sldLayoutMkLst>
        </pc:sldLayoutChg>
        <pc:sldLayoutChg chg="del">
          <pc:chgData name="Nathan Morrison" userId="a8088875ec538e5b" providerId="LiveId" clId="{C4567C1E-AB2F-47C1-A15C-9CA7604AAB28}" dt="2021-07-08T20:03:20.578" v="116" actId="2696"/>
          <pc:sldLayoutMkLst>
            <pc:docMk/>
            <pc:sldMasterMk cId="0" sldId="2147483707"/>
            <pc:sldLayoutMk cId="4238645358" sldId="2147483944"/>
          </pc:sldLayoutMkLst>
        </pc:sldLayoutChg>
        <pc:sldLayoutChg chg="del">
          <pc:chgData name="Nathan Morrison" userId="a8088875ec538e5b" providerId="LiveId" clId="{C4567C1E-AB2F-47C1-A15C-9CA7604AAB28}" dt="2021-07-08T20:03:20.579" v="117" actId="2696"/>
          <pc:sldLayoutMkLst>
            <pc:docMk/>
            <pc:sldMasterMk cId="0" sldId="2147483707"/>
            <pc:sldLayoutMk cId="1755983581" sldId="2147483945"/>
          </pc:sldLayoutMkLst>
        </pc:sldLayoutChg>
        <pc:sldLayoutChg chg="del">
          <pc:chgData name="Nathan Morrison" userId="a8088875ec538e5b" providerId="LiveId" clId="{C4567C1E-AB2F-47C1-A15C-9CA7604AAB28}" dt="2021-07-08T20:03:20.579" v="118" actId="2696"/>
          <pc:sldLayoutMkLst>
            <pc:docMk/>
            <pc:sldMasterMk cId="0" sldId="2147483707"/>
            <pc:sldLayoutMk cId="1119628456" sldId="2147483946"/>
          </pc:sldLayoutMkLst>
        </pc:sldLayoutChg>
      </pc:sldMasterChg>
      <pc:sldMasterChg chg="del delSldLayout">
        <pc:chgData name="Nathan Morrison" userId="a8088875ec538e5b" providerId="LiveId" clId="{C4567C1E-AB2F-47C1-A15C-9CA7604AAB28}" dt="2021-07-08T20:03:20.587" v="131" actId="2696"/>
        <pc:sldMasterMkLst>
          <pc:docMk/>
          <pc:sldMasterMk cId="0" sldId="2147483708"/>
        </pc:sldMasterMkLst>
        <pc:sldLayoutChg chg="del">
          <pc:chgData name="Nathan Morrison" userId="a8088875ec538e5b" providerId="LiveId" clId="{C4567C1E-AB2F-47C1-A15C-9CA7604AAB28}" dt="2021-07-08T20:03:20.580" v="120" actId="2696"/>
          <pc:sldLayoutMkLst>
            <pc:docMk/>
            <pc:sldMasterMk cId="0" sldId="2147483708"/>
            <pc:sldLayoutMk cId="1469290011" sldId="2147483947"/>
          </pc:sldLayoutMkLst>
        </pc:sldLayoutChg>
        <pc:sldLayoutChg chg="del">
          <pc:chgData name="Nathan Morrison" userId="a8088875ec538e5b" providerId="LiveId" clId="{C4567C1E-AB2F-47C1-A15C-9CA7604AAB28}" dt="2021-07-08T20:03:20.581" v="121" actId="2696"/>
          <pc:sldLayoutMkLst>
            <pc:docMk/>
            <pc:sldMasterMk cId="0" sldId="2147483708"/>
            <pc:sldLayoutMk cId="2225150515" sldId="2147483948"/>
          </pc:sldLayoutMkLst>
        </pc:sldLayoutChg>
        <pc:sldLayoutChg chg="del">
          <pc:chgData name="Nathan Morrison" userId="a8088875ec538e5b" providerId="LiveId" clId="{C4567C1E-AB2F-47C1-A15C-9CA7604AAB28}" dt="2021-07-08T20:03:20.581" v="122" actId="2696"/>
          <pc:sldLayoutMkLst>
            <pc:docMk/>
            <pc:sldMasterMk cId="0" sldId="2147483708"/>
            <pc:sldLayoutMk cId="280139153" sldId="2147483949"/>
          </pc:sldLayoutMkLst>
        </pc:sldLayoutChg>
        <pc:sldLayoutChg chg="del">
          <pc:chgData name="Nathan Morrison" userId="a8088875ec538e5b" providerId="LiveId" clId="{C4567C1E-AB2F-47C1-A15C-9CA7604AAB28}" dt="2021-07-08T20:03:20.582" v="123" actId="2696"/>
          <pc:sldLayoutMkLst>
            <pc:docMk/>
            <pc:sldMasterMk cId="0" sldId="2147483708"/>
            <pc:sldLayoutMk cId="808094279" sldId="2147483950"/>
          </pc:sldLayoutMkLst>
        </pc:sldLayoutChg>
        <pc:sldLayoutChg chg="del">
          <pc:chgData name="Nathan Morrison" userId="a8088875ec538e5b" providerId="LiveId" clId="{C4567C1E-AB2F-47C1-A15C-9CA7604AAB28}" dt="2021-07-08T20:03:20.583" v="124" actId="2696"/>
          <pc:sldLayoutMkLst>
            <pc:docMk/>
            <pc:sldMasterMk cId="0" sldId="2147483708"/>
            <pc:sldLayoutMk cId="336520905" sldId="2147483951"/>
          </pc:sldLayoutMkLst>
        </pc:sldLayoutChg>
        <pc:sldLayoutChg chg="del">
          <pc:chgData name="Nathan Morrison" userId="a8088875ec538e5b" providerId="LiveId" clId="{C4567C1E-AB2F-47C1-A15C-9CA7604AAB28}" dt="2021-07-08T20:03:20.583" v="125" actId="2696"/>
          <pc:sldLayoutMkLst>
            <pc:docMk/>
            <pc:sldMasterMk cId="0" sldId="2147483708"/>
            <pc:sldLayoutMk cId="2421085707" sldId="2147483952"/>
          </pc:sldLayoutMkLst>
        </pc:sldLayoutChg>
        <pc:sldLayoutChg chg="del">
          <pc:chgData name="Nathan Morrison" userId="a8088875ec538e5b" providerId="LiveId" clId="{C4567C1E-AB2F-47C1-A15C-9CA7604AAB28}" dt="2021-07-08T20:03:20.583" v="126" actId="2696"/>
          <pc:sldLayoutMkLst>
            <pc:docMk/>
            <pc:sldMasterMk cId="0" sldId="2147483708"/>
            <pc:sldLayoutMk cId="2056901963" sldId="2147483953"/>
          </pc:sldLayoutMkLst>
        </pc:sldLayoutChg>
        <pc:sldLayoutChg chg="del">
          <pc:chgData name="Nathan Morrison" userId="a8088875ec538e5b" providerId="LiveId" clId="{C4567C1E-AB2F-47C1-A15C-9CA7604AAB28}" dt="2021-07-08T20:03:20.584" v="127" actId="2696"/>
          <pc:sldLayoutMkLst>
            <pc:docMk/>
            <pc:sldMasterMk cId="0" sldId="2147483708"/>
            <pc:sldLayoutMk cId="1839745900" sldId="2147483954"/>
          </pc:sldLayoutMkLst>
        </pc:sldLayoutChg>
        <pc:sldLayoutChg chg="del">
          <pc:chgData name="Nathan Morrison" userId="a8088875ec538e5b" providerId="LiveId" clId="{C4567C1E-AB2F-47C1-A15C-9CA7604AAB28}" dt="2021-07-08T20:03:20.584" v="128" actId="2696"/>
          <pc:sldLayoutMkLst>
            <pc:docMk/>
            <pc:sldMasterMk cId="0" sldId="2147483708"/>
            <pc:sldLayoutMk cId="3187283829" sldId="2147483955"/>
          </pc:sldLayoutMkLst>
        </pc:sldLayoutChg>
        <pc:sldLayoutChg chg="del">
          <pc:chgData name="Nathan Morrison" userId="a8088875ec538e5b" providerId="LiveId" clId="{C4567C1E-AB2F-47C1-A15C-9CA7604AAB28}" dt="2021-07-08T20:03:20.585" v="129" actId="2696"/>
          <pc:sldLayoutMkLst>
            <pc:docMk/>
            <pc:sldMasterMk cId="0" sldId="2147483708"/>
            <pc:sldLayoutMk cId="2793313656" sldId="2147483956"/>
          </pc:sldLayoutMkLst>
        </pc:sldLayoutChg>
        <pc:sldLayoutChg chg="del">
          <pc:chgData name="Nathan Morrison" userId="a8088875ec538e5b" providerId="LiveId" clId="{C4567C1E-AB2F-47C1-A15C-9CA7604AAB28}" dt="2021-07-08T20:03:20.585" v="130" actId="2696"/>
          <pc:sldLayoutMkLst>
            <pc:docMk/>
            <pc:sldMasterMk cId="0" sldId="2147483708"/>
            <pc:sldLayoutMk cId="2402805771" sldId="2147483957"/>
          </pc:sldLayoutMkLst>
        </pc:sldLayoutChg>
      </pc:sldMasterChg>
      <pc:sldMasterChg chg="del delSldLayout">
        <pc:chgData name="Nathan Morrison" userId="a8088875ec538e5b" providerId="LiveId" clId="{C4567C1E-AB2F-47C1-A15C-9CA7604AAB28}" dt="2021-07-08T20:03:20.593" v="143" actId="2696"/>
        <pc:sldMasterMkLst>
          <pc:docMk/>
          <pc:sldMasterMk cId="0" sldId="2147483709"/>
        </pc:sldMasterMkLst>
        <pc:sldLayoutChg chg="del">
          <pc:chgData name="Nathan Morrison" userId="a8088875ec538e5b" providerId="LiveId" clId="{C4567C1E-AB2F-47C1-A15C-9CA7604AAB28}" dt="2021-07-08T20:03:20.587" v="132" actId="2696"/>
          <pc:sldLayoutMkLst>
            <pc:docMk/>
            <pc:sldMasterMk cId="0" sldId="2147483709"/>
            <pc:sldLayoutMk cId="3597077719" sldId="2147483958"/>
          </pc:sldLayoutMkLst>
        </pc:sldLayoutChg>
        <pc:sldLayoutChg chg="del">
          <pc:chgData name="Nathan Morrison" userId="a8088875ec538e5b" providerId="LiveId" clId="{C4567C1E-AB2F-47C1-A15C-9CA7604AAB28}" dt="2021-07-08T20:03:20.588" v="133" actId="2696"/>
          <pc:sldLayoutMkLst>
            <pc:docMk/>
            <pc:sldMasterMk cId="0" sldId="2147483709"/>
            <pc:sldLayoutMk cId="1002781736" sldId="2147483959"/>
          </pc:sldLayoutMkLst>
        </pc:sldLayoutChg>
        <pc:sldLayoutChg chg="del">
          <pc:chgData name="Nathan Morrison" userId="a8088875ec538e5b" providerId="LiveId" clId="{C4567C1E-AB2F-47C1-A15C-9CA7604AAB28}" dt="2021-07-08T20:03:20.589" v="134" actId="2696"/>
          <pc:sldLayoutMkLst>
            <pc:docMk/>
            <pc:sldMasterMk cId="0" sldId="2147483709"/>
            <pc:sldLayoutMk cId="263074452" sldId="2147483960"/>
          </pc:sldLayoutMkLst>
        </pc:sldLayoutChg>
        <pc:sldLayoutChg chg="del">
          <pc:chgData name="Nathan Morrison" userId="a8088875ec538e5b" providerId="LiveId" clId="{C4567C1E-AB2F-47C1-A15C-9CA7604AAB28}" dt="2021-07-08T20:03:20.589" v="135" actId="2696"/>
          <pc:sldLayoutMkLst>
            <pc:docMk/>
            <pc:sldMasterMk cId="0" sldId="2147483709"/>
            <pc:sldLayoutMk cId="1940452872" sldId="2147483961"/>
          </pc:sldLayoutMkLst>
        </pc:sldLayoutChg>
        <pc:sldLayoutChg chg="del">
          <pc:chgData name="Nathan Morrison" userId="a8088875ec538e5b" providerId="LiveId" clId="{C4567C1E-AB2F-47C1-A15C-9CA7604AAB28}" dt="2021-07-08T20:03:20.589" v="136" actId="2696"/>
          <pc:sldLayoutMkLst>
            <pc:docMk/>
            <pc:sldMasterMk cId="0" sldId="2147483709"/>
            <pc:sldLayoutMk cId="4239517138" sldId="2147483962"/>
          </pc:sldLayoutMkLst>
        </pc:sldLayoutChg>
        <pc:sldLayoutChg chg="del">
          <pc:chgData name="Nathan Morrison" userId="a8088875ec538e5b" providerId="LiveId" clId="{C4567C1E-AB2F-47C1-A15C-9CA7604AAB28}" dt="2021-07-08T20:03:20.590" v="137" actId="2696"/>
          <pc:sldLayoutMkLst>
            <pc:docMk/>
            <pc:sldMasterMk cId="0" sldId="2147483709"/>
            <pc:sldLayoutMk cId="3696570144" sldId="2147483963"/>
          </pc:sldLayoutMkLst>
        </pc:sldLayoutChg>
        <pc:sldLayoutChg chg="del">
          <pc:chgData name="Nathan Morrison" userId="a8088875ec538e5b" providerId="LiveId" clId="{C4567C1E-AB2F-47C1-A15C-9CA7604AAB28}" dt="2021-07-08T20:03:20.590" v="138" actId="2696"/>
          <pc:sldLayoutMkLst>
            <pc:docMk/>
            <pc:sldMasterMk cId="0" sldId="2147483709"/>
            <pc:sldLayoutMk cId="2777813232" sldId="2147483964"/>
          </pc:sldLayoutMkLst>
        </pc:sldLayoutChg>
        <pc:sldLayoutChg chg="del">
          <pc:chgData name="Nathan Morrison" userId="a8088875ec538e5b" providerId="LiveId" clId="{C4567C1E-AB2F-47C1-A15C-9CA7604AAB28}" dt="2021-07-08T20:03:20.591" v="139" actId="2696"/>
          <pc:sldLayoutMkLst>
            <pc:docMk/>
            <pc:sldMasterMk cId="0" sldId="2147483709"/>
            <pc:sldLayoutMk cId="1902442548" sldId="2147483965"/>
          </pc:sldLayoutMkLst>
        </pc:sldLayoutChg>
        <pc:sldLayoutChg chg="del">
          <pc:chgData name="Nathan Morrison" userId="a8088875ec538e5b" providerId="LiveId" clId="{C4567C1E-AB2F-47C1-A15C-9CA7604AAB28}" dt="2021-07-08T20:03:20.591" v="140" actId="2696"/>
          <pc:sldLayoutMkLst>
            <pc:docMk/>
            <pc:sldMasterMk cId="0" sldId="2147483709"/>
            <pc:sldLayoutMk cId="3809705278" sldId="2147483966"/>
          </pc:sldLayoutMkLst>
        </pc:sldLayoutChg>
        <pc:sldLayoutChg chg="del">
          <pc:chgData name="Nathan Morrison" userId="a8088875ec538e5b" providerId="LiveId" clId="{C4567C1E-AB2F-47C1-A15C-9CA7604AAB28}" dt="2021-07-08T20:03:20.592" v="141" actId="2696"/>
          <pc:sldLayoutMkLst>
            <pc:docMk/>
            <pc:sldMasterMk cId="0" sldId="2147483709"/>
            <pc:sldLayoutMk cId="3242415939" sldId="2147483967"/>
          </pc:sldLayoutMkLst>
        </pc:sldLayoutChg>
        <pc:sldLayoutChg chg="del">
          <pc:chgData name="Nathan Morrison" userId="a8088875ec538e5b" providerId="LiveId" clId="{C4567C1E-AB2F-47C1-A15C-9CA7604AAB28}" dt="2021-07-08T20:03:20.592" v="142" actId="2696"/>
          <pc:sldLayoutMkLst>
            <pc:docMk/>
            <pc:sldMasterMk cId="0" sldId="2147483709"/>
            <pc:sldLayoutMk cId="1509589102" sldId="2147483968"/>
          </pc:sldLayoutMkLst>
        </pc:sldLayoutChg>
      </pc:sldMasterChg>
      <pc:sldMasterChg chg="del delSldLayout">
        <pc:chgData name="Nathan Morrison" userId="a8088875ec538e5b" providerId="LiveId" clId="{C4567C1E-AB2F-47C1-A15C-9CA7604AAB28}" dt="2021-07-08T20:03:20.600" v="155" actId="2696"/>
        <pc:sldMasterMkLst>
          <pc:docMk/>
          <pc:sldMasterMk cId="0" sldId="2147483710"/>
        </pc:sldMasterMkLst>
        <pc:sldLayoutChg chg="del">
          <pc:chgData name="Nathan Morrison" userId="a8088875ec538e5b" providerId="LiveId" clId="{C4567C1E-AB2F-47C1-A15C-9CA7604AAB28}" dt="2021-07-08T20:03:20.594" v="144" actId="2696"/>
          <pc:sldLayoutMkLst>
            <pc:docMk/>
            <pc:sldMasterMk cId="0" sldId="2147483710"/>
            <pc:sldLayoutMk cId="3742903997" sldId="2147483969"/>
          </pc:sldLayoutMkLst>
        </pc:sldLayoutChg>
        <pc:sldLayoutChg chg="del">
          <pc:chgData name="Nathan Morrison" userId="a8088875ec538e5b" providerId="LiveId" clId="{C4567C1E-AB2F-47C1-A15C-9CA7604AAB28}" dt="2021-07-08T20:03:20.594" v="145" actId="2696"/>
          <pc:sldLayoutMkLst>
            <pc:docMk/>
            <pc:sldMasterMk cId="0" sldId="2147483710"/>
            <pc:sldLayoutMk cId="961747504" sldId="2147483970"/>
          </pc:sldLayoutMkLst>
        </pc:sldLayoutChg>
        <pc:sldLayoutChg chg="del">
          <pc:chgData name="Nathan Morrison" userId="a8088875ec538e5b" providerId="LiveId" clId="{C4567C1E-AB2F-47C1-A15C-9CA7604AAB28}" dt="2021-07-08T20:03:20.595" v="146" actId="2696"/>
          <pc:sldLayoutMkLst>
            <pc:docMk/>
            <pc:sldMasterMk cId="0" sldId="2147483710"/>
            <pc:sldLayoutMk cId="1841804265" sldId="2147483971"/>
          </pc:sldLayoutMkLst>
        </pc:sldLayoutChg>
        <pc:sldLayoutChg chg="del">
          <pc:chgData name="Nathan Morrison" userId="a8088875ec538e5b" providerId="LiveId" clId="{C4567C1E-AB2F-47C1-A15C-9CA7604AAB28}" dt="2021-07-08T20:03:20.595" v="147" actId="2696"/>
          <pc:sldLayoutMkLst>
            <pc:docMk/>
            <pc:sldMasterMk cId="0" sldId="2147483710"/>
            <pc:sldLayoutMk cId="1850344029" sldId="2147483972"/>
          </pc:sldLayoutMkLst>
        </pc:sldLayoutChg>
        <pc:sldLayoutChg chg="del">
          <pc:chgData name="Nathan Morrison" userId="a8088875ec538e5b" providerId="LiveId" clId="{C4567C1E-AB2F-47C1-A15C-9CA7604AAB28}" dt="2021-07-08T20:03:20.596" v="148" actId="2696"/>
          <pc:sldLayoutMkLst>
            <pc:docMk/>
            <pc:sldMasterMk cId="0" sldId="2147483710"/>
            <pc:sldLayoutMk cId="1267340402" sldId="2147483973"/>
          </pc:sldLayoutMkLst>
        </pc:sldLayoutChg>
        <pc:sldLayoutChg chg="del">
          <pc:chgData name="Nathan Morrison" userId="a8088875ec538e5b" providerId="LiveId" clId="{C4567C1E-AB2F-47C1-A15C-9CA7604AAB28}" dt="2021-07-08T20:03:20.596" v="149" actId="2696"/>
          <pc:sldLayoutMkLst>
            <pc:docMk/>
            <pc:sldMasterMk cId="0" sldId="2147483710"/>
            <pc:sldLayoutMk cId="2019826308" sldId="2147483974"/>
          </pc:sldLayoutMkLst>
        </pc:sldLayoutChg>
        <pc:sldLayoutChg chg="del">
          <pc:chgData name="Nathan Morrison" userId="a8088875ec538e5b" providerId="LiveId" clId="{C4567C1E-AB2F-47C1-A15C-9CA7604AAB28}" dt="2021-07-08T20:03:20.597" v="150" actId="2696"/>
          <pc:sldLayoutMkLst>
            <pc:docMk/>
            <pc:sldMasterMk cId="0" sldId="2147483710"/>
            <pc:sldLayoutMk cId="800211877" sldId="2147483975"/>
          </pc:sldLayoutMkLst>
        </pc:sldLayoutChg>
        <pc:sldLayoutChg chg="del">
          <pc:chgData name="Nathan Morrison" userId="a8088875ec538e5b" providerId="LiveId" clId="{C4567C1E-AB2F-47C1-A15C-9CA7604AAB28}" dt="2021-07-08T20:03:20.597" v="151" actId="2696"/>
          <pc:sldLayoutMkLst>
            <pc:docMk/>
            <pc:sldMasterMk cId="0" sldId="2147483710"/>
            <pc:sldLayoutMk cId="3011055314" sldId="2147483976"/>
          </pc:sldLayoutMkLst>
        </pc:sldLayoutChg>
        <pc:sldLayoutChg chg="del">
          <pc:chgData name="Nathan Morrison" userId="a8088875ec538e5b" providerId="LiveId" clId="{C4567C1E-AB2F-47C1-A15C-9CA7604AAB28}" dt="2021-07-08T20:03:20.598" v="152" actId="2696"/>
          <pc:sldLayoutMkLst>
            <pc:docMk/>
            <pc:sldMasterMk cId="0" sldId="2147483710"/>
            <pc:sldLayoutMk cId="4222213684" sldId="2147483977"/>
          </pc:sldLayoutMkLst>
        </pc:sldLayoutChg>
        <pc:sldLayoutChg chg="del">
          <pc:chgData name="Nathan Morrison" userId="a8088875ec538e5b" providerId="LiveId" clId="{C4567C1E-AB2F-47C1-A15C-9CA7604AAB28}" dt="2021-07-08T20:03:20.599" v="153" actId="2696"/>
          <pc:sldLayoutMkLst>
            <pc:docMk/>
            <pc:sldMasterMk cId="0" sldId="2147483710"/>
            <pc:sldLayoutMk cId="355810091" sldId="2147483978"/>
          </pc:sldLayoutMkLst>
        </pc:sldLayoutChg>
        <pc:sldLayoutChg chg="del">
          <pc:chgData name="Nathan Morrison" userId="a8088875ec538e5b" providerId="LiveId" clId="{C4567C1E-AB2F-47C1-A15C-9CA7604AAB28}" dt="2021-07-08T20:03:20.599" v="154" actId="2696"/>
          <pc:sldLayoutMkLst>
            <pc:docMk/>
            <pc:sldMasterMk cId="0" sldId="2147483710"/>
            <pc:sldLayoutMk cId="3880377316" sldId="2147483979"/>
          </pc:sldLayoutMkLst>
        </pc:sldLayoutChg>
      </pc:sldMasterChg>
      <pc:sldMasterChg chg="del delSldLayout">
        <pc:chgData name="Nathan Morrison" userId="a8088875ec538e5b" providerId="LiveId" clId="{C4567C1E-AB2F-47C1-A15C-9CA7604AAB28}" dt="2021-07-08T20:03:20.607" v="167" actId="2696"/>
        <pc:sldMasterMkLst>
          <pc:docMk/>
          <pc:sldMasterMk cId="0" sldId="2147483711"/>
        </pc:sldMasterMkLst>
        <pc:sldLayoutChg chg="del">
          <pc:chgData name="Nathan Morrison" userId="a8088875ec538e5b" providerId="LiveId" clId="{C4567C1E-AB2F-47C1-A15C-9CA7604AAB28}" dt="2021-07-08T20:03:20.600" v="156" actId="2696"/>
          <pc:sldLayoutMkLst>
            <pc:docMk/>
            <pc:sldMasterMk cId="0" sldId="2147483711"/>
            <pc:sldLayoutMk cId="3651777405" sldId="2147483980"/>
          </pc:sldLayoutMkLst>
        </pc:sldLayoutChg>
        <pc:sldLayoutChg chg="del">
          <pc:chgData name="Nathan Morrison" userId="a8088875ec538e5b" providerId="LiveId" clId="{C4567C1E-AB2F-47C1-A15C-9CA7604AAB28}" dt="2021-07-08T20:03:20.601" v="157" actId="2696"/>
          <pc:sldLayoutMkLst>
            <pc:docMk/>
            <pc:sldMasterMk cId="0" sldId="2147483711"/>
            <pc:sldLayoutMk cId="904398167" sldId="2147483981"/>
          </pc:sldLayoutMkLst>
        </pc:sldLayoutChg>
        <pc:sldLayoutChg chg="del">
          <pc:chgData name="Nathan Morrison" userId="a8088875ec538e5b" providerId="LiveId" clId="{C4567C1E-AB2F-47C1-A15C-9CA7604AAB28}" dt="2021-07-08T20:03:20.601" v="158" actId="2696"/>
          <pc:sldLayoutMkLst>
            <pc:docMk/>
            <pc:sldMasterMk cId="0" sldId="2147483711"/>
            <pc:sldLayoutMk cId="2295423646" sldId="2147483982"/>
          </pc:sldLayoutMkLst>
        </pc:sldLayoutChg>
        <pc:sldLayoutChg chg="del">
          <pc:chgData name="Nathan Morrison" userId="a8088875ec538e5b" providerId="LiveId" clId="{C4567C1E-AB2F-47C1-A15C-9CA7604AAB28}" dt="2021-07-08T20:03:20.602" v="159" actId="2696"/>
          <pc:sldLayoutMkLst>
            <pc:docMk/>
            <pc:sldMasterMk cId="0" sldId="2147483711"/>
            <pc:sldLayoutMk cId="1879324386" sldId="2147483983"/>
          </pc:sldLayoutMkLst>
        </pc:sldLayoutChg>
        <pc:sldLayoutChg chg="del">
          <pc:chgData name="Nathan Morrison" userId="a8088875ec538e5b" providerId="LiveId" clId="{C4567C1E-AB2F-47C1-A15C-9CA7604AAB28}" dt="2021-07-08T20:03:20.602" v="160" actId="2696"/>
          <pc:sldLayoutMkLst>
            <pc:docMk/>
            <pc:sldMasterMk cId="0" sldId="2147483711"/>
            <pc:sldLayoutMk cId="3148546499" sldId="2147483984"/>
          </pc:sldLayoutMkLst>
        </pc:sldLayoutChg>
        <pc:sldLayoutChg chg="del">
          <pc:chgData name="Nathan Morrison" userId="a8088875ec538e5b" providerId="LiveId" clId="{C4567C1E-AB2F-47C1-A15C-9CA7604AAB28}" dt="2021-07-08T20:03:20.603" v="161" actId="2696"/>
          <pc:sldLayoutMkLst>
            <pc:docMk/>
            <pc:sldMasterMk cId="0" sldId="2147483711"/>
            <pc:sldLayoutMk cId="1933462402" sldId="2147483985"/>
          </pc:sldLayoutMkLst>
        </pc:sldLayoutChg>
        <pc:sldLayoutChg chg="del">
          <pc:chgData name="Nathan Morrison" userId="a8088875ec538e5b" providerId="LiveId" clId="{C4567C1E-AB2F-47C1-A15C-9CA7604AAB28}" dt="2021-07-08T20:03:20.603" v="162" actId="2696"/>
          <pc:sldLayoutMkLst>
            <pc:docMk/>
            <pc:sldMasterMk cId="0" sldId="2147483711"/>
            <pc:sldLayoutMk cId="3095186189" sldId="2147483986"/>
          </pc:sldLayoutMkLst>
        </pc:sldLayoutChg>
        <pc:sldLayoutChg chg="del">
          <pc:chgData name="Nathan Morrison" userId="a8088875ec538e5b" providerId="LiveId" clId="{C4567C1E-AB2F-47C1-A15C-9CA7604AAB28}" dt="2021-07-08T20:03:20.604" v="163" actId="2696"/>
          <pc:sldLayoutMkLst>
            <pc:docMk/>
            <pc:sldMasterMk cId="0" sldId="2147483711"/>
            <pc:sldLayoutMk cId="3647730915" sldId="2147483987"/>
          </pc:sldLayoutMkLst>
        </pc:sldLayoutChg>
        <pc:sldLayoutChg chg="del">
          <pc:chgData name="Nathan Morrison" userId="a8088875ec538e5b" providerId="LiveId" clId="{C4567C1E-AB2F-47C1-A15C-9CA7604AAB28}" dt="2021-07-08T20:03:20.604" v="164" actId="2696"/>
          <pc:sldLayoutMkLst>
            <pc:docMk/>
            <pc:sldMasterMk cId="0" sldId="2147483711"/>
            <pc:sldLayoutMk cId="863068694" sldId="2147483988"/>
          </pc:sldLayoutMkLst>
        </pc:sldLayoutChg>
        <pc:sldLayoutChg chg="del">
          <pc:chgData name="Nathan Morrison" userId="a8088875ec538e5b" providerId="LiveId" clId="{C4567C1E-AB2F-47C1-A15C-9CA7604AAB28}" dt="2021-07-08T20:03:20.605" v="165" actId="2696"/>
          <pc:sldLayoutMkLst>
            <pc:docMk/>
            <pc:sldMasterMk cId="0" sldId="2147483711"/>
            <pc:sldLayoutMk cId="2819041264" sldId="2147483989"/>
          </pc:sldLayoutMkLst>
        </pc:sldLayoutChg>
        <pc:sldLayoutChg chg="del">
          <pc:chgData name="Nathan Morrison" userId="a8088875ec538e5b" providerId="LiveId" clId="{C4567C1E-AB2F-47C1-A15C-9CA7604AAB28}" dt="2021-07-08T20:03:20.605" v="166" actId="2696"/>
          <pc:sldLayoutMkLst>
            <pc:docMk/>
            <pc:sldMasterMk cId="0" sldId="2147483711"/>
            <pc:sldLayoutMk cId="2897857987" sldId="2147483990"/>
          </pc:sldLayoutMkLst>
        </pc:sldLayoutChg>
      </pc:sldMasterChg>
      <pc:sldMasterChg chg="del delSldLayout">
        <pc:chgData name="Nathan Morrison" userId="a8088875ec538e5b" providerId="LiveId" clId="{C4567C1E-AB2F-47C1-A15C-9CA7604AAB28}" dt="2021-07-08T20:03:20.613" v="179" actId="2696"/>
        <pc:sldMasterMkLst>
          <pc:docMk/>
          <pc:sldMasterMk cId="0" sldId="2147483712"/>
        </pc:sldMasterMkLst>
        <pc:sldLayoutChg chg="del">
          <pc:chgData name="Nathan Morrison" userId="a8088875ec538e5b" providerId="LiveId" clId="{C4567C1E-AB2F-47C1-A15C-9CA7604AAB28}" dt="2021-07-08T20:03:20.607" v="168" actId="2696"/>
          <pc:sldLayoutMkLst>
            <pc:docMk/>
            <pc:sldMasterMk cId="0" sldId="2147483712"/>
            <pc:sldLayoutMk cId="1629168939" sldId="2147483991"/>
          </pc:sldLayoutMkLst>
        </pc:sldLayoutChg>
        <pc:sldLayoutChg chg="del">
          <pc:chgData name="Nathan Morrison" userId="a8088875ec538e5b" providerId="LiveId" clId="{C4567C1E-AB2F-47C1-A15C-9CA7604AAB28}" dt="2021-07-08T20:03:20.608" v="169" actId="2696"/>
          <pc:sldLayoutMkLst>
            <pc:docMk/>
            <pc:sldMasterMk cId="0" sldId="2147483712"/>
            <pc:sldLayoutMk cId="3215400726" sldId="2147483992"/>
          </pc:sldLayoutMkLst>
        </pc:sldLayoutChg>
        <pc:sldLayoutChg chg="del">
          <pc:chgData name="Nathan Morrison" userId="a8088875ec538e5b" providerId="LiveId" clId="{C4567C1E-AB2F-47C1-A15C-9CA7604AAB28}" dt="2021-07-08T20:03:20.609" v="170" actId="2696"/>
          <pc:sldLayoutMkLst>
            <pc:docMk/>
            <pc:sldMasterMk cId="0" sldId="2147483712"/>
            <pc:sldLayoutMk cId="1906360616" sldId="2147483993"/>
          </pc:sldLayoutMkLst>
        </pc:sldLayoutChg>
        <pc:sldLayoutChg chg="del">
          <pc:chgData name="Nathan Morrison" userId="a8088875ec538e5b" providerId="LiveId" clId="{C4567C1E-AB2F-47C1-A15C-9CA7604AAB28}" dt="2021-07-08T20:03:20.609" v="171" actId="2696"/>
          <pc:sldLayoutMkLst>
            <pc:docMk/>
            <pc:sldMasterMk cId="0" sldId="2147483712"/>
            <pc:sldLayoutMk cId="3818827928" sldId="2147483994"/>
          </pc:sldLayoutMkLst>
        </pc:sldLayoutChg>
        <pc:sldLayoutChg chg="del">
          <pc:chgData name="Nathan Morrison" userId="a8088875ec538e5b" providerId="LiveId" clId="{C4567C1E-AB2F-47C1-A15C-9CA7604AAB28}" dt="2021-07-08T20:03:20.609" v="172" actId="2696"/>
          <pc:sldLayoutMkLst>
            <pc:docMk/>
            <pc:sldMasterMk cId="0" sldId="2147483712"/>
            <pc:sldLayoutMk cId="3072848009" sldId="2147483995"/>
          </pc:sldLayoutMkLst>
        </pc:sldLayoutChg>
        <pc:sldLayoutChg chg="del">
          <pc:chgData name="Nathan Morrison" userId="a8088875ec538e5b" providerId="LiveId" clId="{C4567C1E-AB2F-47C1-A15C-9CA7604AAB28}" dt="2021-07-08T20:03:20.610" v="173" actId="2696"/>
          <pc:sldLayoutMkLst>
            <pc:docMk/>
            <pc:sldMasterMk cId="0" sldId="2147483712"/>
            <pc:sldLayoutMk cId="2099880218" sldId="2147483996"/>
          </pc:sldLayoutMkLst>
        </pc:sldLayoutChg>
        <pc:sldLayoutChg chg="del">
          <pc:chgData name="Nathan Morrison" userId="a8088875ec538e5b" providerId="LiveId" clId="{C4567C1E-AB2F-47C1-A15C-9CA7604AAB28}" dt="2021-07-08T20:03:20.610" v="174" actId="2696"/>
          <pc:sldLayoutMkLst>
            <pc:docMk/>
            <pc:sldMasterMk cId="0" sldId="2147483712"/>
            <pc:sldLayoutMk cId="3080439048" sldId="2147483997"/>
          </pc:sldLayoutMkLst>
        </pc:sldLayoutChg>
        <pc:sldLayoutChg chg="del">
          <pc:chgData name="Nathan Morrison" userId="a8088875ec538e5b" providerId="LiveId" clId="{C4567C1E-AB2F-47C1-A15C-9CA7604AAB28}" dt="2021-07-08T20:03:20.611" v="175" actId="2696"/>
          <pc:sldLayoutMkLst>
            <pc:docMk/>
            <pc:sldMasterMk cId="0" sldId="2147483712"/>
            <pc:sldLayoutMk cId="3438519853" sldId="2147483998"/>
          </pc:sldLayoutMkLst>
        </pc:sldLayoutChg>
        <pc:sldLayoutChg chg="del">
          <pc:chgData name="Nathan Morrison" userId="a8088875ec538e5b" providerId="LiveId" clId="{C4567C1E-AB2F-47C1-A15C-9CA7604AAB28}" dt="2021-07-08T20:03:20.611" v="176" actId="2696"/>
          <pc:sldLayoutMkLst>
            <pc:docMk/>
            <pc:sldMasterMk cId="0" sldId="2147483712"/>
            <pc:sldLayoutMk cId="440176176" sldId="2147483999"/>
          </pc:sldLayoutMkLst>
        </pc:sldLayoutChg>
        <pc:sldLayoutChg chg="del">
          <pc:chgData name="Nathan Morrison" userId="a8088875ec538e5b" providerId="LiveId" clId="{C4567C1E-AB2F-47C1-A15C-9CA7604AAB28}" dt="2021-07-08T20:03:20.612" v="177" actId="2696"/>
          <pc:sldLayoutMkLst>
            <pc:docMk/>
            <pc:sldMasterMk cId="0" sldId="2147483712"/>
            <pc:sldLayoutMk cId="2836632023" sldId="2147484000"/>
          </pc:sldLayoutMkLst>
        </pc:sldLayoutChg>
        <pc:sldLayoutChg chg="del">
          <pc:chgData name="Nathan Morrison" userId="a8088875ec538e5b" providerId="LiveId" clId="{C4567C1E-AB2F-47C1-A15C-9CA7604AAB28}" dt="2021-07-08T20:03:20.612" v="178" actId="2696"/>
          <pc:sldLayoutMkLst>
            <pc:docMk/>
            <pc:sldMasterMk cId="0" sldId="2147483712"/>
            <pc:sldLayoutMk cId="1843592510" sldId="2147484001"/>
          </pc:sldLayoutMkLst>
        </pc:sldLayoutChg>
      </pc:sldMasterChg>
      <pc:sldMasterChg chg="del delSldLayout">
        <pc:chgData name="Nathan Morrison" userId="a8088875ec538e5b" providerId="LiveId" clId="{C4567C1E-AB2F-47C1-A15C-9CA7604AAB28}" dt="2021-07-08T20:03:20.620" v="191" actId="2696"/>
        <pc:sldMasterMkLst>
          <pc:docMk/>
          <pc:sldMasterMk cId="0" sldId="2147483713"/>
        </pc:sldMasterMkLst>
        <pc:sldLayoutChg chg="del">
          <pc:chgData name="Nathan Morrison" userId="a8088875ec538e5b" providerId="LiveId" clId="{C4567C1E-AB2F-47C1-A15C-9CA7604AAB28}" dt="2021-07-08T20:03:20.614" v="180" actId="2696"/>
          <pc:sldLayoutMkLst>
            <pc:docMk/>
            <pc:sldMasterMk cId="0" sldId="2147483713"/>
            <pc:sldLayoutMk cId="3654753832" sldId="2147484002"/>
          </pc:sldLayoutMkLst>
        </pc:sldLayoutChg>
        <pc:sldLayoutChg chg="del">
          <pc:chgData name="Nathan Morrison" userId="a8088875ec538e5b" providerId="LiveId" clId="{C4567C1E-AB2F-47C1-A15C-9CA7604AAB28}" dt="2021-07-08T20:03:20.614" v="181" actId="2696"/>
          <pc:sldLayoutMkLst>
            <pc:docMk/>
            <pc:sldMasterMk cId="0" sldId="2147483713"/>
            <pc:sldLayoutMk cId="2760674341" sldId="2147484003"/>
          </pc:sldLayoutMkLst>
        </pc:sldLayoutChg>
        <pc:sldLayoutChg chg="del">
          <pc:chgData name="Nathan Morrison" userId="a8088875ec538e5b" providerId="LiveId" clId="{C4567C1E-AB2F-47C1-A15C-9CA7604AAB28}" dt="2021-07-08T20:03:20.615" v="182" actId="2696"/>
          <pc:sldLayoutMkLst>
            <pc:docMk/>
            <pc:sldMasterMk cId="0" sldId="2147483713"/>
            <pc:sldLayoutMk cId="2570333378" sldId="2147484004"/>
          </pc:sldLayoutMkLst>
        </pc:sldLayoutChg>
        <pc:sldLayoutChg chg="del">
          <pc:chgData name="Nathan Morrison" userId="a8088875ec538e5b" providerId="LiveId" clId="{C4567C1E-AB2F-47C1-A15C-9CA7604AAB28}" dt="2021-07-08T20:03:20.615" v="183" actId="2696"/>
          <pc:sldLayoutMkLst>
            <pc:docMk/>
            <pc:sldMasterMk cId="0" sldId="2147483713"/>
            <pc:sldLayoutMk cId="1140444492" sldId="2147484005"/>
          </pc:sldLayoutMkLst>
        </pc:sldLayoutChg>
        <pc:sldLayoutChg chg="del">
          <pc:chgData name="Nathan Morrison" userId="a8088875ec538e5b" providerId="LiveId" clId="{C4567C1E-AB2F-47C1-A15C-9CA7604AAB28}" dt="2021-07-08T20:03:20.616" v="184" actId="2696"/>
          <pc:sldLayoutMkLst>
            <pc:docMk/>
            <pc:sldMasterMk cId="0" sldId="2147483713"/>
            <pc:sldLayoutMk cId="2681642625" sldId="2147484006"/>
          </pc:sldLayoutMkLst>
        </pc:sldLayoutChg>
        <pc:sldLayoutChg chg="del">
          <pc:chgData name="Nathan Morrison" userId="a8088875ec538e5b" providerId="LiveId" clId="{C4567C1E-AB2F-47C1-A15C-9CA7604AAB28}" dt="2021-07-08T20:03:20.617" v="185" actId="2696"/>
          <pc:sldLayoutMkLst>
            <pc:docMk/>
            <pc:sldMasterMk cId="0" sldId="2147483713"/>
            <pc:sldLayoutMk cId="399483324" sldId="2147484007"/>
          </pc:sldLayoutMkLst>
        </pc:sldLayoutChg>
        <pc:sldLayoutChg chg="del">
          <pc:chgData name="Nathan Morrison" userId="a8088875ec538e5b" providerId="LiveId" clId="{C4567C1E-AB2F-47C1-A15C-9CA7604AAB28}" dt="2021-07-08T20:03:20.617" v="186" actId="2696"/>
          <pc:sldLayoutMkLst>
            <pc:docMk/>
            <pc:sldMasterMk cId="0" sldId="2147483713"/>
            <pc:sldLayoutMk cId="13163665" sldId="2147484008"/>
          </pc:sldLayoutMkLst>
        </pc:sldLayoutChg>
        <pc:sldLayoutChg chg="del">
          <pc:chgData name="Nathan Morrison" userId="a8088875ec538e5b" providerId="LiveId" clId="{C4567C1E-AB2F-47C1-A15C-9CA7604AAB28}" dt="2021-07-08T20:03:20.618" v="187" actId="2696"/>
          <pc:sldLayoutMkLst>
            <pc:docMk/>
            <pc:sldMasterMk cId="0" sldId="2147483713"/>
            <pc:sldLayoutMk cId="1079325858" sldId="2147484009"/>
          </pc:sldLayoutMkLst>
        </pc:sldLayoutChg>
        <pc:sldLayoutChg chg="del">
          <pc:chgData name="Nathan Morrison" userId="a8088875ec538e5b" providerId="LiveId" clId="{C4567C1E-AB2F-47C1-A15C-9CA7604AAB28}" dt="2021-07-08T20:03:20.618" v="188" actId="2696"/>
          <pc:sldLayoutMkLst>
            <pc:docMk/>
            <pc:sldMasterMk cId="0" sldId="2147483713"/>
            <pc:sldLayoutMk cId="717160706" sldId="2147484010"/>
          </pc:sldLayoutMkLst>
        </pc:sldLayoutChg>
        <pc:sldLayoutChg chg="del">
          <pc:chgData name="Nathan Morrison" userId="a8088875ec538e5b" providerId="LiveId" clId="{C4567C1E-AB2F-47C1-A15C-9CA7604AAB28}" dt="2021-07-08T20:03:20.619" v="189" actId="2696"/>
          <pc:sldLayoutMkLst>
            <pc:docMk/>
            <pc:sldMasterMk cId="0" sldId="2147483713"/>
            <pc:sldLayoutMk cId="2164560774" sldId="2147484011"/>
          </pc:sldLayoutMkLst>
        </pc:sldLayoutChg>
        <pc:sldLayoutChg chg="del">
          <pc:chgData name="Nathan Morrison" userId="a8088875ec538e5b" providerId="LiveId" clId="{C4567C1E-AB2F-47C1-A15C-9CA7604AAB28}" dt="2021-07-08T20:03:20.619" v="190" actId="2696"/>
          <pc:sldLayoutMkLst>
            <pc:docMk/>
            <pc:sldMasterMk cId="0" sldId="2147483713"/>
            <pc:sldLayoutMk cId="2676126345" sldId="2147484012"/>
          </pc:sldLayoutMkLst>
        </pc:sldLayoutChg>
      </pc:sldMasterChg>
      <pc:sldMasterChg chg="del delSldLayout">
        <pc:chgData name="Nathan Morrison" userId="a8088875ec538e5b" providerId="LiveId" clId="{C4567C1E-AB2F-47C1-A15C-9CA7604AAB28}" dt="2021-07-08T20:03:20.627" v="203" actId="2696"/>
        <pc:sldMasterMkLst>
          <pc:docMk/>
          <pc:sldMasterMk cId="0" sldId="2147483714"/>
        </pc:sldMasterMkLst>
        <pc:sldLayoutChg chg="del">
          <pc:chgData name="Nathan Morrison" userId="a8088875ec538e5b" providerId="LiveId" clId="{C4567C1E-AB2F-47C1-A15C-9CA7604AAB28}" dt="2021-07-08T20:03:20.621" v="192" actId="2696"/>
          <pc:sldLayoutMkLst>
            <pc:docMk/>
            <pc:sldMasterMk cId="0" sldId="2147483714"/>
            <pc:sldLayoutMk cId="4085238227" sldId="2147484013"/>
          </pc:sldLayoutMkLst>
        </pc:sldLayoutChg>
        <pc:sldLayoutChg chg="del">
          <pc:chgData name="Nathan Morrison" userId="a8088875ec538e5b" providerId="LiveId" clId="{C4567C1E-AB2F-47C1-A15C-9CA7604AAB28}" dt="2021-07-08T20:03:20.621" v="193" actId="2696"/>
          <pc:sldLayoutMkLst>
            <pc:docMk/>
            <pc:sldMasterMk cId="0" sldId="2147483714"/>
            <pc:sldLayoutMk cId="4145958072" sldId="2147484014"/>
          </pc:sldLayoutMkLst>
        </pc:sldLayoutChg>
        <pc:sldLayoutChg chg="del">
          <pc:chgData name="Nathan Morrison" userId="a8088875ec538e5b" providerId="LiveId" clId="{C4567C1E-AB2F-47C1-A15C-9CA7604AAB28}" dt="2021-07-08T20:03:20.622" v="194" actId="2696"/>
          <pc:sldLayoutMkLst>
            <pc:docMk/>
            <pc:sldMasterMk cId="0" sldId="2147483714"/>
            <pc:sldLayoutMk cId="3883875229" sldId="2147484015"/>
          </pc:sldLayoutMkLst>
        </pc:sldLayoutChg>
        <pc:sldLayoutChg chg="del">
          <pc:chgData name="Nathan Morrison" userId="a8088875ec538e5b" providerId="LiveId" clId="{C4567C1E-AB2F-47C1-A15C-9CA7604AAB28}" dt="2021-07-08T20:03:20.622" v="195" actId="2696"/>
          <pc:sldLayoutMkLst>
            <pc:docMk/>
            <pc:sldMasterMk cId="0" sldId="2147483714"/>
            <pc:sldLayoutMk cId="3875266417" sldId="2147484016"/>
          </pc:sldLayoutMkLst>
        </pc:sldLayoutChg>
        <pc:sldLayoutChg chg="del">
          <pc:chgData name="Nathan Morrison" userId="a8088875ec538e5b" providerId="LiveId" clId="{C4567C1E-AB2F-47C1-A15C-9CA7604AAB28}" dt="2021-07-08T20:03:20.623" v="196" actId="2696"/>
          <pc:sldLayoutMkLst>
            <pc:docMk/>
            <pc:sldMasterMk cId="0" sldId="2147483714"/>
            <pc:sldLayoutMk cId="1684236502" sldId="2147484017"/>
          </pc:sldLayoutMkLst>
        </pc:sldLayoutChg>
        <pc:sldLayoutChg chg="del">
          <pc:chgData name="Nathan Morrison" userId="a8088875ec538e5b" providerId="LiveId" clId="{C4567C1E-AB2F-47C1-A15C-9CA7604AAB28}" dt="2021-07-08T20:03:20.623" v="197" actId="2696"/>
          <pc:sldLayoutMkLst>
            <pc:docMk/>
            <pc:sldMasterMk cId="0" sldId="2147483714"/>
            <pc:sldLayoutMk cId="4147004421" sldId="2147484018"/>
          </pc:sldLayoutMkLst>
        </pc:sldLayoutChg>
        <pc:sldLayoutChg chg="del">
          <pc:chgData name="Nathan Morrison" userId="a8088875ec538e5b" providerId="LiveId" clId="{C4567C1E-AB2F-47C1-A15C-9CA7604AAB28}" dt="2021-07-08T20:03:20.624" v="198" actId="2696"/>
          <pc:sldLayoutMkLst>
            <pc:docMk/>
            <pc:sldMasterMk cId="0" sldId="2147483714"/>
            <pc:sldLayoutMk cId="4024941251" sldId="2147484019"/>
          </pc:sldLayoutMkLst>
        </pc:sldLayoutChg>
        <pc:sldLayoutChg chg="del">
          <pc:chgData name="Nathan Morrison" userId="a8088875ec538e5b" providerId="LiveId" clId="{C4567C1E-AB2F-47C1-A15C-9CA7604AAB28}" dt="2021-07-08T20:03:20.624" v="199" actId="2696"/>
          <pc:sldLayoutMkLst>
            <pc:docMk/>
            <pc:sldMasterMk cId="0" sldId="2147483714"/>
            <pc:sldLayoutMk cId="3559608948" sldId="2147484020"/>
          </pc:sldLayoutMkLst>
        </pc:sldLayoutChg>
        <pc:sldLayoutChg chg="del">
          <pc:chgData name="Nathan Morrison" userId="a8088875ec538e5b" providerId="LiveId" clId="{C4567C1E-AB2F-47C1-A15C-9CA7604AAB28}" dt="2021-07-08T20:03:20.625" v="200" actId="2696"/>
          <pc:sldLayoutMkLst>
            <pc:docMk/>
            <pc:sldMasterMk cId="0" sldId="2147483714"/>
            <pc:sldLayoutMk cId="1570329469" sldId="2147484021"/>
          </pc:sldLayoutMkLst>
        </pc:sldLayoutChg>
        <pc:sldLayoutChg chg="del">
          <pc:chgData name="Nathan Morrison" userId="a8088875ec538e5b" providerId="LiveId" clId="{C4567C1E-AB2F-47C1-A15C-9CA7604AAB28}" dt="2021-07-08T20:03:20.625" v="201" actId="2696"/>
          <pc:sldLayoutMkLst>
            <pc:docMk/>
            <pc:sldMasterMk cId="0" sldId="2147483714"/>
            <pc:sldLayoutMk cId="3294857470" sldId="2147484022"/>
          </pc:sldLayoutMkLst>
        </pc:sldLayoutChg>
        <pc:sldLayoutChg chg="del">
          <pc:chgData name="Nathan Morrison" userId="a8088875ec538e5b" providerId="LiveId" clId="{C4567C1E-AB2F-47C1-A15C-9CA7604AAB28}" dt="2021-07-08T20:03:20.626" v="202" actId="2696"/>
          <pc:sldLayoutMkLst>
            <pc:docMk/>
            <pc:sldMasterMk cId="0" sldId="2147483714"/>
            <pc:sldLayoutMk cId="3174214748" sldId="2147484023"/>
          </pc:sldLayoutMkLst>
        </pc:sldLayoutChg>
      </pc:sldMasterChg>
      <pc:sldMasterChg chg="del delSldLayout">
        <pc:chgData name="Nathan Morrison" userId="a8088875ec538e5b" providerId="LiveId" clId="{C4567C1E-AB2F-47C1-A15C-9CA7604AAB28}" dt="2021-07-08T20:03:20.633" v="215" actId="2696"/>
        <pc:sldMasterMkLst>
          <pc:docMk/>
          <pc:sldMasterMk cId="0" sldId="2147483715"/>
        </pc:sldMasterMkLst>
        <pc:sldLayoutChg chg="del">
          <pc:chgData name="Nathan Morrison" userId="a8088875ec538e5b" providerId="LiveId" clId="{C4567C1E-AB2F-47C1-A15C-9CA7604AAB28}" dt="2021-07-08T20:03:20.627" v="204" actId="2696"/>
          <pc:sldLayoutMkLst>
            <pc:docMk/>
            <pc:sldMasterMk cId="0" sldId="2147483715"/>
            <pc:sldLayoutMk cId="3639851303" sldId="2147484024"/>
          </pc:sldLayoutMkLst>
        </pc:sldLayoutChg>
        <pc:sldLayoutChg chg="del">
          <pc:chgData name="Nathan Morrison" userId="a8088875ec538e5b" providerId="LiveId" clId="{C4567C1E-AB2F-47C1-A15C-9CA7604AAB28}" dt="2021-07-08T20:03:20.628" v="205" actId="2696"/>
          <pc:sldLayoutMkLst>
            <pc:docMk/>
            <pc:sldMasterMk cId="0" sldId="2147483715"/>
            <pc:sldLayoutMk cId="4263829108" sldId="2147484025"/>
          </pc:sldLayoutMkLst>
        </pc:sldLayoutChg>
        <pc:sldLayoutChg chg="del">
          <pc:chgData name="Nathan Morrison" userId="a8088875ec538e5b" providerId="LiveId" clId="{C4567C1E-AB2F-47C1-A15C-9CA7604AAB28}" dt="2021-07-08T20:03:20.628" v="206" actId="2696"/>
          <pc:sldLayoutMkLst>
            <pc:docMk/>
            <pc:sldMasterMk cId="0" sldId="2147483715"/>
            <pc:sldLayoutMk cId="2173931725" sldId="2147484026"/>
          </pc:sldLayoutMkLst>
        </pc:sldLayoutChg>
        <pc:sldLayoutChg chg="del">
          <pc:chgData name="Nathan Morrison" userId="a8088875ec538e5b" providerId="LiveId" clId="{C4567C1E-AB2F-47C1-A15C-9CA7604AAB28}" dt="2021-07-08T20:03:20.629" v="207" actId="2696"/>
          <pc:sldLayoutMkLst>
            <pc:docMk/>
            <pc:sldMasterMk cId="0" sldId="2147483715"/>
            <pc:sldLayoutMk cId="506853593" sldId="2147484027"/>
          </pc:sldLayoutMkLst>
        </pc:sldLayoutChg>
        <pc:sldLayoutChg chg="del">
          <pc:chgData name="Nathan Morrison" userId="a8088875ec538e5b" providerId="LiveId" clId="{C4567C1E-AB2F-47C1-A15C-9CA7604AAB28}" dt="2021-07-08T20:03:20.629" v="208" actId="2696"/>
          <pc:sldLayoutMkLst>
            <pc:docMk/>
            <pc:sldMasterMk cId="0" sldId="2147483715"/>
            <pc:sldLayoutMk cId="3374990461" sldId="2147484028"/>
          </pc:sldLayoutMkLst>
        </pc:sldLayoutChg>
        <pc:sldLayoutChg chg="del">
          <pc:chgData name="Nathan Morrison" userId="a8088875ec538e5b" providerId="LiveId" clId="{C4567C1E-AB2F-47C1-A15C-9CA7604AAB28}" dt="2021-07-08T20:03:20.630" v="209" actId="2696"/>
          <pc:sldLayoutMkLst>
            <pc:docMk/>
            <pc:sldMasterMk cId="0" sldId="2147483715"/>
            <pc:sldLayoutMk cId="2493130073" sldId="2147484029"/>
          </pc:sldLayoutMkLst>
        </pc:sldLayoutChg>
        <pc:sldLayoutChg chg="del">
          <pc:chgData name="Nathan Morrison" userId="a8088875ec538e5b" providerId="LiveId" clId="{C4567C1E-AB2F-47C1-A15C-9CA7604AAB28}" dt="2021-07-08T20:03:20.630" v="210" actId="2696"/>
          <pc:sldLayoutMkLst>
            <pc:docMk/>
            <pc:sldMasterMk cId="0" sldId="2147483715"/>
            <pc:sldLayoutMk cId="3249750398" sldId="2147484030"/>
          </pc:sldLayoutMkLst>
        </pc:sldLayoutChg>
        <pc:sldLayoutChg chg="del">
          <pc:chgData name="Nathan Morrison" userId="a8088875ec538e5b" providerId="LiveId" clId="{C4567C1E-AB2F-47C1-A15C-9CA7604AAB28}" dt="2021-07-08T20:03:20.631" v="211" actId="2696"/>
          <pc:sldLayoutMkLst>
            <pc:docMk/>
            <pc:sldMasterMk cId="0" sldId="2147483715"/>
            <pc:sldLayoutMk cId="384919773" sldId="2147484031"/>
          </pc:sldLayoutMkLst>
        </pc:sldLayoutChg>
        <pc:sldLayoutChg chg="del">
          <pc:chgData name="Nathan Morrison" userId="a8088875ec538e5b" providerId="LiveId" clId="{C4567C1E-AB2F-47C1-A15C-9CA7604AAB28}" dt="2021-07-08T20:03:20.631" v="212" actId="2696"/>
          <pc:sldLayoutMkLst>
            <pc:docMk/>
            <pc:sldMasterMk cId="0" sldId="2147483715"/>
            <pc:sldLayoutMk cId="3207498242" sldId="2147484032"/>
          </pc:sldLayoutMkLst>
        </pc:sldLayoutChg>
        <pc:sldLayoutChg chg="del">
          <pc:chgData name="Nathan Morrison" userId="a8088875ec538e5b" providerId="LiveId" clId="{C4567C1E-AB2F-47C1-A15C-9CA7604AAB28}" dt="2021-07-08T20:03:20.632" v="213" actId="2696"/>
          <pc:sldLayoutMkLst>
            <pc:docMk/>
            <pc:sldMasterMk cId="0" sldId="2147483715"/>
            <pc:sldLayoutMk cId="3759689822" sldId="2147484033"/>
          </pc:sldLayoutMkLst>
        </pc:sldLayoutChg>
        <pc:sldLayoutChg chg="del">
          <pc:chgData name="Nathan Morrison" userId="a8088875ec538e5b" providerId="LiveId" clId="{C4567C1E-AB2F-47C1-A15C-9CA7604AAB28}" dt="2021-07-08T20:03:20.632" v="214" actId="2696"/>
          <pc:sldLayoutMkLst>
            <pc:docMk/>
            <pc:sldMasterMk cId="0" sldId="2147483715"/>
            <pc:sldLayoutMk cId="2981925316" sldId="214748403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68680217-AC4C-4144-8F39-ACDD974AF578}" type="slidenum">
              <a:rPr lang="en-US"/>
              <a:pPr>
                <a:defRPr/>
              </a:pPr>
              <a:t>‹#›</a:t>
            </a:fld>
            <a:endParaRPr lang="en-US"/>
          </a:p>
        </p:txBody>
      </p:sp>
    </p:spTree>
    <p:extLst>
      <p:ext uri="{BB962C8B-B14F-4D97-AF65-F5344CB8AC3E}">
        <p14:creationId xmlns:p14="http://schemas.microsoft.com/office/powerpoint/2010/main" val="3396296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3D412624-0F85-4C44-838D-D8B3DB56D910}" type="slidenum">
              <a:rPr lang="en-US"/>
              <a:pPr>
                <a:defRPr/>
              </a:pPr>
              <a:t>‹#›</a:t>
            </a:fld>
            <a:endParaRPr lang="en-US"/>
          </a:p>
        </p:txBody>
      </p:sp>
    </p:spTree>
    <p:extLst>
      <p:ext uri="{BB962C8B-B14F-4D97-AF65-F5344CB8AC3E}">
        <p14:creationId xmlns:p14="http://schemas.microsoft.com/office/powerpoint/2010/main" val="437461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a:p>
            <a:pPr eaLnBrk="1" hangingPunct="1"/>
            <a:r>
              <a:rPr lang="en-US" dirty="0"/>
              <a:t>Images:</a:t>
            </a:r>
          </a:p>
          <a:p>
            <a:pPr eaLnBrk="1" hangingPunct="1"/>
            <a:r>
              <a:rPr lang="en-US" dirty="0"/>
              <a:t>-Painting by Alfred Lee based on “eye witness” accounts of George </a:t>
            </a:r>
            <a:r>
              <a:rPr lang="en-US" dirty="0" err="1"/>
              <a:t>Hagopian</a:t>
            </a:r>
            <a:endParaRPr lang="en-US" dirty="0"/>
          </a:p>
          <a:p>
            <a:pPr eaLnBrk="1" hangingPunct="1"/>
            <a:r>
              <a:rPr lang="en-US" dirty="0"/>
              <a:t>*George </a:t>
            </a:r>
            <a:r>
              <a:rPr lang="en-US" dirty="0" err="1"/>
              <a:t>Hagopian</a:t>
            </a:r>
            <a:r>
              <a:rPr lang="en-US" dirty="0"/>
              <a:t> claimed to have visited and even climbed up on top of the ark many times in the years of 1906-1907 as a boy, and later gave his “eye witness” descriptions of the ark in the 1970’s.</a:t>
            </a:r>
          </a:p>
          <a:p>
            <a:pPr eaLnBrk="1" hangingPunct="1"/>
            <a:endParaRPr lang="en-US" dirty="0"/>
          </a:p>
          <a:p>
            <a:pPr eaLnBrk="1" hangingPunct="1"/>
            <a:r>
              <a:rPr lang="en-US" dirty="0"/>
              <a:t>-Official</a:t>
            </a:r>
            <a:r>
              <a:rPr lang="en-US" baseline="0" dirty="0"/>
              <a:t> Movie Poster for Darren </a:t>
            </a:r>
            <a:r>
              <a:rPr lang="en-US" baseline="0" dirty="0" err="1"/>
              <a:t>Aronofsky’s</a:t>
            </a:r>
            <a:r>
              <a:rPr lang="en-US" baseline="0" dirty="0"/>
              <a:t> ‘Noah,’ courtesy of Paramount Pictures</a:t>
            </a:r>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BB850FD-BA66-4AB4-843D-A06B8339C65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42946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2BB850FD-BA66-4AB4-843D-A06B8339C652}" type="slidenum">
              <a:rPr lang="en-US" sz="1200" b="0" smtClean="0">
                <a:latin typeface="Times New Roman" pitchFamily="18" charset="0"/>
              </a:rPr>
              <a:pPr eaLnBrk="1" hangingPunct="1"/>
              <a:t>11</a:t>
            </a:fld>
            <a:endParaRPr lang="en-US" sz="1200" b="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11F73A41-2600-458F-8065-6BC66095315A}" type="slidenum">
              <a:rPr lang="en-US" sz="1200" b="0" smtClean="0">
                <a:latin typeface="Times New Roman" pitchFamily="18" charset="0"/>
              </a:rPr>
              <a:pPr eaLnBrk="1" hangingPunct="1"/>
              <a:t>12</a:t>
            </a:fld>
            <a:endParaRPr lang="en-US" sz="1200" b="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97B6C6A6-D001-4EBB-8F41-4F3B361D8154}" type="slidenum">
              <a:rPr lang="en-US" sz="1200" b="0" smtClean="0">
                <a:latin typeface="Times New Roman" pitchFamily="18" charset="0"/>
              </a:rPr>
              <a:pPr eaLnBrk="1" hangingPunct="1"/>
              <a:t>13</a:t>
            </a:fld>
            <a:endParaRPr lang="en-US" sz="1200" b="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97B6C6A6-D001-4EBB-8F41-4F3B361D8154}" type="slidenum">
              <a:rPr lang="en-US" sz="1200" b="0" smtClean="0">
                <a:latin typeface="Times New Roman" pitchFamily="18" charset="0"/>
              </a:rPr>
              <a:pPr eaLnBrk="1" hangingPunct="1"/>
              <a:t>14</a:t>
            </a:fld>
            <a:endParaRPr lang="en-US" sz="1200" b="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8848170"/>
            <a:ext cx="2971800" cy="465693"/>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sweeping visuals grounded by strong performances in service of a timeless tale told on a human scale, Darren </a:t>
            </a:r>
            <a:r>
              <a:rPr lang="en-US" dirty="0" err="1"/>
              <a:t>Aronofsky's</a:t>
            </a:r>
            <a:r>
              <a:rPr lang="en-US" dirty="0"/>
              <a:t> Noah brings the Bible epic into the 21st century.” (http://www.rottentomatoes.com/m/noah_2014/)</a:t>
            </a:r>
          </a:p>
          <a:p>
            <a:endParaRPr lang="en-US" dirty="0"/>
          </a:p>
          <a:p>
            <a:r>
              <a:rPr lang="en-US" dirty="0"/>
              <a:t>Some “religious leaders” from the Jewish and denominations even endorsed it, “including Leaders from organizations like the American Bible Society, National Catholic Register, The King's College, Q Ideas, Hollywood Prayer Network, and Focus on the Family.” (http://www.huffingtonpost.com/2014/03/22/noah-film-evangelicals_n_5009259.html)</a:t>
            </a:r>
          </a:p>
          <a:p>
            <a:endParaRPr lang="en-US" dirty="0"/>
          </a:p>
          <a:p>
            <a:r>
              <a:rPr lang="en-US" dirty="0"/>
              <a:t>Focus on the Family president Jim Daly said of </a:t>
            </a:r>
            <a:r>
              <a:rPr lang="en-US" dirty="0" err="1"/>
              <a:t>Aronofsky’s</a:t>
            </a:r>
            <a:r>
              <a:rPr lang="en-US" dirty="0"/>
              <a:t> ‘Noah,’ “Noah is a creative interpretation of the Scriptural account that allows us to imagine the deep struggles Noah may have wrestled with as he answered God’s call on his life. This cinematic vision of Noah’s story gives Christians a great opportunity to engage our culture with the biblical Noah, and to have conversations with friends and family about matters of eternal significance.” (http://time.com/35667/noah-movie-religious-leaders/)</a:t>
            </a:r>
          </a:p>
          <a:p>
            <a:endParaRPr lang="en-US" dirty="0"/>
          </a:p>
          <a:p>
            <a:r>
              <a:rPr lang="en-US" dirty="0"/>
              <a:t>Ken Ham, president of the Creation Museum in Kentucky, said, “It is an unbiblical, pagan film from its start.” (http://time.com/42274/ken-ham-the-unbiblical-noah-is-a-fable-of-a-film/) </a:t>
            </a:r>
          </a:p>
        </p:txBody>
      </p:sp>
      <p:sp>
        <p:nvSpPr>
          <p:cNvPr id="4" name="Slide Number Placeholder 3"/>
          <p:cNvSpPr>
            <a:spLocks noGrp="1"/>
          </p:cNvSpPr>
          <p:nvPr>
            <p:ph type="sldNum" sz="quarter" idx="10"/>
          </p:nvPr>
        </p:nvSpPr>
        <p:spPr/>
        <p:txBody>
          <a:bodyPr/>
          <a:lstStyle/>
          <a:p>
            <a:pPr>
              <a:defRPr/>
            </a:pPr>
            <a:fld id="{3D412624-0F85-4C44-838D-D8B3DB56D910}" type="slidenum">
              <a:rPr lang="en-US" smtClean="0"/>
              <a:pPr>
                <a:defRPr/>
              </a:pPr>
              <a:t>2</a:t>
            </a:fld>
            <a:endParaRPr lang="en-US"/>
          </a:p>
        </p:txBody>
      </p:sp>
    </p:spTree>
    <p:extLst>
      <p:ext uri="{BB962C8B-B14F-4D97-AF65-F5344CB8AC3E}">
        <p14:creationId xmlns:p14="http://schemas.microsoft.com/office/powerpoint/2010/main" val="415336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director, Darren </a:t>
            </a:r>
            <a:r>
              <a:rPr lang="en-US" dirty="0" err="1"/>
              <a:t>Aronofsky</a:t>
            </a:r>
            <a:r>
              <a:rPr lang="en-US" dirty="0"/>
              <a:t>, is a self-avowed atheist, and publicly stated before the film’s release that ‘Noah’ was to be both an environmentalist propaganda piece, and the “least Biblical” Bible film ever made. (http://p.washingtontimes.com/news/2014/mar/24/atheist-noah-director-brags-film-least-biblical-bi/) </a:t>
            </a:r>
          </a:p>
          <a:p>
            <a:endParaRPr lang="en-US" dirty="0"/>
          </a:p>
          <a:p>
            <a:r>
              <a:rPr lang="en-US" dirty="0"/>
              <a:t>-It depicts evolutionary creation, “one that is presented through an evolutionary lens, albeit a theistic one.” (http://www.theblaze.com/stories/2014/02/26/some-of-you-youre-going-to-cringe-insiders-unveil-theological-themes-in-noah-movie/)</a:t>
            </a:r>
          </a:p>
          <a:p>
            <a:endParaRPr lang="en-US" dirty="0"/>
          </a:p>
          <a:p>
            <a:r>
              <a:rPr lang="en-US" dirty="0"/>
              <a:t>-Producer Scott Franklin told Entertainment Weekly, “Noah is a very short section of the Bible with a lot of gaps, so we definitely had to take some creative expression in it. But I think we stayed very true to the story and didn't really deviate from the Bible, despite the six-armed angels.” (“Hollywood Finds God (Again),” Entertainment Weekly, January 25/February 1, 2013, p. 22 by Grady Smith)</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D412624-0F85-4C44-838D-D8B3DB56D910}" type="slidenum">
              <a:rPr lang="en-US" smtClean="0"/>
              <a:pPr>
                <a:defRPr/>
              </a:pPr>
              <a:t>3</a:t>
            </a:fld>
            <a:endParaRPr lang="en-US"/>
          </a:p>
        </p:txBody>
      </p:sp>
    </p:spTree>
    <p:extLst>
      <p:ext uri="{BB962C8B-B14F-4D97-AF65-F5344CB8AC3E}">
        <p14:creationId xmlns:p14="http://schemas.microsoft.com/office/powerpoint/2010/main" val="415336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412624-0F85-4C44-838D-D8B3DB56D910}" type="slidenum">
              <a:rPr lang="en-US" smtClean="0"/>
              <a:pPr>
                <a:defRPr/>
              </a:pPr>
              <a:t>4</a:t>
            </a:fld>
            <a:endParaRPr lang="en-US"/>
          </a:p>
        </p:txBody>
      </p:sp>
    </p:spTree>
    <p:extLst>
      <p:ext uri="{BB962C8B-B14F-4D97-AF65-F5344CB8AC3E}">
        <p14:creationId xmlns:p14="http://schemas.microsoft.com/office/powerpoint/2010/main" val="415336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D412624-0F85-4C44-838D-D8B3DB56D910}" type="slidenum">
              <a:rPr lang="en-US" smtClean="0"/>
              <a:pPr>
                <a:defRPr/>
              </a:pPr>
              <a:t>5</a:t>
            </a:fld>
            <a:endParaRPr lang="en-US"/>
          </a:p>
        </p:txBody>
      </p:sp>
    </p:spTree>
    <p:extLst>
      <p:ext uri="{BB962C8B-B14F-4D97-AF65-F5344CB8AC3E}">
        <p14:creationId xmlns:p14="http://schemas.microsoft.com/office/powerpoint/2010/main" val="512377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4B8F3765-70BC-43C6-9D68-552D838D7B23}" type="slidenum">
              <a:rPr lang="en-US" sz="1200" b="0" smtClean="0">
                <a:latin typeface="Times New Roman" pitchFamily="18" charset="0"/>
              </a:rPr>
              <a:pPr eaLnBrk="1" hangingPunct="1"/>
              <a:t>6</a:t>
            </a:fld>
            <a:endParaRPr lang="en-US" sz="1200" b="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D412624-0F85-4C44-838D-D8B3DB56D910}" type="slidenum">
              <a:rPr lang="en-US" smtClean="0"/>
              <a:pPr>
                <a:defRPr/>
              </a:pPr>
              <a:t>7</a:t>
            </a:fld>
            <a:endParaRPr lang="en-US"/>
          </a:p>
        </p:txBody>
      </p:sp>
    </p:spTree>
    <p:extLst>
      <p:ext uri="{BB962C8B-B14F-4D97-AF65-F5344CB8AC3E}">
        <p14:creationId xmlns:p14="http://schemas.microsoft.com/office/powerpoint/2010/main" val="78719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D412624-0F85-4C44-838D-D8B3DB56D910}" type="slidenum">
              <a:rPr lang="en-US" smtClean="0"/>
              <a:pPr>
                <a:defRPr/>
              </a:pPr>
              <a:t>8</a:t>
            </a:fld>
            <a:endParaRPr lang="en-US"/>
          </a:p>
        </p:txBody>
      </p:sp>
    </p:spTree>
    <p:extLst>
      <p:ext uri="{BB962C8B-B14F-4D97-AF65-F5344CB8AC3E}">
        <p14:creationId xmlns:p14="http://schemas.microsoft.com/office/powerpoint/2010/main" val="2395232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fld id="{2BB850FD-BA66-4AB4-843D-A06B8339C652}" type="slidenum">
              <a:rPr lang="en-US" sz="1200" b="0" smtClean="0">
                <a:latin typeface="Times New Roman" pitchFamily="18" charset="0"/>
              </a:rPr>
              <a:pPr eaLnBrk="1" hangingPunct="1"/>
              <a:t>9</a:t>
            </a:fld>
            <a:endParaRPr lang="en-US" sz="1200" b="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52EFF297-52F3-4F3D-A2B2-BD73046C55F0}"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Biblical Noah Vs. Hollywood Noah</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Biblical Noah Vs. Hollywood Noah</a:t>
            </a:r>
          </a:p>
        </p:txBody>
      </p:sp>
      <p:sp>
        <p:nvSpPr>
          <p:cNvPr id="6" name="Slide Number Placeholder 5"/>
          <p:cNvSpPr>
            <a:spLocks noGrp="1"/>
          </p:cNvSpPr>
          <p:nvPr>
            <p:ph type="sldNum" sz="quarter" idx="12"/>
          </p:nvPr>
        </p:nvSpPr>
        <p:spPr/>
        <p:txBody>
          <a:bodyPr/>
          <a:lstStyle/>
          <a:p>
            <a:pPr>
              <a:defRPr/>
            </a:pPr>
            <a:fld id="{FAC0C44F-8234-4FD7-965B-593C381164A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Biblical Noah Vs. Hollywood Noah</a:t>
            </a:r>
          </a:p>
        </p:txBody>
      </p:sp>
      <p:sp>
        <p:nvSpPr>
          <p:cNvPr id="6" name="Slide Number Placeholder 5"/>
          <p:cNvSpPr>
            <a:spLocks noGrp="1"/>
          </p:cNvSpPr>
          <p:nvPr>
            <p:ph type="sldNum" sz="quarter" idx="12"/>
          </p:nvPr>
        </p:nvSpPr>
        <p:spPr/>
        <p:txBody>
          <a:bodyPr/>
          <a:lstStyle/>
          <a:p>
            <a:pPr>
              <a:defRPr/>
            </a:pPr>
            <a:fld id="{2436802C-3892-4A42-A2FF-3AF4B6F09150}"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467964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777313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46310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498661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125407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196735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036546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51632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1FC306F1-1849-4937-880E-43061E22462F}"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Biblical Noah Vs. Hollywood Noah</a:t>
            </a:r>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858209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648283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264669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12D48F57-AEB5-4CF0-AA11-ABB9D76B31C7}"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Biblical Noah Vs. Hollywood Noah</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7A3141E0-AD4C-4C0A-B601-DB9ABB8B0B6E}"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Biblical Noah Vs. Hollywood Noah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07FF542C-1FBC-475D-B0E4-666631AC9CAA}"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Biblical Noah Vs. Hollywood Noah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D46EF6AD-F72D-4545-A1DE-01E1EA24E225}"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Biblical Noah Vs. Hollywood Noah</a:t>
            </a:r>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3814ED53-343C-4216-8CBE-A3E3C06887DF}"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Biblical Noah Vs. Hollywood Noah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2AAB02F7-4001-4D71-9FB7-2179042E868E}"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Biblical Noah Vs. Hollywood Noah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BA6BCFEC-F58A-4F20-AC06-2AE0502A65FC}"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Biblical Noah Vs. Hollywood Noah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Biblical Noah Vs. Hollywood Noah</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6B9F0B3C-F2FF-4B38-BB7B-8AB324E56E5F}"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As A Hen Gathers Her Chicks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2408591152"/>
      </p:ext>
    </p:extLst>
  </p:cSld>
  <p:clrMap bg1="dk2" tx1="lt1" bg2="dk1" tx2="lt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
          <p:cNvSpPr>
            <a:spLocks noGrp="1" noChangeArrowheads="1"/>
          </p:cNvSpPr>
          <p:nvPr>
            <p:ph type="title"/>
          </p:nvPr>
        </p:nvSpPr>
        <p:spPr>
          <a:xfrm>
            <a:off x="0" y="0"/>
            <a:ext cx="9144000" cy="2492254"/>
          </a:xfrm>
        </p:spPr>
        <p:txBody>
          <a:bodyPr>
            <a:normAutofit fontScale="90000"/>
          </a:bodyPr>
          <a:lstStyle/>
          <a:p>
            <a:pPr algn="ctr"/>
            <a:r>
              <a:rPr lang="en-US" sz="4400" u="sng" dirty="0">
                <a:solidFill>
                  <a:srgbClr val="66FFFF"/>
                </a:solidFill>
                <a:latin typeface="Arial" pitchFamily="34" charset="0"/>
                <a:cs typeface="Arial" pitchFamily="34" charset="0"/>
              </a:rPr>
              <a:t>Biblical Noah vs. Hollywood Noah</a:t>
            </a:r>
            <a:br>
              <a:rPr lang="en-US" sz="2400" dirty="0">
                <a:solidFill>
                  <a:srgbClr val="FFFF00"/>
                </a:solidFill>
                <a:latin typeface="Arial" pitchFamily="34" charset="0"/>
                <a:cs typeface="Arial" pitchFamily="34" charset="0"/>
              </a:rPr>
            </a:br>
            <a:br>
              <a:rPr lang="en-US" sz="2400" dirty="0">
                <a:solidFill>
                  <a:srgbClr val="FFFF00"/>
                </a:solidFill>
                <a:latin typeface="Arial" pitchFamily="34" charset="0"/>
                <a:cs typeface="Arial" pitchFamily="34" charset="0"/>
              </a:rPr>
            </a:br>
            <a:r>
              <a:rPr lang="en-US" sz="3100" b="1" dirty="0">
                <a:solidFill>
                  <a:schemeClr val="tx1"/>
                </a:solidFill>
                <a:latin typeface="Arial" pitchFamily="34" charset="0"/>
                <a:cs typeface="Arial" pitchFamily="34" charset="0"/>
              </a:rPr>
              <a:t>Text: </a:t>
            </a:r>
            <a:br>
              <a:rPr lang="en-US" sz="3100" b="1" dirty="0">
                <a:solidFill>
                  <a:schemeClr val="tx1"/>
                </a:solidFill>
                <a:latin typeface="Arial" pitchFamily="34" charset="0"/>
                <a:cs typeface="Arial" pitchFamily="34" charset="0"/>
              </a:rPr>
            </a:br>
            <a:r>
              <a:rPr lang="en-US" sz="4000" b="1" dirty="0">
                <a:solidFill>
                  <a:schemeClr val="tx1"/>
                </a:solidFill>
                <a:latin typeface="Arial" pitchFamily="34" charset="0"/>
                <a:cs typeface="Arial" pitchFamily="34" charset="0"/>
              </a:rPr>
              <a:t>Genesis 6:8-9; 7:1</a:t>
            </a:r>
            <a:br>
              <a:rPr lang="en-US" sz="3100" b="1" dirty="0">
                <a:solidFill>
                  <a:schemeClr val="tx1"/>
                </a:solidFill>
                <a:latin typeface="Arial" pitchFamily="34" charset="0"/>
                <a:cs typeface="Arial" pitchFamily="34" charset="0"/>
              </a:rPr>
            </a:br>
            <a:endParaRPr lang="en-US" sz="2800" b="1" dirty="0">
              <a:solidFill>
                <a:schemeClr val="tx1"/>
              </a:solidFill>
              <a:latin typeface="Arial" pitchFamily="34" charset="0"/>
              <a:cs typeface="Arial" pitchFamily="34" charset="0"/>
            </a:endParaRPr>
          </a:p>
        </p:txBody>
      </p:sp>
      <p:pic>
        <p:nvPicPr>
          <p:cNvPr id="30723" name="Picture 4" descr="ark_in_wav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4750625" cy="307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5"/>
          <p:cNvSpPr txBox="1">
            <a:spLocks noChangeArrowheads="1"/>
          </p:cNvSpPr>
          <p:nvPr/>
        </p:nvSpPr>
        <p:spPr bwMode="auto">
          <a:xfrm>
            <a:off x="0" y="5818810"/>
            <a:ext cx="4750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sz="1400" b="0" i="1" dirty="0"/>
              <a:t>Painting based on drawing by Alfred Lee based on “eye </a:t>
            </a:r>
          </a:p>
          <a:p>
            <a:pPr algn="ctr" eaLnBrk="1" hangingPunct="1"/>
            <a:r>
              <a:rPr lang="en-US" sz="1400" b="0" i="1" dirty="0"/>
              <a:t>witness” report of George </a:t>
            </a:r>
            <a:r>
              <a:rPr lang="en-US" sz="1400" b="0" i="1" dirty="0" err="1"/>
              <a:t>Hagopian</a:t>
            </a:r>
            <a:r>
              <a:rPr lang="en-US" sz="1400" b="0" i="1" dirty="0"/>
              <a:t> </a:t>
            </a:r>
          </a:p>
        </p:txBody>
      </p:sp>
      <p:pic>
        <p:nvPicPr>
          <p:cNvPr id="1030" name="Picture 6" descr="http://image6.buzzintown.com/files/movie/upload_18000/upload_original/467644-no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206" y="2035972"/>
            <a:ext cx="3030794" cy="44900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p:cNvSpPr txBox="1">
            <a:spLocks noChangeArrowheads="1"/>
          </p:cNvSpPr>
          <p:nvPr/>
        </p:nvSpPr>
        <p:spPr bwMode="auto">
          <a:xfrm>
            <a:off x="6096000" y="6550223"/>
            <a:ext cx="30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eaLnBrk="1" hangingPunct="1"/>
            <a:r>
              <a:rPr lang="en-US" sz="1400" b="0" dirty="0"/>
              <a:t>Movie Poster for Paramount’s ‘Noah’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6"/>
          </p:nvPr>
        </p:nvSpPr>
        <p:spPr>
          <a:xfrm>
            <a:off x="0" y="6605742"/>
            <a:ext cx="4086225" cy="24765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1" u="none" strike="noStrike" kern="1200" cap="none" spc="0" normalizeH="0" baseline="0" noProof="0">
                <a:ln>
                  <a:noFill/>
                </a:ln>
                <a:solidFill>
                  <a:srgbClr val="FFFFFF">
                    <a:alpha val="65000"/>
                  </a:srgbClr>
                </a:solidFill>
                <a:effectLst/>
                <a:uLnTx/>
                <a:uFillTx/>
                <a:latin typeface="Tahoma" pitchFamily="34" charset="0"/>
                <a:ea typeface="+mn-ea"/>
                <a:cs typeface="Times New Roman" pitchFamily="18" charset="0"/>
              </a:rPr>
              <a:t>Biblical Noah Vs. Hollywood Noah</a:t>
            </a:r>
          </a:p>
        </p:txBody>
      </p:sp>
      <p:sp>
        <p:nvSpPr>
          <p:cNvPr id="38914" name="Rectangle 2"/>
          <p:cNvSpPr>
            <a:spLocks noGrp="1" noChangeArrowheads="1"/>
          </p:cNvSpPr>
          <p:nvPr>
            <p:ph type="title"/>
          </p:nvPr>
        </p:nvSpPr>
        <p:spPr>
          <a:xfrm>
            <a:off x="0" y="0"/>
            <a:ext cx="9144000" cy="609600"/>
          </a:xfrm>
        </p:spPr>
        <p:txBody>
          <a:bodyPr>
            <a:normAutofit/>
          </a:bodyPr>
          <a:lstStyle/>
          <a:p>
            <a:r>
              <a:rPr lang="en-US" sz="3200" b="1" u="sng" dirty="0">
                <a:solidFill>
                  <a:srgbClr val="66FFFF"/>
                </a:solidFill>
                <a:latin typeface="Arial" pitchFamily="34" charset="0"/>
                <a:cs typeface="Arial" pitchFamily="34" charset="0"/>
              </a:rPr>
              <a:t>Noah’s Example of Faith</a:t>
            </a:r>
          </a:p>
        </p:txBody>
      </p:sp>
      <p:sp>
        <p:nvSpPr>
          <p:cNvPr id="6" name="Text Box 8"/>
          <p:cNvSpPr txBox="1">
            <a:spLocks noChangeArrowheads="1"/>
          </p:cNvSpPr>
          <p:nvPr/>
        </p:nvSpPr>
        <p:spPr bwMode="auto">
          <a:xfrm>
            <a:off x="12290" y="1222402"/>
            <a:ext cx="9131710" cy="4770537"/>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I Peter 2:11-17</a:t>
            </a:r>
            <a:endParaRPr kumimoji="0" lang="en-US" b="1"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11.  Beloved, I urge you as aliens and strangers to abstain from fleshly lusts which wage war against the soul.</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12.  Keep your behavior excellent among the Gentiles, so that in the thing in which they slander you as evildoers, they may because of your good deeds, as they observe them, glorify God in the day of visitation.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13.  Submit yourselves for the Lord's sake to every human institution, whether to a king as the one in authority,</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14.  or to governors as sent by him for the punishment of evildoers and the praise of those who do right.</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15.  For such is the will of God that by doing right you may silence the ignorance of foolish men.</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16.  Act as free men, and do not use your freedom as a covering for evil, but use it as </a:t>
            </a:r>
            <a:r>
              <a:rPr kumimoji="0" lang="en-US" sz="2000" b="0" i="0" u="none" strike="noStrike" kern="1200" cap="none" spc="0" normalizeH="0" baseline="0" noProof="0" dirty="0" err="1">
                <a:ln>
                  <a:noFill/>
                </a:ln>
                <a:solidFill>
                  <a:srgbClr val="006600"/>
                </a:solidFill>
                <a:effectLst/>
                <a:uLnTx/>
                <a:uFillTx/>
                <a:latin typeface="Tahoma" pitchFamily="34" charset="0"/>
                <a:ea typeface="+mn-ea"/>
                <a:cs typeface="Times New Roman" pitchFamily="18" charset="0"/>
              </a:rPr>
              <a:t>bondslaves</a:t>
            </a: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 of God.</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17.  Honor all people, love the brotherhood, fear God, honor the king.</a:t>
            </a:r>
            <a:endParaRPr kumimoji="0" lang="en-US" sz="16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62102533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6"/>
          </p:nvPr>
        </p:nvSpPr>
        <p:spPr>
          <a:xfrm>
            <a:off x="0" y="6605742"/>
            <a:ext cx="4086225" cy="247650"/>
          </a:xfrm>
        </p:spPr>
        <p:txBody>
          <a:bodyPr/>
          <a:lstStyle/>
          <a:p>
            <a:pPr>
              <a:defRPr/>
            </a:pPr>
            <a:r>
              <a:rPr lang="en-US"/>
              <a:t>Biblical Noah Vs. Hollywood Noah</a:t>
            </a:r>
          </a:p>
        </p:txBody>
      </p:sp>
      <p:sp>
        <p:nvSpPr>
          <p:cNvPr id="38914" name="Rectangle 2"/>
          <p:cNvSpPr>
            <a:spLocks noGrp="1" noChangeArrowheads="1"/>
          </p:cNvSpPr>
          <p:nvPr>
            <p:ph type="title"/>
          </p:nvPr>
        </p:nvSpPr>
        <p:spPr>
          <a:xfrm>
            <a:off x="0" y="0"/>
            <a:ext cx="9144000" cy="609600"/>
          </a:xfrm>
        </p:spPr>
        <p:txBody>
          <a:bodyPr>
            <a:normAutofit/>
          </a:bodyPr>
          <a:lstStyle/>
          <a:p>
            <a:r>
              <a:rPr lang="en-US" sz="3200" b="1" u="sng" dirty="0">
                <a:solidFill>
                  <a:srgbClr val="66FFFF"/>
                </a:solidFill>
                <a:latin typeface="Arial" pitchFamily="34" charset="0"/>
                <a:cs typeface="Arial" pitchFamily="34" charset="0"/>
              </a:rPr>
              <a:t>Noah’s Example of Faith</a:t>
            </a:r>
          </a:p>
        </p:txBody>
      </p:sp>
      <p:sp>
        <p:nvSpPr>
          <p:cNvPr id="7" name="Text Box 7"/>
          <p:cNvSpPr txBox="1">
            <a:spLocks noChangeArrowheads="1"/>
          </p:cNvSpPr>
          <p:nvPr/>
        </p:nvSpPr>
        <p:spPr bwMode="auto">
          <a:xfrm>
            <a:off x="0" y="1143000"/>
            <a:ext cx="9128124" cy="2554545"/>
          </a:xfrm>
          <a:prstGeom prst="rect">
            <a:avLst/>
          </a:prstGeom>
          <a:solidFill>
            <a:schemeClr val="tx1">
              <a:lumMod val="85000"/>
            </a:schemeClr>
          </a:solidFill>
          <a:ln/>
        </p:spPr>
        <p:style>
          <a:lnRef idx="1">
            <a:schemeClr val="accent5"/>
          </a:lnRef>
          <a:fillRef idx="3">
            <a:schemeClr val="accent5"/>
          </a:fillRef>
          <a:effectRef idx="2">
            <a:schemeClr val="accent5"/>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solidFill>
                  <a:srgbClr val="002060"/>
                </a:solidFill>
                <a:latin typeface="Tahoma" pitchFamily="34" charset="0"/>
                <a:cs typeface="Times New Roman" pitchFamily="18" charset="0"/>
              </a:rPr>
              <a:t>Like Noah, we live in a “crooked and perverse generation,” and like Noah, we can be found righteous, and appear as “lights in the world!” </a:t>
            </a:r>
          </a:p>
          <a:p>
            <a:pPr algn="ctr" eaLnBrk="1" hangingPunct="1"/>
            <a:r>
              <a:rPr lang="en-US" sz="3200" i="1" dirty="0">
                <a:solidFill>
                  <a:srgbClr val="002060"/>
                </a:solidFill>
                <a:latin typeface="Tahoma" pitchFamily="34" charset="0"/>
                <a:cs typeface="Times New Roman" pitchFamily="18" charset="0"/>
              </a:rPr>
              <a:t>(Phil. 2:15)</a:t>
            </a:r>
            <a:endParaRPr lang="en-US" sz="3200" b="1" i="1" dirty="0">
              <a:solidFill>
                <a:srgbClr val="002060"/>
              </a:solidFill>
              <a:latin typeface="Tahoma" pitchFamily="34" charset="0"/>
              <a:cs typeface="Times New Roman" pitchFamily="18" charset="0"/>
            </a:endParaRPr>
          </a:p>
        </p:txBody>
      </p:sp>
      <p:pic>
        <p:nvPicPr>
          <p:cNvPr id="3" name="Picture 2">
            <a:extLst>
              <a:ext uri="{FF2B5EF4-FFF2-40B4-BE49-F238E27FC236}">
                <a16:creationId xmlns:a16="http://schemas.microsoft.com/office/drawing/2014/main" id="{B345E513-681A-47CE-AA90-B19E3CC7B2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36302" y="3780761"/>
            <a:ext cx="4071396" cy="3072632"/>
          </a:xfrm>
          <a:prstGeom prst="rect">
            <a:avLst/>
          </a:prstGeom>
        </p:spPr>
      </p:pic>
    </p:spTree>
    <p:extLst>
      <p:ext uri="{BB962C8B-B14F-4D97-AF65-F5344CB8AC3E}">
        <p14:creationId xmlns:p14="http://schemas.microsoft.com/office/powerpoint/2010/main" val="251017704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609600"/>
          </a:xfrm>
        </p:spPr>
        <p:txBody>
          <a:bodyPr>
            <a:normAutofit/>
          </a:bodyPr>
          <a:lstStyle/>
          <a:p>
            <a:pPr eaLnBrk="1" hangingPunct="1"/>
            <a:r>
              <a:rPr lang="en-US" sz="3200" b="1" u="sng" dirty="0">
                <a:solidFill>
                  <a:srgbClr val="66FFFF"/>
                </a:solidFill>
                <a:latin typeface="Arial" pitchFamily="34" charset="0"/>
                <a:cs typeface="Arial" pitchFamily="34" charset="0"/>
              </a:rPr>
              <a:t>Conclusion</a:t>
            </a:r>
          </a:p>
        </p:txBody>
      </p:sp>
      <p:sp>
        <p:nvSpPr>
          <p:cNvPr id="219140" name="Text Box 4"/>
          <p:cNvSpPr txBox="1">
            <a:spLocks noChangeArrowheads="1"/>
          </p:cNvSpPr>
          <p:nvPr/>
        </p:nvSpPr>
        <p:spPr bwMode="auto">
          <a:xfrm>
            <a:off x="15875" y="8382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Noah’s character: Righteous!  </a:t>
            </a:r>
          </a:p>
          <a:p>
            <a:pPr eaLnBrk="1" hangingPunct="1">
              <a:buClr>
                <a:schemeClr val="accent1"/>
              </a:buClr>
              <a:buSzPct val="115000"/>
              <a:buFont typeface="Wingdings" pitchFamily="2" charset="2"/>
              <a:buChar char="Ø"/>
            </a:pPr>
            <a:r>
              <a:rPr lang="en-US" sz="2000" b="0" dirty="0">
                <a:solidFill>
                  <a:srgbClr val="FFFF99"/>
                </a:solidFill>
              </a:rPr>
              <a:t>Noah was a righteous man who walked with God – </a:t>
            </a:r>
            <a:r>
              <a:rPr lang="en-US" sz="2000" b="0" i="1" dirty="0">
                <a:solidFill>
                  <a:srgbClr val="FFFF99"/>
                </a:solidFill>
              </a:rPr>
              <a:t>Gen. 6:8-9; 7:1 </a:t>
            </a:r>
          </a:p>
          <a:p>
            <a:pPr eaLnBrk="1" hangingPunct="1">
              <a:buClr>
                <a:schemeClr val="accent1"/>
              </a:buClr>
              <a:buSzPct val="115000"/>
              <a:buFont typeface="Wingdings" pitchFamily="2" charset="2"/>
              <a:buChar char="Ø"/>
            </a:pPr>
            <a:r>
              <a:rPr lang="en-US" sz="2000" b="0" dirty="0">
                <a:solidFill>
                  <a:srgbClr val="FFFF99"/>
                </a:solidFill>
              </a:rPr>
              <a:t>He was a “preacher of righteousness” – </a:t>
            </a:r>
            <a:r>
              <a:rPr lang="en-US" sz="2000" b="0" i="1" dirty="0">
                <a:solidFill>
                  <a:srgbClr val="FFFF99"/>
                </a:solidFill>
              </a:rPr>
              <a:t>II Pet. 2:5</a:t>
            </a:r>
          </a:p>
          <a:p>
            <a:pPr eaLnBrk="1" hangingPunct="1">
              <a:buClr>
                <a:schemeClr val="accent1"/>
              </a:buClr>
              <a:buSzPct val="115000"/>
              <a:buFont typeface="Wingdings" pitchFamily="2" charset="2"/>
              <a:buChar char="Ø"/>
            </a:pPr>
            <a:r>
              <a:rPr lang="en-US" sz="2000" b="0" dirty="0">
                <a:solidFill>
                  <a:srgbClr val="FFFF99"/>
                </a:solidFill>
              </a:rPr>
              <a:t>He was married to one wife – </a:t>
            </a:r>
            <a:r>
              <a:rPr lang="en-US" sz="2000" b="0" i="1" dirty="0">
                <a:solidFill>
                  <a:srgbClr val="FFFF99"/>
                </a:solidFill>
              </a:rPr>
              <a:t>Gen. 6:18; 7:7; II Pet. 2:5: Noah, 7 others</a:t>
            </a:r>
          </a:p>
          <a:p>
            <a:pPr eaLnBrk="1" hangingPunct="1">
              <a:buClr>
                <a:schemeClr val="accent1"/>
              </a:buClr>
              <a:buSzPct val="115000"/>
              <a:buFont typeface="Wingdings" pitchFamily="2" charset="2"/>
              <a:buChar char="Ø"/>
            </a:pPr>
            <a:r>
              <a:rPr lang="en-US" sz="2000" b="0" dirty="0">
                <a:solidFill>
                  <a:srgbClr val="FFFF99"/>
                </a:solidFill>
              </a:rPr>
              <a:t>His sons each had one wife – </a:t>
            </a:r>
            <a:r>
              <a:rPr lang="en-US" sz="2000" b="0" i="1" dirty="0">
                <a:solidFill>
                  <a:srgbClr val="FFFF99"/>
                </a:solidFill>
              </a:rPr>
              <a:t>Gen. 6:18; 7:7, 13; I Pet. 3:20: “8 persons”</a:t>
            </a:r>
          </a:p>
          <a:p>
            <a:pPr eaLnBrk="1" hangingPunct="1">
              <a:buClr>
                <a:schemeClr val="accent1"/>
              </a:buClr>
              <a:buSzPct val="115000"/>
              <a:buFont typeface="Wingdings" pitchFamily="2" charset="2"/>
              <a:buChar char="Ø"/>
            </a:pPr>
            <a:r>
              <a:rPr lang="en-US" sz="2000" b="0" dirty="0">
                <a:solidFill>
                  <a:srgbClr val="FFFF99"/>
                </a:solidFill>
              </a:rPr>
              <a:t>He was obedient in everything God asked him to do – </a:t>
            </a:r>
            <a:r>
              <a:rPr lang="en-US" sz="2000" b="0" i="1" dirty="0">
                <a:solidFill>
                  <a:srgbClr val="FFFF99"/>
                </a:solidFill>
              </a:rPr>
              <a:t>Gen. 6:22; 7:5</a:t>
            </a:r>
          </a:p>
          <a:p>
            <a:pPr eaLnBrk="1" hangingPunct="1">
              <a:buClr>
                <a:schemeClr val="accent1"/>
              </a:buClr>
              <a:buSzPct val="115000"/>
              <a:buFont typeface="Wingdings" pitchFamily="2" charset="2"/>
              <a:buChar char="Ø"/>
            </a:pPr>
            <a:r>
              <a:rPr lang="en-US" sz="2000" b="0" dirty="0">
                <a:solidFill>
                  <a:srgbClr val="FFFF99"/>
                </a:solidFill>
              </a:rPr>
              <a:t>Noah was prepared! </a:t>
            </a:r>
            <a:r>
              <a:rPr lang="en-US" sz="2000" b="0" i="1" dirty="0">
                <a:solidFill>
                  <a:srgbClr val="FFFF99"/>
                </a:solidFill>
              </a:rPr>
              <a:t>(Gen. 7:11-13)</a:t>
            </a:r>
          </a:p>
        </p:txBody>
      </p:sp>
      <p:sp>
        <p:nvSpPr>
          <p:cNvPr id="11" name="Text Box 4"/>
          <p:cNvSpPr txBox="1">
            <a:spLocks noChangeArrowheads="1"/>
          </p:cNvSpPr>
          <p:nvPr/>
        </p:nvSpPr>
        <p:spPr bwMode="auto">
          <a:xfrm>
            <a:off x="-1" y="3693497"/>
            <a:ext cx="91440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r>
              <a:rPr lang="en-US" dirty="0"/>
              <a:t>God teaches throughout the Scriptures that He is merciful,</a:t>
            </a:r>
          </a:p>
          <a:p>
            <a:pPr marL="0" indent="0" eaLnBrk="1" hangingPunct="1"/>
            <a:r>
              <a:rPr lang="en-US" dirty="0"/>
              <a:t>loving and patient, but that there is a judgment coming </a:t>
            </a:r>
          </a:p>
          <a:p>
            <a:pPr eaLnBrk="1" hangingPunct="1">
              <a:buClr>
                <a:schemeClr val="accent1"/>
              </a:buClr>
              <a:buSzPct val="115000"/>
              <a:buFont typeface="Wingdings" pitchFamily="2" charset="2"/>
              <a:buChar char="Ø"/>
            </a:pPr>
            <a:r>
              <a:rPr lang="en-US" sz="2000" b="0" dirty="0">
                <a:solidFill>
                  <a:srgbClr val="FFFF99"/>
                </a:solidFill>
              </a:rPr>
              <a:t>He gave the people of Noah’s day till the ark was constructed to repent. </a:t>
            </a:r>
          </a:p>
          <a:p>
            <a:pPr marL="457200" lvl="1" indent="0" eaLnBrk="1" hangingPunct="1">
              <a:buClr>
                <a:schemeClr val="accent1"/>
              </a:buClr>
              <a:buSzPct val="115000"/>
            </a:pPr>
            <a:r>
              <a:rPr lang="en-US" sz="2000" b="0" i="1" dirty="0">
                <a:solidFill>
                  <a:srgbClr val="FFFF99"/>
                </a:solidFill>
              </a:rPr>
              <a:t>(I Pet. 3:20)</a:t>
            </a:r>
          </a:p>
          <a:p>
            <a:pPr eaLnBrk="1" hangingPunct="1">
              <a:buClr>
                <a:schemeClr val="accent1"/>
              </a:buClr>
              <a:buSzPct val="115000"/>
              <a:buFont typeface="Wingdings" pitchFamily="2" charset="2"/>
              <a:buChar char="Ø"/>
            </a:pPr>
            <a:r>
              <a:rPr lang="en-US" sz="2000" b="0" dirty="0">
                <a:solidFill>
                  <a:srgbClr val="FFFF99"/>
                </a:solidFill>
              </a:rPr>
              <a:t>He has given us an undetermined time and said, “Be ready.” </a:t>
            </a:r>
          </a:p>
          <a:p>
            <a:pPr marL="457200" lvl="1" indent="0" eaLnBrk="1" hangingPunct="1">
              <a:buClr>
                <a:schemeClr val="accent1"/>
              </a:buClr>
              <a:buSzPct val="115000"/>
            </a:pPr>
            <a:r>
              <a:rPr lang="en-US" sz="2000" b="0" i="1" dirty="0">
                <a:solidFill>
                  <a:srgbClr val="FFFF99"/>
                </a:solidFill>
              </a:rPr>
              <a:t>(Mt. 24:36-37, 42)</a:t>
            </a:r>
          </a:p>
          <a:p>
            <a:pPr eaLnBrk="1" hangingPunct="1">
              <a:buClr>
                <a:schemeClr val="accent1"/>
              </a:buClr>
              <a:buSzPct val="115000"/>
              <a:buFont typeface="Wingdings" pitchFamily="2" charset="2"/>
              <a:buChar char="Ø"/>
            </a:pPr>
            <a:r>
              <a:rPr lang="en-US" sz="2000" i="1" dirty="0">
                <a:solidFill>
                  <a:srgbClr val="FFFF99"/>
                </a:solidFill>
              </a:rPr>
              <a:t>II Pet. 2:1-11: </a:t>
            </a:r>
            <a:r>
              <a:rPr lang="en-US" sz="2000" b="0" dirty="0">
                <a:solidFill>
                  <a:srgbClr val="FFFF99"/>
                </a:solidFill>
              </a:rPr>
              <a:t>Judgment happened before, it will happen again!</a:t>
            </a:r>
          </a:p>
        </p:txBody>
      </p:sp>
      <p:sp>
        <p:nvSpPr>
          <p:cNvPr id="13" name="Footer Placeholder 4"/>
          <p:cNvSpPr txBox="1">
            <a:spLocks/>
          </p:cNvSpPr>
          <p:nvPr/>
        </p:nvSpPr>
        <p:spPr>
          <a:xfrm>
            <a:off x="-1" y="6610350"/>
            <a:ext cx="4086225" cy="247650"/>
          </a:xfrm>
          <a:prstGeom prst="rect">
            <a:avLst/>
          </a:prstGeom>
        </p:spPr>
        <p:txBody>
          <a:bodyPr vert="horz" lIns="91440" tIns="45720" rIns="91440" bIns="45720" rtlCol="0" anchor="ctr">
            <a:normAutofit/>
          </a:bodyPr>
          <a:lstStyle>
            <a:defPPr>
              <a:defRPr lang="en-US"/>
            </a:defPPr>
            <a:lvl1pPr algn="l" rtl="0" fontAlgn="base">
              <a:spcBef>
                <a:spcPct val="0"/>
              </a:spcBef>
              <a:spcAft>
                <a:spcPct val="0"/>
              </a:spcAft>
              <a:defRPr sz="1000" b="1" i="1" kern="1200">
                <a:solidFill>
                  <a:schemeClr val="tx1">
                    <a:alpha val="65000"/>
                  </a:schemeClr>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a:defRPr/>
            </a:pPr>
            <a:r>
              <a:rPr lang="en-US" dirty="0"/>
              <a:t>Biblical Noah Vs. Hollywood Noah</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9140">
                                            <p:txEl>
                                              <p:pRg st="0" end="0"/>
                                            </p:txEl>
                                          </p:spTgt>
                                        </p:tgtEl>
                                        <p:attrNameLst>
                                          <p:attrName>style.visibility</p:attrName>
                                        </p:attrNameLst>
                                      </p:cBhvr>
                                      <p:to>
                                        <p:strVal val="visible"/>
                                      </p:to>
                                    </p:set>
                                    <p:animEffect transition="in" filter="fade">
                                      <p:cBhvr>
                                        <p:cTn id="7" dur="500"/>
                                        <p:tgtEl>
                                          <p:spTgt spid="21914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9140">
                                            <p:txEl>
                                              <p:pRg st="1" end="1"/>
                                            </p:txEl>
                                          </p:spTgt>
                                        </p:tgtEl>
                                        <p:attrNameLst>
                                          <p:attrName>style.visibility</p:attrName>
                                        </p:attrNameLst>
                                      </p:cBhvr>
                                      <p:to>
                                        <p:strVal val="visible"/>
                                      </p:to>
                                    </p:set>
                                    <p:animEffect transition="in" filter="wipe(left)">
                                      <p:cBhvr>
                                        <p:cTn id="11" dur="500"/>
                                        <p:tgtEl>
                                          <p:spTgt spid="219140">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19140">
                                            <p:txEl>
                                              <p:pRg st="2" end="2"/>
                                            </p:txEl>
                                          </p:spTgt>
                                        </p:tgtEl>
                                        <p:attrNameLst>
                                          <p:attrName>style.visibility</p:attrName>
                                        </p:attrNameLst>
                                      </p:cBhvr>
                                      <p:to>
                                        <p:strVal val="visible"/>
                                      </p:to>
                                    </p:set>
                                    <p:animEffect transition="in" filter="wipe(left)">
                                      <p:cBhvr>
                                        <p:cTn id="15" dur="500"/>
                                        <p:tgtEl>
                                          <p:spTgt spid="219140">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19140">
                                            <p:txEl>
                                              <p:pRg st="3" end="3"/>
                                            </p:txEl>
                                          </p:spTgt>
                                        </p:tgtEl>
                                        <p:attrNameLst>
                                          <p:attrName>style.visibility</p:attrName>
                                        </p:attrNameLst>
                                      </p:cBhvr>
                                      <p:to>
                                        <p:strVal val="visible"/>
                                      </p:to>
                                    </p:set>
                                    <p:animEffect transition="in" filter="wipe(left)">
                                      <p:cBhvr>
                                        <p:cTn id="19" dur="500"/>
                                        <p:tgtEl>
                                          <p:spTgt spid="219140">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9140">
                                            <p:txEl>
                                              <p:pRg st="4" end="4"/>
                                            </p:txEl>
                                          </p:spTgt>
                                        </p:tgtEl>
                                        <p:attrNameLst>
                                          <p:attrName>style.visibility</p:attrName>
                                        </p:attrNameLst>
                                      </p:cBhvr>
                                      <p:to>
                                        <p:strVal val="visible"/>
                                      </p:to>
                                    </p:set>
                                    <p:animEffect transition="in" filter="wipe(left)">
                                      <p:cBhvr>
                                        <p:cTn id="23" dur="500"/>
                                        <p:tgtEl>
                                          <p:spTgt spid="219140">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9140">
                                            <p:txEl>
                                              <p:pRg st="5" end="5"/>
                                            </p:txEl>
                                          </p:spTgt>
                                        </p:tgtEl>
                                        <p:attrNameLst>
                                          <p:attrName>style.visibility</p:attrName>
                                        </p:attrNameLst>
                                      </p:cBhvr>
                                      <p:to>
                                        <p:strVal val="visible"/>
                                      </p:to>
                                    </p:set>
                                    <p:animEffect transition="in" filter="wipe(left)">
                                      <p:cBhvr>
                                        <p:cTn id="27" dur="500"/>
                                        <p:tgtEl>
                                          <p:spTgt spid="219140">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19140">
                                            <p:txEl>
                                              <p:pRg st="6" end="6"/>
                                            </p:txEl>
                                          </p:spTgt>
                                        </p:tgtEl>
                                        <p:attrNameLst>
                                          <p:attrName>style.visibility</p:attrName>
                                        </p:attrNameLst>
                                      </p:cBhvr>
                                      <p:to>
                                        <p:strVal val="visible"/>
                                      </p:to>
                                    </p:set>
                                    <p:animEffect transition="in" filter="wipe(left)">
                                      <p:cBhvr>
                                        <p:cTn id="31" dur="500"/>
                                        <p:tgtEl>
                                          <p:spTgt spid="219140">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xEl>
                                              <p:pRg st="1" end="1"/>
                                            </p:txEl>
                                          </p:spTgt>
                                        </p:tgtEl>
                                        <p:attrNameLst>
                                          <p:attrName>style.visibility</p:attrName>
                                        </p:attrNameLst>
                                      </p:cBhvr>
                                      <p:to>
                                        <p:strVal val="visible"/>
                                      </p:to>
                                    </p:set>
                                    <p:animEffect transition="in" filter="fade">
                                      <p:cBhvr>
                                        <p:cTn id="39" dur="500"/>
                                        <p:tgtEl>
                                          <p:spTgt spid="11">
                                            <p:txEl>
                                              <p:pRg st="1" end="1"/>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Effect transition="in" filter="wipe(left)">
                                      <p:cBhvr>
                                        <p:cTn id="43" dur="500"/>
                                        <p:tgtEl>
                                          <p:spTgt spid="11">
                                            <p:txEl>
                                              <p:pRg st="2" end="2"/>
                                            </p:txEl>
                                          </p:spTgt>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wipe(left)">
                                      <p:cBhvr>
                                        <p:cTn id="47" dur="500"/>
                                        <p:tgtEl>
                                          <p:spTgt spid="11">
                                            <p:txEl>
                                              <p:pRg st="3" end="3"/>
                                            </p:txEl>
                                          </p:spTgt>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Effect transition="in" filter="wipe(left)">
                                      <p:cBhvr>
                                        <p:cTn id="51" dur="500"/>
                                        <p:tgtEl>
                                          <p:spTgt spid="11">
                                            <p:txEl>
                                              <p:pRg st="4" end="4"/>
                                            </p:txEl>
                                          </p:spTgt>
                                        </p:tgtEl>
                                      </p:cBhvr>
                                    </p:animEffect>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11">
                                            <p:txEl>
                                              <p:pRg st="5" end="5"/>
                                            </p:txEl>
                                          </p:spTgt>
                                        </p:tgtEl>
                                        <p:attrNameLst>
                                          <p:attrName>style.visibility</p:attrName>
                                        </p:attrNameLst>
                                      </p:cBhvr>
                                      <p:to>
                                        <p:strVal val="visible"/>
                                      </p:to>
                                    </p:set>
                                    <p:animEffect transition="in" filter="wipe(left)">
                                      <p:cBhvr>
                                        <p:cTn id="55" dur="500"/>
                                        <p:tgtEl>
                                          <p:spTgt spid="11">
                                            <p:txEl>
                                              <p:pRg st="5" end="5"/>
                                            </p:txEl>
                                          </p:spTgt>
                                        </p:tgtEl>
                                      </p:cBhvr>
                                    </p:animEffect>
                                  </p:childTnLst>
                                </p:cTn>
                              </p:par>
                            </p:childTnLst>
                          </p:cTn>
                        </p:par>
                        <p:par>
                          <p:cTn id="56" fill="hold">
                            <p:stCondLst>
                              <p:cond delay="2500"/>
                            </p:stCondLst>
                            <p:childTnLst>
                              <p:par>
                                <p:cTn id="57" presetID="22" presetClass="entr" presetSubtype="8" fill="hold" nodeType="afterEffect">
                                  <p:stCondLst>
                                    <p:cond delay="0"/>
                                  </p:stCondLst>
                                  <p:childTnLst>
                                    <p:set>
                                      <p:cBhvr>
                                        <p:cTn id="58" dur="1" fill="hold">
                                          <p:stCondLst>
                                            <p:cond delay="0"/>
                                          </p:stCondLst>
                                        </p:cTn>
                                        <p:tgtEl>
                                          <p:spTgt spid="11">
                                            <p:txEl>
                                              <p:pRg st="6" end="6"/>
                                            </p:txEl>
                                          </p:spTgt>
                                        </p:tgtEl>
                                        <p:attrNameLst>
                                          <p:attrName>style.visibility</p:attrName>
                                        </p:attrNameLst>
                                      </p:cBhvr>
                                      <p:to>
                                        <p:strVal val="visible"/>
                                      </p:to>
                                    </p:set>
                                    <p:animEffect transition="in" filter="wipe(left)">
                                      <p:cBhvr>
                                        <p:cTn id="59"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6"/>
          </p:nvPr>
        </p:nvSpPr>
        <p:spPr>
          <a:xfrm>
            <a:off x="0" y="6610350"/>
            <a:ext cx="4086225" cy="247650"/>
          </a:xfrm>
        </p:spPr>
        <p:txBody>
          <a:bodyPr/>
          <a:lstStyle/>
          <a:p>
            <a:pPr>
              <a:defRPr/>
            </a:pPr>
            <a:r>
              <a:rPr lang="en-US" dirty="0"/>
              <a:t>Biblical Noah Vs. Hollywood Noah</a:t>
            </a:r>
          </a:p>
        </p:txBody>
      </p:sp>
      <p:sp>
        <p:nvSpPr>
          <p:cNvPr id="43010" name="Rectangle 2"/>
          <p:cNvSpPr>
            <a:spLocks noGrp="1" noChangeArrowheads="1"/>
          </p:cNvSpPr>
          <p:nvPr>
            <p:ph type="title"/>
          </p:nvPr>
        </p:nvSpPr>
        <p:spPr>
          <a:xfrm>
            <a:off x="0" y="0"/>
            <a:ext cx="9144000" cy="609600"/>
          </a:xfrm>
        </p:spPr>
        <p:txBody>
          <a:bodyPr>
            <a:normAutofit/>
          </a:bodyPr>
          <a:lstStyle/>
          <a:p>
            <a:pPr eaLnBrk="1" hangingPunct="1"/>
            <a:r>
              <a:rPr lang="en-US" sz="3200" b="1" u="sng" dirty="0">
                <a:solidFill>
                  <a:srgbClr val="66FFFF"/>
                </a:solidFill>
                <a:latin typeface="Arial" pitchFamily="34" charset="0"/>
                <a:cs typeface="Arial" pitchFamily="34" charset="0"/>
              </a:rPr>
              <a:t>Conclusion</a:t>
            </a:r>
          </a:p>
        </p:txBody>
      </p:sp>
      <p:sp>
        <p:nvSpPr>
          <p:cNvPr id="6" name="Text Box 8"/>
          <p:cNvSpPr txBox="1">
            <a:spLocks noChangeArrowheads="1"/>
          </p:cNvSpPr>
          <p:nvPr/>
        </p:nvSpPr>
        <p:spPr bwMode="auto">
          <a:xfrm>
            <a:off x="12290" y="762000"/>
            <a:ext cx="9131710"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solidFill>
                  <a:srgbClr val="002060"/>
                </a:solidFill>
                <a:latin typeface="Tahoma" pitchFamily="34" charset="0"/>
                <a:cs typeface="Times New Roman" pitchFamily="18" charset="0"/>
              </a:rPr>
              <a:t>II Timothy 2:15</a:t>
            </a:r>
            <a:endParaRPr lang="en-US" sz="3200" dirty="0">
              <a:solidFill>
                <a:srgbClr val="006600"/>
              </a:solidFill>
              <a:latin typeface="Tahoma" pitchFamily="34" charset="0"/>
              <a:cs typeface="Times New Roman" pitchFamily="18" charset="0"/>
            </a:endParaRPr>
          </a:p>
          <a:p>
            <a:pPr>
              <a:defRPr/>
            </a:pPr>
            <a:r>
              <a:rPr lang="en-US" b="0" dirty="0">
                <a:solidFill>
                  <a:srgbClr val="006600"/>
                </a:solidFill>
                <a:latin typeface="Tahoma" pitchFamily="34" charset="0"/>
              </a:rPr>
              <a:t>15.  Be diligent to present yourself approved to God as a workman who does not need to be ashamed, accurately handling the word of truth.</a:t>
            </a:r>
          </a:p>
        </p:txBody>
      </p:sp>
      <p:sp>
        <p:nvSpPr>
          <p:cNvPr id="7" name="Text Box 4"/>
          <p:cNvSpPr txBox="1">
            <a:spLocks noChangeArrowheads="1"/>
          </p:cNvSpPr>
          <p:nvPr/>
        </p:nvSpPr>
        <p:spPr bwMode="auto">
          <a:xfrm>
            <a:off x="-8374" y="3241685"/>
            <a:ext cx="527287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r>
              <a:rPr lang="en-US" dirty="0"/>
              <a:t>Few would want to know that God destroyed the world</a:t>
            </a:r>
          </a:p>
          <a:p>
            <a:pPr marL="0" indent="0" eaLnBrk="1" hangingPunct="1"/>
            <a:r>
              <a:rPr lang="en-US" dirty="0"/>
              <a:t>because of man's wickedness  </a:t>
            </a:r>
          </a:p>
          <a:p>
            <a:pPr eaLnBrk="1" hangingPunct="1">
              <a:buClr>
                <a:schemeClr val="accent1"/>
              </a:buClr>
              <a:buSzPct val="115000"/>
              <a:buFont typeface="Wingdings" pitchFamily="2" charset="2"/>
              <a:buChar char="Ø"/>
            </a:pPr>
            <a:r>
              <a:rPr lang="en-US" sz="2000" b="0" dirty="0">
                <a:solidFill>
                  <a:srgbClr val="FFFF99"/>
                </a:solidFill>
              </a:rPr>
              <a:t>That thought would make us wonder about today. </a:t>
            </a:r>
          </a:p>
          <a:p>
            <a:pPr eaLnBrk="1" hangingPunct="1">
              <a:buClr>
                <a:schemeClr val="accent1"/>
              </a:buClr>
              <a:buSzPct val="115000"/>
              <a:buFont typeface="Wingdings" pitchFamily="2" charset="2"/>
              <a:buChar char="Ø"/>
            </a:pPr>
            <a:r>
              <a:rPr lang="en-US" sz="2000" b="0" dirty="0">
                <a:solidFill>
                  <a:srgbClr val="FFFF99"/>
                </a:solidFill>
              </a:rPr>
              <a:t>It could lead to changed life styles and righteous living. </a:t>
            </a:r>
          </a:p>
          <a:p>
            <a:pPr eaLnBrk="1" hangingPunct="1">
              <a:buClr>
                <a:schemeClr val="accent1"/>
              </a:buClr>
              <a:buSzPct val="115000"/>
              <a:buFont typeface="Wingdings" pitchFamily="2" charset="2"/>
              <a:buChar char="Ø"/>
            </a:pPr>
            <a:r>
              <a:rPr lang="en-US" sz="2000" b="0" dirty="0">
                <a:solidFill>
                  <a:srgbClr val="FFFF99"/>
                </a:solidFill>
              </a:rPr>
              <a:t>But it's easier to change the message than to change our hearts!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877" y="3317379"/>
            <a:ext cx="3871123" cy="2895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left)">
                                      <p:cBhvr>
                                        <p:cTn id="24" dur="500"/>
                                        <p:tgtEl>
                                          <p:spTgt spid="7">
                                            <p:txEl>
                                              <p:pRg st="2" end="2"/>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left)">
                                      <p:cBhvr>
                                        <p:cTn id="28" dur="500"/>
                                        <p:tgtEl>
                                          <p:spTgt spid="7">
                                            <p:txEl>
                                              <p:pRg st="3" end="3"/>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6"/>
          </p:nvPr>
        </p:nvSpPr>
        <p:spPr>
          <a:xfrm>
            <a:off x="0" y="6610350"/>
            <a:ext cx="4086225" cy="247650"/>
          </a:xfrm>
        </p:spPr>
        <p:txBody>
          <a:bodyPr/>
          <a:lstStyle/>
          <a:p>
            <a:pPr>
              <a:defRPr/>
            </a:pPr>
            <a:r>
              <a:rPr lang="en-US" dirty="0"/>
              <a:t>Biblical Noah Vs. Hollywood Noah</a:t>
            </a:r>
          </a:p>
        </p:txBody>
      </p:sp>
      <p:sp>
        <p:nvSpPr>
          <p:cNvPr id="43010" name="Rectangle 2"/>
          <p:cNvSpPr>
            <a:spLocks noGrp="1" noChangeArrowheads="1"/>
          </p:cNvSpPr>
          <p:nvPr>
            <p:ph type="title"/>
          </p:nvPr>
        </p:nvSpPr>
        <p:spPr>
          <a:xfrm>
            <a:off x="0" y="0"/>
            <a:ext cx="9144000" cy="609600"/>
          </a:xfrm>
        </p:spPr>
        <p:txBody>
          <a:bodyPr>
            <a:normAutofit/>
          </a:bodyPr>
          <a:lstStyle/>
          <a:p>
            <a:pPr eaLnBrk="1" hangingPunct="1"/>
            <a:r>
              <a:rPr lang="en-US" sz="3200" b="1" u="sng" dirty="0">
                <a:solidFill>
                  <a:srgbClr val="66FFFF"/>
                </a:solidFill>
                <a:latin typeface="Arial" pitchFamily="34" charset="0"/>
                <a:cs typeface="Arial" pitchFamily="34" charset="0"/>
              </a:rPr>
              <a:t>Conclusion</a:t>
            </a:r>
          </a:p>
        </p:txBody>
      </p:sp>
      <p:sp>
        <p:nvSpPr>
          <p:cNvPr id="10" name="Text Box 6"/>
          <p:cNvSpPr txBox="1">
            <a:spLocks noChangeArrowheads="1"/>
          </p:cNvSpPr>
          <p:nvPr/>
        </p:nvSpPr>
        <p:spPr bwMode="auto">
          <a:xfrm>
            <a:off x="-2458" y="762000"/>
            <a:ext cx="9131710" cy="1200329"/>
          </a:xfrm>
          <a:prstGeom prst="rect">
            <a:avLst/>
          </a:prstGeom>
          <a:solidFill>
            <a:srgbClr val="FFCCFF"/>
          </a:solidFill>
          <a:ln/>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solidFill>
                  <a:srgbClr val="FF0000"/>
                </a:solidFill>
                <a:latin typeface="Tahoma" pitchFamily="34" charset="0"/>
                <a:cs typeface="Times New Roman" pitchFamily="18" charset="0"/>
              </a:rPr>
              <a:t>As Noah had to be in the ark to be saved </a:t>
            </a:r>
            <a:r>
              <a:rPr lang="en-US" i="1" dirty="0">
                <a:solidFill>
                  <a:srgbClr val="FF0000"/>
                </a:solidFill>
                <a:latin typeface="Tahoma" pitchFamily="34" charset="0"/>
                <a:cs typeface="Times New Roman" pitchFamily="18" charset="0"/>
              </a:rPr>
              <a:t>(Gen. 7:1), </a:t>
            </a:r>
          </a:p>
          <a:p>
            <a:pPr algn="ctr" eaLnBrk="1" hangingPunct="1"/>
            <a:r>
              <a:rPr lang="en-US" dirty="0">
                <a:solidFill>
                  <a:srgbClr val="FF0000"/>
                </a:solidFill>
                <a:latin typeface="Tahoma" pitchFamily="34" charset="0"/>
                <a:cs typeface="Times New Roman" pitchFamily="18" charset="0"/>
              </a:rPr>
              <a:t>people must be “in Christ” to be saved today! </a:t>
            </a:r>
          </a:p>
          <a:p>
            <a:pPr algn="ctr" eaLnBrk="1" hangingPunct="1"/>
            <a:r>
              <a:rPr lang="en-US" i="1" dirty="0">
                <a:solidFill>
                  <a:srgbClr val="FF0000"/>
                </a:solidFill>
                <a:latin typeface="Tahoma" pitchFamily="34" charset="0"/>
                <a:cs typeface="Times New Roman" pitchFamily="18" charset="0"/>
              </a:rPr>
              <a:t>(Rom. 6:23; 8:1; Gal. 3:26-27; I Pet. 3:21)</a:t>
            </a:r>
            <a:endParaRPr lang="en-US" sz="2400" b="1" i="1" dirty="0">
              <a:solidFill>
                <a:srgbClr val="FF0000"/>
              </a:solidFill>
              <a:latin typeface="Tahoma" pitchFamily="34" charset="0"/>
              <a:cs typeface="Times New Roman" pitchFamily="18" charset="0"/>
            </a:endParaRPr>
          </a:p>
        </p:txBody>
      </p:sp>
      <p:pic>
        <p:nvPicPr>
          <p:cNvPr id="11" name="Picture 4" descr="ark_in_wav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209800"/>
            <a:ext cx="3962400" cy="2565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3933" y="2236839"/>
            <a:ext cx="3180067" cy="3593679"/>
          </a:xfrm>
          <a:prstGeom prst="rect">
            <a:avLst/>
          </a:prstGeom>
        </p:spPr>
      </p:pic>
      <p:sp>
        <p:nvSpPr>
          <p:cNvPr id="12" name="Text Box 7"/>
          <p:cNvSpPr txBox="1">
            <a:spLocks noChangeArrowheads="1"/>
          </p:cNvSpPr>
          <p:nvPr/>
        </p:nvSpPr>
        <p:spPr bwMode="auto">
          <a:xfrm>
            <a:off x="12290" y="5022575"/>
            <a:ext cx="9131710" cy="1569660"/>
          </a:xfrm>
          <a:prstGeom prst="rect">
            <a:avLst/>
          </a:prstGeom>
          <a:solidFill>
            <a:schemeClr val="accent1">
              <a:lumMod val="20000"/>
              <a:lumOff val="80000"/>
            </a:schemeClr>
          </a:solidFill>
          <a:ln/>
        </p:spPr>
        <p:style>
          <a:lnRef idx="0">
            <a:schemeClr val="accent2"/>
          </a:lnRef>
          <a:fillRef idx="3">
            <a:schemeClr val="accent2"/>
          </a:fillRef>
          <a:effectRef idx="3">
            <a:schemeClr val="accent2"/>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3200" dirty="0">
                <a:solidFill>
                  <a:srgbClr val="0000FF"/>
                </a:solidFill>
                <a:latin typeface="Tahoma" pitchFamily="34" charset="0"/>
                <a:cs typeface="Times New Roman" pitchFamily="18" charset="0"/>
              </a:rPr>
              <a:t>Despite the wicked world of his day, Noah was prepared to serve God!</a:t>
            </a:r>
          </a:p>
          <a:p>
            <a:pPr marL="0" indent="0" algn="ctr" eaLnBrk="1" hangingPunct="1"/>
            <a:r>
              <a:rPr lang="en-US" sz="3200" i="1" u="sng" dirty="0">
                <a:solidFill>
                  <a:srgbClr val="0000FF"/>
                </a:solidFill>
                <a:latin typeface="Tahoma" pitchFamily="34" charset="0"/>
                <a:cs typeface="Times New Roman" pitchFamily="18" charset="0"/>
              </a:rPr>
              <a:t>What about YOU?</a:t>
            </a:r>
            <a:endParaRPr lang="en-US" sz="3200" b="1" i="1" u="sng" dirty="0">
              <a:solidFill>
                <a:srgbClr val="0000FF"/>
              </a:solidFill>
              <a:latin typeface="Tahoma" pitchFamily="34" charset="0"/>
              <a:cs typeface="Times New Roman" pitchFamily="18" charset="0"/>
            </a:endParaRPr>
          </a:p>
        </p:txBody>
      </p:sp>
    </p:spTree>
    <p:extLst>
      <p:ext uri="{BB962C8B-B14F-4D97-AF65-F5344CB8AC3E}">
        <p14:creationId xmlns:p14="http://schemas.microsoft.com/office/powerpoint/2010/main" val="316581475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4291162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saiahministries.files.wordpress.com/2014/02/noah-movi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42" y="17206"/>
            <a:ext cx="4632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16"/>
          </p:nvPr>
        </p:nvSpPr>
        <p:spPr>
          <a:xfrm>
            <a:off x="-9832" y="6625407"/>
            <a:ext cx="4086225" cy="247650"/>
          </a:xfrm>
        </p:spPr>
        <p:txBody>
          <a:bodyPr/>
          <a:lstStyle/>
          <a:p>
            <a:pPr>
              <a:defRPr/>
            </a:pPr>
            <a:r>
              <a:rPr lang="en-US"/>
              <a:t>Biblical Noah Vs. Hollywood Noah</a:t>
            </a:r>
            <a:endParaRPr lang="en-US" dirty="0"/>
          </a:p>
        </p:txBody>
      </p:sp>
      <p:sp>
        <p:nvSpPr>
          <p:cNvPr id="31746" name="Rectangle 2"/>
          <p:cNvSpPr>
            <a:spLocks noGrp="1" noChangeArrowheads="1"/>
          </p:cNvSpPr>
          <p:nvPr>
            <p:ph type="title"/>
          </p:nvPr>
        </p:nvSpPr>
        <p:spPr>
          <a:xfrm>
            <a:off x="2290" y="-7681"/>
            <a:ext cx="9144000" cy="609600"/>
          </a:xfrm>
        </p:spPr>
        <p:txBody>
          <a:bodyPr>
            <a:noAutofit/>
          </a:bodyPr>
          <a:lstStyle/>
          <a:p>
            <a:pPr eaLnBrk="1" hangingPunct="1"/>
            <a:r>
              <a:rPr lang="en-US" b="1" u="sng" dirty="0">
                <a:solidFill>
                  <a:srgbClr val="66FFFF"/>
                </a:solidFill>
                <a:latin typeface="Arial" pitchFamily="34" charset="0"/>
                <a:cs typeface="Arial" pitchFamily="34" charset="0"/>
              </a:rPr>
              <a:t>Intro</a:t>
            </a:r>
          </a:p>
        </p:txBody>
      </p:sp>
      <p:sp>
        <p:nvSpPr>
          <p:cNvPr id="15398" name="Text Box 38"/>
          <p:cNvSpPr txBox="1">
            <a:spLocks noChangeArrowheads="1"/>
          </p:cNvSpPr>
          <p:nvPr/>
        </p:nvSpPr>
        <p:spPr bwMode="auto">
          <a:xfrm rot="20883166">
            <a:off x="209480" y="918731"/>
            <a:ext cx="3276600" cy="2062103"/>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sz="1600" dirty="0"/>
              <a:t>“With sweeping visuals</a:t>
            </a:r>
          </a:p>
          <a:p>
            <a:pPr eaLnBrk="1" hangingPunct="1"/>
            <a:r>
              <a:rPr lang="en-US" sz="1600" dirty="0"/>
              <a:t>grounded by strong</a:t>
            </a:r>
          </a:p>
          <a:p>
            <a:pPr eaLnBrk="1" hangingPunct="1"/>
            <a:r>
              <a:rPr lang="en-US" sz="1600" dirty="0"/>
              <a:t>performances in service of a</a:t>
            </a:r>
          </a:p>
          <a:p>
            <a:pPr eaLnBrk="1" hangingPunct="1"/>
            <a:r>
              <a:rPr lang="en-US" sz="1600" dirty="0"/>
              <a:t>timeless tale told on a human</a:t>
            </a:r>
          </a:p>
          <a:p>
            <a:pPr eaLnBrk="1" hangingPunct="1"/>
            <a:r>
              <a:rPr lang="en-US" sz="1600" dirty="0"/>
              <a:t>scale, Darren </a:t>
            </a:r>
            <a:r>
              <a:rPr lang="en-US" sz="1600" dirty="0" err="1"/>
              <a:t>Aronofsky's</a:t>
            </a:r>
            <a:r>
              <a:rPr lang="en-US" sz="1600" dirty="0"/>
              <a:t> </a:t>
            </a:r>
          </a:p>
          <a:p>
            <a:pPr eaLnBrk="1" hangingPunct="1"/>
            <a:r>
              <a:rPr lang="en-US" sz="1600" dirty="0"/>
              <a:t>Noah brings the Bible epic </a:t>
            </a:r>
          </a:p>
          <a:p>
            <a:pPr eaLnBrk="1" hangingPunct="1"/>
            <a:r>
              <a:rPr lang="en-US" sz="1600" dirty="0"/>
              <a:t>into </a:t>
            </a:r>
            <a:r>
              <a:rPr lang="en-US" sz="1600"/>
              <a:t>the 21</a:t>
            </a:r>
            <a:r>
              <a:rPr lang="en-US" sz="1600" baseline="30000"/>
              <a:t>st</a:t>
            </a:r>
            <a:r>
              <a:rPr lang="en-US" sz="1600"/>
              <a:t> century</a:t>
            </a:r>
            <a:r>
              <a:rPr lang="en-US" sz="1600" dirty="0"/>
              <a:t>” </a:t>
            </a:r>
          </a:p>
          <a:p>
            <a:pPr algn="ctr" eaLnBrk="1" hangingPunct="1"/>
            <a:r>
              <a:rPr lang="en-US" sz="1600" dirty="0"/>
              <a:t>(Rottentomatoes.com)</a:t>
            </a:r>
          </a:p>
        </p:txBody>
      </p:sp>
      <p:sp>
        <p:nvSpPr>
          <p:cNvPr id="7" name="Text Box 38"/>
          <p:cNvSpPr txBox="1">
            <a:spLocks noChangeArrowheads="1"/>
          </p:cNvSpPr>
          <p:nvPr/>
        </p:nvSpPr>
        <p:spPr bwMode="auto">
          <a:xfrm rot="1520633">
            <a:off x="5617981" y="1051354"/>
            <a:ext cx="3276600" cy="2308324"/>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sz="1600" dirty="0"/>
              <a:t>Some “religious leaders”</a:t>
            </a:r>
          </a:p>
          <a:p>
            <a:pPr eaLnBrk="1" hangingPunct="1"/>
            <a:r>
              <a:rPr lang="en-US" sz="1600" dirty="0"/>
              <a:t>endorsed it from</a:t>
            </a:r>
          </a:p>
          <a:p>
            <a:pPr eaLnBrk="1" hangingPunct="1"/>
            <a:r>
              <a:rPr lang="en-US" sz="1600" dirty="0"/>
              <a:t>“organizations like the</a:t>
            </a:r>
          </a:p>
          <a:p>
            <a:pPr eaLnBrk="1" hangingPunct="1"/>
            <a:r>
              <a:rPr lang="en-US" sz="1600" dirty="0"/>
              <a:t>American Bible Society,</a:t>
            </a:r>
          </a:p>
          <a:p>
            <a:pPr eaLnBrk="1" hangingPunct="1"/>
            <a:r>
              <a:rPr lang="en-US" sz="1600" dirty="0"/>
              <a:t>National Catholic Register,</a:t>
            </a:r>
          </a:p>
          <a:p>
            <a:pPr eaLnBrk="1" hangingPunct="1"/>
            <a:r>
              <a:rPr lang="en-US" sz="1600" dirty="0"/>
              <a:t>The King's College, Q Ideas,</a:t>
            </a:r>
          </a:p>
          <a:p>
            <a:pPr eaLnBrk="1" hangingPunct="1"/>
            <a:r>
              <a:rPr lang="en-US" sz="1600" dirty="0"/>
              <a:t>Hollywood Prayer Network, </a:t>
            </a:r>
          </a:p>
          <a:p>
            <a:pPr eaLnBrk="1" hangingPunct="1"/>
            <a:r>
              <a:rPr lang="en-US" sz="1600" dirty="0"/>
              <a:t>and Focus on the Family” </a:t>
            </a:r>
          </a:p>
          <a:p>
            <a:pPr algn="ctr" eaLnBrk="1" hangingPunct="1"/>
            <a:r>
              <a:rPr lang="en-US" sz="1600" dirty="0"/>
              <a:t>(Huffingtonpost.com)</a:t>
            </a:r>
          </a:p>
        </p:txBody>
      </p:sp>
      <p:sp>
        <p:nvSpPr>
          <p:cNvPr id="8" name="Text Box 38"/>
          <p:cNvSpPr txBox="1">
            <a:spLocks noChangeArrowheads="1"/>
          </p:cNvSpPr>
          <p:nvPr/>
        </p:nvSpPr>
        <p:spPr bwMode="auto">
          <a:xfrm rot="20820443">
            <a:off x="201055" y="3759421"/>
            <a:ext cx="3502910" cy="2062103"/>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sz="1600" dirty="0"/>
              <a:t>“Noah is a creative</a:t>
            </a:r>
          </a:p>
          <a:p>
            <a:pPr eaLnBrk="1" hangingPunct="1"/>
            <a:r>
              <a:rPr lang="en-US" sz="1600" dirty="0"/>
              <a:t>interpretation of the</a:t>
            </a:r>
          </a:p>
          <a:p>
            <a:pPr eaLnBrk="1" hangingPunct="1"/>
            <a:r>
              <a:rPr lang="en-US" sz="1600" dirty="0"/>
              <a:t>Scriptural account that allows </a:t>
            </a:r>
          </a:p>
          <a:p>
            <a:pPr eaLnBrk="1" hangingPunct="1"/>
            <a:r>
              <a:rPr lang="en-US" sz="1600" dirty="0"/>
              <a:t>us to imagine the deep</a:t>
            </a:r>
          </a:p>
          <a:p>
            <a:pPr eaLnBrk="1" hangingPunct="1"/>
            <a:r>
              <a:rPr lang="en-US" sz="1600" dirty="0"/>
              <a:t>struggles Noah may have</a:t>
            </a:r>
          </a:p>
          <a:p>
            <a:pPr eaLnBrk="1" hangingPunct="1"/>
            <a:r>
              <a:rPr lang="en-US" sz="1600" dirty="0"/>
              <a:t>wrestled with as he answered</a:t>
            </a:r>
          </a:p>
          <a:p>
            <a:pPr eaLnBrk="1" hangingPunct="1"/>
            <a:r>
              <a:rPr lang="en-US" sz="1600" dirty="0"/>
              <a:t>God’s call on his life…” </a:t>
            </a:r>
          </a:p>
          <a:p>
            <a:pPr algn="ctr" eaLnBrk="1" hangingPunct="1"/>
            <a:r>
              <a:rPr lang="en-US" sz="1600" dirty="0"/>
              <a:t>(Jim Daly, Focus on the Family)</a:t>
            </a:r>
          </a:p>
        </p:txBody>
      </p:sp>
      <p:sp>
        <p:nvSpPr>
          <p:cNvPr id="9" name="Text Box 38"/>
          <p:cNvSpPr txBox="1">
            <a:spLocks noChangeArrowheads="1"/>
          </p:cNvSpPr>
          <p:nvPr/>
        </p:nvSpPr>
        <p:spPr bwMode="auto">
          <a:xfrm rot="1513710">
            <a:off x="5599527" y="4651014"/>
            <a:ext cx="3502910"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sz="1600" dirty="0"/>
              <a:t>“It is an unbiblical, pagan film</a:t>
            </a:r>
          </a:p>
          <a:p>
            <a:pPr eaLnBrk="1" hangingPunct="1"/>
            <a:r>
              <a:rPr lang="en-US" sz="1600" dirty="0"/>
              <a:t>from its start” </a:t>
            </a:r>
          </a:p>
          <a:p>
            <a:pPr algn="ctr" eaLnBrk="1" hangingPunct="1"/>
            <a:r>
              <a:rPr lang="en-US" sz="1600" dirty="0"/>
              <a:t>(Ken Ham, Creation Museum)</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398"/>
                                        </p:tgtEl>
                                        <p:attrNameLst>
                                          <p:attrName>style.visibility</p:attrName>
                                        </p:attrNameLst>
                                      </p:cBhvr>
                                      <p:to>
                                        <p:strVal val="visible"/>
                                      </p:to>
                                    </p:set>
                                    <p:animEffect transition="in" filter="fade">
                                      <p:cBhvr>
                                        <p:cTn id="7" dur="1000"/>
                                        <p:tgtEl>
                                          <p:spTgt spid="15398"/>
                                        </p:tgtEl>
                                      </p:cBhvr>
                                    </p:animEffect>
                                    <p:anim calcmode="lin" valueType="num">
                                      <p:cBhvr>
                                        <p:cTn id="8" dur="1000" fill="hold"/>
                                        <p:tgtEl>
                                          <p:spTgt spid="15398"/>
                                        </p:tgtEl>
                                        <p:attrNameLst>
                                          <p:attrName>ppt_x</p:attrName>
                                        </p:attrNameLst>
                                      </p:cBhvr>
                                      <p:tavLst>
                                        <p:tav tm="0">
                                          <p:val>
                                            <p:strVal val="#ppt_x"/>
                                          </p:val>
                                        </p:tav>
                                        <p:tav tm="100000">
                                          <p:val>
                                            <p:strVal val="#ppt_x"/>
                                          </p:val>
                                        </p:tav>
                                      </p:tavLst>
                                    </p:anim>
                                    <p:anim calcmode="lin" valueType="num">
                                      <p:cBhvr>
                                        <p:cTn id="9" dur="1000" fill="hold"/>
                                        <p:tgtEl>
                                          <p:spTgt spid="153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8"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6"/>
          </p:nvPr>
        </p:nvSpPr>
        <p:spPr>
          <a:xfrm>
            <a:off x="-9832" y="6625407"/>
            <a:ext cx="4086225" cy="247650"/>
          </a:xfrm>
        </p:spPr>
        <p:txBody>
          <a:bodyPr/>
          <a:lstStyle/>
          <a:p>
            <a:pPr>
              <a:defRPr/>
            </a:pPr>
            <a:r>
              <a:rPr lang="en-US"/>
              <a:t>Biblical Noah Vs. Hollywood Noah</a:t>
            </a:r>
            <a:endParaRPr lang="en-US" dirty="0"/>
          </a:p>
        </p:txBody>
      </p:sp>
      <p:sp>
        <p:nvSpPr>
          <p:cNvPr id="31746" name="Rectangle 2"/>
          <p:cNvSpPr>
            <a:spLocks noGrp="1" noChangeArrowheads="1"/>
          </p:cNvSpPr>
          <p:nvPr>
            <p:ph type="title"/>
          </p:nvPr>
        </p:nvSpPr>
        <p:spPr>
          <a:xfrm>
            <a:off x="2290" y="-152400"/>
            <a:ext cx="9144000" cy="800755"/>
          </a:xfrm>
        </p:spPr>
        <p:txBody>
          <a:bodyPr>
            <a:normAutofit/>
          </a:bodyPr>
          <a:lstStyle/>
          <a:p>
            <a:pPr eaLnBrk="1" hangingPunct="1"/>
            <a:r>
              <a:rPr lang="en-US" b="1" u="sng" dirty="0">
                <a:solidFill>
                  <a:srgbClr val="66FFFF"/>
                </a:solidFill>
                <a:latin typeface="Arial" pitchFamily="34" charset="0"/>
                <a:cs typeface="Arial" pitchFamily="34" charset="0"/>
              </a:rPr>
              <a:t>Intro</a:t>
            </a:r>
          </a:p>
        </p:txBody>
      </p:sp>
      <p:sp>
        <p:nvSpPr>
          <p:cNvPr id="10" name="Text Box 4"/>
          <p:cNvSpPr txBox="1">
            <a:spLocks noChangeArrowheads="1"/>
          </p:cNvSpPr>
          <p:nvPr/>
        </p:nvSpPr>
        <p:spPr bwMode="auto">
          <a:xfrm>
            <a:off x="2290" y="762000"/>
            <a:ext cx="9144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Is it something we ought to go see then, and support with</a:t>
            </a:r>
          </a:p>
          <a:p>
            <a:pPr eaLnBrk="1" hangingPunct="1"/>
            <a:r>
              <a:rPr lang="en-US" dirty="0"/>
              <a:t>our going? </a:t>
            </a:r>
          </a:p>
          <a:p>
            <a:pPr eaLnBrk="1" hangingPunct="1">
              <a:buClr>
                <a:schemeClr val="accent1"/>
              </a:buClr>
              <a:buSzPct val="115000"/>
              <a:buFont typeface="Wingdings" pitchFamily="2" charset="2"/>
              <a:buChar char="Ø"/>
            </a:pPr>
            <a:r>
              <a:rPr lang="en-US" sz="2000" b="0" dirty="0">
                <a:solidFill>
                  <a:srgbClr val="FFFF99"/>
                </a:solidFill>
              </a:rPr>
              <a:t>The director, Darren </a:t>
            </a:r>
            <a:r>
              <a:rPr lang="en-US" sz="2000" b="0" dirty="0" err="1">
                <a:solidFill>
                  <a:srgbClr val="FFFF99"/>
                </a:solidFill>
              </a:rPr>
              <a:t>Aronofsky</a:t>
            </a:r>
            <a:r>
              <a:rPr lang="en-US" sz="2000" b="0" dirty="0">
                <a:solidFill>
                  <a:srgbClr val="FFFF99"/>
                </a:solidFill>
              </a:rPr>
              <a:t>, is a self-proclaimed atheist and publicly stated before the film’s release that ‘Noah’ was to be both an environmentalist propaganda piece, and the “least Biblical” Bible film ever made</a:t>
            </a:r>
          </a:p>
          <a:p>
            <a:pPr eaLnBrk="1" hangingPunct="1">
              <a:buClr>
                <a:schemeClr val="accent1"/>
              </a:buClr>
              <a:buSzPct val="115000"/>
              <a:buFont typeface="Wingdings" pitchFamily="2" charset="2"/>
              <a:buChar char="Ø"/>
            </a:pPr>
            <a:r>
              <a:rPr lang="en-US" sz="2000" b="0" dirty="0">
                <a:solidFill>
                  <a:srgbClr val="FFFF99"/>
                </a:solidFill>
              </a:rPr>
              <a:t>It depicts evolutionary creation</a:t>
            </a:r>
          </a:p>
          <a:p>
            <a:pPr eaLnBrk="1" hangingPunct="1">
              <a:buClr>
                <a:schemeClr val="accent1"/>
              </a:buClr>
              <a:buSzPct val="115000"/>
              <a:buFont typeface="Wingdings" pitchFamily="2" charset="2"/>
              <a:buChar char="Ø"/>
            </a:pPr>
            <a:r>
              <a:rPr lang="en-US" sz="2000" b="0" dirty="0">
                <a:solidFill>
                  <a:srgbClr val="FFFF99"/>
                </a:solidFill>
              </a:rPr>
              <a:t>It never mentions “God” but instead refers to a “Creator,” and Noah isn’t quite sure if the “Creator” spoke to him or not</a:t>
            </a:r>
          </a:p>
          <a:p>
            <a:pPr eaLnBrk="1" hangingPunct="1">
              <a:buClr>
                <a:schemeClr val="accent1"/>
              </a:buClr>
              <a:buSzPct val="115000"/>
              <a:buFont typeface="Wingdings" pitchFamily="2" charset="2"/>
              <a:buChar char="Ø"/>
            </a:pPr>
            <a:r>
              <a:rPr lang="en-US" sz="2000" b="0" dirty="0">
                <a:solidFill>
                  <a:srgbClr val="FFFF99"/>
                </a:solidFill>
              </a:rPr>
              <a:t>The reason for the flood is changed: the sins of mankind are depicted as strip-mining the earth for its natural resources and eating animals</a:t>
            </a:r>
          </a:p>
          <a:p>
            <a:pPr eaLnBrk="1" hangingPunct="1">
              <a:buClr>
                <a:schemeClr val="accent1"/>
              </a:buClr>
              <a:buSzPct val="115000"/>
              <a:buFont typeface="Wingdings" pitchFamily="2" charset="2"/>
              <a:buChar char="Ø"/>
            </a:pPr>
            <a:r>
              <a:rPr lang="en-US" sz="2000" b="0" dirty="0">
                <a:solidFill>
                  <a:srgbClr val="FFFF99"/>
                </a:solidFill>
              </a:rPr>
              <a:t>These are deliberate changes to promote an environmentalist, evolutionist point of view</a:t>
            </a:r>
          </a:p>
          <a:p>
            <a:pPr eaLnBrk="1" hangingPunct="1">
              <a:buClr>
                <a:schemeClr val="accent1"/>
              </a:buClr>
              <a:buSzPct val="115000"/>
              <a:buFont typeface="Wingdings" pitchFamily="2" charset="2"/>
              <a:buChar char="Ø"/>
            </a:pPr>
            <a:r>
              <a:rPr lang="en-US" sz="2000" b="0" dirty="0">
                <a:solidFill>
                  <a:srgbClr val="FFFF99"/>
                </a:solidFill>
              </a:rPr>
              <a:t>Producer Scott Franklin told </a:t>
            </a:r>
            <a:r>
              <a:rPr lang="en-US" sz="2000" b="0" u="sng" dirty="0">
                <a:solidFill>
                  <a:srgbClr val="FFFF99"/>
                </a:solidFill>
              </a:rPr>
              <a:t>Entertainment Weekly</a:t>
            </a:r>
            <a:r>
              <a:rPr lang="en-US" sz="2000" b="0" dirty="0">
                <a:solidFill>
                  <a:srgbClr val="FFFF99"/>
                </a:solidFill>
              </a:rPr>
              <a:t>, </a:t>
            </a:r>
            <a:r>
              <a:rPr lang="en-US" sz="2000" b="0" i="1" dirty="0">
                <a:solidFill>
                  <a:srgbClr val="FFFF99"/>
                </a:solidFill>
              </a:rPr>
              <a:t>“Noah is a very short section of the Bible with a lot of gaps, so we definitely had to take some creative expression in it. But I think we stayed very true to the story and didn't really deviate from the Bible, despite the six-armed angels.” </a:t>
            </a:r>
          </a:p>
        </p:txBody>
      </p:sp>
    </p:spTree>
    <p:extLst>
      <p:ext uri="{BB962C8B-B14F-4D97-AF65-F5344CB8AC3E}">
        <p14:creationId xmlns:p14="http://schemas.microsoft.com/office/powerpoint/2010/main" val="100554088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wipe(left)">
                                      <p:cBhvr>
                                        <p:cTn id="20" dur="500"/>
                                        <p:tgtEl>
                                          <p:spTgt spid="10">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wipe(left)">
                                      <p:cBhvr>
                                        <p:cTn id="24" dur="500"/>
                                        <p:tgtEl>
                                          <p:spTgt spid="10">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wipe(left)">
                                      <p:cBhvr>
                                        <p:cTn id="28" dur="500"/>
                                        <p:tgtEl>
                                          <p:spTgt spid="10">
                                            <p:txEl>
                                              <p:pRg st="5" end="5"/>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wipe(left)">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wipe(left)">
                                      <p:cBhvr>
                                        <p:cTn id="3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6"/>
          </p:nvPr>
        </p:nvSpPr>
        <p:spPr>
          <a:xfrm>
            <a:off x="-9832" y="6625407"/>
            <a:ext cx="4086225" cy="247650"/>
          </a:xfrm>
        </p:spPr>
        <p:txBody>
          <a:bodyPr/>
          <a:lstStyle/>
          <a:p>
            <a:pPr>
              <a:defRPr/>
            </a:pPr>
            <a:r>
              <a:rPr lang="en-US"/>
              <a:t>Biblical Noah Vs. Hollywood Noah</a:t>
            </a:r>
            <a:endParaRPr lang="en-US" dirty="0"/>
          </a:p>
        </p:txBody>
      </p:sp>
      <p:sp>
        <p:nvSpPr>
          <p:cNvPr id="31746" name="Rectangle 2"/>
          <p:cNvSpPr>
            <a:spLocks noGrp="1" noChangeArrowheads="1"/>
          </p:cNvSpPr>
          <p:nvPr>
            <p:ph type="title"/>
          </p:nvPr>
        </p:nvSpPr>
        <p:spPr>
          <a:xfrm>
            <a:off x="2290" y="-7681"/>
            <a:ext cx="9144000" cy="609600"/>
          </a:xfrm>
        </p:spPr>
        <p:txBody>
          <a:bodyPr>
            <a:normAutofit/>
          </a:bodyPr>
          <a:lstStyle/>
          <a:p>
            <a:pPr eaLnBrk="1" hangingPunct="1"/>
            <a:r>
              <a:rPr lang="en-US" sz="3200" b="1" u="sng" dirty="0">
                <a:solidFill>
                  <a:srgbClr val="66FFFF"/>
                </a:solidFill>
                <a:latin typeface="Arial" pitchFamily="34" charset="0"/>
                <a:cs typeface="Arial" pitchFamily="34" charset="0"/>
              </a:rPr>
              <a:t>Intro</a:t>
            </a:r>
          </a:p>
        </p:txBody>
      </p:sp>
      <p:sp>
        <p:nvSpPr>
          <p:cNvPr id="10" name="Text Box 4"/>
          <p:cNvSpPr txBox="1">
            <a:spLocks noChangeArrowheads="1"/>
          </p:cNvSpPr>
          <p:nvPr/>
        </p:nvSpPr>
        <p:spPr bwMode="auto">
          <a:xfrm>
            <a:off x="2290" y="7620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They changed the character of Noah </a:t>
            </a:r>
          </a:p>
          <a:p>
            <a:pPr eaLnBrk="1" hangingPunct="1">
              <a:buClr>
                <a:schemeClr val="accent1"/>
              </a:buClr>
              <a:buSzPct val="115000"/>
              <a:buFont typeface="Wingdings" pitchFamily="2" charset="2"/>
              <a:buChar char="Ø"/>
            </a:pPr>
            <a:r>
              <a:rPr lang="en-US" sz="2000" b="0" dirty="0">
                <a:solidFill>
                  <a:srgbClr val="FFFF99"/>
                </a:solidFill>
              </a:rPr>
              <a:t>He is depicted as hating mankind, even so far as shown valuing a flower and animals over human life; in fact he runs an animal hospital and stops poachers</a:t>
            </a:r>
          </a:p>
          <a:p>
            <a:pPr eaLnBrk="1" hangingPunct="1">
              <a:buClr>
                <a:schemeClr val="accent1"/>
              </a:buClr>
              <a:buSzPct val="115000"/>
              <a:buFont typeface="Wingdings" pitchFamily="2" charset="2"/>
              <a:buChar char="Ø"/>
            </a:pPr>
            <a:r>
              <a:rPr lang="en-US" sz="2000" b="0" dirty="0">
                <a:solidFill>
                  <a:srgbClr val="FFFF99"/>
                </a:solidFill>
              </a:rPr>
              <a:t>He decides the “Creator” wants all humanity wiped out for their sins against creation, even his own family, and he plots to kill his granddaughters when they are born</a:t>
            </a:r>
          </a:p>
        </p:txBody>
      </p:sp>
      <p:pic>
        <p:nvPicPr>
          <p:cNvPr id="3074" name="Picture 2" descr="http://www.wildsoundfestival.com/images/noah_movie_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10508"/>
            <a:ext cx="2743200" cy="406254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61995" y="3787677"/>
            <a:ext cx="6242256" cy="1938992"/>
          </a:xfrm>
          <a:prstGeom prst="rect">
            <a:avLst/>
          </a:prstGeom>
          <a:solidFill>
            <a:schemeClr val="tx1">
              <a:lumMod val="85000"/>
            </a:schemeClr>
          </a:solidFill>
          <a:ln/>
        </p:spPr>
        <p:style>
          <a:lnRef idx="1">
            <a:schemeClr val="accent5"/>
          </a:lnRef>
          <a:fillRef idx="3">
            <a:schemeClr val="accent5"/>
          </a:fillRef>
          <a:effectRef idx="2">
            <a:schemeClr val="accent5"/>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solidFill>
                  <a:srgbClr val="002060"/>
                </a:solidFill>
                <a:latin typeface="Tahoma" pitchFamily="34" charset="0"/>
                <a:cs typeface="Times New Roman" pitchFamily="18" charset="0"/>
              </a:rPr>
              <a:t>While Hollywood portrays Noah as the</a:t>
            </a:r>
          </a:p>
          <a:p>
            <a:pPr algn="ctr" eaLnBrk="1" hangingPunct="1"/>
            <a:r>
              <a:rPr lang="en-US" dirty="0">
                <a:solidFill>
                  <a:srgbClr val="002060"/>
                </a:solidFill>
                <a:latin typeface="Tahoma" pitchFamily="34" charset="0"/>
                <a:cs typeface="Times New Roman" pitchFamily="18" charset="0"/>
              </a:rPr>
              <a:t>“first environmentalist,” and a violent</a:t>
            </a:r>
          </a:p>
          <a:p>
            <a:pPr algn="ctr" eaLnBrk="1" hangingPunct="1"/>
            <a:r>
              <a:rPr lang="en-US" dirty="0">
                <a:solidFill>
                  <a:srgbClr val="002060"/>
                </a:solidFill>
                <a:latin typeface="Tahoma" pitchFamily="34" charset="0"/>
                <a:cs typeface="Times New Roman" pitchFamily="18" charset="0"/>
              </a:rPr>
              <a:t>sociopath who wants to end all of</a:t>
            </a:r>
          </a:p>
          <a:p>
            <a:pPr algn="ctr" eaLnBrk="1" hangingPunct="1"/>
            <a:r>
              <a:rPr lang="en-US" dirty="0">
                <a:solidFill>
                  <a:srgbClr val="002060"/>
                </a:solidFill>
                <a:latin typeface="Tahoma" pitchFamily="34" charset="0"/>
                <a:cs typeface="Times New Roman" pitchFamily="18" charset="0"/>
              </a:rPr>
              <a:t>humanity, the Scriptures portray Noah</a:t>
            </a:r>
          </a:p>
          <a:p>
            <a:pPr algn="ctr" eaLnBrk="1" hangingPunct="1"/>
            <a:r>
              <a:rPr lang="en-US" dirty="0">
                <a:solidFill>
                  <a:srgbClr val="002060"/>
                </a:solidFill>
                <a:latin typeface="Tahoma" pitchFamily="34" charset="0"/>
                <a:cs typeface="Times New Roman" pitchFamily="18" charset="0"/>
              </a:rPr>
              <a:t>very differently!</a:t>
            </a:r>
            <a:endParaRPr lang="en-US" sz="2400" b="1" dirty="0">
              <a:solidFill>
                <a:srgbClr val="002060"/>
              </a:solidFill>
              <a:latin typeface="Tahoma" pitchFamily="34" charset="0"/>
              <a:cs typeface="Times New Roman" pitchFamily="18" charset="0"/>
            </a:endParaRPr>
          </a:p>
        </p:txBody>
      </p:sp>
    </p:spTree>
    <p:extLst>
      <p:ext uri="{BB962C8B-B14F-4D97-AF65-F5344CB8AC3E}">
        <p14:creationId xmlns:p14="http://schemas.microsoft.com/office/powerpoint/2010/main" val="207238346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500" fill="hold"/>
                                        <p:tgtEl>
                                          <p:spTgt spid="3074"/>
                                        </p:tgtEl>
                                        <p:attrNameLst>
                                          <p:attrName>ppt_w</p:attrName>
                                        </p:attrNameLst>
                                      </p:cBhvr>
                                      <p:tavLst>
                                        <p:tav tm="0">
                                          <p:val>
                                            <p:fltVal val="0"/>
                                          </p:val>
                                        </p:tav>
                                        <p:tav tm="100000">
                                          <p:val>
                                            <p:strVal val="#ppt_w"/>
                                          </p:val>
                                        </p:tav>
                                      </p:tavLst>
                                    </p:anim>
                                    <p:anim calcmode="lin" valueType="num">
                                      <p:cBhvr>
                                        <p:cTn id="11" dur="500" fill="hold"/>
                                        <p:tgtEl>
                                          <p:spTgt spid="3074"/>
                                        </p:tgtEl>
                                        <p:attrNameLst>
                                          <p:attrName>ppt_h</p:attrName>
                                        </p:attrNameLst>
                                      </p:cBhvr>
                                      <p:tavLst>
                                        <p:tav tm="0">
                                          <p:val>
                                            <p:fltVal val="0"/>
                                          </p:val>
                                        </p:tav>
                                        <p:tav tm="100000">
                                          <p:val>
                                            <p:strVal val="#ppt_h"/>
                                          </p:val>
                                        </p:tav>
                                      </p:tavLst>
                                    </p:anim>
                                    <p:animEffect transition="in" filter="fade">
                                      <p:cBhvr>
                                        <p:cTn id="12" dur="500"/>
                                        <p:tgtEl>
                                          <p:spTgt spid="307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wipe(left)">
                                      <p:cBhvr>
                                        <p:cTn id="16" dur="500"/>
                                        <p:tgtEl>
                                          <p:spTgt spid="10">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wipe(left)">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6"/>
          </p:nvPr>
        </p:nvSpPr>
        <p:spPr>
          <a:xfrm>
            <a:off x="0" y="6605742"/>
            <a:ext cx="4086225" cy="247650"/>
          </a:xfrm>
        </p:spPr>
        <p:txBody>
          <a:bodyPr/>
          <a:lstStyle/>
          <a:p>
            <a:pPr>
              <a:defRPr/>
            </a:pPr>
            <a:r>
              <a:rPr lang="en-US"/>
              <a:t>Biblical Noah Vs. Hollywood Noah</a:t>
            </a:r>
          </a:p>
        </p:txBody>
      </p:sp>
      <p:sp>
        <p:nvSpPr>
          <p:cNvPr id="32770" name="Rectangle 2"/>
          <p:cNvSpPr>
            <a:spLocks noGrp="1" noChangeArrowheads="1"/>
          </p:cNvSpPr>
          <p:nvPr>
            <p:ph type="title"/>
          </p:nvPr>
        </p:nvSpPr>
        <p:spPr>
          <a:xfrm>
            <a:off x="0" y="0"/>
            <a:ext cx="9144000" cy="609600"/>
          </a:xfrm>
        </p:spPr>
        <p:txBody>
          <a:bodyPr>
            <a:normAutofit/>
          </a:bodyPr>
          <a:lstStyle/>
          <a:p>
            <a:pPr eaLnBrk="1" hangingPunct="1"/>
            <a:r>
              <a:rPr lang="en-US" sz="3200" b="1" u="sng" dirty="0">
                <a:solidFill>
                  <a:srgbClr val="66FFFF"/>
                </a:solidFill>
                <a:latin typeface="Arial" pitchFamily="34" charset="0"/>
                <a:cs typeface="Arial" pitchFamily="34" charset="0"/>
              </a:rPr>
              <a:t>Noah</a:t>
            </a:r>
          </a:p>
        </p:txBody>
      </p:sp>
      <p:sp>
        <p:nvSpPr>
          <p:cNvPr id="219140" name="Text Box 4"/>
          <p:cNvSpPr txBox="1">
            <a:spLocks noChangeArrowheads="1"/>
          </p:cNvSpPr>
          <p:nvPr/>
        </p:nvSpPr>
        <p:spPr bwMode="auto">
          <a:xfrm>
            <a:off x="9211" y="3375124"/>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Gen. 5:29: His father </a:t>
            </a:r>
            <a:r>
              <a:rPr lang="en-US" dirty="0" err="1"/>
              <a:t>Lamech</a:t>
            </a:r>
            <a:r>
              <a:rPr lang="en-US" dirty="0"/>
              <a:t> named him Noah saying he</a:t>
            </a:r>
          </a:p>
          <a:p>
            <a:pPr eaLnBrk="1" hangingPunct="1"/>
            <a:r>
              <a:rPr lang="en-US" dirty="0"/>
              <a:t>will “give us rest” from work </a:t>
            </a:r>
          </a:p>
          <a:p>
            <a:pPr eaLnBrk="1" hangingPunct="1">
              <a:buClr>
                <a:schemeClr val="accent1"/>
              </a:buClr>
              <a:buSzPct val="115000"/>
              <a:buFont typeface="Wingdings" pitchFamily="2" charset="2"/>
              <a:buChar char="Ø"/>
            </a:pPr>
            <a:r>
              <a:rPr lang="en-US" sz="2000" b="0" dirty="0">
                <a:solidFill>
                  <a:srgbClr val="FFFF99"/>
                </a:solidFill>
              </a:rPr>
              <a:t>Noah means “Rest” </a:t>
            </a:r>
            <a:r>
              <a:rPr lang="en-US" sz="2000" b="0" i="1" dirty="0">
                <a:solidFill>
                  <a:srgbClr val="FFFF99"/>
                </a:solidFill>
              </a:rPr>
              <a:t>(H5146: “to rest, to comfort”)</a:t>
            </a:r>
          </a:p>
        </p:txBody>
      </p:sp>
      <p:sp>
        <p:nvSpPr>
          <p:cNvPr id="6" name="Text Box 8"/>
          <p:cNvSpPr txBox="1">
            <a:spLocks noChangeArrowheads="1"/>
          </p:cNvSpPr>
          <p:nvPr/>
        </p:nvSpPr>
        <p:spPr bwMode="auto">
          <a:xfrm>
            <a:off x="0" y="838200"/>
            <a:ext cx="9143999" cy="230832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solidFill>
                  <a:srgbClr val="002060"/>
                </a:solidFill>
                <a:latin typeface="Tahoma" pitchFamily="34" charset="0"/>
                <a:cs typeface="Times New Roman" pitchFamily="18" charset="0"/>
              </a:rPr>
              <a:t>Genesis 6:8-9</a:t>
            </a:r>
          </a:p>
          <a:p>
            <a:pPr>
              <a:defRPr/>
            </a:pPr>
            <a:r>
              <a:rPr lang="en-US" sz="2800" b="0" dirty="0">
                <a:solidFill>
                  <a:srgbClr val="006600"/>
                </a:solidFill>
                <a:latin typeface="Tahoma" pitchFamily="34" charset="0"/>
              </a:rPr>
              <a:t>8.  But Noah found favor in the eyes of the LORD.</a:t>
            </a:r>
          </a:p>
          <a:p>
            <a:pPr>
              <a:defRPr/>
            </a:pPr>
            <a:r>
              <a:rPr lang="en-US" sz="2800" b="0" dirty="0">
                <a:solidFill>
                  <a:srgbClr val="006600"/>
                </a:solidFill>
                <a:latin typeface="Tahoma" pitchFamily="34" charset="0"/>
              </a:rPr>
              <a:t>9.  These are the records of the generations of Noah. Noah was a righteous man, blameless in his time; Noah walked with God.</a:t>
            </a:r>
          </a:p>
        </p:txBody>
      </p:sp>
      <p:sp>
        <p:nvSpPr>
          <p:cNvPr id="8" name="Text Box 4"/>
          <p:cNvSpPr txBox="1">
            <a:spLocks noChangeArrowheads="1"/>
          </p:cNvSpPr>
          <p:nvPr/>
        </p:nvSpPr>
        <p:spPr bwMode="auto">
          <a:xfrm>
            <a:off x="9211" y="4867322"/>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Genesis 6:8-9 </a:t>
            </a:r>
          </a:p>
          <a:p>
            <a:pPr eaLnBrk="1" hangingPunct="1">
              <a:buClr>
                <a:schemeClr val="accent1"/>
              </a:buClr>
              <a:buSzPct val="115000"/>
              <a:buFont typeface="Wingdings" pitchFamily="2" charset="2"/>
              <a:buChar char="Ø"/>
            </a:pPr>
            <a:r>
              <a:rPr lang="en-US" sz="2000" b="0" dirty="0">
                <a:solidFill>
                  <a:srgbClr val="FFFF99"/>
                </a:solidFill>
              </a:rPr>
              <a:t>He found favor in the eyes of the Lord, was a just man, and walked with God! </a:t>
            </a:r>
            <a:r>
              <a:rPr lang="en-US" sz="2000" b="0" i="1" dirty="0">
                <a:solidFill>
                  <a:srgbClr val="FFFF99"/>
                </a:solidFill>
              </a:rPr>
              <a:t>(Knew God spoke to him! – Gen. 6:13; 7:1)</a:t>
            </a:r>
          </a:p>
          <a:p>
            <a:pPr eaLnBrk="1" hangingPunct="1">
              <a:buClr>
                <a:schemeClr val="accent1"/>
              </a:buClr>
              <a:buSzPct val="115000"/>
              <a:buFont typeface="Wingdings" pitchFamily="2" charset="2"/>
              <a:buChar char="Ø"/>
            </a:pPr>
            <a:r>
              <a:rPr lang="en-US" sz="2000" b="0" i="1" dirty="0">
                <a:solidFill>
                  <a:srgbClr val="FFFF99"/>
                </a:solidFill>
              </a:rPr>
              <a:t>Gen. 6:5-7, 11-13: He stood in contrast to the world around him!</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9140">
                                            <p:txEl>
                                              <p:pRg st="0" end="0"/>
                                            </p:txEl>
                                          </p:spTgt>
                                        </p:tgtEl>
                                        <p:attrNameLst>
                                          <p:attrName>style.visibility</p:attrName>
                                        </p:attrNameLst>
                                      </p:cBhvr>
                                      <p:to>
                                        <p:strVal val="visible"/>
                                      </p:to>
                                    </p:set>
                                    <p:animEffect transition="in" filter="fade">
                                      <p:cBhvr>
                                        <p:cTn id="7" dur="500"/>
                                        <p:tgtEl>
                                          <p:spTgt spid="2191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9140">
                                            <p:txEl>
                                              <p:pRg st="1" end="1"/>
                                            </p:txEl>
                                          </p:spTgt>
                                        </p:tgtEl>
                                        <p:attrNameLst>
                                          <p:attrName>style.visibility</p:attrName>
                                        </p:attrNameLst>
                                      </p:cBhvr>
                                      <p:to>
                                        <p:strVal val="visible"/>
                                      </p:to>
                                    </p:set>
                                    <p:animEffect transition="in" filter="fade">
                                      <p:cBhvr>
                                        <p:cTn id="10" dur="500"/>
                                        <p:tgtEl>
                                          <p:spTgt spid="219140">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19140">
                                            <p:txEl>
                                              <p:pRg st="2" end="2"/>
                                            </p:txEl>
                                          </p:spTgt>
                                        </p:tgtEl>
                                        <p:attrNameLst>
                                          <p:attrName>style.visibility</p:attrName>
                                        </p:attrNameLst>
                                      </p:cBhvr>
                                      <p:to>
                                        <p:strVal val="visible"/>
                                      </p:to>
                                    </p:set>
                                    <p:animEffect transition="in" filter="wipe(left)">
                                      <p:cBhvr>
                                        <p:cTn id="14" dur="500"/>
                                        <p:tgtEl>
                                          <p:spTgt spid="21914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left)">
                                      <p:cBhvr>
                                        <p:cTn id="3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6"/>
          </p:nvPr>
        </p:nvSpPr>
        <p:spPr>
          <a:xfrm>
            <a:off x="-14748" y="6610350"/>
            <a:ext cx="1989496" cy="247650"/>
          </a:xfrm>
        </p:spPr>
        <p:txBody>
          <a:bodyPr>
            <a:normAutofit fontScale="77500" lnSpcReduction="20000"/>
          </a:bodyPr>
          <a:lstStyle/>
          <a:p>
            <a:pPr>
              <a:defRPr/>
            </a:pPr>
            <a:r>
              <a:rPr lang="en-US" dirty="0"/>
              <a:t>Biblical Noah Vs. Hollywood Noah</a:t>
            </a:r>
          </a:p>
        </p:txBody>
      </p:sp>
      <p:sp>
        <p:nvSpPr>
          <p:cNvPr id="33794" name="Rectangle 2"/>
          <p:cNvSpPr>
            <a:spLocks noGrp="1" noChangeArrowheads="1"/>
          </p:cNvSpPr>
          <p:nvPr>
            <p:ph type="title"/>
          </p:nvPr>
        </p:nvSpPr>
        <p:spPr>
          <a:xfrm>
            <a:off x="0" y="0"/>
            <a:ext cx="9144000" cy="609600"/>
          </a:xfrm>
        </p:spPr>
        <p:txBody>
          <a:bodyPr>
            <a:normAutofit/>
          </a:bodyPr>
          <a:lstStyle/>
          <a:p>
            <a:pPr eaLnBrk="1" hangingPunct="1"/>
            <a:r>
              <a:rPr lang="en-US" sz="3200" b="1" u="sng" dirty="0">
                <a:solidFill>
                  <a:srgbClr val="66FFFF"/>
                </a:solidFill>
                <a:latin typeface="Arial" pitchFamily="34" charset="0"/>
                <a:cs typeface="Arial" pitchFamily="34" charset="0"/>
              </a:rPr>
              <a:t>Noah</a:t>
            </a:r>
          </a:p>
        </p:txBody>
      </p:sp>
      <p:sp>
        <p:nvSpPr>
          <p:cNvPr id="219140" name="Text Box 4"/>
          <p:cNvSpPr txBox="1">
            <a:spLocks noChangeArrowheads="1"/>
          </p:cNvSpPr>
          <p:nvPr/>
        </p:nvSpPr>
        <p:spPr bwMode="auto">
          <a:xfrm>
            <a:off x="15875" y="838200"/>
            <a:ext cx="9144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We may think our day and times are evil, but it was a lot</a:t>
            </a:r>
          </a:p>
          <a:p>
            <a:pPr eaLnBrk="1" hangingPunct="1"/>
            <a:r>
              <a:rPr lang="en-US" dirty="0"/>
              <a:t>worse in the days of Noah </a:t>
            </a:r>
          </a:p>
          <a:p>
            <a:pPr eaLnBrk="1" hangingPunct="1">
              <a:buClr>
                <a:schemeClr val="accent1"/>
              </a:buClr>
              <a:buSzPct val="115000"/>
              <a:buFont typeface="Wingdings" pitchFamily="2" charset="2"/>
              <a:buChar char="Ø"/>
            </a:pPr>
            <a:r>
              <a:rPr lang="en-US" sz="2000" dirty="0">
                <a:solidFill>
                  <a:srgbClr val="FFFF99"/>
                </a:solidFill>
              </a:rPr>
              <a:t>Gen. 6:5: </a:t>
            </a:r>
            <a:r>
              <a:rPr lang="en-US" sz="2000" b="0" dirty="0">
                <a:solidFill>
                  <a:srgbClr val="FFFF99"/>
                </a:solidFill>
              </a:rPr>
              <a:t>“The wickedness of man was great on the earth.” (Not to the earth or animals – Gen. 9:2-3: Prior to the flood man was vegetarian!)</a:t>
            </a:r>
          </a:p>
          <a:p>
            <a:pPr eaLnBrk="1" hangingPunct="1">
              <a:buClr>
                <a:schemeClr val="accent1"/>
              </a:buClr>
              <a:buSzPct val="115000"/>
              <a:buFont typeface="Wingdings" pitchFamily="2" charset="2"/>
              <a:buChar char="Ø"/>
            </a:pPr>
            <a:r>
              <a:rPr lang="en-US" sz="2000" dirty="0">
                <a:solidFill>
                  <a:srgbClr val="FFFF99"/>
                </a:solidFill>
              </a:rPr>
              <a:t>6:5: </a:t>
            </a:r>
            <a:r>
              <a:rPr lang="en-US" sz="2000" b="0" dirty="0">
                <a:solidFill>
                  <a:srgbClr val="FFFF99"/>
                </a:solidFill>
              </a:rPr>
              <a:t>“Every intent of the thoughts of his heart was only evil continually.”</a:t>
            </a:r>
          </a:p>
          <a:p>
            <a:pPr eaLnBrk="1" hangingPunct="1">
              <a:buClr>
                <a:schemeClr val="accent1"/>
              </a:buClr>
              <a:buSzPct val="115000"/>
              <a:buFont typeface="Wingdings" pitchFamily="2" charset="2"/>
              <a:buChar char="Ø"/>
            </a:pPr>
            <a:r>
              <a:rPr lang="en-US" sz="2000" dirty="0">
                <a:solidFill>
                  <a:srgbClr val="FFFF99"/>
                </a:solidFill>
              </a:rPr>
              <a:t>6:11-12:</a:t>
            </a:r>
            <a:r>
              <a:rPr lang="en-US" sz="2000" b="0" dirty="0">
                <a:solidFill>
                  <a:srgbClr val="FFFF99"/>
                </a:solidFill>
              </a:rPr>
              <a:t> “Was corrupt.” (Sins against God)</a:t>
            </a:r>
          </a:p>
          <a:p>
            <a:pPr eaLnBrk="1" hangingPunct="1">
              <a:buClr>
                <a:schemeClr val="accent1"/>
              </a:buClr>
              <a:buSzPct val="115000"/>
              <a:buFont typeface="Wingdings" pitchFamily="2" charset="2"/>
              <a:buChar char="Ø"/>
            </a:pPr>
            <a:r>
              <a:rPr lang="en-US" sz="2000" dirty="0">
                <a:solidFill>
                  <a:srgbClr val="FFFF99"/>
                </a:solidFill>
              </a:rPr>
              <a:t>6:11, 13: </a:t>
            </a:r>
            <a:r>
              <a:rPr lang="en-US" sz="2000" b="0" dirty="0">
                <a:solidFill>
                  <a:srgbClr val="FFFF99"/>
                </a:solidFill>
              </a:rPr>
              <a:t>“Filled with violence.” (Not to the earth or animals – Gen. 9:6: God condemned murder because man, not the animals, was made in the image of God)</a:t>
            </a:r>
          </a:p>
          <a:p>
            <a:pPr eaLnBrk="1" hangingPunct="1">
              <a:buClr>
                <a:schemeClr val="accent1"/>
              </a:buClr>
              <a:buSzPct val="115000"/>
              <a:buFont typeface="Wingdings" pitchFamily="2" charset="2"/>
              <a:buChar char="Ø"/>
            </a:pPr>
            <a:r>
              <a:rPr lang="en-US" sz="2000" dirty="0">
                <a:solidFill>
                  <a:srgbClr val="FFFF99"/>
                </a:solidFill>
              </a:rPr>
              <a:t>6:6: </a:t>
            </a:r>
            <a:r>
              <a:rPr lang="en-US" sz="2000" b="0" dirty="0">
                <a:solidFill>
                  <a:srgbClr val="FFFF99"/>
                </a:solidFill>
              </a:rPr>
              <a:t>So bad that “The Lord was sorry that He had made man on the earth, and He was grieved in His heart.”</a:t>
            </a:r>
          </a:p>
        </p:txBody>
      </p:sp>
      <p:sp>
        <p:nvSpPr>
          <p:cNvPr id="6" name="Text Box 8">
            <a:extLst>
              <a:ext uri="{FF2B5EF4-FFF2-40B4-BE49-F238E27FC236}">
                <a16:creationId xmlns:a16="http://schemas.microsoft.com/office/drawing/2014/main" id="{A8F015D3-CF91-4551-86AA-F261024422BD}"/>
              </a:ext>
            </a:extLst>
          </p:cNvPr>
          <p:cNvSpPr txBox="1">
            <a:spLocks noChangeArrowheads="1"/>
          </p:cNvSpPr>
          <p:nvPr/>
        </p:nvSpPr>
        <p:spPr bwMode="auto">
          <a:xfrm>
            <a:off x="0" y="4678382"/>
            <a:ext cx="9131710"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solidFill>
                  <a:srgbClr val="002060"/>
                </a:solidFill>
                <a:latin typeface="Tahoma" pitchFamily="34" charset="0"/>
                <a:cs typeface="Times New Roman" pitchFamily="18" charset="0"/>
              </a:rPr>
              <a:t>II Peter 2:5</a:t>
            </a:r>
            <a:endParaRPr lang="en-US" sz="3200" dirty="0">
              <a:solidFill>
                <a:srgbClr val="006600"/>
              </a:solidFill>
              <a:latin typeface="Tahoma" pitchFamily="34" charset="0"/>
              <a:cs typeface="Times New Roman" pitchFamily="18" charset="0"/>
            </a:endParaRPr>
          </a:p>
          <a:p>
            <a:pPr>
              <a:defRPr/>
            </a:pPr>
            <a:r>
              <a:rPr lang="en-US" b="0" dirty="0">
                <a:solidFill>
                  <a:srgbClr val="006600"/>
                </a:solidFill>
                <a:latin typeface="Tahoma" pitchFamily="34" charset="0"/>
              </a:rPr>
              <a:t>5.  and did not spare the ancient world, but preserved Noah, a preacher of righteousness, with seven others, when He brought a flood upon the world of the ungodly;</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9140">
                                            <p:txEl>
                                              <p:pRg st="0" end="0"/>
                                            </p:txEl>
                                          </p:spTgt>
                                        </p:tgtEl>
                                        <p:attrNameLst>
                                          <p:attrName>style.visibility</p:attrName>
                                        </p:attrNameLst>
                                      </p:cBhvr>
                                      <p:to>
                                        <p:strVal val="visible"/>
                                      </p:to>
                                    </p:set>
                                    <p:animEffect transition="in" filter="fade">
                                      <p:cBhvr>
                                        <p:cTn id="7" dur="500"/>
                                        <p:tgtEl>
                                          <p:spTgt spid="2191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9140">
                                            <p:txEl>
                                              <p:pRg st="1" end="1"/>
                                            </p:txEl>
                                          </p:spTgt>
                                        </p:tgtEl>
                                        <p:attrNameLst>
                                          <p:attrName>style.visibility</p:attrName>
                                        </p:attrNameLst>
                                      </p:cBhvr>
                                      <p:to>
                                        <p:strVal val="visible"/>
                                      </p:to>
                                    </p:set>
                                    <p:animEffect transition="in" filter="fade">
                                      <p:cBhvr>
                                        <p:cTn id="10" dur="500"/>
                                        <p:tgtEl>
                                          <p:spTgt spid="219140">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19140">
                                            <p:txEl>
                                              <p:pRg st="2" end="2"/>
                                            </p:txEl>
                                          </p:spTgt>
                                        </p:tgtEl>
                                        <p:attrNameLst>
                                          <p:attrName>style.visibility</p:attrName>
                                        </p:attrNameLst>
                                      </p:cBhvr>
                                      <p:to>
                                        <p:strVal val="visible"/>
                                      </p:to>
                                    </p:set>
                                    <p:animEffect transition="in" filter="wipe(left)">
                                      <p:cBhvr>
                                        <p:cTn id="14" dur="500"/>
                                        <p:tgtEl>
                                          <p:spTgt spid="219140">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19140">
                                            <p:txEl>
                                              <p:pRg st="3" end="3"/>
                                            </p:txEl>
                                          </p:spTgt>
                                        </p:tgtEl>
                                        <p:attrNameLst>
                                          <p:attrName>style.visibility</p:attrName>
                                        </p:attrNameLst>
                                      </p:cBhvr>
                                      <p:to>
                                        <p:strVal val="visible"/>
                                      </p:to>
                                    </p:set>
                                    <p:animEffect transition="in" filter="wipe(left)">
                                      <p:cBhvr>
                                        <p:cTn id="18" dur="500"/>
                                        <p:tgtEl>
                                          <p:spTgt spid="219140">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19140">
                                            <p:txEl>
                                              <p:pRg st="4" end="4"/>
                                            </p:txEl>
                                          </p:spTgt>
                                        </p:tgtEl>
                                        <p:attrNameLst>
                                          <p:attrName>style.visibility</p:attrName>
                                        </p:attrNameLst>
                                      </p:cBhvr>
                                      <p:to>
                                        <p:strVal val="visible"/>
                                      </p:to>
                                    </p:set>
                                    <p:animEffect transition="in" filter="wipe(left)">
                                      <p:cBhvr>
                                        <p:cTn id="22" dur="500"/>
                                        <p:tgtEl>
                                          <p:spTgt spid="219140">
                                            <p:txEl>
                                              <p:pRg st="4" end="4"/>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219140">
                                            <p:txEl>
                                              <p:pRg st="5" end="5"/>
                                            </p:txEl>
                                          </p:spTgt>
                                        </p:tgtEl>
                                        <p:attrNameLst>
                                          <p:attrName>style.visibility</p:attrName>
                                        </p:attrNameLst>
                                      </p:cBhvr>
                                      <p:to>
                                        <p:strVal val="visible"/>
                                      </p:to>
                                    </p:set>
                                    <p:animEffect transition="in" filter="wipe(left)">
                                      <p:cBhvr>
                                        <p:cTn id="26" dur="500"/>
                                        <p:tgtEl>
                                          <p:spTgt spid="219140">
                                            <p:txEl>
                                              <p:pRg st="5" end="5"/>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19140">
                                            <p:txEl>
                                              <p:pRg st="6" end="6"/>
                                            </p:txEl>
                                          </p:spTgt>
                                        </p:tgtEl>
                                        <p:attrNameLst>
                                          <p:attrName>style.visibility</p:attrName>
                                        </p:attrNameLst>
                                      </p:cBhvr>
                                      <p:to>
                                        <p:strVal val="visible"/>
                                      </p:to>
                                    </p:set>
                                    <p:animEffect transition="in" filter="wipe(left)">
                                      <p:cBhvr>
                                        <p:cTn id="30" dur="500"/>
                                        <p:tgtEl>
                                          <p:spTgt spid="219140">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6"/>
          </p:nvPr>
        </p:nvSpPr>
        <p:spPr>
          <a:xfrm>
            <a:off x="0" y="6610350"/>
            <a:ext cx="4086225" cy="247650"/>
          </a:xfrm>
        </p:spPr>
        <p:txBody>
          <a:bodyPr/>
          <a:lstStyle/>
          <a:p>
            <a:pPr>
              <a:defRPr/>
            </a:pPr>
            <a:r>
              <a:rPr lang="en-US"/>
              <a:t>Biblical Noah Vs. Hollywood Noah</a:t>
            </a:r>
            <a:endParaRPr lang="en-US" dirty="0"/>
          </a:p>
        </p:txBody>
      </p:sp>
      <p:sp>
        <p:nvSpPr>
          <p:cNvPr id="37890" name="Rectangle 2"/>
          <p:cNvSpPr>
            <a:spLocks noGrp="1" noChangeArrowheads="1"/>
          </p:cNvSpPr>
          <p:nvPr>
            <p:ph type="title"/>
          </p:nvPr>
        </p:nvSpPr>
        <p:spPr>
          <a:xfrm>
            <a:off x="0" y="0"/>
            <a:ext cx="9144000" cy="609600"/>
          </a:xfrm>
        </p:spPr>
        <p:txBody>
          <a:bodyPr>
            <a:normAutofit/>
          </a:bodyPr>
          <a:lstStyle/>
          <a:p>
            <a:pPr eaLnBrk="1" hangingPunct="1"/>
            <a:r>
              <a:rPr lang="en-US" sz="3200" b="1" u="sng" dirty="0">
                <a:solidFill>
                  <a:srgbClr val="66FFFF"/>
                </a:solidFill>
                <a:latin typeface="Arial" pitchFamily="34" charset="0"/>
                <a:cs typeface="Arial" pitchFamily="34" charset="0"/>
              </a:rPr>
              <a:t>Noah</a:t>
            </a:r>
          </a:p>
        </p:txBody>
      </p:sp>
      <p:sp>
        <p:nvSpPr>
          <p:cNvPr id="10" name="Text Box 8"/>
          <p:cNvSpPr txBox="1">
            <a:spLocks noChangeArrowheads="1"/>
          </p:cNvSpPr>
          <p:nvPr/>
        </p:nvSpPr>
        <p:spPr bwMode="auto">
          <a:xfrm>
            <a:off x="12290" y="762000"/>
            <a:ext cx="9131710" cy="2062103"/>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solidFill>
                  <a:srgbClr val="002060"/>
                </a:solidFill>
                <a:latin typeface="Tahoma" pitchFamily="34" charset="0"/>
                <a:cs typeface="Times New Roman" pitchFamily="18" charset="0"/>
              </a:rPr>
              <a:t>Hebrews 11:7</a:t>
            </a:r>
            <a:endParaRPr lang="en-US" sz="3200" dirty="0">
              <a:solidFill>
                <a:srgbClr val="006600"/>
              </a:solidFill>
              <a:latin typeface="Tahoma" pitchFamily="34" charset="0"/>
              <a:cs typeface="Times New Roman" pitchFamily="18" charset="0"/>
            </a:endParaRPr>
          </a:p>
          <a:p>
            <a:pPr>
              <a:defRPr/>
            </a:pPr>
            <a:r>
              <a:rPr lang="en-US" b="0" dirty="0">
                <a:solidFill>
                  <a:srgbClr val="006600"/>
                </a:solidFill>
                <a:latin typeface="Tahoma" pitchFamily="34" charset="0"/>
              </a:rPr>
              <a:t>7.  By faith Noah, being warned by God about things not yet seen, in reverence prepared an ark for the salvation of his household, by which he condemned the world, and became an heir of the righteousness which is according to faith.</a:t>
            </a:r>
          </a:p>
        </p:txBody>
      </p:sp>
      <p:sp>
        <p:nvSpPr>
          <p:cNvPr id="7" name="Text Box 4"/>
          <p:cNvSpPr txBox="1">
            <a:spLocks noChangeArrowheads="1"/>
          </p:cNvSpPr>
          <p:nvPr/>
        </p:nvSpPr>
        <p:spPr bwMode="auto">
          <a:xfrm>
            <a:off x="-1" y="2824103"/>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Hebrews 11:7</a:t>
            </a:r>
          </a:p>
          <a:p>
            <a:pPr eaLnBrk="1" hangingPunct="1">
              <a:buClr>
                <a:schemeClr val="accent1"/>
              </a:buClr>
              <a:buSzPct val="115000"/>
              <a:buFont typeface="Wingdings" pitchFamily="2" charset="2"/>
              <a:buChar char="Ø"/>
            </a:pPr>
            <a:r>
              <a:rPr lang="en-US" sz="2000" dirty="0">
                <a:solidFill>
                  <a:srgbClr val="FFFF99"/>
                </a:solidFill>
              </a:rPr>
              <a:t>Basis of faith – things not yet seen: </a:t>
            </a:r>
            <a:r>
              <a:rPr lang="en-US" sz="2000" b="0" dirty="0">
                <a:solidFill>
                  <a:srgbClr val="FFFF99"/>
                </a:solidFill>
              </a:rPr>
              <a:t>“Being warned by God about things not yet seen!” </a:t>
            </a:r>
            <a:r>
              <a:rPr lang="en-US" sz="2000" b="0" i="1" dirty="0">
                <a:solidFill>
                  <a:srgbClr val="FFFF99"/>
                </a:solidFill>
              </a:rPr>
              <a:t>(Remember Heb. 11:1)</a:t>
            </a:r>
          </a:p>
          <a:p>
            <a:pPr eaLnBrk="1" hangingPunct="1">
              <a:buClr>
                <a:schemeClr val="accent1"/>
              </a:buClr>
              <a:buSzPct val="115000"/>
              <a:buFont typeface="Wingdings" pitchFamily="2" charset="2"/>
              <a:buChar char="Ø"/>
            </a:pPr>
            <a:r>
              <a:rPr lang="en-US" sz="2000" dirty="0">
                <a:solidFill>
                  <a:srgbClr val="FFFF99"/>
                </a:solidFill>
              </a:rPr>
              <a:t>Obedient faith: </a:t>
            </a:r>
            <a:r>
              <a:rPr lang="en-US" sz="2000" b="0" dirty="0">
                <a:solidFill>
                  <a:srgbClr val="FFFF99"/>
                </a:solidFill>
              </a:rPr>
              <a:t>“In reverence prepared an ark for the salvation of his household.” </a:t>
            </a:r>
            <a:r>
              <a:rPr lang="en-US" sz="2000" b="0" i="1" dirty="0">
                <a:solidFill>
                  <a:srgbClr val="FFFF99"/>
                </a:solidFill>
              </a:rPr>
              <a:t>(Gen. 6:22)</a:t>
            </a:r>
          </a:p>
          <a:p>
            <a:pPr eaLnBrk="1" hangingPunct="1">
              <a:buClr>
                <a:schemeClr val="accent1"/>
              </a:buClr>
              <a:buSzPct val="115000"/>
              <a:buFont typeface="Wingdings" pitchFamily="2" charset="2"/>
              <a:buChar char="Ø"/>
            </a:pPr>
            <a:r>
              <a:rPr lang="en-US" sz="2000" dirty="0">
                <a:solidFill>
                  <a:srgbClr val="FFFF99"/>
                </a:solidFill>
              </a:rPr>
              <a:t>Result of faith: </a:t>
            </a:r>
            <a:r>
              <a:rPr lang="en-US" sz="2000" b="0" dirty="0">
                <a:solidFill>
                  <a:srgbClr val="FFFF99"/>
                </a:solidFill>
              </a:rPr>
              <a:t>“He condemned the world, and became an heir of the righteousness which is according to faith.”</a:t>
            </a:r>
          </a:p>
        </p:txBody>
      </p:sp>
      <p:sp>
        <p:nvSpPr>
          <p:cNvPr id="8" name="Text Box 4"/>
          <p:cNvSpPr txBox="1">
            <a:spLocks noChangeArrowheads="1"/>
          </p:cNvSpPr>
          <p:nvPr/>
        </p:nvSpPr>
        <p:spPr bwMode="auto">
          <a:xfrm>
            <a:off x="-1" y="5130305"/>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Good examples will either convert sinners or condemn</a:t>
            </a:r>
          </a:p>
          <a:p>
            <a:pPr eaLnBrk="1" hangingPunct="1"/>
            <a:r>
              <a:rPr lang="en-US" dirty="0"/>
              <a:t>them by their example</a:t>
            </a:r>
          </a:p>
          <a:p>
            <a:pPr eaLnBrk="1" hangingPunct="1">
              <a:buClr>
                <a:schemeClr val="accent1"/>
              </a:buClr>
              <a:buSzPct val="115000"/>
              <a:buFont typeface="Wingdings" pitchFamily="2" charset="2"/>
              <a:buChar char="Ø"/>
            </a:pPr>
            <a:r>
              <a:rPr lang="en-US" sz="2000" b="0" dirty="0">
                <a:solidFill>
                  <a:srgbClr val="FFFF99"/>
                </a:solidFill>
              </a:rPr>
              <a:t>He didn’t “condemn the world” as in it was his judgment, but by his example he left them without excuse – God closed the door </a:t>
            </a:r>
            <a:r>
              <a:rPr lang="en-US" sz="2000" b="0" i="1" dirty="0">
                <a:solidFill>
                  <a:srgbClr val="FFFF99"/>
                </a:solidFill>
              </a:rPr>
              <a:t>(Gen. 7:16)</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left)">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fade">
                                      <p:cBhvr>
                                        <p:cTn id="31" dur="500"/>
                                        <p:tgtEl>
                                          <p:spTgt spid="8">
                                            <p:txEl>
                                              <p:pRg st="1" end="1"/>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wipe(left)">
                                      <p:cBhvr>
                                        <p:cTn id="3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6"/>
          </p:nvPr>
        </p:nvSpPr>
        <p:spPr>
          <a:xfrm>
            <a:off x="0" y="6610350"/>
            <a:ext cx="4086225" cy="247650"/>
          </a:xfrm>
        </p:spPr>
        <p:txBody>
          <a:bodyPr/>
          <a:lstStyle/>
          <a:p>
            <a:pPr>
              <a:defRPr/>
            </a:pPr>
            <a:r>
              <a:rPr lang="en-US"/>
              <a:t>Biblical Noah Vs. Hollywood Noah</a:t>
            </a:r>
            <a:endParaRPr lang="en-US" dirty="0"/>
          </a:p>
        </p:txBody>
      </p:sp>
      <p:sp>
        <p:nvSpPr>
          <p:cNvPr id="37890" name="Rectangle 2"/>
          <p:cNvSpPr>
            <a:spLocks noGrp="1" noChangeArrowheads="1"/>
          </p:cNvSpPr>
          <p:nvPr>
            <p:ph type="title"/>
          </p:nvPr>
        </p:nvSpPr>
        <p:spPr>
          <a:xfrm>
            <a:off x="0" y="0"/>
            <a:ext cx="9144000" cy="609600"/>
          </a:xfrm>
        </p:spPr>
        <p:txBody>
          <a:bodyPr>
            <a:normAutofit/>
          </a:bodyPr>
          <a:lstStyle/>
          <a:p>
            <a:pPr eaLnBrk="1" hangingPunct="1"/>
            <a:r>
              <a:rPr lang="en-US" sz="3200" b="1" u="sng" dirty="0">
                <a:solidFill>
                  <a:srgbClr val="66FFFF"/>
                </a:solidFill>
                <a:latin typeface="Arial" pitchFamily="34" charset="0"/>
                <a:cs typeface="Arial" pitchFamily="34" charset="0"/>
              </a:rPr>
              <a:t>Noah</a:t>
            </a:r>
          </a:p>
        </p:txBody>
      </p:sp>
      <p:sp>
        <p:nvSpPr>
          <p:cNvPr id="10" name="Text Box 8"/>
          <p:cNvSpPr txBox="1">
            <a:spLocks noChangeArrowheads="1"/>
          </p:cNvSpPr>
          <p:nvPr/>
        </p:nvSpPr>
        <p:spPr bwMode="auto">
          <a:xfrm>
            <a:off x="12290" y="656275"/>
            <a:ext cx="9131710"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200" b="1" dirty="0">
                <a:solidFill>
                  <a:srgbClr val="002060"/>
                </a:solidFill>
                <a:latin typeface="Tahoma" pitchFamily="34" charset="0"/>
                <a:cs typeface="Times New Roman" pitchFamily="18" charset="0"/>
              </a:rPr>
              <a:t>Genesis 7:1</a:t>
            </a:r>
            <a:endParaRPr lang="en-US" sz="3200" dirty="0">
              <a:solidFill>
                <a:srgbClr val="006600"/>
              </a:solidFill>
              <a:latin typeface="Tahoma" pitchFamily="34" charset="0"/>
              <a:cs typeface="Times New Roman" pitchFamily="18" charset="0"/>
            </a:endParaRPr>
          </a:p>
          <a:p>
            <a:pPr>
              <a:defRPr/>
            </a:pPr>
            <a:r>
              <a:rPr lang="en-US" b="0" dirty="0">
                <a:solidFill>
                  <a:srgbClr val="006600"/>
                </a:solidFill>
                <a:latin typeface="Tahoma" pitchFamily="34" charset="0"/>
              </a:rPr>
              <a:t>1.  Then the LORD said to Noah, "Enter the ark, you and all your household, for you alone I have seen to be righteous before Me in this time.</a:t>
            </a:r>
          </a:p>
        </p:txBody>
      </p:sp>
      <p:sp>
        <p:nvSpPr>
          <p:cNvPr id="7" name="Text Box 4"/>
          <p:cNvSpPr txBox="1">
            <a:spLocks noChangeArrowheads="1"/>
          </p:cNvSpPr>
          <p:nvPr/>
        </p:nvSpPr>
        <p:spPr bwMode="auto">
          <a:xfrm>
            <a:off x="12290" y="2349046"/>
            <a:ext cx="9144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dirty="0"/>
              <a:t>Noah stands out in stark contrast to the people of his day</a:t>
            </a:r>
          </a:p>
          <a:p>
            <a:pPr eaLnBrk="1" hangingPunct="1">
              <a:buClr>
                <a:schemeClr val="accent1"/>
              </a:buClr>
              <a:buSzPct val="115000"/>
              <a:buFont typeface="Wingdings" pitchFamily="2" charset="2"/>
              <a:buChar char="Ø"/>
            </a:pPr>
            <a:r>
              <a:rPr lang="en-US" sz="2000" b="0" dirty="0">
                <a:solidFill>
                  <a:srgbClr val="FFFF99"/>
                </a:solidFill>
              </a:rPr>
              <a:t>They were corrupt, wicked, and filled with violence.</a:t>
            </a:r>
          </a:p>
          <a:p>
            <a:pPr eaLnBrk="1" hangingPunct="1">
              <a:buClr>
                <a:schemeClr val="accent1"/>
              </a:buClr>
              <a:buSzPct val="115000"/>
              <a:buFont typeface="Wingdings" pitchFamily="2" charset="2"/>
              <a:buChar char="Ø"/>
            </a:pPr>
            <a:r>
              <a:rPr lang="en-US" sz="2000" b="0" dirty="0">
                <a:solidFill>
                  <a:srgbClr val="FFFF99"/>
                </a:solidFill>
              </a:rPr>
              <a:t>Noah was a just man, walked with God and found favor in the eyes of the Lord.</a:t>
            </a:r>
          </a:p>
          <a:p>
            <a:pPr eaLnBrk="1" hangingPunct="1">
              <a:buClr>
                <a:schemeClr val="accent1"/>
              </a:buClr>
              <a:buSzPct val="115000"/>
              <a:buFont typeface="Wingdings" pitchFamily="2" charset="2"/>
              <a:buChar char="Ø"/>
            </a:pPr>
            <a:r>
              <a:rPr lang="en-US" sz="2000" b="0" dirty="0">
                <a:solidFill>
                  <a:srgbClr val="FFFF99"/>
                </a:solidFill>
              </a:rPr>
              <a:t>Used later as an example of righteousness to shame Israel! (Ezek. 14:14, 20)</a:t>
            </a:r>
          </a:p>
        </p:txBody>
      </p:sp>
      <p:sp>
        <p:nvSpPr>
          <p:cNvPr id="8" name="Text Box 4"/>
          <p:cNvSpPr txBox="1">
            <a:spLocks noChangeArrowheads="1"/>
          </p:cNvSpPr>
          <p:nvPr/>
        </p:nvSpPr>
        <p:spPr bwMode="auto">
          <a:xfrm>
            <a:off x="0" y="4491828"/>
            <a:ext cx="914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r>
              <a:rPr lang="en-US" dirty="0"/>
              <a:t>God was patient with men then, He is with men today, and He warns of a judgment coming</a:t>
            </a:r>
          </a:p>
          <a:p>
            <a:pPr eaLnBrk="1" hangingPunct="1">
              <a:buClr>
                <a:schemeClr val="accent1"/>
              </a:buClr>
              <a:buSzPct val="115000"/>
              <a:buFont typeface="Wingdings" pitchFamily="2" charset="2"/>
              <a:buChar char="Ø"/>
            </a:pPr>
            <a:r>
              <a:rPr lang="nn-NO" sz="2000" dirty="0">
                <a:solidFill>
                  <a:srgbClr val="FFFF99"/>
                </a:solidFill>
              </a:rPr>
              <a:t>II Pet. 2:5; I Pet. 3:20; II Pet. 3:9-12</a:t>
            </a:r>
          </a:p>
        </p:txBody>
      </p:sp>
      <p:sp>
        <p:nvSpPr>
          <p:cNvPr id="11" name="Text Box 7"/>
          <p:cNvSpPr txBox="1">
            <a:spLocks noChangeArrowheads="1"/>
          </p:cNvSpPr>
          <p:nvPr/>
        </p:nvSpPr>
        <p:spPr bwMode="auto">
          <a:xfrm>
            <a:off x="-1" y="5772835"/>
            <a:ext cx="9128124" cy="830997"/>
          </a:xfrm>
          <a:prstGeom prst="rect">
            <a:avLst/>
          </a:prstGeom>
          <a:solidFill>
            <a:schemeClr val="tx1">
              <a:lumMod val="85000"/>
            </a:schemeClr>
          </a:solidFill>
          <a:ln/>
        </p:spPr>
        <p:style>
          <a:lnRef idx="1">
            <a:schemeClr val="accent5"/>
          </a:lnRef>
          <a:fillRef idx="3">
            <a:schemeClr val="accent5"/>
          </a:fillRef>
          <a:effectRef idx="2">
            <a:schemeClr val="accent5"/>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a:solidFill>
                  <a:srgbClr val="002060"/>
                </a:solidFill>
                <a:latin typeface="Tahoma" pitchFamily="34" charset="0"/>
                <a:cs typeface="Times New Roman" pitchFamily="18" charset="0"/>
              </a:rPr>
              <a:t>Noah’s faith was an obedient faith – caused him to do the</a:t>
            </a:r>
          </a:p>
          <a:p>
            <a:pPr algn="ctr" eaLnBrk="1" hangingPunct="1"/>
            <a:r>
              <a:rPr lang="en-US" dirty="0">
                <a:solidFill>
                  <a:srgbClr val="002060"/>
                </a:solidFill>
                <a:latin typeface="Tahoma" pitchFamily="34" charset="0"/>
                <a:cs typeface="Times New Roman" pitchFamily="18" charset="0"/>
              </a:rPr>
              <a:t>will of the Lord and saved his family!</a:t>
            </a:r>
            <a:endParaRPr lang="en-US" sz="2400" b="1" dirty="0">
              <a:solidFill>
                <a:srgbClr val="002060"/>
              </a:solidFill>
              <a:latin typeface="Tahoma" pitchFamily="34" charset="0"/>
              <a:cs typeface="Times New Roman" pitchFamily="18" charset="0"/>
            </a:endParaRPr>
          </a:p>
        </p:txBody>
      </p:sp>
    </p:spTree>
    <p:extLst>
      <p:ext uri="{BB962C8B-B14F-4D97-AF65-F5344CB8AC3E}">
        <p14:creationId xmlns:p14="http://schemas.microsoft.com/office/powerpoint/2010/main" val="77358702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left)">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6"/>
          </p:nvPr>
        </p:nvSpPr>
        <p:spPr>
          <a:xfrm>
            <a:off x="0" y="6605742"/>
            <a:ext cx="4086225" cy="247650"/>
          </a:xfrm>
        </p:spPr>
        <p:txBody>
          <a:bodyPr/>
          <a:lstStyle/>
          <a:p>
            <a:pPr>
              <a:defRPr/>
            </a:pPr>
            <a:r>
              <a:rPr lang="en-US"/>
              <a:t>Biblical Noah Vs. Hollywood Noah</a:t>
            </a:r>
          </a:p>
        </p:txBody>
      </p:sp>
      <p:sp>
        <p:nvSpPr>
          <p:cNvPr id="38914" name="Rectangle 2"/>
          <p:cNvSpPr>
            <a:spLocks noGrp="1" noChangeArrowheads="1"/>
          </p:cNvSpPr>
          <p:nvPr>
            <p:ph type="title"/>
          </p:nvPr>
        </p:nvSpPr>
        <p:spPr>
          <a:xfrm>
            <a:off x="0" y="0"/>
            <a:ext cx="9144000" cy="609600"/>
          </a:xfrm>
        </p:spPr>
        <p:txBody>
          <a:bodyPr>
            <a:normAutofit/>
          </a:bodyPr>
          <a:lstStyle/>
          <a:p>
            <a:r>
              <a:rPr lang="en-US" sz="3200" b="1" u="sng" dirty="0">
                <a:solidFill>
                  <a:srgbClr val="66FFFF"/>
                </a:solidFill>
                <a:latin typeface="Arial" pitchFamily="34" charset="0"/>
                <a:cs typeface="Arial" pitchFamily="34" charset="0"/>
              </a:rPr>
              <a:t>Noah’s Example of Faith</a:t>
            </a:r>
          </a:p>
        </p:txBody>
      </p:sp>
      <p:sp>
        <p:nvSpPr>
          <p:cNvPr id="219140" name="Text Box 4"/>
          <p:cNvSpPr txBox="1">
            <a:spLocks noChangeArrowheads="1"/>
          </p:cNvSpPr>
          <p:nvPr/>
        </p:nvSpPr>
        <p:spPr bwMode="auto">
          <a:xfrm>
            <a:off x="12290" y="908767"/>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marL="0" indent="0" eaLnBrk="1" hangingPunct="1"/>
            <a:r>
              <a:rPr lang="en-US" dirty="0"/>
              <a:t>Christians are held to the same standards as Noah during</a:t>
            </a:r>
          </a:p>
          <a:p>
            <a:pPr marL="0" indent="0" eaLnBrk="1" hangingPunct="1"/>
            <a:r>
              <a:rPr lang="en-US" dirty="0"/>
              <a:t>his time: </a:t>
            </a:r>
          </a:p>
          <a:p>
            <a:pPr eaLnBrk="1" hangingPunct="1">
              <a:buClr>
                <a:schemeClr val="accent1"/>
              </a:buClr>
              <a:buSzPct val="115000"/>
              <a:buFont typeface="Wingdings" pitchFamily="2" charset="2"/>
              <a:buChar char="Ø"/>
            </a:pPr>
            <a:r>
              <a:rPr lang="en-US" sz="2000" dirty="0">
                <a:solidFill>
                  <a:srgbClr val="FFFF99"/>
                </a:solidFill>
              </a:rPr>
              <a:t>Phil. 1:27-28: </a:t>
            </a:r>
            <a:r>
              <a:rPr lang="en-US" sz="2000" b="0" dirty="0">
                <a:solidFill>
                  <a:srgbClr val="FFFF99"/>
                </a:solidFill>
              </a:rPr>
              <a:t>One may have the tendency to lose heart and become terrified, but must remain faithful! </a:t>
            </a:r>
            <a:r>
              <a:rPr lang="en-US" sz="2000" b="0" i="1" dirty="0">
                <a:solidFill>
                  <a:srgbClr val="FFFF99"/>
                </a:solidFill>
              </a:rPr>
              <a:t>(Remember text of Heb. 10:34-39)</a:t>
            </a:r>
          </a:p>
          <a:p>
            <a:pPr eaLnBrk="1" hangingPunct="1">
              <a:buClr>
                <a:schemeClr val="accent1"/>
              </a:buClr>
              <a:buSzPct val="115000"/>
              <a:buFont typeface="Wingdings" pitchFamily="2" charset="2"/>
              <a:buChar char="Ø"/>
            </a:pPr>
            <a:r>
              <a:rPr lang="en-US" sz="2000" dirty="0">
                <a:solidFill>
                  <a:srgbClr val="FFFF99"/>
                </a:solidFill>
              </a:rPr>
              <a:t>Phil. 2:15-16: </a:t>
            </a:r>
            <a:r>
              <a:rPr lang="en-US" sz="2000" b="0" dirty="0">
                <a:solidFill>
                  <a:srgbClr val="FFFF99"/>
                </a:solidFill>
              </a:rPr>
              <a:t>Christians are to be lights, to remain pure, no matter how perverse or crooked the world is around us. </a:t>
            </a:r>
            <a:r>
              <a:rPr lang="en-US" sz="2000" b="0" i="1" dirty="0">
                <a:solidFill>
                  <a:srgbClr val="FFFF99"/>
                </a:solidFill>
              </a:rPr>
              <a:t>(Noah was such an example!)</a:t>
            </a:r>
          </a:p>
        </p:txBody>
      </p:sp>
      <p:pic>
        <p:nvPicPr>
          <p:cNvPr id="3" name="Picture 2">
            <a:extLst>
              <a:ext uri="{FF2B5EF4-FFF2-40B4-BE49-F238E27FC236}">
                <a16:creationId xmlns:a16="http://schemas.microsoft.com/office/drawing/2014/main" id="{32D42AB5-6384-4F51-837B-2BA08BD602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02704" y="3270038"/>
            <a:ext cx="5763171" cy="33357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9140">
                                            <p:txEl>
                                              <p:pRg st="0" end="0"/>
                                            </p:txEl>
                                          </p:spTgt>
                                        </p:tgtEl>
                                        <p:attrNameLst>
                                          <p:attrName>style.visibility</p:attrName>
                                        </p:attrNameLst>
                                      </p:cBhvr>
                                      <p:to>
                                        <p:strVal val="visible"/>
                                      </p:to>
                                    </p:set>
                                    <p:animEffect transition="in" filter="fade">
                                      <p:cBhvr>
                                        <p:cTn id="7" dur="500"/>
                                        <p:tgtEl>
                                          <p:spTgt spid="21914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9140">
                                            <p:txEl>
                                              <p:pRg st="1" end="1"/>
                                            </p:txEl>
                                          </p:spTgt>
                                        </p:tgtEl>
                                        <p:attrNameLst>
                                          <p:attrName>style.visibility</p:attrName>
                                        </p:attrNameLst>
                                      </p:cBhvr>
                                      <p:to>
                                        <p:strVal val="visible"/>
                                      </p:to>
                                    </p:set>
                                    <p:animEffect transition="in" filter="fade">
                                      <p:cBhvr>
                                        <p:cTn id="10" dur="500"/>
                                        <p:tgtEl>
                                          <p:spTgt spid="219140">
                                            <p:txEl>
                                              <p:pRg st="1" end="1"/>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19140">
                                            <p:txEl>
                                              <p:pRg st="2" end="2"/>
                                            </p:txEl>
                                          </p:spTgt>
                                        </p:tgtEl>
                                        <p:attrNameLst>
                                          <p:attrName>style.visibility</p:attrName>
                                        </p:attrNameLst>
                                      </p:cBhvr>
                                      <p:to>
                                        <p:strVal val="visible"/>
                                      </p:to>
                                    </p:set>
                                    <p:animEffect transition="in" filter="wipe(left)">
                                      <p:cBhvr>
                                        <p:cTn id="20" dur="500"/>
                                        <p:tgtEl>
                                          <p:spTgt spid="219140">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19140">
                                            <p:txEl>
                                              <p:pRg st="3" end="3"/>
                                            </p:txEl>
                                          </p:spTgt>
                                        </p:tgtEl>
                                        <p:attrNameLst>
                                          <p:attrName>style.visibility</p:attrName>
                                        </p:attrNameLst>
                                      </p:cBhvr>
                                      <p:to>
                                        <p:strVal val="visible"/>
                                      </p:to>
                                    </p:set>
                                    <p:animEffect transition="in" filter="wipe(left)">
                                      <p:cBhvr>
                                        <p:cTn id="24" dur="500"/>
                                        <p:tgtEl>
                                          <p:spTgt spid="2191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007</Template>
  <TotalTime>3191</TotalTime>
  <Words>2454</Words>
  <Application>Microsoft Office PowerPoint</Application>
  <PresentationFormat>On-screen Show (4:3)</PresentationFormat>
  <Paragraphs>197</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Ameretto</vt:lpstr>
      <vt:lpstr>Arial</vt:lpstr>
      <vt:lpstr>Calisto MT</vt:lpstr>
      <vt:lpstr>Corbel</vt:lpstr>
      <vt:lpstr>Tahoma</vt:lpstr>
      <vt:lpstr>Times New Roman</vt:lpstr>
      <vt:lpstr>Wingdings</vt:lpstr>
      <vt:lpstr>Mylar</vt:lpstr>
      <vt:lpstr>eye</vt:lpstr>
      <vt:lpstr>Biblical Noah vs. Hollywood Noah  Text:  Genesis 6:8-9; 7:1 </vt:lpstr>
      <vt:lpstr>Intro</vt:lpstr>
      <vt:lpstr>Intro</vt:lpstr>
      <vt:lpstr>Intro</vt:lpstr>
      <vt:lpstr>Noah</vt:lpstr>
      <vt:lpstr>Noah</vt:lpstr>
      <vt:lpstr>Noah</vt:lpstr>
      <vt:lpstr>Noah</vt:lpstr>
      <vt:lpstr>Noah’s Example of Faith</vt:lpstr>
      <vt:lpstr>Noah’s Example of Faith</vt:lpstr>
      <vt:lpstr>Noah’s Example of Faith</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Noah vs. Hollywood Noah</dc:title>
  <dc:subject>07/18/2021</dc:subject>
  <dc:creator>DarkWolf</dc:creator>
  <cp:lastModifiedBy>Nathan Morrison</cp:lastModifiedBy>
  <cp:revision>1</cp:revision>
  <dcterms:created xsi:type="dcterms:W3CDTF">2005-06-04T23:49:02Z</dcterms:created>
  <dcterms:modified xsi:type="dcterms:W3CDTF">2021-07-16T21:11:02Z</dcterms:modified>
</cp:coreProperties>
</file>