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3" r:id="rId1"/>
    <p:sldMasterId id="2147484105" r:id="rId2"/>
    <p:sldMasterId id="2147484123" r:id="rId3"/>
    <p:sldMasterId id="2147484142" r:id="rId4"/>
    <p:sldMasterId id="2147484154" r:id="rId5"/>
  </p:sldMasterIdLst>
  <p:notesMasterIdLst>
    <p:notesMasterId r:id="rId27"/>
  </p:notesMasterIdLst>
  <p:handoutMasterIdLst>
    <p:handoutMasterId r:id="rId28"/>
  </p:handoutMasterIdLst>
  <p:sldIdLst>
    <p:sldId id="256" r:id="rId6"/>
    <p:sldId id="293" r:id="rId7"/>
    <p:sldId id="488" r:id="rId8"/>
    <p:sldId id="538" r:id="rId9"/>
    <p:sldId id="534" r:id="rId10"/>
    <p:sldId id="540" r:id="rId11"/>
    <p:sldId id="542" r:id="rId12"/>
    <p:sldId id="544" r:id="rId13"/>
    <p:sldId id="548" r:id="rId14"/>
    <p:sldId id="551" r:id="rId15"/>
    <p:sldId id="552" r:id="rId16"/>
    <p:sldId id="554" r:id="rId17"/>
    <p:sldId id="558" r:id="rId18"/>
    <p:sldId id="560" r:id="rId19"/>
    <p:sldId id="562" r:id="rId20"/>
    <p:sldId id="469" r:id="rId21"/>
    <p:sldId id="535" r:id="rId22"/>
    <p:sldId id="486" r:id="rId23"/>
    <p:sldId id="652" r:id="rId24"/>
    <p:sldId id="653" r:id="rId25"/>
    <p:sldId id="651" r:id="rId26"/>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006600"/>
    <a:srgbClr val="CCECFF"/>
    <a:srgbClr val="FFCCFF"/>
    <a:srgbClr val="FF99FF"/>
    <a:srgbClr val="FFFF00"/>
    <a:srgbClr val="CCFF33"/>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752C1-6071-44B7-AD1E-487D33C74D3B}" v="898" dt="2021-06-02T20:05:59.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D25752C1-6071-44B7-AD1E-487D33C74D3B}"/>
    <pc:docChg chg="undo custSel addSld delSld modSld delMainMaster">
      <pc:chgData name="Nathan Morrison" userId="a8088875ec538e5b" providerId="LiveId" clId="{D25752C1-6071-44B7-AD1E-487D33C74D3B}" dt="2021-06-02T20:05:59.713" v="1787"/>
      <pc:docMkLst>
        <pc:docMk/>
      </pc:docMkLst>
      <pc:sldChg chg="addSp delSp modSp mod setBg modNotesTx">
        <pc:chgData name="Nathan Morrison" userId="a8088875ec538e5b" providerId="LiveId" clId="{D25752C1-6071-44B7-AD1E-487D33C74D3B}" dt="2021-06-02T03:50:32.732" v="1051" actId="14100"/>
        <pc:sldMkLst>
          <pc:docMk/>
          <pc:sldMk cId="0" sldId="256"/>
        </pc:sldMkLst>
        <pc:spChg chg="del mod">
          <ac:chgData name="Nathan Morrison" userId="a8088875ec538e5b" providerId="LiveId" clId="{D25752C1-6071-44B7-AD1E-487D33C74D3B}" dt="2021-06-02T03:49:40.378" v="1028" actId="26606"/>
          <ac:spMkLst>
            <pc:docMk/>
            <pc:sldMk cId="0" sldId="256"/>
            <ac:spMk id="4" creationId="{00000000-0000-0000-0000-000000000000}"/>
          </ac:spMkLst>
        </pc:spChg>
        <pc:spChg chg="add mod">
          <ac:chgData name="Nathan Morrison" userId="a8088875ec538e5b" providerId="LiveId" clId="{D25752C1-6071-44B7-AD1E-487D33C74D3B}" dt="2021-06-02T03:50:32.732" v="1051" actId="14100"/>
          <ac:spMkLst>
            <pc:docMk/>
            <pc:sldMk cId="0" sldId="256"/>
            <ac:spMk id="5" creationId="{6E35561F-4052-403E-B77F-D0EDBC105A09}"/>
          </ac:spMkLst>
        </pc:spChg>
        <pc:spChg chg="add mod">
          <ac:chgData name="Nathan Morrison" userId="a8088875ec538e5b" providerId="LiveId" clId="{D25752C1-6071-44B7-AD1E-487D33C74D3B}" dt="2021-06-02T03:49:55.277" v="1032" actId="1076"/>
          <ac:spMkLst>
            <pc:docMk/>
            <pc:sldMk cId="0" sldId="256"/>
            <ac:spMk id="8" creationId="{B36626D7-C030-4C99-BE10-979AD154C8D5}"/>
          </ac:spMkLst>
        </pc:spChg>
        <pc:spChg chg="del mod">
          <ac:chgData name="Nathan Morrison" userId="a8088875ec538e5b" providerId="LiveId" clId="{D25752C1-6071-44B7-AD1E-487D33C74D3B}" dt="2021-06-02T03:49:28.775" v="1027" actId="21"/>
          <ac:spMkLst>
            <pc:docMk/>
            <pc:sldMk cId="0" sldId="256"/>
            <ac:spMk id="2060" creationId="{00000000-0000-0000-0000-000000000000}"/>
          </ac:spMkLst>
        </pc:spChg>
        <pc:picChg chg="mod ord">
          <ac:chgData name="Nathan Morrison" userId="a8088875ec538e5b" providerId="LiveId" clId="{D25752C1-6071-44B7-AD1E-487D33C74D3B}" dt="2021-06-02T03:49:40.378" v="1028" actId="26606"/>
          <ac:picMkLst>
            <pc:docMk/>
            <pc:sldMk cId="0" sldId="256"/>
            <ac:picMk id="2" creationId="{00000000-0000-0000-0000-000000000000}"/>
          </ac:picMkLst>
        </pc:picChg>
        <pc:picChg chg="add">
          <ac:chgData name="Nathan Morrison" userId="a8088875ec538e5b" providerId="LiveId" clId="{D25752C1-6071-44B7-AD1E-487D33C74D3B}" dt="2021-06-02T03:49:40.378" v="1028" actId="26606"/>
          <ac:picMkLst>
            <pc:docMk/>
            <pc:sldMk cId="0" sldId="256"/>
            <ac:picMk id="10" creationId="{2BFB581C-2142-4222-9A3B-905AD6C09535}"/>
          </ac:picMkLst>
        </pc:picChg>
      </pc:sldChg>
      <pc:sldChg chg="modSp mod">
        <pc:chgData name="Nathan Morrison" userId="a8088875ec538e5b" providerId="LiveId" clId="{D25752C1-6071-44B7-AD1E-487D33C74D3B}" dt="2021-06-01T16:47:19.068" v="532" actId="1076"/>
        <pc:sldMkLst>
          <pc:docMk/>
          <pc:sldMk cId="0" sldId="293"/>
        </pc:sldMkLst>
        <pc:spChg chg="mod">
          <ac:chgData name="Nathan Morrison" userId="a8088875ec538e5b" providerId="LiveId" clId="{D25752C1-6071-44B7-AD1E-487D33C74D3B}" dt="2021-06-01T16:46:23.396" v="524" actId="1076"/>
          <ac:spMkLst>
            <pc:docMk/>
            <pc:sldMk cId="0" sldId="293"/>
            <ac:spMk id="5" creationId="{00000000-0000-0000-0000-000000000000}"/>
          </ac:spMkLst>
        </pc:spChg>
        <pc:spChg chg="mod">
          <ac:chgData name="Nathan Morrison" userId="a8088875ec538e5b" providerId="LiveId" clId="{D25752C1-6071-44B7-AD1E-487D33C74D3B}" dt="2021-06-01T16:46:01.639" v="520" actId="1076"/>
          <ac:spMkLst>
            <pc:docMk/>
            <pc:sldMk cId="0" sldId="293"/>
            <ac:spMk id="7" creationId="{00000000-0000-0000-0000-000000000000}"/>
          </ac:spMkLst>
        </pc:spChg>
        <pc:spChg chg="mod">
          <ac:chgData name="Nathan Morrison" userId="a8088875ec538e5b" providerId="LiveId" clId="{D25752C1-6071-44B7-AD1E-487D33C74D3B}" dt="2021-06-01T16:47:02.424" v="530" actId="1076"/>
          <ac:spMkLst>
            <pc:docMk/>
            <pc:sldMk cId="0" sldId="293"/>
            <ac:spMk id="16" creationId="{00000000-0000-0000-0000-000000000000}"/>
          </ac:spMkLst>
        </pc:spChg>
        <pc:spChg chg="mod">
          <ac:chgData name="Nathan Morrison" userId="a8088875ec538e5b" providerId="LiveId" clId="{D25752C1-6071-44B7-AD1E-487D33C74D3B}" dt="2021-06-01T16:47:15.438" v="531" actId="1076"/>
          <ac:spMkLst>
            <pc:docMk/>
            <pc:sldMk cId="0" sldId="293"/>
            <ac:spMk id="17" creationId="{00000000-0000-0000-0000-000000000000}"/>
          </ac:spMkLst>
        </pc:spChg>
        <pc:spChg chg="mod">
          <ac:chgData name="Nathan Morrison" userId="a8088875ec538e5b" providerId="LiveId" clId="{D25752C1-6071-44B7-AD1E-487D33C74D3B}" dt="2021-06-01T16:47:19.068" v="532" actId="1076"/>
          <ac:spMkLst>
            <pc:docMk/>
            <pc:sldMk cId="0" sldId="293"/>
            <ac:spMk id="18" creationId="{00000000-0000-0000-0000-000000000000}"/>
          </ac:spMkLst>
        </pc:spChg>
        <pc:spChg chg="mod">
          <ac:chgData name="Nathan Morrison" userId="a8088875ec538e5b" providerId="LiveId" clId="{D25752C1-6071-44B7-AD1E-487D33C74D3B}" dt="2021-06-01T16:45:02.369" v="510" actId="14100"/>
          <ac:spMkLst>
            <pc:docMk/>
            <pc:sldMk cId="0" sldId="293"/>
            <ac:spMk id="134146" creationId="{00000000-0000-0000-0000-000000000000}"/>
          </ac:spMkLst>
        </pc:spChg>
      </pc:sldChg>
      <pc:sldChg chg="modSp del">
        <pc:chgData name="Nathan Morrison" userId="a8088875ec538e5b" providerId="LiveId" clId="{D25752C1-6071-44B7-AD1E-487D33C74D3B}" dt="2021-06-02T19:37:27.285" v="1717" actId="47"/>
        <pc:sldMkLst>
          <pc:docMk/>
          <pc:sldMk cId="3703151444" sldId="418"/>
        </pc:sldMkLst>
        <pc:spChg chg="mod">
          <ac:chgData name="Nathan Morrison" userId="a8088875ec538e5b" providerId="LiveId" clId="{D25752C1-6071-44B7-AD1E-487D33C74D3B}" dt="2021-06-02T19:00:41.497" v="1310" actId="20577"/>
          <ac:spMkLst>
            <pc:docMk/>
            <pc:sldMk cId="3703151444" sldId="418"/>
            <ac:spMk id="6147" creationId="{00000000-0000-0000-0000-000000000000}"/>
          </ac:spMkLst>
        </pc:spChg>
      </pc:sldChg>
      <pc:sldChg chg="modSp mod">
        <pc:chgData name="Nathan Morrison" userId="a8088875ec538e5b" providerId="LiveId" clId="{D25752C1-6071-44B7-AD1E-487D33C74D3B}" dt="2021-06-02T19:31:33.275" v="1670" actId="20577"/>
        <pc:sldMkLst>
          <pc:docMk/>
          <pc:sldMk cId="4195533892" sldId="469"/>
        </pc:sldMkLst>
        <pc:spChg chg="mod">
          <ac:chgData name="Nathan Morrison" userId="a8088875ec538e5b" providerId="LiveId" clId="{D25752C1-6071-44B7-AD1E-487D33C74D3B}" dt="2021-06-02T19:24:57.177" v="1639" actId="1076"/>
          <ac:spMkLst>
            <pc:docMk/>
            <pc:sldMk cId="4195533892" sldId="469"/>
            <ac:spMk id="5" creationId="{00000000-0000-0000-0000-000000000000}"/>
          </ac:spMkLst>
        </pc:spChg>
        <pc:spChg chg="mod">
          <ac:chgData name="Nathan Morrison" userId="a8088875ec538e5b" providerId="LiveId" clId="{D25752C1-6071-44B7-AD1E-487D33C74D3B}" dt="2021-06-02T19:31:26.059" v="1660" actId="20577"/>
          <ac:spMkLst>
            <pc:docMk/>
            <pc:sldMk cId="4195533892" sldId="469"/>
            <ac:spMk id="7" creationId="{00000000-0000-0000-0000-000000000000}"/>
          </ac:spMkLst>
        </pc:spChg>
        <pc:spChg chg="mod">
          <ac:chgData name="Nathan Morrison" userId="a8088875ec538e5b" providerId="LiveId" clId="{D25752C1-6071-44B7-AD1E-487D33C74D3B}" dt="2021-06-02T19:31:33.275" v="1670" actId="20577"/>
          <ac:spMkLst>
            <pc:docMk/>
            <pc:sldMk cId="4195533892" sldId="469"/>
            <ac:spMk id="8" creationId="{00000000-0000-0000-0000-000000000000}"/>
          </ac:spMkLst>
        </pc:spChg>
        <pc:spChg chg="mod">
          <ac:chgData name="Nathan Morrison" userId="a8088875ec538e5b" providerId="LiveId" clId="{D25752C1-6071-44B7-AD1E-487D33C74D3B}" dt="2021-06-02T19:25:21.235" v="1643" actId="1076"/>
          <ac:spMkLst>
            <pc:docMk/>
            <pc:sldMk cId="4195533892" sldId="469"/>
            <ac:spMk id="10" creationId="{00000000-0000-0000-0000-000000000000}"/>
          </ac:spMkLst>
        </pc:spChg>
        <pc:spChg chg="mod">
          <ac:chgData name="Nathan Morrison" userId="a8088875ec538e5b" providerId="LiveId" clId="{D25752C1-6071-44B7-AD1E-487D33C74D3B}" dt="2021-06-02T19:25:17.212" v="1642" actId="14100"/>
          <ac:spMkLst>
            <pc:docMk/>
            <pc:sldMk cId="4195533892" sldId="469"/>
            <ac:spMk id="134146" creationId="{00000000-0000-0000-0000-000000000000}"/>
          </ac:spMkLst>
        </pc:spChg>
      </pc:sldChg>
      <pc:sldChg chg="modSp del">
        <pc:chgData name="Nathan Morrison" userId="a8088875ec538e5b" providerId="LiveId" clId="{D25752C1-6071-44B7-AD1E-487D33C74D3B}" dt="2021-06-01T16:45:40.789" v="515" actId="47"/>
        <pc:sldMkLst>
          <pc:docMk/>
          <pc:sldMk cId="3213348320" sldId="472"/>
        </pc:sldMkLst>
        <pc:spChg chg="mod">
          <ac:chgData name="Nathan Morrison" userId="a8088875ec538e5b" providerId="LiveId" clId="{D25752C1-6071-44B7-AD1E-487D33C74D3B}" dt="2021-06-01T16:45:13.262" v="512" actId="207"/>
          <ac:spMkLst>
            <pc:docMk/>
            <pc:sldMk cId="3213348320" sldId="472"/>
            <ac:spMk id="10" creationId="{00000000-0000-0000-0000-000000000000}"/>
          </ac:spMkLst>
        </pc:spChg>
        <pc:spChg chg="mod">
          <ac:chgData name="Nathan Morrison" userId="a8088875ec538e5b" providerId="LiveId" clId="{D25752C1-6071-44B7-AD1E-487D33C74D3B}" dt="2021-06-01T16:45:16.733" v="513" actId="207"/>
          <ac:spMkLst>
            <pc:docMk/>
            <pc:sldMk cId="3213348320" sldId="472"/>
            <ac:spMk id="11" creationId="{00000000-0000-0000-0000-000000000000}"/>
          </ac:spMkLst>
        </pc:spChg>
        <pc:spChg chg="mod">
          <ac:chgData name="Nathan Morrison" userId="a8088875ec538e5b" providerId="LiveId" clId="{D25752C1-6071-44B7-AD1E-487D33C74D3B}" dt="2021-06-01T16:45:21.651" v="514" actId="207"/>
          <ac:spMkLst>
            <pc:docMk/>
            <pc:sldMk cId="3213348320" sldId="472"/>
            <ac:spMk id="12" creationId="{00000000-0000-0000-0000-000000000000}"/>
          </ac:spMkLst>
        </pc:spChg>
      </pc:sldChg>
      <pc:sldChg chg="modSp mod">
        <pc:chgData name="Nathan Morrison" userId="a8088875ec538e5b" providerId="LiveId" clId="{D25752C1-6071-44B7-AD1E-487D33C74D3B}" dt="2021-06-02T19:47:51.795" v="1783" actId="20577"/>
        <pc:sldMkLst>
          <pc:docMk/>
          <pc:sldMk cId="4025017828" sldId="486"/>
        </pc:sldMkLst>
        <pc:spChg chg="mod">
          <ac:chgData name="Nathan Morrison" userId="a8088875ec538e5b" providerId="LiveId" clId="{D25752C1-6071-44B7-AD1E-487D33C74D3B}" dt="2021-06-02T19:36:14.055" v="1704" actId="1076"/>
          <ac:spMkLst>
            <pc:docMk/>
            <pc:sldMk cId="4025017828" sldId="486"/>
            <ac:spMk id="5" creationId="{00000000-0000-0000-0000-000000000000}"/>
          </ac:spMkLst>
        </pc:spChg>
        <pc:spChg chg="mod">
          <ac:chgData name="Nathan Morrison" userId="a8088875ec538e5b" providerId="LiveId" clId="{D25752C1-6071-44B7-AD1E-487D33C74D3B}" dt="2021-06-02T19:47:51.795" v="1783" actId="20577"/>
          <ac:spMkLst>
            <pc:docMk/>
            <pc:sldMk cId="4025017828" sldId="486"/>
            <ac:spMk id="12" creationId="{00000000-0000-0000-0000-000000000000}"/>
          </ac:spMkLst>
        </pc:spChg>
        <pc:spChg chg="mod">
          <ac:chgData name="Nathan Morrison" userId="a8088875ec538e5b" providerId="LiveId" clId="{D25752C1-6071-44B7-AD1E-487D33C74D3B}" dt="2021-06-02T19:47:14.841" v="1780" actId="20577"/>
          <ac:spMkLst>
            <pc:docMk/>
            <pc:sldMk cId="4025017828" sldId="486"/>
            <ac:spMk id="13" creationId="{00000000-0000-0000-0000-000000000000}"/>
          </ac:spMkLst>
        </pc:spChg>
        <pc:spChg chg="mod">
          <ac:chgData name="Nathan Morrison" userId="a8088875ec538e5b" providerId="LiveId" clId="{D25752C1-6071-44B7-AD1E-487D33C74D3B}" dt="2021-06-02T19:36:40.221" v="1712" actId="403"/>
          <ac:spMkLst>
            <pc:docMk/>
            <pc:sldMk cId="4025017828" sldId="486"/>
            <ac:spMk id="134146" creationId="{00000000-0000-0000-0000-000000000000}"/>
          </ac:spMkLst>
        </pc:spChg>
        <pc:picChg chg="mod">
          <ac:chgData name="Nathan Morrison" userId="a8088875ec538e5b" providerId="LiveId" clId="{D25752C1-6071-44B7-AD1E-487D33C74D3B}" dt="2021-06-02T19:36:43.403" v="1713" actId="1076"/>
          <ac:picMkLst>
            <pc:docMk/>
            <pc:sldMk cId="4025017828" sldId="486"/>
            <ac:picMk id="14" creationId="{00000000-0000-0000-0000-000000000000}"/>
          </ac:picMkLst>
        </pc:picChg>
      </pc:sldChg>
      <pc:sldChg chg="addSp delSp modSp mod setBg delAnim modAnim">
        <pc:chgData name="Nathan Morrison" userId="a8088875ec538e5b" providerId="LiveId" clId="{D25752C1-6071-44B7-AD1E-487D33C74D3B}" dt="2021-06-01T16:50:03.692" v="563" actId="1076"/>
        <pc:sldMkLst>
          <pc:docMk/>
          <pc:sldMk cId="3271470971" sldId="488"/>
        </pc:sldMkLst>
        <pc:spChg chg="mod ord">
          <ac:chgData name="Nathan Morrison" userId="a8088875ec538e5b" providerId="LiveId" clId="{D25752C1-6071-44B7-AD1E-487D33C74D3B}" dt="2021-06-01T16:49:35.246" v="559" actId="122"/>
          <ac:spMkLst>
            <pc:docMk/>
            <pc:sldMk cId="3271470971" sldId="488"/>
            <ac:spMk id="5" creationId="{00000000-0000-0000-0000-000000000000}"/>
          </ac:spMkLst>
        </pc:spChg>
        <pc:spChg chg="add del mod">
          <ac:chgData name="Nathan Morrison" userId="a8088875ec538e5b" providerId="LiveId" clId="{D25752C1-6071-44B7-AD1E-487D33C74D3B}" dt="2021-06-01T16:49:16.115" v="553" actId="21"/>
          <ac:spMkLst>
            <pc:docMk/>
            <pc:sldMk cId="3271470971" sldId="488"/>
            <ac:spMk id="10" creationId="{774FD9D5-8B92-4704-9DF3-F9632464C9BD}"/>
          </ac:spMkLst>
        </pc:spChg>
        <pc:spChg chg="mod ord">
          <ac:chgData name="Nathan Morrison" userId="a8088875ec538e5b" providerId="LiveId" clId="{D25752C1-6071-44B7-AD1E-487D33C74D3B}" dt="2021-06-01T16:50:03.692" v="563" actId="1076"/>
          <ac:spMkLst>
            <pc:docMk/>
            <pc:sldMk cId="3271470971" sldId="488"/>
            <ac:spMk id="12" creationId="{00000000-0000-0000-0000-000000000000}"/>
          </ac:spMkLst>
        </pc:spChg>
        <pc:spChg chg="mod">
          <ac:chgData name="Nathan Morrison" userId="a8088875ec538e5b" providerId="LiveId" clId="{D25752C1-6071-44B7-AD1E-487D33C74D3B}" dt="2021-06-01T16:48:22.444" v="537" actId="14100"/>
          <ac:spMkLst>
            <pc:docMk/>
            <pc:sldMk cId="3271470971" sldId="488"/>
            <ac:spMk id="134146" creationId="{00000000-0000-0000-0000-000000000000}"/>
          </ac:spMkLst>
        </pc:spChg>
        <pc:picChg chg="add del mod">
          <ac:chgData name="Nathan Morrison" userId="a8088875ec538e5b" providerId="LiveId" clId="{D25752C1-6071-44B7-AD1E-487D33C74D3B}" dt="2021-06-01T16:48:45.815" v="541" actId="478"/>
          <ac:picMkLst>
            <pc:docMk/>
            <pc:sldMk cId="3271470971" sldId="488"/>
            <ac:picMk id="2" creationId="{914D85C2-A7AC-4318-9AFD-4C798BF2E2B8}"/>
          </ac:picMkLst>
        </pc:picChg>
        <pc:picChg chg="mod">
          <ac:chgData name="Nathan Morrison" userId="a8088875ec538e5b" providerId="LiveId" clId="{D25752C1-6071-44B7-AD1E-487D33C74D3B}" dt="2021-06-01T16:48:08.010" v="533" actId="26606"/>
          <ac:picMkLst>
            <pc:docMk/>
            <pc:sldMk cId="3271470971" sldId="488"/>
            <ac:picMk id="3" creationId="{00000000-0000-0000-0000-000000000000}"/>
          </ac:picMkLst>
        </pc:picChg>
        <pc:picChg chg="mod">
          <ac:chgData name="Nathan Morrison" userId="a8088875ec538e5b" providerId="LiveId" clId="{D25752C1-6071-44B7-AD1E-487D33C74D3B}" dt="2021-06-01T16:48:08.010" v="533" actId="26606"/>
          <ac:picMkLst>
            <pc:docMk/>
            <pc:sldMk cId="3271470971" sldId="488"/>
            <ac:picMk id="4" creationId="{00000000-0000-0000-0000-000000000000}"/>
          </ac:picMkLst>
        </pc:picChg>
        <pc:picChg chg="mod">
          <ac:chgData name="Nathan Morrison" userId="a8088875ec538e5b" providerId="LiveId" clId="{D25752C1-6071-44B7-AD1E-487D33C74D3B}" dt="2021-06-01T16:48:08.010" v="533" actId="26606"/>
          <ac:picMkLst>
            <pc:docMk/>
            <pc:sldMk cId="3271470971" sldId="488"/>
            <ac:picMk id="8" creationId="{00000000-0000-0000-0000-000000000000}"/>
          </ac:picMkLst>
        </pc:picChg>
        <pc:picChg chg="add">
          <ac:chgData name="Nathan Morrison" userId="a8088875ec538e5b" providerId="LiveId" clId="{D25752C1-6071-44B7-AD1E-487D33C74D3B}" dt="2021-06-01T16:48:08.010" v="533" actId="26606"/>
          <ac:picMkLst>
            <pc:docMk/>
            <pc:sldMk cId="3271470971" sldId="488"/>
            <ac:picMk id="71" creationId="{7AA41F59-BAF0-4CFD-A9FA-ED4C838B5450}"/>
          </ac:picMkLst>
        </pc:picChg>
      </pc:sldChg>
      <pc:sldChg chg="del">
        <pc:chgData name="Nathan Morrison" userId="a8088875ec538e5b" providerId="LiveId" clId="{D25752C1-6071-44B7-AD1E-487D33C74D3B}" dt="2021-06-01T17:14:19.435" v="848" actId="47"/>
        <pc:sldMkLst>
          <pc:docMk/>
          <pc:sldMk cId="2601578414" sldId="500"/>
        </pc:sldMkLst>
      </pc:sldChg>
      <pc:sldChg chg="del">
        <pc:chgData name="Nathan Morrison" userId="a8088875ec538e5b" providerId="LiveId" clId="{D25752C1-6071-44B7-AD1E-487D33C74D3B}" dt="2021-06-01T17:14:22.260" v="849" actId="47"/>
        <pc:sldMkLst>
          <pc:docMk/>
          <pc:sldMk cId="3102964201" sldId="501"/>
        </pc:sldMkLst>
      </pc:sldChg>
      <pc:sldChg chg="del">
        <pc:chgData name="Nathan Morrison" userId="a8088875ec538e5b" providerId="LiveId" clId="{D25752C1-6071-44B7-AD1E-487D33C74D3B}" dt="2021-06-01T17:14:25.105" v="850" actId="47"/>
        <pc:sldMkLst>
          <pc:docMk/>
          <pc:sldMk cId="3596956157" sldId="505"/>
        </pc:sldMkLst>
      </pc:sldChg>
      <pc:sldChg chg="del">
        <pc:chgData name="Nathan Morrison" userId="a8088875ec538e5b" providerId="LiveId" clId="{D25752C1-6071-44B7-AD1E-487D33C74D3B}" dt="2021-06-01T17:14:28.086" v="851" actId="47"/>
        <pc:sldMkLst>
          <pc:docMk/>
          <pc:sldMk cId="1631844152" sldId="506"/>
        </pc:sldMkLst>
      </pc:sldChg>
      <pc:sldChg chg="del">
        <pc:chgData name="Nathan Morrison" userId="a8088875ec538e5b" providerId="LiveId" clId="{D25752C1-6071-44B7-AD1E-487D33C74D3B}" dt="2021-06-01T17:14:29.128" v="852" actId="47"/>
        <pc:sldMkLst>
          <pc:docMk/>
          <pc:sldMk cId="886206868" sldId="507"/>
        </pc:sldMkLst>
      </pc:sldChg>
      <pc:sldChg chg="del">
        <pc:chgData name="Nathan Morrison" userId="a8088875ec538e5b" providerId="LiveId" clId="{D25752C1-6071-44B7-AD1E-487D33C74D3B}" dt="2021-06-01T17:14:29.903" v="853" actId="47"/>
        <pc:sldMkLst>
          <pc:docMk/>
          <pc:sldMk cId="3433589916" sldId="511"/>
        </pc:sldMkLst>
      </pc:sldChg>
      <pc:sldChg chg="del">
        <pc:chgData name="Nathan Morrison" userId="a8088875ec538e5b" providerId="LiveId" clId="{D25752C1-6071-44B7-AD1E-487D33C74D3B}" dt="2021-06-01T17:26:12.714" v="977" actId="47"/>
        <pc:sldMkLst>
          <pc:docMk/>
          <pc:sldMk cId="2303862755" sldId="512"/>
        </pc:sldMkLst>
      </pc:sldChg>
      <pc:sldChg chg="del">
        <pc:chgData name="Nathan Morrison" userId="a8088875ec538e5b" providerId="LiveId" clId="{D25752C1-6071-44B7-AD1E-487D33C74D3B}" dt="2021-06-01T17:26:14.032" v="978" actId="47"/>
        <pc:sldMkLst>
          <pc:docMk/>
          <pc:sldMk cId="2834063147" sldId="515"/>
        </pc:sldMkLst>
      </pc:sldChg>
      <pc:sldChg chg="del">
        <pc:chgData name="Nathan Morrison" userId="a8088875ec538e5b" providerId="LiveId" clId="{D25752C1-6071-44B7-AD1E-487D33C74D3B}" dt="2021-06-01T17:28:50.386" v="1016" actId="47"/>
        <pc:sldMkLst>
          <pc:docMk/>
          <pc:sldMk cId="4215962414" sldId="518"/>
        </pc:sldMkLst>
      </pc:sldChg>
      <pc:sldChg chg="del">
        <pc:chgData name="Nathan Morrison" userId="a8088875ec538e5b" providerId="LiveId" clId="{D25752C1-6071-44B7-AD1E-487D33C74D3B}" dt="2021-06-02T18:59:47.390" v="1287" actId="47"/>
        <pc:sldMkLst>
          <pc:docMk/>
          <pc:sldMk cId="2053398676" sldId="519"/>
        </pc:sldMkLst>
      </pc:sldChg>
      <pc:sldChg chg="del">
        <pc:chgData name="Nathan Morrison" userId="a8088875ec538e5b" providerId="LiveId" clId="{D25752C1-6071-44B7-AD1E-487D33C74D3B}" dt="2021-06-02T18:59:49.420" v="1288" actId="47"/>
        <pc:sldMkLst>
          <pc:docMk/>
          <pc:sldMk cId="2729482528" sldId="520"/>
        </pc:sldMkLst>
      </pc:sldChg>
      <pc:sldChg chg="del">
        <pc:chgData name="Nathan Morrison" userId="a8088875ec538e5b" providerId="LiveId" clId="{D25752C1-6071-44B7-AD1E-487D33C74D3B}" dt="2021-06-02T18:59:52.626" v="1289" actId="47"/>
        <pc:sldMkLst>
          <pc:docMk/>
          <pc:sldMk cId="618738644" sldId="526"/>
        </pc:sldMkLst>
      </pc:sldChg>
      <pc:sldChg chg="del">
        <pc:chgData name="Nathan Morrison" userId="a8088875ec538e5b" providerId="LiveId" clId="{D25752C1-6071-44B7-AD1E-487D33C74D3B}" dt="2021-06-02T18:59:56.217" v="1290" actId="47"/>
        <pc:sldMkLst>
          <pc:docMk/>
          <pc:sldMk cId="3703474289" sldId="527"/>
        </pc:sldMkLst>
      </pc:sldChg>
      <pc:sldChg chg="del">
        <pc:chgData name="Nathan Morrison" userId="a8088875ec538e5b" providerId="LiveId" clId="{D25752C1-6071-44B7-AD1E-487D33C74D3B}" dt="2021-06-02T19:24:04.738" v="1626" actId="47"/>
        <pc:sldMkLst>
          <pc:docMk/>
          <pc:sldMk cId="3448705736" sldId="528"/>
        </pc:sldMkLst>
      </pc:sldChg>
      <pc:sldChg chg="del">
        <pc:chgData name="Nathan Morrison" userId="a8088875ec538e5b" providerId="LiveId" clId="{D25752C1-6071-44B7-AD1E-487D33C74D3B}" dt="2021-06-02T19:24:05.405" v="1627" actId="47"/>
        <pc:sldMkLst>
          <pc:docMk/>
          <pc:sldMk cId="1973562465" sldId="529"/>
        </pc:sldMkLst>
      </pc:sldChg>
      <pc:sldChg chg="del">
        <pc:chgData name="Nathan Morrison" userId="a8088875ec538e5b" providerId="LiveId" clId="{D25752C1-6071-44B7-AD1E-487D33C74D3B}" dt="2021-06-02T19:24:07.086" v="1628" actId="47"/>
        <pc:sldMkLst>
          <pc:docMk/>
          <pc:sldMk cId="4271834396" sldId="532"/>
        </pc:sldMkLst>
      </pc:sldChg>
      <pc:sldChg chg="del">
        <pc:chgData name="Nathan Morrison" userId="a8088875ec538e5b" providerId="LiveId" clId="{D25752C1-6071-44B7-AD1E-487D33C74D3B}" dt="2021-06-02T19:24:09.511" v="1629" actId="47"/>
        <pc:sldMkLst>
          <pc:docMk/>
          <pc:sldMk cId="2518837783" sldId="533"/>
        </pc:sldMkLst>
      </pc:sldChg>
      <pc:sldChg chg="modSp add mod modAnim">
        <pc:chgData name="Nathan Morrison" userId="a8088875ec538e5b" providerId="LiveId" clId="{D25752C1-6071-44B7-AD1E-487D33C74D3B}" dt="2021-06-01T17:06:37.734" v="753"/>
        <pc:sldMkLst>
          <pc:docMk/>
          <pc:sldMk cId="1698471951" sldId="534"/>
        </pc:sldMkLst>
        <pc:spChg chg="mod">
          <ac:chgData name="Nathan Morrison" userId="a8088875ec538e5b" providerId="LiveId" clId="{D25752C1-6071-44B7-AD1E-487D33C74D3B}" dt="2021-06-01T17:04:32.828" v="721" actId="20577"/>
          <ac:spMkLst>
            <pc:docMk/>
            <pc:sldMk cId="1698471951" sldId="534"/>
            <ac:spMk id="8" creationId="{6F490FBA-30F9-4DCE-821E-D65DD4930E85}"/>
          </ac:spMkLst>
        </pc:spChg>
        <pc:spChg chg="mod">
          <ac:chgData name="Nathan Morrison" userId="a8088875ec538e5b" providerId="LiveId" clId="{D25752C1-6071-44B7-AD1E-487D33C74D3B}" dt="2021-06-01T17:04:42.320" v="738" actId="20577"/>
          <ac:spMkLst>
            <pc:docMk/>
            <pc:sldMk cId="1698471951" sldId="534"/>
            <ac:spMk id="9" creationId="{161838D0-FB59-4699-97C7-4A024032E53D}"/>
          </ac:spMkLst>
        </pc:spChg>
        <pc:spChg chg="mod">
          <ac:chgData name="Nathan Morrison" userId="a8088875ec538e5b" providerId="LiveId" clId="{D25752C1-6071-44B7-AD1E-487D33C74D3B}" dt="2021-06-01T17:06:11.387" v="750" actId="6549"/>
          <ac:spMkLst>
            <pc:docMk/>
            <pc:sldMk cId="1698471951" sldId="534"/>
            <ac:spMk id="10" creationId="{1A4E6DA9-C4A0-400C-9668-DE7B81026B38}"/>
          </ac:spMkLst>
        </pc:spChg>
        <pc:spChg chg="mod">
          <ac:chgData name="Nathan Morrison" userId="a8088875ec538e5b" providerId="LiveId" clId="{D25752C1-6071-44B7-AD1E-487D33C74D3B}" dt="2021-06-01T17:06:23.984" v="752" actId="20577"/>
          <ac:spMkLst>
            <pc:docMk/>
            <pc:sldMk cId="1698471951" sldId="534"/>
            <ac:spMk id="11" creationId="{BD3331F6-591F-4268-8635-29D5671C838C}"/>
          </ac:spMkLst>
        </pc:spChg>
      </pc:sldChg>
      <pc:sldChg chg="modSp mod">
        <pc:chgData name="Nathan Morrison" userId="a8088875ec538e5b" providerId="LiveId" clId="{D25752C1-6071-44B7-AD1E-487D33C74D3B}" dt="2021-06-02T19:34:21.238" v="1699" actId="1076"/>
        <pc:sldMkLst>
          <pc:docMk/>
          <pc:sldMk cId="2049021786" sldId="535"/>
        </pc:sldMkLst>
        <pc:spChg chg="mod">
          <ac:chgData name="Nathan Morrison" userId="a8088875ec538e5b" providerId="LiveId" clId="{D25752C1-6071-44B7-AD1E-487D33C74D3B}" dt="2021-06-02T19:33:24.155" v="1673" actId="1076"/>
          <ac:spMkLst>
            <pc:docMk/>
            <pc:sldMk cId="2049021786" sldId="535"/>
            <ac:spMk id="5" creationId="{00000000-0000-0000-0000-000000000000}"/>
          </ac:spMkLst>
        </pc:spChg>
        <pc:spChg chg="mod">
          <ac:chgData name="Nathan Morrison" userId="a8088875ec538e5b" providerId="LiveId" clId="{D25752C1-6071-44B7-AD1E-487D33C74D3B}" dt="2021-06-02T19:34:01.713" v="1690" actId="1076"/>
          <ac:spMkLst>
            <pc:docMk/>
            <pc:sldMk cId="2049021786" sldId="535"/>
            <ac:spMk id="7" creationId="{00000000-0000-0000-0000-000000000000}"/>
          </ac:spMkLst>
        </pc:spChg>
        <pc:spChg chg="mod">
          <ac:chgData name="Nathan Morrison" userId="a8088875ec538e5b" providerId="LiveId" clId="{D25752C1-6071-44B7-AD1E-487D33C74D3B}" dt="2021-06-02T19:33:57.212" v="1689" actId="1076"/>
          <ac:spMkLst>
            <pc:docMk/>
            <pc:sldMk cId="2049021786" sldId="535"/>
            <ac:spMk id="9" creationId="{00000000-0000-0000-0000-000000000000}"/>
          </ac:spMkLst>
        </pc:spChg>
        <pc:spChg chg="mod">
          <ac:chgData name="Nathan Morrison" userId="a8088875ec538e5b" providerId="LiveId" clId="{D25752C1-6071-44B7-AD1E-487D33C74D3B}" dt="2021-06-02T19:34:21.238" v="1699" actId="1076"/>
          <ac:spMkLst>
            <pc:docMk/>
            <pc:sldMk cId="2049021786" sldId="535"/>
            <ac:spMk id="10" creationId="{00000000-0000-0000-0000-000000000000}"/>
          </ac:spMkLst>
        </pc:spChg>
        <pc:spChg chg="mod">
          <ac:chgData name="Nathan Morrison" userId="a8088875ec538e5b" providerId="LiveId" clId="{D25752C1-6071-44B7-AD1E-487D33C74D3B}" dt="2021-06-02T19:34:11.853" v="1697" actId="14100"/>
          <ac:spMkLst>
            <pc:docMk/>
            <pc:sldMk cId="2049021786" sldId="535"/>
            <ac:spMk id="134146" creationId="{00000000-0000-0000-0000-000000000000}"/>
          </ac:spMkLst>
        </pc:spChg>
      </pc:sldChg>
      <pc:sldChg chg="del">
        <pc:chgData name="Nathan Morrison" userId="a8088875ec538e5b" providerId="LiveId" clId="{D25752C1-6071-44B7-AD1E-487D33C74D3B}" dt="2021-06-02T19:35:18.799" v="1700" actId="47"/>
        <pc:sldMkLst>
          <pc:docMk/>
          <pc:sldMk cId="3991256229" sldId="537"/>
        </pc:sldMkLst>
      </pc:sldChg>
      <pc:sldChg chg="addSp delSp modSp new del mod">
        <pc:chgData name="Nathan Morrison" userId="a8088875ec538e5b" providerId="LiveId" clId="{D25752C1-6071-44B7-AD1E-487D33C74D3B}" dt="2021-06-01T16:42:32.637" v="495" actId="47"/>
        <pc:sldMkLst>
          <pc:docMk/>
          <pc:sldMk cId="525531095" sldId="538"/>
        </pc:sldMkLst>
        <pc:spChg chg="del">
          <ac:chgData name="Nathan Morrison" userId="a8088875ec538e5b" providerId="LiveId" clId="{D25752C1-6071-44B7-AD1E-487D33C74D3B}" dt="2021-05-29T18:50:10.086" v="425" actId="931"/>
          <ac:spMkLst>
            <pc:docMk/>
            <pc:sldMk cId="525531095" sldId="538"/>
            <ac:spMk id="3" creationId="{E6599ECD-BDF9-467C-A450-424C296592C5}"/>
          </ac:spMkLst>
        </pc:spChg>
        <pc:spChg chg="del">
          <ac:chgData name="Nathan Morrison" userId="a8088875ec538e5b" providerId="LiveId" clId="{D25752C1-6071-44B7-AD1E-487D33C74D3B}" dt="2021-05-29T18:50:10.086" v="425" actId="931"/>
          <ac:spMkLst>
            <pc:docMk/>
            <pc:sldMk cId="525531095" sldId="538"/>
            <ac:spMk id="4" creationId="{614BDA82-F148-46A9-B11B-C1FE7AD0CEDA}"/>
          </ac:spMkLst>
        </pc:spChg>
        <pc:spChg chg="mod">
          <ac:chgData name="Nathan Morrison" userId="a8088875ec538e5b" providerId="LiveId" clId="{D25752C1-6071-44B7-AD1E-487D33C74D3B}" dt="2021-05-29T18:52:02.712" v="477" actId="14100"/>
          <ac:spMkLst>
            <pc:docMk/>
            <pc:sldMk cId="525531095" sldId="538"/>
            <ac:spMk id="5" creationId="{A9B6482A-2E46-4FEA-93C6-5B4C566D3841}"/>
          </ac:spMkLst>
        </pc:spChg>
        <pc:spChg chg="add mod">
          <ac:chgData name="Nathan Morrison" userId="a8088875ec538e5b" providerId="LiveId" clId="{D25752C1-6071-44B7-AD1E-487D33C74D3B}" dt="2021-05-29T18:53:47.516" v="494" actId="1076"/>
          <ac:spMkLst>
            <pc:docMk/>
            <pc:sldMk cId="525531095" sldId="538"/>
            <ac:spMk id="10" creationId="{5E969241-DF1B-4A50-B7E1-64FFB3DD8CFC}"/>
          </ac:spMkLst>
        </pc:spChg>
        <pc:picChg chg="add mod">
          <ac:chgData name="Nathan Morrison" userId="a8088875ec538e5b" providerId="LiveId" clId="{D25752C1-6071-44B7-AD1E-487D33C74D3B}" dt="2021-05-29T18:50:21.634" v="432" actId="14100"/>
          <ac:picMkLst>
            <pc:docMk/>
            <pc:sldMk cId="525531095" sldId="538"/>
            <ac:picMk id="7" creationId="{DEB03E4A-974D-49A5-9A21-13BE480ECC35}"/>
          </ac:picMkLst>
        </pc:picChg>
        <pc:picChg chg="add mod">
          <ac:chgData name="Nathan Morrison" userId="a8088875ec538e5b" providerId="LiveId" clId="{D25752C1-6071-44B7-AD1E-487D33C74D3B}" dt="2021-05-29T18:53:27.124" v="491" actId="1076"/>
          <ac:picMkLst>
            <pc:docMk/>
            <pc:sldMk cId="525531095" sldId="538"/>
            <ac:picMk id="9" creationId="{D65CA459-290A-4524-8C95-388E8844F053}"/>
          </ac:picMkLst>
        </pc:picChg>
      </pc:sldChg>
      <pc:sldChg chg="addSp delSp modSp new mod setBg addAnim delAnim modAnim">
        <pc:chgData name="Nathan Morrison" userId="a8088875ec538e5b" providerId="LiveId" clId="{D25752C1-6071-44B7-AD1E-487D33C74D3B}" dt="2021-06-01T17:03:32.630" v="704"/>
        <pc:sldMkLst>
          <pc:docMk/>
          <pc:sldMk cId="3309091666" sldId="538"/>
        </pc:sldMkLst>
        <pc:spChg chg="del">
          <ac:chgData name="Nathan Morrison" userId="a8088875ec538e5b" providerId="LiveId" clId="{D25752C1-6071-44B7-AD1E-487D33C74D3B}" dt="2021-06-01T16:50:30.782" v="566"/>
          <ac:spMkLst>
            <pc:docMk/>
            <pc:sldMk cId="3309091666" sldId="538"/>
            <ac:spMk id="2" creationId="{F3885956-1A71-4C2D-8F38-4ACFBCF13F88}"/>
          </ac:spMkLst>
        </pc:spChg>
        <pc:spChg chg="mod ord">
          <ac:chgData name="Nathan Morrison" userId="a8088875ec538e5b" providerId="LiveId" clId="{D25752C1-6071-44B7-AD1E-487D33C74D3B}" dt="2021-06-01T17:00:10.072" v="679" actId="113"/>
          <ac:spMkLst>
            <pc:docMk/>
            <pc:sldMk cId="3309091666" sldId="538"/>
            <ac:spMk id="3" creationId="{30514F53-98DB-4AD2-85BA-80E3C4BFBFD6}"/>
          </ac:spMkLst>
        </pc:spChg>
        <pc:spChg chg="mod ord">
          <ac:chgData name="Nathan Morrison" userId="a8088875ec538e5b" providerId="LiveId" clId="{D25752C1-6071-44B7-AD1E-487D33C74D3B}" dt="2021-06-01T16:54:46.578" v="591" actId="207"/>
          <ac:spMkLst>
            <pc:docMk/>
            <pc:sldMk cId="3309091666" sldId="538"/>
            <ac:spMk id="4" creationId="{12C253EE-7BE3-431F-BF8D-4AA798DC7B24}"/>
          </ac:spMkLst>
        </pc:spChg>
        <pc:spChg chg="add mod">
          <ac:chgData name="Nathan Morrison" userId="a8088875ec538e5b" providerId="LiveId" clId="{D25752C1-6071-44B7-AD1E-487D33C74D3B}" dt="2021-06-01T16:55:16.364" v="601" actId="255"/>
          <ac:spMkLst>
            <pc:docMk/>
            <pc:sldMk cId="3309091666" sldId="538"/>
            <ac:spMk id="5" creationId="{9F8F6536-519D-4282-B3D8-3EE5DC255DEB}"/>
          </ac:spMkLst>
        </pc:spChg>
        <pc:spChg chg="add mod">
          <ac:chgData name="Nathan Morrison" userId="a8088875ec538e5b" providerId="LiveId" clId="{D25752C1-6071-44B7-AD1E-487D33C74D3B}" dt="2021-06-01T17:01:24.793" v="686" actId="6549"/>
          <ac:spMkLst>
            <pc:docMk/>
            <pc:sldMk cId="3309091666" sldId="538"/>
            <ac:spMk id="13" creationId="{21B9BB6E-4531-4633-B088-AF6D07360F0A}"/>
          </ac:spMkLst>
        </pc:spChg>
        <pc:picChg chg="add del mod">
          <ac:chgData name="Nathan Morrison" userId="a8088875ec538e5b" providerId="LiveId" clId="{D25752C1-6071-44B7-AD1E-487D33C74D3B}" dt="2021-06-01T16:53:02.401" v="579" actId="478"/>
          <ac:picMkLst>
            <pc:docMk/>
            <pc:sldMk cId="3309091666" sldId="538"/>
            <ac:picMk id="6" creationId="{B963139D-EF14-42F1-8BED-829232E06806}"/>
          </ac:picMkLst>
        </pc:picChg>
        <pc:picChg chg="add del mod">
          <ac:chgData name="Nathan Morrison" userId="a8088875ec538e5b" providerId="LiveId" clId="{D25752C1-6071-44B7-AD1E-487D33C74D3B}" dt="2021-06-01T16:52:57.636" v="578" actId="478"/>
          <ac:picMkLst>
            <pc:docMk/>
            <pc:sldMk cId="3309091666" sldId="538"/>
            <ac:picMk id="7" creationId="{63823EBE-FF2C-4322-98E7-37701F92AA49}"/>
          </ac:picMkLst>
        </pc:picChg>
        <pc:picChg chg="add mod ord">
          <ac:chgData name="Nathan Morrison" userId="a8088875ec538e5b" providerId="LiveId" clId="{D25752C1-6071-44B7-AD1E-487D33C74D3B}" dt="2021-06-01T16:54:21.969" v="588" actId="26606"/>
          <ac:picMkLst>
            <pc:docMk/>
            <pc:sldMk cId="3309091666" sldId="538"/>
            <ac:picMk id="9" creationId="{39E47A9F-D2F7-48C0-B09C-70600F219053}"/>
          </ac:picMkLst>
        </pc:picChg>
        <pc:picChg chg="add del">
          <ac:chgData name="Nathan Morrison" userId="a8088875ec538e5b" providerId="LiveId" clId="{D25752C1-6071-44B7-AD1E-487D33C74D3B}" dt="2021-06-01T16:54:12.590" v="585" actId="26606"/>
          <ac:picMkLst>
            <pc:docMk/>
            <pc:sldMk cId="3309091666" sldId="538"/>
            <ac:picMk id="14" creationId="{559DF61F-9058-49C9-8F75-DC501F983B0E}"/>
          </ac:picMkLst>
        </pc:picChg>
        <pc:picChg chg="add del">
          <ac:chgData name="Nathan Morrison" userId="a8088875ec538e5b" providerId="LiveId" clId="{D25752C1-6071-44B7-AD1E-487D33C74D3B}" dt="2021-06-01T16:54:21.922" v="587" actId="26606"/>
          <ac:picMkLst>
            <pc:docMk/>
            <pc:sldMk cId="3309091666" sldId="538"/>
            <ac:picMk id="16" creationId="{5405F23C-C82E-4181-95EA-321F3D891A40}"/>
          </ac:picMkLst>
        </pc:picChg>
        <pc:picChg chg="add">
          <ac:chgData name="Nathan Morrison" userId="a8088875ec538e5b" providerId="LiveId" clId="{D25752C1-6071-44B7-AD1E-487D33C74D3B}" dt="2021-06-01T16:54:21.969" v="588" actId="26606"/>
          <ac:picMkLst>
            <pc:docMk/>
            <pc:sldMk cId="3309091666" sldId="538"/>
            <ac:picMk id="18" creationId="{B536FA4E-0152-4E27-91DA-0FC22D1846BB}"/>
          </ac:picMkLst>
        </pc:picChg>
      </pc:sldChg>
      <pc:sldChg chg="new del">
        <pc:chgData name="Nathan Morrison" userId="a8088875ec538e5b" providerId="LiveId" clId="{D25752C1-6071-44B7-AD1E-487D33C74D3B}" dt="2021-06-01T17:04:17.153" v="707" actId="47"/>
        <pc:sldMkLst>
          <pc:docMk/>
          <pc:sldMk cId="2360326537" sldId="539"/>
        </pc:sldMkLst>
      </pc:sldChg>
      <pc:sldChg chg="new del">
        <pc:chgData name="Nathan Morrison" userId="a8088875ec538e5b" providerId="LiveId" clId="{D25752C1-6071-44B7-AD1E-487D33C74D3B}" dt="2021-06-01T17:06:48.792" v="756" actId="47"/>
        <pc:sldMkLst>
          <pc:docMk/>
          <pc:sldMk cId="2663301504" sldId="539"/>
        </pc:sldMkLst>
      </pc:sldChg>
      <pc:sldChg chg="modSp add mod">
        <pc:chgData name="Nathan Morrison" userId="a8088875ec538e5b" providerId="LiveId" clId="{D25752C1-6071-44B7-AD1E-487D33C74D3B}" dt="2021-06-01T17:12:36.257" v="828" actId="1076"/>
        <pc:sldMkLst>
          <pc:docMk/>
          <pc:sldMk cId="1474625774" sldId="540"/>
        </pc:sldMkLst>
        <pc:spChg chg="mod">
          <ac:chgData name="Nathan Morrison" userId="a8088875ec538e5b" providerId="LiveId" clId="{D25752C1-6071-44B7-AD1E-487D33C74D3B}" dt="2021-06-01T17:12:24.939" v="827" actId="6549"/>
          <ac:spMkLst>
            <pc:docMk/>
            <pc:sldMk cId="1474625774" sldId="540"/>
            <ac:spMk id="3" creationId="{30514F53-98DB-4AD2-85BA-80E3C4BFBFD6}"/>
          </ac:spMkLst>
        </pc:spChg>
        <pc:spChg chg="mod">
          <ac:chgData name="Nathan Morrison" userId="a8088875ec538e5b" providerId="LiveId" clId="{D25752C1-6071-44B7-AD1E-487D33C74D3B}" dt="2021-06-01T17:12:36.257" v="828" actId="1076"/>
          <ac:spMkLst>
            <pc:docMk/>
            <pc:sldMk cId="1474625774" sldId="540"/>
            <ac:spMk id="13" creationId="{21B9BB6E-4531-4633-B088-AF6D07360F0A}"/>
          </ac:spMkLst>
        </pc:spChg>
      </pc:sldChg>
      <pc:sldChg chg="new del">
        <pc:chgData name="Nathan Morrison" userId="a8088875ec538e5b" providerId="LiveId" clId="{D25752C1-6071-44B7-AD1E-487D33C74D3B}" dt="2021-06-01T17:12:55.306" v="831" actId="47"/>
        <pc:sldMkLst>
          <pc:docMk/>
          <pc:sldMk cId="511612145" sldId="541"/>
        </pc:sldMkLst>
      </pc:sldChg>
      <pc:sldChg chg="modSp add mod modAnim">
        <pc:chgData name="Nathan Morrison" userId="a8088875ec538e5b" providerId="LiveId" clId="{D25752C1-6071-44B7-AD1E-487D33C74D3B}" dt="2021-06-02T19:19:34.551" v="1625"/>
        <pc:sldMkLst>
          <pc:docMk/>
          <pc:sldMk cId="1148368575" sldId="542"/>
        </pc:sldMkLst>
        <pc:spChg chg="mod">
          <ac:chgData name="Nathan Morrison" userId="a8088875ec538e5b" providerId="LiveId" clId="{D25752C1-6071-44B7-AD1E-487D33C74D3B}" dt="2021-06-01T17:13:01.761" v="838" actId="20577"/>
          <ac:spMkLst>
            <pc:docMk/>
            <pc:sldMk cId="1148368575" sldId="542"/>
            <ac:spMk id="9" creationId="{161838D0-FB59-4699-97C7-4A024032E53D}"/>
          </ac:spMkLst>
        </pc:spChg>
        <pc:spChg chg="mod">
          <ac:chgData name="Nathan Morrison" userId="a8088875ec538e5b" providerId="LiveId" clId="{D25752C1-6071-44B7-AD1E-487D33C74D3B}" dt="2021-06-01T17:13:36.338" v="842" actId="6549"/>
          <ac:spMkLst>
            <pc:docMk/>
            <pc:sldMk cId="1148368575" sldId="542"/>
            <ac:spMk id="10" creationId="{1A4E6DA9-C4A0-400C-9668-DE7B81026B38}"/>
          </ac:spMkLst>
        </pc:spChg>
        <pc:spChg chg="mod">
          <ac:chgData name="Nathan Morrison" userId="a8088875ec538e5b" providerId="LiveId" clId="{D25752C1-6071-44B7-AD1E-487D33C74D3B}" dt="2021-06-01T17:14:01.237" v="846" actId="1076"/>
          <ac:spMkLst>
            <pc:docMk/>
            <pc:sldMk cId="1148368575" sldId="542"/>
            <ac:spMk id="11" creationId="{BD3331F6-591F-4268-8635-29D5671C838C}"/>
          </ac:spMkLst>
        </pc:spChg>
      </pc:sldChg>
      <pc:sldChg chg="new del">
        <pc:chgData name="Nathan Morrison" userId="a8088875ec538e5b" providerId="LiveId" clId="{D25752C1-6071-44B7-AD1E-487D33C74D3B}" dt="2021-06-01T17:14:45.283" v="855" actId="47"/>
        <pc:sldMkLst>
          <pc:docMk/>
          <pc:sldMk cId="1074927320" sldId="543"/>
        </pc:sldMkLst>
      </pc:sldChg>
      <pc:sldChg chg="modSp add mod modAnim">
        <pc:chgData name="Nathan Morrison" userId="a8088875ec538e5b" providerId="LiveId" clId="{D25752C1-6071-44B7-AD1E-487D33C74D3B}" dt="2021-06-02T19:04:46.457" v="1351" actId="6549"/>
        <pc:sldMkLst>
          <pc:docMk/>
          <pc:sldMk cId="4034257955" sldId="544"/>
        </pc:sldMkLst>
        <pc:spChg chg="mod">
          <ac:chgData name="Nathan Morrison" userId="a8088875ec538e5b" providerId="LiveId" clId="{D25752C1-6071-44B7-AD1E-487D33C74D3B}" dt="2021-06-02T19:04:46.457" v="1351" actId="6549"/>
          <ac:spMkLst>
            <pc:docMk/>
            <pc:sldMk cId="4034257955" sldId="544"/>
            <ac:spMk id="3" creationId="{30514F53-98DB-4AD2-85BA-80E3C4BFBFD6}"/>
          </ac:spMkLst>
        </pc:spChg>
        <pc:spChg chg="mod">
          <ac:chgData name="Nathan Morrison" userId="a8088875ec538e5b" providerId="LiveId" clId="{D25752C1-6071-44B7-AD1E-487D33C74D3B}" dt="2021-06-01T17:16:18.643" v="873" actId="207"/>
          <ac:spMkLst>
            <pc:docMk/>
            <pc:sldMk cId="4034257955" sldId="544"/>
            <ac:spMk id="4" creationId="{12C253EE-7BE3-431F-BF8D-4AA798DC7B24}"/>
          </ac:spMkLst>
        </pc:spChg>
        <pc:spChg chg="mod">
          <ac:chgData name="Nathan Morrison" userId="a8088875ec538e5b" providerId="LiveId" clId="{D25752C1-6071-44B7-AD1E-487D33C74D3B}" dt="2021-06-01T17:14:50.944" v="862" actId="20577"/>
          <ac:spMkLst>
            <pc:docMk/>
            <pc:sldMk cId="4034257955" sldId="544"/>
            <ac:spMk id="5" creationId="{9F8F6536-519D-4282-B3D8-3EE5DC255DEB}"/>
          </ac:spMkLst>
        </pc:spChg>
        <pc:spChg chg="mod">
          <ac:chgData name="Nathan Morrison" userId="a8088875ec538e5b" providerId="LiveId" clId="{D25752C1-6071-44B7-AD1E-487D33C74D3B}" dt="2021-06-01T17:24:49.806" v="968" actId="20577"/>
          <ac:spMkLst>
            <pc:docMk/>
            <pc:sldMk cId="4034257955" sldId="544"/>
            <ac:spMk id="13" creationId="{21B9BB6E-4531-4633-B088-AF6D07360F0A}"/>
          </ac:spMkLst>
        </pc:spChg>
        <pc:picChg chg="mod">
          <ac:chgData name="Nathan Morrison" userId="a8088875ec538e5b" providerId="LiveId" clId="{D25752C1-6071-44B7-AD1E-487D33C74D3B}" dt="2021-06-01T17:15:57.883" v="872" actId="14826"/>
          <ac:picMkLst>
            <pc:docMk/>
            <pc:sldMk cId="4034257955" sldId="544"/>
            <ac:picMk id="9" creationId="{39E47A9F-D2F7-48C0-B09C-70600F219053}"/>
          </ac:picMkLst>
        </pc:picChg>
      </pc:sldChg>
      <pc:sldChg chg="new del">
        <pc:chgData name="Nathan Morrison" userId="a8088875ec538e5b" providerId="LiveId" clId="{D25752C1-6071-44B7-AD1E-487D33C74D3B}" dt="2021-06-01T17:26:24.368" v="980" actId="47"/>
        <pc:sldMkLst>
          <pc:docMk/>
          <pc:sldMk cId="3997643530" sldId="545"/>
        </pc:sldMkLst>
      </pc:sldChg>
      <pc:sldChg chg="add del">
        <pc:chgData name="Nathan Morrison" userId="a8088875ec538e5b" providerId="LiveId" clId="{D25752C1-6071-44B7-AD1E-487D33C74D3B}" dt="2021-06-01T17:26:39.197" v="984" actId="47"/>
        <pc:sldMkLst>
          <pc:docMk/>
          <pc:sldMk cId="2026875668" sldId="546"/>
        </pc:sldMkLst>
      </pc:sldChg>
      <pc:sldChg chg="new del">
        <pc:chgData name="Nathan Morrison" userId="a8088875ec538e5b" providerId="LiveId" clId="{D25752C1-6071-44B7-AD1E-487D33C74D3B}" dt="2021-06-01T17:26:38.059" v="983" actId="47"/>
        <pc:sldMkLst>
          <pc:docMk/>
          <pc:sldMk cId="1963770637" sldId="547"/>
        </pc:sldMkLst>
      </pc:sldChg>
      <pc:sldChg chg="modSp add mod">
        <pc:chgData name="Nathan Morrison" userId="a8088875ec538e5b" providerId="LiveId" clId="{D25752C1-6071-44B7-AD1E-487D33C74D3B}" dt="2021-06-01T17:28:18.604" v="1012" actId="1076"/>
        <pc:sldMkLst>
          <pc:docMk/>
          <pc:sldMk cId="3774845108" sldId="548"/>
        </pc:sldMkLst>
        <pc:spChg chg="mod">
          <ac:chgData name="Nathan Morrison" userId="a8088875ec538e5b" providerId="LiveId" clId="{D25752C1-6071-44B7-AD1E-487D33C74D3B}" dt="2021-06-01T17:26:51.434" v="992" actId="20577"/>
          <ac:spMkLst>
            <pc:docMk/>
            <pc:sldMk cId="3774845108" sldId="548"/>
            <ac:spMk id="9" creationId="{161838D0-FB59-4699-97C7-4A024032E53D}"/>
          </ac:spMkLst>
        </pc:spChg>
        <pc:spChg chg="mod">
          <ac:chgData name="Nathan Morrison" userId="a8088875ec538e5b" providerId="LiveId" clId="{D25752C1-6071-44B7-AD1E-487D33C74D3B}" dt="2021-06-01T17:27:40.823" v="999" actId="20577"/>
          <ac:spMkLst>
            <pc:docMk/>
            <pc:sldMk cId="3774845108" sldId="548"/>
            <ac:spMk id="10" creationId="{1A4E6DA9-C4A0-400C-9668-DE7B81026B38}"/>
          </ac:spMkLst>
        </pc:spChg>
        <pc:spChg chg="mod">
          <ac:chgData name="Nathan Morrison" userId="a8088875ec538e5b" providerId="LiveId" clId="{D25752C1-6071-44B7-AD1E-487D33C74D3B}" dt="2021-06-01T17:28:18.604" v="1012" actId="1076"/>
          <ac:spMkLst>
            <pc:docMk/>
            <pc:sldMk cId="3774845108" sldId="548"/>
            <ac:spMk id="11" creationId="{BD3331F6-591F-4268-8635-29D5671C838C}"/>
          </ac:spMkLst>
        </pc:spChg>
      </pc:sldChg>
      <pc:sldChg chg="new del">
        <pc:chgData name="Nathan Morrison" userId="a8088875ec538e5b" providerId="LiveId" clId="{D25752C1-6071-44B7-AD1E-487D33C74D3B}" dt="2021-06-02T18:57:51.695" v="1265" actId="47"/>
        <pc:sldMkLst>
          <pc:docMk/>
          <pc:sldMk cId="1582895774" sldId="549"/>
        </pc:sldMkLst>
      </pc:sldChg>
      <pc:sldChg chg="new del">
        <pc:chgData name="Nathan Morrison" userId="a8088875ec538e5b" providerId="LiveId" clId="{D25752C1-6071-44B7-AD1E-487D33C74D3B}" dt="2021-06-01T17:28:47.134" v="1015" actId="47"/>
        <pc:sldMkLst>
          <pc:docMk/>
          <pc:sldMk cId="2993020020" sldId="550"/>
        </pc:sldMkLst>
      </pc:sldChg>
      <pc:sldChg chg="modSp add mod modAnim">
        <pc:chgData name="Nathan Morrison" userId="a8088875ec538e5b" providerId="LiveId" clId="{D25752C1-6071-44B7-AD1E-487D33C74D3B}" dt="2021-06-02T18:57:11.710" v="1263" actId="1076"/>
        <pc:sldMkLst>
          <pc:docMk/>
          <pc:sldMk cId="1192578227" sldId="551"/>
        </pc:sldMkLst>
        <pc:spChg chg="mod">
          <ac:chgData name="Nathan Morrison" userId="a8088875ec538e5b" providerId="LiveId" clId="{D25752C1-6071-44B7-AD1E-487D33C74D3B}" dt="2021-06-02T18:56:55.409" v="1260" actId="1076"/>
          <ac:spMkLst>
            <pc:docMk/>
            <pc:sldMk cId="1192578227" sldId="551"/>
            <ac:spMk id="3" creationId="{30514F53-98DB-4AD2-85BA-80E3C4BFBFD6}"/>
          </ac:spMkLst>
        </pc:spChg>
        <pc:spChg chg="mod">
          <ac:chgData name="Nathan Morrison" userId="a8088875ec538e5b" providerId="LiveId" clId="{D25752C1-6071-44B7-AD1E-487D33C74D3B}" dt="2021-06-02T18:57:11.710" v="1263" actId="1076"/>
          <ac:spMkLst>
            <pc:docMk/>
            <pc:sldMk cId="1192578227" sldId="551"/>
            <ac:spMk id="5" creationId="{9F8F6536-519D-4282-B3D8-3EE5DC255DEB}"/>
          </ac:spMkLst>
        </pc:spChg>
        <pc:spChg chg="mod">
          <ac:chgData name="Nathan Morrison" userId="a8088875ec538e5b" providerId="LiveId" clId="{D25752C1-6071-44B7-AD1E-487D33C74D3B}" dt="2021-06-02T18:46:33.874" v="1074" actId="6549"/>
          <ac:spMkLst>
            <pc:docMk/>
            <pc:sldMk cId="1192578227" sldId="551"/>
            <ac:spMk id="13" creationId="{21B9BB6E-4531-4633-B088-AF6D07360F0A}"/>
          </ac:spMkLst>
        </pc:spChg>
      </pc:sldChg>
      <pc:sldChg chg="modSp add mod modAnim">
        <pc:chgData name="Nathan Morrison" userId="a8088875ec538e5b" providerId="LiveId" clId="{D25752C1-6071-44B7-AD1E-487D33C74D3B}" dt="2021-06-02T19:19:26.488" v="1624"/>
        <pc:sldMkLst>
          <pc:docMk/>
          <pc:sldMk cId="1532116226" sldId="552"/>
        </pc:sldMkLst>
        <pc:spChg chg="mod">
          <ac:chgData name="Nathan Morrison" userId="a8088875ec538e5b" providerId="LiveId" clId="{D25752C1-6071-44B7-AD1E-487D33C74D3B}" dt="2021-06-02T18:57:56.829" v="1273" actId="20577"/>
          <ac:spMkLst>
            <pc:docMk/>
            <pc:sldMk cId="1532116226" sldId="552"/>
            <ac:spMk id="9" creationId="{161838D0-FB59-4699-97C7-4A024032E53D}"/>
          </ac:spMkLst>
        </pc:spChg>
        <pc:spChg chg="mod">
          <ac:chgData name="Nathan Morrison" userId="a8088875ec538e5b" providerId="LiveId" clId="{D25752C1-6071-44B7-AD1E-487D33C74D3B}" dt="2021-06-02T18:59:37.872" v="1285" actId="6549"/>
          <ac:spMkLst>
            <pc:docMk/>
            <pc:sldMk cId="1532116226" sldId="552"/>
            <ac:spMk id="10" creationId="{1A4E6DA9-C4A0-400C-9668-DE7B81026B38}"/>
          </ac:spMkLst>
        </pc:spChg>
        <pc:spChg chg="mod">
          <ac:chgData name="Nathan Morrison" userId="a8088875ec538e5b" providerId="LiveId" clId="{D25752C1-6071-44B7-AD1E-487D33C74D3B}" dt="2021-06-02T18:59:08.253" v="1283" actId="1076"/>
          <ac:spMkLst>
            <pc:docMk/>
            <pc:sldMk cId="1532116226" sldId="552"/>
            <ac:spMk id="11" creationId="{BD3331F6-591F-4268-8635-29D5671C838C}"/>
          </ac:spMkLst>
        </pc:spChg>
      </pc:sldChg>
      <pc:sldChg chg="new del">
        <pc:chgData name="Nathan Morrison" userId="a8088875ec538e5b" providerId="LiveId" clId="{D25752C1-6071-44B7-AD1E-487D33C74D3B}" dt="2021-06-02T19:00:09.056" v="1292" actId="47"/>
        <pc:sldMkLst>
          <pc:docMk/>
          <pc:sldMk cId="3157752064" sldId="553"/>
        </pc:sldMkLst>
      </pc:sldChg>
      <pc:sldChg chg="addSp delSp modSp add mod delAnim modAnim">
        <pc:chgData name="Nathan Morrison" userId="a8088875ec538e5b" providerId="LiveId" clId="{D25752C1-6071-44B7-AD1E-487D33C74D3B}" dt="2021-06-02T19:08:26.035" v="1452" actId="1076"/>
        <pc:sldMkLst>
          <pc:docMk/>
          <pc:sldMk cId="432877911" sldId="554"/>
        </pc:sldMkLst>
        <pc:spChg chg="mod">
          <ac:chgData name="Nathan Morrison" userId="a8088875ec538e5b" providerId="LiveId" clId="{D25752C1-6071-44B7-AD1E-487D33C74D3B}" dt="2021-06-02T19:08:21.100" v="1451" actId="1076"/>
          <ac:spMkLst>
            <pc:docMk/>
            <pc:sldMk cId="432877911" sldId="554"/>
            <ac:spMk id="3" creationId="{30514F53-98DB-4AD2-85BA-80E3C4BFBFD6}"/>
          </ac:spMkLst>
        </pc:spChg>
        <pc:spChg chg="mod">
          <ac:chgData name="Nathan Morrison" userId="a8088875ec538e5b" providerId="LiveId" clId="{D25752C1-6071-44B7-AD1E-487D33C74D3B}" dt="2021-06-02T19:08:17.291" v="1450" actId="1076"/>
          <ac:spMkLst>
            <pc:docMk/>
            <pc:sldMk cId="432877911" sldId="554"/>
            <ac:spMk id="5" creationId="{9F8F6536-519D-4282-B3D8-3EE5DC255DEB}"/>
          </ac:spMkLst>
        </pc:spChg>
        <pc:spChg chg="add mod">
          <ac:chgData name="Nathan Morrison" userId="a8088875ec538e5b" providerId="LiveId" clId="{D25752C1-6071-44B7-AD1E-487D33C74D3B}" dt="2021-06-02T19:08:26.035" v="1452" actId="1076"/>
          <ac:spMkLst>
            <pc:docMk/>
            <pc:sldMk cId="432877911" sldId="554"/>
            <ac:spMk id="8" creationId="{B739466B-303A-458C-8BEF-4C6E09001259}"/>
          </ac:spMkLst>
        </pc:spChg>
        <pc:spChg chg="del">
          <ac:chgData name="Nathan Morrison" userId="a8088875ec538e5b" providerId="LiveId" clId="{D25752C1-6071-44B7-AD1E-487D33C74D3B}" dt="2021-06-02T19:06:01.121" v="1362" actId="21"/>
          <ac:spMkLst>
            <pc:docMk/>
            <pc:sldMk cId="432877911" sldId="554"/>
            <ac:spMk id="13" creationId="{21B9BB6E-4531-4633-B088-AF6D07360F0A}"/>
          </ac:spMkLst>
        </pc:spChg>
        <pc:picChg chg="mod">
          <ac:chgData name="Nathan Morrison" userId="a8088875ec538e5b" providerId="LiveId" clId="{D25752C1-6071-44B7-AD1E-487D33C74D3B}" dt="2021-06-02T19:03:18.733" v="1335" actId="14826"/>
          <ac:picMkLst>
            <pc:docMk/>
            <pc:sldMk cId="432877911" sldId="554"/>
            <ac:picMk id="9" creationId="{39E47A9F-D2F7-48C0-B09C-70600F219053}"/>
          </ac:picMkLst>
        </pc:picChg>
      </pc:sldChg>
      <pc:sldChg chg="new del">
        <pc:chgData name="Nathan Morrison" userId="a8088875ec538e5b" providerId="LiveId" clId="{D25752C1-6071-44B7-AD1E-487D33C74D3B}" dt="2021-06-02T19:09:05.101" v="1454" actId="47"/>
        <pc:sldMkLst>
          <pc:docMk/>
          <pc:sldMk cId="198392426" sldId="555"/>
        </pc:sldMkLst>
      </pc:sldChg>
      <pc:sldChg chg="modSp new del mod">
        <pc:chgData name="Nathan Morrison" userId="a8088875ec538e5b" providerId="LiveId" clId="{D25752C1-6071-44B7-AD1E-487D33C74D3B}" dt="2021-06-02T19:00:50.178" v="1311" actId="47"/>
        <pc:sldMkLst>
          <pc:docMk/>
          <pc:sldMk cId="1278666079" sldId="556"/>
        </pc:sldMkLst>
        <pc:spChg chg="mod">
          <ac:chgData name="Nathan Morrison" userId="a8088875ec538e5b" providerId="LiveId" clId="{D25752C1-6071-44B7-AD1E-487D33C74D3B}" dt="2021-06-02T19:00:22.704" v="1308" actId="20577"/>
          <ac:spMkLst>
            <pc:docMk/>
            <pc:sldMk cId="1278666079" sldId="556"/>
            <ac:spMk id="4" creationId="{10198702-47EA-4539-B9C8-1C7330378848}"/>
          </ac:spMkLst>
        </pc:spChg>
      </pc:sldChg>
      <pc:sldChg chg="new del">
        <pc:chgData name="Nathan Morrison" userId="a8088875ec538e5b" providerId="LiveId" clId="{D25752C1-6071-44B7-AD1E-487D33C74D3B}" dt="2021-06-02T19:37:24.636" v="1716" actId="47"/>
        <pc:sldMkLst>
          <pc:docMk/>
          <pc:sldMk cId="4076048181" sldId="557"/>
        </pc:sldMkLst>
      </pc:sldChg>
      <pc:sldChg chg="modSp add mod">
        <pc:chgData name="Nathan Morrison" userId="a8088875ec538e5b" providerId="LiveId" clId="{D25752C1-6071-44B7-AD1E-487D33C74D3B}" dt="2021-06-02T19:10:19.645" v="1482" actId="1076"/>
        <pc:sldMkLst>
          <pc:docMk/>
          <pc:sldMk cId="3280622489" sldId="558"/>
        </pc:sldMkLst>
        <pc:spChg chg="mod">
          <ac:chgData name="Nathan Morrison" userId="a8088875ec538e5b" providerId="LiveId" clId="{D25752C1-6071-44B7-AD1E-487D33C74D3B}" dt="2021-06-02T19:09:10.497" v="1460" actId="20577"/>
          <ac:spMkLst>
            <pc:docMk/>
            <pc:sldMk cId="3280622489" sldId="558"/>
            <ac:spMk id="9" creationId="{161838D0-FB59-4699-97C7-4A024032E53D}"/>
          </ac:spMkLst>
        </pc:spChg>
        <pc:spChg chg="mod">
          <ac:chgData name="Nathan Morrison" userId="a8088875ec538e5b" providerId="LiveId" clId="{D25752C1-6071-44B7-AD1E-487D33C74D3B}" dt="2021-06-02T19:09:38.587" v="1463" actId="6549"/>
          <ac:spMkLst>
            <pc:docMk/>
            <pc:sldMk cId="3280622489" sldId="558"/>
            <ac:spMk id="10" creationId="{1A4E6DA9-C4A0-400C-9668-DE7B81026B38}"/>
          </ac:spMkLst>
        </pc:spChg>
        <pc:spChg chg="mod">
          <ac:chgData name="Nathan Morrison" userId="a8088875ec538e5b" providerId="LiveId" clId="{D25752C1-6071-44B7-AD1E-487D33C74D3B}" dt="2021-06-02T19:10:19.645" v="1482" actId="1076"/>
          <ac:spMkLst>
            <pc:docMk/>
            <pc:sldMk cId="3280622489" sldId="558"/>
            <ac:spMk id="11" creationId="{BD3331F6-591F-4268-8635-29D5671C838C}"/>
          </ac:spMkLst>
        </pc:spChg>
      </pc:sldChg>
      <pc:sldChg chg="new del">
        <pc:chgData name="Nathan Morrison" userId="a8088875ec538e5b" providerId="LiveId" clId="{D25752C1-6071-44B7-AD1E-487D33C74D3B}" dt="2021-06-02T19:10:35.304" v="1485" actId="47"/>
        <pc:sldMkLst>
          <pc:docMk/>
          <pc:sldMk cId="2199787149" sldId="559"/>
        </pc:sldMkLst>
      </pc:sldChg>
      <pc:sldChg chg="addSp delSp modSp add mod delAnim modAnim">
        <pc:chgData name="Nathan Morrison" userId="a8088875ec538e5b" providerId="LiveId" clId="{D25752C1-6071-44B7-AD1E-487D33C74D3B}" dt="2021-06-02T19:16:17.616" v="1567" actId="1076"/>
        <pc:sldMkLst>
          <pc:docMk/>
          <pc:sldMk cId="664182628" sldId="560"/>
        </pc:sldMkLst>
        <pc:spChg chg="mod">
          <ac:chgData name="Nathan Morrison" userId="a8088875ec538e5b" providerId="LiveId" clId="{D25752C1-6071-44B7-AD1E-487D33C74D3B}" dt="2021-06-02T19:16:17.616" v="1567" actId="1076"/>
          <ac:spMkLst>
            <pc:docMk/>
            <pc:sldMk cId="664182628" sldId="560"/>
            <ac:spMk id="3" creationId="{30514F53-98DB-4AD2-85BA-80E3C4BFBFD6}"/>
          </ac:spMkLst>
        </pc:spChg>
        <pc:spChg chg="mod ord">
          <ac:chgData name="Nathan Morrison" userId="a8088875ec538e5b" providerId="LiveId" clId="{D25752C1-6071-44B7-AD1E-487D33C74D3B}" dt="2021-06-02T19:14:07.890" v="1530" actId="1076"/>
          <ac:spMkLst>
            <pc:docMk/>
            <pc:sldMk cId="664182628" sldId="560"/>
            <ac:spMk id="4" creationId="{12C253EE-7BE3-431F-BF8D-4AA798DC7B24}"/>
          </ac:spMkLst>
        </pc:spChg>
        <pc:spChg chg="mod">
          <ac:chgData name="Nathan Morrison" userId="a8088875ec538e5b" providerId="LiveId" clId="{D25752C1-6071-44B7-AD1E-487D33C74D3B}" dt="2021-06-02T19:16:12.185" v="1566" actId="27636"/>
          <ac:spMkLst>
            <pc:docMk/>
            <pc:sldMk cId="664182628" sldId="560"/>
            <ac:spMk id="5" creationId="{9F8F6536-519D-4282-B3D8-3EE5DC255DEB}"/>
          </ac:spMkLst>
        </pc:spChg>
        <pc:spChg chg="del mod">
          <ac:chgData name="Nathan Morrison" userId="a8088875ec538e5b" providerId="LiveId" clId="{D25752C1-6071-44B7-AD1E-487D33C74D3B}" dt="2021-06-02T19:13:37.817" v="1528" actId="21"/>
          <ac:spMkLst>
            <pc:docMk/>
            <pc:sldMk cId="664182628" sldId="560"/>
            <ac:spMk id="8" creationId="{B739466B-303A-458C-8BEF-4C6E09001259}"/>
          </ac:spMkLst>
        </pc:spChg>
        <pc:spChg chg="add mod">
          <ac:chgData name="Nathan Morrison" userId="a8088875ec538e5b" providerId="LiveId" clId="{D25752C1-6071-44B7-AD1E-487D33C74D3B}" dt="2021-06-02T19:15:36.823" v="1558" actId="1076"/>
          <ac:spMkLst>
            <pc:docMk/>
            <pc:sldMk cId="664182628" sldId="560"/>
            <ac:spMk id="10" creationId="{34668402-BF6D-4D50-8CD2-81B3F19FE139}"/>
          </ac:spMkLst>
        </pc:spChg>
        <pc:spChg chg="add">
          <ac:chgData name="Nathan Morrison" userId="a8088875ec538e5b" providerId="LiveId" clId="{D25752C1-6071-44B7-AD1E-487D33C74D3B}" dt="2021-06-02T19:13:55.491" v="1529" actId="26606"/>
          <ac:spMkLst>
            <pc:docMk/>
            <pc:sldMk cId="664182628" sldId="560"/>
            <ac:spMk id="23" creationId="{37D54B6C-87D0-4C03-8335-3955179D2B5B}"/>
          </ac:spMkLst>
        </pc:spChg>
        <pc:picChg chg="mod">
          <ac:chgData name="Nathan Morrison" userId="a8088875ec538e5b" providerId="LiveId" clId="{D25752C1-6071-44B7-AD1E-487D33C74D3B}" dt="2021-06-02T19:13:55.491" v="1529" actId="26606"/>
          <ac:picMkLst>
            <pc:docMk/>
            <pc:sldMk cId="664182628" sldId="560"/>
            <ac:picMk id="9" creationId="{39E47A9F-D2F7-48C0-B09C-70600F219053}"/>
          </ac:picMkLst>
        </pc:picChg>
        <pc:picChg chg="del">
          <ac:chgData name="Nathan Morrison" userId="a8088875ec538e5b" providerId="LiveId" clId="{D25752C1-6071-44B7-AD1E-487D33C74D3B}" dt="2021-06-02T19:13:55.491" v="1529" actId="26606"/>
          <ac:picMkLst>
            <pc:docMk/>
            <pc:sldMk cId="664182628" sldId="560"/>
            <ac:picMk id="18" creationId="{B536FA4E-0152-4E27-91DA-0FC22D1846BB}"/>
          </ac:picMkLst>
        </pc:picChg>
      </pc:sldChg>
      <pc:sldChg chg="new del">
        <pc:chgData name="Nathan Morrison" userId="a8088875ec538e5b" providerId="LiveId" clId="{D25752C1-6071-44B7-AD1E-487D33C74D3B}" dt="2021-06-02T19:16:48.632" v="1570" actId="47"/>
        <pc:sldMkLst>
          <pc:docMk/>
          <pc:sldMk cId="247692910" sldId="561"/>
        </pc:sldMkLst>
      </pc:sldChg>
      <pc:sldChg chg="modSp add mod modAnim">
        <pc:chgData name="Nathan Morrison" userId="a8088875ec538e5b" providerId="LiveId" clId="{D25752C1-6071-44B7-AD1E-487D33C74D3B}" dt="2021-06-02T19:19:11.507" v="1623"/>
        <pc:sldMkLst>
          <pc:docMk/>
          <pc:sldMk cId="2238419871" sldId="562"/>
        </pc:sldMkLst>
        <pc:spChg chg="mod">
          <ac:chgData name="Nathan Morrison" userId="a8088875ec538e5b" providerId="LiveId" clId="{D25752C1-6071-44B7-AD1E-487D33C74D3B}" dt="2021-06-02T19:16:54.511" v="1578" actId="20577"/>
          <ac:spMkLst>
            <pc:docMk/>
            <pc:sldMk cId="2238419871" sldId="562"/>
            <ac:spMk id="9" creationId="{161838D0-FB59-4699-97C7-4A024032E53D}"/>
          </ac:spMkLst>
        </pc:spChg>
        <pc:spChg chg="mod">
          <ac:chgData name="Nathan Morrison" userId="a8088875ec538e5b" providerId="LiveId" clId="{D25752C1-6071-44B7-AD1E-487D33C74D3B}" dt="2021-06-02T19:18:36.442" v="1617" actId="6549"/>
          <ac:spMkLst>
            <pc:docMk/>
            <pc:sldMk cId="2238419871" sldId="562"/>
            <ac:spMk id="10" creationId="{1A4E6DA9-C4A0-400C-9668-DE7B81026B38}"/>
          </ac:spMkLst>
        </pc:spChg>
        <pc:spChg chg="mod">
          <ac:chgData name="Nathan Morrison" userId="a8088875ec538e5b" providerId="LiveId" clId="{D25752C1-6071-44B7-AD1E-487D33C74D3B}" dt="2021-06-02T19:19:05.886" v="1622" actId="1076"/>
          <ac:spMkLst>
            <pc:docMk/>
            <pc:sldMk cId="2238419871" sldId="562"/>
            <ac:spMk id="11" creationId="{BD3331F6-591F-4268-8635-29D5671C838C}"/>
          </ac:spMkLst>
        </pc:spChg>
      </pc:sldChg>
      <pc:sldChg chg="new del">
        <pc:chgData name="Nathan Morrison" userId="a8088875ec538e5b" providerId="LiveId" clId="{D25752C1-6071-44B7-AD1E-487D33C74D3B}" dt="2021-06-02T19:35:32.136" v="1701" actId="47"/>
        <pc:sldMkLst>
          <pc:docMk/>
          <pc:sldMk cId="3208124330" sldId="563"/>
        </pc:sldMkLst>
      </pc:sldChg>
      <pc:sldChg chg="addSp delSp modSp add del mod delAnim modAnim">
        <pc:chgData name="Nathan Morrison" userId="a8088875ec538e5b" providerId="LiveId" clId="{D25752C1-6071-44B7-AD1E-487D33C74D3B}" dt="2021-06-02T19:44:28.005" v="1772" actId="47"/>
        <pc:sldMkLst>
          <pc:docMk/>
          <pc:sldMk cId="4115565408" sldId="649"/>
        </pc:sldMkLst>
        <pc:spChg chg="add del mod">
          <ac:chgData name="Nathan Morrison" userId="a8088875ec538e5b" providerId="LiveId" clId="{D25752C1-6071-44B7-AD1E-487D33C74D3B}" dt="2021-06-02T19:42:11.346" v="1757" actId="478"/>
          <ac:spMkLst>
            <pc:docMk/>
            <pc:sldMk cId="4115565408" sldId="649"/>
            <ac:spMk id="8" creationId="{4B09231F-F5DD-483C-A23B-34D207BCD9AE}"/>
          </ac:spMkLst>
        </pc:spChg>
        <pc:picChg chg="mod">
          <ac:chgData name="Nathan Morrison" userId="a8088875ec538e5b" providerId="LiveId" clId="{D25752C1-6071-44B7-AD1E-487D33C74D3B}" dt="2021-06-02T19:37:54.894" v="1718" actId="14826"/>
          <ac:picMkLst>
            <pc:docMk/>
            <pc:sldMk cId="4115565408" sldId="649"/>
            <ac:picMk id="4" creationId="{AA52D535-BBEA-448D-B711-C8272FCA1048}"/>
          </ac:picMkLst>
        </pc:picChg>
      </pc:sldChg>
      <pc:sldChg chg="new del">
        <pc:chgData name="Nathan Morrison" userId="a8088875ec538e5b" providerId="LiveId" clId="{D25752C1-6071-44B7-AD1E-487D33C74D3B}" dt="2021-06-02T19:38:11.836" v="1721" actId="47"/>
        <pc:sldMkLst>
          <pc:docMk/>
          <pc:sldMk cId="1061048150" sldId="650"/>
        </pc:sldMkLst>
      </pc:sldChg>
      <pc:sldChg chg="addSp delSp modSp add mod delAnim modAnim">
        <pc:chgData name="Nathan Morrison" userId="a8088875ec538e5b" providerId="LiveId" clId="{D25752C1-6071-44B7-AD1E-487D33C74D3B}" dt="2021-06-02T19:43:49.367" v="1771" actId="14100"/>
        <pc:sldMkLst>
          <pc:docMk/>
          <pc:sldMk cId="2741961772" sldId="651"/>
        </pc:sldMkLst>
        <pc:spChg chg="add del mod">
          <ac:chgData name="Nathan Morrison" userId="a8088875ec538e5b" providerId="LiveId" clId="{D25752C1-6071-44B7-AD1E-487D33C74D3B}" dt="2021-06-02T19:42:26.202" v="1760" actId="478"/>
          <ac:spMkLst>
            <pc:docMk/>
            <pc:sldMk cId="2741961772" sldId="651"/>
            <ac:spMk id="2" creationId="{28DE41B6-186F-461B-B0EC-01994BC75B21}"/>
          </ac:spMkLst>
        </pc:spChg>
        <pc:spChg chg="add mod">
          <ac:chgData name="Nathan Morrison" userId="a8088875ec538e5b" providerId="LiveId" clId="{D25752C1-6071-44B7-AD1E-487D33C74D3B}" dt="2021-06-02T19:43:43.321" v="1769" actId="14100"/>
          <ac:spMkLst>
            <pc:docMk/>
            <pc:sldMk cId="2741961772" sldId="651"/>
            <ac:spMk id="9" creationId="{6670E598-DE09-445C-A4C4-ADCF7DE1048A}"/>
          </ac:spMkLst>
        </pc:spChg>
        <pc:spChg chg="add mod">
          <ac:chgData name="Nathan Morrison" userId="a8088875ec538e5b" providerId="LiveId" clId="{D25752C1-6071-44B7-AD1E-487D33C74D3B}" dt="2021-06-02T19:43:28.785" v="1766" actId="208"/>
          <ac:spMkLst>
            <pc:docMk/>
            <pc:sldMk cId="2741961772" sldId="651"/>
            <ac:spMk id="10" creationId="{97E00F89-FCDB-4C0B-A801-BE52F6730541}"/>
          </ac:spMkLst>
        </pc:spChg>
        <pc:spChg chg="add mod">
          <ac:chgData name="Nathan Morrison" userId="a8088875ec538e5b" providerId="LiveId" clId="{D25752C1-6071-44B7-AD1E-487D33C74D3B}" dt="2021-06-02T19:43:49.367" v="1771" actId="14100"/>
          <ac:spMkLst>
            <pc:docMk/>
            <pc:sldMk cId="2741961772" sldId="651"/>
            <ac:spMk id="11" creationId="{1A6CB2D6-D16B-41F8-B63C-6C8721CA34E2}"/>
          </ac:spMkLst>
        </pc:spChg>
        <pc:spChg chg="add mod">
          <ac:chgData name="Nathan Morrison" userId="a8088875ec538e5b" providerId="LiveId" clId="{D25752C1-6071-44B7-AD1E-487D33C74D3B}" dt="2021-06-02T19:43:34.906" v="1767" actId="208"/>
          <ac:spMkLst>
            <pc:docMk/>
            <pc:sldMk cId="2741961772" sldId="651"/>
            <ac:spMk id="12" creationId="{E178A090-627B-4696-B1E5-5617826FD128}"/>
          </ac:spMkLst>
        </pc:spChg>
        <pc:spChg chg="del">
          <ac:chgData name="Nathan Morrison" userId="a8088875ec538e5b" providerId="LiveId" clId="{D25752C1-6071-44B7-AD1E-487D33C74D3B}" dt="2021-06-02T19:38:32.228" v="1725" actId="21"/>
          <ac:spMkLst>
            <pc:docMk/>
            <pc:sldMk cId="2741961772" sldId="651"/>
            <ac:spMk id="6147" creationId="{00000000-0000-0000-0000-000000000000}"/>
          </ac:spMkLst>
        </pc:spChg>
        <pc:spChg chg="del">
          <ac:chgData name="Nathan Morrison" userId="a8088875ec538e5b" providerId="LiveId" clId="{D25752C1-6071-44B7-AD1E-487D33C74D3B}" dt="2021-06-02T19:38:22.674" v="1723" actId="21"/>
          <ac:spMkLst>
            <pc:docMk/>
            <pc:sldMk cId="2741961772" sldId="651"/>
            <ac:spMk id="6148" creationId="{00000000-0000-0000-0000-000000000000}"/>
          </ac:spMkLst>
        </pc:spChg>
        <pc:spChg chg="del">
          <ac:chgData name="Nathan Morrison" userId="a8088875ec538e5b" providerId="LiveId" clId="{D25752C1-6071-44B7-AD1E-487D33C74D3B}" dt="2021-06-02T19:38:25.832" v="1724" actId="21"/>
          <ac:spMkLst>
            <pc:docMk/>
            <pc:sldMk cId="2741961772" sldId="651"/>
            <ac:spMk id="11266" creationId="{00000000-0000-0000-0000-000000000000}"/>
          </ac:spMkLst>
        </pc:spChg>
        <pc:spChg chg="del">
          <ac:chgData name="Nathan Morrison" userId="a8088875ec538e5b" providerId="LiveId" clId="{D25752C1-6071-44B7-AD1E-487D33C74D3B}" dt="2021-06-02T19:38:16.034" v="1722" actId="21"/>
          <ac:spMkLst>
            <pc:docMk/>
            <pc:sldMk cId="2741961772" sldId="651"/>
            <ac:spMk id="11267" creationId="{00000000-0000-0000-0000-000000000000}"/>
          </ac:spMkLst>
        </pc:spChg>
      </pc:sldChg>
      <pc:sldChg chg="addSp delSp modSp new mod modTransition setBg modAnim">
        <pc:chgData name="Nathan Morrison" userId="a8088875ec538e5b" providerId="LiveId" clId="{D25752C1-6071-44B7-AD1E-487D33C74D3B}" dt="2021-06-02T20:05:59.713" v="1787"/>
        <pc:sldMkLst>
          <pc:docMk/>
          <pc:sldMk cId="811741162" sldId="652"/>
        </pc:sldMkLst>
        <pc:spChg chg="mod">
          <ac:chgData name="Nathan Morrison" userId="a8088875ec538e5b" providerId="LiveId" clId="{D25752C1-6071-44B7-AD1E-487D33C74D3B}" dt="2021-06-02T19:40:32.054" v="1739" actId="403"/>
          <ac:spMkLst>
            <pc:docMk/>
            <pc:sldMk cId="811741162" sldId="652"/>
            <ac:spMk id="2" creationId="{68CAB2F8-2963-42D7-B9D5-F16A074214FC}"/>
          </ac:spMkLst>
        </pc:spChg>
        <pc:spChg chg="del mod">
          <ac:chgData name="Nathan Morrison" userId="a8088875ec538e5b" providerId="LiveId" clId="{D25752C1-6071-44B7-AD1E-487D33C74D3B}" dt="2021-06-02T19:40:09.250" v="1732"/>
          <ac:spMkLst>
            <pc:docMk/>
            <pc:sldMk cId="811741162" sldId="652"/>
            <ac:spMk id="3" creationId="{BA591BF1-4FB0-4F4B-B427-5658592E1648}"/>
          </ac:spMkLst>
        </pc:spChg>
        <pc:spChg chg="del mod">
          <ac:chgData name="Nathan Morrison" userId="a8088875ec538e5b" providerId="LiveId" clId="{D25752C1-6071-44B7-AD1E-487D33C74D3B}" dt="2021-06-02T19:40:46.547" v="1743" actId="21"/>
          <ac:spMkLst>
            <pc:docMk/>
            <pc:sldMk cId="811741162" sldId="652"/>
            <ac:spMk id="4" creationId="{D2047AA7-DF69-4186-874C-F925D762B628}"/>
          </ac:spMkLst>
        </pc:spChg>
        <pc:spChg chg="add mod">
          <ac:chgData name="Nathan Morrison" userId="a8088875ec538e5b" providerId="LiveId" clId="{D25752C1-6071-44B7-AD1E-487D33C74D3B}" dt="2021-06-02T19:40:41.083" v="1742" actId="14100"/>
          <ac:spMkLst>
            <pc:docMk/>
            <pc:sldMk cId="811741162" sldId="652"/>
            <ac:spMk id="6" creationId="{99785385-C2D8-4452-8640-11F6F5606D2F}"/>
          </ac:spMkLst>
        </pc:spChg>
        <pc:spChg chg="add mod">
          <ac:chgData name="Nathan Morrison" userId="a8088875ec538e5b" providerId="LiveId" clId="{D25752C1-6071-44B7-AD1E-487D33C74D3B}" dt="2021-06-02T19:41:24.542" v="1751" actId="403"/>
          <ac:spMkLst>
            <pc:docMk/>
            <pc:sldMk cId="811741162" sldId="652"/>
            <ac:spMk id="7" creationId="{CA598EE7-7B2D-44D8-8E0E-3BF1EA436950}"/>
          </ac:spMkLst>
        </pc:spChg>
        <pc:spChg chg="add mod">
          <ac:chgData name="Nathan Morrison" userId="a8088875ec538e5b" providerId="LiveId" clId="{D25752C1-6071-44B7-AD1E-487D33C74D3B}" dt="2021-06-02T19:41:53.358" v="1756" actId="207"/>
          <ac:spMkLst>
            <pc:docMk/>
            <pc:sldMk cId="811741162" sldId="652"/>
            <ac:spMk id="8" creationId="{E0012FD5-896F-4103-8D5E-B3FD7FA3A819}"/>
          </ac:spMkLst>
        </pc:spChg>
        <pc:picChg chg="add mod ord">
          <ac:chgData name="Nathan Morrison" userId="a8088875ec538e5b" providerId="LiveId" clId="{D25752C1-6071-44B7-AD1E-487D33C74D3B}" dt="2021-06-02T19:38:59.224" v="1728" actId="26606"/>
          <ac:picMkLst>
            <pc:docMk/>
            <pc:sldMk cId="811741162" sldId="652"/>
            <ac:picMk id="5" creationId="{14FF6501-AB52-4685-8AC6-6262B928197C}"/>
          </ac:picMkLst>
        </pc:picChg>
      </pc:sldChg>
      <pc:sldChg chg="delSp new mod">
        <pc:chgData name="Nathan Morrison" userId="a8088875ec538e5b" providerId="LiveId" clId="{D25752C1-6071-44B7-AD1E-487D33C74D3B}" dt="2021-06-02T19:49:32.213" v="1786" actId="21"/>
        <pc:sldMkLst>
          <pc:docMk/>
          <pc:sldMk cId="3802264256" sldId="653"/>
        </pc:sldMkLst>
        <pc:spChg chg="del">
          <ac:chgData name="Nathan Morrison" userId="a8088875ec538e5b" providerId="LiveId" clId="{D25752C1-6071-44B7-AD1E-487D33C74D3B}" dt="2021-06-02T19:49:30.212" v="1785" actId="21"/>
          <ac:spMkLst>
            <pc:docMk/>
            <pc:sldMk cId="3802264256" sldId="653"/>
            <ac:spMk id="2" creationId="{7AD9D4A7-BFD6-4EF9-B423-04554B39BFDE}"/>
          </ac:spMkLst>
        </pc:spChg>
        <pc:spChg chg="del">
          <ac:chgData name="Nathan Morrison" userId="a8088875ec538e5b" providerId="LiveId" clId="{D25752C1-6071-44B7-AD1E-487D33C74D3B}" dt="2021-06-02T19:49:32.213" v="1786" actId="21"/>
          <ac:spMkLst>
            <pc:docMk/>
            <pc:sldMk cId="3802264256" sldId="653"/>
            <ac:spMk id="3" creationId="{A76E8EEC-739C-418E-8102-AA97392DEE23}"/>
          </ac:spMkLst>
        </pc:spChg>
        <pc:spChg chg="del">
          <ac:chgData name="Nathan Morrison" userId="a8088875ec538e5b" providerId="LiveId" clId="{D25752C1-6071-44B7-AD1E-487D33C74D3B}" dt="2021-06-02T19:49:26.766" v="1784" actId="21"/>
          <ac:spMkLst>
            <pc:docMk/>
            <pc:sldMk cId="3802264256" sldId="653"/>
            <ac:spMk id="4" creationId="{AA3CB038-8725-4FE5-AAA8-F1E778AC9E6E}"/>
          </ac:spMkLst>
        </pc:spChg>
      </pc:sldChg>
      <pc:sldMasterChg chg="del delSldLayout">
        <pc:chgData name="Nathan Morrison" userId="a8088875ec538e5b" providerId="LiveId" clId="{D25752C1-6071-44B7-AD1E-487D33C74D3B}" dt="2021-05-13T21:14:24.299" v="11" actId="2696"/>
        <pc:sldMasterMkLst>
          <pc:docMk/>
          <pc:sldMasterMk cId="0" sldId="2147483769"/>
        </pc:sldMasterMkLst>
        <pc:sldLayoutChg chg="del">
          <pc:chgData name="Nathan Morrison" userId="a8088875ec538e5b" providerId="LiveId" clId="{D25752C1-6071-44B7-AD1E-487D33C74D3B}" dt="2021-05-13T21:14:24.289" v="0" actId="2696"/>
          <pc:sldLayoutMkLst>
            <pc:docMk/>
            <pc:sldMasterMk cId="0" sldId="2147483769"/>
            <pc:sldLayoutMk cId="155292813" sldId="2147483770"/>
          </pc:sldLayoutMkLst>
        </pc:sldLayoutChg>
        <pc:sldLayoutChg chg="del">
          <pc:chgData name="Nathan Morrison" userId="a8088875ec538e5b" providerId="LiveId" clId="{D25752C1-6071-44B7-AD1E-487D33C74D3B}" dt="2021-05-13T21:14:24.290" v="1" actId="2696"/>
          <pc:sldLayoutMkLst>
            <pc:docMk/>
            <pc:sldMasterMk cId="0" sldId="2147483769"/>
            <pc:sldLayoutMk cId="1863190765" sldId="2147483771"/>
          </pc:sldLayoutMkLst>
        </pc:sldLayoutChg>
        <pc:sldLayoutChg chg="del">
          <pc:chgData name="Nathan Morrison" userId="a8088875ec538e5b" providerId="LiveId" clId="{D25752C1-6071-44B7-AD1E-487D33C74D3B}" dt="2021-05-13T21:14:24.291" v="2" actId="2696"/>
          <pc:sldLayoutMkLst>
            <pc:docMk/>
            <pc:sldMasterMk cId="0" sldId="2147483769"/>
            <pc:sldLayoutMk cId="1547188364" sldId="2147483772"/>
          </pc:sldLayoutMkLst>
        </pc:sldLayoutChg>
        <pc:sldLayoutChg chg="del">
          <pc:chgData name="Nathan Morrison" userId="a8088875ec538e5b" providerId="LiveId" clId="{D25752C1-6071-44B7-AD1E-487D33C74D3B}" dt="2021-05-13T21:14:24.292" v="3" actId="2696"/>
          <pc:sldLayoutMkLst>
            <pc:docMk/>
            <pc:sldMasterMk cId="0" sldId="2147483769"/>
            <pc:sldLayoutMk cId="1242478112" sldId="2147483773"/>
          </pc:sldLayoutMkLst>
        </pc:sldLayoutChg>
        <pc:sldLayoutChg chg="del">
          <pc:chgData name="Nathan Morrison" userId="a8088875ec538e5b" providerId="LiveId" clId="{D25752C1-6071-44B7-AD1E-487D33C74D3B}" dt="2021-05-13T21:14:24.293" v="4" actId="2696"/>
          <pc:sldLayoutMkLst>
            <pc:docMk/>
            <pc:sldMasterMk cId="0" sldId="2147483769"/>
            <pc:sldLayoutMk cId="1377541046" sldId="2147483774"/>
          </pc:sldLayoutMkLst>
        </pc:sldLayoutChg>
        <pc:sldLayoutChg chg="del">
          <pc:chgData name="Nathan Morrison" userId="a8088875ec538e5b" providerId="LiveId" clId="{D25752C1-6071-44B7-AD1E-487D33C74D3B}" dt="2021-05-13T21:14:24.293" v="5" actId="2696"/>
          <pc:sldLayoutMkLst>
            <pc:docMk/>
            <pc:sldMasterMk cId="0" sldId="2147483769"/>
            <pc:sldLayoutMk cId="412674452" sldId="2147483775"/>
          </pc:sldLayoutMkLst>
        </pc:sldLayoutChg>
        <pc:sldLayoutChg chg="del">
          <pc:chgData name="Nathan Morrison" userId="a8088875ec538e5b" providerId="LiveId" clId="{D25752C1-6071-44B7-AD1E-487D33C74D3B}" dt="2021-05-13T21:14:24.294" v="6" actId="2696"/>
          <pc:sldLayoutMkLst>
            <pc:docMk/>
            <pc:sldMasterMk cId="0" sldId="2147483769"/>
            <pc:sldLayoutMk cId="3629730056" sldId="2147483776"/>
          </pc:sldLayoutMkLst>
        </pc:sldLayoutChg>
        <pc:sldLayoutChg chg="del">
          <pc:chgData name="Nathan Morrison" userId="a8088875ec538e5b" providerId="LiveId" clId="{D25752C1-6071-44B7-AD1E-487D33C74D3B}" dt="2021-05-13T21:14:24.295" v="7" actId="2696"/>
          <pc:sldLayoutMkLst>
            <pc:docMk/>
            <pc:sldMasterMk cId="0" sldId="2147483769"/>
            <pc:sldLayoutMk cId="2464456773" sldId="2147483777"/>
          </pc:sldLayoutMkLst>
        </pc:sldLayoutChg>
        <pc:sldLayoutChg chg="del">
          <pc:chgData name="Nathan Morrison" userId="a8088875ec538e5b" providerId="LiveId" clId="{D25752C1-6071-44B7-AD1E-487D33C74D3B}" dt="2021-05-13T21:14:24.296" v="8" actId="2696"/>
          <pc:sldLayoutMkLst>
            <pc:docMk/>
            <pc:sldMasterMk cId="0" sldId="2147483769"/>
            <pc:sldLayoutMk cId="3206649025" sldId="2147483778"/>
          </pc:sldLayoutMkLst>
        </pc:sldLayoutChg>
        <pc:sldLayoutChg chg="del">
          <pc:chgData name="Nathan Morrison" userId="a8088875ec538e5b" providerId="LiveId" clId="{D25752C1-6071-44B7-AD1E-487D33C74D3B}" dt="2021-05-13T21:14:24.296" v="9" actId="2696"/>
          <pc:sldLayoutMkLst>
            <pc:docMk/>
            <pc:sldMasterMk cId="0" sldId="2147483769"/>
            <pc:sldLayoutMk cId="1626575331" sldId="2147483779"/>
          </pc:sldLayoutMkLst>
        </pc:sldLayoutChg>
        <pc:sldLayoutChg chg="del">
          <pc:chgData name="Nathan Morrison" userId="a8088875ec538e5b" providerId="LiveId" clId="{D25752C1-6071-44B7-AD1E-487D33C74D3B}" dt="2021-05-13T21:14:24.297" v="10" actId="2696"/>
          <pc:sldLayoutMkLst>
            <pc:docMk/>
            <pc:sldMasterMk cId="0" sldId="2147483769"/>
            <pc:sldLayoutMk cId="4261828933" sldId="2147483780"/>
          </pc:sldLayoutMkLst>
        </pc:sldLayoutChg>
      </pc:sldMasterChg>
      <pc:sldMasterChg chg="del delSldLayout">
        <pc:chgData name="Nathan Morrison" userId="a8088875ec538e5b" providerId="LiveId" clId="{D25752C1-6071-44B7-AD1E-487D33C74D3B}" dt="2021-05-13T21:14:24.363" v="131" actId="2696"/>
        <pc:sldMasterMkLst>
          <pc:docMk/>
          <pc:sldMasterMk cId="0" sldId="2147483781"/>
        </pc:sldMasterMkLst>
        <pc:sldLayoutChg chg="del">
          <pc:chgData name="Nathan Morrison" userId="a8088875ec538e5b" providerId="LiveId" clId="{D25752C1-6071-44B7-AD1E-487D33C74D3B}" dt="2021-05-13T21:14:24.358" v="120" actId="2696"/>
          <pc:sldLayoutMkLst>
            <pc:docMk/>
            <pc:sldMasterMk cId="0" sldId="2147483781"/>
            <pc:sldLayoutMk cId="2884889656" sldId="2147483782"/>
          </pc:sldLayoutMkLst>
        </pc:sldLayoutChg>
        <pc:sldLayoutChg chg="del">
          <pc:chgData name="Nathan Morrison" userId="a8088875ec538e5b" providerId="LiveId" clId="{D25752C1-6071-44B7-AD1E-487D33C74D3B}" dt="2021-05-13T21:14:24.358" v="121" actId="2696"/>
          <pc:sldLayoutMkLst>
            <pc:docMk/>
            <pc:sldMasterMk cId="0" sldId="2147483781"/>
            <pc:sldLayoutMk cId="3696313420" sldId="2147483783"/>
          </pc:sldLayoutMkLst>
        </pc:sldLayoutChg>
        <pc:sldLayoutChg chg="del">
          <pc:chgData name="Nathan Morrison" userId="a8088875ec538e5b" providerId="LiveId" clId="{D25752C1-6071-44B7-AD1E-487D33C74D3B}" dt="2021-05-13T21:14:24.359" v="122" actId="2696"/>
          <pc:sldLayoutMkLst>
            <pc:docMk/>
            <pc:sldMasterMk cId="0" sldId="2147483781"/>
            <pc:sldLayoutMk cId="799115852" sldId="2147483784"/>
          </pc:sldLayoutMkLst>
        </pc:sldLayoutChg>
        <pc:sldLayoutChg chg="del">
          <pc:chgData name="Nathan Morrison" userId="a8088875ec538e5b" providerId="LiveId" clId="{D25752C1-6071-44B7-AD1E-487D33C74D3B}" dt="2021-05-13T21:14:24.359" v="123" actId="2696"/>
          <pc:sldLayoutMkLst>
            <pc:docMk/>
            <pc:sldMasterMk cId="0" sldId="2147483781"/>
            <pc:sldLayoutMk cId="2738967523" sldId="2147483785"/>
          </pc:sldLayoutMkLst>
        </pc:sldLayoutChg>
        <pc:sldLayoutChg chg="del">
          <pc:chgData name="Nathan Morrison" userId="a8088875ec538e5b" providerId="LiveId" clId="{D25752C1-6071-44B7-AD1E-487D33C74D3B}" dt="2021-05-13T21:14:24.360" v="124" actId="2696"/>
          <pc:sldLayoutMkLst>
            <pc:docMk/>
            <pc:sldMasterMk cId="0" sldId="2147483781"/>
            <pc:sldLayoutMk cId="1215138275" sldId="2147483786"/>
          </pc:sldLayoutMkLst>
        </pc:sldLayoutChg>
        <pc:sldLayoutChg chg="del">
          <pc:chgData name="Nathan Morrison" userId="a8088875ec538e5b" providerId="LiveId" clId="{D25752C1-6071-44B7-AD1E-487D33C74D3B}" dt="2021-05-13T21:14:24.360" v="125" actId="2696"/>
          <pc:sldLayoutMkLst>
            <pc:docMk/>
            <pc:sldMasterMk cId="0" sldId="2147483781"/>
            <pc:sldLayoutMk cId="1370383431" sldId="2147483787"/>
          </pc:sldLayoutMkLst>
        </pc:sldLayoutChg>
        <pc:sldLayoutChg chg="del">
          <pc:chgData name="Nathan Morrison" userId="a8088875ec538e5b" providerId="LiveId" clId="{D25752C1-6071-44B7-AD1E-487D33C74D3B}" dt="2021-05-13T21:14:24.360" v="126" actId="2696"/>
          <pc:sldLayoutMkLst>
            <pc:docMk/>
            <pc:sldMasterMk cId="0" sldId="2147483781"/>
            <pc:sldLayoutMk cId="1055022825" sldId="2147483788"/>
          </pc:sldLayoutMkLst>
        </pc:sldLayoutChg>
        <pc:sldLayoutChg chg="del">
          <pc:chgData name="Nathan Morrison" userId="a8088875ec538e5b" providerId="LiveId" clId="{D25752C1-6071-44B7-AD1E-487D33C74D3B}" dt="2021-05-13T21:14:24.361" v="127" actId="2696"/>
          <pc:sldLayoutMkLst>
            <pc:docMk/>
            <pc:sldMasterMk cId="0" sldId="2147483781"/>
            <pc:sldLayoutMk cId="1074890392" sldId="2147483789"/>
          </pc:sldLayoutMkLst>
        </pc:sldLayoutChg>
        <pc:sldLayoutChg chg="del">
          <pc:chgData name="Nathan Morrison" userId="a8088875ec538e5b" providerId="LiveId" clId="{D25752C1-6071-44B7-AD1E-487D33C74D3B}" dt="2021-05-13T21:14:24.361" v="128" actId="2696"/>
          <pc:sldLayoutMkLst>
            <pc:docMk/>
            <pc:sldMasterMk cId="0" sldId="2147483781"/>
            <pc:sldLayoutMk cId="2084387499" sldId="2147483790"/>
          </pc:sldLayoutMkLst>
        </pc:sldLayoutChg>
        <pc:sldLayoutChg chg="del">
          <pc:chgData name="Nathan Morrison" userId="a8088875ec538e5b" providerId="LiveId" clId="{D25752C1-6071-44B7-AD1E-487D33C74D3B}" dt="2021-05-13T21:14:24.362" v="129" actId="2696"/>
          <pc:sldLayoutMkLst>
            <pc:docMk/>
            <pc:sldMasterMk cId="0" sldId="2147483781"/>
            <pc:sldLayoutMk cId="778659347" sldId="2147483791"/>
          </pc:sldLayoutMkLst>
        </pc:sldLayoutChg>
        <pc:sldLayoutChg chg="del">
          <pc:chgData name="Nathan Morrison" userId="a8088875ec538e5b" providerId="LiveId" clId="{D25752C1-6071-44B7-AD1E-487D33C74D3B}" dt="2021-05-13T21:14:24.362" v="130" actId="2696"/>
          <pc:sldLayoutMkLst>
            <pc:docMk/>
            <pc:sldMasterMk cId="0" sldId="2147483781"/>
            <pc:sldLayoutMk cId="1489265056" sldId="2147483792"/>
          </pc:sldLayoutMkLst>
        </pc:sldLayoutChg>
      </pc:sldMasterChg>
      <pc:sldMasterChg chg="del delSldLayout">
        <pc:chgData name="Nathan Morrison" userId="a8088875ec538e5b" providerId="LiveId" clId="{D25752C1-6071-44B7-AD1E-487D33C74D3B}" dt="2021-05-13T21:14:24.423" v="239" actId="2696"/>
        <pc:sldMasterMkLst>
          <pc:docMk/>
          <pc:sldMasterMk cId="0" sldId="2147483793"/>
        </pc:sldMasterMkLst>
        <pc:sldLayoutChg chg="del">
          <pc:chgData name="Nathan Morrison" userId="a8088875ec538e5b" providerId="LiveId" clId="{D25752C1-6071-44B7-AD1E-487D33C74D3B}" dt="2021-05-13T21:14:24.417" v="228" actId="2696"/>
          <pc:sldLayoutMkLst>
            <pc:docMk/>
            <pc:sldMasterMk cId="0" sldId="2147483793"/>
            <pc:sldLayoutMk cId="1355168072" sldId="2147483794"/>
          </pc:sldLayoutMkLst>
        </pc:sldLayoutChg>
        <pc:sldLayoutChg chg="del">
          <pc:chgData name="Nathan Morrison" userId="a8088875ec538e5b" providerId="LiveId" clId="{D25752C1-6071-44B7-AD1E-487D33C74D3B}" dt="2021-05-13T21:14:24.417" v="229" actId="2696"/>
          <pc:sldLayoutMkLst>
            <pc:docMk/>
            <pc:sldMasterMk cId="0" sldId="2147483793"/>
            <pc:sldLayoutMk cId="49628004" sldId="2147483795"/>
          </pc:sldLayoutMkLst>
        </pc:sldLayoutChg>
        <pc:sldLayoutChg chg="del">
          <pc:chgData name="Nathan Morrison" userId="a8088875ec538e5b" providerId="LiveId" clId="{D25752C1-6071-44B7-AD1E-487D33C74D3B}" dt="2021-05-13T21:14:24.418" v="230" actId="2696"/>
          <pc:sldLayoutMkLst>
            <pc:docMk/>
            <pc:sldMasterMk cId="0" sldId="2147483793"/>
            <pc:sldLayoutMk cId="834331258" sldId="2147483796"/>
          </pc:sldLayoutMkLst>
        </pc:sldLayoutChg>
        <pc:sldLayoutChg chg="del">
          <pc:chgData name="Nathan Morrison" userId="a8088875ec538e5b" providerId="LiveId" clId="{D25752C1-6071-44B7-AD1E-487D33C74D3B}" dt="2021-05-13T21:14:24.418" v="231" actId="2696"/>
          <pc:sldLayoutMkLst>
            <pc:docMk/>
            <pc:sldMasterMk cId="0" sldId="2147483793"/>
            <pc:sldLayoutMk cId="3437412775" sldId="2147483797"/>
          </pc:sldLayoutMkLst>
        </pc:sldLayoutChg>
        <pc:sldLayoutChg chg="del">
          <pc:chgData name="Nathan Morrison" userId="a8088875ec538e5b" providerId="LiveId" clId="{D25752C1-6071-44B7-AD1E-487D33C74D3B}" dt="2021-05-13T21:14:24.419" v="232" actId="2696"/>
          <pc:sldLayoutMkLst>
            <pc:docMk/>
            <pc:sldMasterMk cId="0" sldId="2147483793"/>
            <pc:sldLayoutMk cId="3087034366" sldId="2147483798"/>
          </pc:sldLayoutMkLst>
        </pc:sldLayoutChg>
        <pc:sldLayoutChg chg="del">
          <pc:chgData name="Nathan Morrison" userId="a8088875ec538e5b" providerId="LiveId" clId="{D25752C1-6071-44B7-AD1E-487D33C74D3B}" dt="2021-05-13T21:14:24.419" v="233" actId="2696"/>
          <pc:sldLayoutMkLst>
            <pc:docMk/>
            <pc:sldMasterMk cId="0" sldId="2147483793"/>
            <pc:sldLayoutMk cId="3678573719" sldId="2147483799"/>
          </pc:sldLayoutMkLst>
        </pc:sldLayoutChg>
        <pc:sldLayoutChg chg="del">
          <pc:chgData name="Nathan Morrison" userId="a8088875ec538e5b" providerId="LiveId" clId="{D25752C1-6071-44B7-AD1E-487D33C74D3B}" dt="2021-05-13T21:14:24.420" v="234" actId="2696"/>
          <pc:sldLayoutMkLst>
            <pc:docMk/>
            <pc:sldMasterMk cId="0" sldId="2147483793"/>
            <pc:sldLayoutMk cId="3817291541" sldId="2147483800"/>
          </pc:sldLayoutMkLst>
        </pc:sldLayoutChg>
        <pc:sldLayoutChg chg="del">
          <pc:chgData name="Nathan Morrison" userId="a8088875ec538e5b" providerId="LiveId" clId="{D25752C1-6071-44B7-AD1E-487D33C74D3B}" dt="2021-05-13T21:14:24.420" v="235" actId="2696"/>
          <pc:sldLayoutMkLst>
            <pc:docMk/>
            <pc:sldMasterMk cId="0" sldId="2147483793"/>
            <pc:sldLayoutMk cId="964157207" sldId="2147483801"/>
          </pc:sldLayoutMkLst>
        </pc:sldLayoutChg>
        <pc:sldLayoutChg chg="del">
          <pc:chgData name="Nathan Morrison" userId="a8088875ec538e5b" providerId="LiveId" clId="{D25752C1-6071-44B7-AD1E-487D33C74D3B}" dt="2021-05-13T21:14:24.421" v="236" actId="2696"/>
          <pc:sldLayoutMkLst>
            <pc:docMk/>
            <pc:sldMasterMk cId="0" sldId="2147483793"/>
            <pc:sldLayoutMk cId="2666212419" sldId="2147483802"/>
          </pc:sldLayoutMkLst>
        </pc:sldLayoutChg>
        <pc:sldLayoutChg chg="del">
          <pc:chgData name="Nathan Morrison" userId="a8088875ec538e5b" providerId="LiveId" clId="{D25752C1-6071-44B7-AD1E-487D33C74D3B}" dt="2021-05-13T21:14:24.421" v="237" actId="2696"/>
          <pc:sldLayoutMkLst>
            <pc:docMk/>
            <pc:sldMasterMk cId="0" sldId="2147483793"/>
            <pc:sldLayoutMk cId="2750179516" sldId="2147483803"/>
          </pc:sldLayoutMkLst>
        </pc:sldLayoutChg>
        <pc:sldLayoutChg chg="del">
          <pc:chgData name="Nathan Morrison" userId="a8088875ec538e5b" providerId="LiveId" clId="{D25752C1-6071-44B7-AD1E-487D33C74D3B}" dt="2021-05-13T21:14:24.422" v="238" actId="2696"/>
          <pc:sldLayoutMkLst>
            <pc:docMk/>
            <pc:sldMasterMk cId="0" sldId="2147483793"/>
            <pc:sldLayoutMk cId="253404325" sldId="2147483804"/>
          </pc:sldLayoutMkLst>
        </pc:sldLayoutChg>
      </pc:sldMasterChg>
      <pc:sldMasterChg chg="del delSldLayout">
        <pc:chgData name="Nathan Morrison" userId="a8088875ec538e5b" providerId="LiveId" clId="{D25752C1-6071-44B7-AD1E-487D33C74D3B}" dt="2021-05-13T21:14:24.483" v="359" actId="2696"/>
        <pc:sldMasterMkLst>
          <pc:docMk/>
          <pc:sldMasterMk cId="0" sldId="2147483805"/>
        </pc:sldMasterMkLst>
        <pc:sldLayoutChg chg="del">
          <pc:chgData name="Nathan Morrison" userId="a8088875ec538e5b" providerId="LiveId" clId="{D25752C1-6071-44B7-AD1E-487D33C74D3B}" dt="2021-05-13T21:14:24.477" v="348" actId="2696"/>
          <pc:sldLayoutMkLst>
            <pc:docMk/>
            <pc:sldMasterMk cId="0" sldId="2147483805"/>
            <pc:sldLayoutMk cId="5514615" sldId="2147483806"/>
          </pc:sldLayoutMkLst>
        </pc:sldLayoutChg>
        <pc:sldLayoutChg chg="del">
          <pc:chgData name="Nathan Morrison" userId="a8088875ec538e5b" providerId="LiveId" clId="{D25752C1-6071-44B7-AD1E-487D33C74D3B}" dt="2021-05-13T21:14:24.478" v="349" actId="2696"/>
          <pc:sldLayoutMkLst>
            <pc:docMk/>
            <pc:sldMasterMk cId="0" sldId="2147483805"/>
            <pc:sldLayoutMk cId="3344645210" sldId="2147483807"/>
          </pc:sldLayoutMkLst>
        </pc:sldLayoutChg>
        <pc:sldLayoutChg chg="del">
          <pc:chgData name="Nathan Morrison" userId="a8088875ec538e5b" providerId="LiveId" clId="{D25752C1-6071-44B7-AD1E-487D33C74D3B}" dt="2021-05-13T21:14:24.478" v="350" actId="2696"/>
          <pc:sldLayoutMkLst>
            <pc:docMk/>
            <pc:sldMasterMk cId="0" sldId="2147483805"/>
            <pc:sldLayoutMk cId="965586003" sldId="2147483808"/>
          </pc:sldLayoutMkLst>
        </pc:sldLayoutChg>
        <pc:sldLayoutChg chg="del">
          <pc:chgData name="Nathan Morrison" userId="a8088875ec538e5b" providerId="LiveId" clId="{D25752C1-6071-44B7-AD1E-487D33C74D3B}" dt="2021-05-13T21:14:24.479" v="351" actId="2696"/>
          <pc:sldLayoutMkLst>
            <pc:docMk/>
            <pc:sldMasterMk cId="0" sldId="2147483805"/>
            <pc:sldLayoutMk cId="1670565380" sldId="2147483809"/>
          </pc:sldLayoutMkLst>
        </pc:sldLayoutChg>
        <pc:sldLayoutChg chg="del">
          <pc:chgData name="Nathan Morrison" userId="a8088875ec538e5b" providerId="LiveId" clId="{D25752C1-6071-44B7-AD1E-487D33C74D3B}" dt="2021-05-13T21:14:24.479" v="352" actId="2696"/>
          <pc:sldLayoutMkLst>
            <pc:docMk/>
            <pc:sldMasterMk cId="0" sldId="2147483805"/>
            <pc:sldLayoutMk cId="3444181019" sldId="2147483810"/>
          </pc:sldLayoutMkLst>
        </pc:sldLayoutChg>
        <pc:sldLayoutChg chg="del">
          <pc:chgData name="Nathan Morrison" userId="a8088875ec538e5b" providerId="LiveId" clId="{D25752C1-6071-44B7-AD1E-487D33C74D3B}" dt="2021-05-13T21:14:24.480" v="353" actId="2696"/>
          <pc:sldLayoutMkLst>
            <pc:docMk/>
            <pc:sldMasterMk cId="0" sldId="2147483805"/>
            <pc:sldLayoutMk cId="411775671" sldId="2147483811"/>
          </pc:sldLayoutMkLst>
        </pc:sldLayoutChg>
        <pc:sldLayoutChg chg="del">
          <pc:chgData name="Nathan Morrison" userId="a8088875ec538e5b" providerId="LiveId" clId="{D25752C1-6071-44B7-AD1E-487D33C74D3B}" dt="2021-05-13T21:14:24.480" v="354" actId="2696"/>
          <pc:sldLayoutMkLst>
            <pc:docMk/>
            <pc:sldMasterMk cId="0" sldId="2147483805"/>
            <pc:sldLayoutMk cId="884520694" sldId="2147483812"/>
          </pc:sldLayoutMkLst>
        </pc:sldLayoutChg>
        <pc:sldLayoutChg chg="del">
          <pc:chgData name="Nathan Morrison" userId="a8088875ec538e5b" providerId="LiveId" clId="{D25752C1-6071-44B7-AD1E-487D33C74D3B}" dt="2021-05-13T21:14:24.481" v="355" actId="2696"/>
          <pc:sldLayoutMkLst>
            <pc:docMk/>
            <pc:sldMasterMk cId="0" sldId="2147483805"/>
            <pc:sldLayoutMk cId="2909030281" sldId="2147483813"/>
          </pc:sldLayoutMkLst>
        </pc:sldLayoutChg>
        <pc:sldLayoutChg chg="del">
          <pc:chgData name="Nathan Morrison" userId="a8088875ec538e5b" providerId="LiveId" clId="{D25752C1-6071-44B7-AD1E-487D33C74D3B}" dt="2021-05-13T21:14:24.481" v="356" actId="2696"/>
          <pc:sldLayoutMkLst>
            <pc:docMk/>
            <pc:sldMasterMk cId="0" sldId="2147483805"/>
            <pc:sldLayoutMk cId="3065402681" sldId="2147483814"/>
          </pc:sldLayoutMkLst>
        </pc:sldLayoutChg>
        <pc:sldLayoutChg chg="del">
          <pc:chgData name="Nathan Morrison" userId="a8088875ec538e5b" providerId="LiveId" clId="{D25752C1-6071-44B7-AD1E-487D33C74D3B}" dt="2021-05-13T21:14:24.482" v="357" actId="2696"/>
          <pc:sldLayoutMkLst>
            <pc:docMk/>
            <pc:sldMasterMk cId="0" sldId="2147483805"/>
            <pc:sldLayoutMk cId="399814179" sldId="2147483815"/>
          </pc:sldLayoutMkLst>
        </pc:sldLayoutChg>
        <pc:sldLayoutChg chg="del">
          <pc:chgData name="Nathan Morrison" userId="a8088875ec538e5b" providerId="LiveId" clId="{D25752C1-6071-44B7-AD1E-487D33C74D3B}" dt="2021-05-13T21:14:24.482" v="358" actId="2696"/>
          <pc:sldLayoutMkLst>
            <pc:docMk/>
            <pc:sldMasterMk cId="0" sldId="2147483805"/>
            <pc:sldLayoutMk cId="241784842" sldId="2147483816"/>
          </pc:sldLayoutMkLst>
        </pc:sldLayoutChg>
      </pc:sldMasterChg>
      <pc:sldMasterChg chg="del delSldLayout">
        <pc:chgData name="Nathan Morrison" userId="a8088875ec538e5b" providerId="LiveId" clId="{D25752C1-6071-44B7-AD1E-487D33C74D3B}" dt="2021-05-13T21:14:24.327" v="59" actId="2696"/>
        <pc:sldMasterMkLst>
          <pc:docMk/>
          <pc:sldMasterMk cId="0" sldId="2147483817"/>
        </pc:sldMasterMkLst>
        <pc:sldLayoutChg chg="del">
          <pc:chgData name="Nathan Morrison" userId="a8088875ec538e5b" providerId="LiveId" clId="{D25752C1-6071-44B7-AD1E-487D33C74D3B}" dt="2021-05-13T21:14:24.321" v="48" actId="2696"/>
          <pc:sldLayoutMkLst>
            <pc:docMk/>
            <pc:sldMasterMk cId="0" sldId="2147483817"/>
            <pc:sldLayoutMk cId="2136851110" sldId="2147483818"/>
          </pc:sldLayoutMkLst>
        </pc:sldLayoutChg>
        <pc:sldLayoutChg chg="del">
          <pc:chgData name="Nathan Morrison" userId="a8088875ec538e5b" providerId="LiveId" clId="{D25752C1-6071-44B7-AD1E-487D33C74D3B}" dt="2021-05-13T21:14:24.322" v="49" actId="2696"/>
          <pc:sldLayoutMkLst>
            <pc:docMk/>
            <pc:sldMasterMk cId="0" sldId="2147483817"/>
            <pc:sldLayoutMk cId="4126620947" sldId="2147483819"/>
          </pc:sldLayoutMkLst>
        </pc:sldLayoutChg>
        <pc:sldLayoutChg chg="del">
          <pc:chgData name="Nathan Morrison" userId="a8088875ec538e5b" providerId="LiveId" clId="{D25752C1-6071-44B7-AD1E-487D33C74D3B}" dt="2021-05-13T21:14:24.322" v="50" actId="2696"/>
          <pc:sldLayoutMkLst>
            <pc:docMk/>
            <pc:sldMasterMk cId="0" sldId="2147483817"/>
            <pc:sldLayoutMk cId="2504332756" sldId="2147483820"/>
          </pc:sldLayoutMkLst>
        </pc:sldLayoutChg>
        <pc:sldLayoutChg chg="del">
          <pc:chgData name="Nathan Morrison" userId="a8088875ec538e5b" providerId="LiveId" clId="{D25752C1-6071-44B7-AD1E-487D33C74D3B}" dt="2021-05-13T21:14:24.323" v="51" actId="2696"/>
          <pc:sldLayoutMkLst>
            <pc:docMk/>
            <pc:sldMasterMk cId="0" sldId="2147483817"/>
            <pc:sldLayoutMk cId="3313674430" sldId="2147483821"/>
          </pc:sldLayoutMkLst>
        </pc:sldLayoutChg>
        <pc:sldLayoutChg chg="del">
          <pc:chgData name="Nathan Morrison" userId="a8088875ec538e5b" providerId="LiveId" clId="{D25752C1-6071-44B7-AD1E-487D33C74D3B}" dt="2021-05-13T21:14:24.323" v="52" actId="2696"/>
          <pc:sldLayoutMkLst>
            <pc:docMk/>
            <pc:sldMasterMk cId="0" sldId="2147483817"/>
            <pc:sldLayoutMk cId="2294262940" sldId="2147483822"/>
          </pc:sldLayoutMkLst>
        </pc:sldLayoutChg>
        <pc:sldLayoutChg chg="del">
          <pc:chgData name="Nathan Morrison" userId="a8088875ec538e5b" providerId="LiveId" clId="{D25752C1-6071-44B7-AD1E-487D33C74D3B}" dt="2021-05-13T21:14:24.324" v="53" actId="2696"/>
          <pc:sldLayoutMkLst>
            <pc:docMk/>
            <pc:sldMasterMk cId="0" sldId="2147483817"/>
            <pc:sldLayoutMk cId="758722767" sldId="2147483823"/>
          </pc:sldLayoutMkLst>
        </pc:sldLayoutChg>
        <pc:sldLayoutChg chg="del">
          <pc:chgData name="Nathan Morrison" userId="a8088875ec538e5b" providerId="LiveId" clId="{D25752C1-6071-44B7-AD1E-487D33C74D3B}" dt="2021-05-13T21:14:24.324" v="54" actId="2696"/>
          <pc:sldLayoutMkLst>
            <pc:docMk/>
            <pc:sldMasterMk cId="0" sldId="2147483817"/>
            <pc:sldLayoutMk cId="832518443" sldId="2147483824"/>
          </pc:sldLayoutMkLst>
        </pc:sldLayoutChg>
        <pc:sldLayoutChg chg="del">
          <pc:chgData name="Nathan Morrison" userId="a8088875ec538e5b" providerId="LiveId" clId="{D25752C1-6071-44B7-AD1E-487D33C74D3B}" dt="2021-05-13T21:14:24.325" v="55" actId="2696"/>
          <pc:sldLayoutMkLst>
            <pc:docMk/>
            <pc:sldMasterMk cId="0" sldId="2147483817"/>
            <pc:sldLayoutMk cId="1506716125" sldId="2147483825"/>
          </pc:sldLayoutMkLst>
        </pc:sldLayoutChg>
        <pc:sldLayoutChg chg="del">
          <pc:chgData name="Nathan Morrison" userId="a8088875ec538e5b" providerId="LiveId" clId="{D25752C1-6071-44B7-AD1E-487D33C74D3B}" dt="2021-05-13T21:14:24.325" v="56" actId="2696"/>
          <pc:sldLayoutMkLst>
            <pc:docMk/>
            <pc:sldMasterMk cId="0" sldId="2147483817"/>
            <pc:sldLayoutMk cId="456177314" sldId="2147483826"/>
          </pc:sldLayoutMkLst>
        </pc:sldLayoutChg>
        <pc:sldLayoutChg chg="del">
          <pc:chgData name="Nathan Morrison" userId="a8088875ec538e5b" providerId="LiveId" clId="{D25752C1-6071-44B7-AD1E-487D33C74D3B}" dt="2021-05-13T21:14:24.326" v="57" actId="2696"/>
          <pc:sldLayoutMkLst>
            <pc:docMk/>
            <pc:sldMasterMk cId="0" sldId="2147483817"/>
            <pc:sldLayoutMk cId="1494869390" sldId="2147483827"/>
          </pc:sldLayoutMkLst>
        </pc:sldLayoutChg>
        <pc:sldLayoutChg chg="del">
          <pc:chgData name="Nathan Morrison" userId="a8088875ec538e5b" providerId="LiveId" clId="{D25752C1-6071-44B7-AD1E-487D33C74D3B}" dt="2021-05-13T21:14:24.326" v="58" actId="2696"/>
          <pc:sldLayoutMkLst>
            <pc:docMk/>
            <pc:sldMasterMk cId="0" sldId="2147483817"/>
            <pc:sldLayoutMk cId="3082429004" sldId="2147483828"/>
          </pc:sldLayoutMkLst>
        </pc:sldLayoutChg>
      </pc:sldMasterChg>
      <pc:sldMasterChg chg="del delSldLayout">
        <pc:chgData name="Nathan Morrison" userId="a8088875ec538e5b" providerId="LiveId" clId="{D25752C1-6071-44B7-AD1E-487D33C74D3B}" dt="2021-05-13T21:14:24.392" v="179" actId="2696"/>
        <pc:sldMasterMkLst>
          <pc:docMk/>
          <pc:sldMasterMk cId="0" sldId="2147483829"/>
        </pc:sldMasterMkLst>
        <pc:sldLayoutChg chg="del">
          <pc:chgData name="Nathan Morrison" userId="a8088875ec538e5b" providerId="LiveId" clId="{D25752C1-6071-44B7-AD1E-487D33C74D3B}" dt="2021-05-13T21:14:24.386" v="168" actId="2696"/>
          <pc:sldLayoutMkLst>
            <pc:docMk/>
            <pc:sldMasterMk cId="0" sldId="2147483829"/>
            <pc:sldLayoutMk cId="886824883" sldId="2147483830"/>
          </pc:sldLayoutMkLst>
        </pc:sldLayoutChg>
        <pc:sldLayoutChg chg="del">
          <pc:chgData name="Nathan Morrison" userId="a8088875ec538e5b" providerId="LiveId" clId="{D25752C1-6071-44B7-AD1E-487D33C74D3B}" dt="2021-05-13T21:14:24.386" v="169" actId="2696"/>
          <pc:sldLayoutMkLst>
            <pc:docMk/>
            <pc:sldMasterMk cId="0" sldId="2147483829"/>
            <pc:sldLayoutMk cId="3967417205" sldId="2147483831"/>
          </pc:sldLayoutMkLst>
        </pc:sldLayoutChg>
        <pc:sldLayoutChg chg="del">
          <pc:chgData name="Nathan Morrison" userId="a8088875ec538e5b" providerId="LiveId" clId="{D25752C1-6071-44B7-AD1E-487D33C74D3B}" dt="2021-05-13T21:14:24.387" v="170" actId="2696"/>
          <pc:sldLayoutMkLst>
            <pc:docMk/>
            <pc:sldMasterMk cId="0" sldId="2147483829"/>
            <pc:sldLayoutMk cId="347907582" sldId="2147483832"/>
          </pc:sldLayoutMkLst>
        </pc:sldLayoutChg>
        <pc:sldLayoutChg chg="del">
          <pc:chgData name="Nathan Morrison" userId="a8088875ec538e5b" providerId="LiveId" clId="{D25752C1-6071-44B7-AD1E-487D33C74D3B}" dt="2021-05-13T21:14:24.387" v="171" actId="2696"/>
          <pc:sldLayoutMkLst>
            <pc:docMk/>
            <pc:sldMasterMk cId="0" sldId="2147483829"/>
            <pc:sldLayoutMk cId="32609187" sldId="2147483833"/>
          </pc:sldLayoutMkLst>
        </pc:sldLayoutChg>
        <pc:sldLayoutChg chg="del">
          <pc:chgData name="Nathan Morrison" userId="a8088875ec538e5b" providerId="LiveId" clId="{D25752C1-6071-44B7-AD1E-487D33C74D3B}" dt="2021-05-13T21:14:24.388" v="172" actId="2696"/>
          <pc:sldLayoutMkLst>
            <pc:docMk/>
            <pc:sldMasterMk cId="0" sldId="2147483829"/>
            <pc:sldLayoutMk cId="642298988" sldId="2147483834"/>
          </pc:sldLayoutMkLst>
        </pc:sldLayoutChg>
        <pc:sldLayoutChg chg="del">
          <pc:chgData name="Nathan Morrison" userId="a8088875ec538e5b" providerId="LiveId" clId="{D25752C1-6071-44B7-AD1E-487D33C74D3B}" dt="2021-05-13T21:14:24.389" v="173" actId="2696"/>
          <pc:sldLayoutMkLst>
            <pc:docMk/>
            <pc:sldMasterMk cId="0" sldId="2147483829"/>
            <pc:sldLayoutMk cId="1465374523" sldId="2147483835"/>
          </pc:sldLayoutMkLst>
        </pc:sldLayoutChg>
        <pc:sldLayoutChg chg="del">
          <pc:chgData name="Nathan Morrison" userId="a8088875ec538e5b" providerId="LiveId" clId="{D25752C1-6071-44B7-AD1E-487D33C74D3B}" dt="2021-05-13T21:14:24.389" v="174" actId="2696"/>
          <pc:sldLayoutMkLst>
            <pc:docMk/>
            <pc:sldMasterMk cId="0" sldId="2147483829"/>
            <pc:sldLayoutMk cId="2394770225" sldId="2147483836"/>
          </pc:sldLayoutMkLst>
        </pc:sldLayoutChg>
        <pc:sldLayoutChg chg="del">
          <pc:chgData name="Nathan Morrison" userId="a8088875ec538e5b" providerId="LiveId" clId="{D25752C1-6071-44B7-AD1E-487D33C74D3B}" dt="2021-05-13T21:14:24.390" v="175" actId="2696"/>
          <pc:sldLayoutMkLst>
            <pc:docMk/>
            <pc:sldMasterMk cId="0" sldId="2147483829"/>
            <pc:sldLayoutMk cId="933253516" sldId="2147483837"/>
          </pc:sldLayoutMkLst>
        </pc:sldLayoutChg>
        <pc:sldLayoutChg chg="del">
          <pc:chgData name="Nathan Morrison" userId="a8088875ec538e5b" providerId="LiveId" clId="{D25752C1-6071-44B7-AD1E-487D33C74D3B}" dt="2021-05-13T21:14:24.390" v="176" actId="2696"/>
          <pc:sldLayoutMkLst>
            <pc:docMk/>
            <pc:sldMasterMk cId="0" sldId="2147483829"/>
            <pc:sldLayoutMk cId="44842190" sldId="2147483838"/>
          </pc:sldLayoutMkLst>
        </pc:sldLayoutChg>
        <pc:sldLayoutChg chg="del">
          <pc:chgData name="Nathan Morrison" userId="a8088875ec538e5b" providerId="LiveId" clId="{D25752C1-6071-44B7-AD1E-487D33C74D3B}" dt="2021-05-13T21:14:24.391" v="177" actId="2696"/>
          <pc:sldLayoutMkLst>
            <pc:docMk/>
            <pc:sldMasterMk cId="0" sldId="2147483829"/>
            <pc:sldLayoutMk cId="546684988" sldId="2147483839"/>
          </pc:sldLayoutMkLst>
        </pc:sldLayoutChg>
        <pc:sldLayoutChg chg="del">
          <pc:chgData name="Nathan Morrison" userId="a8088875ec538e5b" providerId="LiveId" clId="{D25752C1-6071-44B7-AD1E-487D33C74D3B}" dt="2021-05-13T21:14:24.391" v="178" actId="2696"/>
          <pc:sldLayoutMkLst>
            <pc:docMk/>
            <pc:sldMasterMk cId="0" sldId="2147483829"/>
            <pc:sldLayoutMk cId="2334498017" sldId="2147483840"/>
          </pc:sldLayoutMkLst>
        </pc:sldLayoutChg>
      </pc:sldMasterChg>
      <pc:sldMasterChg chg="del delSldLayout">
        <pc:chgData name="Nathan Morrison" userId="a8088875ec538e5b" providerId="LiveId" clId="{D25752C1-6071-44B7-AD1E-487D33C74D3B}" dt="2021-05-13T21:14:24.447" v="287" actId="2696"/>
        <pc:sldMasterMkLst>
          <pc:docMk/>
          <pc:sldMasterMk cId="0" sldId="2147483841"/>
        </pc:sldMasterMkLst>
        <pc:sldLayoutChg chg="del">
          <pc:chgData name="Nathan Morrison" userId="a8088875ec538e5b" providerId="LiveId" clId="{D25752C1-6071-44B7-AD1E-487D33C74D3B}" dt="2021-05-13T21:14:24.441" v="276" actId="2696"/>
          <pc:sldLayoutMkLst>
            <pc:docMk/>
            <pc:sldMasterMk cId="0" sldId="2147483841"/>
            <pc:sldLayoutMk cId="3134484380" sldId="2147483842"/>
          </pc:sldLayoutMkLst>
        </pc:sldLayoutChg>
        <pc:sldLayoutChg chg="del">
          <pc:chgData name="Nathan Morrison" userId="a8088875ec538e5b" providerId="LiveId" clId="{D25752C1-6071-44B7-AD1E-487D33C74D3B}" dt="2021-05-13T21:14:24.442" v="277" actId="2696"/>
          <pc:sldLayoutMkLst>
            <pc:docMk/>
            <pc:sldMasterMk cId="0" sldId="2147483841"/>
            <pc:sldLayoutMk cId="1544931631" sldId="2147483843"/>
          </pc:sldLayoutMkLst>
        </pc:sldLayoutChg>
        <pc:sldLayoutChg chg="del">
          <pc:chgData name="Nathan Morrison" userId="a8088875ec538e5b" providerId="LiveId" clId="{D25752C1-6071-44B7-AD1E-487D33C74D3B}" dt="2021-05-13T21:14:24.442" v="278" actId="2696"/>
          <pc:sldLayoutMkLst>
            <pc:docMk/>
            <pc:sldMasterMk cId="0" sldId="2147483841"/>
            <pc:sldLayoutMk cId="549230612" sldId="2147483844"/>
          </pc:sldLayoutMkLst>
        </pc:sldLayoutChg>
        <pc:sldLayoutChg chg="del">
          <pc:chgData name="Nathan Morrison" userId="a8088875ec538e5b" providerId="LiveId" clId="{D25752C1-6071-44B7-AD1E-487D33C74D3B}" dt="2021-05-13T21:14:24.443" v="279" actId="2696"/>
          <pc:sldLayoutMkLst>
            <pc:docMk/>
            <pc:sldMasterMk cId="0" sldId="2147483841"/>
            <pc:sldLayoutMk cId="958105134" sldId="2147483845"/>
          </pc:sldLayoutMkLst>
        </pc:sldLayoutChg>
        <pc:sldLayoutChg chg="del">
          <pc:chgData name="Nathan Morrison" userId="a8088875ec538e5b" providerId="LiveId" clId="{D25752C1-6071-44B7-AD1E-487D33C74D3B}" dt="2021-05-13T21:14:24.443" v="280" actId="2696"/>
          <pc:sldLayoutMkLst>
            <pc:docMk/>
            <pc:sldMasterMk cId="0" sldId="2147483841"/>
            <pc:sldLayoutMk cId="713796948" sldId="2147483846"/>
          </pc:sldLayoutMkLst>
        </pc:sldLayoutChg>
        <pc:sldLayoutChg chg="del">
          <pc:chgData name="Nathan Morrison" userId="a8088875ec538e5b" providerId="LiveId" clId="{D25752C1-6071-44B7-AD1E-487D33C74D3B}" dt="2021-05-13T21:14:24.444" v="281" actId="2696"/>
          <pc:sldLayoutMkLst>
            <pc:docMk/>
            <pc:sldMasterMk cId="0" sldId="2147483841"/>
            <pc:sldLayoutMk cId="4281687562" sldId="2147483847"/>
          </pc:sldLayoutMkLst>
        </pc:sldLayoutChg>
        <pc:sldLayoutChg chg="del">
          <pc:chgData name="Nathan Morrison" userId="a8088875ec538e5b" providerId="LiveId" clId="{D25752C1-6071-44B7-AD1E-487D33C74D3B}" dt="2021-05-13T21:14:24.444" v="282" actId="2696"/>
          <pc:sldLayoutMkLst>
            <pc:docMk/>
            <pc:sldMasterMk cId="0" sldId="2147483841"/>
            <pc:sldLayoutMk cId="2212681766" sldId="2147483848"/>
          </pc:sldLayoutMkLst>
        </pc:sldLayoutChg>
        <pc:sldLayoutChg chg="del">
          <pc:chgData name="Nathan Morrison" userId="a8088875ec538e5b" providerId="LiveId" clId="{D25752C1-6071-44B7-AD1E-487D33C74D3B}" dt="2021-05-13T21:14:24.444" v="283" actId="2696"/>
          <pc:sldLayoutMkLst>
            <pc:docMk/>
            <pc:sldMasterMk cId="0" sldId="2147483841"/>
            <pc:sldLayoutMk cId="1683270179" sldId="2147483849"/>
          </pc:sldLayoutMkLst>
        </pc:sldLayoutChg>
        <pc:sldLayoutChg chg="del">
          <pc:chgData name="Nathan Morrison" userId="a8088875ec538e5b" providerId="LiveId" clId="{D25752C1-6071-44B7-AD1E-487D33C74D3B}" dt="2021-05-13T21:14:24.445" v="284" actId="2696"/>
          <pc:sldLayoutMkLst>
            <pc:docMk/>
            <pc:sldMasterMk cId="0" sldId="2147483841"/>
            <pc:sldLayoutMk cId="2901566612" sldId="2147483850"/>
          </pc:sldLayoutMkLst>
        </pc:sldLayoutChg>
        <pc:sldLayoutChg chg="del">
          <pc:chgData name="Nathan Morrison" userId="a8088875ec538e5b" providerId="LiveId" clId="{D25752C1-6071-44B7-AD1E-487D33C74D3B}" dt="2021-05-13T21:14:24.445" v="285" actId="2696"/>
          <pc:sldLayoutMkLst>
            <pc:docMk/>
            <pc:sldMasterMk cId="0" sldId="2147483841"/>
            <pc:sldLayoutMk cId="852570899" sldId="2147483851"/>
          </pc:sldLayoutMkLst>
        </pc:sldLayoutChg>
        <pc:sldLayoutChg chg="del">
          <pc:chgData name="Nathan Morrison" userId="a8088875ec538e5b" providerId="LiveId" clId="{D25752C1-6071-44B7-AD1E-487D33C74D3B}" dt="2021-05-13T21:14:24.446" v="286" actId="2696"/>
          <pc:sldLayoutMkLst>
            <pc:docMk/>
            <pc:sldMasterMk cId="0" sldId="2147483841"/>
            <pc:sldLayoutMk cId="757468205" sldId="2147483852"/>
          </pc:sldLayoutMkLst>
        </pc:sldLayoutChg>
      </pc:sldMasterChg>
      <pc:sldMasterChg chg="del delSldLayout">
        <pc:chgData name="Nathan Morrison" userId="a8088875ec538e5b" providerId="LiveId" clId="{D25752C1-6071-44B7-AD1E-487D33C74D3B}" dt="2021-05-13T21:14:24.507" v="407" actId="2696"/>
        <pc:sldMasterMkLst>
          <pc:docMk/>
          <pc:sldMasterMk cId="0" sldId="2147483853"/>
        </pc:sldMasterMkLst>
        <pc:sldLayoutChg chg="del">
          <pc:chgData name="Nathan Morrison" userId="a8088875ec538e5b" providerId="LiveId" clId="{D25752C1-6071-44B7-AD1E-487D33C74D3B}" dt="2021-05-13T21:14:24.501" v="396" actId="2696"/>
          <pc:sldLayoutMkLst>
            <pc:docMk/>
            <pc:sldMasterMk cId="0" sldId="2147483853"/>
            <pc:sldLayoutMk cId="3625939689" sldId="2147483854"/>
          </pc:sldLayoutMkLst>
        </pc:sldLayoutChg>
        <pc:sldLayoutChg chg="del">
          <pc:chgData name="Nathan Morrison" userId="a8088875ec538e5b" providerId="LiveId" clId="{D25752C1-6071-44B7-AD1E-487D33C74D3B}" dt="2021-05-13T21:14:24.502" v="397" actId="2696"/>
          <pc:sldLayoutMkLst>
            <pc:docMk/>
            <pc:sldMasterMk cId="0" sldId="2147483853"/>
            <pc:sldLayoutMk cId="38107966" sldId="2147483855"/>
          </pc:sldLayoutMkLst>
        </pc:sldLayoutChg>
        <pc:sldLayoutChg chg="del">
          <pc:chgData name="Nathan Morrison" userId="a8088875ec538e5b" providerId="LiveId" clId="{D25752C1-6071-44B7-AD1E-487D33C74D3B}" dt="2021-05-13T21:14:24.502" v="398" actId="2696"/>
          <pc:sldLayoutMkLst>
            <pc:docMk/>
            <pc:sldMasterMk cId="0" sldId="2147483853"/>
            <pc:sldLayoutMk cId="3860986638" sldId="2147483856"/>
          </pc:sldLayoutMkLst>
        </pc:sldLayoutChg>
        <pc:sldLayoutChg chg="del">
          <pc:chgData name="Nathan Morrison" userId="a8088875ec538e5b" providerId="LiveId" clId="{D25752C1-6071-44B7-AD1E-487D33C74D3B}" dt="2021-05-13T21:14:24.503" v="399" actId="2696"/>
          <pc:sldLayoutMkLst>
            <pc:docMk/>
            <pc:sldMasterMk cId="0" sldId="2147483853"/>
            <pc:sldLayoutMk cId="3379911436" sldId="2147483857"/>
          </pc:sldLayoutMkLst>
        </pc:sldLayoutChg>
        <pc:sldLayoutChg chg="del">
          <pc:chgData name="Nathan Morrison" userId="a8088875ec538e5b" providerId="LiveId" clId="{D25752C1-6071-44B7-AD1E-487D33C74D3B}" dt="2021-05-13T21:14:24.503" v="400" actId="2696"/>
          <pc:sldLayoutMkLst>
            <pc:docMk/>
            <pc:sldMasterMk cId="0" sldId="2147483853"/>
            <pc:sldLayoutMk cId="265251624" sldId="2147483858"/>
          </pc:sldLayoutMkLst>
        </pc:sldLayoutChg>
        <pc:sldLayoutChg chg="del">
          <pc:chgData name="Nathan Morrison" userId="a8088875ec538e5b" providerId="LiveId" clId="{D25752C1-6071-44B7-AD1E-487D33C74D3B}" dt="2021-05-13T21:14:24.504" v="401" actId="2696"/>
          <pc:sldLayoutMkLst>
            <pc:docMk/>
            <pc:sldMasterMk cId="0" sldId="2147483853"/>
            <pc:sldLayoutMk cId="3025098119" sldId="2147483859"/>
          </pc:sldLayoutMkLst>
        </pc:sldLayoutChg>
        <pc:sldLayoutChg chg="del">
          <pc:chgData name="Nathan Morrison" userId="a8088875ec538e5b" providerId="LiveId" clId="{D25752C1-6071-44B7-AD1E-487D33C74D3B}" dt="2021-05-13T21:14:24.504" v="402" actId="2696"/>
          <pc:sldLayoutMkLst>
            <pc:docMk/>
            <pc:sldMasterMk cId="0" sldId="2147483853"/>
            <pc:sldLayoutMk cId="1265111063" sldId="2147483860"/>
          </pc:sldLayoutMkLst>
        </pc:sldLayoutChg>
        <pc:sldLayoutChg chg="del">
          <pc:chgData name="Nathan Morrison" userId="a8088875ec538e5b" providerId="LiveId" clId="{D25752C1-6071-44B7-AD1E-487D33C74D3B}" dt="2021-05-13T21:14:24.505" v="403" actId="2696"/>
          <pc:sldLayoutMkLst>
            <pc:docMk/>
            <pc:sldMasterMk cId="0" sldId="2147483853"/>
            <pc:sldLayoutMk cId="4140373301" sldId="2147483861"/>
          </pc:sldLayoutMkLst>
        </pc:sldLayoutChg>
        <pc:sldLayoutChg chg="del">
          <pc:chgData name="Nathan Morrison" userId="a8088875ec538e5b" providerId="LiveId" clId="{D25752C1-6071-44B7-AD1E-487D33C74D3B}" dt="2021-05-13T21:14:24.505" v="404" actId="2696"/>
          <pc:sldLayoutMkLst>
            <pc:docMk/>
            <pc:sldMasterMk cId="0" sldId="2147483853"/>
            <pc:sldLayoutMk cId="3663992740" sldId="2147483862"/>
          </pc:sldLayoutMkLst>
        </pc:sldLayoutChg>
        <pc:sldLayoutChg chg="del">
          <pc:chgData name="Nathan Morrison" userId="a8088875ec538e5b" providerId="LiveId" clId="{D25752C1-6071-44B7-AD1E-487D33C74D3B}" dt="2021-05-13T21:14:24.505" v="405" actId="2696"/>
          <pc:sldLayoutMkLst>
            <pc:docMk/>
            <pc:sldMasterMk cId="0" sldId="2147483853"/>
            <pc:sldLayoutMk cId="2697627986" sldId="2147483863"/>
          </pc:sldLayoutMkLst>
        </pc:sldLayoutChg>
        <pc:sldLayoutChg chg="del">
          <pc:chgData name="Nathan Morrison" userId="a8088875ec538e5b" providerId="LiveId" clId="{D25752C1-6071-44B7-AD1E-487D33C74D3B}" dt="2021-05-13T21:14:24.506" v="406" actId="2696"/>
          <pc:sldLayoutMkLst>
            <pc:docMk/>
            <pc:sldMasterMk cId="0" sldId="2147483853"/>
            <pc:sldLayoutMk cId="338816214" sldId="2147483864"/>
          </pc:sldLayoutMkLst>
        </pc:sldLayoutChg>
      </pc:sldMasterChg>
      <pc:sldMasterChg chg="del delSldLayout">
        <pc:chgData name="Nathan Morrison" userId="a8088875ec538e5b" providerId="LiveId" clId="{D25752C1-6071-44B7-AD1E-487D33C74D3B}" dt="2021-05-13T21:14:24.351" v="107" actId="2696"/>
        <pc:sldMasterMkLst>
          <pc:docMk/>
          <pc:sldMasterMk cId="0" sldId="2147483865"/>
        </pc:sldMasterMkLst>
        <pc:sldLayoutChg chg="del">
          <pc:chgData name="Nathan Morrison" userId="a8088875ec538e5b" providerId="LiveId" clId="{D25752C1-6071-44B7-AD1E-487D33C74D3B}" dt="2021-05-13T21:14:24.345" v="96" actId="2696"/>
          <pc:sldLayoutMkLst>
            <pc:docMk/>
            <pc:sldMasterMk cId="0" sldId="2147483865"/>
            <pc:sldLayoutMk cId="63598875" sldId="2147483866"/>
          </pc:sldLayoutMkLst>
        </pc:sldLayoutChg>
        <pc:sldLayoutChg chg="del">
          <pc:chgData name="Nathan Morrison" userId="a8088875ec538e5b" providerId="LiveId" clId="{D25752C1-6071-44B7-AD1E-487D33C74D3B}" dt="2021-05-13T21:14:24.346" v="97" actId="2696"/>
          <pc:sldLayoutMkLst>
            <pc:docMk/>
            <pc:sldMasterMk cId="0" sldId="2147483865"/>
            <pc:sldLayoutMk cId="634082587" sldId="2147483867"/>
          </pc:sldLayoutMkLst>
        </pc:sldLayoutChg>
        <pc:sldLayoutChg chg="del">
          <pc:chgData name="Nathan Morrison" userId="a8088875ec538e5b" providerId="LiveId" clId="{D25752C1-6071-44B7-AD1E-487D33C74D3B}" dt="2021-05-13T21:14:24.346" v="98" actId="2696"/>
          <pc:sldLayoutMkLst>
            <pc:docMk/>
            <pc:sldMasterMk cId="0" sldId="2147483865"/>
            <pc:sldLayoutMk cId="3582408236" sldId="2147483868"/>
          </pc:sldLayoutMkLst>
        </pc:sldLayoutChg>
        <pc:sldLayoutChg chg="del">
          <pc:chgData name="Nathan Morrison" userId="a8088875ec538e5b" providerId="LiveId" clId="{D25752C1-6071-44B7-AD1E-487D33C74D3B}" dt="2021-05-13T21:14:24.347" v="99" actId="2696"/>
          <pc:sldLayoutMkLst>
            <pc:docMk/>
            <pc:sldMasterMk cId="0" sldId="2147483865"/>
            <pc:sldLayoutMk cId="2976852890" sldId="2147483869"/>
          </pc:sldLayoutMkLst>
        </pc:sldLayoutChg>
        <pc:sldLayoutChg chg="del">
          <pc:chgData name="Nathan Morrison" userId="a8088875ec538e5b" providerId="LiveId" clId="{D25752C1-6071-44B7-AD1E-487D33C74D3B}" dt="2021-05-13T21:14:24.347" v="100" actId="2696"/>
          <pc:sldLayoutMkLst>
            <pc:docMk/>
            <pc:sldMasterMk cId="0" sldId="2147483865"/>
            <pc:sldLayoutMk cId="4035582082" sldId="2147483870"/>
          </pc:sldLayoutMkLst>
        </pc:sldLayoutChg>
        <pc:sldLayoutChg chg="del">
          <pc:chgData name="Nathan Morrison" userId="a8088875ec538e5b" providerId="LiveId" clId="{D25752C1-6071-44B7-AD1E-487D33C74D3B}" dt="2021-05-13T21:14:24.348" v="101" actId="2696"/>
          <pc:sldLayoutMkLst>
            <pc:docMk/>
            <pc:sldMasterMk cId="0" sldId="2147483865"/>
            <pc:sldLayoutMk cId="212488548" sldId="2147483871"/>
          </pc:sldLayoutMkLst>
        </pc:sldLayoutChg>
        <pc:sldLayoutChg chg="del">
          <pc:chgData name="Nathan Morrison" userId="a8088875ec538e5b" providerId="LiveId" clId="{D25752C1-6071-44B7-AD1E-487D33C74D3B}" dt="2021-05-13T21:14:24.348" v="102" actId="2696"/>
          <pc:sldLayoutMkLst>
            <pc:docMk/>
            <pc:sldMasterMk cId="0" sldId="2147483865"/>
            <pc:sldLayoutMk cId="2490163394" sldId="2147483872"/>
          </pc:sldLayoutMkLst>
        </pc:sldLayoutChg>
        <pc:sldLayoutChg chg="del">
          <pc:chgData name="Nathan Morrison" userId="a8088875ec538e5b" providerId="LiveId" clId="{D25752C1-6071-44B7-AD1E-487D33C74D3B}" dt="2021-05-13T21:14:24.349" v="103" actId="2696"/>
          <pc:sldLayoutMkLst>
            <pc:docMk/>
            <pc:sldMasterMk cId="0" sldId="2147483865"/>
            <pc:sldLayoutMk cId="3305553927" sldId="2147483873"/>
          </pc:sldLayoutMkLst>
        </pc:sldLayoutChg>
        <pc:sldLayoutChg chg="del">
          <pc:chgData name="Nathan Morrison" userId="a8088875ec538e5b" providerId="LiveId" clId="{D25752C1-6071-44B7-AD1E-487D33C74D3B}" dt="2021-05-13T21:14:24.349" v="104" actId="2696"/>
          <pc:sldLayoutMkLst>
            <pc:docMk/>
            <pc:sldMasterMk cId="0" sldId="2147483865"/>
            <pc:sldLayoutMk cId="759565304" sldId="2147483874"/>
          </pc:sldLayoutMkLst>
        </pc:sldLayoutChg>
        <pc:sldLayoutChg chg="del">
          <pc:chgData name="Nathan Morrison" userId="a8088875ec538e5b" providerId="LiveId" clId="{D25752C1-6071-44B7-AD1E-487D33C74D3B}" dt="2021-05-13T21:14:24.349" v="105" actId="2696"/>
          <pc:sldLayoutMkLst>
            <pc:docMk/>
            <pc:sldMasterMk cId="0" sldId="2147483865"/>
            <pc:sldLayoutMk cId="4053818296" sldId="2147483875"/>
          </pc:sldLayoutMkLst>
        </pc:sldLayoutChg>
        <pc:sldLayoutChg chg="del">
          <pc:chgData name="Nathan Morrison" userId="a8088875ec538e5b" providerId="LiveId" clId="{D25752C1-6071-44B7-AD1E-487D33C74D3B}" dt="2021-05-13T21:14:24.350" v="106" actId="2696"/>
          <pc:sldLayoutMkLst>
            <pc:docMk/>
            <pc:sldMasterMk cId="0" sldId="2147483865"/>
            <pc:sldLayoutMk cId="1626666666" sldId="2147483876"/>
          </pc:sldLayoutMkLst>
        </pc:sldLayoutChg>
      </pc:sldMasterChg>
      <pc:sldMasterChg chg="del delSldLayout">
        <pc:chgData name="Nathan Morrison" userId="a8088875ec538e5b" providerId="LiveId" clId="{D25752C1-6071-44B7-AD1E-487D33C74D3B}" dt="2021-05-13T21:14:24.416" v="227" actId="2696"/>
        <pc:sldMasterMkLst>
          <pc:docMk/>
          <pc:sldMasterMk cId="0" sldId="2147483877"/>
        </pc:sldMasterMkLst>
        <pc:sldLayoutChg chg="del">
          <pc:chgData name="Nathan Morrison" userId="a8088875ec538e5b" providerId="LiveId" clId="{D25752C1-6071-44B7-AD1E-487D33C74D3B}" dt="2021-05-13T21:14:24.411" v="216" actId="2696"/>
          <pc:sldLayoutMkLst>
            <pc:docMk/>
            <pc:sldMasterMk cId="0" sldId="2147483877"/>
            <pc:sldLayoutMk cId="3003848693" sldId="2147483878"/>
          </pc:sldLayoutMkLst>
        </pc:sldLayoutChg>
        <pc:sldLayoutChg chg="del">
          <pc:chgData name="Nathan Morrison" userId="a8088875ec538e5b" providerId="LiveId" clId="{D25752C1-6071-44B7-AD1E-487D33C74D3B}" dt="2021-05-13T21:14:24.411" v="217" actId="2696"/>
          <pc:sldLayoutMkLst>
            <pc:docMk/>
            <pc:sldMasterMk cId="0" sldId="2147483877"/>
            <pc:sldLayoutMk cId="4173008954" sldId="2147483879"/>
          </pc:sldLayoutMkLst>
        </pc:sldLayoutChg>
        <pc:sldLayoutChg chg="del">
          <pc:chgData name="Nathan Morrison" userId="a8088875ec538e5b" providerId="LiveId" clId="{D25752C1-6071-44B7-AD1E-487D33C74D3B}" dt="2021-05-13T21:14:24.412" v="218" actId="2696"/>
          <pc:sldLayoutMkLst>
            <pc:docMk/>
            <pc:sldMasterMk cId="0" sldId="2147483877"/>
            <pc:sldLayoutMk cId="3426901325" sldId="2147483880"/>
          </pc:sldLayoutMkLst>
        </pc:sldLayoutChg>
        <pc:sldLayoutChg chg="del">
          <pc:chgData name="Nathan Morrison" userId="a8088875ec538e5b" providerId="LiveId" clId="{D25752C1-6071-44B7-AD1E-487D33C74D3B}" dt="2021-05-13T21:14:24.412" v="219" actId="2696"/>
          <pc:sldLayoutMkLst>
            <pc:docMk/>
            <pc:sldMasterMk cId="0" sldId="2147483877"/>
            <pc:sldLayoutMk cId="4014507068" sldId="2147483881"/>
          </pc:sldLayoutMkLst>
        </pc:sldLayoutChg>
        <pc:sldLayoutChg chg="del">
          <pc:chgData name="Nathan Morrison" userId="a8088875ec538e5b" providerId="LiveId" clId="{D25752C1-6071-44B7-AD1E-487D33C74D3B}" dt="2021-05-13T21:14:24.413" v="220" actId="2696"/>
          <pc:sldLayoutMkLst>
            <pc:docMk/>
            <pc:sldMasterMk cId="0" sldId="2147483877"/>
            <pc:sldLayoutMk cId="1856670154" sldId="2147483882"/>
          </pc:sldLayoutMkLst>
        </pc:sldLayoutChg>
        <pc:sldLayoutChg chg="del">
          <pc:chgData name="Nathan Morrison" userId="a8088875ec538e5b" providerId="LiveId" clId="{D25752C1-6071-44B7-AD1E-487D33C74D3B}" dt="2021-05-13T21:14:24.413" v="221" actId="2696"/>
          <pc:sldLayoutMkLst>
            <pc:docMk/>
            <pc:sldMasterMk cId="0" sldId="2147483877"/>
            <pc:sldLayoutMk cId="1138185953" sldId="2147483883"/>
          </pc:sldLayoutMkLst>
        </pc:sldLayoutChg>
        <pc:sldLayoutChg chg="del">
          <pc:chgData name="Nathan Morrison" userId="a8088875ec538e5b" providerId="LiveId" clId="{D25752C1-6071-44B7-AD1E-487D33C74D3B}" dt="2021-05-13T21:14:24.414" v="222" actId="2696"/>
          <pc:sldLayoutMkLst>
            <pc:docMk/>
            <pc:sldMasterMk cId="0" sldId="2147483877"/>
            <pc:sldLayoutMk cId="2216380843" sldId="2147483884"/>
          </pc:sldLayoutMkLst>
        </pc:sldLayoutChg>
        <pc:sldLayoutChg chg="del">
          <pc:chgData name="Nathan Morrison" userId="a8088875ec538e5b" providerId="LiveId" clId="{D25752C1-6071-44B7-AD1E-487D33C74D3B}" dt="2021-05-13T21:14:24.414" v="223" actId="2696"/>
          <pc:sldLayoutMkLst>
            <pc:docMk/>
            <pc:sldMasterMk cId="0" sldId="2147483877"/>
            <pc:sldLayoutMk cId="3502672919" sldId="2147483885"/>
          </pc:sldLayoutMkLst>
        </pc:sldLayoutChg>
        <pc:sldLayoutChg chg="del">
          <pc:chgData name="Nathan Morrison" userId="a8088875ec538e5b" providerId="LiveId" clId="{D25752C1-6071-44B7-AD1E-487D33C74D3B}" dt="2021-05-13T21:14:24.415" v="224" actId="2696"/>
          <pc:sldLayoutMkLst>
            <pc:docMk/>
            <pc:sldMasterMk cId="0" sldId="2147483877"/>
            <pc:sldLayoutMk cId="743325155" sldId="2147483886"/>
          </pc:sldLayoutMkLst>
        </pc:sldLayoutChg>
        <pc:sldLayoutChg chg="del">
          <pc:chgData name="Nathan Morrison" userId="a8088875ec538e5b" providerId="LiveId" clId="{D25752C1-6071-44B7-AD1E-487D33C74D3B}" dt="2021-05-13T21:14:24.415" v="225" actId="2696"/>
          <pc:sldLayoutMkLst>
            <pc:docMk/>
            <pc:sldMasterMk cId="0" sldId="2147483877"/>
            <pc:sldLayoutMk cId="1896733543" sldId="2147483887"/>
          </pc:sldLayoutMkLst>
        </pc:sldLayoutChg>
        <pc:sldLayoutChg chg="del">
          <pc:chgData name="Nathan Morrison" userId="a8088875ec538e5b" providerId="LiveId" clId="{D25752C1-6071-44B7-AD1E-487D33C74D3B}" dt="2021-05-13T21:14:24.415" v="226" actId="2696"/>
          <pc:sldLayoutMkLst>
            <pc:docMk/>
            <pc:sldMasterMk cId="0" sldId="2147483877"/>
            <pc:sldLayoutMk cId="2839415139" sldId="2147483888"/>
          </pc:sldLayoutMkLst>
        </pc:sldLayoutChg>
      </pc:sldMasterChg>
      <pc:sldMasterChg chg="del delSldLayout">
        <pc:chgData name="Nathan Morrison" userId="a8088875ec538e5b" providerId="LiveId" clId="{D25752C1-6071-44B7-AD1E-487D33C74D3B}" dt="2021-05-13T21:14:24.471" v="335" actId="2696"/>
        <pc:sldMasterMkLst>
          <pc:docMk/>
          <pc:sldMasterMk cId="0" sldId="2147483889"/>
        </pc:sldMasterMkLst>
        <pc:sldLayoutChg chg="del">
          <pc:chgData name="Nathan Morrison" userId="a8088875ec538e5b" providerId="LiveId" clId="{D25752C1-6071-44B7-AD1E-487D33C74D3B}" dt="2021-05-13T21:14:24.465" v="324" actId="2696"/>
          <pc:sldLayoutMkLst>
            <pc:docMk/>
            <pc:sldMasterMk cId="0" sldId="2147483889"/>
            <pc:sldLayoutMk cId="2022858171" sldId="2147483890"/>
          </pc:sldLayoutMkLst>
        </pc:sldLayoutChg>
        <pc:sldLayoutChg chg="del">
          <pc:chgData name="Nathan Morrison" userId="a8088875ec538e5b" providerId="LiveId" clId="{D25752C1-6071-44B7-AD1E-487D33C74D3B}" dt="2021-05-13T21:14:24.466" v="325" actId="2696"/>
          <pc:sldLayoutMkLst>
            <pc:docMk/>
            <pc:sldMasterMk cId="0" sldId="2147483889"/>
            <pc:sldLayoutMk cId="3211463536" sldId="2147483891"/>
          </pc:sldLayoutMkLst>
        </pc:sldLayoutChg>
        <pc:sldLayoutChg chg="del">
          <pc:chgData name="Nathan Morrison" userId="a8088875ec538e5b" providerId="LiveId" clId="{D25752C1-6071-44B7-AD1E-487D33C74D3B}" dt="2021-05-13T21:14:24.466" v="326" actId="2696"/>
          <pc:sldLayoutMkLst>
            <pc:docMk/>
            <pc:sldMasterMk cId="0" sldId="2147483889"/>
            <pc:sldLayoutMk cId="3427563335" sldId="2147483892"/>
          </pc:sldLayoutMkLst>
        </pc:sldLayoutChg>
        <pc:sldLayoutChg chg="del">
          <pc:chgData name="Nathan Morrison" userId="a8088875ec538e5b" providerId="LiveId" clId="{D25752C1-6071-44B7-AD1E-487D33C74D3B}" dt="2021-05-13T21:14:24.467" v="327" actId="2696"/>
          <pc:sldLayoutMkLst>
            <pc:docMk/>
            <pc:sldMasterMk cId="0" sldId="2147483889"/>
            <pc:sldLayoutMk cId="1933776903" sldId="2147483893"/>
          </pc:sldLayoutMkLst>
        </pc:sldLayoutChg>
        <pc:sldLayoutChg chg="del">
          <pc:chgData name="Nathan Morrison" userId="a8088875ec538e5b" providerId="LiveId" clId="{D25752C1-6071-44B7-AD1E-487D33C74D3B}" dt="2021-05-13T21:14:24.467" v="328" actId="2696"/>
          <pc:sldLayoutMkLst>
            <pc:docMk/>
            <pc:sldMasterMk cId="0" sldId="2147483889"/>
            <pc:sldLayoutMk cId="888799162" sldId="2147483894"/>
          </pc:sldLayoutMkLst>
        </pc:sldLayoutChg>
        <pc:sldLayoutChg chg="del">
          <pc:chgData name="Nathan Morrison" userId="a8088875ec538e5b" providerId="LiveId" clId="{D25752C1-6071-44B7-AD1E-487D33C74D3B}" dt="2021-05-13T21:14:24.468" v="329" actId="2696"/>
          <pc:sldLayoutMkLst>
            <pc:docMk/>
            <pc:sldMasterMk cId="0" sldId="2147483889"/>
            <pc:sldLayoutMk cId="2478317060" sldId="2147483895"/>
          </pc:sldLayoutMkLst>
        </pc:sldLayoutChg>
        <pc:sldLayoutChg chg="del">
          <pc:chgData name="Nathan Morrison" userId="a8088875ec538e5b" providerId="LiveId" clId="{D25752C1-6071-44B7-AD1E-487D33C74D3B}" dt="2021-05-13T21:14:24.468" v="330" actId="2696"/>
          <pc:sldLayoutMkLst>
            <pc:docMk/>
            <pc:sldMasterMk cId="0" sldId="2147483889"/>
            <pc:sldLayoutMk cId="372758721" sldId="2147483896"/>
          </pc:sldLayoutMkLst>
        </pc:sldLayoutChg>
        <pc:sldLayoutChg chg="del">
          <pc:chgData name="Nathan Morrison" userId="a8088875ec538e5b" providerId="LiveId" clId="{D25752C1-6071-44B7-AD1E-487D33C74D3B}" dt="2021-05-13T21:14:24.469" v="331" actId="2696"/>
          <pc:sldLayoutMkLst>
            <pc:docMk/>
            <pc:sldMasterMk cId="0" sldId="2147483889"/>
            <pc:sldLayoutMk cId="2026770916" sldId="2147483897"/>
          </pc:sldLayoutMkLst>
        </pc:sldLayoutChg>
        <pc:sldLayoutChg chg="del">
          <pc:chgData name="Nathan Morrison" userId="a8088875ec538e5b" providerId="LiveId" clId="{D25752C1-6071-44B7-AD1E-487D33C74D3B}" dt="2021-05-13T21:14:24.469" v="332" actId="2696"/>
          <pc:sldLayoutMkLst>
            <pc:docMk/>
            <pc:sldMasterMk cId="0" sldId="2147483889"/>
            <pc:sldLayoutMk cId="1606593279" sldId="2147483898"/>
          </pc:sldLayoutMkLst>
        </pc:sldLayoutChg>
        <pc:sldLayoutChg chg="del">
          <pc:chgData name="Nathan Morrison" userId="a8088875ec538e5b" providerId="LiveId" clId="{D25752C1-6071-44B7-AD1E-487D33C74D3B}" dt="2021-05-13T21:14:24.470" v="333" actId="2696"/>
          <pc:sldLayoutMkLst>
            <pc:docMk/>
            <pc:sldMasterMk cId="0" sldId="2147483889"/>
            <pc:sldLayoutMk cId="1379135550" sldId="2147483899"/>
          </pc:sldLayoutMkLst>
        </pc:sldLayoutChg>
        <pc:sldLayoutChg chg="del">
          <pc:chgData name="Nathan Morrison" userId="a8088875ec538e5b" providerId="LiveId" clId="{D25752C1-6071-44B7-AD1E-487D33C74D3B}" dt="2021-05-13T21:14:24.470" v="334" actId="2696"/>
          <pc:sldLayoutMkLst>
            <pc:docMk/>
            <pc:sldMasterMk cId="0" sldId="2147483889"/>
            <pc:sldLayoutMk cId="2095659266" sldId="2147483900"/>
          </pc:sldLayoutMkLst>
        </pc:sldLayoutChg>
      </pc:sldMasterChg>
      <pc:sldMasterChg chg="del delSldLayout">
        <pc:chgData name="Nathan Morrison" userId="a8088875ec538e5b" providerId="LiveId" clId="{D25752C1-6071-44B7-AD1E-487D33C74D3B}" dt="2021-05-13T21:14:24.315" v="35" actId="2696"/>
        <pc:sldMasterMkLst>
          <pc:docMk/>
          <pc:sldMasterMk cId="0" sldId="2147483901"/>
        </pc:sldMasterMkLst>
        <pc:sldLayoutChg chg="del">
          <pc:chgData name="Nathan Morrison" userId="a8088875ec538e5b" providerId="LiveId" clId="{D25752C1-6071-44B7-AD1E-487D33C74D3B}" dt="2021-05-13T21:14:24.309" v="24" actId="2696"/>
          <pc:sldLayoutMkLst>
            <pc:docMk/>
            <pc:sldMasterMk cId="0" sldId="2147483901"/>
            <pc:sldLayoutMk cId="2116506974" sldId="2147483902"/>
          </pc:sldLayoutMkLst>
        </pc:sldLayoutChg>
        <pc:sldLayoutChg chg="del">
          <pc:chgData name="Nathan Morrison" userId="a8088875ec538e5b" providerId="LiveId" clId="{D25752C1-6071-44B7-AD1E-487D33C74D3B}" dt="2021-05-13T21:14:24.309" v="25" actId="2696"/>
          <pc:sldLayoutMkLst>
            <pc:docMk/>
            <pc:sldMasterMk cId="0" sldId="2147483901"/>
            <pc:sldLayoutMk cId="1989413624" sldId="2147483903"/>
          </pc:sldLayoutMkLst>
        </pc:sldLayoutChg>
        <pc:sldLayoutChg chg="del">
          <pc:chgData name="Nathan Morrison" userId="a8088875ec538e5b" providerId="LiveId" clId="{D25752C1-6071-44B7-AD1E-487D33C74D3B}" dt="2021-05-13T21:14:24.310" v="26" actId="2696"/>
          <pc:sldLayoutMkLst>
            <pc:docMk/>
            <pc:sldMasterMk cId="0" sldId="2147483901"/>
            <pc:sldLayoutMk cId="3191112687" sldId="2147483904"/>
          </pc:sldLayoutMkLst>
        </pc:sldLayoutChg>
        <pc:sldLayoutChg chg="del">
          <pc:chgData name="Nathan Morrison" userId="a8088875ec538e5b" providerId="LiveId" clId="{D25752C1-6071-44B7-AD1E-487D33C74D3B}" dt="2021-05-13T21:14:24.311" v="27" actId="2696"/>
          <pc:sldLayoutMkLst>
            <pc:docMk/>
            <pc:sldMasterMk cId="0" sldId="2147483901"/>
            <pc:sldLayoutMk cId="1097035398" sldId="2147483905"/>
          </pc:sldLayoutMkLst>
        </pc:sldLayoutChg>
        <pc:sldLayoutChg chg="del">
          <pc:chgData name="Nathan Morrison" userId="a8088875ec538e5b" providerId="LiveId" clId="{D25752C1-6071-44B7-AD1E-487D33C74D3B}" dt="2021-05-13T21:14:24.311" v="28" actId="2696"/>
          <pc:sldLayoutMkLst>
            <pc:docMk/>
            <pc:sldMasterMk cId="0" sldId="2147483901"/>
            <pc:sldLayoutMk cId="2446441319" sldId="2147483906"/>
          </pc:sldLayoutMkLst>
        </pc:sldLayoutChg>
        <pc:sldLayoutChg chg="del">
          <pc:chgData name="Nathan Morrison" userId="a8088875ec538e5b" providerId="LiveId" clId="{D25752C1-6071-44B7-AD1E-487D33C74D3B}" dt="2021-05-13T21:14:24.312" v="29" actId="2696"/>
          <pc:sldLayoutMkLst>
            <pc:docMk/>
            <pc:sldMasterMk cId="0" sldId="2147483901"/>
            <pc:sldLayoutMk cId="2839905036" sldId="2147483907"/>
          </pc:sldLayoutMkLst>
        </pc:sldLayoutChg>
        <pc:sldLayoutChg chg="del">
          <pc:chgData name="Nathan Morrison" userId="a8088875ec538e5b" providerId="LiveId" clId="{D25752C1-6071-44B7-AD1E-487D33C74D3B}" dt="2021-05-13T21:14:24.312" v="30" actId="2696"/>
          <pc:sldLayoutMkLst>
            <pc:docMk/>
            <pc:sldMasterMk cId="0" sldId="2147483901"/>
            <pc:sldLayoutMk cId="2399401200" sldId="2147483908"/>
          </pc:sldLayoutMkLst>
        </pc:sldLayoutChg>
        <pc:sldLayoutChg chg="del">
          <pc:chgData name="Nathan Morrison" userId="a8088875ec538e5b" providerId="LiveId" clId="{D25752C1-6071-44B7-AD1E-487D33C74D3B}" dt="2021-05-13T21:14:24.313" v="31" actId="2696"/>
          <pc:sldLayoutMkLst>
            <pc:docMk/>
            <pc:sldMasterMk cId="0" sldId="2147483901"/>
            <pc:sldLayoutMk cId="2746779272" sldId="2147483909"/>
          </pc:sldLayoutMkLst>
        </pc:sldLayoutChg>
        <pc:sldLayoutChg chg="del">
          <pc:chgData name="Nathan Morrison" userId="a8088875ec538e5b" providerId="LiveId" clId="{D25752C1-6071-44B7-AD1E-487D33C74D3B}" dt="2021-05-13T21:14:24.313" v="32" actId="2696"/>
          <pc:sldLayoutMkLst>
            <pc:docMk/>
            <pc:sldMasterMk cId="0" sldId="2147483901"/>
            <pc:sldLayoutMk cId="515215821" sldId="2147483910"/>
          </pc:sldLayoutMkLst>
        </pc:sldLayoutChg>
        <pc:sldLayoutChg chg="del">
          <pc:chgData name="Nathan Morrison" userId="a8088875ec538e5b" providerId="LiveId" clId="{D25752C1-6071-44B7-AD1E-487D33C74D3B}" dt="2021-05-13T21:14:24.314" v="33" actId="2696"/>
          <pc:sldLayoutMkLst>
            <pc:docMk/>
            <pc:sldMasterMk cId="0" sldId="2147483901"/>
            <pc:sldLayoutMk cId="586754584" sldId="2147483911"/>
          </pc:sldLayoutMkLst>
        </pc:sldLayoutChg>
        <pc:sldLayoutChg chg="del">
          <pc:chgData name="Nathan Morrison" userId="a8088875ec538e5b" providerId="LiveId" clId="{D25752C1-6071-44B7-AD1E-487D33C74D3B}" dt="2021-05-13T21:14:24.314" v="34" actId="2696"/>
          <pc:sldLayoutMkLst>
            <pc:docMk/>
            <pc:sldMasterMk cId="0" sldId="2147483901"/>
            <pc:sldLayoutMk cId="392138425" sldId="2147483912"/>
          </pc:sldLayoutMkLst>
        </pc:sldLayoutChg>
      </pc:sldMasterChg>
      <pc:sldMasterChg chg="del delSldLayout">
        <pc:chgData name="Nathan Morrison" userId="a8088875ec538e5b" providerId="LiveId" clId="{D25752C1-6071-44B7-AD1E-487D33C74D3B}" dt="2021-05-13T21:14:24.379" v="155" actId="2696"/>
        <pc:sldMasterMkLst>
          <pc:docMk/>
          <pc:sldMasterMk cId="0" sldId="2147483913"/>
        </pc:sldMasterMkLst>
        <pc:sldLayoutChg chg="del">
          <pc:chgData name="Nathan Morrison" userId="a8088875ec538e5b" providerId="LiveId" clId="{D25752C1-6071-44B7-AD1E-487D33C74D3B}" dt="2021-05-13T21:14:24.374" v="144" actId="2696"/>
          <pc:sldLayoutMkLst>
            <pc:docMk/>
            <pc:sldMasterMk cId="0" sldId="2147483913"/>
            <pc:sldLayoutMk cId="1984248341" sldId="2147483914"/>
          </pc:sldLayoutMkLst>
        </pc:sldLayoutChg>
        <pc:sldLayoutChg chg="del">
          <pc:chgData name="Nathan Morrison" userId="a8088875ec538e5b" providerId="LiveId" clId="{D25752C1-6071-44B7-AD1E-487D33C74D3B}" dt="2021-05-13T21:14:24.374" v="145" actId="2696"/>
          <pc:sldLayoutMkLst>
            <pc:docMk/>
            <pc:sldMasterMk cId="0" sldId="2147483913"/>
            <pc:sldLayoutMk cId="1149000351" sldId="2147483915"/>
          </pc:sldLayoutMkLst>
        </pc:sldLayoutChg>
        <pc:sldLayoutChg chg="del">
          <pc:chgData name="Nathan Morrison" userId="a8088875ec538e5b" providerId="LiveId" clId="{D25752C1-6071-44B7-AD1E-487D33C74D3B}" dt="2021-05-13T21:14:24.374" v="146" actId="2696"/>
          <pc:sldLayoutMkLst>
            <pc:docMk/>
            <pc:sldMasterMk cId="0" sldId="2147483913"/>
            <pc:sldLayoutMk cId="3234951749" sldId="2147483916"/>
          </pc:sldLayoutMkLst>
        </pc:sldLayoutChg>
        <pc:sldLayoutChg chg="del">
          <pc:chgData name="Nathan Morrison" userId="a8088875ec538e5b" providerId="LiveId" clId="{D25752C1-6071-44B7-AD1E-487D33C74D3B}" dt="2021-05-13T21:14:24.375" v="147" actId="2696"/>
          <pc:sldLayoutMkLst>
            <pc:docMk/>
            <pc:sldMasterMk cId="0" sldId="2147483913"/>
            <pc:sldLayoutMk cId="1075412483" sldId="2147483917"/>
          </pc:sldLayoutMkLst>
        </pc:sldLayoutChg>
        <pc:sldLayoutChg chg="del">
          <pc:chgData name="Nathan Morrison" userId="a8088875ec538e5b" providerId="LiveId" clId="{D25752C1-6071-44B7-AD1E-487D33C74D3B}" dt="2021-05-13T21:14:24.376" v="148" actId="2696"/>
          <pc:sldLayoutMkLst>
            <pc:docMk/>
            <pc:sldMasterMk cId="0" sldId="2147483913"/>
            <pc:sldLayoutMk cId="782149074" sldId="2147483918"/>
          </pc:sldLayoutMkLst>
        </pc:sldLayoutChg>
        <pc:sldLayoutChg chg="del">
          <pc:chgData name="Nathan Morrison" userId="a8088875ec538e5b" providerId="LiveId" clId="{D25752C1-6071-44B7-AD1E-487D33C74D3B}" dt="2021-05-13T21:14:24.376" v="149" actId="2696"/>
          <pc:sldLayoutMkLst>
            <pc:docMk/>
            <pc:sldMasterMk cId="0" sldId="2147483913"/>
            <pc:sldLayoutMk cId="1517107652" sldId="2147483919"/>
          </pc:sldLayoutMkLst>
        </pc:sldLayoutChg>
        <pc:sldLayoutChg chg="del">
          <pc:chgData name="Nathan Morrison" userId="a8088875ec538e5b" providerId="LiveId" clId="{D25752C1-6071-44B7-AD1E-487D33C74D3B}" dt="2021-05-13T21:14:24.376" v="150" actId="2696"/>
          <pc:sldLayoutMkLst>
            <pc:docMk/>
            <pc:sldMasterMk cId="0" sldId="2147483913"/>
            <pc:sldLayoutMk cId="2546150884" sldId="2147483920"/>
          </pc:sldLayoutMkLst>
        </pc:sldLayoutChg>
        <pc:sldLayoutChg chg="del">
          <pc:chgData name="Nathan Morrison" userId="a8088875ec538e5b" providerId="LiveId" clId="{D25752C1-6071-44B7-AD1E-487D33C74D3B}" dt="2021-05-13T21:14:24.377" v="151" actId="2696"/>
          <pc:sldLayoutMkLst>
            <pc:docMk/>
            <pc:sldMasterMk cId="0" sldId="2147483913"/>
            <pc:sldLayoutMk cId="3264857045" sldId="2147483921"/>
          </pc:sldLayoutMkLst>
        </pc:sldLayoutChg>
        <pc:sldLayoutChg chg="del">
          <pc:chgData name="Nathan Morrison" userId="a8088875ec538e5b" providerId="LiveId" clId="{D25752C1-6071-44B7-AD1E-487D33C74D3B}" dt="2021-05-13T21:14:24.377" v="152" actId="2696"/>
          <pc:sldLayoutMkLst>
            <pc:docMk/>
            <pc:sldMasterMk cId="0" sldId="2147483913"/>
            <pc:sldLayoutMk cId="2839566360" sldId="2147483922"/>
          </pc:sldLayoutMkLst>
        </pc:sldLayoutChg>
        <pc:sldLayoutChg chg="del">
          <pc:chgData name="Nathan Morrison" userId="a8088875ec538e5b" providerId="LiveId" clId="{D25752C1-6071-44B7-AD1E-487D33C74D3B}" dt="2021-05-13T21:14:24.378" v="153" actId="2696"/>
          <pc:sldLayoutMkLst>
            <pc:docMk/>
            <pc:sldMasterMk cId="0" sldId="2147483913"/>
            <pc:sldLayoutMk cId="4007425212" sldId="2147483923"/>
          </pc:sldLayoutMkLst>
        </pc:sldLayoutChg>
        <pc:sldLayoutChg chg="del">
          <pc:chgData name="Nathan Morrison" userId="a8088875ec538e5b" providerId="LiveId" clId="{D25752C1-6071-44B7-AD1E-487D33C74D3B}" dt="2021-05-13T21:14:24.378" v="154" actId="2696"/>
          <pc:sldLayoutMkLst>
            <pc:docMk/>
            <pc:sldMasterMk cId="0" sldId="2147483913"/>
            <pc:sldLayoutMk cId="2111893458" sldId="2147483924"/>
          </pc:sldLayoutMkLst>
        </pc:sldLayoutChg>
      </pc:sldMasterChg>
      <pc:sldMasterChg chg="del delSldLayout">
        <pc:chgData name="Nathan Morrison" userId="a8088875ec538e5b" providerId="LiveId" clId="{D25752C1-6071-44B7-AD1E-487D33C74D3B}" dt="2021-05-13T21:14:24.435" v="263" actId="2696"/>
        <pc:sldMasterMkLst>
          <pc:docMk/>
          <pc:sldMasterMk cId="0" sldId="2147483925"/>
        </pc:sldMasterMkLst>
        <pc:sldLayoutChg chg="del">
          <pc:chgData name="Nathan Morrison" userId="a8088875ec538e5b" providerId="LiveId" clId="{D25752C1-6071-44B7-AD1E-487D33C74D3B}" dt="2021-05-13T21:14:24.429" v="252" actId="2696"/>
          <pc:sldLayoutMkLst>
            <pc:docMk/>
            <pc:sldMasterMk cId="0" sldId="2147483925"/>
            <pc:sldLayoutMk cId="3612303371" sldId="2147483926"/>
          </pc:sldLayoutMkLst>
        </pc:sldLayoutChg>
        <pc:sldLayoutChg chg="del">
          <pc:chgData name="Nathan Morrison" userId="a8088875ec538e5b" providerId="LiveId" clId="{D25752C1-6071-44B7-AD1E-487D33C74D3B}" dt="2021-05-13T21:14:24.429" v="253" actId="2696"/>
          <pc:sldLayoutMkLst>
            <pc:docMk/>
            <pc:sldMasterMk cId="0" sldId="2147483925"/>
            <pc:sldLayoutMk cId="1573172024" sldId="2147483927"/>
          </pc:sldLayoutMkLst>
        </pc:sldLayoutChg>
        <pc:sldLayoutChg chg="del">
          <pc:chgData name="Nathan Morrison" userId="a8088875ec538e5b" providerId="LiveId" clId="{D25752C1-6071-44B7-AD1E-487D33C74D3B}" dt="2021-05-13T21:14:24.430" v="254" actId="2696"/>
          <pc:sldLayoutMkLst>
            <pc:docMk/>
            <pc:sldMasterMk cId="0" sldId="2147483925"/>
            <pc:sldLayoutMk cId="200289093" sldId="2147483928"/>
          </pc:sldLayoutMkLst>
        </pc:sldLayoutChg>
        <pc:sldLayoutChg chg="del">
          <pc:chgData name="Nathan Morrison" userId="a8088875ec538e5b" providerId="LiveId" clId="{D25752C1-6071-44B7-AD1E-487D33C74D3B}" dt="2021-05-13T21:14:24.430" v="255" actId="2696"/>
          <pc:sldLayoutMkLst>
            <pc:docMk/>
            <pc:sldMasterMk cId="0" sldId="2147483925"/>
            <pc:sldLayoutMk cId="4169689870" sldId="2147483929"/>
          </pc:sldLayoutMkLst>
        </pc:sldLayoutChg>
        <pc:sldLayoutChg chg="del">
          <pc:chgData name="Nathan Morrison" userId="a8088875ec538e5b" providerId="LiveId" clId="{D25752C1-6071-44B7-AD1E-487D33C74D3B}" dt="2021-05-13T21:14:24.431" v="256" actId="2696"/>
          <pc:sldLayoutMkLst>
            <pc:docMk/>
            <pc:sldMasterMk cId="0" sldId="2147483925"/>
            <pc:sldLayoutMk cId="3748334359" sldId="2147483930"/>
          </pc:sldLayoutMkLst>
        </pc:sldLayoutChg>
        <pc:sldLayoutChg chg="del">
          <pc:chgData name="Nathan Morrison" userId="a8088875ec538e5b" providerId="LiveId" clId="{D25752C1-6071-44B7-AD1E-487D33C74D3B}" dt="2021-05-13T21:14:24.431" v="257" actId="2696"/>
          <pc:sldLayoutMkLst>
            <pc:docMk/>
            <pc:sldMasterMk cId="0" sldId="2147483925"/>
            <pc:sldLayoutMk cId="1227697446" sldId="2147483931"/>
          </pc:sldLayoutMkLst>
        </pc:sldLayoutChg>
        <pc:sldLayoutChg chg="del">
          <pc:chgData name="Nathan Morrison" userId="a8088875ec538e5b" providerId="LiveId" clId="{D25752C1-6071-44B7-AD1E-487D33C74D3B}" dt="2021-05-13T21:14:24.432" v="258" actId="2696"/>
          <pc:sldLayoutMkLst>
            <pc:docMk/>
            <pc:sldMasterMk cId="0" sldId="2147483925"/>
            <pc:sldLayoutMk cId="3557696937" sldId="2147483932"/>
          </pc:sldLayoutMkLst>
        </pc:sldLayoutChg>
        <pc:sldLayoutChg chg="del">
          <pc:chgData name="Nathan Morrison" userId="a8088875ec538e5b" providerId="LiveId" clId="{D25752C1-6071-44B7-AD1E-487D33C74D3B}" dt="2021-05-13T21:14:24.432" v="259" actId="2696"/>
          <pc:sldLayoutMkLst>
            <pc:docMk/>
            <pc:sldMasterMk cId="0" sldId="2147483925"/>
            <pc:sldLayoutMk cId="2498619791" sldId="2147483933"/>
          </pc:sldLayoutMkLst>
        </pc:sldLayoutChg>
        <pc:sldLayoutChg chg="del">
          <pc:chgData name="Nathan Morrison" userId="a8088875ec538e5b" providerId="LiveId" clId="{D25752C1-6071-44B7-AD1E-487D33C74D3B}" dt="2021-05-13T21:14:24.433" v="260" actId="2696"/>
          <pc:sldLayoutMkLst>
            <pc:docMk/>
            <pc:sldMasterMk cId="0" sldId="2147483925"/>
            <pc:sldLayoutMk cId="1733574649" sldId="2147483934"/>
          </pc:sldLayoutMkLst>
        </pc:sldLayoutChg>
        <pc:sldLayoutChg chg="del">
          <pc:chgData name="Nathan Morrison" userId="a8088875ec538e5b" providerId="LiveId" clId="{D25752C1-6071-44B7-AD1E-487D33C74D3B}" dt="2021-05-13T21:14:24.433" v="261" actId="2696"/>
          <pc:sldLayoutMkLst>
            <pc:docMk/>
            <pc:sldMasterMk cId="0" sldId="2147483925"/>
            <pc:sldLayoutMk cId="3561854916" sldId="2147483935"/>
          </pc:sldLayoutMkLst>
        </pc:sldLayoutChg>
        <pc:sldLayoutChg chg="del">
          <pc:chgData name="Nathan Morrison" userId="a8088875ec538e5b" providerId="LiveId" clId="{D25752C1-6071-44B7-AD1E-487D33C74D3B}" dt="2021-05-13T21:14:24.434" v="262" actId="2696"/>
          <pc:sldLayoutMkLst>
            <pc:docMk/>
            <pc:sldMasterMk cId="0" sldId="2147483925"/>
            <pc:sldLayoutMk cId="3877879445" sldId="2147483936"/>
          </pc:sldLayoutMkLst>
        </pc:sldLayoutChg>
      </pc:sldMasterChg>
      <pc:sldMasterChg chg="del delSldLayout">
        <pc:chgData name="Nathan Morrison" userId="a8088875ec538e5b" providerId="LiveId" clId="{D25752C1-6071-44B7-AD1E-487D33C74D3B}" dt="2021-05-13T21:14:24.495" v="383" actId="2696"/>
        <pc:sldMasterMkLst>
          <pc:docMk/>
          <pc:sldMasterMk cId="0" sldId="2147483937"/>
        </pc:sldMasterMkLst>
        <pc:sldLayoutChg chg="del">
          <pc:chgData name="Nathan Morrison" userId="a8088875ec538e5b" providerId="LiveId" clId="{D25752C1-6071-44B7-AD1E-487D33C74D3B}" dt="2021-05-13T21:14:24.489" v="372" actId="2696"/>
          <pc:sldLayoutMkLst>
            <pc:docMk/>
            <pc:sldMasterMk cId="0" sldId="2147483937"/>
            <pc:sldLayoutMk cId="1455500890" sldId="2147483938"/>
          </pc:sldLayoutMkLst>
        </pc:sldLayoutChg>
        <pc:sldLayoutChg chg="del">
          <pc:chgData name="Nathan Morrison" userId="a8088875ec538e5b" providerId="LiveId" clId="{D25752C1-6071-44B7-AD1E-487D33C74D3B}" dt="2021-05-13T21:14:24.490" v="373" actId="2696"/>
          <pc:sldLayoutMkLst>
            <pc:docMk/>
            <pc:sldMasterMk cId="0" sldId="2147483937"/>
            <pc:sldLayoutMk cId="257120748" sldId="2147483939"/>
          </pc:sldLayoutMkLst>
        </pc:sldLayoutChg>
        <pc:sldLayoutChg chg="del">
          <pc:chgData name="Nathan Morrison" userId="a8088875ec538e5b" providerId="LiveId" clId="{D25752C1-6071-44B7-AD1E-487D33C74D3B}" dt="2021-05-13T21:14:24.490" v="374" actId="2696"/>
          <pc:sldLayoutMkLst>
            <pc:docMk/>
            <pc:sldMasterMk cId="0" sldId="2147483937"/>
            <pc:sldLayoutMk cId="1801845230" sldId="2147483940"/>
          </pc:sldLayoutMkLst>
        </pc:sldLayoutChg>
        <pc:sldLayoutChg chg="del">
          <pc:chgData name="Nathan Morrison" userId="a8088875ec538e5b" providerId="LiveId" clId="{D25752C1-6071-44B7-AD1E-487D33C74D3B}" dt="2021-05-13T21:14:24.491" v="375" actId="2696"/>
          <pc:sldLayoutMkLst>
            <pc:docMk/>
            <pc:sldMasterMk cId="0" sldId="2147483937"/>
            <pc:sldLayoutMk cId="3055574395" sldId="2147483941"/>
          </pc:sldLayoutMkLst>
        </pc:sldLayoutChg>
        <pc:sldLayoutChg chg="del">
          <pc:chgData name="Nathan Morrison" userId="a8088875ec538e5b" providerId="LiveId" clId="{D25752C1-6071-44B7-AD1E-487D33C74D3B}" dt="2021-05-13T21:14:24.491" v="376" actId="2696"/>
          <pc:sldLayoutMkLst>
            <pc:docMk/>
            <pc:sldMasterMk cId="0" sldId="2147483937"/>
            <pc:sldLayoutMk cId="2402128797" sldId="2147483942"/>
          </pc:sldLayoutMkLst>
        </pc:sldLayoutChg>
        <pc:sldLayoutChg chg="del">
          <pc:chgData name="Nathan Morrison" userId="a8088875ec538e5b" providerId="LiveId" clId="{D25752C1-6071-44B7-AD1E-487D33C74D3B}" dt="2021-05-13T21:14:24.492" v="377" actId="2696"/>
          <pc:sldLayoutMkLst>
            <pc:docMk/>
            <pc:sldMasterMk cId="0" sldId="2147483937"/>
            <pc:sldLayoutMk cId="3644323488" sldId="2147483943"/>
          </pc:sldLayoutMkLst>
        </pc:sldLayoutChg>
        <pc:sldLayoutChg chg="del">
          <pc:chgData name="Nathan Morrison" userId="a8088875ec538e5b" providerId="LiveId" clId="{D25752C1-6071-44B7-AD1E-487D33C74D3B}" dt="2021-05-13T21:14:24.492" v="378" actId="2696"/>
          <pc:sldLayoutMkLst>
            <pc:docMk/>
            <pc:sldMasterMk cId="0" sldId="2147483937"/>
            <pc:sldLayoutMk cId="3726226575" sldId="2147483944"/>
          </pc:sldLayoutMkLst>
        </pc:sldLayoutChg>
        <pc:sldLayoutChg chg="del">
          <pc:chgData name="Nathan Morrison" userId="a8088875ec538e5b" providerId="LiveId" clId="{D25752C1-6071-44B7-AD1E-487D33C74D3B}" dt="2021-05-13T21:14:24.493" v="379" actId="2696"/>
          <pc:sldLayoutMkLst>
            <pc:docMk/>
            <pc:sldMasterMk cId="0" sldId="2147483937"/>
            <pc:sldLayoutMk cId="1684079583" sldId="2147483945"/>
          </pc:sldLayoutMkLst>
        </pc:sldLayoutChg>
        <pc:sldLayoutChg chg="del">
          <pc:chgData name="Nathan Morrison" userId="a8088875ec538e5b" providerId="LiveId" clId="{D25752C1-6071-44B7-AD1E-487D33C74D3B}" dt="2021-05-13T21:14:24.493" v="380" actId="2696"/>
          <pc:sldLayoutMkLst>
            <pc:docMk/>
            <pc:sldMasterMk cId="0" sldId="2147483937"/>
            <pc:sldLayoutMk cId="4246104354" sldId="2147483946"/>
          </pc:sldLayoutMkLst>
        </pc:sldLayoutChg>
        <pc:sldLayoutChg chg="del">
          <pc:chgData name="Nathan Morrison" userId="a8088875ec538e5b" providerId="LiveId" clId="{D25752C1-6071-44B7-AD1E-487D33C74D3B}" dt="2021-05-13T21:14:24.493" v="381" actId="2696"/>
          <pc:sldLayoutMkLst>
            <pc:docMk/>
            <pc:sldMasterMk cId="0" sldId="2147483937"/>
            <pc:sldLayoutMk cId="1341416259" sldId="2147483947"/>
          </pc:sldLayoutMkLst>
        </pc:sldLayoutChg>
        <pc:sldLayoutChg chg="del">
          <pc:chgData name="Nathan Morrison" userId="a8088875ec538e5b" providerId="LiveId" clId="{D25752C1-6071-44B7-AD1E-487D33C74D3B}" dt="2021-05-13T21:14:24.494" v="382" actId="2696"/>
          <pc:sldLayoutMkLst>
            <pc:docMk/>
            <pc:sldMasterMk cId="0" sldId="2147483937"/>
            <pc:sldLayoutMk cId="984324554" sldId="2147483948"/>
          </pc:sldLayoutMkLst>
        </pc:sldLayoutChg>
      </pc:sldMasterChg>
      <pc:sldMasterChg chg="del delSldLayout">
        <pc:chgData name="Nathan Morrison" userId="a8088875ec538e5b" providerId="LiveId" clId="{D25752C1-6071-44B7-AD1E-487D33C74D3B}" dt="2021-05-13T21:14:24.339" v="83" actId="2696"/>
        <pc:sldMasterMkLst>
          <pc:docMk/>
          <pc:sldMasterMk cId="0" sldId="2147483949"/>
        </pc:sldMasterMkLst>
        <pc:sldLayoutChg chg="del">
          <pc:chgData name="Nathan Morrison" userId="a8088875ec538e5b" providerId="LiveId" clId="{D25752C1-6071-44B7-AD1E-487D33C74D3B}" dt="2021-05-13T21:14:24.333" v="72" actId="2696"/>
          <pc:sldLayoutMkLst>
            <pc:docMk/>
            <pc:sldMasterMk cId="0" sldId="2147483949"/>
            <pc:sldLayoutMk cId="1725633493" sldId="2147483950"/>
          </pc:sldLayoutMkLst>
        </pc:sldLayoutChg>
        <pc:sldLayoutChg chg="del">
          <pc:chgData name="Nathan Morrison" userId="a8088875ec538e5b" providerId="LiveId" clId="{D25752C1-6071-44B7-AD1E-487D33C74D3B}" dt="2021-05-13T21:14:24.334" v="73" actId="2696"/>
          <pc:sldLayoutMkLst>
            <pc:docMk/>
            <pc:sldMasterMk cId="0" sldId="2147483949"/>
            <pc:sldLayoutMk cId="2799146635" sldId="2147483951"/>
          </pc:sldLayoutMkLst>
        </pc:sldLayoutChg>
        <pc:sldLayoutChg chg="del">
          <pc:chgData name="Nathan Morrison" userId="a8088875ec538e5b" providerId="LiveId" clId="{D25752C1-6071-44B7-AD1E-487D33C74D3B}" dt="2021-05-13T21:14:24.334" v="74" actId="2696"/>
          <pc:sldLayoutMkLst>
            <pc:docMk/>
            <pc:sldMasterMk cId="0" sldId="2147483949"/>
            <pc:sldLayoutMk cId="1363931271" sldId="2147483952"/>
          </pc:sldLayoutMkLst>
        </pc:sldLayoutChg>
        <pc:sldLayoutChg chg="del">
          <pc:chgData name="Nathan Morrison" userId="a8088875ec538e5b" providerId="LiveId" clId="{D25752C1-6071-44B7-AD1E-487D33C74D3B}" dt="2021-05-13T21:14:24.335" v="75" actId="2696"/>
          <pc:sldLayoutMkLst>
            <pc:docMk/>
            <pc:sldMasterMk cId="0" sldId="2147483949"/>
            <pc:sldLayoutMk cId="3115539991" sldId="2147483953"/>
          </pc:sldLayoutMkLst>
        </pc:sldLayoutChg>
        <pc:sldLayoutChg chg="del">
          <pc:chgData name="Nathan Morrison" userId="a8088875ec538e5b" providerId="LiveId" clId="{D25752C1-6071-44B7-AD1E-487D33C74D3B}" dt="2021-05-13T21:14:24.335" v="76" actId="2696"/>
          <pc:sldLayoutMkLst>
            <pc:docMk/>
            <pc:sldMasterMk cId="0" sldId="2147483949"/>
            <pc:sldLayoutMk cId="1555119804" sldId="2147483954"/>
          </pc:sldLayoutMkLst>
        </pc:sldLayoutChg>
        <pc:sldLayoutChg chg="del">
          <pc:chgData name="Nathan Morrison" userId="a8088875ec538e5b" providerId="LiveId" clId="{D25752C1-6071-44B7-AD1E-487D33C74D3B}" dt="2021-05-13T21:14:24.336" v="77" actId="2696"/>
          <pc:sldLayoutMkLst>
            <pc:docMk/>
            <pc:sldMasterMk cId="0" sldId="2147483949"/>
            <pc:sldLayoutMk cId="2168652816" sldId="2147483955"/>
          </pc:sldLayoutMkLst>
        </pc:sldLayoutChg>
        <pc:sldLayoutChg chg="del">
          <pc:chgData name="Nathan Morrison" userId="a8088875ec538e5b" providerId="LiveId" clId="{D25752C1-6071-44B7-AD1E-487D33C74D3B}" dt="2021-05-13T21:14:24.336" v="78" actId="2696"/>
          <pc:sldLayoutMkLst>
            <pc:docMk/>
            <pc:sldMasterMk cId="0" sldId="2147483949"/>
            <pc:sldLayoutMk cId="3567082763" sldId="2147483956"/>
          </pc:sldLayoutMkLst>
        </pc:sldLayoutChg>
        <pc:sldLayoutChg chg="del">
          <pc:chgData name="Nathan Morrison" userId="a8088875ec538e5b" providerId="LiveId" clId="{D25752C1-6071-44B7-AD1E-487D33C74D3B}" dt="2021-05-13T21:14:24.337" v="79" actId="2696"/>
          <pc:sldLayoutMkLst>
            <pc:docMk/>
            <pc:sldMasterMk cId="0" sldId="2147483949"/>
            <pc:sldLayoutMk cId="3898132608" sldId="2147483957"/>
          </pc:sldLayoutMkLst>
        </pc:sldLayoutChg>
        <pc:sldLayoutChg chg="del">
          <pc:chgData name="Nathan Morrison" userId="a8088875ec538e5b" providerId="LiveId" clId="{D25752C1-6071-44B7-AD1E-487D33C74D3B}" dt="2021-05-13T21:14:24.337" v="80" actId="2696"/>
          <pc:sldLayoutMkLst>
            <pc:docMk/>
            <pc:sldMasterMk cId="0" sldId="2147483949"/>
            <pc:sldLayoutMk cId="101972744" sldId="2147483958"/>
          </pc:sldLayoutMkLst>
        </pc:sldLayoutChg>
        <pc:sldLayoutChg chg="del">
          <pc:chgData name="Nathan Morrison" userId="a8088875ec538e5b" providerId="LiveId" clId="{D25752C1-6071-44B7-AD1E-487D33C74D3B}" dt="2021-05-13T21:14:24.337" v="81" actId="2696"/>
          <pc:sldLayoutMkLst>
            <pc:docMk/>
            <pc:sldMasterMk cId="0" sldId="2147483949"/>
            <pc:sldLayoutMk cId="774921864" sldId="2147483959"/>
          </pc:sldLayoutMkLst>
        </pc:sldLayoutChg>
        <pc:sldLayoutChg chg="del">
          <pc:chgData name="Nathan Morrison" userId="a8088875ec538e5b" providerId="LiveId" clId="{D25752C1-6071-44B7-AD1E-487D33C74D3B}" dt="2021-05-13T21:14:24.338" v="82" actId="2696"/>
          <pc:sldLayoutMkLst>
            <pc:docMk/>
            <pc:sldMasterMk cId="0" sldId="2147483949"/>
            <pc:sldLayoutMk cId="1935117545" sldId="2147483960"/>
          </pc:sldLayoutMkLst>
        </pc:sldLayoutChg>
      </pc:sldMasterChg>
      <pc:sldMasterChg chg="del delSldLayout">
        <pc:chgData name="Nathan Morrison" userId="a8088875ec538e5b" providerId="LiveId" clId="{D25752C1-6071-44B7-AD1E-487D33C74D3B}" dt="2021-05-13T21:14:24.404" v="203" actId="2696"/>
        <pc:sldMasterMkLst>
          <pc:docMk/>
          <pc:sldMasterMk cId="0" sldId="2147483961"/>
        </pc:sldMasterMkLst>
        <pc:sldLayoutChg chg="del">
          <pc:chgData name="Nathan Morrison" userId="a8088875ec538e5b" providerId="LiveId" clId="{D25752C1-6071-44B7-AD1E-487D33C74D3B}" dt="2021-05-13T21:14:24.399" v="192" actId="2696"/>
          <pc:sldLayoutMkLst>
            <pc:docMk/>
            <pc:sldMasterMk cId="0" sldId="2147483961"/>
            <pc:sldLayoutMk cId="3824959874" sldId="2147483962"/>
          </pc:sldLayoutMkLst>
        </pc:sldLayoutChg>
        <pc:sldLayoutChg chg="del">
          <pc:chgData name="Nathan Morrison" userId="a8088875ec538e5b" providerId="LiveId" clId="{D25752C1-6071-44B7-AD1E-487D33C74D3B}" dt="2021-05-13T21:14:24.399" v="193" actId="2696"/>
          <pc:sldLayoutMkLst>
            <pc:docMk/>
            <pc:sldMasterMk cId="0" sldId="2147483961"/>
            <pc:sldLayoutMk cId="4031953034" sldId="2147483963"/>
          </pc:sldLayoutMkLst>
        </pc:sldLayoutChg>
        <pc:sldLayoutChg chg="del">
          <pc:chgData name="Nathan Morrison" userId="a8088875ec538e5b" providerId="LiveId" clId="{D25752C1-6071-44B7-AD1E-487D33C74D3B}" dt="2021-05-13T21:14:24.400" v="194" actId="2696"/>
          <pc:sldLayoutMkLst>
            <pc:docMk/>
            <pc:sldMasterMk cId="0" sldId="2147483961"/>
            <pc:sldLayoutMk cId="1848157592" sldId="2147483964"/>
          </pc:sldLayoutMkLst>
        </pc:sldLayoutChg>
        <pc:sldLayoutChg chg="del">
          <pc:chgData name="Nathan Morrison" userId="a8088875ec538e5b" providerId="LiveId" clId="{D25752C1-6071-44B7-AD1E-487D33C74D3B}" dt="2021-05-13T21:14:24.400" v="195" actId="2696"/>
          <pc:sldLayoutMkLst>
            <pc:docMk/>
            <pc:sldMasterMk cId="0" sldId="2147483961"/>
            <pc:sldLayoutMk cId="3028689689" sldId="2147483965"/>
          </pc:sldLayoutMkLst>
        </pc:sldLayoutChg>
        <pc:sldLayoutChg chg="del">
          <pc:chgData name="Nathan Morrison" userId="a8088875ec538e5b" providerId="LiveId" clId="{D25752C1-6071-44B7-AD1E-487D33C74D3B}" dt="2021-05-13T21:14:24.401" v="196" actId="2696"/>
          <pc:sldLayoutMkLst>
            <pc:docMk/>
            <pc:sldMasterMk cId="0" sldId="2147483961"/>
            <pc:sldLayoutMk cId="645122839" sldId="2147483966"/>
          </pc:sldLayoutMkLst>
        </pc:sldLayoutChg>
        <pc:sldLayoutChg chg="del">
          <pc:chgData name="Nathan Morrison" userId="a8088875ec538e5b" providerId="LiveId" clId="{D25752C1-6071-44B7-AD1E-487D33C74D3B}" dt="2021-05-13T21:14:24.401" v="197" actId="2696"/>
          <pc:sldLayoutMkLst>
            <pc:docMk/>
            <pc:sldMasterMk cId="0" sldId="2147483961"/>
            <pc:sldLayoutMk cId="3992660843" sldId="2147483967"/>
          </pc:sldLayoutMkLst>
        </pc:sldLayoutChg>
        <pc:sldLayoutChg chg="del">
          <pc:chgData name="Nathan Morrison" userId="a8088875ec538e5b" providerId="LiveId" clId="{D25752C1-6071-44B7-AD1E-487D33C74D3B}" dt="2021-05-13T21:14:24.402" v="198" actId="2696"/>
          <pc:sldLayoutMkLst>
            <pc:docMk/>
            <pc:sldMasterMk cId="0" sldId="2147483961"/>
            <pc:sldLayoutMk cId="1117907996" sldId="2147483968"/>
          </pc:sldLayoutMkLst>
        </pc:sldLayoutChg>
        <pc:sldLayoutChg chg="del">
          <pc:chgData name="Nathan Morrison" userId="a8088875ec538e5b" providerId="LiveId" clId="{D25752C1-6071-44B7-AD1E-487D33C74D3B}" dt="2021-05-13T21:14:24.402" v="199" actId="2696"/>
          <pc:sldLayoutMkLst>
            <pc:docMk/>
            <pc:sldMasterMk cId="0" sldId="2147483961"/>
            <pc:sldLayoutMk cId="398864037" sldId="2147483969"/>
          </pc:sldLayoutMkLst>
        </pc:sldLayoutChg>
        <pc:sldLayoutChg chg="del">
          <pc:chgData name="Nathan Morrison" userId="a8088875ec538e5b" providerId="LiveId" clId="{D25752C1-6071-44B7-AD1E-487D33C74D3B}" dt="2021-05-13T21:14:24.403" v="200" actId="2696"/>
          <pc:sldLayoutMkLst>
            <pc:docMk/>
            <pc:sldMasterMk cId="0" sldId="2147483961"/>
            <pc:sldLayoutMk cId="4026455216" sldId="2147483970"/>
          </pc:sldLayoutMkLst>
        </pc:sldLayoutChg>
        <pc:sldLayoutChg chg="del">
          <pc:chgData name="Nathan Morrison" userId="a8088875ec538e5b" providerId="LiveId" clId="{D25752C1-6071-44B7-AD1E-487D33C74D3B}" dt="2021-05-13T21:14:24.403" v="201" actId="2696"/>
          <pc:sldLayoutMkLst>
            <pc:docMk/>
            <pc:sldMasterMk cId="0" sldId="2147483961"/>
            <pc:sldLayoutMk cId="778162529" sldId="2147483971"/>
          </pc:sldLayoutMkLst>
        </pc:sldLayoutChg>
        <pc:sldLayoutChg chg="del">
          <pc:chgData name="Nathan Morrison" userId="a8088875ec538e5b" providerId="LiveId" clId="{D25752C1-6071-44B7-AD1E-487D33C74D3B}" dt="2021-05-13T21:14:24.403" v="202" actId="2696"/>
          <pc:sldLayoutMkLst>
            <pc:docMk/>
            <pc:sldMasterMk cId="0" sldId="2147483961"/>
            <pc:sldLayoutMk cId="4245596726" sldId="2147483972"/>
          </pc:sldLayoutMkLst>
        </pc:sldLayoutChg>
      </pc:sldMasterChg>
      <pc:sldMasterChg chg="del delSldLayout">
        <pc:chgData name="Nathan Morrison" userId="a8088875ec538e5b" providerId="LiveId" clId="{D25752C1-6071-44B7-AD1E-487D33C74D3B}" dt="2021-05-13T21:14:24.459" v="311" actId="2696"/>
        <pc:sldMasterMkLst>
          <pc:docMk/>
          <pc:sldMasterMk cId="0" sldId="2147483973"/>
        </pc:sldMasterMkLst>
        <pc:sldLayoutChg chg="del">
          <pc:chgData name="Nathan Morrison" userId="a8088875ec538e5b" providerId="LiveId" clId="{D25752C1-6071-44B7-AD1E-487D33C74D3B}" dt="2021-05-13T21:14:24.453" v="300" actId="2696"/>
          <pc:sldLayoutMkLst>
            <pc:docMk/>
            <pc:sldMasterMk cId="0" sldId="2147483973"/>
            <pc:sldLayoutMk cId="294890470" sldId="2147483974"/>
          </pc:sldLayoutMkLst>
        </pc:sldLayoutChg>
        <pc:sldLayoutChg chg="del">
          <pc:chgData name="Nathan Morrison" userId="a8088875ec538e5b" providerId="LiveId" clId="{D25752C1-6071-44B7-AD1E-487D33C74D3B}" dt="2021-05-13T21:14:24.454" v="301" actId="2696"/>
          <pc:sldLayoutMkLst>
            <pc:docMk/>
            <pc:sldMasterMk cId="0" sldId="2147483973"/>
            <pc:sldLayoutMk cId="1397067292" sldId="2147483975"/>
          </pc:sldLayoutMkLst>
        </pc:sldLayoutChg>
        <pc:sldLayoutChg chg="del">
          <pc:chgData name="Nathan Morrison" userId="a8088875ec538e5b" providerId="LiveId" clId="{D25752C1-6071-44B7-AD1E-487D33C74D3B}" dt="2021-05-13T21:14:24.454" v="302" actId="2696"/>
          <pc:sldLayoutMkLst>
            <pc:docMk/>
            <pc:sldMasterMk cId="0" sldId="2147483973"/>
            <pc:sldLayoutMk cId="4150857896" sldId="2147483976"/>
          </pc:sldLayoutMkLst>
        </pc:sldLayoutChg>
        <pc:sldLayoutChg chg="del">
          <pc:chgData name="Nathan Morrison" userId="a8088875ec538e5b" providerId="LiveId" clId="{D25752C1-6071-44B7-AD1E-487D33C74D3B}" dt="2021-05-13T21:14:24.455" v="303" actId="2696"/>
          <pc:sldLayoutMkLst>
            <pc:docMk/>
            <pc:sldMasterMk cId="0" sldId="2147483973"/>
            <pc:sldLayoutMk cId="2901300152" sldId="2147483977"/>
          </pc:sldLayoutMkLst>
        </pc:sldLayoutChg>
        <pc:sldLayoutChg chg="del">
          <pc:chgData name="Nathan Morrison" userId="a8088875ec538e5b" providerId="LiveId" clId="{D25752C1-6071-44B7-AD1E-487D33C74D3B}" dt="2021-05-13T21:14:24.455" v="304" actId="2696"/>
          <pc:sldLayoutMkLst>
            <pc:docMk/>
            <pc:sldMasterMk cId="0" sldId="2147483973"/>
            <pc:sldLayoutMk cId="2555952768" sldId="2147483978"/>
          </pc:sldLayoutMkLst>
        </pc:sldLayoutChg>
        <pc:sldLayoutChg chg="del">
          <pc:chgData name="Nathan Morrison" userId="a8088875ec538e5b" providerId="LiveId" clId="{D25752C1-6071-44B7-AD1E-487D33C74D3B}" dt="2021-05-13T21:14:24.456" v="305" actId="2696"/>
          <pc:sldLayoutMkLst>
            <pc:docMk/>
            <pc:sldMasterMk cId="0" sldId="2147483973"/>
            <pc:sldLayoutMk cId="3421025374" sldId="2147483979"/>
          </pc:sldLayoutMkLst>
        </pc:sldLayoutChg>
        <pc:sldLayoutChg chg="del">
          <pc:chgData name="Nathan Morrison" userId="a8088875ec538e5b" providerId="LiveId" clId="{D25752C1-6071-44B7-AD1E-487D33C74D3B}" dt="2021-05-13T21:14:24.456" v="306" actId="2696"/>
          <pc:sldLayoutMkLst>
            <pc:docMk/>
            <pc:sldMasterMk cId="0" sldId="2147483973"/>
            <pc:sldLayoutMk cId="1080925595" sldId="2147483980"/>
          </pc:sldLayoutMkLst>
        </pc:sldLayoutChg>
        <pc:sldLayoutChg chg="del">
          <pc:chgData name="Nathan Morrison" userId="a8088875ec538e5b" providerId="LiveId" clId="{D25752C1-6071-44B7-AD1E-487D33C74D3B}" dt="2021-05-13T21:14:24.457" v="307" actId="2696"/>
          <pc:sldLayoutMkLst>
            <pc:docMk/>
            <pc:sldMasterMk cId="0" sldId="2147483973"/>
            <pc:sldLayoutMk cId="299700308" sldId="2147483981"/>
          </pc:sldLayoutMkLst>
        </pc:sldLayoutChg>
        <pc:sldLayoutChg chg="del">
          <pc:chgData name="Nathan Morrison" userId="a8088875ec538e5b" providerId="LiveId" clId="{D25752C1-6071-44B7-AD1E-487D33C74D3B}" dt="2021-05-13T21:14:24.457" v="308" actId="2696"/>
          <pc:sldLayoutMkLst>
            <pc:docMk/>
            <pc:sldMasterMk cId="0" sldId="2147483973"/>
            <pc:sldLayoutMk cId="520167930" sldId="2147483982"/>
          </pc:sldLayoutMkLst>
        </pc:sldLayoutChg>
        <pc:sldLayoutChg chg="del">
          <pc:chgData name="Nathan Morrison" userId="a8088875ec538e5b" providerId="LiveId" clId="{D25752C1-6071-44B7-AD1E-487D33C74D3B}" dt="2021-05-13T21:14:24.457" v="309" actId="2696"/>
          <pc:sldLayoutMkLst>
            <pc:docMk/>
            <pc:sldMasterMk cId="0" sldId="2147483973"/>
            <pc:sldLayoutMk cId="1085499612" sldId="2147483983"/>
          </pc:sldLayoutMkLst>
        </pc:sldLayoutChg>
        <pc:sldLayoutChg chg="del">
          <pc:chgData name="Nathan Morrison" userId="a8088875ec538e5b" providerId="LiveId" clId="{D25752C1-6071-44B7-AD1E-487D33C74D3B}" dt="2021-05-13T21:14:24.458" v="310" actId="2696"/>
          <pc:sldLayoutMkLst>
            <pc:docMk/>
            <pc:sldMasterMk cId="0" sldId="2147483973"/>
            <pc:sldLayoutMk cId="1036338964" sldId="2147483984"/>
          </pc:sldLayoutMkLst>
        </pc:sldLayoutChg>
      </pc:sldMasterChg>
      <pc:sldMasterChg chg="del delSldLayout">
        <pc:chgData name="Nathan Morrison" userId="a8088875ec538e5b" providerId="LiveId" clId="{D25752C1-6071-44B7-AD1E-487D33C74D3B}" dt="2021-05-13T21:14:24.308" v="23" actId="2696"/>
        <pc:sldMasterMkLst>
          <pc:docMk/>
          <pc:sldMasterMk cId="0" sldId="2147483985"/>
        </pc:sldMasterMkLst>
        <pc:sldLayoutChg chg="del">
          <pc:chgData name="Nathan Morrison" userId="a8088875ec538e5b" providerId="LiveId" clId="{D25752C1-6071-44B7-AD1E-487D33C74D3B}" dt="2021-05-13T21:14:24.300" v="12" actId="2696"/>
          <pc:sldLayoutMkLst>
            <pc:docMk/>
            <pc:sldMasterMk cId="0" sldId="2147483985"/>
            <pc:sldLayoutMk cId="679811304" sldId="2147483986"/>
          </pc:sldLayoutMkLst>
        </pc:sldLayoutChg>
        <pc:sldLayoutChg chg="del">
          <pc:chgData name="Nathan Morrison" userId="a8088875ec538e5b" providerId="LiveId" clId="{D25752C1-6071-44B7-AD1E-487D33C74D3B}" dt="2021-05-13T21:14:24.301" v="13" actId="2696"/>
          <pc:sldLayoutMkLst>
            <pc:docMk/>
            <pc:sldMasterMk cId="0" sldId="2147483985"/>
            <pc:sldLayoutMk cId="1172274125" sldId="2147483987"/>
          </pc:sldLayoutMkLst>
        </pc:sldLayoutChg>
        <pc:sldLayoutChg chg="del">
          <pc:chgData name="Nathan Morrison" userId="a8088875ec538e5b" providerId="LiveId" clId="{D25752C1-6071-44B7-AD1E-487D33C74D3B}" dt="2021-05-13T21:14:24.302" v="14" actId="2696"/>
          <pc:sldLayoutMkLst>
            <pc:docMk/>
            <pc:sldMasterMk cId="0" sldId="2147483985"/>
            <pc:sldLayoutMk cId="453630502" sldId="2147483988"/>
          </pc:sldLayoutMkLst>
        </pc:sldLayoutChg>
        <pc:sldLayoutChg chg="del">
          <pc:chgData name="Nathan Morrison" userId="a8088875ec538e5b" providerId="LiveId" clId="{D25752C1-6071-44B7-AD1E-487D33C74D3B}" dt="2021-05-13T21:14:24.302" v="15" actId="2696"/>
          <pc:sldLayoutMkLst>
            <pc:docMk/>
            <pc:sldMasterMk cId="0" sldId="2147483985"/>
            <pc:sldLayoutMk cId="1638212995" sldId="2147483989"/>
          </pc:sldLayoutMkLst>
        </pc:sldLayoutChg>
        <pc:sldLayoutChg chg="del">
          <pc:chgData name="Nathan Morrison" userId="a8088875ec538e5b" providerId="LiveId" clId="{D25752C1-6071-44B7-AD1E-487D33C74D3B}" dt="2021-05-13T21:14:24.303" v="16" actId="2696"/>
          <pc:sldLayoutMkLst>
            <pc:docMk/>
            <pc:sldMasterMk cId="0" sldId="2147483985"/>
            <pc:sldLayoutMk cId="3447902505" sldId="2147483990"/>
          </pc:sldLayoutMkLst>
        </pc:sldLayoutChg>
        <pc:sldLayoutChg chg="del">
          <pc:chgData name="Nathan Morrison" userId="a8088875ec538e5b" providerId="LiveId" clId="{D25752C1-6071-44B7-AD1E-487D33C74D3B}" dt="2021-05-13T21:14:24.304" v="17" actId="2696"/>
          <pc:sldLayoutMkLst>
            <pc:docMk/>
            <pc:sldMasterMk cId="0" sldId="2147483985"/>
            <pc:sldLayoutMk cId="311329678" sldId="2147483991"/>
          </pc:sldLayoutMkLst>
        </pc:sldLayoutChg>
        <pc:sldLayoutChg chg="del">
          <pc:chgData name="Nathan Morrison" userId="a8088875ec538e5b" providerId="LiveId" clId="{D25752C1-6071-44B7-AD1E-487D33C74D3B}" dt="2021-05-13T21:14:24.304" v="18" actId="2696"/>
          <pc:sldLayoutMkLst>
            <pc:docMk/>
            <pc:sldMasterMk cId="0" sldId="2147483985"/>
            <pc:sldLayoutMk cId="2526292485" sldId="2147483992"/>
          </pc:sldLayoutMkLst>
        </pc:sldLayoutChg>
        <pc:sldLayoutChg chg="del">
          <pc:chgData name="Nathan Morrison" userId="a8088875ec538e5b" providerId="LiveId" clId="{D25752C1-6071-44B7-AD1E-487D33C74D3B}" dt="2021-05-13T21:14:24.304" v="19" actId="2696"/>
          <pc:sldLayoutMkLst>
            <pc:docMk/>
            <pc:sldMasterMk cId="0" sldId="2147483985"/>
            <pc:sldLayoutMk cId="1127406784" sldId="2147483993"/>
          </pc:sldLayoutMkLst>
        </pc:sldLayoutChg>
        <pc:sldLayoutChg chg="del">
          <pc:chgData name="Nathan Morrison" userId="a8088875ec538e5b" providerId="LiveId" clId="{D25752C1-6071-44B7-AD1E-487D33C74D3B}" dt="2021-05-13T21:14:24.305" v="20" actId="2696"/>
          <pc:sldLayoutMkLst>
            <pc:docMk/>
            <pc:sldMasterMk cId="0" sldId="2147483985"/>
            <pc:sldLayoutMk cId="1203072157" sldId="2147483994"/>
          </pc:sldLayoutMkLst>
        </pc:sldLayoutChg>
        <pc:sldLayoutChg chg="del">
          <pc:chgData name="Nathan Morrison" userId="a8088875ec538e5b" providerId="LiveId" clId="{D25752C1-6071-44B7-AD1E-487D33C74D3B}" dt="2021-05-13T21:14:24.306" v="21" actId="2696"/>
          <pc:sldLayoutMkLst>
            <pc:docMk/>
            <pc:sldMasterMk cId="0" sldId="2147483985"/>
            <pc:sldLayoutMk cId="3215903336" sldId="2147483995"/>
          </pc:sldLayoutMkLst>
        </pc:sldLayoutChg>
        <pc:sldLayoutChg chg="del">
          <pc:chgData name="Nathan Morrison" userId="a8088875ec538e5b" providerId="LiveId" clId="{D25752C1-6071-44B7-AD1E-487D33C74D3B}" dt="2021-05-13T21:14:24.306" v="22" actId="2696"/>
          <pc:sldLayoutMkLst>
            <pc:docMk/>
            <pc:sldMasterMk cId="0" sldId="2147483985"/>
            <pc:sldLayoutMk cId="2502244214" sldId="2147483996"/>
          </pc:sldLayoutMkLst>
        </pc:sldLayoutChg>
      </pc:sldMasterChg>
      <pc:sldMasterChg chg="del delSldLayout">
        <pc:chgData name="Nathan Morrison" userId="a8088875ec538e5b" providerId="LiveId" clId="{D25752C1-6071-44B7-AD1E-487D33C74D3B}" dt="2021-05-13T21:14:24.373" v="143" actId="2696"/>
        <pc:sldMasterMkLst>
          <pc:docMk/>
          <pc:sldMasterMk cId="0" sldId="2147483997"/>
        </pc:sldMasterMkLst>
        <pc:sldLayoutChg chg="del">
          <pc:chgData name="Nathan Morrison" userId="a8088875ec538e5b" providerId="LiveId" clId="{D25752C1-6071-44B7-AD1E-487D33C74D3B}" dt="2021-05-13T21:14:24.364" v="132" actId="2696"/>
          <pc:sldLayoutMkLst>
            <pc:docMk/>
            <pc:sldMasterMk cId="0" sldId="2147483997"/>
            <pc:sldLayoutMk cId="2401607266" sldId="2147483998"/>
          </pc:sldLayoutMkLst>
        </pc:sldLayoutChg>
        <pc:sldLayoutChg chg="del">
          <pc:chgData name="Nathan Morrison" userId="a8088875ec538e5b" providerId="LiveId" clId="{D25752C1-6071-44B7-AD1E-487D33C74D3B}" dt="2021-05-13T21:14:24.364" v="133" actId="2696"/>
          <pc:sldLayoutMkLst>
            <pc:docMk/>
            <pc:sldMasterMk cId="0" sldId="2147483997"/>
            <pc:sldLayoutMk cId="1421338802" sldId="2147483999"/>
          </pc:sldLayoutMkLst>
        </pc:sldLayoutChg>
        <pc:sldLayoutChg chg="del">
          <pc:chgData name="Nathan Morrison" userId="a8088875ec538e5b" providerId="LiveId" clId="{D25752C1-6071-44B7-AD1E-487D33C74D3B}" dt="2021-05-13T21:14:24.365" v="134" actId="2696"/>
          <pc:sldLayoutMkLst>
            <pc:docMk/>
            <pc:sldMasterMk cId="0" sldId="2147483997"/>
            <pc:sldLayoutMk cId="1467888861" sldId="2147484000"/>
          </pc:sldLayoutMkLst>
        </pc:sldLayoutChg>
        <pc:sldLayoutChg chg="del">
          <pc:chgData name="Nathan Morrison" userId="a8088875ec538e5b" providerId="LiveId" clId="{D25752C1-6071-44B7-AD1E-487D33C74D3B}" dt="2021-05-13T21:14:24.365" v="135" actId="2696"/>
          <pc:sldLayoutMkLst>
            <pc:docMk/>
            <pc:sldMasterMk cId="0" sldId="2147483997"/>
            <pc:sldLayoutMk cId="44551408" sldId="2147484001"/>
          </pc:sldLayoutMkLst>
        </pc:sldLayoutChg>
        <pc:sldLayoutChg chg="del">
          <pc:chgData name="Nathan Morrison" userId="a8088875ec538e5b" providerId="LiveId" clId="{D25752C1-6071-44B7-AD1E-487D33C74D3B}" dt="2021-05-13T21:14:24.370" v="136" actId="2696"/>
          <pc:sldLayoutMkLst>
            <pc:docMk/>
            <pc:sldMasterMk cId="0" sldId="2147483997"/>
            <pc:sldLayoutMk cId="1646127792" sldId="2147484002"/>
          </pc:sldLayoutMkLst>
        </pc:sldLayoutChg>
        <pc:sldLayoutChg chg="del">
          <pc:chgData name="Nathan Morrison" userId="a8088875ec538e5b" providerId="LiveId" clId="{D25752C1-6071-44B7-AD1E-487D33C74D3B}" dt="2021-05-13T21:14:24.370" v="137" actId="2696"/>
          <pc:sldLayoutMkLst>
            <pc:docMk/>
            <pc:sldMasterMk cId="0" sldId="2147483997"/>
            <pc:sldLayoutMk cId="2737794102" sldId="2147484003"/>
          </pc:sldLayoutMkLst>
        </pc:sldLayoutChg>
        <pc:sldLayoutChg chg="del">
          <pc:chgData name="Nathan Morrison" userId="a8088875ec538e5b" providerId="LiveId" clId="{D25752C1-6071-44B7-AD1E-487D33C74D3B}" dt="2021-05-13T21:14:24.370" v="138" actId="2696"/>
          <pc:sldLayoutMkLst>
            <pc:docMk/>
            <pc:sldMasterMk cId="0" sldId="2147483997"/>
            <pc:sldLayoutMk cId="3576152353" sldId="2147484004"/>
          </pc:sldLayoutMkLst>
        </pc:sldLayoutChg>
        <pc:sldLayoutChg chg="del">
          <pc:chgData name="Nathan Morrison" userId="a8088875ec538e5b" providerId="LiveId" clId="{D25752C1-6071-44B7-AD1E-487D33C74D3B}" dt="2021-05-13T21:14:24.371" v="139" actId="2696"/>
          <pc:sldLayoutMkLst>
            <pc:docMk/>
            <pc:sldMasterMk cId="0" sldId="2147483997"/>
            <pc:sldLayoutMk cId="332349393" sldId="2147484005"/>
          </pc:sldLayoutMkLst>
        </pc:sldLayoutChg>
        <pc:sldLayoutChg chg="del">
          <pc:chgData name="Nathan Morrison" userId="a8088875ec538e5b" providerId="LiveId" clId="{D25752C1-6071-44B7-AD1E-487D33C74D3B}" dt="2021-05-13T21:14:24.371" v="140" actId="2696"/>
          <pc:sldLayoutMkLst>
            <pc:docMk/>
            <pc:sldMasterMk cId="0" sldId="2147483997"/>
            <pc:sldLayoutMk cId="3734429712" sldId="2147484006"/>
          </pc:sldLayoutMkLst>
        </pc:sldLayoutChg>
        <pc:sldLayoutChg chg="del">
          <pc:chgData name="Nathan Morrison" userId="a8088875ec538e5b" providerId="LiveId" clId="{D25752C1-6071-44B7-AD1E-487D33C74D3B}" dt="2021-05-13T21:14:24.372" v="141" actId="2696"/>
          <pc:sldLayoutMkLst>
            <pc:docMk/>
            <pc:sldMasterMk cId="0" sldId="2147483997"/>
            <pc:sldLayoutMk cId="358402617" sldId="2147484007"/>
          </pc:sldLayoutMkLst>
        </pc:sldLayoutChg>
        <pc:sldLayoutChg chg="del">
          <pc:chgData name="Nathan Morrison" userId="a8088875ec538e5b" providerId="LiveId" clId="{D25752C1-6071-44B7-AD1E-487D33C74D3B}" dt="2021-05-13T21:14:24.372" v="142" actId="2696"/>
          <pc:sldLayoutMkLst>
            <pc:docMk/>
            <pc:sldMasterMk cId="0" sldId="2147483997"/>
            <pc:sldLayoutMk cId="4169926221" sldId="2147484008"/>
          </pc:sldLayoutMkLst>
        </pc:sldLayoutChg>
      </pc:sldMasterChg>
      <pc:sldMasterChg chg="del delSldLayout">
        <pc:chgData name="Nathan Morrison" userId="a8088875ec538e5b" providerId="LiveId" clId="{D25752C1-6071-44B7-AD1E-487D33C74D3B}" dt="2021-05-13T21:14:24.429" v="251" actId="2696"/>
        <pc:sldMasterMkLst>
          <pc:docMk/>
          <pc:sldMasterMk cId="0" sldId="2147484009"/>
        </pc:sldMasterMkLst>
        <pc:sldLayoutChg chg="del">
          <pc:chgData name="Nathan Morrison" userId="a8088875ec538e5b" providerId="LiveId" clId="{D25752C1-6071-44B7-AD1E-487D33C74D3B}" dt="2021-05-13T21:14:24.423" v="240" actId="2696"/>
          <pc:sldLayoutMkLst>
            <pc:docMk/>
            <pc:sldMasterMk cId="0" sldId="2147484009"/>
            <pc:sldLayoutMk cId="1037814412" sldId="2147484010"/>
          </pc:sldLayoutMkLst>
        </pc:sldLayoutChg>
        <pc:sldLayoutChg chg="del">
          <pc:chgData name="Nathan Morrison" userId="a8088875ec538e5b" providerId="LiveId" clId="{D25752C1-6071-44B7-AD1E-487D33C74D3B}" dt="2021-05-13T21:14:24.423" v="241" actId="2696"/>
          <pc:sldLayoutMkLst>
            <pc:docMk/>
            <pc:sldMasterMk cId="0" sldId="2147484009"/>
            <pc:sldLayoutMk cId="605434833" sldId="2147484011"/>
          </pc:sldLayoutMkLst>
        </pc:sldLayoutChg>
        <pc:sldLayoutChg chg="del">
          <pc:chgData name="Nathan Morrison" userId="a8088875ec538e5b" providerId="LiveId" clId="{D25752C1-6071-44B7-AD1E-487D33C74D3B}" dt="2021-05-13T21:14:24.424" v="242" actId="2696"/>
          <pc:sldLayoutMkLst>
            <pc:docMk/>
            <pc:sldMasterMk cId="0" sldId="2147484009"/>
            <pc:sldLayoutMk cId="3034349169" sldId="2147484012"/>
          </pc:sldLayoutMkLst>
        </pc:sldLayoutChg>
        <pc:sldLayoutChg chg="del">
          <pc:chgData name="Nathan Morrison" userId="a8088875ec538e5b" providerId="LiveId" clId="{D25752C1-6071-44B7-AD1E-487D33C74D3B}" dt="2021-05-13T21:14:24.424" v="243" actId="2696"/>
          <pc:sldLayoutMkLst>
            <pc:docMk/>
            <pc:sldMasterMk cId="0" sldId="2147484009"/>
            <pc:sldLayoutMk cId="2853355604" sldId="2147484013"/>
          </pc:sldLayoutMkLst>
        </pc:sldLayoutChg>
        <pc:sldLayoutChg chg="del">
          <pc:chgData name="Nathan Morrison" userId="a8088875ec538e5b" providerId="LiveId" clId="{D25752C1-6071-44B7-AD1E-487D33C74D3B}" dt="2021-05-13T21:14:24.425" v="244" actId="2696"/>
          <pc:sldLayoutMkLst>
            <pc:docMk/>
            <pc:sldMasterMk cId="0" sldId="2147484009"/>
            <pc:sldLayoutMk cId="647811399" sldId="2147484014"/>
          </pc:sldLayoutMkLst>
        </pc:sldLayoutChg>
        <pc:sldLayoutChg chg="del">
          <pc:chgData name="Nathan Morrison" userId="a8088875ec538e5b" providerId="LiveId" clId="{D25752C1-6071-44B7-AD1E-487D33C74D3B}" dt="2021-05-13T21:14:24.425" v="245" actId="2696"/>
          <pc:sldLayoutMkLst>
            <pc:docMk/>
            <pc:sldMasterMk cId="0" sldId="2147484009"/>
            <pc:sldLayoutMk cId="2212973099" sldId="2147484015"/>
          </pc:sldLayoutMkLst>
        </pc:sldLayoutChg>
        <pc:sldLayoutChg chg="del">
          <pc:chgData name="Nathan Morrison" userId="a8088875ec538e5b" providerId="LiveId" clId="{D25752C1-6071-44B7-AD1E-487D33C74D3B}" dt="2021-05-13T21:14:24.426" v="246" actId="2696"/>
          <pc:sldLayoutMkLst>
            <pc:docMk/>
            <pc:sldMasterMk cId="0" sldId="2147484009"/>
            <pc:sldLayoutMk cId="302244689" sldId="2147484016"/>
          </pc:sldLayoutMkLst>
        </pc:sldLayoutChg>
        <pc:sldLayoutChg chg="del">
          <pc:chgData name="Nathan Morrison" userId="a8088875ec538e5b" providerId="LiveId" clId="{D25752C1-6071-44B7-AD1E-487D33C74D3B}" dt="2021-05-13T21:14:24.426" v="247" actId="2696"/>
          <pc:sldLayoutMkLst>
            <pc:docMk/>
            <pc:sldMasterMk cId="0" sldId="2147484009"/>
            <pc:sldLayoutMk cId="3278056513" sldId="2147484017"/>
          </pc:sldLayoutMkLst>
        </pc:sldLayoutChg>
        <pc:sldLayoutChg chg="del">
          <pc:chgData name="Nathan Morrison" userId="a8088875ec538e5b" providerId="LiveId" clId="{D25752C1-6071-44B7-AD1E-487D33C74D3B}" dt="2021-05-13T21:14:24.427" v="248" actId="2696"/>
          <pc:sldLayoutMkLst>
            <pc:docMk/>
            <pc:sldMasterMk cId="0" sldId="2147484009"/>
            <pc:sldLayoutMk cId="2211314292" sldId="2147484018"/>
          </pc:sldLayoutMkLst>
        </pc:sldLayoutChg>
        <pc:sldLayoutChg chg="del">
          <pc:chgData name="Nathan Morrison" userId="a8088875ec538e5b" providerId="LiveId" clId="{D25752C1-6071-44B7-AD1E-487D33C74D3B}" dt="2021-05-13T21:14:24.427" v="249" actId="2696"/>
          <pc:sldLayoutMkLst>
            <pc:docMk/>
            <pc:sldMasterMk cId="0" sldId="2147484009"/>
            <pc:sldLayoutMk cId="671871857" sldId="2147484019"/>
          </pc:sldLayoutMkLst>
        </pc:sldLayoutChg>
        <pc:sldLayoutChg chg="del">
          <pc:chgData name="Nathan Morrison" userId="a8088875ec538e5b" providerId="LiveId" clId="{D25752C1-6071-44B7-AD1E-487D33C74D3B}" dt="2021-05-13T21:14:24.428" v="250" actId="2696"/>
          <pc:sldLayoutMkLst>
            <pc:docMk/>
            <pc:sldMasterMk cId="0" sldId="2147484009"/>
            <pc:sldLayoutMk cId="4282588676" sldId="2147484020"/>
          </pc:sldLayoutMkLst>
        </pc:sldLayoutChg>
      </pc:sldMasterChg>
      <pc:sldMasterChg chg="del delSldLayout">
        <pc:chgData name="Nathan Morrison" userId="a8088875ec538e5b" providerId="LiveId" clId="{D25752C1-6071-44B7-AD1E-487D33C74D3B}" dt="2021-05-13T21:14:24.489" v="371" actId="2696"/>
        <pc:sldMasterMkLst>
          <pc:docMk/>
          <pc:sldMasterMk cId="0" sldId="2147484021"/>
        </pc:sldMasterMkLst>
        <pc:sldLayoutChg chg="del">
          <pc:chgData name="Nathan Morrison" userId="a8088875ec538e5b" providerId="LiveId" clId="{D25752C1-6071-44B7-AD1E-487D33C74D3B}" dt="2021-05-13T21:14:24.483" v="360" actId="2696"/>
          <pc:sldLayoutMkLst>
            <pc:docMk/>
            <pc:sldMasterMk cId="0" sldId="2147484021"/>
            <pc:sldLayoutMk cId="885160536" sldId="2147484022"/>
          </pc:sldLayoutMkLst>
        </pc:sldLayoutChg>
        <pc:sldLayoutChg chg="del">
          <pc:chgData name="Nathan Morrison" userId="a8088875ec538e5b" providerId="LiveId" clId="{D25752C1-6071-44B7-AD1E-487D33C74D3B}" dt="2021-05-13T21:14:24.484" v="361" actId="2696"/>
          <pc:sldLayoutMkLst>
            <pc:docMk/>
            <pc:sldMasterMk cId="0" sldId="2147484021"/>
            <pc:sldLayoutMk cId="1217425986" sldId="2147484023"/>
          </pc:sldLayoutMkLst>
        </pc:sldLayoutChg>
        <pc:sldLayoutChg chg="del">
          <pc:chgData name="Nathan Morrison" userId="a8088875ec538e5b" providerId="LiveId" clId="{D25752C1-6071-44B7-AD1E-487D33C74D3B}" dt="2021-05-13T21:14:24.484" v="362" actId="2696"/>
          <pc:sldLayoutMkLst>
            <pc:docMk/>
            <pc:sldMasterMk cId="0" sldId="2147484021"/>
            <pc:sldLayoutMk cId="3222228339" sldId="2147484024"/>
          </pc:sldLayoutMkLst>
        </pc:sldLayoutChg>
        <pc:sldLayoutChg chg="del">
          <pc:chgData name="Nathan Morrison" userId="a8088875ec538e5b" providerId="LiveId" clId="{D25752C1-6071-44B7-AD1E-487D33C74D3B}" dt="2021-05-13T21:14:24.485" v="363" actId="2696"/>
          <pc:sldLayoutMkLst>
            <pc:docMk/>
            <pc:sldMasterMk cId="0" sldId="2147484021"/>
            <pc:sldLayoutMk cId="102135979" sldId="2147484025"/>
          </pc:sldLayoutMkLst>
        </pc:sldLayoutChg>
        <pc:sldLayoutChg chg="del">
          <pc:chgData name="Nathan Morrison" userId="a8088875ec538e5b" providerId="LiveId" clId="{D25752C1-6071-44B7-AD1E-487D33C74D3B}" dt="2021-05-13T21:14:24.485" v="364" actId="2696"/>
          <pc:sldLayoutMkLst>
            <pc:docMk/>
            <pc:sldMasterMk cId="0" sldId="2147484021"/>
            <pc:sldLayoutMk cId="4224950526" sldId="2147484026"/>
          </pc:sldLayoutMkLst>
        </pc:sldLayoutChg>
        <pc:sldLayoutChg chg="del">
          <pc:chgData name="Nathan Morrison" userId="a8088875ec538e5b" providerId="LiveId" clId="{D25752C1-6071-44B7-AD1E-487D33C74D3B}" dt="2021-05-13T21:14:24.486" v="365" actId="2696"/>
          <pc:sldLayoutMkLst>
            <pc:docMk/>
            <pc:sldMasterMk cId="0" sldId="2147484021"/>
            <pc:sldLayoutMk cId="3083483370" sldId="2147484027"/>
          </pc:sldLayoutMkLst>
        </pc:sldLayoutChg>
        <pc:sldLayoutChg chg="del">
          <pc:chgData name="Nathan Morrison" userId="a8088875ec538e5b" providerId="LiveId" clId="{D25752C1-6071-44B7-AD1E-487D33C74D3B}" dt="2021-05-13T21:14:24.486" v="366" actId="2696"/>
          <pc:sldLayoutMkLst>
            <pc:docMk/>
            <pc:sldMasterMk cId="0" sldId="2147484021"/>
            <pc:sldLayoutMk cId="933172274" sldId="2147484028"/>
          </pc:sldLayoutMkLst>
        </pc:sldLayoutChg>
        <pc:sldLayoutChg chg="del">
          <pc:chgData name="Nathan Morrison" userId="a8088875ec538e5b" providerId="LiveId" clId="{D25752C1-6071-44B7-AD1E-487D33C74D3B}" dt="2021-05-13T21:14:24.487" v="367" actId="2696"/>
          <pc:sldLayoutMkLst>
            <pc:docMk/>
            <pc:sldMasterMk cId="0" sldId="2147484021"/>
            <pc:sldLayoutMk cId="1280655248" sldId="2147484029"/>
          </pc:sldLayoutMkLst>
        </pc:sldLayoutChg>
        <pc:sldLayoutChg chg="del">
          <pc:chgData name="Nathan Morrison" userId="a8088875ec538e5b" providerId="LiveId" clId="{D25752C1-6071-44B7-AD1E-487D33C74D3B}" dt="2021-05-13T21:14:24.487" v="368" actId="2696"/>
          <pc:sldLayoutMkLst>
            <pc:docMk/>
            <pc:sldMasterMk cId="0" sldId="2147484021"/>
            <pc:sldLayoutMk cId="3956874572" sldId="2147484030"/>
          </pc:sldLayoutMkLst>
        </pc:sldLayoutChg>
        <pc:sldLayoutChg chg="del">
          <pc:chgData name="Nathan Morrison" userId="a8088875ec538e5b" providerId="LiveId" clId="{D25752C1-6071-44B7-AD1E-487D33C74D3B}" dt="2021-05-13T21:14:24.488" v="369" actId="2696"/>
          <pc:sldLayoutMkLst>
            <pc:docMk/>
            <pc:sldMasterMk cId="0" sldId="2147484021"/>
            <pc:sldLayoutMk cId="1700100561" sldId="2147484031"/>
          </pc:sldLayoutMkLst>
        </pc:sldLayoutChg>
        <pc:sldLayoutChg chg="del">
          <pc:chgData name="Nathan Morrison" userId="a8088875ec538e5b" providerId="LiveId" clId="{D25752C1-6071-44B7-AD1E-487D33C74D3B}" dt="2021-05-13T21:14:24.488" v="370" actId="2696"/>
          <pc:sldLayoutMkLst>
            <pc:docMk/>
            <pc:sldMasterMk cId="0" sldId="2147484021"/>
            <pc:sldLayoutMk cId="3502326193" sldId="2147484032"/>
          </pc:sldLayoutMkLst>
        </pc:sldLayoutChg>
      </pc:sldMasterChg>
      <pc:sldMasterChg chg="del delSldLayout">
        <pc:chgData name="Nathan Morrison" userId="a8088875ec538e5b" providerId="LiveId" clId="{D25752C1-6071-44B7-AD1E-487D33C74D3B}" dt="2021-05-13T21:14:24.333" v="71" actId="2696"/>
        <pc:sldMasterMkLst>
          <pc:docMk/>
          <pc:sldMasterMk cId="0" sldId="2147484033"/>
        </pc:sldMasterMkLst>
        <pc:sldLayoutChg chg="del">
          <pc:chgData name="Nathan Morrison" userId="a8088875ec538e5b" providerId="LiveId" clId="{D25752C1-6071-44B7-AD1E-487D33C74D3B}" dt="2021-05-13T21:14:24.327" v="60" actId="2696"/>
          <pc:sldLayoutMkLst>
            <pc:docMk/>
            <pc:sldMasterMk cId="0" sldId="2147484033"/>
            <pc:sldLayoutMk cId="189021586" sldId="2147484034"/>
          </pc:sldLayoutMkLst>
        </pc:sldLayoutChg>
        <pc:sldLayoutChg chg="del">
          <pc:chgData name="Nathan Morrison" userId="a8088875ec538e5b" providerId="LiveId" clId="{D25752C1-6071-44B7-AD1E-487D33C74D3B}" dt="2021-05-13T21:14:24.328" v="61" actId="2696"/>
          <pc:sldLayoutMkLst>
            <pc:docMk/>
            <pc:sldMasterMk cId="0" sldId="2147484033"/>
            <pc:sldLayoutMk cId="938247751" sldId="2147484035"/>
          </pc:sldLayoutMkLst>
        </pc:sldLayoutChg>
        <pc:sldLayoutChg chg="del">
          <pc:chgData name="Nathan Morrison" userId="a8088875ec538e5b" providerId="LiveId" clId="{D25752C1-6071-44B7-AD1E-487D33C74D3B}" dt="2021-05-13T21:14:24.328" v="62" actId="2696"/>
          <pc:sldLayoutMkLst>
            <pc:docMk/>
            <pc:sldMasterMk cId="0" sldId="2147484033"/>
            <pc:sldLayoutMk cId="3628237483" sldId="2147484036"/>
          </pc:sldLayoutMkLst>
        </pc:sldLayoutChg>
        <pc:sldLayoutChg chg="del">
          <pc:chgData name="Nathan Morrison" userId="a8088875ec538e5b" providerId="LiveId" clId="{D25752C1-6071-44B7-AD1E-487D33C74D3B}" dt="2021-05-13T21:14:24.329" v="63" actId="2696"/>
          <pc:sldLayoutMkLst>
            <pc:docMk/>
            <pc:sldMasterMk cId="0" sldId="2147484033"/>
            <pc:sldLayoutMk cId="2771477052" sldId="2147484037"/>
          </pc:sldLayoutMkLst>
        </pc:sldLayoutChg>
        <pc:sldLayoutChg chg="del">
          <pc:chgData name="Nathan Morrison" userId="a8088875ec538e5b" providerId="LiveId" clId="{D25752C1-6071-44B7-AD1E-487D33C74D3B}" dt="2021-05-13T21:14:24.329" v="64" actId="2696"/>
          <pc:sldLayoutMkLst>
            <pc:docMk/>
            <pc:sldMasterMk cId="0" sldId="2147484033"/>
            <pc:sldLayoutMk cId="3581355700" sldId="2147484038"/>
          </pc:sldLayoutMkLst>
        </pc:sldLayoutChg>
        <pc:sldLayoutChg chg="del">
          <pc:chgData name="Nathan Morrison" userId="a8088875ec538e5b" providerId="LiveId" clId="{D25752C1-6071-44B7-AD1E-487D33C74D3B}" dt="2021-05-13T21:14:24.330" v="65" actId="2696"/>
          <pc:sldLayoutMkLst>
            <pc:docMk/>
            <pc:sldMasterMk cId="0" sldId="2147484033"/>
            <pc:sldLayoutMk cId="3744662241" sldId="2147484039"/>
          </pc:sldLayoutMkLst>
        </pc:sldLayoutChg>
        <pc:sldLayoutChg chg="del">
          <pc:chgData name="Nathan Morrison" userId="a8088875ec538e5b" providerId="LiveId" clId="{D25752C1-6071-44B7-AD1E-487D33C74D3B}" dt="2021-05-13T21:14:24.330" v="66" actId="2696"/>
          <pc:sldLayoutMkLst>
            <pc:docMk/>
            <pc:sldMasterMk cId="0" sldId="2147484033"/>
            <pc:sldLayoutMk cId="2732138660" sldId="2147484040"/>
          </pc:sldLayoutMkLst>
        </pc:sldLayoutChg>
        <pc:sldLayoutChg chg="del">
          <pc:chgData name="Nathan Morrison" userId="a8088875ec538e5b" providerId="LiveId" clId="{D25752C1-6071-44B7-AD1E-487D33C74D3B}" dt="2021-05-13T21:14:24.331" v="67" actId="2696"/>
          <pc:sldLayoutMkLst>
            <pc:docMk/>
            <pc:sldMasterMk cId="0" sldId="2147484033"/>
            <pc:sldLayoutMk cId="612326999" sldId="2147484041"/>
          </pc:sldLayoutMkLst>
        </pc:sldLayoutChg>
        <pc:sldLayoutChg chg="del">
          <pc:chgData name="Nathan Morrison" userId="a8088875ec538e5b" providerId="LiveId" clId="{D25752C1-6071-44B7-AD1E-487D33C74D3B}" dt="2021-05-13T21:14:24.331" v="68" actId="2696"/>
          <pc:sldLayoutMkLst>
            <pc:docMk/>
            <pc:sldMasterMk cId="0" sldId="2147484033"/>
            <pc:sldLayoutMk cId="3827817187" sldId="2147484042"/>
          </pc:sldLayoutMkLst>
        </pc:sldLayoutChg>
        <pc:sldLayoutChg chg="del">
          <pc:chgData name="Nathan Morrison" userId="a8088875ec538e5b" providerId="LiveId" clId="{D25752C1-6071-44B7-AD1E-487D33C74D3B}" dt="2021-05-13T21:14:24.331" v="69" actId="2696"/>
          <pc:sldLayoutMkLst>
            <pc:docMk/>
            <pc:sldMasterMk cId="0" sldId="2147484033"/>
            <pc:sldLayoutMk cId="2270259082" sldId="2147484043"/>
          </pc:sldLayoutMkLst>
        </pc:sldLayoutChg>
        <pc:sldLayoutChg chg="del">
          <pc:chgData name="Nathan Morrison" userId="a8088875ec538e5b" providerId="LiveId" clId="{D25752C1-6071-44B7-AD1E-487D33C74D3B}" dt="2021-05-13T21:14:24.332" v="70" actId="2696"/>
          <pc:sldLayoutMkLst>
            <pc:docMk/>
            <pc:sldMasterMk cId="0" sldId="2147484033"/>
            <pc:sldLayoutMk cId="1963971374" sldId="2147484044"/>
          </pc:sldLayoutMkLst>
        </pc:sldLayoutChg>
      </pc:sldMasterChg>
      <pc:sldMasterChg chg="del delSldLayout">
        <pc:chgData name="Nathan Morrison" userId="a8088875ec538e5b" providerId="LiveId" clId="{D25752C1-6071-44B7-AD1E-487D33C74D3B}" dt="2021-05-13T21:14:24.398" v="191" actId="2696"/>
        <pc:sldMasterMkLst>
          <pc:docMk/>
          <pc:sldMasterMk cId="0" sldId="2147484045"/>
        </pc:sldMasterMkLst>
        <pc:sldLayoutChg chg="del">
          <pc:chgData name="Nathan Morrison" userId="a8088875ec538e5b" providerId="LiveId" clId="{D25752C1-6071-44B7-AD1E-487D33C74D3B}" dt="2021-05-13T21:14:24.393" v="180" actId="2696"/>
          <pc:sldLayoutMkLst>
            <pc:docMk/>
            <pc:sldMasterMk cId="0" sldId="2147484045"/>
            <pc:sldLayoutMk cId="1441829771" sldId="2147484046"/>
          </pc:sldLayoutMkLst>
        </pc:sldLayoutChg>
        <pc:sldLayoutChg chg="del">
          <pc:chgData name="Nathan Morrison" userId="a8088875ec538e5b" providerId="LiveId" clId="{D25752C1-6071-44B7-AD1E-487D33C74D3B}" dt="2021-05-13T21:14:24.393" v="181" actId="2696"/>
          <pc:sldLayoutMkLst>
            <pc:docMk/>
            <pc:sldMasterMk cId="0" sldId="2147484045"/>
            <pc:sldLayoutMk cId="2757033848" sldId="2147484047"/>
          </pc:sldLayoutMkLst>
        </pc:sldLayoutChg>
        <pc:sldLayoutChg chg="del">
          <pc:chgData name="Nathan Morrison" userId="a8088875ec538e5b" providerId="LiveId" clId="{D25752C1-6071-44B7-AD1E-487D33C74D3B}" dt="2021-05-13T21:14:24.394" v="182" actId="2696"/>
          <pc:sldLayoutMkLst>
            <pc:docMk/>
            <pc:sldMasterMk cId="0" sldId="2147484045"/>
            <pc:sldLayoutMk cId="3517049376" sldId="2147484048"/>
          </pc:sldLayoutMkLst>
        </pc:sldLayoutChg>
        <pc:sldLayoutChg chg="del">
          <pc:chgData name="Nathan Morrison" userId="a8088875ec538e5b" providerId="LiveId" clId="{D25752C1-6071-44B7-AD1E-487D33C74D3B}" dt="2021-05-13T21:14:24.394" v="183" actId="2696"/>
          <pc:sldLayoutMkLst>
            <pc:docMk/>
            <pc:sldMasterMk cId="0" sldId="2147484045"/>
            <pc:sldLayoutMk cId="59873001" sldId="2147484049"/>
          </pc:sldLayoutMkLst>
        </pc:sldLayoutChg>
        <pc:sldLayoutChg chg="del">
          <pc:chgData name="Nathan Morrison" userId="a8088875ec538e5b" providerId="LiveId" clId="{D25752C1-6071-44B7-AD1E-487D33C74D3B}" dt="2021-05-13T21:14:24.395" v="184" actId="2696"/>
          <pc:sldLayoutMkLst>
            <pc:docMk/>
            <pc:sldMasterMk cId="0" sldId="2147484045"/>
            <pc:sldLayoutMk cId="2004687047" sldId="2147484050"/>
          </pc:sldLayoutMkLst>
        </pc:sldLayoutChg>
        <pc:sldLayoutChg chg="del">
          <pc:chgData name="Nathan Morrison" userId="a8088875ec538e5b" providerId="LiveId" clId="{D25752C1-6071-44B7-AD1E-487D33C74D3B}" dt="2021-05-13T21:14:24.395" v="185" actId="2696"/>
          <pc:sldLayoutMkLst>
            <pc:docMk/>
            <pc:sldMasterMk cId="0" sldId="2147484045"/>
            <pc:sldLayoutMk cId="3401073766" sldId="2147484051"/>
          </pc:sldLayoutMkLst>
        </pc:sldLayoutChg>
        <pc:sldLayoutChg chg="del">
          <pc:chgData name="Nathan Morrison" userId="a8088875ec538e5b" providerId="LiveId" clId="{D25752C1-6071-44B7-AD1E-487D33C74D3B}" dt="2021-05-13T21:14:24.396" v="186" actId="2696"/>
          <pc:sldLayoutMkLst>
            <pc:docMk/>
            <pc:sldMasterMk cId="0" sldId="2147484045"/>
            <pc:sldLayoutMk cId="4008939442" sldId="2147484052"/>
          </pc:sldLayoutMkLst>
        </pc:sldLayoutChg>
        <pc:sldLayoutChg chg="del">
          <pc:chgData name="Nathan Morrison" userId="a8088875ec538e5b" providerId="LiveId" clId="{D25752C1-6071-44B7-AD1E-487D33C74D3B}" dt="2021-05-13T21:14:24.396" v="187" actId="2696"/>
          <pc:sldLayoutMkLst>
            <pc:docMk/>
            <pc:sldMasterMk cId="0" sldId="2147484045"/>
            <pc:sldLayoutMk cId="1028198118" sldId="2147484053"/>
          </pc:sldLayoutMkLst>
        </pc:sldLayoutChg>
        <pc:sldLayoutChg chg="del">
          <pc:chgData name="Nathan Morrison" userId="a8088875ec538e5b" providerId="LiveId" clId="{D25752C1-6071-44B7-AD1E-487D33C74D3B}" dt="2021-05-13T21:14:24.396" v="188" actId="2696"/>
          <pc:sldLayoutMkLst>
            <pc:docMk/>
            <pc:sldMasterMk cId="0" sldId="2147484045"/>
            <pc:sldLayoutMk cId="3905891024" sldId="2147484054"/>
          </pc:sldLayoutMkLst>
        </pc:sldLayoutChg>
        <pc:sldLayoutChg chg="del">
          <pc:chgData name="Nathan Morrison" userId="a8088875ec538e5b" providerId="LiveId" clId="{D25752C1-6071-44B7-AD1E-487D33C74D3B}" dt="2021-05-13T21:14:24.397" v="189" actId="2696"/>
          <pc:sldLayoutMkLst>
            <pc:docMk/>
            <pc:sldMasterMk cId="0" sldId="2147484045"/>
            <pc:sldLayoutMk cId="2039701220" sldId="2147484055"/>
          </pc:sldLayoutMkLst>
        </pc:sldLayoutChg>
        <pc:sldLayoutChg chg="del">
          <pc:chgData name="Nathan Morrison" userId="a8088875ec538e5b" providerId="LiveId" clId="{D25752C1-6071-44B7-AD1E-487D33C74D3B}" dt="2021-05-13T21:14:24.397" v="190" actId="2696"/>
          <pc:sldLayoutMkLst>
            <pc:docMk/>
            <pc:sldMasterMk cId="0" sldId="2147484045"/>
            <pc:sldLayoutMk cId="2502171191" sldId="2147484056"/>
          </pc:sldLayoutMkLst>
        </pc:sldLayoutChg>
      </pc:sldMasterChg>
      <pc:sldMasterChg chg="del delSldLayout">
        <pc:chgData name="Nathan Morrison" userId="a8088875ec538e5b" providerId="LiveId" clId="{D25752C1-6071-44B7-AD1E-487D33C74D3B}" dt="2021-05-13T21:14:24.453" v="299" actId="2696"/>
        <pc:sldMasterMkLst>
          <pc:docMk/>
          <pc:sldMasterMk cId="0" sldId="2147484057"/>
        </pc:sldMasterMkLst>
        <pc:sldLayoutChg chg="del">
          <pc:chgData name="Nathan Morrison" userId="a8088875ec538e5b" providerId="LiveId" clId="{D25752C1-6071-44B7-AD1E-487D33C74D3B}" dt="2021-05-13T21:14:24.447" v="288" actId="2696"/>
          <pc:sldLayoutMkLst>
            <pc:docMk/>
            <pc:sldMasterMk cId="0" sldId="2147484057"/>
            <pc:sldLayoutMk cId="3723615206" sldId="2147484058"/>
          </pc:sldLayoutMkLst>
        </pc:sldLayoutChg>
        <pc:sldLayoutChg chg="del">
          <pc:chgData name="Nathan Morrison" userId="a8088875ec538e5b" providerId="LiveId" clId="{D25752C1-6071-44B7-AD1E-487D33C74D3B}" dt="2021-05-13T21:14:24.448" v="289" actId="2696"/>
          <pc:sldLayoutMkLst>
            <pc:docMk/>
            <pc:sldMasterMk cId="0" sldId="2147484057"/>
            <pc:sldLayoutMk cId="1196348878" sldId="2147484059"/>
          </pc:sldLayoutMkLst>
        </pc:sldLayoutChg>
        <pc:sldLayoutChg chg="del">
          <pc:chgData name="Nathan Morrison" userId="a8088875ec538e5b" providerId="LiveId" clId="{D25752C1-6071-44B7-AD1E-487D33C74D3B}" dt="2021-05-13T21:14:24.448" v="290" actId="2696"/>
          <pc:sldLayoutMkLst>
            <pc:docMk/>
            <pc:sldMasterMk cId="0" sldId="2147484057"/>
            <pc:sldLayoutMk cId="979358346" sldId="2147484060"/>
          </pc:sldLayoutMkLst>
        </pc:sldLayoutChg>
        <pc:sldLayoutChg chg="del">
          <pc:chgData name="Nathan Morrison" userId="a8088875ec538e5b" providerId="LiveId" clId="{D25752C1-6071-44B7-AD1E-487D33C74D3B}" dt="2021-05-13T21:14:24.449" v="291" actId="2696"/>
          <pc:sldLayoutMkLst>
            <pc:docMk/>
            <pc:sldMasterMk cId="0" sldId="2147484057"/>
            <pc:sldLayoutMk cId="2315575095" sldId="2147484061"/>
          </pc:sldLayoutMkLst>
        </pc:sldLayoutChg>
        <pc:sldLayoutChg chg="del">
          <pc:chgData name="Nathan Morrison" userId="a8088875ec538e5b" providerId="LiveId" clId="{D25752C1-6071-44B7-AD1E-487D33C74D3B}" dt="2021-05-13T21:14:24.449" v="292" actId="2696"/>
          <pc:sldLayoutMkLst>
            <pc:docMk/>
            <pc:sldMasterMk cId="0" sldId="2147484057"/>
            <pc:sldLayoutMk cId="1115610384" sldId="2147484062"/>
          </pc:sldLayoutMkLst>
        </pc:sldLayoutChg>
        <pc:sldLayoutChg chg="del">
          <pc:chgData name="Nathan Morrison" userId="a8088875ec538e5b" providerId="LiveId" clId="{D25752C1-6071-44B7-AD1E-487D33C74D3B}" dt="2021-05-13T21:14:24.450" v="293" actId="2696"/>
          <pc:sldLayoutMkLst>
            <pc:docMk/>
            <pc:sldMasterMk cId="0" sldId="2147484057"/>
            <pc:sldLayoutMk cId="1969981536" sldId="2147484063"/>
          </pc:sldLayoutMkLst>
        </pc:sldLayoutChg>
        <pc:sldLayoutChg chg="del">
          <pc:chgData name="Nathan Morrison" userId="a8088875ec538e5b" providerId="LiveId" clId="{D25752C1-6071-44B7-AD1E-487D33C74D3B}" dt="2021-05-13T21:14:24.450" v="294" actId="2696"/>
          <pc:sldLayoutMkLst>
            <pc:docMk/>
            <pc:sldMasterMk cId="0" sldId="2147484057"/>
            <pc:sldLayoutMk cId="2545636132" sldId="2147484064"/>
          </pc:sldLayoutMkLst>
        </pc:sldLayoutChg>
        <pc:sldLayoutChg chg="del">
          <pc:chgData name="Nathan Morrison" userId="a8088875ec538e5b" providerId="LiveId" clId="{D25752C1-6071-44B7-AD1E-487D33C74D3B}" dt="2021-05-13T21:14:24.451" v="295" actId="2696"/>
          <pc:sldLayoutMkLst>
            <pc:docMk/>
            <pc:sldMasterMk cId="0" sldId="2147484057"/>
            <pc:sldLayoutMk cId="4215766758" sldId="2147484065"/>
          </pc:sldLayoutMkLst>
        </pc:sldLayoutChg>
        <pc:sldLayoutChg chg="del">
          <pc:chgData name="Nathan Morrison" userId="a8088875ec538e5b" providerId="LiveId" clId="{D25752C1-6071-44B7-AD1E-487D33C74D3B}" dt="2021-05-13T21:14:24.451" v="296" actId="2696"/>
          <pc:sldLayoutMkLst>
            <pc:docMk/>
            <pc:sldMasterMk cId="0" sldId="2147484057"/>
            <pc:sldLayoutMk cId="3740360290" sldId="2147484066"/>
          </pc:sldLayoutMkLst>
        </pc:sldLayoutChg>
        <pc:sldLayoutChg chg="del">
          <pc:chgData name="Nathan Morrison" userId="a8088875ec538e5b" providerId="LiveId" clId="{D25752C1-6071-44B7-AD1E-487D33C74D3B}" dt="2021-05-13T21:14:24.451" v="297" actId="2696"/>
          <pc:sldLayoutMkLst>
            <pc:docMk/>
            <pc:sldMasterMk cId="0" sldId="2147484057"/>
            <pc:sldLayoutMk cId="1804075998" sldId="2147484067"/>
          </pc:sldLayoutMkLst>
        </pc:sldLayoutChg>
        <pc:sldLayoutChg chg="del">
          <pc:chgData name="Nathan Morrison" userId="a8088875ec538e5b" providerId="LiveId" clId="{D25752C1-6071-44B7-AD1E-487D33C74D3B}" dt="2021-05-13T21:14:24.452" v="298" actId="2696"/>
          <pc:sldLayoutMkLst>
            <pc:docMk/>
            <pc:sldMasterMk cId="0" sldId="2147484057"/>
            <pc:sldLayoutMk cId="2530410829" sldId="2147484068"/>
          </pc:sldLayoutMkLst>
        </pc:sldLayoutChg>
      </pc:sldMasterChg>
      <pc:sldMasterChg chg="del delSldLayout">
        <pc:chgData name="Nathan Morrison" userId="a8088875ec538e5b" providerId="LiveId" clId="{D25752C1-6071-44B7-AD1E-487D33C74D3B}" dt="2021-05-13T21:14:24.513" v="419" actId="2696"/>
        <pc:sldMasterMkLst>
          <pc:docMk/>
          <pc:sldMasterMk cId="0" sldId="2147484069"/>
        </pc:sldMasterMkLst>
        <pc:sldLayoutChg chg="del">
          <pc:chgData name="Nathan Morrison" userId="a8088875ec538e5b" providerId="LiveId" clId="{D25752C1-6071-44B7-AD1E-487D33C74D3B}" dt="2021-05-13T21:14:24.507" v="408" actId="2696"/>
          <pc:sldLayoutMkLst>
            <pc:docMk/>
            <pc:sldMasterMk cId="0" sldId="2147484069"/>
            <pc:sldLayoutMk cId="4112514364" sldId="2147484070"/>
          </pc:sldLayoutMkLst>
        </pc:sldLayoutChg>
        <pc:sldLayoutChg chg="del">
          <pc:chgData name="Nathan Morrison" userId="a8088875ec538e5b" providerId="LiveId" clId="{D25752C1-6071-44B7-AD1E-487D33C74D3B}" dt="2021-05-13T21:14:24.508" v="409" actId="2696"/>
          <pc:sldLayoutMkLst>
            <pc:docMk/>
            <pc:sldMasterMk cId="0" sldId="2147484069"/>
            <pc:sldLayoutMk cId="2539849302" sldId="2147484071"/>
          </pc:sldLayoutMkLst>
        </pc:sldLayoutChg>
        <pc:sldLayoutChg chg="del">
          <pc:chgData name="Nathan Morrison" userId="a8088875ec538e5b" providerId="LiveId" clId="{D25752C1-6071-44B7-AD1E-487D33C74D3B}" dt="2021-05-13T21:14:24.508" v="410" actId="2696"/>
          <pc:sldLayoutMkLst>
            <pc:docMk/>
            <pc:sldMasterMk cId="0" sldId="2147484069"/>
            <pc:sldLayoutMk cId="1861830642" sldId="2147484072"/>
          </pc:sldLayoutMkLst>
        </pc:sldLayoutChg>
        <pc:sldLayoutChg chg="del">
          <pc:chgData name="Nathan Morrison" userId="a8088875ec538e5b" providerId="LiveId" clId="{D25752C1-6071-44B7-AD1E-487D33C74D3B}" dt="2021-05-13T21:14:24.509" v="411" actId="2696"/>
          <pc:sldLayoutMkLst>
            <pc:docMk/>
            <pc:sldMasterMk cId="0" sldId="2147484069"/>
            <pc:sldLayoutMk cId="969200500" sldId="2147484073"/>
          </pc:sldLayoutMkLst>
        </pc:sldLayoutChg>
        <pc:sldLayoutChg chg="del">
          <pc:chgData name="Nathan Morrison" userId="a8088875ec538e5b" providerId="LiveId" clId="{D25752C1-6071-44B7-AD1E-487D33C74D3B}" dt="2021-05-13T21:14:24.509" v="412" actId="2696"/>
          <pc:sldLayoutMkLst>
            <pc:docMk/>
            <pc:sldMasterMk cId="0" sldId="2147484069"/>
            <pc:sldLayoutMk cId="316056408" sldId="2147484074"/>
          </pc:sldLayoutMkLst>
        </pc:sldLayoutChg>
        <pc:sldLayoutChg chg="del">
          <pc:chgData name="Nathan Morrison" userId="a8088875ec538e5b" providerId="LiveId" clId="{D25752C1-6071-44B7-AD1E-487D33C74D3B}" dt="2021-05-13T21:14:24.510" v="413" actId="2696"/>
          <pc:sldLayoutMkLst>
            <pc:docMk/>
            <pc:sldMasterMk cId="0" sldId="2147484069"/>
            <pc:sldLayoutMk cId="4180732466" sldId="2147484075"/>
          </pc:sldLayoutMkLst>
        </pc:sldLayoutChg>
        <pc:sldLayoutChg chg="del">
          <pc:chgData name="Nathan Morrison" userId="a8088875ec538e5b" providerId="LiveId" clId="{D25752C1-6071-44B7-AD1E-487D33C74D3B}" dt="2021-05-13T21:14:24.510" v="414" actId="2696"/>
          <pc:sldLayoutMkLst>
            <pc:docMk/>
            <pc:sldMasterMk cId="0" sldId="2147484069"/>
            <pc:sldLayoutMk cId="1716577314" sldId="2147484076"/>
          </pc:sldLayoutMkLst>
        </pc:sldLayoutChg>
        <pc:sldLayoutChg chg="del">
          <pc:chgData name="Nathan Morrison" userId="a8088875ec538e5b" providerId="LiveId" clId="{D25752C1-6071-44B7-AD1E-487D33C74D3B}" dt="2021-05-13T21:14:24.510" v="415" actId="2696"/>
          <pc:sldLayoutMkLst>
            <pc:docMk/>
            <pc:sldMasterMk cId="0" sldId="2147484069"/>
            <pc:sldLayoutMk cId="3980184557" sldId="2147484077"/>
          </pc:sldLayoutMkLst>
        </pc:sldLayoutChg>
        <pc:sldLayoutChg chg="del">
          <pc:chgData name="Nathan Morrison" userId="a8088875ec538e5b" providerId="LiveId" clId="{D25752C1-6071-44B7-AD1E-487D33C74D3B}" dt="2021-05-13T21:14:24.511" v="416" actId="2696"/>
          <pc:sldLayoutMkLst>
            <pc:docMk/>
            <pc:sldMasterMk cId="0" sldId="2147484069"/>
            <pc:sldLayoutMk cId="594048458" sldId="2147484078"/>
          </pc:sldLayoutMkLst>
        </pc:sldLayoutChg>
        <pc:sldLayoutChg chg="del">
          <pc:chgData name="Nathan Morrison" userId="a8088875ec538e5b" providerId="LiveId" clId="{D25752C1-6071-44B7-AD1E-487D33C74D3B}" dt="2021-05-13T21:14:24.511" v="417" actId="2696"/>
          <pc:sldLayoutMkLst>
            <pc:docMk/>
            <pc:sldMasterMk cId="0" sldId="2147484069"/>
            <pc:sldLayoutMk cId="2145505773" sldId="2147484079"/>
          </pc:sldLayoutMkLst>
        </pc:sldLayoutChg>
        <pc:sldLayoutChg chg="del">
          <pc:chgData name="Nathan Morrison" userId="a8088875ec538e5b" providerId="LiveId" clId="{D25752C1-6071-44B7-AD1E-487D33C74D3B}" dt="2021-05-13T21:14:24.512" v="418" actId="2696"/>
          <pc:sldLayoutMkLst>
            <pc:docMk/>
            <pc:sldMasterMk cId="0" sldId="2147484069"/>
            <pc:sldLayoutMk cId="1548673075" sldId="2147484080"/>
          </pc:sldLayoutMkLst>
        </pc:sldLayoutChg>
      </pc:sldMasterChg>
      <pc:sldMasterChg chg="del delSldLayout">
        <pc:chgData name="Nathan Morrison" userId="a8088875ec538e5b" providerId="LiveId" clId="{D25752C1-6071-44B7-AD1E-487D33C74D3B}" dt="2021-05-13T21:14:24.357" v="119" actId="2696"/>
        <pc:sldMasterMkLst>
          <pc:docMk/>
          <pc:sldMasterMk cId="0" sldId="2147484081"/>
        </pc:sldMasterMkLst>
        <pc:sldLayoutChg chg="del">
          <pc:chgData name="Nathan Morrison" userId="a8088875ec538e5b" providerId="LiveId" clId="{D25752C1-6071-44B7-AD1E-487D33C74D3B}" dt="2021-05-13T21:14:24.351" v="108" actId="2696"/>
          <pc:sldLayoutMkLst>
            <pc:docMk/>
            <pc:sldMasterMk cId="0" sldId="2147484081"/>
            <pc:sldLayoutMk cId="2304038320" sldId="2147484082"/>
          </pc:sldLayoutMkLst>
        </pc:sldLayoutChg>
        <pc:sldLayoutChg chg="del">
          <pc:chgData name="Nathan Morrison" userId="a8088875ec538e5b" providerId="LiveId" clId="{D25752C1-6071-44B7-AD1E-487D33C74D3B}" dt="2021-05-13T21:14:24.352" v="109" actId="2696"/>
          <pc:sldLayoutMkLst>
            <pc:docMk/>
            <pc:sldMasterMk cId="0" sldId="2147484081"/>
            <pc:sldLayoutMk cId="3768414949" sldId="2147484083"/>
          </pc:sldLayoutMkLst>
        </pc:sldLayoutChg>
        <pc:sldLayoutChg chg="del">
          <pc:chgData name="Nathan Morrison" userId="a8088875ec538e5b" providerId="LiveId" clId="{D25752C1-6071-44B7-AD1E-487D33C74D3B}" dt="2021-05-13T21:14:24.352" v="110" actId="2696"/>
          <pc:sldLayoutMkLst>
            <pc:docMk/>
            <pc:sldMasterMk cId="0" sldId="2147484081"/>
            <pc:sldLayoutMk cId="3874973661" sldId="2147484084"/>
          </pc:sldLayoutMkLst>
        </pc:sldLayoutChg>
        <pc:sldLayoutChg chg="del">
          <pc:chgData name="Nathan Morrison" userId="a8088875ec538e5b" providerId="LiveId" clId="{D25752C1-6071-44B7-AD1E-487D33C74D3B}" dt="2021-05-13T21:14:24.353" v="111" actId="2696"/>
          <pc:sldLayoutMkLst>
            <pc:docMk/>
            <pc:sldMasterMk cId="0" sldId="2147484081"/>
            <pc:sldLayoutMk cId="4008332636" sldId="2147484085"/>
          </pc:sldLayoutMkLst>
        </pc:sldLayoutChg>
        <pc:sldLayoutChg chg="del">
          <pc:chgData name="Nathan Morrison" userId="a8088875ec538e5b" providerId="LiveId" clId="{D25752C1-6071-44B7-AD1E-487D33C74D3B}" dt="2021-05-13T21:14:24.354" v="112" actId="2696"/>
          <pc:sldLayoutMkLst>
            <pc:docMk/>
            <pc:sldMasterMk cId="0" sldId="2147484081"/>
            <pc:sldLayoutMk cId="4055478599" sldId="2147484086"/>
          </pc:sldLayoutMkLst>
        </pc:sldLayoutChg>
        <pc:sldLayoutChg chg="del">
          <pc:chgData name="Nathan Morrison" userId="a8088875ec538e5b" providerId="LiveId" clId="{D25752C1-6071-44B7-AD1E-487D33C74D3B}" dt="2021-05-13T21:14:24.354" v="113" actId="2696"/>
          <pc:sldLayoutMkLst>
            <pc:docMk/>
            <pc:sldMasterMk cId="0" sldId="2147484081"/>
            <pc:sldLayoutMk cId="768641679" sldId="2147484087"/>
          </pc:sldLayoutMkLst>
        </pc:sldLayoutChg>
        <pc:sldLayoutChg chg="del">
          <pc:chgData name="Nathan Morrison" userId="a8088875ec538e5b" providerId="LiveId" clId="{D25752C1-6071-44B7-AD1E-487D33C74D3B}" dt="2021-05-13T21:14:24.354" v="114" actId="2696"/>
          <pc:sldLayoutMkLst>
            <pc:docMk/>
            <pc:sldMasterMk cId="0" sldId="2147484081"/>
            <pc:sldLayoutMk cId="2527123164" sldId="2147484088"/>
          </pc:sldLayoutMkLst>
        </pc:sldLayoutChg>
        <pc:sldLayoutChg chg="del">
          <pc:chgData name="Nathan Morrison" userId="a8088875ec538e5b" providerId="LiveId" clId="{D25752C1-6071-44B7-AD1E-487D33C74D3B}" dt="2021-05-13T21:14:24.355" v="115" actId="2696"/>
          <pc:sldLayoutMkLst>
            <pc:docMk/>
            <pc:sldMasterMk cId="0" sldId="2147484081"/>
            <pc:sldLayoutMk cId="2035110556" sldId="2147484089"/>
          </pc:sldLayoutMkLst>
        </pc:sldLayoutChg>
        <pc:sldLayoutChg chg="del">
          <pc:chgData name="Nathan Morrison" userId="a8088875ec538e5b" providerId="LiveId" clId="{D25752C1-6071-44B7-AD1E-487D33C74D3B}" dt="2021-05-13T21:14:24.355" v="116" actId="2696"/>
          <pc:sldLayoutMkLst>
            <pc:docMk/>
            <pc:sldMasterMk cId="0" sldId="2147484081"/>
            <pc:sldLayoutMk cId="4138383247" sldId="2147484090"/>
          </pc:sldLayoutMkLst>
        </pc:sldLayoutChg>
        <pc:sldLayoutChg chg="del">
          <pc:chgData name="Nathan Morrison" userId="a8088875ec538e5b" providerId="LiveId" clId="{D25752C1-6071-44B7-AD1E-487D33C74D3B}" dt="2021-05-13T21:14:24.356" v="117" actId="2696"/>
          <pc:sldLayoutMkLst>
            <pc:docMk/>
            <pc:sldMasterMk cId="0" sldId="2147484081"/>
            <pc:sldLayoutMk cId="1966712387" sldId="2147484091"/>
          </pc:sldLayoutMkLst>
        </pc:sldLayoutChg>
        <pc:sldLayoutChg chg="del">
          <pc:chgData name="Nathan Morrison" userId="a8088875ec538e5b" providerId="LiveId" clId="{D25752C1-6071-44B7-AD1E-487D33C74D3B}" dt="2021-05-13T21:14:24.356" v="118" actId="2696"/>
          <pc:sldLayoutMkLst>
            <pc:docMk/>
            <pc:sldMasterMk cId="0" sldId="2147484081"/>
            <pc:sldLayoutMk cId="2725338898" sldId="2147484092"/>
          </pc:sldLayoutMkLst>
        </pc:sldLayoutChg>
      </pc:sldMasterChg>
      <pc:sldMasterChg chg="del delSldLayout">
        <pc:chgData name="Nathan Morrison" userId="a8088875ec538e5b" providerId="LiveId" clId="{D25752C1-6071-44B7-AD1E-487D33C74D3B}" dt="2021-05-13T21:14:24.477" v="347" actId="2696"/>
        <pc:sldMasterMkLst>
          <pc:docMk/>
          <pc:sldMasterMk cId="0" sldId="2147484105"/>
        </pc:sldMasterMkLst>
        <pc:sldLayoutChg chg="del">
          <pc:chgData name="Nathan Morrison" userId="a8088875ec538e5b" providerId="LiveId" clId="{D25752C1-6071-44B7-AD1E-487D33C74D3B}" dt="2021-05-13T21:14:24.471" v="336" actId="2696"/>
          <pc:sldLayoutMkLst>
            <pc:docMk/>
            <pc:sldMasterMk cId="0" sldId="2147484105"/>
            <pc:sldLayoutMk cId="897089623" sldId="2147484106"/>
          </pc:sldLayoutMkLst>
        </pc:sldLayoutChg>
        <pc:sldLayoutChg chg="del">
          <pc:chgData name="Nathan Morrison" userId="a8088875ec538e5b" providerId="LiveId" clId="{D25752C1-6071-44B7-AD1E-487D33C74D3B}" dt="2021-05-13T21:14:24.472" v="337" actId="2696"/>
          <pc:sldLayoutMkLst>
            <pc:docMk/>
            <pc:sldMasterMk cId="0" sldId="2147484105"/>
            <pc:sldLayoutMk cId="1185760862" sldId="2147484107"/>
          </pc:sldLayoutMkLst>
        </pc:sldLayoutChg>
        <pc:sldLayoutChg chg="del">
          <pc:chgData name="Nathan Morrison" userId="a8088875ec538e5b" providerId="LiveId" clId="{D25752C1-6071-44B7-AD1E-487D33C74D3B}" dt="2021-05-13T21:14:24.472" v="338" actId="2696"/>
          <pc:sldLayoutMkLst>
            <pc:docMk/>
            <pc:sldMasterMk cId="0" sldId="2147484105"/>
            <pc:sldLayoutMk cId="893237712" sldId="2147484108"/>
          </pc:sldLayoutMkLst>
        </pc:sldLayoutChg>
        <pc:sldLayoutChg chg="del">
          <pc:chgData name="Nathan Morrison" userId="a8088875ec538e5b" providerId="LiveId" clId="{D25752C1-6071-44B7-AD1E-487D33C74D3B}" dt="2021-05-13T21:14:24.473" v="339" actId="2696"/>
          <pc:sldLayoutMkLst>
            <pc:docMk/>
            <pc:sldMasterMk cId="0" sldId="2147484105"/>
            <pc:sldLayoutMk cId="160087042" sldId="2147484109"/>
          </pc:sldLayoutMkLst>
        </pc:sldLayoutChg>
        <pc:sldLayoutChg chg="del">
          <pc:chgData name="Nathan Morrison" userId="a8088875ec538e5b" providerId="LiveId" clId="{D25752C1-6071-44B7-AD1E-487D33C74D3B}" dt="2021-05-13T21:14:24.473" v="340" actId="2696"/>
          <pc:sldLayoutMkLst>
            <pc:docMk/>
            <pc:sldMasterMk cId="0" sldId="2147484105"/>
            <pc:sldLayoutMk cId="389029665" sldId="2147484110"/>
          </pc:sldLayoutMkLst>
        </pc:sldLayoutChg>
        <pc:sldLayoutChg chg="del">
          <pc:chgData name="Nathan Morrison" userId="a8088875ec538e5b" providerId="LiveId" clId="{D25752C1-6071-44B7-AD1E-487D33C74D3B}" dt="2021-05-13T21:14:24.474" v="341" actId="2696"/>
          <pc:sldLayoutMkLst>
            <pc:docMk/>
            <pc:sldMasterMk cId="0" sldId="2147484105"/>
            <pc:sldLayoutMk cId="4111574085" sldId="2147484111"/>
          </pc:sldLayoutMkLst>
        </pc:sldLayoutChg>
        <pc:sldLayoutChg chg="del">
          <pc:chgData name="Nathan Morrison" userId="a8088875ec538e5b" providerId="LiveId" clId="{D25752C1-6071-44B7-AD1E-487D33C74D3B}" dt="2021-05-13T21:14:24.474" v="342" actId="2696"/>
          <pc:sldLayoutMkLst>
            <pc:docMk/>
            <pc:sldMasterMk cId="0" sldId="2147484105"/>
            <pc:sldLayoutMk cId="1894601938" sldId="2147484112"/>
          </pc:sldLayoutMkLst>
        </pc:sldLayoutChg>
        <pc:sldLayoutChg chg="del">
          <pc:chgData name="Nathan Morrison" userId="a8088875ec538e5b" providerId="LiveId" clId="{D25752C1-6071-44B7-AD1E-487D33C74D3B}" dt="2021-05-13T21:14:24.475" v="343" actId="2696"/>
          <pc:sldLayoutMkLst>
            <pc:docMk/>
            <pc:sldMasterMk cId="0" sldId="2147484105"/>
            <pc:sldLayoutMk cId="2066916776" sldId="2147484113"/>
          </pc:sldLayoutMkLst>
        </pc:sldLayoutChg>
        <pc:sldLayoutChg chg="del">
          <pc:chgData name="Nathan Morrison" userId="a8088875ec538e5b" providerId="LiveId" clId="{D25752C1-6071-44B7-AD1E-487D33C74D3B}" dt="2021-05-13T21:14:24.475" v="344" actId="2696"/>
          <pc:sldLayoutMkLst>
            <pc:docMk/>
            <pc:sldMasterMk cId="0" sldId="2147484105"/>
            <pc:sldLayoutMk cId="2568053868" sldId="2147484114"/>
          </pc:sldLayoutMkLst>
        </pc:sldLayoutChg>
        <pc:sldLayoutChg chg="del">
          <pc:chgData name="Nathan Morrison" userId="a8088875ec538e5b" providerId="LiveId" clId="{D25752C1-6071-44B7-AD1E-487D33C74D3B}" dt="2021-05-13T21:14:24.475" v="345" actId="2696"/>
          <pc:sldLayoutMkLst>
            <pc:docMk/>
            <pc:sldMasterMk cId="0" sldId="2147484105"/>
            <pc:sldLayoutMk cId="3156454951" sldId="2147484115"/>
          </pc:sldLayoutMkLst>
        </pc:sldLayoutChg>
        <pc:sldLayoutChg chg="del">
          <pc:chgData name="Nathan Morrison" userId="a8088875ec538e5b" providerId="LiveId" clId="{D25752C1-6071-44B7-AD1E-487D33C74D3B}" dt="2021-05-13T21:14:24.476" v="346" actId="2696"/>
          <pc:sldLayoutMkLst>
            <pc:docMk/>
            <pc:sldMasterMk cId="0" sldId="2147484105"/>
            <pc:sldLayoutMk cId="983459405" sldId="2147484116"/>
          </pc:sldLayoutMkLst>
        </pc:sldLayoutChg>
      </pc:sldMasterChg>
      <pc:sldMasterChg chg="del delSldLayout">
        <pc:chgData name="Nathan Morrison" userId="a8088875ec538e5b" providerId="LiveId" clId="{D25752C1-6071-44B7-AD1E-487D33C74D3B}" dt="2021-05-13T21:14:24.321" v="47" actId="2696"/>
        <pc:sldMasterMkLst>
          <pc:docMk/>
          <pc:sldMasterMk cId="0" sldId="2147484117"/>
        </pc:sldMasterMkLst>
        <pc:sldLayoutChg chg="del">
          <pc:chgData name="Nathan Morrison" userId="a8088875ec538e5b" providerId="LiveId" clId="{D25752C1-6071-44B7-AD1E-487D33C74D3B}" dt="2021-05-13T21:14:24.315" v="36" actId="2696"/>
          <pc:sldLayoutMkLst>
            <pc:docMk/>
            <pc:sldMasterMk cId="0" sldId="2147484117"/>
            <pc:sldLayoutMk cId="3831987711" sldId="2147484118"/>
          </pc:sldLayoutMkLst>
        </pc:sldLayoutChg>
        <pc:sldLayoutChg chg="del">
          <pc:chgData name="Nathan Morrison" userId="a8088875ec538e5b" providerId="LiveId" clId="{D25752C1-6071-44B7-AD1E-487D33C74D3B}" dt="2021-05-13T21:14:24.316" v="37" actId="2696"/>
          <pc:sldLayoutMkLst>
            <pc:docMk/>
            <pc:sldMasterMk cId="0" sldId="2147484117"/>
            <pc:sldLayoutMk cId="1920947784" sldId="2147484119"/>
          </pc:sldLayoutMkLst>
        </pc:sldLayoutChg>
        <pc:sldLayoutChg chg="del">
          <pc:chgData name="Nathan Morrison" userId="a8088875ec538e5b" providerId="LiveId" clId="{D25752C1-6071-44B7-AD1E-487D33C74D3B}" dt="2021-05-13T21:14:24.316" v="38" actId="2696"/>
          <pc:sldLayoutMkLst>
            <pc:docMk/>
            <pc:sldMasterMk cId="0" sldId="2147484117"/>
            <pc:sldLayoutMk cId="3086713798" sldId="2147484120"/>
          </pc:sldLayoutMkLst>
        </pc:sldLayoutChg>
        <pc:sldLayoutChg chg="del">
          <pc:chgData name="Nathan Morrison" userId="a8088875ec538e5b" providerId="LiveId" clId="{D25752C1-6071-44B7-AD1E-487D33C74D3B}" dt="2021-05-13T21:14:24.317" v="39" actId="2696"/>
          <pc:sldLayoutMkLst>
            <pc:docMk/>
            <pc:sldMasterMk cId="0" sldId="2147484117"/>
            <pc:sldLayoutMk cId="2189484912" sldId="2147484121"/>
          </pc:sldLayoutMkLst>
        </pc:sldLayoutChg>
        <pc:sldLayoutChg chg="del">
          <pc:chgData name="Nathan Morrison" userId="a8088875ec538e5b" providerId="LiveId" clId="{D25752C1-6071-44B7-AD1E-487D33C74D3B}" dt="2021-05-13T21:14:24.317" v="40" actId="2696"/>
          <pc:sldLayoutMkLst>
            <pc:docMk/>
            <pc:sldMasterMk cId="0" sldId="2147484117"/>
            <pc:sldLayoutMk cId="935336850" sldId="2147484122"/>
          </pc:sldLayoutMkLst>
        </pc:sldLayoutChg>
        <pc:sldLayoutChg chg="del">
          <pc:chgData name="Nathan Morrison" userId="a8088875ec538e5b" providerId="LiveId" clId="{D25752C1-6071-44B7-AD1E-487D33C74D3B}" dt="2021-05-13T21:14:24.318" v="41" actId="2696"/>
          <pc:sldLayoutMkLst>
            <pc:docMk/>
            <pc:sldMasterMk cId="0" sldId="2147484117"/>
            <pc:sldLayoutMk cId="3897074902" sldId="2147484123"/>
          </pc:sldLayoutMkLst>
        </pc:sldLayoutChg>
        <pc:sldLayoutChg chg="del">
          <pc:chgData name="Nathan Morrison" userId="a8088875ec538e5b" providerId="LiveId" clId="{D25752C1-6071-44B7-AD1E-487D33C74D3B}" dt="2021-05-13T21:14:24.318" v="42" actId="2696"/>
          <pc:sldLayoutMkLst>
            <pc:docMk/>
            <pc:sldMasterMk cId="0" sldId="2147484117"/>
            <pc:sldLayoutMk cId="3615945616" sldId="2147484124"/>
          </pc:sldLayoutMkLst>
        </pc:sldLayoutChg>
        <pc:sldLayoutChg chg="del">
          <pc:chgData name="Nathan Morrison" userId="a8088875ec538e5b" providerId="LiveId" clId="{D25752C1-6071-44B7-AD1E-487D33C74D3B}" dt="2021-05-13T21:14:24.319" v="43" actId="2696"/>
          <pc:sldLayoutMkLst>
            <pc:docMk/>
            <pc:sldMasterMk cId="0" sldId="2147484117"/>
            <pc:sldLayoutMk cId="3123668419" sldId="2147484125"/>
          </pc:sldLayoutMkLst>
        </pc:sldLayoutChg>
        <pc:sldLayoutChg chg="del">
          <pc:chgData name="Nathan Morrison" userId="a8088875ec538e5b" providerId="LiveId" clId="{D25752C1-6071-44B7-AD1E-487D33C74D3B}" dt="2021-05-13T21:14:24.319" v="44" actId="2696"/>
          <pc:sldLayoutMkLst>
            <pc:docMk/>
            <pc:sldMasterMk cId="0" sldId="2147484117"/>
            <pc:sldLayoutMk cId="994489397" sldId="2147484126"/>
          </pc:sldLayoutMkLst>
        </pc:sldLayoutChg>
        <pc:sldLayoutChg chg="del">
          <pc:chgData name="Nathan Morrison" userId="a8088875ec538e5b" providerId="LiveId" clId="{D25752C1-6071-44B7-AD1E-487D33C74D3B}" dt="2021-05-13T21:14:24.320" v="45" actId="2696"/>
          <pc:sldLayoutMkLst>
            <pc:docMk/>
            <pc:sldMasterMk cId="0" sldId="2147484117"/>
            <pc:sldLayoutMk cId="2433413973" sldId="2147484127"/>
          </pc:sldLayoutMkLst>
        </pc:sldLayoutChg>
        <pc:sldLayoutChg chg="del">
          <pc:chgData name="Nathan Morrison" userId="a8088875ec538e5b" providerId="LiveId" clId="{D25752C1-6071-44B7-AD1E-487D33C74D3B}" dt="2021-05-13T21:14:24.320" v="46" actId="2696"/>
          <pc:sldLayoutMkLst>
            <pc:docMk/>
            <pc:sldMasterMk cId="0" sldId="2147484117"/>
            <pc:sldLayoutMk cId="252798630" sldId="2147484128"/>
          </pc:sldLayoutMkLst>
        </pc:sldLayoutChg>
      </pc:sldMasterChg>
      <pc:sldMasterChg chg="del delSldLayout">
        <pc:chgData name="Nathan Morrison" userId="a8088875ec538e5b" providerId="LiveId" clId="{D25752C1-6071-44B7-AD1E-487D33C74D3B}" dt="2021-05-13T21:14:24.385" v="167" actId="2696"/>
        <pc:sldMasterMkLst>
          <pc:docMk/>
          <pc:sldMasterMk cId="0" sldId="2147484129"/>
        </pc:sldMasterMkLst>
        <pc:sldLayoutChg chg="del">
          <pc:chgData name="Nathan Morrison" userId="a8088875ec538e5b" providerId="LiveId" clId="{D25752C1-6071-44B7-AD1E-487D33C74D3B}" dt="2021-05-13T21:14:24.380" v="156" actId="2696"/>
          <pc:sldLayoutMkLst>
            <pc:docMk/>
            <pc:sldMasterMk cId="0" sldId="2147484129"/>
            <pc:sldLayoutMk cId="2229888339" sldId="2147484130"/>
          </pc:sldLayoutMkLst>
        </pc:sldLayoutChg>
        <pc:sldLayoutChg chg="del">
          <pc:chgData name="Nathan Morrison" userId="a8088875ec538e5b" providerId="LiveId" clId="{D25752C1-6071-44B7-AD1E-487D33C74D3B}" dt="2021-05-13T21:14:24.380" v="157" actId="2696"/>
          <pc:sldLayoutMkLst>
            <pc:docMk/>
            <pc:sldMasterMk cId="0" sldId="2147484129"/>
            <pc:sldLayoutMk cId="2938411348" sldId="2147484131"/>
          </pc:sldLayoutMkLst>
        </pc:sldLayoutChg>
        <pc:sldLayoutChg chg="del">
          <pc:chgData name="Nathan Morrison" userId="a8088875ec538e5b" providerId="LiveId" clId="{D25752C1-6071-44B7-AD1E-487D33C74D3B}" dt="2021-05-13T21:14:24.381" v="158" actId="2696"/>
          <pc:sldLayoutMkLst>
            <pc:docMk/>
            <pc:sldMasterMk cId="0" sldId="2147484129"/>
            <pc:sldLayoutMk cId="2701863386" sldId="2147484132"/>
          </pc:sldLayoutMkLst>
        </pc:sldLayoutChg>
        <pc:sldLayoutChg chg="del">
          <pc:chgData name="Nathan Morrison" userId="a8088875ec538e5b" providerId="LiveId" clId="{D25752C1-6071-44B7-AD1E-487D33C74D3B}" dt="2021-05-13T21:14:24.381" v="159" actId="2696"/>
          <pc:sldLayoutMkLst>
            <pc:docMk/>
            <pc:sldMasterMk cId="0" sldId="2147484129"/>
            <pc:sldLayoutMk cId="3636544015" sldId="2147484133"/>
          </pc:sldLayoutMkLst>
        </pc:sldLayoutChg>
        <pc:sldLayoutChg chg="del">
          <pc:chgData name="Nathan Morrison" userId="a8088875ec538e5b" providerId="LiveId" clId="{D25752C1-6071-44B7-AD1E-487D33C74D3B}" dt="2021-05-13T21:14:24.382" v="160" actId="2696"/>
          <pc:sldLayoutMkLst>
            <pc:docMk/>
            <pc:sldMasterMk cId="0" sldId="2147484129"/>
            <pc:sldLayoutMk cId="3510962421" sldId="2147484134"/>
          </pc:sldLayoutMkLst>
        </pc:sldLayoutChg>
        <pc:sldLayoutChg chg="del">
          <pc:chgData name="Nathan Morrison" userId="a8088875ec538e5b" providerId="LiveId" clId="{D25752C1-6071-44B7-AD1E-487D33C74D3B}" dt="2021-05-13T21:14:24.382" v="161" actId="2696"/>
          <pc:sldLayoutMkLst>
            <pc:docMk/>
            <pc:sldMasterMk cId="0" sldId="2147484129"/>
            <pc:sldLayoutMk cId="2771737330" sldId="2147484135"/>
          </pc:sldLayoutMkLst>
        </pc:sldLayoutChg>
        <pc:sldLayoutChg chg="del">
          <pc:chgData name="Nathan Morrison" userId="a8088875ec538e5b" providerId="LiveId" clId="{D25752C1-6071-44B7-AD1E-487D33C74D3B}" dt="2021-05-13T21:14:24.382" v="162" actId="2696"/>
          <pc:sldLayoutMkLst>
            <pc:docMk/>
            <pc:sldMasterMk cId="0" sldId="2147484129"/>
            <pc:sldLayoutMk cId="3518410422" sldId="2147484136"/>
          </pc:sldLayoutMkLst>
        </pc:sldLayoutChg>
        <pc:sldLayoutChg chg="del">
          <pc:chgData name="Nathan Morrison" userId="a8088875ec538e5b" providerId="LiveId" clId="{D25752C1-6071-44B7-AD1E-487D33C74D3B}" dt="2021-05-13T21:14:24.383" v="163" actId="2696"/>
          <pc:sldLayoutMkLst>
            <pc:docMk/>
            <pc:sldMasterMk cId="0" sldId="2147484129"/>
            <pc:sldLayoutMk cId="2865665833" sldId="2147484137"/>
          </pc:sldLayoutMkLst>
        </pc:sldLayoutChg>
        <pc:sldLayoutChg chg="del">
          <pc:chgData name="Nathan Morrison" userId="a8088875ec538e5b" providerId="LiveId" clId="{D25752C1-6071-44B7-AD1E-487D33C74D3B}" dt="2021-05-13T21:14:24.383" v="164" actId="2696"/>
          <pc:sldLayoutMkLst>
            <pc:docMk/>
            <pc:sldMasterMk cId="0" sldId="2147484129"/>
            <pc:sldLayoutMk cId="1077161125" sldId="2147484138"/>
          </pc:sldLayoutMkLst>
        </pc:sldLayoutChg>
        <pc:sldLayoutChg chg="del">
          <pc:chgData name="Nathan Morrison" userId="a8088875ec538e5b" providerId="LiveId" clId="{D25752C1-6071-44B7-AD1E-487D33C74D3B}" dt="2021-05-13T21:14:24.384" v="165" actId="2696"/>
          <pc:sldLayoutMkLst>
            <pc:docMk/>
            <pc:sldMasterMk cId="0" sldId="2147484129"/>
            <pc:sldLayoutMk cId="2614359324" sldId="2147484139"/>
          </pc:sldLayoutMkLst>
        </pc:sldLayoutChg>
        <pc:sldLayoutChg chg="del">
          <pc:chgData name="Nathan Morrison" userId="a8088875ec538e5b" providerId="LiveId" clId="{D25752C1-6071-44B7-AD1E-487D33C74D3B}" dt="2021-05-13T21:14:24.384" v="166" actId="2696"/>
          <pc:sldLayoutMkLst>
            <pc:docMk/>
            <pc:sldMasterMk cId="0" sldId="2147484129"/>
            <pc:sldLayoutMk cId="3231390601" sldId="2147484140"/>
          </pc:sldLayoutMkLst>
        </pc:sldLayoutChg>
      </pc:sldMasterChg>
      <pc:sldMasterChg chg="del delSldLayout">
        <pc:chgData name="Nathan Morrison" userId="a8088875ec538e5b" providerId="LiveId" clId="{D25752C1-6071-44B7-AD1E-487D33C74D3B}" dt="2021-05-13T21:14:24.441" v="275" actId="2696"/>
        <pc:sldMasterMkLst>
          <pc:docMk/>
          <pc:sldMasterMk cId="0" sldId="2147484141"/>
        </pc:sldMasterMkLst>
        <pc:sldLayoutChg chg="del">
          <pc:chgData name="Nathan Morrison" userId="a8088875ec538e5b" providerId="LiveId" clId="{D25752C1-6071-44B7-AD1E-487D33C74D3B}" dt="2021-05-13T21:14:24.435" v="264" actId="2696"/>
          <pc:sldLayoutMkLst>
            <pc:docMk/>
            <pc:sldMasterMk cId="0" sldId="2147484141"/>
            <pc:sldLayoutMk cId="4218509758" sldId="2147484142"/>
          </pc:sldLayoutMkLst>
        </pc:sldLayoutChg>
        <pc:sldLayoutChg chg="del">
          <pc:chgData name="Nathan Morrison" userId="a8088875ec538e5b" providerId="LiveId" clId="{D25752C1-6071-44B7-AD1E-487D33C74D3B}" dt="2021-05-13T21:14:24.436" v="265" actId="2696"/>
          <pc:sldLayoutMkLst>
            <pc:docMk/>
            <pc:sldMasterMk cId="0" sldId="2147484141"/>
            <pc:sldLayoutMk cId="841118449" sldId="2147484143"/>
          </pc:sldLayoutMkLst>
        </pc:sldLayoutChg>
        <pc:sldLayoutChg chg="del">
          <pc:chgData name="Nathan Morrison" userId="a8088875ec538e5b" providerId="LiveId" clId="{D25752C1-6071-44B7-AD1E-487D33C74D3B}" dt="2021-05-13T21:14:24.436" v="266" actId="2696"/>
          <pc:sldLayoutMkLst>
            <pc:docMk/>
            <pc:sldMasterMk cId="0" sldId="2147484141"/>
            <pc:sldLayoutMk cId="1030444490" sldId="2147484144"/>
          </pc:sldLayoutMkLst>
        </pc:sldLayoutChg>
        <pc:sldLayoutChg chg="del">
          <pc:chgData name="Nathan Morrison" userId="a8088875ec538e5b" providerId="LiveId" clId="{D25752C1-6071-44B7-AD1E-487D33C74D3B}" dt="2021-05-13T21:14:24.437" v="267" actId="2696"/>
          <pc:sldLayoutMkLst>
            <pc:docMk/>
            <pc:sldMasterMk cId="0" sldId="2147484141"/>
            <pc:sldLayoutMk cId="2166189604" sldId="2147484145"/>
          </pc:sldLayoutMkLst>
        </pc:sldLayoutChg>
        <pc:sldLayoutChg chg="del">
          <pc:chgData name="Nathan Morrison" userId="a8088875ec538e5b" providerId="LiveId" clId="{D25752C1-6071-44B7-AD1E-487D33C74D3B}" dt="2021-05-13T21:14:24.437" v="268" actId="2696"/>
          <pc:sldLayoutMkLst>
            <pc:docMk/>
            <pc:sldMasterMk cId="0" sldId="2147484141"/>
            <pc:sldLayoutMk cId="826564917" sldId="2147484146"/>
          </pc:sldLayoutMkLst>
        </pc:sldLayoutChg>
        <pc:sldLayoutChg chg="del">
          <pc:chgData name="Nathan Morrison" userId="a8088875ec538e5b" providerId="LiveId" clId="{D25752C1-6071-44B7-AD1E-487D33C74D3B}" dt="2021-05-13T21:14:24.438" v="269" actId="2696"/>
          <pc:sldLayoutMkLst>
            <pc:docMk/>
            <pc:sldMasterMk cId="0" sldId="2147484141"/>
            <pc:sldLayoutMk cId="3830149133" sldId="2147484147"/>
          </pc:sldLayoutMkLst>
        </pc:sldLayoutChg>
        <pc:sldLayoutChg chg="del">
          <pc:chgData name="Nathan Morrison" userId="a8088875ec538e5b" providerId="LiveId" clId="{D25752C1-6071-44B7-AD1E-487D33C74D3B}" dt="2021-05-13T21:14:24.438" v="270" actId="2696"/>
          <pc:sldLayoutMkLst>
            <pc:docMk/>
            <pc:sldMasterMk cId="0" sldId="2147484141"/>
            <pc:sldLayoutMk cId="4175809202" sldId="2147484148"/>
          </pc:sldLayoutMkLst>
        </pc:sldLayoutChg>
        <pc:sldLayoutChg chg="del">
          <pc:chgData name="Nathan Morrison" userId="a8088875ec538e5b" providerId="LiveId" clId="{D25752C1-6071-44B7-AD1E-487D33C74D3B}" dt="2021-05-13T21:14:24.438" v="271" actId="2696"/>
          <pc:sldLayoutMkLst>
            <pc:docMk/>
            <pc:sldMasterMk cId="0" sldId="2147484141"/>
            <pc:sldLayoutMk cId="3116500770" sldId="2147484149"/>
          </pc:sldLayoutMkLst>
        </pc:sldLayoutChg>
        <pc:sldLayoutChg chg="del">
          <pc:chgData name="Nathan Morrison" userId="a8088875ec538e5b" providerId="LiveId" clId="{D25752C1-6071-44B7-AD1E-487D33C74D3B}" dt="2021-05-13T21:14:24.439" v="272" actId="2696"/>
          <pc:sldLayoutMkLst>
            <pc:docMk/>
            <pc:sldMasterMk cId="0" sldId="2147484141"/>
            <pc:sldLayoutMk cId="526233498" sldId="2147484150"/>
          </pc:sldLayoutMkLst>
        </pc:sldLayoutChg>
        <pc:sldLayoutChg chg="del">
          <pc:chgData name="Nathan Morrison" userId="a8088875ec538e5b" providerId="LiveId" clId="{D25752C1-6071-44B7-AD1E-487D33C74D3B}" dt="2021-05-13T21:14:24.439" v="273" actId="2696"/>
          <pc:sldLayoutMkLst>
            <pc:docMk/>
            <pc:sldMasterMk cId="0" sldId="2147484141"/>
            <pc:sldLayoutMk cId="2864366147" sldId="2147484151"/>
          </pc:sldLayoutMkLst>
        </pc:sldLayoutChg>
        <pc:sldLayoutChg chg="del">
          <pc:chgData name="Nathan Morrison" userId="a8088875ec538e5b" providerId="LiveId" clId="{D25752C1-6071-44B7-AD1E-487D33C74D3B}" dt="2021-05-13T21:14:24.440" v="274" actId="2696"/>
          <pc:sldLayoutMkLst>
            <pc:docMk/>
            <pc:sldMasterMk cId="0" sldId="2147484141"/>
            <pc:sldLayoutMk cId="94304811" sldId="2147484152"/>
          </pc:sldLayoutMkLst>
        </pc:sldLayoutChg>
      </pc:sldMasterChg>
      <pc:sldMasterChg chg="del delSldLayout">
        <pc:chgData name="Nathan Morrison" userId="a8088875ec538e5b" providerId="LiveId" clId="{D25752C1-6071-44B7-AD1E-487D33C74D3B}" dt="2021-05-13T21:14:24.501" v="395" actId="2696"/>
        <pc:sldMasterMkLst>
          <pc:docMk/>
          <pc:sldMasterMk cId="0" sldId="2147484153"/>
        </pc:sldMasterMkLst>
        <pc:sldLayoutChg chg="del">
          <pc:chgData name="Nathan Morrison" userId="a8088875ec538e5b" providerId="LiveId" clId="{D25752C1-6071-44B7-AD1E-487D33C74D3B}" dt="2021-05-13T21:14:24.495" v="384" actId="2696"/>
          <pc:sldLayoutMkLst>
            <pc:docMk/>
            <pc:sldMasterMk cId="0" sldId="2147484153"/>
            <pc:sldLayoutMk cId="1451756424" sldId="2147484154"/>
          </pc:sldLayoutMkLst>
        </pc:sldLayoutChg>
        <pc:sldLayoutChg chg="del">
          <pc:chgData name="Nathan Morrison" userId="a8088875ec538e5b" providerId="LiveId" clId="{D25752C1-6071-44B7-AD1E-487D33C74D3B}" dt="2021-05-13T21:14:24.496" v="385" actId="2696"/>
          <pc:sldLayoutMkLst>
            <pc:docMk/>
            <pc:sldMasterMk cId="0" sldId="2147484153"/>
            <pc:sldLayoutMk cId="1005631110" sldId="2147484155"/>
          </pc:sldLayoutMkLst>
        </pc:sldLayoutChg>
        <pc:sldLayoutChg chg="del">
          <pc:chgData name="Nathan Morrison" userId="a8088875ec538e5b" providerId="LiveId" clId="{D25752C1-6071-44B7-AD1E-487D33C74D3B}" dt="2021-05-13T21:14:24.496" v="386" actId="2696"/>
          <pc:sldLayoutMkLst>
            <pc:docMk/>
            <pc:sldMasterMk cId="0" sldId="2147484153"/>
            <pc:sldLayoutMk cId="3064651790" sldId="2147484156"/>
          </pc:sldLayoutMkLst>
        </pc:sldLayoutChg>
        <pc:sldLayoutChg chg="del">
          <pc:chgData name="Nathan Morrison" userId="a8088875ec538e5b" providerId="LiveId" clId="{D25752C1-6071-44B7-AD1E-487D33C74D3B}" dt="2021-05-13T21:14:24.497" v="387" actId="2696"/>
          <pc:sldLayoutMkLst>
            <pc:docMk/>
            <pc:sldMasterMk cId="0" sldId="2147484153"/>
            <pc:sldLayoutMk cId="1200620468" sldId="2147484157"/>
          </pc:sldLayoutMkLst>
        </pc:sldLayoutChg>
        <pc:sldLayoutChg chg="del">
          <pc:chgData name="Nathan Morrison" userId="a8088875ec538e5b" providerId="LiveId" clId="{D25752C1-6071-44B7-AD1E-487D33C74D3B}" dt="2021-05-13T21:14:24.497" v="388" actId="2696"/>
          <pc:sldLayoutMkLst>
            <pc:docMk/>
            <pc:sldMasterMk cId="0" sldId="2147484153"/>
            <pc:sldLayoutMk cId="873521072" sldId="2147484158"/>
          </pc:sldLayoutMkLst>
        </pc:sldLayoutChg>
        <pc:sldLayoutChg chg="del">
          <pc:chgData name="Nathan Morrison" userId="a8088875ec538e5b" providerId="LiveId" clId="{D25752C1-6071-44B7-AD1E-487D33C74D3B}" dt="2021-05-13T21:14:24.498" v="389" actId="2696"/>
          <pc:sldLayoutMkLst>
            <pc:docMk/>
            <pc:sldMasterMk cId="0" sldId="2147484153"/>
            <pc:sldLayoutMk cId="3586562465" sldId="2147484159"/>
          </pc:sldLayoutMkLst>
        </pc:sldLayoutChg>
        <pc:sldLayoutChg chg="del">
          <pc:chgData name="Nathan Morrison" userId="a8088875ec538e5b" providerId="LiveId" clId="{D25752C1-6071-44B7-AD1E-487D33C74D3B}" dt="2021-05-13T21:14:24.498" v="390" actId="2696"/>
          <pc:sldLayoutMkLst>
            <pc:docMk/>
            <pc:sldMasterMk cId="0" sldId="2147484153"/>
            <pc:sldLayoutMk cId="3326215065" sldId="2147484160"/>
          </pc:sldLayoutMkLst>
        </pc:sldLayoutChg>
        <pc:sldLayoutChg chg="del">
          <pc:chgData name="Nathan Morrison" userId="a8088875ec538e5b" providerId="LiveId" clId="{D25752C1-6071-44B7-AD1E-487D33C74D3B}" dt="2021-05-13T21:14:24.499" v="391" actId="2696"/>
          <pc:sldLayoutMkLst>
            <pc:docMk/>
            <pc:sldMasterMk cId="0" sldId="2147484153"/>
            <pc:sldLayoutMk cId="559085761" sldId="2147484161"/>
          </pc:sldLayoutMkLst>
        </pc:sldLayoutChg>
        <pc:sldLayoutChg chg="del">
          <pc:chgData name="Nathan Morrison" userId="a8088875ec538e5b" providerId="LiveId" clId="{D25752C1-6071-44B7-AD1E-487D33C74D3B}" dt="2021-05-13T21:14:24.499" v="392" actId="2696"/>
          <pc:sldLayoutMkLst>
            <pc:docMk/>
            <pc:sldMasterMk cId="0" sldId="2147484153"/>
            <pc:sldLayoutMk cId="454269166" sldId="2147484162"/>
          </pc:sldLayoutMkLst>
        </pc:sldLayoutChg>
        <pc:sldLayoutChg chg="del">
          <pc:chgData name="Nathan Morrison" userId="a8088875ec538e5b" providerId="LiveId" clId="{D25752C1-6071-44B7-AD1E-487D33C74D3B}" dt="2021-05-13T21:14:24.499" v="393" actId="2696"/>
          <pc:sldLayoutMkLst>
            <pc:docMk/>
            <pc:sldMasterMk cId="0" sldId="2147484153"/>
            <pc:sldLayoutMk cId="288802138" sldId="2147484163"/>
          </pc:sldLayoutMkLst>
        </pc:sldLayoutChg>
        <pc:sldLayoutChg chg="del">
          <pc:chgData name="Nathan Morrison" userId="a8088875ec538e5b" providerId="LiveId" clId="{D25752C1-6071-44B7-AD1E-487D33C74D3B}" dt="2021-05-13T21:14:24.500" v="394" actId="2696"/>
          <pc:sldLayoutMkLst>
            <pc:docMk/>
            <pc:sldMasterMk cId="0" sldId="2147484153"/>
            <pc:sldLayoutMk cId="1150960187" sldId="2147484164"/>
          </pc:sldLayoutMkLst>
        </pc:sldLayoutChg>
      </pc:sldMasterChg>
      <pc:sldMasterChg chg="del delSldLayout">
        <pc:chgData name="Nathan Morrison" userId="a8088875ec538e5b" providerId="LiveId" clId="{D25752C1-6071-44B7-AD1E-487D33C74D3B}" dt="2021-05-13T21:14:24.345" v="95" actId="2696"/>
        <pc:sldMasterMkLst>
          <pc:docMk/>
          <pc:sldMasterMk cId="0" sldId="2147484165"/>
        </pc:sldMasterMkLst>
        <pc:sldLayoutChg chg="del">
          <pc:chgData name="Nathan Morrison" userId="a8088875ec538e5b" providerId="LiveId" clId="{D25752C1-6071-44B7-AD1E-487D33C74D3B}" dt="2021-05-13T21:14:24.339" v="84" actId="2696"/>
          <pc:sldLayoutMkLst>
            <pc:docMk/>
            <pc:sldMasterMk cId="0" sldId="2147484165"/>
            <pc:sldLayoutMk cId="106823564" sldId="2147484166"/>
          </pc:sldLayoutMkLst>
        </pc:sldLayoutChg>
        <pc:sldLayoutChg chg="del">
          <pc:chgData name="Nathan Morrison" userId="a8088875ec538e5b" providerId="LiveId" clId="{D25752C1-6071-44B7-AD1E-487D33C74D3B}" dt="2021-05-13T21:14:24.340" v="85" actId="2696"/>
          <pc:sldLayoutMkLst>
            <pc:docMk/>
            <pc:sldMasterMk cId="0" sldId="2147484165"/>
            <pc:sldLayoutMk cId="352139654" sldId="2147484167"/>
          </pc:sldLayoutMkLst>
        </pc:sldLayoutChg>
        <pc:sldLayoutChg chg="del">
          <pc:chgData name="Nathan Morrison" userId="a8088875ec538e5b" providerId="LiveId" clId="{D25752C1-6071-44B7-AD1E-487D33C74D3B}" dt="2021-05-13T21:14:24.340" v="86" actId="2696"/>
          <pc:sldLayoutMkLst>
            <pc:docMk/>
            <pc:sldMasterMk cId="0" sldId="2147484165"/>
            <pc:sldLayoutMk cId="3868663050" sldId="2147484168"/>
          </pc:sldLayoutMkLst>
        </pc:sldLayoutChg>
        <pc:sldLayoutChg chg="del">
          <pc:chgData name="Nathan Morrison" userId="a8088875ec538e5b" providerId="LiveId" clId="{D25752C1-6071-44B7-AD1E-487D33C74D3B}" dt="2021-05-13T21:14:24.341" v="87" actId="2696"/>
          <pc:sldLayoutMkLst>
            <pc:docMk/>
            <pc:sldMasterMk cId="0" sldId="2147484165"/>
            <pc:sldLayoutMk cId="2626675129" sldId="2147484169"/>
          </pc:sldLayoutMkLst>
        </pc:sldLayoutChg>
        <pc:sldLayoutChg chg="del">
          <pc:chgData name="Nathan Morrison" userId="a8088875ec538e5b" providerId="LiveId" clId="{D25752C1-6071-44B7-AD1E-487D33C74D3B}" dt="2021-05-13T21:14:24.341" v="88" actId="2696"/>
          <pc:sldLayoutMkLst>
            <pc:docMk/>
            <pc:sldMasterMk cId="0" sldId="2147484165"/>
            <pc:sldLayoutMk cId="346262910" sldId="2147484170"/>
          </pc:sldLayoutMkLst>
        </pc:sldLayoutChg>
        <pc:sldLayoutChg chg="del">
          <pc:chgData name="Nathan Morrison" userId="a8088875ec538e5b" providerId="LiveId" clId="{D25752C1-6071-44B7-AD1E-487D33C74D3B}" dt="2021-05-13T21:14:24.342" v="89" actId="2696"/>
          <pc:sldLayoutMkLst>
            <pc:docMk/>
            <pc:sldMasterMk cId="0" sldId="2147484165"/>
            <pc:sldLayoutMk cId="4195818488" sldId="2147484171"/>
          </pc:sldLayoutMkLst>
        </pc:sldLayoutChg>
        <pc:sldLayoutChg chg="del">
          <pc:chgData name="Nathan Morrison" userId="a8088875ec538e5b" providerId="LiveId" clId="{D25752C1-6071-44B7-AD1E-487D33C74D3B}" dt="2021-05-13T21:14:24.342" v="90" actId="2696"/>
          <pc:sldLayoutMkLst>
            <pc:docMk/>
            <pc:sldMasterMk cId="0" sldId="2147484165"/>
            <pc:sldLayoutMk cId="772181448" sldId="2147484172"/>
          </pc:sldLayoutMkLst>
        </pc:sldLayoutChg>
        <pc:sldLayoutChg chg="del">
          <pc:chgData name="Nathan Morrison" userId="a8088875ec538e5b" providerId="LiveId" clId="{D25752C1-6071-44B7-AD1E-487D33C74D3B}" dt="2021-05-13T21:14:24.343" v="91" actId="2696"/>
          <pc:sldLayoutMkLst>
            <pc:docMk/>
            <pc:sldMasterMk cId="0" sldId="2147484165"/>
            <pc:sldLayoutMk cId="272932600" sldId="2147484173"/>
          </pc:sldLayoutMkLst>
        </pc:sldLayoutChg>
        <pc:sldLayoutChg chg="del">
          <pc:chgData name="Nathan Morrison" userId="a8088875ec538e5b" providerId="LiveId" clId="{D25752C1-6071-44B7-AD1E-487D33C74D3B}" dt="2021-05-13T21:14:24.343" v="92" actId="2696"/>
          <pc:sldLayoutMkLst>
            <pc:docMk/>
            <pc:sldMasterMk cId="0" sldId="2147484165"/>
            <pc:sldLayoutMk cId="2207306835" sldId="2147484174"/>
          </pc:sldLayoutMkLst>
        </pc:sldLayoutChg>
        <pc:sldLayoutChg chg="del">
          <pc:chgData name="Nathan Morrison" userId="a8088875ec538e5b" providerId="LiveId" clId="{D25752C1-6071-44B7-AD1E-487D33C74D3B}" dt="2021-05-13T21:14:24.344" v="93" actId="2696"/>
          <pc:sldLayoutMkLst>
            <pc:docMk/>
            <pc:sldMasterMk cId="0" sldId="2147484165"/>
            <pc:sldLayoutMk cId="1986469780" sldId="2147484175"/>
          </pc:sldLayoutMkLst>
        </pc:sldLayoutChg>
        <pc:sldLayoutChg chg="del">
          <pc:chgData name="Nathan Morrison" userId="a8088875ec538e5b" providerId="LiveId" clId="{D25752C1-6071-44B7-AD1E-487D33C74D3B}" dt="2021-05-13T21:14:24.344" v="94" actId="2696"/>
          <pc:sldLayoutMkLst>
            <pc:docMk/>
            <pc:sldMasterMk cId="0" sldId="2147484165"/>
            <pc:sldLayoutMk cId="1982994203" sldId="2147484176"/>
          </pc:sldLayoutMkLst>
        </pc:sldLayoutChg>
      </pc:sldMasterChg>
      <pc:sldMasterChg chg="del delSldLayout">
        <pc:chgData name="Nathan Morrison" userId="a8088875ec538e5b" providerId="LiveId" clId="{D25752C1-6071-44B7-AD1E-487D33C74D3B}" dt="2021-05-13T21:14:24.410" v="215" actId="2696"/>
        <pc:sldMasterMkLst>
          <pc:docMk/>
          <pc:sldMasterMk cId="0" sldId="2147484177"/>
        </pc:sldMasterMkLst>
        <pc:sldLayoutChg chg="del">
          <pc:chgData name="Nathan Morrison" userId="a8088875ec538e5b" providerId="LiveId" clId="{D25752C1-6071-44B7-AD1E-487D33C74D3B}" dt="2021-05-13T21:14:24.405" v="204" actId="2696"/>
          <pc:sldLayoutMkLst>
            <pc:docMk/>
            <pc:sldMasterMk cId="0" sldId="2147484177"/>
            <pc:sldLayoutMk cId="1826775051" sldId="2147484178"/>
          </pc:sldLayoutMkLst>
        </pc:sldLayoutChg>
        <pc:sldLayoutChg chg="del">
          <pc:chgData name="Nathan Morrison" userId="a8088875ec538e5b" providerId="LiveId" clId="{D25752C1-6071-44B7-AD1E-487D33C74D3B}" dt="2021-05-13T21:14:24.405" v="205" actId="2696"/>
          <pc:sldLayoutMkLst>
            <pc:docMk/>
            <pc:sldMasterMk cId="0" sldId="2147484177"/>
            <pc:sldLayoutMk cId="906082606" sldId="2147484179"/>
          </pc:sldLayoutMkLst>
        </pc:sldLayoutChg>
        <pc:sldLayoutChg chg="del">
          <pc:chgData name="Nathan Morrison" userId="a8088875ec538e5b" providerId="LiveId" clId="{D25752C1-6071-44B7-AD1E-487D33C74D3B}" dt="2021-05-13T21:14:24.406" v="206" actId="2696"/>
          <pc:sldLayoutMkLst>
            <pc:docMk/>
            <pc:sldMasterMk cId="0" sldId="2147484177"/>
            <pc:sldLayoutMk cId="1147673505" sldId="2147484180"/>
          </pc:sldLayoutMkLst>
        </pc:sldLayoutChg>
        <pc:sldLayoutChg chg="del">
          <pc:chgData name="Nathan Morrison" userId="a8088875ec538e5b" providerId="LiveId" clId="{D25752C1-6071-44B7-AD1E-487D33C74D3B}" dt="2021-05-13T21:14:24.406" v="207" actId="2696"/>
          <pc:sldLayoutMkLst>
            <pc:docMk/>
            <pc:sldMasterMk cId="0" sldId="2147484177"/>
            <pc:sldLayoutMk cId="2445769024" sldId="2147484181"/>
          </pc:sldLayoutMkLst>
        </pc:sldLayoutChg>
        <pc:sldLayoutChg chg="del">
          <pc:chgData name="Nathan Morrison" userId="a8088875ec538e5b" providerId="LiveId" clId="{D25752C1-6071-44B7-AD1E-487D33C74D3B}" dt="2021-05-13T21:14:24.407" v="208" actId="2696"/>
          <pc:sldLayoutMkLst>
            <pc:docMk/>
            <pc:sldMasterMk cId="0" sldId="2147484177"/>
            <pc:sldLayoutMk cId="3809683208" sldId="2147484182"/>
          </pc:sldLayoutMkLst>
        </pc:sldLayoutChg>
        <pc:sldLayoutChg chg="del">
          <pc:chgData name="Nathan Morrison" userId="a8088875ec538e5b" providerId="LiveId" clId="{D25752C1-6071-44B7-AD1E-487D33C74D3B}" dt="2021-05-13T21:14:24.407" v="209" actId="2696"/>
          <pc:sldLayoutMkLst>
            <pc:docMk/>
            <pc:sldMasterMk cId="0" sldId="2147484177"/>
            <pc:sldLayoutMk cId="284077558" sldId="2147484183"/>
          </pc:sldLayoutMkLst>
        </pc:sldLayoutChg>
        <pc:sldLayoutChg chg="del">
          <pc:chgData name="Nathan Morrison" userId="a8088875ec538e5b" providerId="LiveId" clId="{D25752C1-6071-44B7-AD1E-487D33C74D3B}" dt="2021-05-13T21:14:24.408" v="210" actId="2696"/>
          <pc:sldLayoutMkLst>
            <pc:docMk/>
            <pc:sldMasterMk cId="0" sldId="2147484177"/>
            <pc:sldLayoutMk cId="567384554" sldId="2147484184"/>
          </pc:sldLayoutMkLst>
        </pc:sldLayoutChg>
        <pc:sldLayoutChg chg="del">
          <pc:chgData name="Nathan Morrison" userId="a8088875ec538e5b" providerId="LiveId" clId="{D25752C1-6071-44B7-AD1E-487D33C74D3B}" dt="2021-05-13T21:14:24.408" v="211" actId="2696"/>
          <pc:sldLayoutMkLst>
            <pc:docMk/>
            <pc:sldMasterMk cId="0" sldId="2147484177"/>
            <pc:sldLayoutMk cId="3946524066" sldId="2147484185"/>
          </pc:sldLayoutMkLst>
        </pc:sldLayoutChg>
        <pc:sldLayoutChg chg="del">
          <pc:chgData name="Nathan Morrison" userId="a8088875ec538e5b" providerId="LiveId" clId="{D25752C1-6071-44B7-AD1E-487D33C74D3B}" dt="2021-05-13T21:14:24.409" v="212" actId="2696"/>
          <pc:sldLayoutMkLst>
            <pc:docMk/>
            <pc:sldMasterMk cId="0" sldId="2147484177"/>
            <pc:sldLayoutMk cId="1407805525" sldId="2147484186"/>
          </pc:sldLayoutMkLst>
        </pc:sldLayoutChg>
        <pc:sldLayoutChg chg="del">
          <pc:chgData name="Nathan Morrison" userId="a8088875ec538e5b" providerId="LiveId" clId="{D25752C1-6071-44B7-AD1E-487D33C74D3B}" dt="2021-05-13T21:14:24.409" v="213" actId="2696"/>
          <pc:sldLayoutMkLst>
            <pc:docMk/>
            <pc:sldMasterMk cId="0" sldId="2147484177"/>
            <pc:sldLayoutMk cId="479098845" sldId="2147484187"/>
          </pc:sldLayoutMkLst>
        </pc:sldLayoutChg>
        <pc:sldLayoutChg chg="del">
          <pc:chgData name="Nathan Morrison" userId="a8088875ec538e5b" providerId="LiveId" clId="{D25752C1-6071-44B7-AD1E-487D33C74D3B}" dt="2021-05-13T21:14:24.409" v="214" actId="2696"/>
          <pc:sldLayoutMkLst>
            <pc:docMk/>
            <pc:sldMasterMk cId="0" sldId="2147484177"/>
            <pc:sldLayoutMk cId="466655581" sldId="2147484188"/>
          </pc:sldLayoutMkLst>
        </pc:sldLayoutChg>
      </pc:sldMasterChg>
      <pc:sldMasterChg chg="del delSldLayout">
        <pc:chgData name="Nathan Morrison" userId="a8088875ec538e5b" providerId="LiveId" clId="{D25752C1-6071-44B7-AD1E-487D33C74D3B}" dt="2021-05-13T21:14:24.465" v="323" actId="2696"/>
        <pc:sldMasterMkLst>
          <pc:docMk/>
          <pc:sldMasterMk cId="0" sldId="2147484189"/>
        </pc:sldMasterMkLst>
        <pc:sldLayoutChg chg="del">
          <pc:chgData name="Nathan Morrison" userId="a8088875ec538e5b" providerId="LiveId" clId="{D25752C1-6071-44B7-AD1E-487D33C74D3B}" dt="2021-05-13T21:14:24.459" v="312" actId="2696"/>
          <pc:sldLayoutMkLst>
            <pc:docMk/>
            <pc:sldMasterMk cId="0" sldId="2147484189"/>
            <pc:sldLayoutMk cId="1954994108" sldId="2147484190"/>
          </pc:sldLayoutMkLst>
        </pc:sldLayoutChg>
        <pc:sldLayoutChg chg="del">
          <pc:chgData name="Nathan Morrison" userId="a8088875ec538e5b" providerId="LiveId" clId="{D25752C1-6071-44B7-AD1E-487D33C74D3B}" dt="2021-05-13T21:14:24.460" v="313" actId="2696"/>
          <pc:sldLayoutMkLst>
            <pc:docMk/>
            <pc:sldMasterMk cId="0" sldId="2147484189"/>
            <pc:sldLayoutMk cId="3344408170" sldId="2147484191"/>
          </pc:sldLayoutMkLst>
        </pc:sldLayoutChg>
        <pc:sldLayoutChg chg="del">
          <pc:chgData name="Nathan Morrison" userId="a8088875ec538e5b" providerId="LiveId" clId="{D25752C1-6071-44B7-AD1E-487D33C74D3B}" dt="2021-05-13T21:14:24.460" v="314" actId="2696"/>
          <pc:sldLayoutMkLst>
            <pc:docMk/>
            <pc:sldMasterMk cId="0" sldId="2147484189"/>
            <pc:sldLayoutMk cId="287564160" sldId="2147484192"/>
          </pc:sldLayoutMkLst>
        </pc:sldLayoutChg>
        <pc:sldLayoutChg chg="del">
          <pc:chgData name="Nathan Morrison" userId="a8088875ec538e5b" providerId="LiveId" clId="{D25752C1-6071-44B7-AD1E-487D33C74D3B}" dt="2021-05-13T21:14:24.461" v="315" actId="2696"/>
          <pc:sldLayoutMkLst>
            <pc:docMk/>
            <pc:sldMasterMk cId="0" sldId="2147484189"/>
            <pc:sldLayoutMk cId="1785452146" sldId="2147484193"/>
          </pc:sldLayoutMkLst>
        </pc:sldLayoutChg>
        <pc:sldLayoutChg chg="del">
          <pc:chgData name="Nathan Morrison" userId="a8088875ec538e5b" providerId="LiveId" clId="{D25752C1-6071-44B7-AD1E-487D33C74D3B}" dt="2021-05-13T21:14:24.461" v="316" actId="2696"/>
          <pc:sldLayoutMkLst>
            <pc:docMk/>
            <pc:sldMasterMk cId="0" sldId="2147484189"/>
            <pc:sldLayoutMk cId="297003700" sldId="2147484194"/>
          </pc:sldLayoutMkLst>
        </pc:sldLayoutChg>
        <pc:sldLayoutChg chg="del">
          <pc:chgData name="Nathan Morrison" userId="a8088875ec538e5b" providerId="LiveId" clId="{D25752C1-6071-44B7-AD1E-487D33C74D3B}" dt="2021-05-13T21:14:24.462" v="317" actId="2696"/>
          <pc:sldLayoutMkLst>
            <pc:docMk/>
            <pc:sldMasterMk cId="0" sldId="2147484189"/>
            <pc:sldLayoutMk cId="3525669352" sldId="2147484195"/>
          </pc:sldLayoutMkLst>
        </pc:sldLayoutChg>
        <pc:sldLayoutChg chg="del">
          <pc:chgData name="Nathan Morrison" userId="a8088875ec538e5b" providerId="LiveId" clId="{D25752C1-6071-44B7-AD1E-487D33C74D3B}" dt="2021-05-13T21:14:24.462" v="318" actId="2696"/>
          <pc:sldLayoutMkLst>
            <pc:docMk/>
            <pc:sldMasterMk cId="0" sldId="2147484189"/>
            <pc:sldLayoutMk cId="2007914977" sldId="2147484196"/>
          </pc:sldLayoutMkLst>
        </pc:sldLayoutChg>
        <pc:sldLayoutChg chg="del">
          <pc:chgData name="Nathan Morrison" userId="a8088875ec538e5b" providerId="LiveId" clId="{D25752C1-6071-44B7-AD1E-487D33C74D3B}" dt="2021-05-13T21:14:24.463" v="319" actId="2696"/>
          <pc:sldLayoutMkLst>
            <pc:docMk/>
            <pc:sldMasterMk cId="0" sldId="2147484189"/>
            <pc:sldLayoutMk cId="2300623811" sldId="2147484197"/>
          </pc:sldLayoutMkLst>
        </pc:sldLayoutChg>
        <pc:sldLayoutChg chg="del">
          <pc:chgData name="Nathan Morrison" userId="a8088875ec538e5b" providerId="LiveId" clId="{D25752C1-6071-44B7-AD1E-487D33C74D3B}" dt="2021-05-13T21:14:24.463" v="320" actId="2696"/>
          <pc:sldLayoutMkLst>
            <pc:docMk/>
            <pc:sldMasterMk cId="0" sldId="2147484189"/>
            <pc:sldLayoutMk cId="3794535404" sldId="2147484198"/>
          </pc:sldLayoutMkLst>
        </pc:sldLayoutChg>
        <pc:sldLayoutChg chg="del">
          <pc:chgData name="Nathan Morrison" userId="a8088875ec538e5b" providerId="LiveId" clId="{D25752C1-6071-44B7-AD1E-487D33C74D3B}" dt="2021-05-13T21:14:24.464" v="321" actId="2696"/>
          <pc:sldLayoutMkLst>
            <pc:docMk/>
            <pc:sldMasterMk cId="0" sldId="2147484189"/>
            <pc:sldLayoutMk cId="2126309350" sldId="2147484199"/>
          </pc:sldLayoutMkLst>
        </pc:sldLayoutChg>
        <pc:sldLayoutChg chg="del">
          <pc:chgData name="Nathan Morrison" userId="a8088875ec538e5b" providerId="LiveId" clId="{D25752C1-6071-44B7-AD1E-487D33C74D3B}" dt="2021-05-13T21:14:24.464" v="322" actId="2696"/>
          <pc:sldLayoutMkLst>
            <pc:docMk/>
            <pc:sldMasterMk cId="0" sldId="2147484189"/>
            <pc:sldLayoutMk cId="796551026" sldId="21474842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Adapted from a lesson by Mark Mayberry</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670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2978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683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7424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477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5068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9340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Chariots</a:t>
            </a:r>
          </a:p>
        </p:txBody>
      </p:sp>
      <p:sp>
        <p:nvSpPr>
          <p:cNvPr id="6" name="Slide Number Placeholder 5"/>
          <p:cNvSpPr>
            <a:spLocks noGrp="1"/>
          </p:cNvSpPr>
          <p:nvPr>
            <p:ph type="sldNum" sz="quarter" idx="12"/>
          </p:nvPr>
        </p:nvSpPr>
        <p:spPr/>
        <p:txBody>
          <a:bodyPr/>
          <a:lstStyle>
            <a:lvl1pPr>
              <a:defRPr/>
            </a:lvl1p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35512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Chariots</a:t>
            </a:r>
          </a:p>
        </p:txBody>
      </p:sp>
      <p:sp>
        <p:nvSpPr>
          <p:cNvPr id="6" name="Slide Number Placeholder 5"/>
          <p:cNvSpPr>
            <a:spLocks noGrp="1"/>
          </p:cNvSpPr>
          <p:nvPr>
            <p:ph type="sldNum" sz="quarter" idx="12"/>
          </p:nvPr>
        </p:nvSpPr>
        <p:spPr/>
        <p:txBody>
          <a:bodyPr/>
          <a:lstStyle>
            <a:lvl1pPr>
              <a:defRPr/>
            </a:lvl1p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363672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Chariots</a:t>
            </a:r>
          </a:p>
        </p:txBody>
      </p:sp>
      <p:sp>
        <p:nvSpPr>
          <p:cNvPr id="6" name="Slide Number Placeholder 5"/>
          <p:cNvSpPr>
            <a:spLocks noGrp="1"/>
          </p:cNvSpPr>
          <p:nvPr>
            <p:ph type="sldNum" sz="quarter" idx="12"/>
          </p:nvPr>
        </p:nvSpPr>
        <p:spPr/>
        <p:txBody>
          <a:bodyPr/>
          <a:lstStyle>
            <a:lvl1pPr>
              <a:defRPr/>
            </a:lvl1p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215517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Chariots</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3736839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Chariots</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92810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Chariots</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246677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304781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Chariots</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59625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Chariots</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62589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Three Chariots</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213686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136522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Chariots</a:t>
            </a:r>
          </a:p>
        </p:txBody>
      </p:sp>
      <p:sp>
        <p:nvSpPr>
          <p:cNvPr id="6" name="Slide Number Placeholder 5"/>
          <p:cNvSpPr>
            <a:spLocks noGrp="1"/>
          </p:cNvSpPr>
          <p:nvPr>
            <p:ph type="sldNum" sz="quarter" idx="12"/>
          </p:nvPr>
        </p:nvSpPr>
        <p:spPr/>
        <p:txBody>
          <a:bodyPr/>
          <a:lstStyle>
            <a:lvl1pPr>
              <a:defRPr/>
            </a:lvl1p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156024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4013902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120102007"/>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219560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3551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Chariots</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59545961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Chariots</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603122812"/>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Chariots</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909433196"/>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Chariots</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1576485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Chariots</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24596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Dare To Be Like Jesus!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997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Chariots</a:t>
            </a:r>
          </a:p>
        </p:txBody>
      </p:sp>
      <p:sp>
        <p:nvSpPr>
          <p:cNvPr id="6" name="Slide Number Placeholder 5"/>
          <p:cNvSpPr>
            <a:spLocks noGrp="1"/>
          </p:cNvSpPr>
          <p:nvPr>
            <p:ph type="sldNum" sz="quarter" idx="12"/>
          </p:nvPr>
        </p:nvSpPr>
        <p:spPr/>
        <p:txBody>
          <a:bodyPr/>
          <a:lstStyle>
            <a:lvl1pPr>
              <a:defRPr/>
            </a:lvl1p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3880243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76760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Jesus!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960253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13725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Jesus!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27292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Jesus!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715331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Jesus!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671837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57871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880638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87878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3344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Chariots</a:t>
            </a:r>
          </a:p>
        </p:txBody>
      </p:sp>
      <p:sp>
        <p:nvSpPr>
          <p:cNvPr id="7" name="Slide Number Placeholder 6"/>
          <p:cNvSpPr>
            <a:spLocks noGrp="1"/>
          </p:cNvSpPr>
          <p:nvPr>
            <p:ph type="sldNum" sz="quarter" idx="12"/>
          </p:nvPr>
        </p:nvSpPr>
        <p:spPr/>
        <p:txBody>
          <a:bodyPr/>
          <a:lstStyle>
            <a:lvl1pPr>
              <a:defRPr/>
            </a:lvl1p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444208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4213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95505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2030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76679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46467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9418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Dare To Be Like Jesus!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552046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1305741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826612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1668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Three Chariots</a:t>
            </a:r>
          </a:p>
        </p:txBody>
      </p:sp>
      <p:sp>
        <p:nvSpPr>
          <p:cNvPr id="9" name="Slide Number Placeholder 8"/>
          <p:cNvSpPr>
            <a:spLocks noGrp="1"/>
          </p:cNvSpPr>
          <p:nvPr>
            <p:ph type="sldNum" sz="quarter" idx="12"/>
          </p:nvPr>
        </p:nvSpPr>
        <p:spPr/>
        <p:txBody>
          <a:bodyPr/>
          <a:lstStyle>
            <a:lvl1pPr>
              <a:defRPr/>
            </a:lvl1p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3309661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3030842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749756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120162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1841907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3424490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1036354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3273192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659338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Hearing &amp; Doing</a:t>
            </a:r>
          </a:p>
        </p:txBody>
      </p:sp>
      <p:sp>
        <p:nvSpPr>
          <p:cNvPr id="6" name="Slide Number Placeholder 5"/>
          <p:cNvSpPr>
            <a:spLocks noGrp="1"/>
          </p:cNvSpPr>
          <p:nvPr>
            <p:ph type="sldNum" sz="quarter" idx="12"/>
          </p:nvPr>
        </p:nvSpPr>
        <p:spPr/>
        <p:txBody>
          <a:bodyPr/>
          <a:lstStyle/>
          <a:p>
            <a:fld id="{7D1CBA43-B94C-4C7B-950A-C48938FBCA9F}" type="slidenum">
              <a:rPr lang="en-US" altLang="en-US" smtClean="0"/>
              <a:pPr/>
              <a:t>‹#›</a:t>
            </a:fld>
            <a:endParaRPr lang="en-US" altLang="en-US"/>
          </a:p>
        </p:txBody>
      </p:sp>
    </p:spTree>
    <p:extLst>
      <p:ext uri="{BB962C8B-B14F-4D97-AF65-F5344CB8AC3E}">
        <p14:creationId xmlns:p14="http://schemas.microsoft.com/office/powerpoint/2010/main" val="8899670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Hearing &amp; Doing</a:t>
            </a:r>
          </a:p>
        </p:txBody>
      </p:sp>
      <p:sp>
        <p:nvSpPr>
          <p:cNvPr id="6" name="Slide Number Placeholder 5"/>
          <p:cNvSpPr>
            <a:spLocks noGrp="1"/>
          </p:cNvSpPr>
          <p:nvPr>
            <p:ph type="sldNum" sz="quarter" idx="12"/>
          </p:nvPr>
        </p:nvSpPr>
        <p:spPr/>
        <p:txBody>
          <a:bodyPr/>
          <a:lstStyle/>
          <a:p>
            <a:fld id="{C3F54609-0E19-4B90-8C15-FAFD60115308}" type="slidenum">
              <a:rPr lang="en-US" altLang="en-US" smtClean="0"/>
              <a:pPr/>
              <a:t>‹#›</a:t>
            </a:fld>
            <a:endParaRPr lang="en-US" altLang="en-US"/>
          </a:p>
        </p:txBody>
      </p:sp>
    </p:spTree>
    <p:extLst>
      <p:ext uri="{BB962C8B-B14F-4D97-AF65-F5344CB8AC3E}">
        <p14:creationId xmlns:p14="http://schemas.microsoft.com/office/powerpoint/2010/main" val="201777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Three Chariots</a:t>
            </a:r>
          </a:p>
        </p:txBody>
      </p:sp>
      <p:sp>
        <p:nvSpPr>
          <p:cNvPr id="5" name="Slide Number Placeholder 4"/>
          <p:cNvSpPr>
            <a:spLocks noGrp="1"/>
          </p:cNvSpPr>
          <p:nvPr>
            <p:ph type="sldNum" sz="quarter" idx="12"/>
          </p:nvPr>
        </p:nvSpPr>
        <p:spPr/>
        <p:txBody>
          <a:bodyPr/>
          <a:lstStyle>
            <a:lvl1pPr>
              <a:defRPr/>
            </a:lvl1p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33729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Hearing &amp; Doing</a:t>
            </a:r>
          </a:p>
        </p:txBody>
      </p:sp>
      <p:sp>
        <p:nvSpPr>
          <p:cNvPr id="6" name="Slide Number Placeholder 5"/>
          <p:cNvSpPr>
            <a:spLocks noGrp="1"/>
          </p:cNvSpPr>
          <p:nvPr>
            <p:ph type="sldNum" sz="quarter" idx="12"/>
          </p:nvPr>
        </p:nvSpPr>
        <p:spPr/>
        <p:txBody>
          <a:bodyPr/>
          <a:lstStyle/>
          <a:p>
            <a:fld id="{18431FC9-7548-45FE-ACC0-D61D71A4C6FA}" type="slidenum">
              <a:rPr lang="en-US" altLang="en-US" smtClean="0"/>
              <a:pPr/>
              <a:t>‹#›</a:t>
            </a:fld>
            <a:endParaRPr lang="en-US" altLang="en-US"/>
          </a:p>
        </p:txBody>
      </p:sp>
    </p:spTree>
    <p:extLst>
      <p:ext uri="{BB962C8B-B14F-4D97-AF65-F5344CB8AC3E}">
        <p14:creationId xmlns:p14="http://schemas.microsoft.com/office/powerpoint/2010/main" val="3952738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9DBCA9BF-8489-4168-BCDF-1EB7CB852340}" type="slidenum">
              <a:rPr lang="en-US" altLang="en-US" smtClean="0"/>
              <a:pPr/>
              <a:t>‹#›</a:t>
            </a:fld>
            <a:endParaRPr lang="en-US" altLang="en-US"/>
          </a:p>
        </p:txBody>
      </p:sp>
    </p:spTree>
    <p:extLst>
      <p:ext uri="{BB962C8B-B14F-4D97-AF65-F5344CB8AC3E}">
        <p14:creationId xmlns:p14="http://schemas.microsoft.com/office/powerpoint/2010/main" val="974931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Hearing &amp; Doing</a:t>
            </a:r>
          </a:p>
        </p:txBody>
      </p:sp>
      <p:sp>
        <p:nvSpPr>
          <p:cNvPr id="9" name="Slide Number Placeholder 8"/>
          <p:cNvSpPr>
            <a:spLocks noGrp="1"/>
          </p:cNvSpPr>
          <p:nvPr>
            <p:ph type="sldNum" sz="quarter" idx="12"/>
          </p:nvPr>
        </p:nvSpPr>
        <p:spPr/>
        <p:txBody>
          <a:bodyPr/>
          <a:lstStyle/>
          <a:p>
            <a:fld id="{C6EAC4F2-6C4B-453C-AF20-CEDC2BDB774A}" type="slidenum">
              <a:rPr lang="en-US" altLang="en-US" smtClean="0"/>
              <a:pPr/>
              <a:t>‹#›</a:t>
            </a:fld>
            <a:endParaRPr lang="en-US" altLang="en-US"/>
          </a:p>
        </p:txBody>
      </p:sp>
    </p:spTree>
    <p:extLst>
      <p:ext uri="{BB962C8B-B14F-4D97-AF65-F5344CB8AC3E}">
        <p14:creationId xmlns:p14="http://schemas.microsoft.com/office/powerpoint/2010/main" val="27876115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Hearing &amp; Doing</a:t>
            </a:r>
          </a:p>
        </p:txBody>
      </p:sp>
      <p:sp>
        <p:nvSpPr>
          <p:cNvPr id="5" name="Slide Number Placeholder 4"/>
          <p:cNvSpPr>
            <a:spLocks noGrp="1"/>
          </p:cNvSpPr>
          <p:nvPr>
            <p:ph type="sldNum" sz="quarter" idx="12"/>
          </p:nvPr>
        </p:nvSpPr>
        <p:spPr/>
        <p:txBody>
          <a:bodyPr/>
          <a:lstStyle/>
          <a:p>
            <a:fld id="{0B70E4CD-8F73-4187-B788-1DF658CA7BC7}" type="slidenum">
              <a:rPr lang="en-US" altLang="en-US" smtClean="0"/>
              <a:pPr/>
              <a:t>‹#›</a:t>
            </a:fld>
            <a:endParaRPr lang="en-US" altLang="en-US"/>
          </a:p>
        </p:txBody>
      </p:sp>
    </p:spTree>
    <p:extLst>
      <p:ext uri="{BB962C8B-B14F-4D97-AF65-F5344CB8AC3E}">
        <p14:creationId xmlns:p14="http://schemas.microsoft.com/office/powerpoint/2010/main" val="4174071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Hearing &amp; Doing</a:t>
            </a:r>
          </a:p>
        </p:txBody>
      </p:sp>
      <p:sp>
        <p:nvSpPr>
          <p:cNvPr id="4" name="Slide Number Placeholder 3"/>
          <p:cNvSpPr>
            <a:spLocks noGrp="1"/>
          </p:cNvSpPr>
          <p:nvPr>
            <p:ph type="sldNum" sz="quarter" idx="12"/>
          </p:nvPr>
        </p:nvSpPr>
        <p:spPr/>
        <p:txBody>
          <a:bodyPr/>
          <a:lstStyle/>
          <a:p>
            <a:fld id="{668ABBB3-E888-473F-8091-FD7B89EEB94B}" type="slidenum">
              <a:rPr lang="en-US" altLang="en-US" smtClean="0"/>
              <a:pPr/>
              <a:t>‹#›</a:t>
            </a:fld>
            <a:endParaRPr lang="en-US" altLang="en-US"/>
          </a:p>
        </p:txBody>
      </p:sp>
    </p:spTree>
    <p:extLst>
      <p:ext uri="{BB962C8B-B14F-4D97-AF65-F5344CB8AC3E}">
        <p14:creationId xmlns:p14="http://schemas.microsoft.com/office/powerpoint/2010/main" val="4081384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BB04BF2A-3B93-4567-95CD-EC83392AC532}" type="slidenum">
              <a:rPr lang="en-US" altLang="en-US" smtClean="0"/>
              <a:pPr/>
              <a:t>‹#›</a:t>
            </a:fld>
            <a:endParaRPr lang="en-US" altLang="en-US"/>
          </a:p>
        </p:txBody>
      </p:sp>
    </p:spTree>
    <p:extLst>
      <p:ext uri="{BB962C8B-B14F-4D97-AF65-F5344CB8AC3E}">
        <p14:creationId xmlns:p14="http://schemas.microsoft.com/office/powerpoint/2010/main" val="3792988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E82899C4-E31A-4F36-86BF-0162DA664310}" type="slidenum">
              <a:rPr lang="en-US" altLang="en-US" smtClean="0"/>
              <a:pPr/>
              <a:t>‹#›</a:t>
            </a:fld>
            <a:endParaRPr lang="en-US" altLang="en-US"/>
          </a:p>
        </p:txBody>
      </p:sp>
    </p:spTree>
    <p:extLst>
      <p:ext uri="{BB962C8B-B14F-4D97-AF65-F5344CB8AC3E}">
        <p14:creationId xmlns:p14="http://schemas.microsoft.com/office/powerpoint/2010/main" val="2728989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CCACCD07-77A3-4185-8971-2A8FA9E135CA}" type="slidenum">
              <a:rPr lang="en-US" altLang="en-US" smtClean="0"/>
              <a:pPr/>
              <a:t>‹#›</a:t>
            </a:fld>
            <a:endParaRPr lang="en-US" altLang="en-US"/>
          </a:p>
        </p:txBody>
      </p:sp>
    </p:spTree>
    <p:extLst>
      <p:ext uri="{BB962C8B-B14F-4D97-AF65-F5344CB8AC3E}">
        <p14:creationId xmlns:p14="http://schemas.microsoft.com/office/powerpoint/2010/main" val="2639576695"/>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CCACCD07-77A3-4185-8971-2A8FA9E135CA}" type="slidenum">
              <a:rPr lang="en-US" altLang="en-US" smtClean="0"/>
              <a:pPr/>
              <a:t>‹#›</a:t>
            </a:fld>
            <a:endParaRPr lang="en-US" altLang="en-US"/>
          </a:p>
        </p:txBody>
      </p:sp>
    </p:spTree>
    <p:extLst>
      <p:ext uri="{BB962C8B-B14F-4D97-AF65-F5344CB8AC3E}">
        <p14:creationId xmlns:p14="http://schemas.microsoft.com/office/powerpoint/2010/main" val="1842302137"/>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CCACCD07-77A3-4185-8971-2A8FA9E135CA}"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733730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Three Chariots</a:t>
            </a:r>
          </a:p>
        </p:txBody>
      </p:sp>
      <p:sp>
        <p:nvSpPr>
          <p:cNvPr id="4" name="Slide Number Placeholder 3"/>
          <p:cNvSpPr>
            <a:spLocks noGrp="1"/>
          </p:cNvSpPr>
          <p:nvPr>
            <p:ph type="sldNum" sz="quarter" idx="12"/>
          </p:nvPr>
        </p:nvSpPr>
        <p:spPr/>
        <p:txBody>
          <a:bodyPr/>
          <a:lstStyle>
            <a:lvl1pPr>
              <a:defRPr/>
            </a:lvl1p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698998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Hearing &amp; Doing</a:t>
            </a:r>
          </a:p>
        </p:txBody>
      </p:sp>
      <p:sp>
        <p:nvSpPr>
          <p:cNvPr id="7" name="Slide Number Placeholder 6"/>
          <p:cNvSpPr>
            <a:spLocks noGrp="1"/>
          </p:cNvSpPr>
          <p:nvPr>
            <p:ph type="sldNum" sz="quarter" idx="12"/>
          </p:nvPr>
        </p:nvSpPr>
        <p:spPr/>
        <p:txBody>
          <a:bodyPr/>
          <a:lstStyle/>
          <a:p>
            <a:fld id="{CCACCD07-77A3-4185-8971-2A8FA9E135CA}" type="slidenum">
              <a:rPr lang="en-US" altLang="en-US" smtClean="0"/>
              <a:pPr/>
              <a:t>‹#›</a:t>
            </a:fld>
            <a:endParaRPr lang="en-US" altLang="en-US"/>
          </a:p>
        </p:txBody>
      </p:sp>
    </p:spTree>
    <p:extLst>
      <p:ext uri="{BB962C8B-B14F-4D97-AF65-F5344CB8AC3E}">
        <p14:creationId xmlns:p14="http://schemas.microsoft.com/office/powerpoint/2010/main" val="4086594271"/>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Hearing &amp; Doing</a:t>
            </a:r>
          </a:p>
        </p:txBody>
      </p:sp>
      <p:sp>
        <p:nvSpPr>
          <p:cNvPr id="5" name="Slide Number Placeholder 4"/>
          <p:cNvSpPr>
            <a:spLocks noGrp="1"/>
          </p:cNvSpPr>
          <p:nvPr>
            <p:ph type="sldNum" sz="quarter" idx="12"/>
          </p:nvPr>
        </p:nvSpPr>
        <p:spPr/>
        <p:txBody>
          <a:bodyPr/>
          <a:lstStyle/>
          <a:p>
            <a:fld id="{CCACCD07-77A3-4185-8971-2A8FA9E135CA}" type="slidenum">
              <a:rPr lang="en-US" altLang="en-US" smtClean="0"/>
              <a:pPr/>
              <a:t>‹#›</a:t>
            </a:fld>
            <a:endParaRPr lang="en-US" altLang="en-US"/>
          </a:p>
        </p:txBody>
      </p:sp>
    </p:spTree>
    <p:extLst>
      <p:ext uri="{BB962C8B-B14F-4D97-AF65-F5344CB8AC3E}">
        <p14:creationId xmlns:p14="http://schemas.microsoft.com/office/powerpoint/2010/main" val="4244102925"/>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Hearing &amp; Doing</a:t>
            </a:r>
          </a:p>
        </p:txBody>
      </p:sp>
      <p:sp>
        <p:nvSpPr>
          <p:cNvPr id="5" name="Slide Number Placeholder 4"/>
          <p:cNvSpPr>
            <a:spLocks noGrp="1"/>
          </p:cNvSpPr>
          <p:nvPr>
            <p:ph type="sldNum" sz="quarter" idx="12"/>
          </p:nvPr>
        </p:nvSpPr>
        <p:spPr/>
        <p:txBody>
          <a:bodyPr/>
          <a:lstStyle/>
          <a:p>
            <a:fld id="{CCACCD07-77A3-4185-8971-2A8FA9E135CA}" type="slidenum">
              <a:rPr lang="en-US" altLang="en-US" smtClean="0"/>
              <a:pPr/>
              <a:t>‹#›</a:t>
            </a:fld>
            <a:endParaRPr lang="en-US" altLang="en-US"/>
          </a:p>
        </p:txBody>
      </p:sp>
    </p:spTree>
    <p:extLst>
      <p:ext uri="{BB962C8B-B14F-4D97-AF65-F5344CB8AC3E}">
        <p14:creationId xmlns:p14="http://schemas.microsoft.com/office/powerpoint/2010/main" val="3426823533"/>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Hearing &amp; Doing</a:t>
            </a:r>
          </a:p>
        </p:txBody>
      </p:sp>
      <p:sp>
        <p:nvSpPr>
          <p:cNvPr id="6" name="Slide Number Placeholder 5"/>
          <p:cNvSpPr>
            <a:spLocks noGrp="1"/>
          </p:cNvSpPr>
          <p:nvPr>
            <p:ph type="sldNum" sz="quarter" idx="12"/>
          </p:nvPr>
        </p:nvSpPr>
        <p:spPr/>
        <p:txBody>
          <a:bodyPr/>
          <a:lstStyle/>
          <a:p>
            <a:fld id="{6181AA0A-70C7-4257-A0FE-5ED581816F04}" type="slidenum">
              <a:rPr lang="en-US" altLang="en-US" smtClean="0"/>
              <a:pPr/>
              <a:t>‹#›</a:t>
            </a:fld>
            <a:endParaRPr lang="en-US" altLang="en-US"/>
          </a:p>
        </p:txBody>
      </p:sp>
    </p:spTree>
    <p:extLst>
      <p:ext uri="{BB962C8B-B14F-4D97-AF65-F5344CB8AC3E}">
        <p14:creationId xmlns:p14="http://schemas.microsoft.com/office/powerpoint/2010/main" val="1797969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Hearing &amp; Doing</a:t>
            </a:r>
          </a:p>
        </p:txBody>
      </p:sp>
      <p:sp>
        <p:nvSpPr>
          <p:cNvPr id="6" name="Slide Number Placeholder 5"/>
          <p:cNvSpPr>
            <a:spLocks noGrp="1"/>
          </p:cNvSpPr>
          <p:nvPr>
            <p:ph type="sldNum" sz="quarter" idx="12"/>
          </p:nvPr>
        </p:nvSpPr>
        <p:spPr/>
        <p:txBody>
          <a:bodyPr/>
          <a:lstStyle/>
          <a:p>
            <a:fld id="{9C6B3C2F-C3A8-416A-B4A7-26887CAF9A98}" type="slidenum">
              <a:rPr lang="en-US" altLang="en-US" smtClean="0"/>
              <a:pPr/>
              <a:t>‹#›</a:t>
            </a:fld>
            <a:endParaRPr lang="en-US" altLang="en-US"/>
          </a:p>
        </p:txBody>
      </p:sp>
    </p:spTree>
    <p:extLst>
      <p:ext uri="{BB962C8B-B14F-4D97-AF65-F5344CB8AC3E}">
        <p14:creationId xmlns:p14="http://schemas.microsoft.com/office/powerpoint/2010/main" val="173608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Chariots</a:t>
            </a:r>
          </a:p>
        </p:txBody>
      </p:sp>
      <p:sp>
        <p:nvSpPr>
          <p:cNvPr id="7" name="Slide Number Placeholder 6"/>
          <p:cNvSpPr>
            <a:spLocks noGrp="1"/>
          </p:cNvSpPr>
          <p:nvPr>
            <p:ph type="sldNum" sz="quarter" idx="12"/>
          </p:nvPr>
        </p:nvSpPr>
        <p:spPr/>
        <p:txBody>
          <a:bodyPr/>
          <a:lstStyle>
            <a:lvl1pPr>
              <a:defRPr/>
            </a:lvl1p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303163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Chariots</a:t>
            </a:r>
          </a:p>
        </p:txBody>
      </p:sp>
      <p:sp>
        <p:nvSpPr>
          <p:cNvPr id="7" name="Slide Number Placeholder 6"/>
          <p:cNvSpPr>
            <a:spLocks noGrp="1"/>
          </p:cNvSpPr>
          <p:nvPr>
            <p:ph type="sldNum" sz="quarter" idx="12"/>
          </p:nvPr>
        </p:nvSpPr>
        <p:spPr/>
        <p:txBody>
          <a:bodyPr/>
          <a:lstStyle>
            <a:lvl1pPr>
              <a:defRPr/>
            </a:lvl1p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280259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9.jp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0.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Chariots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Three Chariots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055066961"/>
      </p:ext>
    </p:extLst>
  </p:cSld>
  <p:clrMap bg1="dk1" tx1="lt1" bg2="dk2"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Dare To Be Like Jesus!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1709344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2422514624"/>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Three Chariots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683598663"/>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5561F-4052-403E-B77F-D0EDBC105A09}"/>
              </a:ext>
            </a:extLst>
          </p:cNvPr>
          <p:cNvSpPr>
            <a:spLocks noGrp="1"/>
          </p:cNvSpPr>
          <p:nvPr>
            <p:ph type="ctrTitle"/>
          </p:nvPr>
        </p:nvSpPr>
        <p:spPr>
          <a:xfrm>
            <a:off x="-1" y="5486400"/>
            <a:ext cx="9149185" cy="1371599"/>
          </a:xfrm>
        </p:spPr>
        <p:txBody>
          <a:bodyPr vert="horz" lIns="91440" tIns="45720" rIns="91440" bIns="45720" rtlCol="0" anchor="b">
            <a:normAutofit fontScale="90000"/>
          </a:bodyPr>
          <a:lstStyle/>
          <a:p>
            <a:pPr>
              <a:lnSpc>
                <a:spcPct val="90000"/>
              </a:lnSpc>
              <a:defRPr/>
            </a:pPr>
            <a:r>
              <a:rPr lang="en-US" sz="3600" b="1" dirty="0"/>
              <a:t>Text:</a:t>
            </a:r>
            <a:br>
              <a:rPr lang="en-US" sz="3600" b="1" dirty="0">
                <a:cs typeface="Times New Roman" pitchFamily="18" charset="0"/>
              </a:rPr>
            </a:br>
            <a:r>
              <a:rPr lang="en-US" sz="3600" b="1" i="1" dirty="0">
                <a:cs typeface="Times New Roman" pitchFamily="18" charset="0"/>
              </a:rPr>
              <a:t>I Kings 22:35; II Kings 9:33; II Kings 2:11</a:t>
            </a:r>
            <a:br>
              <a:rPr lang="en-US" sz="3600" b="1" i="1" dirty="0">
                <a:cs typeface="Times New Roman" pitchFamily="18" charset="0"/>
              </a:rPr>
            </a:br>
            <a:br>
              <a:rPr lang="en-US" sz="1700" b="1" dirty="0">
                <a:cs typeface="Times New Roman" pitchFamily="18" charset="0"/>
              </a:rPr>
            </a:br>
            <a:endParaRPr lang="en-US" sz="1700" b="1" dirty="0"/>
          </a:p>
        </p:txBody>
      </p:sp>
      <p:pic>
        <p:nvPicPr>
          <p:cNvPr id="10" name="Picture 9">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0709" b="31626"/>
          <a:stretch/>
        </p:blipFill>
        <p:spPr>
          <a:xfrm>
            <a:off x="20" y="-1"/>
            <a:ext cx="9149165" cy="4220682"/>
          </a:xfrm>
          <a:prstGeom prst="rect">
            <a:avLst/>
          </a:prstGeom>
        </p:spPr>
      </p:pic>
      <p:sp>
        <p:nvSpPr>
          <p:cNvPr id="8" name="Rectangle 12">
            <a:extLst>
              <a:ext uri="{FF2B5EF4-FFF2-40B4-BE49-F238E27FC236}">
                <a16:creationId xmlns:a16="http://schemas.microsoft.com/office/drawing/2014/main" id="{B36626D7-C030-4C99-BE10-979AD154C8D5}"/>
              </a:ext>
            </a:extLst>
          </p:cNvPr>
          <p:cNvSpPr txBox="1">
            <a:spLocks noChangeArrowheads="1"/>
          </p:cNvSpPr>
          <p:nvPr/>
        </p:nvSpPr>
        <p:spPr>
          <a:xfrm>
            <a:off x="76200" y="4436371"/>
            <a:ext cx="8991600" cy="1219200"/>
          </a:xfrm>
          <a:prstGeom prst="rect">
            <a:avLst/>
          </a:prstGeom>
          <a:effectLst>
            <a:outerShdw blurRad="25400" dir="17880000">
              <a:srgbClr val="000000">
                <a:alpha val="46000"/>
              </a:srgbClr>
            </a:outerShdw>
          </a:effectLst>
        </p:spPr>
        <p:txBody>
          <a:bodyPr vert="horz" lIns="91440" tIns="45720" rIns="91440" bIns="45720" numCol="1" rtlCol="0" anchor="b">
            <a:prstTxWarp prst="textChevron">
              <a:avLst/>
            </a:prstTxWarp>
            <a:normAutofit fontScale="97500" lnSpcReduction="1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u="sng" dirty="0">
                <a:ln w="38100">
                  <a:solidFill>
                    <a:srgbClr val="FFFF00"/>
                  </a:solidFill>
                </a:ln>
                <a:solidFill>
                  <a:schemeClr val="tx1"/>
                </a:solidFill>
                <a:cs typeface="Times New Roman" pitchFamily="18" charset="0"/>
              </a:rPr>
              <a:t>Three Chariots</a:t>
            </a:r>
            <a:endParaRPr lang="en-US" sz="3600" b="1" dirty="0">
              <a:ln w="38100">
                <a:solidFill>
                  <a:srgbClr val="FFFF00"/>
                </a:solidFill>
              </a:ln>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E47A9F-D2F7-48C0-B09C-70600F219053}"/>
              </a:ext>
            </a:extLst>
          </p:cNvPr>
          <p:cNvPicPr>
            <a:picLocks noChangeAspect="1"/>
          </p:cNvPicPr>
          <p:nvPr/>
        </p:nvPicPr>
        <p:blipFill>
          <a:blip r:embed="rId3">
            <a:extLst>
              <a:ext uri="{28A0092B-C50C-407E-A947-70E740481C1C}">
                <a14:useLocalDpi xmlns:a14="http://schemas.microsoft.com/office/drawing/2010/main" val="0"/>
              </a:ext>
            </a:extLst>
          </a:blip>
          <a:srcRect l="24333" r="24333"/>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6466" y="6492876"/>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Three Chariots</a:t>
            </a:r>
          </a:p>
        </p:txBody>
      </p:sp>
      <p:pic>
        <p:nvPicPr>
          <p:cNvPr id="18"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4674764" y="61964"/>
            <a:ext cx="4451230" cy="433747"/>
          </a:xfrm>
        </p:spPr>
        <p:txBody>
          <a:bodyPr vert="horz" lIns="91440" tIns="45720" rIns="91440" bIns="45720" rtlCol="0" anchor="b">
            <a:noAutofit/>
          </a:bodyPr>
          <a:lstStyle/>
          <a:p>
            <a:pPr>
              <a:defRPr/>
            </a:pPr>
            <a:r>
              <a:rPr lang="en-US" sz="3600" b="1" u="sng" dirty="0">
                <a:cs typeface="Times New Roman" pitchFamily="18" charset="0"/>
              </a:rPr>
              <a:t>Jezebel</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4710772" y="440456"/>
            <a:ext cx="4415222" cy="6234982"/>
          </a:xfrm>
        </p:spPr>
        <p:txBody>
          <a:bodyPr anchor="t">
            <a:normAutofit/>
          </a:bodyPr>
          <a:lstStyle/>
          <a:p>
            <a:r>
              <a:rPr lang="en-US" sz="2400" b="1" dirty="0">
                <a:solidFill>
                  <a:srgbClr val="FFFF00"/>
                </a:solidFill>
              </a:rPr>
              <a:t>Jezebel’s Chariot</a:t>
            </a:r>
          </a:p>
          <a:p>
            <a:pPr lvl="1">
              <a:buFont typeface="Courier New" panose="02070309020205020404" pitchFamily="49" charset="0"/>
              <a:buChar char="o"/>
            </a:pPr>
            <a:r>
              <a:rPr lang="en-US" sz="2200" b="1" i="1" dirty="0">
                <a:solidFill>
                  <a:schemeClr val="tx1"/>
                </a:solidFill>
              </a:rPr>
              <a:t>Jezebel’s Dreadful Death</a:t>
            </a:r>
          </a:p>
          <a:p>
            <a:pPr lvl="1">
              <a:buFont typeface="Courier New" panose="02070309020205020404" pitchFamily="49" charset="0"/>
              <a:buChar char="o"/>
            </a:pPr>
            <a:r>
              <a:rPr lang="en-US" sz="2200" dirty="0">
                <a:solidFill>
                  <a:schemeClr val="tx1"/>
                </a:solidFill>
              </a:rPr>
              <a:t>King Jehu anointed</a:t>
            </a:r>
          </a:p>
          <a:p>
            <a:pPr lvl="2">
              <a:buFont typeface="Wingdings" panose="05000000000000000000" pitchFamily="2" charset="2"/>
              <a:buChar char="q"/>
            </a:pPr>
            <a:r>
              <a:rPr lang="nn-NO" sz="2000" b="1" dirty="0">
                <a:solidFill>
                  <a:schemeClr val="tx1"/>
                </a:solidFill>
              </a:rPr>
              <a:t>II Kings 9:1-13</a:t>
            </a:r>
            <a:endParaRPr lang="en-US" sz="2000" b="1" dirty="0">
              <a:solidFill>
                <a:schemeClr val="tx1"/>
              </a:solidFill>
            </a:endParaRPr>
          </a:p>
          <a:p>
            <a:pPr lvl="1">
              <a:buFont typeface="Courier New" panose="02070309020205020404" pitchFamily="49" charset="0"/>
              <a:buChar char="o"/>
            </a:pPr>
            <a:r>
              <a:rPr lang="en-US" sz="2200" dirty="0">
                <a:solidFill>
                  <a:schemeClr val="tx1"/>
                </a:solidFill>
              </a:rPr>
              <a:t>Wrath of God upon Ahab</a:t>
            </a:r>
          </a:p>
          <a:p>
            <a:pPr lvl="2">
              <a:buFont typeface="Wingdings" panose="05000000000000000000" pitchFamily="2" charset="2"/>
              <a:buChar char="q"/>
            </a:pPr>
            <a:r>
              <a:rPr lang="nn-NO" sz="2000" b="1" dirty="0">
                <a:solidFill>
                  <a:schemeClr val="tx1"/>
                </a:solidFill>
              </a:rPr>
              <a:t>King Joram </a:t>
            </a:r>
            <a:r>
              <a:rPr lang="nn-NO" b="1" dirty="0">
                <a:solidFill>
                  <a:schemeClr val="tx1"/>
                </a:solidFill>
              </a:rPr>
              <a:t>(II Kings 9:24)</a:t>
            </a:r>
            <a:endParaRPr lang="nn-NO" sz="2000" b="1" dirty="0">
              <a:solidFill>
                <a:schemeClr val="tx1"/>
              </a:solidFill>
            </a:endParaRPr>
          </a:p>
          <a:p>
            <a:pPr lvl="2">
              <a:buFont typeface="Wingdings" panose="05000000000000000000" pitchFamily="2" charset="2"/>
              <a:buChar char="q"/>
            </a:pPr>
            <a:r>
              <a:rPr lang="en-US" sz="2000" b="1" dirty="0">
                <a:solidFill>
                  <a:schemeClr val="tx1"/>
                </a:solidFill>
              </a:rPr>
              <a:t>King Ahaziah </a:t>
            </a:r>
            <a:r>
              <a:rPr lang="en-US" sz="1400" b="1" dirty="0">
                <a:solidFill>
                  <a:schemeClr val="tx1"/>
                </a:solidFill>
              </a:rPr>
              <a:t>(II Kings 9:27)</a:t>
            </a:r>
            <a:endParaRPr lang="en-US" sz="2000" b="1" dirty="0">
              <a:solidFill>
                <a:schemeClr val="tx1"/>
              </a:solidFill>
            </a:endParaRPr>
          </a:p>
          <a:p>
            <a:pPr lvl="2">
              <a:buFont typeface="Wingdings" panose="05000000000000000000" pitchFamily="2" charset="2"/>
              <a:buChar char="q"/>
            </a:pPr>
            <a:r>
              <a:rPr lang="en-US" sz="2000" b="1" dirty="0">
                <a:solidFill>
                  <a:schemeClr val="tx1"/>
                </a:solidFill>
              </a:rPr>
              <a:t>Queen Jezebel (II Kings 9:30-37)</a:t>
            </a:r>
          </a:p>
          <a:p>
            <a:pPr lvl="2">
              <a:buFont typeface="Wingdings" panose="05000000000000000000" pitchFamily="2" charset="2"/>
              <a:buChar char="q"/>
            </a:pPr>
            <a:r>
              <a:rPr lang="en-US" sz="2000" b="1" dirty="0">
                <a:solidFill>
                  <a:schemeClr val="tx1"/>
                </a:solidFill>
              </a:rPr>
              <a:t>Ahab’s Sons </a:t>
            </a:r>
            <a:r>
              <a:rPr lang="en-US" sz="1800" b="1" dirty="0">
                <a:solidFill>
                  <a:schemeClr val="tx1"/>
                </a:solidFill>
              </a:rPr>
              <a:t>(II Kings 10)</a:t>
            </a:r>
            <a:endParaRPr lang="en-US" sz="2000" b="1" dirty="0">
              <a:solidFill>
                <a:schemeClr val="tx1"/>
              </a:solidFill>
            </a:endParaRPr>
          </a:p>
        </p:txBody>
      </p:sp>
      <p:sp>
        <p:nvSpPr>
          <p:cNvPr id="13" name="Text Box 6">
            <a:extLst>
              <a:ext uri="{FF2B5EF4-FFF2-40B4-BE49-F238E27FC236}">
                <a16:creationId xmlns:a16="http://schemas.microsoft.com/office/drawing/2014/main" id="{21B9BB6E-4531-4633-B088-AF6D07360F0A}"/>
              </a:ext>
            </a:extLst>
          </p:cNvPr>
          <p:cNvSpPr txBox="1">
            <a:spLocks noChangeArrowheads="1"/>
          </p:cNvSpPr>
          <p:nvPr/>
        </p:nvSpPr>
        <p:spPr bwMode="auto">
          <a:xfrm>
            <a:off x="4710772" y="4836508"/>
            <a:ext cx="4415223" cy="200054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BC451B"/>
              </a:buClr>
              <a:buSzPct val="115000"/>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Kings 9:33</a:t>
            </a:r>
          </a:p>
          <a:p>
            <a:pPr marL="0" lvl="0" indent="0">
              <a:buClr>
                <a:srgbClr val="BC451B"/>
              </a:buClr>
              <a:buSzPct val="115000"/>
              <a:defRPr/>
            </a:pPr>
            <a:r>
              <a:rPr lang="en-US" sz="2000" b="0" dirty="0">
                <a:solidFill>
                  <a:srgbClr val="002060"/>
                </a:solidFill>
              </a:rPr>
              <a:t>He said, "Throw her down." So they threw her down, and some of her blood was sprinkled on the wall and on the horses, and he trampled her under foot.</a:t>
            </a:r>
            <a:endPar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1925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par>
                          <p:cTn id="52" fill="hold">
                            <p:stCondLst>
                              <p:cond delay="25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Jezebel’s Chariot</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The death of Jezebel (II Kings 9:30-37) is a reminder of the shame that is associated with sin (Acts 1:18-19: Judas; II Pet. 2:20-22: Fallen Christian) </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66620" y="3730071"/>
            <a:ext cx="3072462" cy="23083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lumMod val="85000"/>
                  </a:prstClr>
                </a:solidFill>
                <a:latin typeface="Tahoma" pitchFamily="34" charset="0"/>
                <a:cs typeface="Times New Roman" pitchFamily="18" charset="0"/>
              </a:rPr>
              <a:t>The chariot of Jezebel was a dreadful death because of her shameful and wicked character!</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32116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E47A9F-D2F7-48C0-B09C-70600F219053}"/>
              </a:ext>
            </a:extLst>
          </p:cNvPr>
          <p:cNvPicPr>
            <a:picLocks noChangeAspect="1"/>
          </p:cNvPicPr>
          <p:nvPr/>
        </p:nvPicPr>
        <p:blipFill>
          <a:blip r:embed="rId3">
            <a:extLst>
              <a:ext uri="{28A0092B-C50C-407E-A947-70E740481C1C}">
                <a14:useLocalDpi xmlns:a14="http://schemas.microsoft.com/office/drawing/2010/main" val="0"/>
              </a:ext>
            </a:extLst>
          </a:blip>
          <a:srcRect l="5888" r="5888"/>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6466" y="6492876"/>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Three Chariots</a:t>
            </a:r>
          </a:p>
        </p:txBody>
      </p:sp>
      <p:pic>
        <p:nvPicPr>
          <p:cNvPr id="18"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4712030" y="-36331"/>
            <a:ext cx="4451230" cy="602891"/>
          </a:xfrm>
        </p:spPr>
        <p:txBody>
          <a:bodyPr vert="horz" lIns="91440" tIns="45720" rIns="91440" bIns="45720" rtlCol="0" anchor="b">
            <a:noAutofit/>
          </a:bodyPr>
          <a:lstStyle/>
          <a:p>
            <a:pPr>
              <a:defRPr/>
            </a:pPr>
            <a:r>
              <a:rPr lang="en-US" b="1" u="sng" dirty="0">
                <a:cs typeface="Times New Roman" pitchFamily="18" charset="0"/>
              </a:rPr>
              <a:t>Elijah</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4728777" y="440456"/>
            <a:ext cx="4415222" cy="6234982"/>
          </a:xfrm>
        </p:spPr>
        <p:txBody>
          <a:bodyPr anchor="t">
            <a:normAutofit/>
          </a:bodyPr>
          <a:lstStyle/>
          <a:p>
            <a:r>
              <a:rPr lang="en-US" sz="2400" b="1" dirty="0">
                <a:solidFill>
                  <a:srgbClr val="FFFF00"/>
                </a:solidFill>
              </a:rPr>
              <a:t>Elijah’s Character</a:t>
            </a:r>
          </a:p>
          <a:p>
            <a:pPr lvl="1">
              <a:buFont typeface="Courier New" panose="02070309020205020404" pitchFamily="49" charset="0"/>
              <a:buChar char="o"/>
            </a:pPr>
            <a:r>
              <a:rPr lang="en-US" sz="2200" dirty="0">
                <a:solidFill>
                  <a:schemeClr val="tx1"/>
                </a:solidFill>
              </a:rPr>
              <a:t>Conviction</a:t>
            </a:r>
          </a:p>
          <a:p>
            <a:pPr lvl="2">
              <a:buFont typeface="Wingdings" panose="05000000000000000000" pitchFamily="2" charset="2"/>
              <a:buChar char="q"/>
            </a:pPr>
            <a:r>
              <a:rPr lang="nn-NO" sz="2000" b="1" dirty="0">
                <a:solidFill>
                  <a:schemeClr val="tx1"/>
                </a:solidFill>
              </a:rPr>
              <a:t>I Kings 17:1; 21:20; 21:17-29 </a:t>
            </a:r>
          </a:p>
          <a:p>
            <a:pPr lvl="1">
              <a:buFont typeface="Courier New" panose="02070309020205020404" pitchFamily="49" charset="0"/>
              <a:buChar char="o"/>
            </a:pPr>
            <a:r>
              <a:rPr lang="en-US" sz="2200" dirty="0">
                <a:solidFill>
                  <a:schemeClr val="tx1"/>
                </a:solidFill>
              </a:rPr>
              <a:t>Righteous, man of prayer</a:t>
            </a:r>
          </a:p>
          <a:p>
            <a:pPr lvl="2">
              <a:buFont typeface="Wingdings" panose="05000000000000000000" pitchFamily="2" charset="2"/>
              <a:buChar char="q"/>
            </a:pPr>
            <a:r>
              <a:rPr lang="nn-NO" sz="2000" b="1" dirty="0">
                <a:solidFill>
                  <a:schemeClr val="tx1"/>
                </a:solidFill>
              </a:rPr>
              <a:t>James 5:16-18</a:t>
            </a:r>
            <a:r>
              <a:rPr lang="en-US" sz="2000" b="1" dirty="0">
                <a:solidFill>
                  <a:schemeClr val="tx1"/>
                </a:solidFill>
              </a:rPr>
              <a:t> </a:t>
            </a:r>
          </a:p>
        </p:txBody>
      </p:sp>
      <p:sp>
        <p:nvSpPr>
          <p:cNvPr id="8" name="Text Box 6">
            <a:extLst>
              <a:ext uri="{FF2B5EF4-FFF2-40B4-BE49-F238E27FC236}">
                <a16:creationId xmlns:a16="http://schemas.microsoft.com/office/drawing/2014/main" id="{B739466B-303A-458C-8BEF-4C6E09001259}"/>
              </a:ext>
            </a:extLst>
          </p:cNvPr>
          <p:cNvSpPr txBox="1">
            <a:spLocks noChangeArrowheads="1"/>
          </p:cNvSpPr>
          <p:nvPr/>
        </p:nvSpPr>
        <p:spPr bwMode="auto">
          <a:xfrm>
            <a:off x="4726683" y="3116318"/>
            <a:ext cx="4415223" cy="3724096"/>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BC451B"/>
              </a:buClr>
              <a:buSzPct val="115000"/>
              <a:buFontTx/>
              <a:buNone/>
              <a:tabLst/>
              <a:defRPr/>
            </a:pPr>
            <a:r>
              <a:rPr kumimoji="0" lang="en-US" sz="2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James 5:16-18</a:t>
            </a:r>
          </a:p>
          <a:p>
            <a:pPr marL="0" lvl="0" indent="0">
              <a:buClr>
                <a:srgbClr val="BC451B"/>
              </a:buClr>
              <a:buSzPct val="115000"/>
            </a:pPr>
            <a:r>
              <a:rPr lang="en-US" sz="1800" b="0" dirty="0">
                <a:solidFill>
                  <a:srgbClr val="002060"/>
                </a:solidFill>
              </a:rPr>
              <a:t>Therefore, confess your sins to one another, and pray for one another so that you may be healed. The effective prayer of a righteous man can accomplish much. </a:t>
            </a:r>
          </a:p>
          <a:p>
            <a:pPr marL="0" lvl="0" indent="0">
              <a:buClr>
                <a:srgbClr val="BC451B"/>
              </a:buClr>
              <a:buSzPct val="115000"/>
            </a:pPr>
            <a:r>
              <a:rPr lang="en-US" sz="1800" b="0" dirty="0">
                <a:solidFill>
                  <a:srgbClr val="002060"/>
                </a:solidFill>
              </a:rPr>
              <a:t>Elijah was a man with a nature like ours, and he prayed earnestly that it would not rain, and it did not rain on the earth for three years and six months. </a:t>
            </a:r>
          </a:p>
          <a:p>
            <a:pPr marL="0" lvl="0" indent="0">
              <a:buClr>
                <a:srgbClr val="BC451B"/>
              </a:buClr>
              <a:buSzPct val="115000"/>
            </a:pPr>
            <a:r>
              <a:rPr lang="en-US" sz="1800" b="0" dirty="0">
                <a:solidFill>
                  <a:srgbClr val="002060"/>
                </a:solidFill>
              </a:rPr>
              <a:t>Then he prayed again, and the sky poured rain and the earth produced its fruit.</a:t>
            </a:r>
            <a:endParaRPr kumimoji="0" lang="en-US" sz="1800"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43287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Elijah’s Character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Are we like Elijah, manifesting an unwavering commitment to truth (Prov. 23:23)?</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Are we willing to stand and be counted, even in the face of opposition and danger (Eph. 6:10-13)?</a:t>
            </a:r>
            <a:r>
              <a:rPr kumimoji="0" lang="en-US" sz="2400" b="1" i="0" u="none" strike="noStrike" kern="1200" cap="all" spc="0" normalizeH="0" baseline="0" noProof="0" dirty="0">
                <a:ln>
                  <a:noFill/>
                </a:ln>
                <a:solidFill>
                  <a:srgbClr val="FFFF00"/>
                </a:solidFill>
                <a:effectLst/>
                <a:uLnTx/>
                <a:uFillTx/>
                <a:latin typeface="Arial"/>
                <a:ea typeface="+mj-ea"/>
                <a:cs typeface="+mj-cs"/>
              </a:rPr>
              <a:t> </a:t>
            </a: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57307" y="3730071"/>
            <a:ext cx="3072462" cy="23083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rPr>
              <a:t>Proverbs</a:t>
            </a:r>
            <a:r>
              <a:rPr kumimoji="0" lang="en-US" sz="2400" b="1" i="0" u="none" strike="noStrike" kern="1200" cap="none" spc="0" normalizeH="0" noProof="0" dirty="0">
                <a:ln>
                  <a:noFill/>
                </a:ln>
                <a:solidFill>
                  <a:prstClr val="white">
                    <a:lumMod val="85000"/>
                  </a:prstClr>
                </a:solidFill>
                <a:effectLst/>
                <a:uLnTx/>
                <a:uFillTx/>
                <a:latin typeface="Tahoma" pitchFamily="34" charset="0"/>
                <a:ea typeface="+mn-ea"/>
                <a:cs typeface="Times New Roman" pitchFamily="18" charset="0"/>
              </a:rPr>
              <a:t> 23:23</a:t>
            </a:r>
            <a:r>
              <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rPr>
              <a:t>: </a:t>
            </a:r>
          </a:p>
          <a:p>
            <a:pPr marL="0" lvl="0" indent="0" eaLnBrk="1" hangingPunct="1">
              <a:defRPr/>
            </a:pPr>
            <a:r>
              <a:rPr lang="en-US" dirty="0">
                <a:solidFill>
                  <a:prstClr val="white">
                    <a:lumMod val="85000"/>
                  </a:prstClr>
                </a:solidFill>
                <a:latin typeface="Tahoma" pitchFamily="34" charset="0"/>
                <a:cs typeface="Times New Roman" pitchFamily="18" charset="0"/>
              </a:rPr>
              <a:t>Buy truth, and do not sell it, Get wisdom and instruction and understanding.</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80622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E47A9F-D2F7-48C0-B09C-70600F219053}"/>
              </a:ext>
            </a:extLst>
          </p:cNvPr>
          <p:cNvPicPr>
            <a:picLocks noChangeAspect="1"/>
          </p:cNvPicPr>
          <p:nvPr/>
        </p:nvPicPr>
        <p:blipFill rotWithShape="1">
          <a:blip r:embed="rId3">
            <a:extLst>
              <a:ext uri="{28A0092B-C50C-407E-A947-70E740481C1C}">
                <a14:useLocalDpi xmlns:a14="http://schemas.microsoft.com/office/drawing/2010/main" val="0"/>
              </a:ext>
            </a:extLst>
          </a:blip>
          <a:srcRect l="2242" r="1756" b="-2"/>
          <a:stretch/>
        </p:blipFill>
        <p:spPr>
          <a:xfrm>
            <a:off x="20" y="10"/>
            <a:ext cx="9143980" cy="6857990"/>
          </a:xfrm>
          <a:prstGeom prst="rect">
            <a:avLst/>
          </a:prstGeom>
        </p:spPr>
      </p:pic>
      <p:sp useBgFill="1">
        <p:nvSpPr>
          <p:cNvPr id="23"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358017" y="1884156"/>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5715000" y="600881"/>
            <a:ext cx="2895600" cy="542120"/>
          </a:xfrm>
        </p:spPr>
        <p:txBody>
          <a:bodyPr vert="horz" lIns="91440" tIns="45720" rIns="91440" bIns="45720" rtlCol="0" anchor="b">
            <a:normAutofit fontScale="90000"/>
          </a:bodyPr>
          <a:lstStyle/>
          <a:p>
            <a:pPr>
              <a:defRPr/>
            </a:pPr>
            <a:r>
              <a:rPr lang="en-US" b="1" u="sng" dirty="0">
                <a:cs typeface="Times New Roman" pitchFamily="18" charset="0"/>
              </a:rPr>
              <a:t>Elijah</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5486400" y="1151721"/>
            <a:ext cx="3352800" cy="3679189"/>
          </a:xfrm>
        </p:spPr>
        <p:txBody>
          <a:bodyPr anchor="t">
            <a:normAutofit fontScale="92500"/>
          </a:bodyPr>
          <a:lstStyle/>
          <a:p>
            <a:r>
              <a:rPr lang="en-US" sz="2400" b="1" dirty="0">
                <a:solidFill>
                  <a:srgbClr val="FFFF00"/>
                </a:solidFill>
              </a:rPr>
              <a:t>Elijah’s Chariot</a:t>
            </a:r>
          </a:p>
          <a:p>
            <a:pPr lvl="1">
              <a:buFont typeface="Courier New" panose="02070309020205020404" pitchFamily="49" charset="0"/>
              <a:buChar char="o"/>
            </a:pPr>
            <a:r>
              <a:rPr lang="en-US" sz="2200" dirty="0"/>
              <a:t>Elijah’s Glorious Deliverance</a:t>
            </a:r>
          </a:p>
          <a:p>
            <a:pPr lvl="2">
              <a:buFont typeface="Wingdings" panose="05000000000000000000" pitchFamily="2" charset="2"/>
              <a:buChar char="q"/>
            </a:pPr>
            <a:r>
              <a:rPr lang="nn-NO" sz="2200" b="1" dirty="0"/>
              <a:t>II Kings 2:1-14 </a:t>
            </a:r>
          </a:p>
          <a:p>
            <a:pPr lvl="1">
              <a:buFont typeface="Courier New" panose="02070309020205020404" pitchFamily="49" charset="0"/>
              <a:buChar char="o"/>
            </a:pPr>
            <a:r>
              <a:rPr lang="en-US" sz="2200" dirty="0"/>
              <a:t>Separated from Elisha by a chariot of fire drawn by horses of fire and was carried up to Heaven by a whirlwind</a:t>
            </a:r>
            <a:endParaRPr lang="en-US" sz="2200" b="1" dirty="0"/>
          </a:p>
        </p:txBody>
      </p:sp>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20" y="6400800"/>
            <a:ext cx="269731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Three Chariots</a:t>
            </a:r>
          </a:p>
        </p:txBody>
      </p:sp>
      <p:sp>
        <p:nvSpPr>
          <p:cNvPr id="10" name="Text Box 6">
            <a:extLst>
              <a:ext uri="{FF2B5EF4-FFF2-40B4-BE49-F238E27FC236}">
                <a16:creationId xmlns:a16="http://schemas.microsoft.com/office/drawing/2014/main" id="{34668402-BF6D-4D50-8CD2-81B3F19FE139}"/>
              </a:ext>
            </a:extLst>
          </p:cNvPr>
          <p:cNvSpPr txBox="1">
            <a:spLocks noChangeArrowheads="1"/>
          </p:cNvSpPr>
          <p:nvPr/>
        </p:nvSpPr>
        <p:spPr bwMode="auto">
          <a:xfrm>
            <a:off x="1676400" y="4775282"/>
            <a:ext cx="7471787" cy="200054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BC451B"/>
              </a:buClr>
              <a:buSzPct val="115000"/>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Kings 2:11</a:t>
            </a:r>
          </a:p>
          <a:p>
            <a:pPr marL="0" lvl="0" indent="0">
              <a:buClr>
                <a:srgbClr val="BC451B"/>
              </a:buClr>
              <a:buSzPct val="115000"/>
            </a:pPr>
            <a:r>
              <a:rPr lang="en-US" b="0" dirty="0">
                <a:solidFill>
                  <a:srgbClr val="002060"/>
                </a:solidFill>
              </a:rPr>
              <a:t>As they were going along and talking, behold, there appeared a chariot of fire and horses of fire which separated the two of them. And Elijah went up by a whirlwind to heaven.</a:t>
            </a:r>
            <a:endParaRPr kumimoji="0" lang="en-US"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6641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Elijah’s Chariot</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The end of Elijah’s life            (II Kings 2:11) reminds us of the blessings that God has reserved for the faithful (Rev. 2:10; 21:3-7) </a:t>
            </a:r>
          </a:p>
          <a:p>
            <a:pPr marL="342900" lvl="0" indent="-342900" fontAlgn="auto">
              <a:spcAft>
                <a:spcPts val="0"/>
              </a:spcAft>
              <a:buClr>
                <a:srgbClr val="6DA5D4"/>
              </a:buClr>
              <a:buSzPct val="160000"/>
              <a:buFont typeface="Arial" panose="020B0604020202020204" pitchFamily="34" charset="0"/>
              <a:buChar char="•"/>
              <a:defRPr/>
            </a:pP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Numbers 23:10: “Who can count the dust of Jacob, or number the fourth part of Israel? Let me die the death of the upright, and let my end be like his!”</a:t>
            </a:r>
          </a:p>
          <a:p>
            <a:pPr marL="342900" lvl="0" indent="-342900" fontAlgn="auto">
              <a:spcAft>
                <a:spcPts val="0"/>
              </a:spcAft>
              <a:buClr>
                <a:srgbClr val="6DA5D4"/>
              </a:buClr>
              <a:buSzPct val="160000"/>
              <a:buFont typeface="Arial" panose="020B0604020202020204" pitchFamily="34" charset="0"/>
              <a:buChar char="•"/>
              <a:defRPr/>
            </a:pP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66620" y="2590800"/>
            <a:ext cx="3072462" cy="34163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lumMod val="85000"/>
                  </a:prstClr>
                </a:solidFill>
                <a:latin typeface="Tahoma" pitchFamily="34" charset="0"/>
                <a:cs typeface="Times New Roman" pitchFamily="18" charset="0"/>
              </a:rPr>
              <a:t>The chariot of Elijah symbolized God’s glorious deliverance of Elijah as a reward for a life of faithful service and dedication to the truth!</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38419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762000"/>
          </a:xfrm>
        </p:spPr>
        <p:txBody>
          <a:bodyPr>
            <a:normAutofit/>
          </a:bodyPr>
          <a:lstStyle/>
          <a:p>
            <a:pPr>
              <a:defRPr/>
            </a:pPr>
            <a:r>
              <a:rPr lang="en-US" b="1" u="sng" dirty="0">
                <a:solidFill>
                  <a:schemeClr val="tx1"/>
                </a:solidFill>
                <a:cs typeface="Times New Roman" pitchFamily="18" charset="0"/>
              </a:rPr>
              <a:t>Conclusion</a:t>
            </a:r>
          </a:p>
        </p:txBody>
      </p:sp>
      <p:sp>
        <p:nvSpPr>
          <p:cNvPr id="5" name="Footer Placeholder 3"/>
          <p:cNvSpPr>
            <a:spLocks noGrp="1"/>
          </p:cNvSpPr>
          <p:nvPr>
            <p:ph type="ftr" sz="quarter" idx="11"/>
          </p:nvPr>
        </p:nvSpPr>
        <p:spPr>
          <a:xfrm>
            <a:off x="0" y="6560119"/>
            <a:ext cx="4114800" cy="297881"/>
          </a:xfrm>
        </p:spPr>
        <p:txBody>
          <a:bodyPr/>
          <a:lstStyle/>
          <a:p>
            <a:pPr>
              <a:defRPr/>
            </a:pPr>
            <a:r>
              <a:rPr lang="en-US" b="0" dirty="0">
                <a:solidFill>
                  <a:schemeClr val="tx2">
                    <a:lumMod val="90000"/>
                  </a:schemeClr>
                </a:solidFill>
              </a:rPr>
              <a:t>Three Chariots</a:t>
            </a:r>
          </a:p>
        </p:txBody>
      </p:sp>
      <p:sp>
        <p:nvSpPr>
          <p:cNvPr id="10" name="Text Box 3"/>
          <p:cNvSpPr txBox="1">
            <a:spLocks noChangeArrowheads="1"/>
          </p:cNvSpPr>
          <p:nvPr/>
        </p:nvSpPr>
        <p:spPr bwMode="auto">
          <a:xfrm>
            <a:off x="0" y="78483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For the righteous, the day of one’s death is better than</a:t>
            </a:r>
          </a:p>
          <a:p>
            <a:pPr eaLnBrk="1" hangingPunct="1"/>
            <a:r>
              <a:rPr lang="en-US" dirty="0">
                <a:solidFill>
                  <a:srgbClr val="FFFF00"/>
                </a:solidFill>
              </a:rPr>
              <a:t>the day of one’s birth (Eccl. 7:1-2; Rev. 14:13); yet, the </a:t>
            </a:r>
          </a:p>
          <a:p>
            <a:pPr eaLnBrk="1" hangingPunct="1"/>
            <a:r>
              <a:rPr lang="en-US" dirty="0">
                <a:solidFill>
                  <a:srgbClr val="FFFF00"/>
                </a:solidFill>
              </a:rPr>
              <a:t>same cannot be said for the wicked (Is. 3:11; 48:22; </a:t>
            </a:r>
          </a:p>
          <a:p>
            <a:pPr eaLnBrk="1" hangingPunct="1"/>
            <a:r>
              <a:rPr lang="en-US" dirty="0">
                <a:solidFill>
                  <a:srgbClr val="FFFF00"/>
                </a:solidFill>
              </a:rPr>
              <a:t>Rev. 20:10, 15)</a:t>
            </a:r>
          </a:p>
        </p:txBody>
      </p:sp>
      <p:sp>
        <p:nvSpPr>
          <p:cNvPr id="7" name="Text Box 6"/>
          <p:cNvSpPr txBox="1">
            <a:spLocks noChangeArrowheads="1"/>
          </p:cNvSpPr>
          <p:nvPr/>
        </p:nvSpPr>
        <p:spPr bwMode="auto">
          <a:xfrm>
            <a:off x="8482" y="2568452"/>
            <a:ext cx="9148916" cy="169277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Ecclesiastes 7:1-2 (Rev. 14:13)</a:t>
            </a:r>
          </a:p>
          <a:p>
            <a:pPr algn="l">
              <a:buClr>
                <a:schemeClr val="accent1"/>
              </a:buClr>
              <a:buSzPct val="115000"/>
            </a:pPr>
            <a:r>
              <a:rPr lang="en-US" sz="2000" b="0" dirty="0">
                <a:solidFill>
                  <a:srgbClr val="002060"/>
                </a:solidFill>
              </a:rPr>
              <a:t>1.  A good name is better than a good ointment, And the day of one's death is better than the day of one's birth.</a:t>
            </a:r>
          </a:p>
          <a:p>
            <a:pPr algn="l">
              <a:buClr>
                <a:schemeClr val="accent1"/>
              </a:buClr>
              <a:buSzPct val="115000"/>
            </a:pPr>
            <a:r>
              <a:rPr lang="en-US" sz="2000" b="0" dirty="0">
                <a:solidFill>
                  <a:srgbClr val="002060"/>
                </a:solidFill>
              </a:rPr>
              <a:t>2.  It is better to go to a house of mourning Than to go to a house of feasting, Because that is the end of every man, And the living takes it to heart.</a:t>
            </a:r>
          </a:p>
        </p:txBody>
      </p:sp>
      <p:sp>
        <p:nvSpPr>
          <p:cNvPr id="8" name="Text Box 6"/>
          <p:cNvSpPr txBox="1">
            <a:spLocks noChangeArrowheads="1"/>
          </p:cNvSpPr>
          <p:nvPr/>
        </p:nvSpPr>
        <p:spPr bwMode="auto">
          <a:xfrm>
            <a:off x="5024" y="4498016"/>
            <a:ext cx="9148916" cy="2062103"/>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Isaiah 3:11 (Rev. 20:15)</a:t>
            </a:r>
          </a:p>
          <a:p>
            <a:pPr algn="l">
              <a:buClr>
                <a:schemeClr val="accent1"/>
              </a:buClr>
              <a:buSzPct val="115000"/>
            </a:pPr>
            <a:r>
              <a:rPr lang="en-US" sz="2000" b="0" dirty="0">
                <a:solidFill>
                  <a:srgbClr val="002060"/>
                </a:solidFill>
              </a:rPr>
              <a:t>11.  Woe to the wicked! It will go badly with him, For what he deserves will be done to him.</a:t>
            </a:r>
          </a:p>
          <a:p>
            <a:pPr algn="l">
              <a:buClr>
                <a:schemeClr val="accent1"/>
              </a:buClr>
              <a:buSzPct val="115000"/>
            </a:pPr>
            <a:endParaRPr lang="en-US" sz="2000" b="0" dirty="0">
              <a:solidFill>
                <a:srgbClr val="002060"/>
              </a:solidFill>
            </a:endParaRPr>
          </a:p>
          <a:p>
            <a:pPr marL="0" indent="0" algn="l">
              <a:buClr>
                <a:schemeClr val="accent1"/>
              </a:buClr>
              <a:buSzPct val="115000"/>
            </a:pPr>
            <a:r>
              <a:rPr lang="en-US" dirty="0">
                <a:solidFill>
                  <a:srgbClr val="7030A0"/>
                </a:solidFill>
              </a:rPr>
              <a:t>Isaiah 48:22 (Rev. 20:10)</a:t>
            </a:r>
          </a:p>
          <a:p>
            <a:pPr algn="l">
              <a:buClr>
                <a:schemeClr val="accent1"/>
              </a:buClr>
              <a:buSzPct val="115000"/>
            </a:pPr>
            <a:r>
              <a:rPr lang="en-US" sz="2000" b="0" dirty="0">
                <a:solidFill>
                  <a:srgbClr val="002060"/>
                </a:solidFill>
              </a:rPr>
              <a:t>22.  "There is no peace for the wicked," says the LORD.</a:t>
            </a:r>
          </a:p>
        </p:txBody>
      </p:sp>
    </p:spTree>
    <p:extLst>
      <p:ext uri="{BB962C8B-B14F-4D97-AF65-F5344CB8AC3E}">
        <p14:creationId xmlns:p14="http://schemas.microsoft.com/office/powerpoint/2010/main" val="419553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762000"/>
          </a:xfrm>
        </p:spPr>
        <p:txBody>
          <a:bodyPr>
            <a:normAutofit/>
          </a:bodyPr>
          <a:lstStyle/>
          <a:p>
            <a:pPr>
              <a:defRPr/>
            </a:pPr>
            <a:r>
              <a:rPr lang="en-US" b="1" u="sng" dirty="0">
                <a:solidFill>
                  <a:schemeClr val="tx1"/>
                </a:solidFill>
                <a:cs typeface="Times New Roman" pitchFamily="18" charset="0"/>
              </a:rPr>
              <a:t>Conclusion</a:t>
            </a:r>
          </a:p>
        </p:txBody>
      </p:sp>
      <p:sp>
        <p:nvSpPr>
          <p:cNvPr id="5" name="Footer Placeholder 3"/>
          <p:cNvSpPr>
            <a:spLocks noGrp="1"/>
          </p:cNvSpPr>
          <p:nvPr>
            <p:ph type="ftr" sz="quarter" idx="11"/>
          </p:nvPr>
        </p:nvSpPr>
        <p:spPr>
          <a:xfrm>
            <a:off x="10723" y="6558664"/>
            <a:ext cx="4114800" cy="297881"/>
          </a:xfrm>
        </p:spPr>
        <p:txBody>
          <a:bodyPr/>
          <a:lstStyle/>
          <a:p>
            <a:pPr>
              <a:defRPr/>
            </a:pPr>
            <a:r>
              <a:rPr lang="en-US" b="0" dirty="0">
                <a:solidFill>
                  <a:schemeClr val="bg2">
                    <a:lumMod val="10000"/>
                    <a:lumOff val="90000"/>
                  </a:schemeClr>
                </a:solidFill>
              </a:rPr>
              <a:t>Three Chariots</a:t>
            </a:r>
          </a:p>
        </p:txBody>
      </p:sp>
      <p:sp>
        <p:nvSpPr>
          <p:cNvPr id="10" name="Text Box 3"/>
          <p:cNvSpPr txBox="1">
            <a:spLocks noChangeArrowheads="1"/>
          </p:cNvSpPr>
          <p:nvPr/>
        </p:nvSpPr>
        <p:spPr bwMode="auto">
          <a:xfrm>
            <a:off x="-4916" y="981179"/>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For those who remain faithful to the Lord, the end of a </a:t>
            </a:r>
          </a:p>
          <a:p>
            <a:pPr eaLnBrk="1" hangingPunct="1"/>
            <a:r>
              <a:rPr lang="en-US" dirty="0">
                <a:solidFill>
                  <a:srgbClr val="FFFF00"/>
                </a:solidFill>
              </a:rPr>
              <a:t>matter is better than its beginning (Eccl. 7:8) </a:t>
            </a:r>
          </a:p>
          <a:p>
            <a:pPr eaLnBrk="1" hangingPunct="1"/>
            <a:r>
              <a:rPr lang="en-US" dirty="0">
                <a:solidFill>
                  <a:srgbClr val="FFFF00"/>
                </a:solidFill>
              </a:rPr>
              <a:t>Yet, for those who fall away, the last state is worse for them than the first (II Pet. 2:20)!</a:t>
            </a:r>
          </a:p>
        </p:txBody>
      </p:sp>
      <p:sp>
        <p:nvSpPr>
          <p:cNvPr id="7" name="Text Box 6"/>
          <p:cNvSpPr txBox="1">
            <a:spLocks noChangeArrowheads="1"/>
          </p:cNvSpPr>
          <p:nvPr/>
        </p:nvSpPr>
        <p:spPr bwMode="auto">
          <a:xfrm>
            <a:off x="10723" y="2890391"/>
            <a:ext cx="9148916"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Ecclesiastes 7:8</a:t>
            </a:r>
          </a:p>
          <a:p>
            <a:pPr algn="l">
              <a:buClr>
                <a:schemeClr val="accent1"/>
              </a:buClr>
              <a:buSzPct val="115000"/>
            </a:pPr>
            <a:r>
              <a:rPr lang="en-US" sz="2000" b="0" dirty="0">
                <a:solidFill>
                  <a:srgbClr val="002060"/>
                </a:solidFill>
              </a:rPr>
              <a:t>8.  The end of a matter is better than its beginning; Patience of spirit is better than haughtiness of spirit.</a:t>
            </a:r>
          </a:p>
        </p:txBody>
      </p:sp>
      <p:sp>
        <p:nvSpPr>
          <p:cNvPr id="9" name="Text Box 6"/>
          <p:cNvSpPr txBox="1">
            <a:spLocks noChangeArrowheads="1"/>
          </p:cNvSpPr>
          <p:nvPr/>
        </p:nvSpPr>
        <p:spPr bwMode="auto">
          <a:xfrm>
            <a:off x="-4916" y="4526341"/>
            <a:ext cx="9148916" cy="169277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II Peter 2:20</a:t>
            </a:r>
          </a:p>
          <a:p>
            <a:pPr algn="l">
              <a:buClr>
                <a:schemeClr val="accent1"/>
              </a:buClr>
              <a:buSzPct val="115000"/>
            </a:pPr>
            <a:r>
              <a:rPr lang="en-US" sz="2000" b="0" dirty="0">
                <a:solidFill>
                  <a:srgbClr val="002060"/>
                </a:solidFill>
              </a:rPr>
              <a:t>20.  For if, after they have escaped the defilements of the world by the knowledge of the Lord and Savior Jesus Christ, they are again entangled in them and are overcome, the last state has become worse for them than the first.</a:t>
            </a:r>
          </a:p>
        </p:txBody>
      </p:sp>
    </p:spTree>
    <p:extLst>
      <p:ext uri="{BB962C8B-B14F-4D97-AF65-F5344CB8AC3E}">
        <p14:creationId xmlns:p14="http://schemas.microsoft.com/office/powerpoint/2010/main" val="20490217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
            <a:ext cx="9144000" cy="609601"/>
          </a:xfrm>
        </p:spPr>
        <p:txBody>
          <a:bodyPr>
            <a:noAutofit/>
          </a:bodyPr>
          <a:lstStyle/>
          <a:p>
            <a:pPr>
              <a:defRPr/>
            </a:pPr>
            <a:r>
              <a:rPr lang="en-US" b="1" u="sng" dirty="0">
                <a:solidFill>
                  <a:schemeClr val="tx1"/>
                </a:solidFill>
                <a:cs typeface="Times New Roman" pitchFamily="18" charset="0"/>
              </a:rPr>
              <a:t>Conclusion</a:t>
            </a:r>
          </a:p>
        </p:txBody>
      </p:sp>
      <p:sp>
        <p:nvSpPr>
          <p:cNvPr id="5" name="Footer Placeholder 3"/>
          <p:cNvSpPr>
            <a:spLocks noGrp="1"/>
          </p:cNvSpPr>
          <p:nvPr>
            <p:ph type="ftr" sz="quarter" idx="11"/>
          </p:nvPr>
        </p:nvSpPr>
        <p:spPr>
          <a:xfrm>
            <a:off x="837" y="6568713"/>
            <a:ext cx="4114800" cy="297881"/>
          </a:xfrm>
        </p:spPr>
        <p:txBody>
          <a:bodyPr/>
          <a:lstStyle/>
          <a:p>
            <a:pPr>
              <a:defRPr/>
            </a:pPr>
            <a:r>
              <a:rPr lang="en-US" b="0" dirty="0">
                <a:solidFill>
                  <a:schemeClr val="bg2">
                    <a:lumMod val="10000"/>
                    <a:lumOff val="90000"/>
                  </a:schemeClr>
                </a:solidFill>
              </a:rPr>
              <a:t>Three Chariots</a:t>
            </a:r>
          </a:p>
        </p:txBody>
      </p:sp>
      <p:sp>
        <p:nvSpPr>
          <p:cNvPr id="13" name="Text Box 6"/>
          <p:cNvSpPr txBox="1">
            <a:spLocks noChangeArrowheads="1"/>
          </p:cNvSpPr>
          <p:nvPr/>
        </p:nvSpPr>
        <p:spPr bwMode="auto">
          <a:xfrm>
            <a:off x="0" y="819703"/>
            <a:ext cx="9144000" cy="830997"/>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If we endure to the end, we will receive God’s eternal</a:t>
            </a:r>
          </a:p>
          <a:p>
            <a:pPr eaLnBrk="1" hangingPunct="1"/>
            <a:r>
              <a:rPr lang="en-US" dirty="0">
                <a:solidFill>
                  <a:srgbClr val="FF0000"/>
                </a:solidFill>
              </a:rPr>
              <a:t>blessings! (II Tim. 4:6-8; Js. 1:12; Rev. 2:10)</a:t>
            </a:r>
            <a:endParaRPr lang="en-US" i="1" dirty="0">
              <a:solidFill>
                <a:srgbClr val="FF0000"/>
              </a:solidFill>
            </a:endParaRPr>
          </a:p>
        </p:txBody>
      </p:sp>
      <p:sp>
        <p:nvSpPr>
          <p:cNvPr id="12" name="Text Box 10"/>
          <p:cNvSpPr txBox="1">
            <a:spLocks noChangeArrowheads="1"/>
          </p:cNvSpPr>
          <p:nvPr/>
        </p:nvSpPr>
        <p:spPr bwMode="auto">
          <a:xfrm>
            <a:off x="-1" y="5238169"/>
            <a:ext cx="9134168" cy="1200329"/>
          </a:xfrm>
          <a:prstGeom prst="rect">
            <a:avLst/>
          </a:prstGeom>
          <a:solidFill>
            <a:srgbClr val="0000FF"/>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Let us share in Balaam’s conclusion:</a:t>
            </a:r>
          </a:p>
          <a:p>
            <a:pPr eaLnBrk="1" hangingPunct="1"/>
            <a:r>
              <a:rPr lang="en-US" dirty="0">
                <a:solidFill>
                  <a:srgbClr val="FFFF00"/>
                </a:solidFill>
              </a:rPr>
              <a:t>“Let me die the death of the upright, and let my end be like his!” (Num. 23:10)</a:t>
            </a:r>
            <a:endParaRPr lang="en-US" i="1" dirty="0">
              <a:solidFill>
                <a:srgbClr val="FFFF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330" y="1860804"/>
            <a:ext cx="6363133" cy="3136392"/>
          </a:xfrm>
          <a:prstGeom prst="rect">
            <a:avLst/>
          </a:prstGeom>
        </p:spPr>
      </p:pic>
    </p:spTree>
    <p:extLst>
      <p:ext uri="{BB962C8B-B14F-4D97-AF65-F5344CB8AC3E}">
        <p14:creationId xmlns:p14="http://schemas.microsoft.com/office/powerpoint/2010/main" val="4025017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FF6501-AB52-4685-8AC6-6262B928197C}"/>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b="6250"/>
          <a:stretch/>
        </p:blipFill>
        <p:spPr>
          <a:xfrm>
            <a:off x="20" y="10"/>
            <a:ext cx="9143980" cy="6857990"/>
          </a:xfrm>
          <a:prstGeom prst="rect">
            <a:avLst/>
          </a:prstGeom>
        </p:spPr>
      </p:pic>
      <p:sp>
        <p:nvSpPr>
          <p:cNvPr id="2" name="Title 1">
            <a:extLst>
              <a:ext uri="{FF2B5EF4-FFF2-40B4-BE49-F238E27FC236}">
                <a16:creationId xmlns:a16="http://schemas.microsoft.com/office/drawing/2014/main" id="{68CAB2F8-2963-42D7-B9D5-F16A074214FC}"/>
              </a:ext>
            </a:extLst>
          </p:cNvPr>
          <p:cNvSpPr>
            <a:spLocks noGrp="1"/>
          </p:cNvSpPr>
          <p:nvPr>
            <p:ph type="title"/>
          </p:nvPr>
        </p:nvSpPr>
        <p:spPr>
          <a:xfrm>
            <a:off x="20" y="6709"/>
            <a:ext cx="9143980" cy="970450"/>
          </a:xfrm>
          <a:solidFill>
            <a:srgbClr val="FFFF00"/>
          </a:solidFill>
        </p:spPr>
        <p:txBody>
          <a:bodyPr>
            <a:normAutofit/>
          </a:bodyPr>
          <a:lstStyle/>
          <a:p>
            <a:r>
              <a:rPr lang="en-US" sz="5400" b="1" u="sng" dirty="0">
                <a:solidFill>
                  <a:srgbClr val="0000FF"/>
                </a:solidFill>
                <a:latin typeface="Ameretto"/>
              </a:rPr>
              <a:t>“What Must I Do To Be Saved?”</a:t>
            </a:r>
            <a:endParaRPr lang="en-US" sz="5400" dirty="0"/>
          </a:p>
        </p:txBody>
      </p:sp>
      <p:sp>
        <p:nvSpPr>
          <p:cNvPr id="6" name="Text Box 3">
            <a:extLst>
              <a:ext uri="{FF2B5EF4-FFF2-40B4-BE49-F238E27FC236}">
                <a16:creationId xmlns:a16="http://schemas.microsoft.com/office/drawing/2014/main" id="{99785385-C2D8-4452-8640-11F6F5606D2F}"/>
              </a:ext>
            </a:extLst>
          </p:cNvPr>
          <p:cNvSpPr txBox="1">
            <a:spLocks noGrp="1" noChangeArrowheads="1"/>
          </p:cNvSpPr>
          <p:nvPr>
            <p:ph idx="1"/>
          </p:nvPr>
        </p:nvSpPr>
        <p:spPr bwMode="auto">
          <a:xfrm>
            <a:off x="20" y="983858"/>
            <a:ext cx="914396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Remain Faithful (Jn. 8:31; Rev. 2:10)</a:t>
            </a:r>
          </a:p>
        </p:txBody>
      </p:sp>
      <p:sp>
        <p:nvSpPr>
          <p:cNvPr id="7" name="Text Box 4">
            <a:extLst>
              <a:ext uri="{FF2B5EF4-FFF2-40B4-BE49-F238E27FC236}">
                <a16:creationId xmlns:a16="http://schemas.microsoft.com/office/drawing/2014/main" id="{CA598EE7-7B2D-44D8-8E0E-3BF1EA436950}"/>
              </a:ext>
            </a:extLst>
          </p:cNvPr>
          <p:cNvSpPr txBox="1">
            <a:spLocks noChangeArrowheads="1"/>
          </p:cNvSpPr>
          <p:nvPr/>
        </p:nvSpPr>
        <p:spPr bwMode="auto">
          <a:xfrm>
            <a:off x="20" y="4548243"/>
            <a:ext cx="9144000" cy="923330"/>
          </a:xfrm>
          <a:prstGeom prst="rect">
            <a:avLst/>
          </a:prstGeom>
          <a:solidFill>
            <a:srgbClr val="FFFF00"/>
          </a:solid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54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p:txBody>
      </p:sp>
      <p:sp>
        <p:nvSpPr>
          <p:cNvPr id="8" name="Text Box 4">
            <a:extLst>
              <a:ext uri="{FF2B5EF4-FFF2-40B4-BE49-F238E27FC236}">
                <a16:creationId xmlns:a16="http://schemas.microsoft.com/office/drawing/2014/main" id="{E0012FD5-896F-4103-8D5E-B3FD7FA3A819}"/>
              </a:ext>
            </a:extLst>
          </p:cNvPr>
          <p:cNvSpPr txBox="1">
            <a:spLocks noChangeArrowheads="1"/>
          </p:cNvSpPr>
          <p:nvPr/>
        </p:nvSpPr>
        <p:spPr bwMode="auto">
          <a:xfrm>
            <a:off x="-20" y="5525392"/>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8117411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1000"/>
                                        <p:tgtEl>
                                          <p:spTgt spid="6">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out)">
                                      <p:cBhvr>
                                        <p:cTn id="11" dur="1000"/>
                                        <p:tgtEl>
                                          <p:spTgt spid="6">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out)">
                                      <p:cBhvr>
                                        <p:cTn id="15" dur="1000"/>
                                        <p:tgtEl>
                                          <p:spTgt spid="6">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out)">
                                      <p:cBhvr>
                                        <p:cTn id="19" dur="1000"/>
                                        <p:tgtEl>
                                          <p:spTgt spid="6">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out)">
                                      <p:cBhvr>
                                        <p:cTn id="23" dur="1000"/>
                                        <p:tgtEl>
                                          <p:spTgt spid="6">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ircle(out)">
                                      <p:cBhvr>
                                        <p:cTn id="27" dur="1000"/>
                                        <p:tgtEl>
                                          <p:spTgt spid="6">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1000"/>
                                        <p:tgtEl>
                                          <p:spTgt spid="7"/>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out)">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85800"/>
          </a:xfrm>
        </p:spPr>
        <p:txBody>
          <a:bodyPr>
            <a:noAutofit/>
          </a:bodyPr>
          <a:lstStyle/>
          <a:p>
            <a:pPr>
              <a:defRPr/>
            </a:pPr>
            <a:r>
              <a:rPr lang="en-US"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13398" y="6553200"/>
            <a:ext cx="4114800" cy="304799"/>
          </a:xfrm>
        </p:spPr>
        <p:txBody>
          <a:bodyPr/>
          <a:lstStyle/>
          <a:p>
            <a:pPr>
              <a:defRPr/>
            </a:pPr>
            <a:r>
              <a:rPr lang="en-US" b="0" dirty="0">
                <a:solidFill>
                  <a:schemeClr val="tx2"/>
                </a:solidFill>
              </a:rPr>
              <a:t>Three Chariots</a:t>
            </a:r>
          </a:p>
        </p:txBody>
      </p:sp>
      <p:sp>
        <p:nvSpPr>
          <p:cNvPr id="7" name="Text Box 3"/>
          <p:cNvSpPr txBox="1">
            <a:spLocks noChangeArrowheads="1"/>
          </p:cNvSpPr>
          <p:nvPr/>
        </p:nvSpPr>
        <p:spPr bwMode="auto">
          <a:xfrm>
            <a:off x="4916" y="710826"/>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God promises eternal life that applies to both eternal </a:t>
            </a:r>
          </a:p>
          <a:p>
            <a:pPr algn="l" eaLnBrk="1" hangingPunct="1"/>
            <a:r>
              <a:rPr lang="en-US" dirty="0">
                <a:solidFill>
                  <a:srgbClr val="FFFF00"/>
                </a:solidFill>
              </a:rPr>
              <a:t>punishment and eternal reward (life) – </a:t>
            </a:r>
            <a:r>
              <a:rPr lang="en-US" i="1" dirty="0">
                <a:solidFill>
                  <a:srgbClr val="FFFF00"/>
                </a:solidFill>
              </a:rPr>
              <a:t>Mt. 25:31-46 </a:t>
            </a:r>
          </a:p>
          <a:p>
            <a:pPr algn="l">
              <a:buClr>
                <a:schemeClr val="accent1"/>
              </a:buClr>
              <a:buSzPct val="115000"/>
              <a:buFont typeface="Wingdings" pitchFamily="2" charset="2"/>
              <a:buChar char="Ø"/>
            </a:pPr>
            <a:r>
              <a:rPr lang="en-US" sz="2000" b="0" dirty="0">
                <a:solidFill>
                  <a:schemeClr val="tx1"/>
                </a:solidFill>
              </a:rPr>
              <a:t>The end of the righteous and the wicked are contrasted in the story Jesus told of the rich man and Lazarus the poor man – </a:t>
            </a:r>
            <a:r>
              <a:rPr lang="en-US" sz="2000" i="1" dirty="0">
                <a:solidFill>
                  <a:schemeClr val="tx1"/>
                </a:solidFill>
              </a:rPr>
              <a:t>Lk. 16:19-26</a:t>
            </a:r>
          </a:p>
          <a:p>
            <a:pPr algn="l">
              <a:buClr>
                <a:schemeClr val="accent1"/>
              </a:buClr>
              <a:buSzPct val="115000"/>
              <a:buFont typeface="Wingdings" pitchFamily="2" charset="2"/>
              <a:buChar char="Ø"/>
            </a:pPr>
            <a:r>
              <a:rPr lang="en-US" sz="2000" b="0" dirty="0">
                <a:solidFill>
                  <a:schemeClr val="tx1"/>
                </a:solidFill>
              </a:rPr>
              <a:t>God will reward according to our deeds – </a:t>
            </a:r>
            <a:r>
              <a:rPr lang="en-US" sz="2000" i="1" dirty="0">
                <a:solidFill>
                  <a:schemeClr val="tx1"/>
                </a:solidFill>
              </a:rPr>
              <a:t>Rom. 2:4-11; 14:12; II Cor. 5:10; Rev. 20:12</a:t>
            </a:r>
          </a:p>
        </p:txBody>
      </p:sp>
      <p:sp>
        <p:nvSpPr>
          <p:cNvPr id="16" name="Text Box 3"/>
          <p:cNvSpPr txBox="1">
            <a:spLocks noChangeArrowheads="1"/>
          </p:cNvSpPr>
          <p:nvPr/>
        </p:nvSpPr>
        <p:spPr bwMode="auto">
          <a:xfrm>
            <a:off x="8373" y="282189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Balaam to King </a:t>
            </a:r>
            <a:r>
              <a:rPr lang="en-US" dirty="0" err="1">
                <a:solidFill>
                  <a:srgbClr val="FFFF00"/>
                </a:solidFill>
              </a:rPr>
              <a:t>Balak</a:t>
            </a:r>
            <a:r>
              <a:rPr lang="en-US" dirty="0">
                <a:solidFill>
                  <a:srgbClr val="FFFF00"/>
                </a:solidFill>
              </a:rPr>
              <a:t> of Moab…</a:t>
            </a:r>
            <a:r>
              <a:rPr lang="en-US" i="1" dirty="0">
                <a:solidFill>
                  <a:srgbClr val="FFFF00"/>
                </a:solidFill>
              </a:rPr>
              <a:t> </a:t>
            </a:r>
          </a:p>
        </p:txBody>
      </p:sp>
      <p:sp>
        <p:nvSpPr>
          <p:cNvPr id="17" name="Text Box 6"/>
          <p:cNvSpPr txBox="1">
            <a:spLocks noChangeArrowheads="1"/>
          </p:cNvSpPr>
          <p:nvPr/>
        </p:nvSpPr>
        <p:spPr bwMode="auto">
          <a:xfrm>
            <a:off x="-13398" y="3494561"/>
            <a:ext cx="9148916" cy="1877437"/>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3200" dirty="0">
                <a:solidFill>
                  <a:srgbClr val="7030A0"/>
                </a:solidFill>
              </a:rPr>
              <a:t>Numbers 23:10</a:t>
            </a:r>
          </a:p>
          <a:p>
            <a:pPr>
              <a:buClr>
                <a:schemeClr val="accent1"/>
              </a:buClr>
              <a:buSzPct val="115000"/>
            </a:pPr>
            <a:r>
              <a:rPr lang="en-US" sz="2800" b="0" dirty="0">
                <a:solidFill>
                  <a:srgbClr val="002060"/>
                </a:solidFill>
              </a:rPr>
              <a:t>"Who can count the dust of Jacob, Or number the fourth part of Israel? Let me die the death of the upright, And let my end be like his!"</a:t>
            </a:r>
          </a:p>
        </p:txBody>
      </p:sp>
      <p:sp>
        <p:nvSpPr>
          <p:cNvPr id="18" name="Text Box 6"/>
          <p:cNvSpPr txBox="1">
            <a:spLocks noChangeArrowheads="1"/>
          </p:cNvSpPr>
          <p:nvPr/>
        </p:nvSpPr>
        <p:spPr bwMode="auto">
          <a:xfrm>
            <a:off x="-13398" y="5676818"/>
            <a:ext cx="9144000" cy="830997"/>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0000"/>
                </a:solidFill>
              </a:rPr>
              <a:t>For our end to be like the upright, our character must </a:t>
            </a:r>
          </a:p>
          <a:p>
            <a:pPr eaLnBrk="1" hangingPunct="1"/>
            <a:r>
              <a:rPr lang="en-US" i="1" dirty="0">
                <a:solidFill>
                  <a:srgbClr val="FF0000"/>
                </a:solidFill>
              </a:rPr>
              <a:t>be righteous!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wipe(left)">
                                      <p:cBhvr>
                                        <p:cTn id="14" dur="500"/>
                                        <p:tgtEl>
                                          <p:spTgt spid="7">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64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5750" y="0"/>
            <a:ext cx="8572500" cy="6858000"/>
          </a:xfrm>
          <a:prstGeom prst="rect">
            <a:avLst/>
          </a:prstGeom>
        </p:spPr>
      </p:pic>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9" name="Title 1">
            <a:extLst>
              <a:ext uri="{FF2B5EF4-FFF2-40B4-BE49-F238E27FC236}">
                <a16:creationId xmlns:a16="http://schemas.microsoft.com/office/drawing/2014/main" id="{6670E598-DE09-445C-A4C4-ADCF7DE1048A}"/>
              </a:ext>
            </a:extLst>
          </p:cNvPr>
          <p:cNvSpPr txBox="1">
            <a:spLocks/>
          </p:cNvSpPr>
          <p:nvPr/>
        </p:nvSpPr>
        <p:spPr bwMode="auto">
          <a:xfrm>
            <a:off x="285750" y="6709"/>
            <a:ext cx="8572500" cy="970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b="1" u="sng" kern="0" dirty="0">
                <a:solidFill>
                  <a:srgbClr val="0000FF"/>
                </a:solidFill>
                <a:latin typeface="Ameretto"/>
              </a:rPr>
              <a:t>“What Must I Do To Be Saved?”</a:t>
            </a:r>
            <a:endParaRPr lang="en-US" sz="5400" b="0" kern="0" dirty="0"/>
          </a:p>
        </p:txBody>
      </p:sp>
      <p:sp>
        <p:nvSpPr>
          <p:cNvPr id="10" name="Text Box 3">
            <a:extLst>
              <a:ext uri="{FF2B5EF4-FFF2-40B4-BE49-F238E27FC236}">
                <a16:creationId xmlns:a16="http://schemas.microsoft.com/office/drawing/2014/main" id="{97E00F89-FCDB-4C0B-A801-BE52F6730541}"/>
              </a:ext>
            </a:extLst>
          </p:cNvPr>
          <p:cNvSpPr txBox="1">
            <a:spLocks noGrp="1" noChangeArrowheads="1"/>
          </p:cNvSpPr>
          <p:nvPr>
            <p:ph sz="half" idx="1"/>
          </p:nvPr>
        </p:nvSpPr>
        <p:spPr bwMode="auto">
          <a:xfrm>
            <a:off x="20" y="983858"/>
            <a:ext cx="914396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Tahoma" pitchFamily="34" charset="0"/>
                <a:ea typeface="Tahoma" pitchFamily="34" charset="0"/>
                <a:cs typeface="Tahoma" pitchFamily="34" charset="0"/>
              </a:rPr>
              <a:t>Remain Faithful (Jn. 8:31; Rev. 2:10)</a:t>
            </a:r>
          </a:p>
        </p:txBody>
      </p:sp>
      <p:sp>
        <p:nvSpPr>
          <p:cNvPr id="11" name="Text Box 4">
            <a:extLst>
              <a:ext uri="{FF2B5EF4-FFF2-40B4-BE49-F238E27FC236}">
                <a16:creationId xmlns:a16="http://schemas.microsoft.com/office/drawing/2014/main" id="{1A6CB2D6-D16B-41F8-B63C-6C8721CA34E2}"/>
              </a:ext>
            </a:extLst>
          </p:cNvPr>
          <p:cNvSpPr txBox="1">
            <a:spLocks noChangeArrowheads="1"/>
          </p:cNvSpPr>
          <p:nvPr/>
        </p:nvSpPr>
        <p:spPr bwMode="auto">
          <a:xfrm>
            <a:off x="285750" y="4548243"/>
            <a:ext cx="8572500" cy="923330"/>
          </a:xfrm>
          <a:prstGeom prst="rect">
            <a:avLst/>
          </a:prstGeom>
          <a:solidFill>
            <a:srgbClr val="FFFF00"/>
          </a:solid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54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p:txBody>
      </p:sp>
      <p:sp>
        <p:nvSpPr>
          <p:cNvPr id="12" name="Text Box 4">
            <a:extLst>
              <a:ext uri="{FF2B5EF4-FFF2-40B4-BE49-F238E27FC236}">
                <a16:creationId xmlns:a16="http://schemas.microsoft.com/office/drawing/2014/main" id="{E178A090-627B-4696-B1E5-5617826FD128}"/>
              </a:ext>
            </a:extLst>
          </p:cNvPr>
          <p:cNvSpPr txBox="1">
            <a:spLocks noChangeArrowheads="1"/>
          </p:cNvSpPr>
          <p:nvPr/>
        </p:nvSpPr>
        <p:spPr bwMode="auto">
          <a:xfrm>
            <a:off x="-20" y="5525392"/>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FFFFFF"/>
                </a:solidFill>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274196177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out)">
                                      <p:cBhvr>
                                        <p:cTn id="7" dur="1000"/>
                                        <p:tgtEl>
                                          <p:spTgt spid="10">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circle(out)">
                                      <p:cBhvr>
                                        <p:cTn id="11" dur="1000"/>
                                        <p:tgtEl>
                                          <p:spTgt spid="10">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circle(out)">
                                      <p:cBhvr>
                                        <p:cTn id="15" dur="1000"/>
                                        <p:tgtEl>
                                          <p:spTgt spid="10">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circle(out)">
                                      <p:cBhvr>
                                        <p:cTn id="19" dur="1000"/>
                                        <p:tgtEl>
                                          <p:spTgt spid="10">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circle(out)">
                                      <p:cBhvr>
                                        <p:cTn id="23" dur="1000"/>
                                        <p:tgtEl>
                                          <p:spTgt spid="10">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circle(out)">
                                      <p:cBhvr>
                                        <p:cTn id="27" dur="1000"/>
                                        <p:tgtEl>
                                          <p:spTgt spid="10">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509912" y="1"/>
            <a:ext cx="5634088" cy="761999"/>
          </a:xfrm>
        </p:spPr>
        <p:txBody>
          <a:bodyPr vert="horz" lIns="91440" tIns="45720" rIns="91440" bIns="45720" rtlCol="0" anchor="ctr">
            <a:normAutofit/>
          </a:bodyPr>
          <a:lstStyle/>
          <a:p>
            <a:pPr>
              <a:defRPr/>
            </a:pPr>
            <a:r>
              <a:rPr lang="en-US" b="1" u="sng" dirty="0">
                <a:cs typeface="Times New Roman" pitchFamily="18" charset="0"/>
              </a:rPr>
              <a:t>Intro</a:t>
            </a:r>
          </a:p>
        </p:txBody>
      </p:sp>
      <p:pic>
        <p:nvPicPr>
          <p:cNvPr id="71" name="Picture 70">
            <a:extLst>
              <a:ext uri="{FF2B5EF4-FFF2-40B4-BE49-F238E27FC236}">
                <a16:creationId xmlns:a16="http://schemas.microsoft.com/office/drawing/2014/main" id="{7AA41F59-BAF0-4CFD-A9FA-ED4C838B54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7148" r="-1" b="33149"/>
          <a:stretch/>
        </p:blipFill>
        <p:spPr>
          <a:xfrm>
            <a:off x="249285" y="321734"/>
            <a:ext cx="3023319" cy="196426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3711" r="-4" b="1909"/>
          <a:stretch/>
        </p:blipFill>
        <p:spPr>
          <a:xfrm rot="21600000">
            <a:off x="249285" y="2446868"/>
            <a:ext cx="3023319" cy="1964266"/>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120" r="18920" b="-3"/>
          <a:stretch/>
        </p:blipFill>
        <p:spPr>
          <a:xfrm>
            <a:off x="249285" y="4572000"/>
            <a:ext cx="3023319" cy="1964266"/>
          </a:xfrm>
          <a:prstGeom prst="rect">
            <a:avLst/>
          </a:prstGeom>
        </p:spPr>
      </p:pic>
      <p:sp>
        <p:nvSpPr>
          <p:cNvPr id="12" name="Text Box 10"/>
          <p:cNvSpPr txBox="1">
            <a:spLocks noChangeArrowheads="1"/>
          </p:cNvSpPr>
          <p:nvPr/>
        </p:nvSpPr>
        <p:spPr bwMode="auto">
          <a:xfrm>
            <a:off x="3659956" y="1303867"/>
            <a:ext cx="5334000" cy="4856649"/>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sz="3200" dirty="0"/>
              <a:t>We will look at the end of three people represented by their chariots and contrast their character of life that brought them to their respective ends!</a:t>
            </a:r>
            <a:endParaRPr lang="en-US" sz="32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sp>
        <p:nvSpPr>
          <p:cNvPr id="5" name="Footer Placeholder 3"/>
          <p:cNvSpPr>
            <a:spLocks noGrp="1"/>
          </p:cNvSpPr>
          <p:nvPr>
            <p:ph type="ftr" sz="quarter" idx="11"/>
          </p:nvPr>
        </p:nvSpPr>
        <p:spPr>
          <a:xfrm>
            <a:off x="11976" y="6571902"/>
            <a:ext cx="3497935" cy="290936"/>
          </a:xfrm>
        </p:spPr>
        <p:txBody>
          <a:bodyPr vert="horz" lIns="91440" tIns="45720" rIns="91440" bIns="45720" rtlCol="0" anchor="ctr">
            <a:normAutofit/>
          </a:bodyPr>
          <a:lstStyle/>
          <a:p>
            <a:pPr algn="ctr">
              <a:spcAft>
                <a:spcPts val="600"/>
              </a:spcAft>
              <a:defRPr/>
            </a:pPr>
            <a:r>
              <a:rPr lang="en-US" b="0"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Three Chariots</a:t>
            </a:r>
          </a:p>
        </p:txBody>
      </p:sp>
    </p:spTree>
    <p:extLst>
      <p:ext uri="{BB962C8B-B14F-4D97-AF65-F5344CB8AC3E}">
        <p14:creationId xmlns:p14="http://schemas.microsoft.com/office/powerpoint/2010/main" val="32714709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9E47A9F-D2F7-48C0-B09C-70600F219053}"/>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907"/>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6466" y="6492876"/>
            <a:ext cx="2697315" cy="365125"/>
          </a:xfrm>
        </p:spPr>
        <p:txBody>
          <a:bodyPr>
            <a:normAutofit/>
          </a:bodyPr>
          <a:lstStyle/>
          <a:p>
            <a:pPr>
              <a:spcAft>
                <a:spcPts val="600"/>
              </a:spcAft>
              <a:defRPr/>
            </a:pPr>
            <a:r>
              <a:rPr lang="en-US" dirty="0">
                <a:solidFill>
                  <a:schemeClr val="bg1"/>
                </a:solidFill>
              </a:rPr>
              <a:t>Three Chariots</a:t>
            </a:r>
          </a:p>
        </p:txBody>
      </p:sp>
      <p:pic>
        <p:nvPicPr>
          <p:cNvPr id="18"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4728777" y="6709"/>
            <a:ext cx="4451230" cy="602891"/>
          </a:xfrm>
        </p:spPr>
        <p:txBody>
          <a:bodyPr vert="horz" lIns="91440" tIns="45720" rIns="91440" bIns="45720" rtlCol="0" anchor="b">
            <a:noAutofit/>
          </a:bodyPr>
          <a:lstStyle/>
          <a:p>
            <a:pPr>
              <a:defRPr/>
            </a:pPr>
            <a:r>
              <a:rPr lang="en-US" b="1" u="sng" dirty="0">
                <a:cs typeface="Times New Roman" pitchFamily="18" charset="0"/>
              </a:rPr>
              <a:t>Ahab</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4728777" y="616309"/>
            <a:ext cx="4415222" cy="6234982"/>
          </a:xfrm>
        </p:spPr>
        <p:txBody>
          <a:bodyPr anchor="t">
            <a:normAutofit/>
          </a:bodyPr>
          <a:lstStyle/>
          <a:p>
            <a:r>
              <a:rPr lang="en-US" sz="2400" b="1" dirty="0">
                <a:solidFill>
                  <a:srgbClr val="FFFF00"/>
                </a:solidFill>
              </a:rPr>
              <a:t>Ahab’s Character</a:t>
            </a:r>
          </a:p>
          <a:p>
            <a:pPr lvl="1">
              <a:buFont typeface="Courier New" panose="02070309020205020404" pitchFamily="49" charset="0"/>
              <a:buChar char="o"/>
            </a:pPr>
            <a:r>
              <a:rPr lang="en-US" sz="2200" dirty="0">
                <a:solidFill>
                  <a:schemeClr val="tx1"/>
                </a:solidFill>
              </a:rPr>
              <a:t>Weakness and Wickedness</a:t>
            </a:r>
          </a:p>
          <a:p>
            <a:pPr lvl="2">
              <a:buFont typeface="Wingdings" panose="05000000000000000000" pitchFamily="2" charset="2"/>
              <a:buChar char="q"/>
            </a:pPr>
            <a:r>
              <a:rPr lang="en-US" sz="2000" b="1" dirty="0">
                <a:solidFill>
                  <a:schemeClr val="tx1"/>
                </a:solidFill>
              </a:rPr>
              <a:t>I Kings 16:30-33</a:t>
            </a:r>
          </a:p>
          <a:p>
            <a:pPr lvl="1">
              <a:buFont typeface="Courier New" panose="02070309020205020404" pitchFamily="49" charset="0"/>
              <a:buChar char="o"/>
            </a:pPr>
            <a:r>
              <a:rPr lang="en-US" sz="2200" dirty="0">
                <a:solidFill>
                  <a:schemeClr val="tx1"/>
                </a:solidFill>
              </a:rPr>
              <a:t>He “sold himself” to do evil/wickedness</a:t>
            </a:r>
          </a:p>
          <a:p>
            <a:pPr lvl="2">
              <a:buFont typeface="Wingdings" panose="05000000000000000000" pitchFamily="2" charset="2"/>
              <a:buChar char="q"/>
            </a:pPr>
            <a:r>
              <a:rPr lang="nn-NO" sz="2000" b="1" dirty="0">
                <a:solidFill>
                  <a:schemeClr val="tx1"/>
                </a:solidFill>
              </a:rPr>
              <a:t>I Kings 21:20, 25-26</a:t>
            </a:r>
            <a:endParaRPr lang="en-US" sz="2000" b="1" dirty="0">
              <a:solidFill>
                <a:schemeClr val="tx1"/>
              </a:solidFill>
            </a:endParaRPr>
          </a:p>
          <a:p>
            <a:pPr lvl="1">
              <a:buFont typeface="Courier New" panose="02070309020205020404" pitchFamily="49" charset="0"/>
              <a:buChar char="o"/>
            </a:pPr>
            <a:r>
              <a:rPr lang="en-US" sz="2200" dirty="0">
                <a:solidFill>
                  <a:schemeClr val="tx1"/>
                </a:solidFill>
              </a:rPr>
              <a:t>Thought himself above the Law of God</a:t>
            </a:r>
          </a:p>
          <a:p>
            <a:pPr lvl="2">
              <a:buFont typeface="Wingdings" panose="05000000000000000000" pitchFamily="2" charset="2"/>
              <a:buChar char="q"/>
            </a:pPr>
            <a:r>
              <a:rPr lang="en-US" sz="2000" b="1" dirty="0">
                <a:solidFill>
                  <a:schemeClr val="tx1"/>
                </a:solidFill>
              </a:rPr>
              <a:t>I Kings 21:1-7, 15-16</a:t>
            </a:r>
          </a:p>
        </p:txBody>
      </p:sp>
      <p:sp>
        <p:nvSpPr>
          <p:cNvPr id="13" name="Text Box 6">
            <a:extLst>
              <a:ext uri="{FF2B5EF4-FFF2-40B4-BE49-F238E27FC236}">
                <a16:creationId xmlns:a16="http://schemas.microsoft.com/office/drawing/2014/main" id="{21B9BB6E-4531-4633-B088-AF6D07360F0A}"/>
              </a:ext>
            </a:extLst>
          </p:cNvPr>
          <p:cNvSpPr txBox="1">
            <a:spLocks noChangeArrowheads="1"/>
          </p:cNvSpPr>
          <p:nvPr/>
        </p:nvSpPr>
        <p:spPr bwMode="auto">
          <a:xfrm>
            <a:off x="4719565" y="4982667"/>
            <a:ext cx="4415223" cy="169277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Kings 21:25</a:t>
            </a:r>
          </a:p>
          <a:p>
            <a:pPr algn="l">
              <a:buClr>
                <a:schemeClr val="accent1"/>
              </a:buClr>
              <a:buSzPct val="115000"/>
            </a:pPr>
            <a:r>
              <a:rPr lang="en-US" sz="2000" b="0" dirty="0">
                <a:solidFill>
                  <a:srgbClr val="002060"/>
                </a:solidFill>
              </a:rPr>
              <a:t>25.  Surely there was no one like Ahab who sold himself to do evil in the sight of the LORD, because Jezebel his wife incited him.</a:t>
            </a:r>
          </a:p>
        </p:txBody>
      </p:sp>
    </p:spTree>
    <p:extLst>
      <p:ext uri="{BB962C8B-B14F-4D97-AF65-F5344CB8AC3E}">
        <p14:creationId xmlns:p14="http://schemas.microsoft.com/office/powerpoint/2010/main" val="33090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Ahab’s Character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Are we like Ahab, weak and vacillating, wicked and covetous? (Lk. 12:15; Eph. 5:5; Col. 3:5)</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Have we sold (out) ourselves to do evil? </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55860" y="2514600"/>
            <a:ext cx="3072462" cy="34163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lumMod val="85000"/>
                  </a:prstClr>
                </a:solidFill>
                <a:latin typeface="Tahoma" pitchFamily="34" charset="0"/>
                <a:cs typeface="Times New Roman" pitchFamily="18" charset="0"/>
              </a:rPr>
              <a:t>Mt. 16:26: </a:t>
            </a:r>
          </a:p>
          <a:p>
            <a:pPr marL="0" lvl="0" indent="0" eaLnBrk="1" hangingPunct="1">
              <a:defRPr/>
            </a:pPr>
            <a:r>
              <a:rPr lang="en-US" dirty="0">
                <a:solidFill>
                  <a:prstClr val="white">
                    <a:lumMod val="85000"/>
                  </a:prstClr>
                </a:solidFill>
                <a:latin typeface="Tahoma" pitchFamily="34" charset="0"/>
                <a:cs typeface="Times New Roman" pitchFamily="18" charset="0"/>
              </a:rPr>
              <a:t>“For what will it profit a man if he gains the whole world and forfeits his soul? Or what will a man give in exchange for his soul?”</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98471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9E47A9F-D2F7-48C0-B09C-70600F219053}"/>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907"/>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6466" y="6492876"/>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Three Chariots</a:t>
            </a:r>
          </a:p>
        </p:txBody>
      </p:sp>
      <p:pic>
        <p:nvPicPr>
          <p:cNvPr id="18"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4728777" y="6709"/>
            <a:ext cx="4451230" cy="602891"/>
          </a:xfrm>
        </p:spPr>
        <p:txBody>
          <a:bodyPr vert="horz" lIns="91440" tIns="45720" rIns="91440" bIns="45720" rtlCol="0" anchor="b">
            <a:noAutofit/>
          </a:bodyPr>
          <a:lstStyle/>
          <a:p>
            <a:pPr>
              <a:defRPr/>
            </a:pPr>
            <a:r>
              <a:rPr lang="en-US" b="1" u="sng" dirty="0">
                <a:cs typeface="Times New Roman" pitchFamily="18" charset="0"/>
              </a:rPr>
              <a:t>Ahab</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4728777" y="616309"/>
            <a:ext cx="4415222" cy="6234982"/>
          </a:xfrm>
        </p:spPr>
        <p:txBody>
          <a:bodyPr anchor="t">
            <a:normAutofit/>
          </a:bodyPr>
          <a:lstStyle/>
          <a:p>
            <a:r>
              <a:rPr lang="en-US" sz="2400" b="1" dirty="0">
                <a:solidFill>
                  <a:srgbClr val="FFFF00"/>
                </a:solidFill>
              </a:rPr>
              <a:t>Ahab’s Chariot</a:t>
            </a:r>
          </a:p>
          <a:p>
            <a:pPr lvl="1">
              <a:buFont typeface="Courier New" panose="02070309020205020404" pitchFamily="49" charset="0"/>
              <a:buChar char="o"/>
            </a:pPr>
            <a:r>
              <a:rPr lang="en-US" sz="2200" dirty="0">
                <a:solidFill>
                  <a:schemeClr val="tx1"/>
                </a:solidFill>
              </a:rPr>
              <a:t>Ahab’s Fixed Doom </a:t>
            </a:r>
          </a:p>
          <a:p>
            <a:pPr lvl="2">
              <a:buFont typeface="Wingdings" panose="05000000000000000000" pitchFamily="2" charset="2"/>
              <a:buChar char="q"/>
            </a:pPr>
            <a:r>
              <a:rPr lang="en-US" sz="2000" b="1" dirty="0">
                <a:solidFill>
                  <a:schemeClr val="tx1"/>
                </a:solidFill>
              </a:rPr>
              <a:t>I Kings 21:19-24, 27-29</a:t>
            </a:r>
          </a:p>
          <a:p>
            <a:pPr lvl="1">
              <a:buFont typeface="Courier New" panose="02070309020205020404" pitchFamily="49" charset="0"/>
              <a:buChar char="o"/>
            </a:pPr>
            <a:r>
              <a:rPr lang="en-US" sz="2200" dirty="0">
                <a:solidFill>
                  <a:schemeClr val="tx1"/>
                </a:solidFill>
              </a:rPr>
              <a:t>King Ahab of Israel and King Jehoshaphat of Judah fought the Syrians</a:t>
            </a:r>
          </a:p>
          <a:p>
            <a:pPr lvl="2">
              <a:buFont typeface="Wingdings" panose="05000000000000000000" pitchFamily="2" charset="2"/>
              <a:buChar char="q"/>
            </a:pPr>
            <a:r>
              <a:rPr lang="nn-NO" sz="2000" b="1" dirty="0">
                <a:solidFill>
                  <a:schemeClr val="tx1"/>
                </a:solidFill>
              </a:rPr>
              <a:t>I Kings 22:1-40</a:t>
            </a:r>
            <a:endParaRPr lang="en-US" sz="2000" b="1" dirty="0">
              <a:solidFill>
                <a:schemeClr val="tx1"/>
              </a:solidFill>
            </a:endParaRPr>
          </a:p>
          <a:p>
            <a:pPr lvl="1">
              <a:buFont typeface="Courier New" panose="02070309020205020404" pitchFamily="49" charset="0"/>
              <a:buChar char="o"/>
            </a:pPr>
            <a:r>
              <a:rPr lang="en-US" sz="2200" dirty="0">
                <a:solidFill>
                  <a:schemeClr val="tx1"/>
                </a:solidFill>
              </a:rPr>
              <a:t>Ignored God’s Warnings</a:t>
            </a:r>
          </a:p>
          <a:p>
            <a:pPr lvl="2">
              <a:buFont typeface="Wingdings" panose="05000000000000000000" pitchFamily="2" charset="2"/>
              <a:buChar char="q"/>
            </a:pPr>
            <a:r>
              <a:rPr lang="en-US" sz="2000" b="1" dirty="0">
                <a:solidFill>
                  <a:schemeClr val="tx1"/>
                </a:solidFill>
              </a:rPr>
              <a:t>I Kings 22:34-38</a:t>
            </a:r>
          </a:p>
        </p:txBody>
      </p:sp>
      <p:sp>
        <p:nvSpPr>
          <p:cNvPr id="13" name="Text Box 6">
            <a:extLst>
              <a:ext uri="{FF2B5EF4-FFF2-40B4-BE49-F238E27FC236}">
                <a16:creationId xmlns:a16="http://schemas.microsoft.com/office/drawing/2014/main" id="{21B9BB6E-4531-4633-B088-AF6D07360F0A}"/>
              </a:ext>
            </a:extLst>
          </p:cNvPr>
          <p:cNvSpPr txBox="1">
            <a:spLocks noChangeArrowheads="1"/>
          </p:cNvSpPr>
          <p:nvPr/>
        </p:nvSpPr>
        <p:spPr bwMode="auto">
          <a:xfrm>
            <a:off x="4728776" y="4532928"/>
            <a:ext cx="4415223" cy="2308324"/>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BC451B"/>
              </a:buClr>
              <a:buSzPct val="115000"/>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22:35</a:t>
            </a:r>
          </a:p>
          <a:p>
            <a:pPr marL="0" lvl="0" indent="0">
              <a:buClr>
                <a:srgbClr val="BC451B"/>
              </a:buClr>
              <a:buSzPct val="115000"/>
            </a:pPr>
            <a:r>
              <a:rPr lang="en-US" sz="2000" b="0" dirty="0">
                <a:solidFill>
                  <a:srgbClr val="002060"/>
                </a:solidFill>
              </a:rPr>
              <a:t>The battle raged that day, and the king was propped up in his chariot in front of the Arameans, and died at evening, and the blood from the wound ran into the bottom of the chariot.</a:t>
            </a:r>
            <a:endPar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746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Ahab’s Chariot</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The death of Ahab (I Kings 22:35) is a reminder that no one can escape from the presence or the judgment of God (Ps. 139:7-12; Jer. 23:23-24; Heb. 4:13) </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66620" y="1828800"/>
            <a:ext cx="3072462" cy="41549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lumMod val="85000"/>
                  </a:prstClr>
                </a:solidFill>
                <a:latin typeface="Tahoma" pitchFamily="34" charset="0"/>
                <a:cs typeface="Times New Roman" pitchFamily="18" charset="0"/>
              </a:rPr>
              <a:t>The chariot of Ahab represents his fixed doom despite his cowardice in disguising himself (I Kings 22:30), and his hubris in thinking he could fool God (I Kings 22:34-35)!</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148368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E47A9F-D2F7-48C0-B09C-70600F219053}"/>
              </a:ext>
            </a:extLst>
          </p:cNvPr>
          <p:cNvPicPr>
            <a:picLocks noChangeAspect="1"/>
          </p:cNvPicPr>
          <p:nvPr/>
        </p:nvPicPr>
        <p:blipFill>
          <a:blip r:embed="rId3">
            <a:extLst>
              <a:ext uri="{28A0092B-C50C-407E-A947-70E740481C1C}">
                <a14:useLocalDpi xmlns:a14="http://schemas.microsoft.com/office/drawing/2010/main" val="0"/>
              </a:ext>
            </a:extLst>
          </a:blip>
          <a:srcRect l="24333" r="24333"/>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12C253EE-7BE3-431F-BF8D-4AA798DC7B24}"/>
              </a:ext>
            </a:extLst>
          </p:cNvPr>
          <p:cNvSpPr>
            <a:spLocks noGrp="1"/>
          </p:cNvSpPr>
          <p:nvPr>
            <p:ph type="ftr" sz="quarter" idx="11"/>
          </p:nvPr>
        </p:nvSpPr>
        <p:spPr>
          <a:xfrm>
            <a:off x="-6466" y="6492876"/>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Three Chariots</a:t>
            </a:r>
          </a:p>
        </p:txBody>
      </p:sp>
      <p:pic>
        <p:nvPicPr>
          <p:cNvPr id="18"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5" name="Rectangle 2">
            <a:extLst>
              <a:ext uri="{FF2B5EF4-FFF2-40B4-BE49-F238E27FC236}">
                <a16:creationId xmlns:a16="http://schemas.microsoft.com/office/drawing/2014/main" id="{9F8F6536-519D-4282-B3D8-3EE5DC255DEB}"/>
              </a:ext>
            </a:extLst>
          </p:cNvPr>
          <p:cNvSpPr>
            <a:spLocks noGrp="1" noChangeArrowheads="1"/>
          </p:cNvSpPr>
          <p:nvPr>
            <p:ph type="title"/>
          </p:nvPr>
        </p:nvSpPr>
        <p:spPr>
          <a:xfrm>
            <a:off x="4728777" y="6709"/>
            <a:ext cx="4451230" cy="602891"/>
          </a:xfrm>
        </p:spPr>
        <p:txBody>
          <a:bodyPr vert="horz" lIns="91440" tIns="45720" rIns="91440" bIns="45720" rtlCol="0" anchor="b">
            <a:noAutofit/>
          </a:bodyPr>
          <a:lstStyle/>
          <a:p>
            <a:pPr>
              <a:defRPr/>
            </a:pPr>
            <a:r>
              <a:rPr lang="en-US" b="1" u="sng" dirty="0">
                <a:cs typeface="Times New Roman" pitchFamily="18" charset="0"/>
              </a:rPr>
              <a:t>Jezebel</a:t>
            </a:r>
          </a:p>
        </p:txBody>
      </p:sp>
      <p:sp>
        <p:nvSpPr>
          <p:cNvPr id="3" name="Content Placeholder 2">
            <a:extLst>
              <a:ext uri="{FF2B5EF4-FFF2-40B4-BE49-F238E27FC236}">
                <a16:creationId xmlns:a16="http://schemas.microsoft.com/office/drawing/2014/main" id="{30514F53-98DB-4AD2-85BA-80E3C4BFBFD6}"/>
              </a:ext>
            </a:extLst>
          </p:cNvPr>
          <p:cNvSpPr>
            <a:spLocks noGrp="1"/>
          </p:cNvSpPr>
          <p:nvPr>
            <p:ph idx="1"/>
          </p:nvPr>
        </p:nvSpPr>
        <p:spPr>
          <a:xfrm>
            <a:off x="4728777" y="616309"/>
            <a:ext cx="4415222" cy="6234982"/>
          </a:xfrm>
        </p:spPr>
        <p:txBody>
          <a:bodyPr anchor="t">
            <a:normAutofit/>
          </a:bodyPr>
          <a:lstStyle/>
          <a:p>
            <a:r>
              <a:rPr lang="en-US" sz="2400" b="1" dirty="0">
                <a:solidFill>
                  <a:srgbClr val="FFFF00"/>
                </a:solidFill>
              </a:rPr>
              <a:t>Jezebel’s Character</a:t>
            </a:r>
          </a:p>
          <a:p>
            <a:pPr lvl="1">
              <a:buFont typeface="Courier New" panose="02070309020205020404" pitchFamily="49" charset="0"/>
              <a:buChar char="o"/>
            </a:pPr>
            <a:r>
              <a:rPr lang="en-US" sz="2200" dirty="0">
                <a:solidFill>
                  <a:schemeClr val="tx1"/>
                </a:solidFill>
              </a:rPr>
              <a:t>Wicked &amp; Corrupt Influence</a:t>
            </a:r>
          </a:p>
          <a:p>
            <a:pPr lvl="2">
              <a:buFont typeface="Wingdings" panose="05000000000000000000" pitchFamily="2" charset="2"/>
              <a:buChar char="q"/>
            </a:pPr>
            <a:r>
              <a:rPr lang="nn-NO" sz="2000" b="1" dirty="0">
                <a:solidFill>
                  <a:schemeClr val="tx1"/>
                </a:solidFill>
              </a:rPr>
              <a:t>I Kings 18:19; 21:25 </a:t>
            </a:r>
          </a:p>
          <a:p>
            <a:pPr lvl="2">
              <a:buFont typeface="Wingdings" panose="05000000000000000000" pitchFamily="2" charset="2"/>
              <a:buChar char="q"/>
            </a:pPr>
            <a:r>
              <a:rPr lang="nn-NO" sz="2000" b="1" dirty="0">
                <a:solidFill>
                  <a:schemeClr val="tx1"/>
                </a:solidFill>
              </a:rPr>
              <a:t>II Kings 9:22</a:t>
            </a:r>
            <a:endParaRPr lang="en-US" sz="2000" b="1" dirty="0">
              <a:solidFill>
                <a:schemeClr val="tx1"/>
              </a:solidFill>
            </a:endParaRPr>
          </a:p>
          <a:p>
            <a:pPr lvl="1">
              <a:buFont typeface="Courier New" panose="02070309020205020404" pitchFamily="49" charset="0"/>
              <a:buChar char="o"/>
            </a:pPr>
            <a:r>
              <a:rPr lang="en-US" sz="2200" dirty="0">
                <a:solidFill>
                  <a:schemeClr val="tx1"/>
                </a:solidFill>
              </a:rPr>
              <a:t>Murderous</a:t>
            </a:r>
          </a:p>
          <a:p>
            <a:pPr lvl="2">
              <a:buFont typeface="Wingdings" panose="05000000000000000000" pitchFamily="2" charset="2"/>
              <a:buChar char="q"/>
            </a:pPr>
            <a:r>
              <a:rPr lang="nn-NO" sz="2000" b="1" dirty="0">
                <a:solidFill>
                  <a:schemeClr val="tx1"/>
                </a:solidFill>
              </a:rPr>
              <a:t>I Kings 18:4, 13; 19:1-2</a:t>
            </a:r>
          </a:p>
          <a:p>
            <a:pPr lvl="2">
              <a:buFont typeface="Wingdings" panose="05000000000000000000" pitchFamily="2" charset="2"/>
              <a:buChar char="q"/>
            </a:pPr>
            <a:r>
              <a:rPr lang="en-US" sz="2000" b="1" dirty="0">
                <a:solidFill>
                  <a:schemeClr val="tx1"/>
                </a:solidFill>
              </a:rPr>
              <a:t>I Kings 21:6-16 </a:t>
            </a:r>
          </a:p>
          <a:p>
            <a:pPr lvl="1">
              <a:buFont typeface="Courier New" panose="02070309020205020404" pitchFamily="49" charset="0"/>
              <a:buChar char="o"/>
            </a:pPr>
            <a:r>
              <a:rPr lang="en-US" sz="2200" dirty="0">
                <a:solidFill>
                  <a:schemeClr val="tx1"/>
                </a:solidFill>
              </a:rPr>
              <a:t>Sexual immorality &amp; idolatry</a:t>
            </a:r>
          </a:p>
          <a:p>
            <a:pPr lvl="2">
              <a:buFont typeface="Wingdings" panose="05000000000000000000" pitchFamily="2" charset="2"/>
              <a:buChar char="q"/>
            </a:pPr>
            <a:r>
              <a:rPr lang="en-US" sz="2000" b="1" dirty="0">
                <a:solidFill>
                  <a:schemeClr val="tx1"/>
                </a:solidFill>
              </a:rPr>
              <a:t>Rev. 2:19-23</a:t>
            </a:r>
          </a:p>
        </p:txBody>
      </p:sp>
      <p:sp>
        <p:nvSpPr>
          <p:cNvPr id="13" name="Text Box 6">
            <a:extLst>
              <a:ext uri="{FF2B5EF4-FFF2-40B4-BE49-F238E27FC236}">
                <a16:creationId xmlns:a16="http://schemas.microsoft.com/office/drawing/2014/main" id="{21B9BB6E-4531-4633-B088-AF6D07360F0A}"/>
              </a:ext>
            </a:extLst>
          </p:cNvPr>
          <p:cNvSpPr txBox="1">
            <a:spLocks noChangeArrowheads="1"/>
          </p:cNvSpPr>
          <p:nvPr/>
        </p:nvSpPr>
        <p:spPr bwMode="auto">
          <a:xfrm>
            <a:off x="4710772" y="4836508"/>
            <a:ext cx="4415223" cy="200054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BC451B"/>
              </a:buClr>
              <a:buSzPct val="115000"/>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18:4</a:t>
            </a:r>
          </a:p>
          <a:p>
            <a:pPr marL="0" lvl="0" indent="0">
              <a:buClr>
                <a:srgbClr val="BC451B"/>
              </a:buClr>
              <a:buSzPct val="115000"/>
            </a:pPr>
            <a:r>
              <a:rPr lang="en-US" sz="2000" b="0" dirty="0">
                <a:solidFill>
                  <a:srgbClr val="002060"/>
                </a:solidFill>
              </a:rPr>
              <a:t>for when Jezebel destroyed the prophets of the LORD, Obadiah took a hundred prophets and hid them by fifties in a cave, and provided them with bread and water.</a:t>
            </a:r>
            <a:endPar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0342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3">
                                            <p:txEl>
                                              <p:pRg st="7" end="7"/>
                                            </p:txEl>
                                          </p:spTgt>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Chariots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Jezebel’s Character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Do we share a similarity with Jezebel, exercising a corrupt and corrosive influence? (Rev. 2:20-23)</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Through our words and deeds, do we “teach” others to compromise? Do we engage in character assassination? </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Do we hate our brothers and sisters (Gal. 5:13-15; I Jn. 3:15)?</a:t>
            </a:r>
            <a:r>
              <a:rPr kumimoji="0" lang="en-US" sz="2400" b="1" i="0" u="none" strike="noStrike" kern="1200" cap="all" spc="0" normalizeH="0" baseline="0" noProof="0" dirty="0">
                <a:ln>
                  <a:noFill/>
                </a:ln>
                <a:solidFill>
                  <a:srgbClr val="FFFF00"/>
                </a:solidFill>
                <a:effectLst/>
                <a:uLnTx/>
                <a:uFillTx/>
                <a:latin typeface="Arial"/>
                <a:ea typeface="+mj-ea"/>
                <a:cs typeface="+mj-cs"/>
              </a:rPr>
              <a:t> </a:t>
            </a: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87452" y="2971800"/>
            <a:ext cx="3072462" cy="30469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rPr>
              <a:t>I John 3:15: </a:t>
            </a:r>
          </a:p>
          <a:p>
            <a:pPr marL="0" lvl="0" indent="0" eaLnBrk="1" hangingPunct="1">
              <a:defRPr/>
            </a:pPr>
            <a:r>
              <a:rPr lang="en-US" dirty="0">
                <a:solidFill>
                  <a:prstClr val="white">
                    <a:lumMod val="85000"/>
                  </a:prstClr>
                </a:solidFill>
                <a:latin typeface="Tahoma" pitchFamily="34" charset="0"/>
                <a:cs typeface="Times New Roman" pitchFamily="18" charset="0"/>
              </a:rPr>
              <a:t>Everyone who hates his brother is a murderer; and you know that no murderer has eternal life abiding in him.</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774845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140</Template>
  <TotalTime>4801</TotalTime>
  <Words>1790</Words>
  <Application>Microsoft Office PowerPoint</Application>
  <PresentationFormat>On-screen Show (4:3)</PresentationFormat>
  <Paragraphs>197</Paragraphs>
  <Slides>21</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Ameretto</vt:lpstr>
      <vt:lpstr>Arial</vt:lpstr>
      <vt:lpstr>Calisto MT</vt:lpstr>
      <vt:lpstr>Courier New</vt:lpstr>
      <vt:lpstr>Tahoma</vt:lpstr>
      <vt:lpstr>Times New Roman</vt:lpstr>
      <vt:lpstr>Wingdings</vt:lpstr>
      <vt:lpstr>Wingdings 2</vt:lpstr>
      <vt:lpstr>simple</vt:lpstr>
      <vt:lpstr>Slate</vt:lpstr>
      <vt:lpstr>1_Main Event</vt:lpstr>
      <vt:lpstr>4_colormaster</vt:lpstr>
      <vt:lpstr>1_Slate</vt:lpstr>
      <vt:lpstr>Text: I Kings 22:35; II Kings 9:33; II Kings 2:11  </vt:lpstr>
      <vt:lpstr>Intro</vt:lpstr>
      <vt:lpstr>Intro</vt:lpstr>
      <vt:lpstr>Ahab</vt:lpstr>
      <vt:lpstr>Application!</vt:lpstr>
      <vt:lpstr>Ahab</vt:lpstr>
      <vt:lpstr>Application!</vt:lpstr>
      <vt:lpstr>Jezebel</vt:lpstr>
      <vt:lpstr>Application!</vt:lpstr>
      <vt:lpstr>Jezebel</vt:lpstr>
      <vt:lpstr>Application!</vt:lpstr>
      <vt:lpstr>Elijah</vt:lpstr>
      <vt:lpstr>Application!</vt:lpstr>
      <vt:lpstr>Elijah</vt:lpstr>
      <vt:lpstr>Application!</vt:lpstr>
      <vt:lpstr>Conclusion</vt:lpstr>
      <vt:lpstr>Conclusion</vt:lpstr>
      <vt:lpstr>Conclusion</vt:lpstr>
      <vt:lpstr>“What Must I Do To Be Saved?”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Chariots</dc:title>
  <dc:subject>06/06/2021</dc:subject>
  <dc:creator>DarkWolf</dc:creator>
  <dc:description>Adapted from a lesson by Mark Mayberry</dc:description>
  <cp:lastModifiedBy>Nathan Morrison</cp:lastModifiedBy>
  <cp:revision>2</cp:revision>
  <dcterms:created xsi:type="dcterms:W3CDTF">2005-06-04T23:49:02Z</dcterms:created>
  <dcterms:modified xsi:type="dcterms:W3CDTF">2021-06-02T20:06:16Z</dcterms:modified>
</cp:coreProperties>
</file>