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811" r:id="rId10"/>
    <p:sldMasterId id="2147483823" r:id="rId11"/>
    <p:sldMasterId id="2147483835" r:id="rId12"/>
    <p:sldMasterId id="2147483847" r:id="rId13"/>
  </p:sldMasterIdLst>
  <p:notesMasterIdLst>
    <p:notesMasterId r:id="rId30"/>
  </p:notesMasterIdLst>
  <p:handoutMasterIdLst>
    <p:handoutMasterId r:id="rId31"/>
  </p:handoutMasterIdLst>
  <p:sldIdLst>
    <p:sldId id="256" r:id="rId14"/>
    <p:sldId id="452" r:id="rId15"/>
    <p:sldId id="676" r:id="rId16"/>
    <p:sldId id="678" r:id="rId17"/>
    <p:sldId id="679" r:id="rId18"/>
    <p:sldId id="681" r:id="rId19"/>
    <p:sldId id="662" r:id="rId20"/>
    <p:sldId id="684" r:id="rId21"/>
    <p:sldId id="685" r:id="rId22"/>
    <p:sldId id="687" r:id="rId23"/>
    <p:sldId id="689" r:id="rId24"/>
    <p:sldId id="691" r:id="rId25"/>
    <p:sldId id="694" r:id="rId26"/>
    <p:sldId id="697" r:id="rId27"/>
    <p:sldId id="423" r:id="rId28"/>
    <p:sldId id="649" r:id="rId29"/>
  </p:sldIdLst>
  <p:sldSz cx="9144000" cy="6858000" type="screen4x3"/>
  <p:notesSz cx="6858000" cy="9313863"/>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00FF"/>
    <a:srgbClr val="FFCCFF"/>
    <a:srgbClr val="FF0066"/>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E24FB-D734-4FDC-936A-9CB5BBCDAA71}" v="3080" dt="2021-04-29T20:23:45.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534" y="90"/>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786" y="-9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7C0A6C2D-358C-4421-80B9-BA1CABB81454}"/>
    <pc:docChg chg="undo custSel addSld delSld modSld">
      <pc:chgData name="Nathan Morrison" userId="a8088875ec538e5b" providerId="LiveId" clId="{7C0A6C2D-358C-4421-80B9-BA1CABB81454}" dt="2021-04-23T18:41:08.340" v="1109" actId="20577"/>
      <pc:docMkLst>
        <pc:docMk/>
      </pc:docMkLst>
      <pc:sldChg chg="addSp delSp modSp mod modNotesTx">
        <pc:chgData name="Nathan Morrison" userId="a8088875ec538e5b" providerId="LiveId" clId="{7C0A6C2D-358C-4421-80B9-BA1CABB81454}" dt="2021-04-22T23:15:51.332" v="521" actId="14100"/>
        <pc:sldMkLst>
          <pc:docMk/>
          <pc:sldMk cId="0" sldId="256"/>
        </pc:sldMkLst>
        <pc:spChg chg="del">
          <ac:chgData name="Nathan Morrison" userId="a8088875ec538e5b" providerId="LiveId" clId="{7C0A6C2D-358C-4421-80B9-BA1CABB81454}" dt="2021-04-22T21:07:31.390" v="453" actId="478"/>
          <ac:spMkLst>
            <pc:docMk/>
            <pc:sldMk cId="0" sldId="256"/>
            <ac:spMk id="2" creationId="{95EE617C-0B55-4464-9E05-AAAABE960702}"/>
          </ac:spMkLst>
        </pc:spChg>
        <pc:spChg chg="add mod">
          <ac:chgData name="Nathan Morrison" userId="a8088875ec538e5b" providerId="LiveId" clId="{7C0A6C2D-358C-4421-80B9-BA1CABB81454}" dt="2021-04-22T23:13:29.657" v="501" actId="1076"/>
          <ac:spMkLst>
            <pc:docMk/>
            <pc:sldMk cId="0" sldId="256"/>
            <ac:spMk id="7" creationId="{DAA6A1F5-CF16-4105-84B1-FAE213881722}"/>
          </ac:spMkLst>
        </pc:spChg>
        <pc:spChg chg="mod">
          <ac:chgData name="Nathan Morrison" userId="a8088875ec538e5b" providerId="LiveId" clId="{7C0A6C2D-358C-4421-80B9-BA1CABB81454}" dt="2021-04-22T23:15:51.332" v="521" actId="14100"/>
          <ac:spMkLst>
            <pc:docMk/>
            <pc:sldMk cId="0" sldId="256"/>
            <ac:spMk id="2060" creationId="{00000000-0000-0000-0000-000000000000}"/>
          </ac:spMkLst>
        </pc:spChg>
        <pc:picChg chg="del mod">
          <ac:chgData name="Nathan Morrison" userId="a8088875ec538e5b" providerId="LiveId" clId="{7C0A6C2D-358C-4421-80B9-BA1CABB81454}" dt="2021-04-22T23:09:23.128" v="466" actId="478"/>
          <ac:picMkLst>
            <pc:docMk/>
            <pc:sldMk cId="0" sldId="256"/>
            <ac:picMk id="3" creationId="{00000000-0000-0000-0000-000000000000}"/>
          </ac:picMkLst>
        </pc:picChg>
        <pc:picChg chg="add mod">
          <ac:chgData name="Nathan Morrison" userId="a8088875ec538e5b" providerId="LiveId" clId="{7C0A6C2D-358C-4421-80B9-BA1CABB81454}" dt="2021-04-22T23:13:04.660" v="498" actId="1076"/>
          <ac:picMkLst>
            <pc:docMk/>
            <pc:sldMk cId="0" sldId="256"/>
            <ac:picMk id="4" creationId="{064BD4E2-FD7F-4A89-B263-086FB1AAD9EC}"/>
          </ac:picMkLst>
        </pc:picChg>
        <pc:picChg chg="add mod">
          <ac:chgData name="Nathan Morrison" userId="a8088875ec538e5b" providerId="LiveId" clId="{7C0A6C2D-358C-4421-80B9-BA1CABB81454}" dt="2021-04-22T23:13:04.660" v="498" actId="1076"/>
          <ac:picMkLst>
            <pc:docMk/>
            <pc:sldMk cId="0" sldId="256"/>
            <ac:picMk id="6" creationId="{59CA6224-98C6-4634-AB4D-BCA15C6B58B3}"/>
          </ac:picMkLst>
        </pc:picChg>
        <pc:picChg chg="add del mod">
          <ac:chgData name="Nathan Morrison" userId="a8088875ec538e5b" providerId="LiveId" clId="{7C0A6C2D-358C-4421-80B9-BA1CABB81454}" dt="2021-04-22T23:15:23.820" v="517" actId="21"/>
          <ac:picMkLst>
            <pc:docMk/>
            <pc:sldMk cId="0" sldId="256"/>
            <ac:picMk id="9" creationId="{0C63114F-03A0-4EEB-AB25-BB76F35B05A6}"/>
          </ac:picMkLst>
        </pc:picChg>
      </pc:sldChg>
      <pc:sldChg chg="delSp">
        <pc:chgData name="Nathan Morrison" userId="a8088875ec538e5b" providerId="LiveId" clId="{7C0A6C2D-358C-4421-80B9-BA1CABB81454}" dt="2021-04-22T20:37:07.557" v="16" actId="21"/>
        <pc:sldMkLst>
          <pc:docMk/>
          <pc:sldMk cId="4115565408" sldId="649"/>
        </pc:sldMkLst>
        <pc:spChg chg="del">
          <ac:chgData name="Nathan Morrison" userId="a8088875ec538e5b" providerId="LiveId" clId="{7C0A6C2D-358C-4421-80B9-BA1CABB81454}" dt="2021-04-22T20:37:07.557" v="16" actId="21"/>
          <ac:spMkLst>
            <pc:docMk/>
            <pc:sldMk cId="4115565408" sldId="649"/>
            <ac:spMk id="2" creationId="{679BC3F1-3FAA-4BDE-BCF8-B13500F4D7AF}"/>
          </ac:spMkLst>
        </pc:spChg>
      </pc:sldChg>
      <pc:sldChg chg="addSp delSp modSp mod addAnim delAnim">
        <pc:chgData name="Nathan Morrison" userId="a8088875ec538e5b" providerId="LiveId" clId="{7C0A6C2D-358C-4421-80B9-BA1CABB81454}" dt="2021-04-23T18:41:08.340" v="1109" actId="20577"/>
        <pc:sldMkLst>
          <pc:docMk/>
          <pc:sldMk cId="4268477927" sldId="651"/>
        </pc:sldMkLst>
        <pc:spChg chg="mod">
          <ac:chgData name="Nathan Morrison" userId="a8088875ec538e5b" providerId="LiveId" clId="{7C0A6C2D-358C-4421-80B9-BA1CABB81454}" dt="2021-04-23T18:28:11.573" v="829" actId="20577"/>
          <ac:spMkLst>
            <pc:docMk/>
            <pc:sldMk cId="4268477927" sldId="651"/>
            <ac:spMk id="6" creationId="{30C6D78B-6941-459B-9C31-C23B9A7C2717}"/>
          </ac:spMkLst>
        </pc:spChg>
        <pc:spChg chg="mod">
          <ac:chgData name="Nathan Morrison" userId="a8088875ec538e5b" providerId="LiveId" clId="{7C0A6C2D-358C-4421-80B9-BA1CABB81454}" dt="2021-04-23T18:29:49.808" v="901" actId="1076"/>
          <ac:spMkLst>
            <pc:docMk/>
            <pc:sldMk cId="4268477927" sldId="651"/>
            <ac:spMk id="7" creationId="{A2D2C265-9370-423D-B590-2DD5BA196157}"/>
          </ac:spMkLst>
        </pc:spChg>
        <pc:spChg chg="mod">
          <ac:chgData name="Nathan Morrison" userId="a8088875ec538e5b" providerId="LiveId" clId="{7C0A6C2D-358C-4421-80B9-BA1CABB81454}" dt="2021-04-23T18:33:45.664" v="1028" actId="1076"/>
          <ac:spMkLst>
            <pc:docMk/>
            <pc:sldMk cId="4268477927" sldId="651"/>
            <ac:spMk id="8" creationId="{E2BDBFDA-20D5-45A7-BF48-697A3815B882}"/>
          </ac:spMkLst>
        </pc:spChg>
        <pc:spChg chg="mod">
          <ac:chgData name="Nathan Morrison" userId="a8088875ec538e5b" providerId="LiveId" clId="{7C0A6C2D-358C-4421-80B9-BA1CABB81454}" dt="2021-04-23T18:26:24.254" v="780" actId="403"/>
          <ac:spMkLst>
            <pc:docMk/>
            <pc:sldMk cId="4268477927" sldId="651"/>
            <ac:spMk id="10" creationId="{71116023-A9E1-426B-8DEB-547DB5EE4BA1}"/>
          </ac:spMkLst>
        </pc:spChg>
        <pc:spChg chg="mod">
          <ac:chgData name="Nathan Morrison" userId="a8088875ec538e5b" providerId="LiveId" clId="{7C0A6C2D-358C-4421-80B9-BA1CABB81454}" dt="2021-04-23T18:26:31.096" v="786" actId="404"/>
          <ac:spMkLst>
            <pc:docMk/>
            <pc:sldMk cId="4268477927" sldId="651"/>
            <ac:spMk id="11" creationId="{478F88CF-7452-4A9B-9241-74C8F6FFD904}"/>
          </ac:spMkLst>
        </pc:spChg>
        <pc:spChg chg="mod">
          <ac:chgData name="Nathan Morrison" userId="a8088875ec538e5b" providerId="LiveId" clId="{7C0A6C2D-358C-4421-80B9-BA1CABB81454}" dt="2021-04-23T18:28:14.973" v="833" actId="6549"/>
          <ac:spMkLst>
            <pc:docMk/>
            <pc:sldMk cId="4268477927" sldId="651"/>
            <ac:spMk id="12" creationId="{D104FAC1-3A14-4325-AE66-BD0A8D4920AE}"/>
          </ac:spMkLst>
        </pc:spChg>
        <pc:spChg chg="mod">
          <ac:chgData name="Nathan Morrison" userId="a8088875ec538e5b" providerId="LiveId" clId="{7C0A6C2D-358C-4421-80B9-BA1CABB81454}" dt="2021-04-23T18:31:36.677" v="981" actId="20577"/>
          <ac:spMkLst>
            <pc:docMk/>
            <pc:sldMk cId="4268477927" sldId="651"/>
            <ac:spMk id="13" creationId="{7913DCEE-F143-4031-93A2-28CD4DD50C4F}"/>
          </ac:spMkLst>
        </pc:spChg>
        <pc:spChg chg="mod">
          <ac:chgData name="Nathan Morrison" userId="a8088875ec538e5b" providerId="LiveId" clId="{7C0A6C2D-358C-4421-80B9-BA1CABB81454}" dt="2021-04-23T18:32:59.526" v="1005" actId="14100"/>
          <ac:spMkLst>
            <pc:docMk/>
            <pc:sldMk cId="4268477927" sldId="651"/>
            <ac:spMk id="14" creationId="{FCE14DD5-B853-43A1-BBB2-FE4EC3348C50}"/>
          </ac:spMkLst>
        </pc:spChg>
        <pc:spChg chg="mod">
          <ac:chgData name="Nathan Morrison" userId="a8088875ec538e5b" providerId="LiveId" clId="{7C0A6C2D-358C-4421-80B9-BA1CABB81454}" dt="2021-04-23T18:26:37.718" v="792" actId="403"/>
          <ac:spMkLst>
            <pc:docMk/>
            <pc:sldMk cId="4268477927" sldId="651"/>
            <ac:spMk id="16" creationId="{A3EFC86D-D3BC-4EFD-9F94-AAA229A51610}"/>
          </ac:spMkLst>
        </pc:spChg>
        <pc:spChg chg="mod">
          <ac:chgData name="Nathan Morrison" userId="a8088875ec538e5b" providerId="LiveId" clId="{7C0A6C2D-358C-4421-80B9-BA1CABB81454}" dt="2021-04-23T18:41:08.340" v="1109" actId="20577"/>
          <ac:spMkLst>
            <pc:docMk/>
            <pc:sldMk cId="4268477927" sldId="651"/>
            <ac:spMk id="17" creationId="{C1D7DE6A-BEE2-4ADA-A697-6DBC75A62AD2}"/>
          </ac:spMkLst>
        </pc:spChg>
        <pc:spChg chg="mod">
          <ac:chgData name="Nathan Morrison" userId="a8088875ec538e5b" providerId="LiveId" clId="{7C0A6C2D-358C-4421-80B9-BA1CABB81454}" dt="2021-04-23T18:30:31.184" v="926" actId="6549"/>
          <ac:spMkLst>
            <pc:docMk/>
            <pc:sldMk cId="4268477927" sldId="651"/>
            <ac:spMk id="18" creationId="{982EE86F-3BC5-4E43-9394-F0A4703EAB06}"/>
          </ac:spMkLst>
        </pc:spChg>
        <pc:spChg chg="mod">
          <ac:chgData name="Nathan Morrison" userId="a8088875ec538e5b" providerId="LiveId" clId="{7C0A6C2D-358C-4421-80B9-BA1CABB81454}" dt="2021-04-23T18:34:35.786" v="1058" actId="1076"/>
          <ac:spMkLst>
            <pc:docMk/>
            <pc:sldMk cId="4268477927" sldId="651"/>
            <ac:spMk id="19" creationId="{A053AA82-858D-4A95-9AE5-15AAE1066D9A}"/>
          </ac:spMkLst>
        </pc:spChg>
        <pc:spChg chg="mod">
          <ac:chgData name="Nathan Morrison" userId="a8088875ec538e5b" providerId="LiveId" clId="{7C0A6C2D-358C-4421-80B9-BA1CABB81454}" dt="2021-04-23T18:26:42.267" v="796" actId="403"/>
          <ac:spMkLst>
            <pc:docMk/>
            <pc:sldMk cId="4268477927" sldId="651"/>
            <ac:spMk id="21" creationId="{60C6E9E5-1B0A-4317-9CFE-9BE036F46738}"/>
          </ac:spMkLst>
        </pc:spChg>
        <pc:spChg chg="mod">
          <ac:chgData name="Nathan Morrison" userId="a8088875ec538e5b" providerId="LiveId" clId="{7C0A6C2D-358C-4421-80B9-BA1CABB81454}" dt="2021-04-23T18:29:06.089" v="866" actId="1076"/>
          <ac:spMkLst>
            <pc:docMk/>
            <pc:sldMk cId="4268477927" sldId="651"/>
            <ac:spMk id="22" creationId="{52E438BD-9C7C-4286-9AE7-C225567B2A37}"/>
          </ac:spMkLst>
        </pc:spChg>
        <pc:spChg chg="add del mod">
          <ac:chgData name="Nathan Morrison" userId="a8088875ec538e5b" providerId="LiveId" clId="{7C0A6C2D-358C-4421-80B9-BA1CABB81454}" dt="2021-04-23T18:32:31.843" v="996" actId="1076"/>
          <ac:spMkLst>
            <pc:docMk/>
            <pc:sldMk cId="4268477927" sldId="651"/>
            <ac:spMk id="23" creationId="{78EAF46F-14C9-4BEC-953D-DDDEE9711B7B}"/>
          </ac:spMkLst>
        </pc:spChg>
        <pc:spChg chg="mod">
          <ac:chgData name="Nathan Morrison" userId="a8088875ec538e5b" providerId="LiveId" clId="{7C0A6C2D-358C-4421-80B9-BA1CABB81454}" dt="2021-04-23T18:35:40.735" v="1099" actId="1076"/>
          <ac:spMkLst>
            <pc:docMk/>
            <pc:sldMk cId="4268477927" sldId="651"/>
            <ac:spMk id="24" creationId="{B6267103-28A9-43B9-9436-5584871F26B2}"/>
          </ac:spMkLst>
        </pc:spChg>
        <pc:spChg chg="del">
          <ac:chgData name="Nathan Morrison" userId="a8088875ec538e5b" providerId="LiveId" clId="{7C0A6C2D-358C-4421-80B9-BA1CABB81454}" dt="2021-04-22T20:38:16.648" v="76" actId="21"/>
          <ac:spMkLst>
            <pc:docMk/>
            <pc:sldMk cId="4268477927" sldId="651"/>
            <ac:spMk id="26" creationId="{8A48ACB2-1D1E-48B0-8E86-6FF5E5FBFC5F}"/>
          </ac:spMkLst>
        </pc:spChg>
        <pc:spChg chg="del">
          <ac:chgData name="Nathan Morrison" userId="a8088875ec538e5b" providerId="LiveId" clId="{7C0A6C2D-358C-4421-80B9-BA1CABB81454}" dt="2021-04-22T20:40:29.668" v="89" actId="478"/>
          <ac:spMkLst>
            <pc:docMk/>
            <pc:sldMk cId="4268477927" sldId="651"/>
            <ac:spMk id="27" creationId="{5E62F62E-259C-4826-B8F4-357E6ECABABD}"/>
          </ac:spMkLst>
        </pc:spChg>
        <pc:spChg chg="del">
          <ac:chgData name="Nathan Morrison" userId="a8088875ec538e5b" providerId="LiveId" clId="{7C0A6C2D-358C-4421-80B9-BA1CABB81454}" dt="2021-04-22T20:40:27.557" v="88" actId="478"/>
          <ac:spMkLst>
            <pc:docMk/>
            <pc:sldMk cId="4268477927" sldId="651"/>
            <ac:spMk id="28" creationId="{A4DB9AEB-A571-4EB0-9773-44222EFCBAE9}"/>
          </ac:spMkLst>
        </pc:spChg>
        <pc:spChg chg="del">
          <ac:chgData name="Nathan Morrison" userId="a8088875ec538e5b" providerId="LiveId" clId="{7C0A6C2D-358C-4421-80B9-BA1CABB81454}" dt="2021-04-22T20:42:02.525" v="106" actId="478"/>
          <ac:spMkLst>
            <pc:docMk/>
            <pc:sldMk cId="4268477927" sldId="651"/>
            <ac:spMk id="29" creationId="{C49BCEE8-363A-46BB-ABF7-5104FBBAF204}"/>
          </ac:spMkLst>
        </pc:spChg>
        <pc:spChg chg="del">
          <ac:chgData name="Nathan Morrison" userId="a8088875ec538e5b" providerId="LiveId" clId="{7C0A6C2D-358C-4421-80B9-BA1CABB81454}" dt="2021-04-22T20:38:19.975" v="77" actId="21"/>
          <ac:spMkLst>
            <pc:docMk/>
            <pc:sldMk cId="4268477927" sldId="651"/>
            <ac:spMk id="31" creationId="{5CA1992A-D487-4810-9A5A-B4E28F9D7052}"/>
          </ac:spMkLst>
        </pc:spChg>
        <pc:spChg chg="del">
          <ac:chgData name="Nathan Morrison" userId="a8088875ec538e5b" providerId="LiveId" clId="{7C0A6C2D-358C-4421-80B9-BA1CABB81454}" dt="2021-04-22T20:40:31.205" v="90" actId="478"/>
          <ac:spMkLst>
            <pc:docMk/>
            <pc:sldMk cId="4268477927" sldId="651"/>
            <ac:spMk id="32" creationId="{21EFA4B9-FB3F-4157-BAAC-6AB508AED0B3}"/>
          </ac:spMkLst>
        </pc:spChg>
        <pc:spChg chg="del">
          <ac:chgData name="Nathan Morrison" userId="a8088875ec538e5b" providerId="LiveId" clId="{7C0A6C2D-358C-4421-80B9-BA1CABB81454}" dt="2021-04-22T20:40:41.197" v="95" actId="478"/>
          <ac:spMkLst>
            <pc:docMk/>
            <pc:sldMk cId="4268477927" sldId="651"/>
            <ac:spMk id="33" creationId="{33DE9D9C-DA3B-49EC-B83F-326BB06C1C0B}"/>
          </ac:spMkLst>
        </pc:spChg>
        <pc:spChg chg="del">
          <ac:chgData name="Nathan Morrison" userId="a8088875ec538e5b" providerId="LiveId" clId="{7C0A6C2D-358C-4421-80B9-BA1CABB81454}" dt="2021-04-22T20:41:54.623" v="102" actId="478"/>
          <ac:spMkLst>
            <pc:docMk/>
            <pc:sldMk cId="4268477927" sldId="651"/>
            <ac:spMk id="34" creationId="{9462F51D-60A1-48EA-AF2F-9572F4FD0F19}"/>
          </ac:spMkLst>
        </pc:spChg>
        <pc:spChg chg="del">
          <ac:chgData name="Nathan Morrison" userId="a8088875ec538e5b" providerId="LiveId" clId="{7C0A6C2D-358C-4421-80B9-BA1CABB81454}" dt="2021-04-22T20:38:22.920" v="78" actId="21"/>
          <ac:spMkLst>
            <pc:docMk/>
            <pc:sldMk cId="4268477927" sldId="651"/>
            <ac:spMk id="36" creationId="{C3742F06-4D93-456C-A94D-4B105B41FE47}"/>
          </ac:spMkLst>
        </pc:spChg>
        <pc:spChg chg="del">
          <ac:chgData name="Nathan Morrison" userId="a8088875ec538e5b" providerId="LiveId" clId="{7C0A6C2D-358C-4421-80B9-BA1CABB81454}" dt="2021-04-22T20:40:33.805" v="91" actId="478"/>
          <ac:spMkLst>
            <pc:docMk/>
            <pc:sldMk cId="4268477927" sldId="651"/>
            <ac:spMk id="37" creationId="{9316CF57-B96B-4880-A198-1535F265BAE3}"/>
          </ac:spMkLst>
        </pc:spChg>
        <pc:spChg chg="del">
          <ac:chgData name="Nathan Morrison" userId="a8088875ec538e5b" providerId="LiveId" clId="{7C0A6C2D-358C-4421-80B9-BA1CABB81454}" dt="2021-04-22T20:40:39.150" v="94" actId="478"/>
          <ac:spMkLst>
            <pc:docMk/>
            <pc:sldMk cId="4268477927" sldId="651"/>
            <ac:spMk id="38" creationId="{9E2F6B60-AF7C-40B8-B5BA-E307628EBAAC}"/>
          </ac:spMkLst>
        </pc:spChg>
        <pc:spChg chg="del">
          <ac:chgData name="Nathan Morrison" userId="a8088875ec538e5b" providerId="LiveId" clId="{7C0A6C2D-358C-4421-80B9-BA1CABB81454}" dt="2021-04-22T20:41:55.877" v="103" actId="478"/>
          <ac:spMkLst>
            <pc:docMk/>
            <pc:sldMk cId="4268477927" sldId="651"/>
            <ac:spMk id="39" creationId="{7A888F92-00DC-4D01-8E92-AF31FFCC5EA7}"/>
          </ac:spMkLst>
        </pc:spChg>
        <pc:spChg chg="mod">
          <ac:chgData name="Nathan Morrison" userId="a8088875ec538e5b" providerId="LiveId" clId="{7C0A6C2D-358C-4421-80B9-BA1CABB81454}" dt="2021-04-22T20:46:55.468" v="189" actId="14100"/>
          <ac:spMkLst>
            <pc:docMk/>
            <pc:sldMk cId="4268477927" sldId="651"/>
            <ac:spMk id="40" creationId="{DB5DB2E8-AD27-4EE1-B09D-0A93AC800A2F}"/>
          </ac:spMkLst>
        </pc:spChg>
        <pc:spChg chg="del">
          <ac:chgData name="Nathan Morrison" userId="a8088875ec538e5b" providerId="LiveId" clId="{7C0A6C2D-358C-4421-80B9-BA1CABB81454}" dt="2021-04-22T20:38:26.205" v="79" actId="478"/>
          <ac:spMkLst>
            <pc:docMk/>
            <pc:sldMk cId="4268477927" sldId="651"/>
            <ac:spMk id="41" creationId="{A3B7A61D-27DC-4382-8384-29A0C6814EF6}"/>
          </ac:spMkLst>
        </pc:spChg>
        <pc:spChg chg="del">
          <ac:chgData name="Nathan Morrison" userId="a8088875ec538e5b" providerId="LiveId" clId="{7C0A6C2D-358C-4421-80B9-BA1CABB81454}" dt="2021-04-22T20:40:35.900" v="92" actId="478"/>
          <ac:spMkLst>
            <pc:docMk/>
            <pc:sldMk cId="4268477927" sldId="651"/>
            <ac:spMk id="42" creationId="{58F72E37-5DDD-4A0D-9823-F4ACDBD6DC36}"/>
          </ac:spMkLst>
        </pc:spChg>
        <pc:spChg chg="del">
          <ac:chgData name="Nathan Morrison" userId="a8088875ec538e5b" providerId="LiveId" clId="{7C0A6C2D-358C-4421-80B9-BA1CABB81454}" dt="2021-04-22T20:40:37.574" v="93" actId="478"/>
          <ac:spMkLst>
            <pc:docMk/>
            <pc:sldMk cId="4268477927" sldId="651"/>
            <ac:spMk id="43" creationId="{5878B6F0-7467-4E54-94A3-70D616D73696}"/>
          </ac:spMkLst>
        </pc:spChg>
        <pc:spChg chg="del">
          <ac:chgData name="Nathan Morrison" userId="a8088875ec538e5b" providerId="LiveId" clId="{7C0A6C2D-358C-4421-80B9-BA1CABB81454}" dt="2021-04-22T20:41:57.524" v="104" actId="478"/>
          <ac:spMkLst>
            <pc:docMk/>
            <pc:sldMk cId="4268477927" sldId="651"/>
            <ac:spMk id="44" creationId="{7C94BEF8-D5D9-4C76-9E02-764077389C8C}"/>
          </ac:spMkLst>
        </pc:spChg>
        <pc:graphicFrameChg chg="mod modGraphic">
          <ac:chgData name="Nathan Morrison" userId="a8088875ec538e5b" providerId="LiveId" clId="{7C0A6C2D-358C-4421-80B9-BA1CABB81454}" dt="2021-04-23T18:36:03.970" v="1102" actId="403"/>
          <ac:graphicFrameMkLst>
            <pc:docMk/>
            <pc:sldMk cId="4268477927" sldId="651"/>
            <ac:graphicFrameMk id="5" creationId="{EE99D88E-E21B-4865-9A3A-C36BE09E1E3A}"/>
          </ac:graphicFrameMkLst>
        </pc:graphicFrameChg>
      </pc:sldChg>
      <pc:sldChg chg="addSp delSp modSp mod modAnim">
        <pc:chgData name="Nathan Morrison" userId="a8088875ec538e5b" providerId="LiveId" clId="{7C0A6C2D-358C-4421-80B9-BA1CABB81454}" dt="2021-04-22T23:23:14.448" v="574" actId="207"/>
        <pc:sldMkLst>
          <pc:docMk/>
          <pc:sldMk cId="3914803067" sldId="655"/>
        </pc:sldMkLst>
        <pc:spChg chg="add mod">
          <ac:chgData name="Nathan Morrison" userId="a8088875ec538e5b" providerId="LiveId" clId="{7C0A6C2D-358C-4421-80B9-BA1CABB81454}" dt="2021-04-22T23:21:21.109" v="556" actId="1076"/>
          <ac:spMkLst>
            <pc:docMk/>
            <pc:sldMk cId="3914803067" sldId="655"/>
            <ac:spMk id="6" creationId="{75707B48-5FD1-4883-8C9E-2663B66A7DB0}"/>
          </ac:spMkLst>
        </pc:spChg>
        <pc:spChg chg="add mod">
          <ac:chgData name="Nathan Morrison" userId="a8088875ec538e5b" providerId="LiveId" clId="{7C0A6C2D-358C-4421-80B9-BA1CABB81454}" dt="2021-04-22T23:22:15.571" v="567" actId="20577"/>
          <ac:spMkLst>
            <pc:docMk/>
            <pc:sldMk cId="3914803067" sldId="655"/>
            <ac:spMk id="7" creationId="{0F71753F-83AD-44EE-B153-76F421221C22}"/>
          </ac:spMkLst>
        </pc:spChg>
        <pc:spChg chg="mod">
          <ac:chgData name="Nathan Morrison" userId="a8088875ec538e5b" providerId="LiveId" clId="{7C0A6C2D-358C-4421-80B9-BA1CABB81454}" dt="2021-04-22T23:23:14.448" v="574" actId="207"/>
          <ac:spMkLst>
            <pc:docMk/>
            <pc:sldMk cId="3914803067" sldId="655"/>
            <ac:spMk id="226306" creationId="{00000000-0000-0000-0000-000000000000}"/>
          </ac:spMkLst>
        </pc:spChg>
        <pc:spChg chg="mod">
          <ac:chgData name="Nathan Morrison" userId="a8088875ec538e5b" providerId="LiveId" clId="{7C0A6C2D-358C-4421-80B9-BA1CABB81454}" dt="2021-04-22T23:22:25.459" v="568" actId="1076"/>
          <ac:spMkLst>
            <pc:docMk/>
            <pc:sldMk cId="3914803067" sldId="655"/>
            <ac:spMk id="226308" creationId="{00000000-0000-0000-0000-000000000000}"/>
          </ac:spMkLst>
        </pc:spChg>
        <pc:picChg chg="del">
          <ac:chgData name="Nathan Morrison" userId="a8088875ec538e5b" providerId="LiveId" clId="{7C0A6C2D-358C-4421-80B9-BA1CABB81454}" dt="2021-04-22T23:17:31.858" v="522" actId="478"/>
          <ac:picMkLst>
            <pc:docMk/>
            <pc:sldMk cId="3914803067" sldId="655"/>
            <ac:picMk id="3" creationId="{72094866-E1C7-4A3F-A4F4-4BD67A9AFC43}"/>
          </ac:picMkLst>
        </pc:picChg>
      </pc:sldChg>
      <pc:sldChg chg="modSp mod">
        <pc:chgData name="Nathan Morrison" userId="a8088875ec538e5b" providerId="LiveId" clId="{7C0A6C2D-358C-4421-80B9-BA1CABB81454}" dt="2021-04-22T23:30:31.702" v="611" actId="20577"/>
        <pc:sldMkLst>
          <pc:docMk/>
          <pc:sldMk cId="2602705939" sldId="656"/>
        </pc:sldMkLst>
        <pc:spChg chg="mod">
          <ac:chgData name="Nathan Morrison" userId="a8088875ec538e5b" providerId="LiveId" clId="{7C0A6C2D-358C-4421-80B9-BA1CABB81454}" dt="2021-04-22T23:30:31.702" v="611" actId="20577"/>
          <ac:spMkLst>
            <pc:docMk/>
            <pc:sldMk cId="2602705939" sldId="656"/>
            <ac:spMk id="2" creationId="{8946C1DA-DC24-4D65-AE17-4A3651F3203D}"/>
          </ac:spMkLst>
        </pc:spChg>
      </pc:sldChg>
      <pc:sldChg chg="modSp mod">
        <pc:chgData name="Nathan Morrison" userId="a8088875ec538e5b" providerId="LiveId" clId="{7C0A6C2D-358C-4421-80B9-BA1CABB81454}" dt="2021-04-22T23:30:58.470" v="622" actId="20577"/>
        <pc:sldMkLst>
          <pc:docMk/>
          <pc:sldMk cId="1226765525" sldId="658"/>
        </pc:sldMkLst>
        <pc:spChg chg="mod">
          <ac:chgData name="Nathan Morrison" userId="a8088875ec538e5b" providerId="LiveId" clId="{7C0A6C2D-358C-4421-80B9-BA1CABB81454}" dt="2021-04-22T23:30:58.470" v="622" actId="20577"/>
          <ac:spMkLst>
            <pc:docMk/>
            <pc:sldMk cId="1226765525" sldId="658"/>
            <ac:spMk id="2" creationId="{8946C1DA-DC24-4D65-AE17-4A3651F3203D}"/>
          </ac:spMkLst>
        </pc:spChg>
      </pc:sldChg>
      <pc:sldChg chg="addSp delSp modSp mod">
        <pc:chgData name="Nathan Morrison" userId="a8088875ec538e5b" providerId="LiveId" clId="{7C0A6C2D-358C-4421-80B9-BA1CABB81454}" dt="2021-04-22T23:39:01.653" v="664" actId="1076"/>
        <pc:sldMkLst>
          <pc:docMk/>
          <pc:sldMk cId="2704972001" sldId="659"/>
        </pc:sldMkLst>
        <pc:spChg chg="mod">
          <ac:chgData name="Nathan Morrison" userId="a8088875ec538e5b" providerId="LiveId" clId="{7C0A6C2D-358C-4421-80B9-BA1CABB81454}" dt="2021-04-22T23:34:19.034" v="633" actId="1076"/>
          <ac:spMkLst>
            <pc:docMk/>
            <pc:sldMk cId="2704972001" sldId="659"/>
            <ac:spMk id="2" creationId="{79A4917B-B51E-44F3-B74C-5468400EBB84}"/>
          </ac:spMkLst>
        </pc:spChg>
        <pc:spChg chg="add del mod">
          <ac:chgData name="Nathan Morrison" userId="a8088875ec538e5b" providerId="LiveId" clId="{7C0A6C2D-358C-4421-80B9-BA1CABB81454}" dt="2021-04-22T23:38:28.470" v="656" actId="21"/>
          <ac:spMkLst>
            <pc:docMk/>
            <pc:sldMk cId="2704972001" sldId="659"/>
            <ac:spMk id="3" creationId="{2EB4E460-DA02-4022-860B-2962ADBC1A57}"/>
          </ac:spMkLst>
        </pc:spChg>
        <pc:spChg chg="add del mod">
          <ac:chgData name="Nathan Morrison" userId="a8088875ec538e5b" providerId="LiveId" clId="{7C0A6C2D-358C-4421-80B9-BA1CABB81454}" dt="2021-04-22T23:38:32.221" v="657" actId="21"/>
          <ac:spMkLst>
            <pc:docMk/>
            <pc:sldMk cId="2704972001" sldId="659"/>
            <ac:spMk id="4" creationId="{9CDB46F4-135E-40F2-8D5C-E720642DFF01}"/>
          </ac:spMkLst>
        </pc:spChg>
        <pc:spChg chg="add del mod">
          <ac:chgData name="Nathan Morrison" userId="a8088875ec538e5b" providerId="LiveId" clId="{7C0A6C2D-358C-4421-80B9-BA1CABB81454}" dt="2021-04-22T23:38:28.470" v="656" actId="21"/>
          <ac:spMkLst>
            <pc:docMk/>
            <pc:sldMk cId="2704972001" sldId="659"/>
            <ac:spMk id="5" creationId="{C9A5DFED-FDB1-4B7B-BCC5-AF16812271E1}"/>
          </ac:spMkLst>
        </pc:spChg>
        <pc:spChg chg="add del mod">
          <ac:chgData name="Nathan Morrison" userId="a8088875ec538e5b" providerId="LiveId" clId="{7C0A6C2D-358C-4421-80B9-BA1CABB81454}" dt="2021-04-22T23:38:34.542" v="658" actId="21"/>
          <ac:spMkLst>
            <pc:docMk/>
            <pc:sldMk cId="2704972001" sldId="659"/>
            <ac:spMk id="6" creationId="{1C73CFDA-2E52-4B2F-938D-37270A185ACE}"/>
          </ac:spMkLst>
        </pc:spChg>
        <pc:picChg chg="add del mod">
          <ac:chgData name="Nathan Morrison" userId="a8088875ec538e5b" providerId="LiveId" clId="{7C0A6C2D-358C-4421-80B9-BA1CABB81454}" dt="2021-04-22T23:39:01.653" v="664" actId="1076"/>
          <ac:picMkLst>
            <pc:docMk/>
            <pc:sldMk cId="2704972001" sldId="659"/>
            <ac:picMk id="7" creationId="{5AE0A530-E00F-4AFE-A6F2-B1B761BFBB52}"/>
          </ac:picMkLst>
        </pc:picChg>
      </pc:sldChg>
      <pc:sldChg chg="addSp delSp modSp mod">
        <pc:chgData name="Nathan Morrison" userId="a8088875ec538e5b" providerId="LiveId" clId="{7C0A6C2D-358C-4421-80B9-BA1CABB81454}" dt="2021-04-22T23:30:22.743" v="604" actId="21"/>
        <pc:sldMkLst>
          <pc:docMk/>
          <pc:sldMk cId="3881325531" sldId="660"/>
        </pc:sldMkLst>
        <pc:picChg chg="add del mod">
          <ac:chgData name="Nathan Morrison" userId="a8088875ec538e5b" providerId="LiveId" clId="{7C0A6C2D-358C-4421-80B9-BA1CABB81454}" dt="2021-04-22T23:30:22.743" v="604" actId="21"/>
          <ac:picMkLst>
            <pc:docMk/>
            <pc:sldMk cId="3881325531" sldId="660"/>
            <ac:picMk id="6" creationId="{05C2C475-8A93-4F4A-8FD1-80D938823E01}"/>
          </ac:picMkLst>
        </pc:picChg>
      </pc:sldChg>
      <pc:sldChg chg="addSp delSp modSp mod delAnim modAnim">
        <pc:chgData name="Nathan Morrison" userId="a8088875ec538e5b" providerId="LiveId" clId="{7C0A6C2D-358C-4421-80B9-BA1CABB81454}" dt="2021-04-23T18:25:18.788" v="776" actId="20577"/>
        <pc:sldMkLst>
          <pc:docMk/>
          <pc:sldMk cId="1438858098" sldId="662"/>
        </pc:sldMkLst>
        <pc:spChg chg="add mod">
          <ac:chgData name="Nathan Morrison" userId="a8088875ec538e5b" providerId="LiveId" clId="{7C0A6C2D-358C-4421-80B9-BA1CABB81454}" dt="2021-04-23T18:25:18.788" v="776" actId="20577"/>
          <ac:spMkLst>
            <pc:docMk/>
            <pc:sldMk cId="1438858098" sldId="662"/>
            <ac:spMk id="2" creationId="{C7E27087-133A-4D5B-A3AB-371CFE81D76F}"/>
          </ac:spMkLst>
        </pc:spChg>
        <pc:spChg chg="mod">
          <ac:chgData name="Nathan Morrison" userId="a8088875ec538e5b" providerId="LiveId" clId="{7C0A6C2D-358C-4421-80B9-BA1CABB81454}" dt="2021-04-22T20:55:09.784" v="243" actId="1076"/>
          <ac:spMkLst>
            <pc:docMk/>
            <pc:sldMk cId="1438858098" sldId="662"/>
            <ac:spMk id="3" creationId="{C44520F4-F49D-4315-9DCE-93748883C627}"/>
          </ac:spMkLst>
        </pc:spChg>
        <pc:spChg chg="mod">
          <ac:chgData name="Nathan Morrison" userId="a8088875ec538e5b" providerId="LiveId" clId="{7C0A6C2D-358C-4421-80B9-BA1CABB81454}" dt="2021-04-22T20:59:14.541" v="344" actId="207"/>
          <ac:spMkLst>
            <pc:docMk/>
            <pc:sldMk cId="1438858098" sldId="662"/>
            <ac:spMk id="10" creationId="{B3A44CF4-68A8-4112-9361-19E6B4EE4D11}"/>
          </ac:spMkLst>
        </pc:spChg>
        <pc:spChg chg="del">
          <ac:chgData name="Nathan Morrison" userId="a8088875ec538e5b" providerId="LiveId" clId="{7C0A6C2D-358C-4421-80B9-BA1CABB81454}" dt="2021-04-22T20:52:44.788" v="237" actId="21"/>
          <ac:spMkLst>
            <pc:docMk/>
            <pc:sldMk cId="1438858098" sldId="662"/>
            <ac:spMk id="11" creationId="{7E11F46B-6519-4C73-86C7-A3400AA78FC8}"/>
          </ac:spMkLst>
        </pc:spChg>
        <pc:spChg chg="del">
          <ac:chgData name="Nathan Morrison" userId="a8088875ec538e5b" providerId="LiveId" clId="{7C0A6C2D-358C-4421-80B9-BA1CABB81454}" dt="2021-04-22T20:56:40.795" v="279" actId="478"/>
          <ac:spMkLst>
            <pc:docMk/>
            <pc:sldMk cId="1438858098" sldId="662"/>
            <ac:spMk id="12" creationId="{208634AF-BB6D-42C5-8028-B6D0A3CC18C6}"/>
          </ac:spMkLst>
        </pc:spChg>
        <pc:spChg chg="del mod">
          <ac:chgData name="Nathan Morrison" userId="a8088875ec538e5b" providerId="LiveId" clId="{7C0A6C2D-358C-4421-80B9-BA1CABB81454}" dt="2021-04-22T20:55:24.815" v="246" actId="21"/>
          <ac:spMkLst>
            <pc:docMk/>
            <pc:sldMk cId="1438858098" sldId="662"/>
            <ac:spMk id="13" creationId="{87A9F876-3F60-42A5-9F7D-A519C50DFAE5}"/>
          </ac:spMkLst>
        </pc:spChg>
        <pc:spChg chg="del">
          <ac:chgData name="Nathan Morrison" userId="a8088875ec538e5b" providerId="LiveId" clId="{7C0A6C2D-358C-4421-80B9-BA1CABB81454}" dt="2021-04-22T20:58:13.333" v="323" actId="21"/>
          <ac:spMkLst>
            <pc:docMk/>
            <pc:sldMk cId="1438858098" sldId="662"/>
            <ac:spMk id="14" creationId="{4407D6C3-7552-4515-AB28-14F049A7F624}"/>
          </ac:spMkLst>
        </pc:spChg>
        <pc:spChg chg="add mod">
          <ac:chgData name="Nathan Morrison" userId="a8088875ec538e5b" providerId="LiveId" clId="{7C0A6C2D-358C-4421-80B9-BA1CABB81454}" dt="2021-04-23T18:24:43.878" v="758" actId="20577"/>
          <ac:spMkLst>
            <pc:docMk/>
            <pc:sldMk cId="1438858098" sldId="662"/>
            <ac:spMk id="15" creationId="{B6F4F788-2B2A-4B38-A9F1-89F64A6CFADA}"/>
          </ac:spMkLst>
        </pc:spChg>
        <pc:picChg chg="del">
          <ac:chgData name="Nathan Morrison" userId="a8088875ec538e5b" providerId="LiveId" clId="{7C0A6C2D-358C-4421-80B9-BA1CABB81454}" dt="2021-04-22T20:52:34.105" v="236" actId="478"/>
          <ac:picMkLst>
            <pc:docMk/>
            <pc:sldMk cId="1438858098" sldId="662"/>
            <ac:picMk id="9" creationId="{8A9183AB-DAE9-4011-835E-39A96143B826}"/>
          </ac:picMkLst>
        </pc:picChg>
      </pc:sldChg>
      <pc:sldChg chg="addSp delSp modSp mod delAnim modAnim">
        <pc:chgData name="Nathan Morrison" userId="a8088875ec538e5b" providerId="LiveId" clId="{7C0A6C2D-358C-4421-80B9-BA1CABB81454}" dt="2021-04-22T23:29:56.615" v="603"/>
        <pc:sldMkLst>
          <pc:docMk/>
          <pc:sldMk cId="2284116700" sldId="664"/>
        </pc:sldMkLst>
        <pc:spChg chg="mod">
          <ac:chgData name="Nathan Morrison" userId="a8088875ec538e5b" providerId="LiveId" clId="{7C0A6C2D-358C-4421-80B9-BA1CABB81454}" dt="2021-04-22T23:27:46.311" v="593" actId="403"/>
          <ac:spMkLst>
            <pc:docMk/>
            <pc:sldMk cId="2284116700" sldId="664"/>
            <ac:spMk id="7" creationId="{4D139F3C-4428-4DC2-AD19-7615A11D6DF2}"/>
          </ac:spMkLst>
        </pc:spChg>
        <pc:spChg chg="mod">
          <ac:chgData name="Nathan Morrison" userId="a8088875ec538e5b" providerId="LiveId" clId="{7C0A6C2D-358C-4421-80B9-BA1CABB81454}" dt="2021-04-22T23:28:24.182" v="600" actId="1076"/>
          <ac:spMkLst>
            <pc:docMk/>
            <pc:sldMk cId="2284116700" sldId="664"/>
            <ac:spMk id="8" creationId="{00000000-0000-0000-0000-000000000000}"/>
          </ac:spMkLst>
        </pc:spChg>
        <pc:spChg chg="del">
          <ac:chgData name="Nathan Morrison" userId="a8088875ec538e5b" providerId="LiveId" clId="{7C0A6C2D-358C-4421-80B9-BA1CABB81454}" dt="2021-04-22T23:23:02.521" v="570" actId="21"/>
          <ac:spMkLst>
            <pc:docMk/>
            <pc:sldMk cId="2284116700" sldId="664"/>
            <ac:spMk id="9" creationId="{1C4DF244-07E8-46B3-8071-849419FD8E82}"/>
          </ac:spMkLst>
        </pc:spChg>
        <pc:spChg chg="del">
          <ac:chgData name="Nathan Morrison" userId="a8088875ec538e5b" providerId="LiveId" clId="{7C0A6C2D-358C-4421-80B9-BA1CABB81454}" dt="2021-04-22T23:23:06.135" v="572" actId="21"/>
          <ac:spMkLst>
            <pc:docMk/>
            <pc:sldMk cId="2284116700" sldId="664"/>
            <ac:spMk id="10" creationId="{40E02A95-8F08-4659-97BD-72FB439CB07B}"/>
          </ac:spMkLst>
        </pc:spChg>
        <pc:spChg chg="del">
          <ac:chgData name="Nathan Morrison" userId="a8088875ec538e5b" providerId="LiveId" clId="{7C0A6C2D-358C-4421-80B9-BA1CABB81454}" dt="2021-04-22T23:23:04.370" v="571" actId="21"/>
          <ac:spMkLst>
            <pc:docMk/>
            <pc:sldMk cId="2284116700" sldId="664"/>
            <ac:spMk id="12" creationId="{665D4EAE-28B2-48EC-A173-837164B911ED}"/>
          </ac:spMkLst>
        </pc:spChg>
        <pc:spChg chg="mod">
          <ac:chgData name="Nathan Morrison" userId="a8088875ec538e5b" providerId="LiveId" clId="{7C0A6C2D-358C-4421-80B9-BA1CABB81454}" dt="2021-04-22T23:27:53.264" v="596" actId="403"/>
          <ac:spMkLst>
            <pc:docMk/>
            <pc:sldMk cId="2284116700" sldId="664"/>
            <ac:spMk id="13" creationId="{DD761D34-4732-4098-9654-3D3D7D2A3176}"/>
          </ac:spMkLst>
        </pc:spChg>
        <pc:spChg chg="mod">
          <ac:chgData name="Nathan Morrison" userId="a8088875ec538e5b" providerId="LiveId" clId="{7C0A6C2D-358C-4421-80B9-BA1CABB81454}" dt="2021-04-22T23:23:18.914" v="575" actId="207"/>
          <ac:spMkLst>
            <pc:docMk/>
            <pc:sldMk cId="2284116700" sldId="664"/>
            <ac:spMk id="226306" creationId="{00000000-0000-0000-0000-000000000000}"/>
          </ac:spMkLst>
        </pc:spChg>
        <pc:picChg chg="del">
          <ac:chgData name="Nathan Morrison" userId="a8088875ec538e5b" providerId="LiveId" clId="{7C0A6C2D-358C-4421-80B9-BA1CABB81454}" dt="2021-04-22T23:23:00.113" v="569" actId="478"/>
          <ac:picMkLst>
            <pc:docMk/>
            <pc:sldMk cId="2284116700" sldId="664"/>
            <ac:picMk id="3" creationId="{76E2C79C-4B32-49D3-8C08-718A57B08B3E}"/>
          </ac:picMkLst>
        </pc:picChg>
        <pc:picChg chg="add mod">
          <ac:chgData name="Nathan Morrison" userId="a8088875ec538e5b" providerId="LiveId" clId="{7C0A6C2D-358C-4421-80B9-BA1CABB81454}" dt="2021-04-22T23:28:06.452" v="597" actId="1076"/>
          <ac:picMkLst>
            <pc:docMk/>
            <pc:sldMk cId="2284116700" sldId="664"/>
            <ac:picMk id="4" creationId="{59A98ADB-85E7-4A64-81CE-E6BC8B78BD56}"/>
          </ac:picMkLst>
        </pc:picChg>
      </pc:sldChg>
      <pc:sldChg chg="del">
        <pc:chgData name="Nathan Morrison" userId="a8088875ec538e5b" providerId="LiveId" clId="{7C0A6C2D-358C-4421-80B9-BA1CABB81454}" dt="2021-04-22T23:30:51.200" v="615" actId="47"/>
        <pc:sldMkLst>
          <pc:docMk/>
          <pc:sldMk cId="1026208916" sldId="665"/>
        </pc:sldMkLst>
      </pc:sldChg>
      <pc:sldChg chg="new del">
        <pc:chgData name="Nathan Morrison" userId="a8088875ec538e5b" providerId="LiveId" clId="{7C0A6C2D-358C-4421-80B9-BA1CABB81454}" dt="2021-04-22T20:58:07.467" v="322" actId="47"/>
        <pc:sldMkLst>
          <pc:docMk/>
          <pc:sldMk cId="1191697024" sldId="666"/>
        </pc:sldMkLst>
      </pc:sldChg>
      <pc:sldChg chg="delSp modSp add mod delAnim modAnim">
        <pc:chgData name="Nathan Morrison" userId="a8088875ec538e5b" providerId="LiveId" clId="{7C0A6C2D-358C-4421-80B9-BA1CABB81454}" dt="2021-04-22T21:07:19.418" v="452"/>
        <pc:sldMkLst>
          <pc:docMk/>
          <pc:sldMk cId="1064662537" sldId="667"/>
        </pc:sldMkLst>
        <pc:spChg chg="mod">
          <ac:chgData name="Nathan Morrison" userId="a8088875ec538e5b" providerId="LiveId" clId="{7C0A6C2D-358C-4421-80B9-BA1CABB81454}" dt="2021-04-22T21:02:34.168" v="373" actId="14100"/>
          <ac:spMkLst>
            <pc:docMk/>
            <pc:sldMk cId="1064662537" sldId="667"/>
            <ac:spMk id="2" creationId="{C7E27087-133A-4D5B-A3AB-371CFE81D76F}"/>
          </ac:spMkLst>
        </pc:spChg>
        <pc:spChg chg="mod">
          <ac:chgData name="Nathan Morrison" userId="a8088875ec538e5b" providerId="LiveId" clId="{7C0A6C2D-358C-4421-80B9-BA1CABB81454}" dt="2021-04-22T20:59:41.055" v="347" actId="6549"/>
          <ac:spMkLst>
            <pc:docMk/>
            <pc:sldMk cId="1064662537" sldId="667"/>
            <ac:spMk id="3" creationId="{C44520F4-F49D-4315-9DCE-93748883C627}"/>
          </ac:spMkLst>
        </pc:spChg>
        <pc:spChg chg="mod">
          <ac:chgData name="Nathan Morrison" userId="a8088875ec538e5b" providerId="LiveId" clId="{7C0A6C2D-358C-4421-80B9-BA1CABB81454}" dt="2021-04-22T20:59:26.750" v="345" actId="207"/>
          <ac:spMkLst>
            <pc:docMk/>
            <pc:sldMk cId="1064662537" sldId="667"/>
            <ac:spMk id="10" creationId="{B3A44CF4-68A8-4112-9361-19E6B4EE4D11}"/>
          </ac:spMkLst>
        </pc:spChg>
        <pc:spChg chg="del">
          <ac:chgData name="Nathan Morrison" userId="a8088875ec538e5b" providerId="LiveId" clId="{7C0A6C2D-358C-4421-80B9-BA1CABB81454}" dt="2021-04-22T21:02:29.054" v="372" actId="21"/>
          <ac:spMkLst>
            <pc:docMk/>
            <pc:sldMk cId="1064662537" sldId="667"/>
            <ac:spMk id="14" creationId="{4407D6C3-7552-4515-AB28-14F049A7F624}"/>
          </ac:spMkLst>
        </pc:spChg>
        <pc:spChg chg="mod">
          <ac:chgData name="Nathan Morrison" userId="a8088875ec538e5b" providerId="LiveId" clId="{7C0A6C2D-358C-4421-80B9-BA1CABB81454}" dt="2021-04-22T21:02:37.854" v="374" actId="14100"/>
          <ac:spMkLst>
            <pc:docMk/>
            <pc:sldMk cId="1064662537" sldId="667"/>
            <ac:spMk id="15" creationId="{B6F4F788-2B2A-4B38-A9F1-89F64A6CFADA}"/>
          </ac:spMkLst>
        </pc:spChg>
      </pc:sldChg>
      <pc:sldChg chg="new del">
        <pc:chgData name="Nathan Morrison" userId="a8088875ec538e5b" providerId="LiveId" clId="{7C0A6C2D-358C-4421-80B9-BA1CABB81454}" dt="2021-04-22T21:08:16.844" v="454" actId="47"/>
        <pc:sldMkLst>
          <pc:docMk/>
          <pc:sldMk cId="760642592" sldId="668"/>
        </pc:sldMkLst>
      </pc:sldChg>
      <pc:sldChg chg="addSp delSp modSp add mod delAnim modAnim">
        <pc:chgData name="Nathan Morrison" userId="a8088875ec538e5b" providerId="LiveId" clId="{7C0A6C2D-358C-4421-80B9-BA1CABB81454}" dt="2021-04-22T23:14:48.661" v="513"/>
        <pc:sldMkLst>
          <pc:docMk/>
          <pc:sldMk cId="1345812947" sldId="669"/>
        </pc:sldMkLst>
        <pc:spChg chg="del">
          <ac:chgData name="Nathan Morrison" userId="a8088875ec538e5b" providerId="LiveId" clId="{7C0A6C2D-358C-4421-80B9-BA1CABB81454}" dt="2021-04-22T21:08:24.483" v="455" actId="21"/>
          <ac:spMkLst>
            <pc:docMk/>
            <pc:sldMk cId="1345812947" sldId="669"/>
            <ac:spMk id="2" creationId="{C7E27087-133A-4D5B-A3AB-371CFE81D76F}"/>
          </ac:spMkLst>
        </pc:spChg>
        <pc:spChg chg="del">
          <ac:chgData name="Nathan Morrison" userId="a8088875ec538e5b" providerId="LiveId" clId="{7C0A6C2D-358C-4421-80B9-BA1CABB81454}" dt="2021-04-22T21:08:30.119" v="458" actId="21"/>
          <ac:spMkLst>
            <pc:docMk/>
            <pc:sldMk cId="1345812947" sldId="669"/>
            <ac:spMk id="3" creationId="{C44520F4-F49D-4315-9DCE-93748883C627}"/>
          </ac:spMkLst>
        </pc:spChg>
        <pc:spChg chg="add del mod">
          <ac:chgData name="Nathan Morrison" userId="a8088875ec538e5b" providerId="LiveId" clId="{7C0A6C2D-358C-4421-80B9-BA1CABB81454}" dt="2021-04-22T21:08:26.439" v="456" actId="21"/>
          <ac:spMkLst>
            <pc:docMk/>
            <pc:sldMk cId="1345812947" sldId="669"/>
            <ac:spMk id="4" creationId="{B5366AE4-52A3-4258-B440-6A0A7B8B89CE}"/>
          </ac:spMkLst>
        </pc:spChg>
        <pc:spChg chg="add mod">
          <ac:chgData name="Nathan Morrison" userId="a8088875ec538e5b" providerId="LiveId" clId="{7C0A6C2D-358C-4421-80B9-BA1CABB81454}" dt="2021-04-22T23:13:58.307" v="503" actId="1076"/>
          <ac:spMkLst>
            <pc:docMk/>
            <pc:sldMk cId="1345812947" sldId="669"/>
            <ac:spMk id="6" creationId="{8DF43982-F1F0-493E-B995-CDDB657AADA9}"/>
          </ac:spMkLst>
        </pc:spChg>
        <pc:spChg chg="del">
          <ac:chgData name="Nathan Morrison" userId="a8088875ec538e5b" providerId="LiveId" clId="{7C0A6C2D-358C-4421-80B9-BA1CABB81454}" dt="2021-04-22T21:08:51.075" v="463" actId="21"/>
          <ac:spMkLst>
            <pc:docMk/>
            <pc:sldMk cId="1345812947" sldId="669"/>
            <ac:spMk id="14" creationId="{4407D6C3-7552-4515-AB28-14F049A7F624}"/>
          </ac:spMkLst>
        </pc:spChg>
        <pc:spChg chg="del">
          <ac:chgData name="Nathan Morrison" userId="a8088875ec538e5b" providerId="LiveId" clId="{7C0A6C2D-358C-4421-80B9-BA1CABB81454}" dt="2021-04-22T21:08:28.341" v="457" actId="21"/>
          <ac:spMkLst>
            <pc:docMk/>
            <pc:sldMk cId="1345812947" sldId="669"/>
            <ac:spMk id="15" creationId="{B6F4F788-2B2A-4B38-A9F1-89F64A6CFADA}"/>
          </ac:spMkLst>
        </pc:spChg>
        <pc:picChg chg="add mod">
          <ac:chgData name="Nathan Morrison" userId="a8088875ec538e5b" providerId="LiveId" clId="{7C0A6C2D-358C-4421-80B9-BA1CABB81454}" dt="2021-04-22T23:14:30.566" v="509" actId="1076"/>
          <ac:picMkLst>
            <pc:docMk/>
            <pc:sldMk cId="1345812947" sldId="669"/>
            <ac:picMk id="3" creationId="{22121DF8-3536-4658-AB81-0C1A27785714}"/>
          </ac:picMkLst>
        </pc:picChg>
      </pc:sldChg>
      <pc:sldChg chg="new del">
        <pc:chgData name="Nathan Morrison" userId="a8088875ec538e5b" providerId="LiveId" clId="{7C0A6C2D-358C-4421-80B9-BA1CABB81454}" dt="2021-04-22T23:30:46.646" v="614" actId="47"/>
        <pc:sldMkLst>
          <pc:docMk/>
          <pc:sldMk cId="4108144870" sldId="670"/>
        </pc:sldMkLst>
      </pc:sldChg>
      <pc:sldChg chg="add">
        <pc:chgData name="Nathan Morrison" userId="a8088875ec538e5b" providerId="LiveId" clId="{7C0A6C2D-358C-4421-80B9-BA1CABB81454}" dt="2021-04-22T23:30:45.196" v="613"/>
        <pc:sldMkLst>
          <pc:docMk/>
          <pc:sldMk cId="1794255806" sldId="671"/>
        </pc:sldMkLst>
      </pc:sldChg>
      <pc:sldChg chg="addSp delSp modSp new del">
        <pc:chgData name="Nathan Morrison" userId="a8088875ec538e5b" providerId="LiveId" clId="{7C0A6C2D-358C-4421-80B9-BA1CABB81454}" dt="2021-04-22T23:39:20.046" v="668" actId="47"/>
        <pc:sldMkLst>
          <pc:docMk/>
          <pc:sldMk cId="3043600277" sldId="672"/>
        </pc:sldMkLst>
        <pc:spChg chg="del">
          <ac:chgData name="Nathan Morrison" userId="a8088875ec538e5b" providerId="LiveId" clId="{7C0A6C2D-358C-4421-80B9-BA1CABB81454}" dt="2021-04-22T23:32:41.804" v="624" actId="931"/>
          <ac:spMkLst>
            <pc:docMk/>
            <pc:sldMk cId="3043600277" sldId="672"/>
            <ac:spMk id="3" creationId="{5721867F-2BFA-4102-B8CE-169D3E34AF8A}"/>
          </ac:spMkLst>
        </pc:spChg>
        <pc:spChg chg="mod">
          <ac:chgData name="Nathan Morrison" userId="a8088875ec538e5b" providerId="LiveId" clId="{7C0A6C2D-358C-4421-80B9-BA1CABB81454}" dt="2021-04-22T23:39:15.441" v="667" actId="1076"/>
          <ac:spMkLst>
            <pc:docMk/>
            <pc:sldMk cId="3043600277" sldId="672"/>
            <ac:spMk id="5" creationId="{A3A8BAA2-1591-4A6C-9555-6FF910155A79}"/>
          </ac:spMkLst>
        </pc:spChg>
        <pc:spChg chg="add mod">
          <ac:chgData name="Nathan Morrison" userId="a8088875ec538e5b" providerId="LiveId" clId="{7C0A6C2D-358C-4421-80B9-BA1CABB81454}" dt="2021-04-22T23:39:09.368" v="665" actId="478"/>
          <ac:spMkLst>
            <pc:docMk/>
            <pc:sldMk cId="3043600277" sldId="672"/>
            <ac:spMk id="8" creationId="{8EF322E8-821F-4D60-AB85-37856213794B}"/>
          </ac:spMkLst>
        </pc:spChg>
        <pc:picChg chg="add del mod">
          <ac:chgData name="Nathan Morrison" userId="a8088875ec538e5b" providerId="LiveId" clId="{7C0A6C2D-358C-4421-80B9-BA1CABB81454}" dt="2021-04-22T23:39:09.368" v="665" actId="478"/>
          <ac:picMkLst>
            <pc:docMk/>
            <pc:sldMk cId="3043600277" sldId="672"/>
            <ac:picMk id="7" creationId="{F000488D-901A-44B0-87AE-4EEE8BF5F422}"/>
          </ac:picMkLst>
        </pc:picChg>
      </pc:sldChg>
    </pc:docChg>
  </pc:docChgLst>
  <pc:docChgLst>
    <pc:chgData name="Nathan Morrison" userId="a8088875ec538e5b" providerId="LiveId" clId="{506993D0-1C78-4F16-866D-7A8808910EA1}"/>
    <pc:docChg chg="addSld modSld">
      <pc:chgData name="Nathan Morrison" userId="a8088875ec538e5b" providerId="LiveId" clId="{506993D0-1C78-4F16-866D-7A8808910EA1}" dt="2021-01-29T21:18:58.154" v="38" actId="680"/>
      <pc:docMkLst>
        <pc:docMk/>
      </pc:docMkLst>
      <pc:sldChg chg="modAnim">
        <pc:chgData name="Nathan Morrison" userId="a8088875ec538e5b" providerId="LiveId" clId="{506993D0-1C78-4F16-866D-7A8808910EA1}" dt="2021-01-29T21:11:57.316" v="37"/>
        <pc:sldMkLst>
          <pc:docMk/>
          <pc:sldMk cId="0" sldId="343"/>
        </pc:sldMkLst>
      </pc:sldChg>
      <pc:sldChg chg="addSp modSp mod">
        <pc:chgData name="Nathan Morrison" userId="a8088875ec538e5b" providerId="LiveId" clId="{506993D0-1C78-4F16-866D-7A8808910EA1}" dt="2021-01-28T22:02:39.219" v="35" actId="1076"/>
        <pc:sldMkLst>
          <pc:docMk/>
          <pc:sldMk cId="2704972001" sldId="659"/>
        </pc:sldMkLst>
        <pc:spChg chg="add mod">
          <ac:chgData name="Nathan Morrison" userId="a8088875ec538e5b" providerId="LiveId" clId="{506993D0-1C78-4F16-866D-7A8808910EA1}" dt="2021-01-28T22:02:39.219" v="35" actId="1076"/>
          <ac:spMkLst>
            <pc:docMk/>
            <pc:sldMk cId="2704972001" sldId="659"/>
            <ac:spMk id="2" creationId="{4A581EBB-C45D-4698-BBB1-6F242C0BDE68}"/>
          </ac:spMkLst>
        </pc:spChg>
      </pc:sldChg>
      <pc:sldChg chg="new">
        <pc:chgData name="Nathan Morrison" userId="a8088875ec538e5b" providerId="LiveId" clId="{506993D0-1C78-4F16-866D-7A8808910EA1}" dt="2021-01-29T21:18:58.154" v="38" actId="680"/>
        <pc:sldMkLst>
          <pc:docMk/>
          <pc:sldMk cId="3881325531" sldId="660"/>
        </pc:sldMkLst>
      </pc:sldChg>
    </pc:docChg>
  </pc:docChgLst>
  <pc:docChgLst>
    <pc:chgData name="Nathan Morrison" userId="a8088875ec538e5b" providerId="LiveId" clId="{10F64AEC-59CF-47AC-9D94-8C01D2D4FCDB}"/>
    <pc:docChg chg="undo custSel addSld delSld modSld">
      <pc:chgData name="Nathan Morrison" userId="a8088875ec538e5b" providerId="LiveId" clId="{10F64AEC-59CF-47AC-9D94-8C01D2D4FCDB}" dt="2021-03-05T19:19:01.886" v="995"/>
      <pc:docMkLst>
        <pc:docMk/>
      </pc:docMkLst>
      <pc:sldChg chg="addSp delSp modSp mod modClrScheme chgLayout modNotesTx">
        <pc:chgData name="Nathan Morrison" userId="a8088875ec538e5b" providerId="LiveId" clId="{10F64AEC-59CF-47AC-9D94-8C01D2D4FCDB}" dt="2021-03-04T21:22:09.739" v="178" actId="14100"/>
        <pc:sldMkLst>
          <pc:docMk/>
          <pc:sldMk cId="0" sldId="256"/>
        </pc:sldMkLst>
        <pc:spChg chg="add del mod">
          <ac:chgData name="Nathan Morrison" userId="a8088875ec538e5b" providerId="LiveId" clId="{10F64AEC-59CF-47AC-9D94-8C01D2D4FCDB}" dt="2021-03-04T21:21:39.222" v="162" actId="21"/>
          <ac:spMkLst>
            <pc:docMk/>
            <pc:sldMk cId="0" sldId="256"/>
            <ac:spMk id="81" creationId="{1072F405-52A3-42A6-AF37-83DFC8EC426C}"/>
          </ac:spMkLst>
        </pc:spChg>
        <pc:spChg chg="mod">
          <ac:chgData name="Nathan Morrison" userId="a8088875ec538e5b" providerId="LiveId" clId="{10F64AEC-59CF-47AC-9D94-8C01D2D4FCDB}" dt="2021-03-04T21:22:09.739" v="178" actId="14100"/>
          <ac:spMkLst>
            <pc:docMk/>
            <pc:sldMk cId="0" sldId="256"/>
            <ac:spMk id="2060" creationId="{00000000-0000-0000-0000-000000000000}"/>
          </ac:spMkLst>
        </pc:spChg>
        <pc:picChg chg="mod">
          <ac:chgData name="Nathan Morrison" userId="a8088875ec538e5b" providerId="LiveId" clId="{10F64AEC-59CF-47AC-9D94-8C01D2D4FCDB}" dt="2021-03-04T21:21:44.967" v="164" actId="1076"/>
          <ac:picMkLst>
            <pc:docMk/>
            <pc:sldMk cId="0" sldId="256"/>
            <ac:picMk id="3" creationId="{00000000-0000-0000-0000-000000000000}"/>
          </ac:picMkLst>
        </pc:picChg>
      </pc:sldChg>
      <pc:sldChg chg="addSp delSp modSp del mod addAnim delAnim modAnim">
        <pc:chgData name="Nathan Morrison" userId="a8088875ec538e5b" providerId="LiveId" clId="{10F64AEC-59CF-47AC-9D94-8C01D2D4FCDB}" dt="2021-03-04T20:45:22.507" v="157" actId="47"/>
        <pc:sldMkLst>
          <pc:docMk/>
          <pc:sldMk cId="0" sldId="343"/>
        </pc:sldMkLst>
        <pc:spChg chg="add del mod">
          <ac:chgData name="Nathan Morrison" userId="a8088875ec538e5b" providerId="LiveId" clId="{10F64AEC-59CF-47AC-9D94-8C01D2D4FCDB}" dt="2021-03-04T20:36:41.575" v="94" actId="21"/>
          <ac:spMkLst>
            <pc:docMk/>
            <pc:sldMk cId="0" sldId="343"/>
            <ac:spMk id="6" creationId="{2B25DB93-858D-4EE9-9D77-730EA8570277}"/>
          </ac:spMkLst>
        </pc:spChg>
        <pc:spChg chg="mod">
          <ac:chgData name="Nathan Morrison" userId="a8088875ec538e5b" providerId="LiveId" clId="{10F64AEC-59CF-47AC-9D94-8C01D2D4FCDB}" dt="2021-03-04T20:36:10.718" v="90" actId="14100"/>
          <ac:spMkLst>
            <pc:docMk/>
            <pc:sldMk cId="0" sldId="343"/>
            <ac:spMk id="7" creationId="{4D139F3C-4428-4DC2-AD19-7615A11D6DF2}"/>
          </ac:spMkLst>
        </pc:spChg>
        <pc:spChg chg="del">
          <ac:chgData name="Nathan Morrison" userId="a8088875ec538e5b" providerId="LiveId" clId="{10F64AEC-59CF-47AC-9D94-8C01D2D4FCDB}" dt="2021-03-04T20:27:41.796" v="8" actId="21"/>
          <ac:spMkLst>
            <pc:docMk/>
            <pc:sldMk cId="0" sldId="343"/>
            <ac:spMk id="9" creationId="{307339B6-06F3-4035-8BEA-E6F4EF66F09E}"/>
          </ac:spMkLst>
        </pc:spChg>
        <pc:spChg chg="add del mod">
          <ac:chgData name="Nathan Morrison" userId="a8088875ec538e5b" providerId="LiveId" clId="{10F64AEC-59CF-47AC-9D94-8C01D2D4FCDB}" dt="2021-03-04T20:35:58.766" v="89" actId="21"/>
          <ac:spMkLst>
            <pc:docMk/>
            <pc:sldMk cId="0" sldId="343"/>
            <ac:spMk id="10" creationId="{6EB9584C-AC67-49F0-9055-5496EADEEB23}"/>
          </ac:spMkLst>
        </pc:spChg>
        <pc:spChg chg="add mod">
          <ac:chgData name="Nathan Morrison" userId="a8088875ec538e5b" providerId="LiveId" clId="{10F64AEC-59CF-47AC-9D94-8C01D2D4FCDB}" dt="2021-03-04T20:35:53.039" v="88" actId="14100"/>
          <ac:spMkLst>
            <pc:docMk/>
            <pc:sldMk cId="0" sldId="343"/>
            <ac:spMk id="12" creationId="{B8D67D12-DDE9-4494-8CDA-94404AA273DB}"/>
          </ac:spMkLst>
        </pc:spChg>
        <pc:spChg chg="add mod">
          <ac:chgData name="Nathan Morrison" userId="a8088875ec538e5b" providerId="LiveId" clId="{10F64AEC-59CF-47AC-9D94-8C01D2D4FCDB}" dt="2021-03-04T20:38:20.292" v="107"/>
          <ac:spMkLst>
            <pc:docMk/>
            <pc:sldMk cId="0" sldId="343"/>
            <ac:spMk id="13" creationId="{C9C1F76D-F681-4D5D-AB38-D566BDF8AF52}"/>
          </ac:spMkLst>
        </pc:spChg>
        <pc:spChg chg="mod">
          <ac:chgData name="Nathan Morrison" userId="a8088875ec538e5b" providerId="LiveId" clId="{10F64AEC-59CF-47AC-9D94-8C01D2D4FCDB}" dt="2021-03-04T20:29:54.971" v="21" actId="207"/>
          <ac:spMkLst>
            <pc:docMk/>
            <pc:sldMk cId="0" sldId="343"/>
            <ac:spMk id="226306" creationId="{00000000-0000-0000-0000-000000000000}"/>
          </ac:spMkLst>
        </pc:spChg>
        <pc:spChg chg="mod">
          <ac:chgData name="Nathan Morrison" userId="a8088875ec538e5b" providerId="LiveId" clId="{10F64AEC-59CF-47AC-9D94-8C01D2D4FCDB}" dt="2021-03-04T20:29:40.168" v="20" actId="207"/>
          <ac:spMkLst>
            <pc:docMk/>
            <pc:sldMk cId="0" sldId="343"/>
            <ac:spMk id="226308" creationId="{00000000-0000-0000-0000-000000000000}"/>
          </ac:spMkLst>
        </pc:spChg>
        <pc:picChg chg="add mod ord">
          <ac:chgData name="Nathan Morrison" userId="a8088875ec538e5b" providerId="LiveId" clId="{10F64AEC-59CF-47AC-9D94-8C01D2D4FCDB}" dt="2021-03-04T20:28:48.851" v="13" actId="167"/>
          <ac:picMkLst>
            <pc:docMk/>
            <pc:sldMk cId="0" sldId="343"/>
            <ac:picMk id="3" creationId="{B8943DE5-B32F-440B-AB01-F6D6AC4448F3}"/>
          </ac:picMkLst>
        </pc:picChg>
        <pc:picChg chg="add del mod">
          <ac:chgData name="Nathan Morrison" userId="a8088875ec538e5b" providerId="LiveId" clId="{10F64AEC-59CF-47AC-9D94-8C01D2D4FCDB}" dt="2021-03-04T20:35:13.901" v="80"/>
          <ac:picMkLst>
            <pc:docMk/>
            <pc:sldMk cId="0" sldId="343"/>
            <ac:picMk id="11" creationId="{8612ED07-1D28-4978-8AE1-85BCD4356F00}"/>
          </ac:picMkLst>
        </pc:picChg>
      </pc:sldChg>
      <pc:sldChg chg="delSp">
        <pc:chgData name="Nathan Morrison" userId="a8088875ec538e5b" providerId="LiveId" clId="{10F64AEC-59CF-47AC-9D94-8C01D2D4FCDB}" dt="2021-03-04T22:23:31.023" v="902" actId="21"/>
        <pc:sldMkLst>
          <pc:docMk/>
          <pc:sldMk cId="4115565408" sldId="649"/>
        </pc:sldMkLst>
        <pc:spChg chg="del">
          <ac:chgData name="Nathan Morrison" userId="a8088875ec538e5b" providerId="LiveId" clId="{10F64AEC-59CF-47AC-9D94-8C01D2D4FCDB}" dt="2021-03-04T22:23:31.023" v="902" actId="21"/>
          <ac:spMkLst>
            <pc:docMk/>
            <pc:sldMk cId="4115565408" sldId="649"/>
            <ac:spMk id="2" creationId="{D87F5F92-6F46-409A-B64B-88EC3BF89BA2}"/>
          </ac:spMkLst>
        </pc:spChg>
      </pc:sldChg>
      <pc:sldChg chg="del">
        <pc:chgData name="Nathan Morrison" userId="a8088875ec538e5b" providerId="LiveId" clId="{10F64AEC-59CF-47AC-9D94-8C01D2D4FCDB}" dt="2021-03-04T22:19:36.008" v="881" actId="47"/>
        <pc:sldMkLst>
          <pc:docMk/>
          <pc:sldMk cId="3880791810" sldId="650"/>
        </pc:sldMkLst>
      </pc:sldChg>
      <pc:sldChg chg="addSp delSp modSp mod delAnim">
        <pc:chgData name="Nathan Morrison" userId="a8088875ec538e5b" providerId="LiveId" clId="{10F64AEC-59CF-47AC-9D94-8C01D2D4FCDB}" dt="2021-03-04T23:30:34.662" v="932" actId="1076"/>
        <pc:sldMkLst>
          <pc:docMk/>
          <pc:sldMk cId="4268477927" sldId="651"/>
        </pc:sldMkLst>
        <pc:spChg chg="del mod">
          <ac:chgData name="Nathan Morrison" userId="a8088875ec538e5b" providerId="LiveId" clId="{10F64AEC-59CF-47AC-9D94-8C01D2D4FCDB}" dt="2021-03-04T21:35:04.678" v="299" actId="21"/>
          <ac:spMkLst>
            <pc:docMk/>
            <pc:sldMk cId="4268477927" sldId="651"/>
            <ac:spMk id="2" creationId="{E72B9846-7646-4C4F-9CD6-1D27FA646796}"/>
          </ac:spMkLst>
        </pc:spChg>
        <pc:spChg chg="mod">
          <ac:chgData name="Nathan Morrison" userId="a8088875ec538e5b" providerId="LiveId" clId="{10F64AEC-59CF-47AC-9D94-8C01D2D4FCDB}" dt="2021-03-04T21:39:47.813" v="334" actId="14100"/>
          <ac:spMkLst>
            <pc:docMk/>
            <pc:sldMk cId="4268477927" sldId="651"/>
            <ac:spMk id="3" creationId="{E7241630-4B94-4D6A-B68A-A2501C446F79}"/>
          </ac:spMkLst>
        </pc:spChg>
        <pc:spChg chg="mod">
          <ac:chgData name="Nathan Morrison" userId="a8088875ec538e5b" providerId="LiveId" clId="{10F64AEC-59CF-47AC-9D94-8C01D2D4FCDB}" dt="2021-03-04T22:19:20.567" v="878" actId="1076"/>
          <ac:spMkLst>
            <pc:docMk/>
            <pc:sldMk cId="4268477927" sldId="651"/>
            <ac:spMk id="6" creationId="{30C6D78B-6941-459B-9C31-C23B9A7C2717}"/>
          </ac:spMkLst>
        </pc:spChg>
        <pc:spChg chg="mod">
          <ac:chgData name="Nathan Morrison" userId="a8088875ec538e5b" providerId="LiveId" clId="{10F64AEC-59CF-47AC-9D94-8C01D2D4FCDB}" dt="2021-03-04T22:19:20.567" v="878" actId="1076"/>
          <ac:spMkLst>
            <pc:docMk/>
            <pc:sldMk cId="4268477927" sldId="651"/>
            <ac:spMk id="7" creationId="{A2D2C265-9370-423D-B590-2DD5BA196157}"/>
          </ac:spMkLst>
        </pc:spChg>
        <pc:spChg chg="mod">
          <ac:chgData name="Nathan Morrison" userId="a8088875ec538e5b" providerId="LiveId" clId="{10F64AEC-59CF-47AC-9D94-8C01D2D4FCDB}" dt="2021-03-04T22:19:20.567" v="878" actId="1076"/>
          <ac:spMkLst>
            <pc:docMk/>
            <pc:sldMk cId="4268477927" sldId="651"/>
            <ac:spMk id="8" creationId="{E2BDBFDA-20D5-45A7-BF48-697A3815B882}"/>
          </ac:spMkLst>
        </pc:spChg>
        <pc:spChg chg="del">
          <ac:chgData name="Nathan Morrison" userId="a8088875ec538e5b" providerId="LiveId" clId="{10F64AEC-59CF-47AC-9D94-8C01D2D4FCDB}" dt="2021-03-04T21:34:44.829" v="293" actId="478"/>
          <ac:spMkLst>
            <pc:docMk/>
            <pc:sldMk cId="4268477927" sldId="651"/>
            <ac:spMk id="9" creationId="{9347A8AA-E828-4FDD-BCD7-15F5A94411D4}"/>
          </ac:spMkLst>
        </pc:spChg>
        <pc:spChg chg="mod">
          <ac:chgData name="Nathan Morrison" userId="a8088875ec538e5b" providerId="LiveId" clId="{10F64AEC-59CF-47AC-9D94-8C01D2D4FCDB}" dt="2021-03-04T22:19:20.567" v="878" actId="1076"/>
          <ac:spMkLst>
            <pc:docMk/>
            <pc:sldMk cId="4268477927" sldId="651"/>
            <ac:spMk id="10" creationId="{71116023-A9E1-426B-8DEB-547DB5EE4BA1}"/>
          </ac:spMkLst>
        </pc:spChg>
        <pc:spChg chg="mod">
          <ac:chgData name="Nathan Morrison" userId="a8088875ec538e5b" providerId="LiveId" clId="{10F64AEC-59CF-47AC-9D94-8C01D2D4FCDB}" dt="2021-03-04T22:19:20.567" v="878" actId="1076"/>
          <ac:spMkLst>
            <pc:docMk/>
            <pc:sldMk cId="4268477927" sldId="651"/>
            <ac:spMk id="11" creationId="{478F88CF-7452-4A9B-9241-74C8F6FFD904}"/>
          </ac:spMkLst>
        </pc:spChg>
        <pc:spChg chg="mod">
          <ac:chgData name="Nathan Morrison" userId="a8088875ec538e5b" providerId="LiveId" clId="{10F64AEC-59CF-47AC-9D94-8C01D2D4FCDB}" dt="2021-03-04T22:19:20.567" v="878" actId="1076"/>
          <ac:spMkLst>
            <pc:docMk/>
            <pc:sldMk cId="4268477927" sldId="651"/>
            <ac:spMk id="12" creationId="{D104FAC1-3A14-4325-AE66-BD0A8D4920AE}"/>
          </ac:spMkLst>
        </pc:spChg>
        <pc:spChg chg="mod">
          <ac:chgData name="Nathan Morrison" userId="a8088875ec538e5b" providerId="LiveId" clId="{10F64AEC-59CF-47AC-9D94-8C01D2D4FCDB}" dt="2021-03-04T22:19:20.567" v="878" actId="1076"/>
          <ac:spMkLst>
            <pc:docMk/>
            <pc:sldMk cId="4268477927" sldId="651"/>
            <ac:spMk id="13" creationId="{7913DCEE-F143-4031-93A2-28CD4DD50C4F}"/>
          </ac:spMkLst>
        </pc:spChg>
        <pc:spChg chg="mod">
          <ac:chgData name="Nathan Morrison" userId="a8088875ec538e5b" providerId="LiveId" clId="{10F64AEC-59CF-47AC-9D94-8C01D2D4FCDB}" dt="2021-03-04T23:30:34.662" v="932" actId="1076"/>
          <ac:spMkLst>
            <pc:docMk/>
            <pc:sldMk cId="4268477927" sldId="651"/>
            <ac:spMk id="14" creationId="{FCE14DD5-B853-43A1-BBB2-FE4EC3348C50}"/>
          </ac:spMkLst>
        </pc:spChg>
        <pc:spChg chg="del">
          <ac:chgData name="Nathan Morrison" userId="a8088875ec538e5b" providerId="LiveId" clId="{10F64AEC-59CF-47AC-9D94-8C01D2D4FCDB}" dt="2021-03-04T21:34:42.418" v="292" actId="478"/>
          <ac:spMkLst>
            <pc:docMk/>
            <pc:sldMk cId="4268477927" sldId="651"/>
            <ac:spMk id="15" creationId="{B58B1F34-7DB9-4989-8DB9-665CD7B55EB4}"/>
          </ac:spMkLst>
        </pc:spChg>
        <pc:spChg chg="mod">
          <ac:chgData name="Nathan Morrison" userId="a8088875ec538e5b" providerId="LiveId" clId="{10F64AEC-59CF-47AC-9D94-8C01D2D4FCDB}" dt="2021-03-04T22:19:20.567" v="878" actId="1076"/>
          <ac:spMkLst>
            <pc:docMk/>
            <pc:sldMk cId="4268477927" sldId="651"/>
            <ac:spMk id="16" creationId="{A3EFC86D-D3BC-4EFD-9F94-AAA229A51610}"/>
          </ac:spMkLst>
        </pc:spChg>
        <pc:spChg chg="mod">
          <ac:chgData name="Nathan Morrison" userId="a8088875ec538e5b" providerId="LiveId" clId="{10F64AEC-59CF-47AC-9D94-8C01D2D4FCDB}" dt="2021-03-04T22:19:20.567" v="878" actId="1076"/>
          <ac:spMkLst>
            <pc:docMk/>
            <pc:sldMk cId="4268477927" sldId="651"/>
            <ac:spMk id="17" creationId="{C1D7DE6A-BEE2-4ADA-A697-6DBC75A62AD2}"/>
          </ac:spMkLst>
        </pc:spChg>
        <pc:spChg chg="mod">
          <ac:chgData name="Nathan Morrison" userId="a8088875ec538e5b" providerId="LiveId" clId="{10F64AEC-59CF-47AC-9D94-8C01D2D4FCDB}" dt="2021-03-04T22:19:20.567" v="878" actId="1076"/>
          <ac:spMkLst>
            <pc:docMk/>
            <pc:sldMk cId="4268477927" sldId="651"/>
            <ac:spMk id="18" creationId="{982EE86F-3BC5-4E43-9394-F0A4703EAB06}"/>
          </ac:spMkLst>
        </pc:spChg>
        <pc:spChg chg="mod">
          <ac:chgData name="Nathan Morrison" userId="a8088875ec538e5b" providerId="LiveId" clId="{10F64AEC-59CF-47AC-9D94-8C01D2D4FCDB}" dt="2021-03-04T22:19:20.567" v="878" actId="1076"/>
          <ac:spMkLst>
            <pc:docMk/>
            <pc:sldMk cId="4268477927" sldId="651"/>
            <ac:spMk id="19" creationId="{A053AA82-858D-4A95-9AE5-15AAE1066D9A}"/>
          </ac:spMkLst>
        </pc:spChg>
        <pc:spChg chg="del">
          <ac:chgData name="Nathan Morrison" userId="a8088875ec538e5b" providerId="LiveId" clId="{10F64AEC-59CF-47AC-9D94-8C01D2D4FCDB}" dt="2021-03-04T21:34:40.051" v="291" actId="478"/>
          <ac:spMkLst>
            <pc:docMk/>
            <pc:sldMk cId="4268477927" sldId="651"/>
            <ac:spMk id="20" creationId="{AD0BECD3-0310-458E-92F8-C7AB85453933}"/>
          </ac:spMkLst>
        </pc:spChg>
        <pc:spChg chg="mod">
          <ac:chgData name="Nathan Morrison" userId="a8088875ec538e5b" providerId="LiveId" clId="{10F64AEC-59CF-47AC-9D94-8C01D2D4FCDB}" dt="2021-03-04T22:19:20.567" v="878" actId="1076"/>
          <ac:spMkLst>
            <pc:docMk/>
            <pc:sldMk cId="4268477927" sldId="651"/>
            <ac:spMk id="21" creationId="{60C6E9E5-1B0A-4317-9CFE-9BE036F46738}"/>
          </ac:spMkLst>
        </pc:spChg>
        <pc:spChg chg="mod">
          <ac:chgData name="Nathan Morrison" userId="a8088875ec538e5b" providerId="LiveId" clId="{10F64AEC-59CF-47AC-9D94-8C01D2D4FCDB}" dt="2021-03-04T22:19:20.567" v="878" actId="1076"/>
          <ac:spMkLst>
            <pc:docMk/>
            <pc:sldMk cId="4268477927" sldId="651"/>
            <ac:spMk id="22" creationId="{52E438BD-9C7C-4286-9AE7-C225567B2A37}"/>
          </ac:spMkLst>
        </pc:spChg>
        <pc:spChg chg="mod">
          <ac:chgData name="Nathan Morrison" userId="a8088875ec538e5b" providerId="LiveId" clId="{10F64AEC-59CF-47AC-9D94-8C01D2D4FCDB}" dt="2021-03-04T22:19:20.567" v="878" actId="1076"/>
          <ac:spMkLst>
            <pc:docMk/>
            <pc:sldMk cId="4268477927" sldId="651"/>
            <ac:spMk id="23" creationId="{78EAF46F-14C9-4BEC-953D-DDDEE9711B7B}"/>
          </ac:spMkLst>
        </pc:spChg>
        <pc:spChg chg="mod">
          <ac:chgData name="Nathan Morrison" userId="a8088875ec538e5b" providerId="LiveId" clId="{10F64AEC-59CF-47AC-9D94-8C01D2D4FCDB}" dt="2021-03-04T22:19:20.567" v="878" actId="1076"/>
          <ac:spMkLst>
            <pc:docMk/>
            <pc:sldMk cId="4268477927" sldId="651"/>
            <ac:spMk id="24" creationId="{B6267103-28A9-43B9-9436-5584871F26B2}"/>
          </ac:spMkLst>
        </pc:spChg>
        <pc:spChg chg="del">
          <ac:chgData name="Nathan Morrison" userId="a8088875ec538e5b" providerId="LiveId" clId="{10F64AEC-59CF-47AC-9D94-8C01D2D4FCDB}" dt="2021-03-04T21:34:46.948" v="294" actId="478"/>
          <ac:spMkLst>
            <pc:docMk/>
            <pc:sldMk cId="4268477927" sldId="651"/>
            <ac:spMk id="25" creationId="{A6C15474-F78A-4726-A901-471C5E68D5BF}"/>
          </ac:spMkLst>
        </pc:spChg>
        <pc:spChg chg="mod">
          <ac:chgData name="Nathan Morrison" userId="a8088875ec538e5b" providerId="LiveId" clId="{10F64AEC-59CF-47AC-9D94-8C01D2D4FCDB}" dt="2021-03-04T22:19:20.567" v="878" actId="1076"/>
          <ac:spMkLst>
            <pc:docMk/>
            <pc:sldMk cId="4268477927" sldId="651"/>
            <ac:spMk id="26" creationId="{8A48ACB2-1D1E-48B0-8E86-6FF5E5FBFC5F}"/>
          </ac:spMkLst>
        </pc:spChg>
        <pc:spChg chg="mod">
          <ac:chgData name="Nathan Morrison" userId="a8088875ec538e5b" providerId="LiveId" clId="{10F64AEC-59CF-47AC-9D94-8C01D2D4FCDB}" dt="2021-03-04T22:19:20.567" v="878" actId="1076"/>
          <ac:spMkLst>
            <pc:docMk/>
            <pc:sldMk cId="4268477927" sldId="651"/>
            <ac:spMk id="27" creationId="{5E62F62E-259C-4826-B8F4-357E6ECABABD}"/>
          </ac:spMkLst>
        </pc:spChg>
        <pc:spChg chg="mod">
          <ac:chgData name="Nathan Morrison" userId="a8088875ec538e5b" providerId="LiveId" clId="{10F64AEC-59CF-47AC-9D94-8C01D2D4FCDB}" dt="2021-03-04T22:19:20.567" v="878" actId="1076"/>
          <ac:spMkLst>
            <pc:docMk/>
            <pc:sldMk cId="4268477927" sldId="651"/>
            <ac:spMk id="28" creationId="{A4DB9AEB-A571-4EB0-9773-44222EFCBAE9}"/>
          </ac:spMkLst>
        </pc:spChg>
        <pc:spChg chg="mod">
          <ac:chgData name="Nathan Morrison" userId="a8088875ec538e5b" providerId="LiveId" clId="{10F64AEC-59CF-47AC-9D94-8C01D2D4FCDB}" dt="2021-03-04T22:19:20.567" v="878" actId="1076"/>
          <ac:spMkLst>
            <pc:docMk/>
            <pc:sldMk cId="4268477927" sldId="651"/>
            <ac:spMk id="29" creationId="{C49BCEE8-363A-46BB-ABF7-5104FBBAF204}"/>
          </ac:spMkLst>
        </pc:spChg>
        <pc:spChg chg="del">
          <ac:chgData name="Nathan Morrison" userId="a8088875ec538e5b" providerId="LiveId" clId="{10F64AEC-59CF-47AC-9D94-8C01D2D4FCDB}" dt="2021-03-04T21:34:49.138" v="295" actId="478"/>
          <ac:spMkLst>
            <pc:docMk/>
            <pc:sldMk cId="4268477927" sldId="651"/>
            <ac:spMk id="30" creationId="{1851FBE7-9B58-4307-8EE6-82CB643DBEE5}"/>
          </ac:spMkLst>
        </pc:spChg>
        <pc:spChg chg="mod">
          <ac:chgData name="Nathan Morrison" userId="a8088875ec538e5b" providerId="LiveId" clId="{10F64AEC-59CF-47AC-9D94-8C01D2D4FCDB}" dt="2021-03-04T22:19:20.567" v="878" actId="1076"/>
          <ac:spMkLst>
            <pc:docMk/>
            <pc:sldMk cId="4268477927" sldId="651"/>
            <ac:spMk id="31" creationId="{5CA1992A-D487-4810-9A5A-B4E28F9D7052}"/>
          </ac:spMkLst>
        </pc:spChg>
        <pc:spChg chg="mod">
          <ac:chgData name="Nathan Morrison" userId="a8088875ec538e5b" providerId="LiveId" clId="{10F64AEC-59CF-47AC-9D94-8C01D2D4FCDB}" dt="2021-03-04T22:19:20.567" v="878" actId="1076"/>
          <ac:spMkLst>
            <pc:docMk/>
            <pc:sldMk cId="4268477927" sldId="651"/>
            <ac:spMk id="32" creationId="{21EFA4B9-FB3F-4157-BAAC-6AB508AED0B3}"/>
          </ac:spMkLst>
        </pc:spChg>
        <pc:spChg chg="mod">
          <ac:chgData name="Nathan Morrison" userId="a8088875ec538e5b" providerId="LiveId" clId="{10F64AEC-59CF-47AC-9D94-8C01D2D4FCDB}" dt="2021-03-04T22:19:20.567" v="878" actId="1076"/>
          <ac:spMkLst>
            <pc:docMk/>
            <pc:sldMk cId="4268477927" sldId="651"/>
            <ac:spMk id="33" creationId="{33DE9D9C-DA3B-49EC-B83F-326BB06C1C0B}"/>
          </ac:spMkLst>
        </pc:spChg>
        <pc:spChg chg="mod">
          <ac:chgData name="Nathan Morrison" userId="a8088875ec538e5b" providerId="LiveId" clId="{10F64AEC-59CF-47AC-9D94-8C01D2D4FCDB}" dt="2021-03-04T22:19:20.567" v="878" actId="1076"/>
          <ac:spMkLst>
            <pc:docMk/>
            <pc:sldMk cId="4268477927" sldId="651"/>
            <ac:spMk id="34" creationId="{9462F51D-60A1-48EA-AF2F-9572F4FD0F19}"/>
          </ac:spMkLst>
        </pc:spChg>
        <pc:spChg chg="del">
          <ac:chgData name="Nathan Morrison" userId="a8088875ec538e5b" providerId="LiveId" clId="{10F64AEC-59CF-47AC-9D94-8C01D2D4FCDB}" dt="2021-03-04T21:34:50.962" v="296" actId="478"/>
          <ac:spMkLst>
            <pc:docMk/>
            <pc:sldMk cId="4268477927" sldId="651"/>
            <ac:spMk id="35" creationId="{0BB8E8BF-3301-4A79-9997-7458B192FD68}"/>
          </ac:spMkLst>
        </pc:spChg>
        <pc:spChg chg="mod">
          <ac:chgData name="Nathan Morrison" userId="a8088875ec538e5b" providerId="LiveId" clId="{10F64AEC-59CF-47AC-9D94-8C01D2D4FCDB}" dt="2021-03-04T22:19:20.567" v="878" actId="1076"/>
          <ac:spMkLst>
            <pc:docMk/>
            <pc:sldMk cId="4268477927" sldId="651"/>
            <ac:spMk id="36" creationId="{C3742F06-4D93-456C-A94D-4B105B41FE47}"/>
          </ac:spMkLst>
        </pc:spChg>
        <pc:spChg chg="mod">
          <ac:chgData name="Nathan Morrison" userId="a8088875ec538e5b" providerId="LiveId" clId="{10F64AEC-59CF-47AC-9D94-8C01D2D4FCDB}" dt="2021-03-04T22:19:20.567" v="878" actId="1076"/>
          <ac:spMkLst>
            <pc:docMk/>
            <pc:sldMk cId="4268477927" sldId="651"/>
            <ac:spMk id="37" creationId="{9316CF57-B96B-4880-A198-1535F265BAE3}"/>
          </ac:spMkLst>
        </pc:spChg>
        <pc:spChg chg="mod">
          <ac:chgData name="Nathan Morrison" userId="a8088875ec538e5b" providerId="LiveId" clId="{10F64AEC-59CF-47AC-9D94-8C01D2D4FCDB}" dt="2021-03-04T22:19:20.567" v="878" actId="1076"/>
          <ac:spMkLst>
            <pc:docMk/>
            <pc:sldMk cId="4268477927" sldId="651"/>
            <ac:spMk id="38" creationId="{9E2F6B60-AF7C-40B8-B5BA-E307628EBAAC}"/>
          </ac:spMkLst>
        </pc:spChg>
        <pc:spChg chg="mod">
          <ac:chgData name="Nathan Morrison" userId="a8088875ec538e5b" providerId="LiveId" clId="{10F64AEC-59CF-47AC-9D94-8C01D2D4FCDB}" dt="2021-03-04T22:19:20.567" v="878" actId="1076"/>
          <ac:spMkLst>
            <pc:docMk/>
            <pc:sldMk cId="4268477927" sldId="651"/>
            <ac:spMk id="39" creationId="{7A888F92-00DC-4D01-8E92-AF31FFCC5EA7}"/>
          </ac:spMkLst>
        </pc:spChg>
        <pc:spChg chg="del">
          <ac:chgData name="Nathan Morrison" userId="a8088875ec538e5b" providerId="LiveId" clId="{10F64AEC-59CF-47AC-9D94-8C01D2D4FCDB}" dt="2021-03-04T21:34:52.450" v="297" actId="478"/>
          <ac:spMkLst>
            <pc:docMk/>
            <pc:sldMk cId="4268477927" sldId="651"/>
            <ac:spMk id="40" creationId="{182BF224-4498-46C3-BC9D-227B4BF64E24}"/>
          </ac:spMkLst>
        </pc:spChg>
        <pc:spChg chg="mod">
          <ac:chgData name="Nathan Morrison" userId="a8088875ec538e5b" providerId="LiveId" clId="{10F64AEC-59CF-47AC-9D94-8C01D2D4FCDB}" dt="2021-03-04T22:19:20.567" v="878" actId="1076"/>
          <ac:spMkLst>
            <pc:docMk/>
            <pc:sldMk cId="4268477927" sldId="651"/>
            <ac:spMk id="41" creationId="{A3B7A61D-27DC-4382-8384-29A0C6814EF6}"/>
          </ac:spMkLst>
        </pc:spChg>
        <pc:spChg chg="mod">
          <ac:chgData name="Nathan Morrison" userId="a8088875ec538e5b" providerId="LiveId" clId="{10F64AEC-59CF-47AC-9D94-8C01D2D4FCDB}" dt="2021-03-04T22:19:20.567" v="878" actId="1076"/>
          <ac:spMkLst>
            <pc:docMk/>
            <pc:sldMk cId="4268477927" sldId="651"/>
            <ac:spMk id="42" creationId="{58F72E37-5DDD-4A0D-9823-F4ACDBD6DC36}"/>
          </ac:spMkLst>
        </pc:spChg>
        <pc:spChg chg="mod">
          <ac:chgData name="Nathan Morrison" userId="a8088875ec538e5b" providerId="LiveId" clId="{10F64AEC-59CF-47AC-9D94-8C01D2D4FCDB}" dt="2021-03-04T22:19:20.567" v="878" actId="1076"/>
          <ac:spMkLst>
            <pc:docMk/>
            <pc:sldMk cId="4268477927" sldId="651"/>
            <ac:spMk id="43" creationId="{5878B6F0-7467-4E54-94A3-70D616D73696}"/>
          </ac:spMkLst>
        </pc:spChg>
        <pc:spChg chg="mod">
          <ac:chgData name="Nathan Morrison" userId="a8088875ec538e5b" providerId="LiveId" clId="{10F64AEC-59CF-47AC-9D94-8C01D2D4FCDB}" dt="2021-03-04T22:19:20.567" v="878" actId="1076"/>
          <ac:spMkLst>
            <pc:docMk/>
            <pc:sldMk cId="4268477927" sldId="651"/>
            <ac:spMk id="44" creationId="{7C94BEF8-D5D9-4C76-9E02-764077389C8C}"/>
          </ac:spMkLst>
        </pc:spChg>
        <pc:spChg chg="del">
          <ac:chgData name="Nathan Morrison" userId="a8088875ec538e5b" providerId="LiveId" clId="{10F64AEC-59CF-47AC-9D94-8C01D2D4FCDB}" dt="2021-03-04T21:34:53.741" v="298" actId="478"/>
          <ac:spMkLst>
            <pc:docMk/>
            <pc:sldMk cId="4268477927" sldId="651"/>
            <ac:spMk id="45" creationId="{CA2F84C5-CDE9-4794-AEE1-2971B7D6B51A}"/>
          </ac:spMkLst>
        </pc:spChg>
        <pc:graphicFrameChg chg="add del mod modGraphic">
          <ac:chgData name="Nathan Morrison" userId="a8088875ec538e5b" providerId="LiveId" clId="{10F64AEC-59CF-47AC-9D94-8C01D2D4FCDB}" dt="2021-03-04T22:03:39.728" v="637" actId="21"/>
          <ac:graphicFrameMkLst>
            <pc:docMk/>
            <pc:sldMk cId="4268477927" sldId="651"/>
            <ac:graphicFrameMk id="4" creationId="{EE29691B-7D60-4850-AF60-8F3F46A10D07}"/>
          </ac:graphicFrameMkLst>
        </pc:graphicFrameChg>
        <pc:graphicFrameChg chg="mod modGraphic">
          <ac:chgData name="Nathan Morrison" userId="a8088875ec538e5b" providerId="LiveId" clId="{10F64AEC-59CF-47AC-9D94-8C01D2D4FCDB}" dt="2021-03-04T23:30:33.954" v="931" actId="20577"/>
          <ac:graphicFrameMkLst>
            <pc:docMk/>
            <pc:sldMk cId="4268477927" sldId="651"/>
            <ac:graphicFrameMk id="5" creationId="{EE99D88E-E21B-4865-9A3A-C36BE09E1E3A}"/>
          </ac:graphicFrameMkLst>
        </pc:graphicFrameChg>
        <pc:graphicFrameChg chg="add del mod modGraphic">
          <ac:chgData name="Nathan Morrison" userId="a8088875ec538e5b" providerId="LiveId" clId="{10F64AEC-59CF-47AC-9D94-8C01D2D4FCDB}" dt="2021-03-04T22:03:42.914" v="638" actId="21"/>
          <ac:graphicFrameMkLst>
            <pc:docMk/>
            <pc:sldMk cId="4268477927" sldId="651"/>
            <ac:graphicFrameMk id="46" creationId="{10DCF3E6-B25A-4AA3-B584-7019C1E84B0B}"/>
          </ac:graphicFrameMkLst>
        </pc:graphicFrameChg>
      </pc:sldChg>
      <pc:sldChg chg="addSp delSp modSp mod modClrScheme delAnim modAnim chgLayout">
        <pc:chgData name="Nathan Morrison" userId="a8088875ec538e5b" providerId="LiveId" clId="{10F64AEC-59CF-47AC-9D94-8C01D2D4FCDB}" dt="2021-03-04T21:30:41.136" v="256"/>
        <pc:sldMkLst>
          <pc:docMk/>
          <pc:sldMk cId="3914803067" sldId="655"/>
        </pc:sldMkLst>
        <pc:spChg chg="del mod">
          <ac:chgData name="Nathan Morrison" userId="a8088875ec538e5b" providerId="LiveId" clId="{10F64AEC-59CF-47AC-9D94-8C01D2D4FCDB}" dt="2021-03-04T21:28:47.426" v="235" actId="21"/>
          <ac:spMkLst>
            <pc:docMk/>
            <pc:sldMk cId="3914803067" sldId="655"/>
            <ac:spMk id="7" creationId="{4D139F3C-4428-4DC2-AD19-7615A11D6DF2}"/>
          </ac:spMkLst>
        </pc:spChg>
        <pc:spChg chg="mod ord">
          <ac:chgData name="Nathan Morrison" userId="a8088875ec538e5b" providerId="LiveId" clId="{10F64AEC-59CF-47AC-9D94-8C01D2D4FCDB}" dt="2021-03-04T21:29:42.279" v="246" actId="1076"/>
          <ac:spMkLst>
            <pc:docMk/>
            <pc:sldMk cId="3914803067" sldId="655"/>
            <ac:spMk id="8" creationId="{00000000-0000-0000-0000-000000000000}"/>
          </ac:spMkLst>
        </pc:spChg>
        <pc:spChg chg="del mod">
          <ac:chgData name="Nathan Morrison" userId="a8088875ec538e5b" providerId="LiveId" clId="{10F64AEC-59CF-47AC-9D94-8C01D2D4FCDB}" dt="2021-03-04T21:28:49.763" v="236" actId="21"/>
          <ac:spMkLst>
            <pc:docMk/>
            <pc:sldMk cId="3914803067" sldId="655"/>
            <ac:spMk id="10" creationId="{40E02A95-8F08-4659-97BD-72FB439CB07B}"/>
          </ac:spMkLst>
        </pc:spChg>
        <pc:spChg chg="del mod">
          <ac:chgData name="Nathan Morrison" userId="a8088875ec538e5b" providerId="LiveId" clId="{10F64AEC-59CF-47AC-9D94-8C01D2D4FCDB}" dt="2021-03-04T21:28:52.722" v="237" actId="21"/>
          <ac:spMkLst>
            <pc:docMk/>
            <pc:sldMk cId="3914803067" sldId="655"/>
            <ac:spMk id="11" creationId="{0C826FA3-0581-473C-BE18-2AAE6E1E1790}"/>
          </ac:spMkLst>
        </pc:spChg>
        <pc:spChg chg="mod">
          <ac:chgData name="Nathan Morrison" userId="a8088875ec538e5b" providerId="LiveId" clId="{10F64AEC-59CF-47AC-9D94-8C01D2D4FCDB}" dt="2021-03-04T21:29:48.225" v="248" actId="1076"/>
          <ac:spMkLst>
            <pc:docMk/>
            <pc:sldMk cId="3914803067" sldId="655"/>
            <ac:spMk id="226306" creationId="{00000000-0000-0000-0000-000000000000}"/>
          </ac:spMkLst>
        </pc:spChg>
        <pc:spChg chg="mod ord">
          <ac:chgData name="Nathan Morrison" userId="a8088875ec538e5b" providerId="LiveId" clId="{10F64AEC-59CF-47AC-9D94-8C01D2D4FCDB}" dt="2021-03-04T21:29:56.093" v="250" actId="14100"/>
          <ac:spMkLst>
            <pc:docMk/>
            <pc:sldMk cId="3914803067" sldId="655"/>
            <ac:spMk id="226308" creationId="{00000000-0000-0000-0000-000000000000}"/>
          </ac:spMkLst>
        </pc:spChg>
        <pc:picChg chg="add mod">
          <ac:chgData name="Nathan Morrison" userId="a8088875ec538e5b" providerId="LiveId" clId="{10F64AEC-59CF-47AC-9D94-8C01D2D4FCDB}" dt="2021-03-04T21:29:32.965" v="242" actId="26606"/>
          <ac:picMkLst>
            <pc:docMk/>
            <pc:sldMk cId="3914803067" sldId="655"/>
            <ac:picMk id="3" creationId="{72094866-E1C7-4A3F-A4F4-4BD67A9AFC43}"/>
          </ac:picMkLst>
        </pc:picChg>
      </pc:sldChg>
      <pc:sldChg chg="modSp mod">
        <pc:chgData name="Nathan Morrison" userId="a8088875ec538e5b" providerId="LiveId" clId="{10F64AEC-59CF-47AC-9D94-8C01D2D4FCDB}" dt="2021-03-05T18:34:46.736" v="986" actId="20577"/>
        <pc:sldMkLst>
          <pc:docMk/>
          <pc:sldMk cId="2602705939" sldId="656"/>
        </pc:sldMkLst>
        <pc:spChg chg="mod">
          <ac:chgData name="Nathan Morrison" userId="a8088875ec538e5b" providerId="LiveId" clId="{10F64AEC-59CF-47AC-9D94-8C01D2D4FCDB}" dt="2021-03-05T18:34:46.736" v="986" actId="20577"/>
          <ac:spMkLst>
            <pc:docMk/>
            <pc:sldMk cId="2602705939" sldId="656"/>
            <ac:spMk id="2" creationId="{8946C1DA-DC24-4D65-AE17-4A3651F3203D}"/>
          </ac:spMkLst>
        </pc:spChg>
        <pc:spChg chg="mod">
          <ac:chgData name="Nathan Morrison" userId="a8088875ec538e5b" providerId="LiveId" clId="{10F64AEC-59CF-47AC-9D94-8C01D2D4FCDB}" dt="2021-03-04T22:23:04.516" v="898" actId="1076"/>
          <ac:spMkLst>
            <pc:docMk/>
            <pc:sldMk cId="2602705939" sldId="656"/>
            <ac:spMk id="3" creationId="{51DD8409-5AD6-4C14-AEEF-183643918E3B}"/>
          </ac:spMkLst>
        </pc:spChg>
      </pc:sldChg>
      <pc:sldChg chg="addSp delSp modSp mod">
        <pc:chgData name="Nathan Morrison" userId="a8088875ec538e5b" providerId="LiveId" clId="{10F64AEC-59CF-47AC-9D94-8C01D2D4FCDB}" dt="2021-03-05T18:34:56.920" v="987" actId="20577"/>
        <pc:sldMkLst>
          <pc:docMk/>
          <pc:sldMk cId="1226765525" sldId="658"/>
        </pc:sldMkLst>
        <pc:spChg chg="mod">
          <ac:chgData name="Nathan Morrison" userId="a8088875ec538e5b" providerId="LiveId" clId="{10F64AEC-59CF-47AC-9D94-8C01D2D4FCDB}" dt="2021-03-05T18:34:56.920" v="987" actId="20577"/>
          <ac:spMkLst>
            <pc:docMk/>
            <pc:sldMk cId="1226765525" sldId="658"/>
            <ac:spMk id="2" creationId="{8946C1DA-DC24-4D65-AE17-4A3651F3203D}"/>
          </ac:spMkLst>
        </pc:spChg>
        <pc:spChg chg="del">
          <ac:chgData name="Nathan Morrison" userId="a8088875ec538e5b" providerId="LiveId" clId="{10F64AEC-59CF-47AC-9D94-8C01D2D4FCDB}" dt="2021-03-04T22:22:44.270" v="894" actId="21"/>
          <ac:spMkLst>
            <pc:docMk/>
            <pc:sldMk cId="1226765525" sldId="658"/>
            <ac:spMk id="3" creationId="{849FBEA3-6E94-4CB6-AD9E-27368DE485A6}"/>
          </ac:spMkLst>
        </pc:spChg>
        <pc:spChg chg="add mod">
          <ac:chgData name="Nathan Morrison" userId="a8088875ec538e5b" providerId="LiveId" clId="{10F64AEC-59CF-47AC-9D94-8C01D2D4FCDB}" dt="2021-03-04T22:23:09.963" v="899"/>
          <ac:spMkLst>
            <pc:docMk/>
            <pc:sldMk cId="1226765525" sldId="658"/>
            <ac:spMk id="4" creationId="{02C2E4EA-1DEF-49B2-A163-CB1F88785D23}"/>
          </ac:spMkLst>
        </pc:spChg>
      </pc:sldChg>
      <pc:sldChg chg="delSp modSp mod modNotesTx">
        <pc:chgData name="Nathan Morrison" userId="a8088875ec538e5b" providerId="LiveId" clId="{10F64AEC-59CF-47AC-9D94-8C01D2D4FCDB}" dt="2021-03-05T18:36:37.488" v="991" actId="20577"/>
        <pc:sldMkLst>
          <pc:docMk/>
          <pc:sldMk cId="2704972001" sldId="659"/>
        </pc:sldMkLst>
        <pc:spChg chg="del mod">
          <ac:chgData name="Nathan Morrison" userId="a8088875ec538e5b" providerId="LiveId" clId="{10F64AEC-59CF-47AC-9D94-8C01D2D4FCDB}" dt="2021-03-04T22:22:12.024" v="889" actId="21"/>
          <ac:spMkLst>
            <pc:docMk/>
            <pc:sldMk cId="2704972001" sldId="659"/>
            <ac:spMk id="2" creationId="{4A581EBB-C45D-4698-BBB1-6F242C0BDE68}"/>
          </ac:spMkLst>
        </pc:spChg>
        <pc:spChg chg="del">
          <ac:chgData name="Nathan Morrison" userId="a8088875ec538e5b" providerId="LiveId" clId="{10F64AEC-59CF-47AC-9D94-8C01D2D4FCDB}" dt="2021-03-04T22:21:30.877" v="884" actId="21"/>
          <ac:spMkLst>
            <pc:docMk/>
            <pc:sldMk cId="2704972001" sldId="659"/>
            <ac:spMk id="3" creationId="{3A9AB384-245A-409F-98D1-1AD0BEB7BD90}"/>
          </ac:spMkLst>
        </pc:spChg>
        <pc:picChg chg="mod">
          <ac:chgData name="Nathan Morrison" userId="a8088875ec538e5b" providerId="LiveId" clId="{10F64AEC-59CF-47AC-9D94-8C01D2D4FCDB}" dt="2021-03-05T18:36:16.243" v="989" actId="14100"/>
          <ac:picMkLst>
            <pc:docMk/>
            <pc:sldMk cId="2704972001" sldId="659"/>
            <ac:picMk id="7" creationId="{5AE0A530-E00F-4AFE-A6F2-B1B761BFBB52}"/>
          </ac:picMkLst>
        </pc:picChg>
      </pc:sldChg>
      <pc:sldChg chg="addSp delSp modSp mod delAnim modAnim">
        <pc:chgData name="Nathan Morrison" userId="a8088875ec538e5b" providerId="LiveId" clId="{10F64AEC-59CF-47AC-9D94-8C01D2D4FCDB}" dt="2021-03-04T22:23:25.491" v="901" actId="1076"/>
        <pc:sldMkLst>
          <pc:docMk/>
          <pc:sldMk cId="3881325531" sldId="660"/>
        </pc:sldMkLst>
        <pc:spChg chg="mod">
          <ac:chgData name="Nathan Morrison" userId="a8088875ec538e5b" providerId="LiveId" clId="{10F64AEC-59CF-47AC-9D94-8C01D2D4FCDB}" dt="2021-03-04T22:23:25.491" v="901" actId="1076"/>
          <ac:spMkLst>
            <pc:docMk/>
            <pc:sldMk cId="3881325531" sldId="660"/>
            <ac:spMk id="5" creationId="{42BB38C0-3CEA-4486-949F-33948D60D22B}"/>
          </ac:spMkLst>
        </pc:spChg>
        <pc:spChg chg="add del mod">
          <ac:chgData name="Nathan Morrison" userId="a8088875ec538e5b" providerId="LiveId" clId="{10F64AEC-59CF-47AC-9D94-8C01D2D4FCDB}" dt="2021-03-04T20:38:12.401" v="106" actId="21"/>
          <ac:spMkLst>
            <pc:docMk/>
            <pc:sldMk cId="3881325531" sldId="660"/>
            <ac:spMk id="6" creationId="{BAB46117-BDEB-443B-A7AB-D1E6579B5C43}"/>
          </ac:spMkLst>
        </pc:spChg>
      </pc:sldChg>
      <pc:sldChg chg="new del">
        <pc:chgData name="Nathan Morrison" userId="a8088875ec538e5b" providerId="LiveId" clId="{10F64AEC-59CF-47AC-9D94-8C01D2D4FCDB}" dt="2021-03-04T20:38:38.776" v="110" actId="47"/>
        <pc:sldMkLst>
          <pc:docMk/>
          <pc:sldMk cId="736639592" sldId="661"/>
        </pc:sldMkLst>
      </pc:sldChg>
      <pc:sldChg chg="addSp delSp modSp add mod modClrScheme modAnim chgLayout">
        <pc:chgData name="Nathan Morrison" userId="a8088875ec538e5b" providerId="LiveId" clId="{10F64AEC-59CF-47AC-9D94-8C01D2D4FCDB}" dt="2021-03-05T18:31:34.882" v="936" actId="1076"/>
        <pc:sldMkLst>
          <pc:docMk/>
          <pc:sldMk cId="1438858098" sldId="662"/>
        </pc:sldMkLst>
        <pc:spChg chg="del">
          <ac:chgData name="Nathan Morrison" userId="a8088875ec538e5b" providerId="LiveId" clId="{10F64AEC-59CF-47AC-9D94-8C01D2D4FCDB}" dt="2021-03-04T20:40:03.399" v="119" actId="26606"/>
          <ac:spMkLst>
            <pc:docMk/>
            <pc:sldMk cId="1438858098" sldId="662"/>
            <ac:spMk id="2" creationId="{40772CD6-A2A1-4724-95D8-53667F95737E}"/>
          </ac:spMkLst>
        </pc:spChg>
        <pc:spChg chg="mod">
          <ac:chgData name="Nathan Morrison" userId="a8088875ec538e5b" providerId="LiveId" clId="{10F64AEC-59CF-47AC-9D94-8C01D2D4FCDB}" dt="2021-03-05T18:31:34.882" v="936" actId="1076"/>
          <ac:spMkLst>
            <pc:docMk/>
            <pc:sldMk cId="1438858098" sldId="662"/>
            <ac:spMk id="3" creationId="{C44520F4-F49D-4315-9DCE-93748883C627}"/>
          </ac:spMkLst>
        </pc:spChg>
        <pc:spChg chg="del">
          <ac:chgData name="Nathan Morrison" userId="a8088875ec538e5b" providerId="LiveId" clId="{10F64AEC-59CF-47AC-9D94-8C01D2D4FCDB}" dt="2021-03-04T20:39:46.167" v="116" actId="931"/>
          <ac:spMkLst>
            <pc:docMk/>
            <pc:sldMk cId="1438858098" sldId="662"/>
            <ac:spMk id="4" creationId="{B24B1F02-0B20-46B3-99FF-58A3321D39D0}"/>
          </ac:spMkLst>
        </pc:spChg>
        <pc:spChg chg="mod">
          <ac:chgData name="Nathan Morrison" userId="a8088875ec538e5b" providerId="LiveId" clId="{10F64AEC-59CF-47AC-9D94-8C01D2D4FCDB}" dt="2021-03-04T20:43:08.507" v="149" actId="1076"/>
          <ac:spMkLst>
            <pc:docMk/>
            <pc:sldMk cId="1438858098" sldId="662"/>
            <ac:spMk id="5" creationId="{42BB38C0-3CEA-4486-949F-33948D60D22B}"/>
          </ac:spMkLst>
        </pc:spChg>
        <pc:spChg chg="add del mod">
          <ac:chgData name="Nathan Morrison" userId="a8088875ec538e5b" providerId="LiveId" clId="{10F64AEC-59CF-47AC-9D94-8C01D2D4FCDB}" dt="2021-03-04T20:39:23.098" v="114" actId="478"/>
          <ac:spMkLst>
            <pc:docMk/>
            <pc:sldMk cId="1438858098" sldId="662"/>
            <ac:spMk id="7" creationId="{2AAD7322-FE30-4239-938D-7ABB3C2ED334}"/>
          </ac:spMkLst>
        </pc:spChg>
        <pc:spChg chg="add mod">
          <ac:chgData name="Nathan Morrison" userId="a8088875ec538e5b" providerId="LiveId" clId="{10F64AEC-59CF-47AC-9D94-8C01D2D4FCDB}" dt="2021-03-04T20:40:43.712" v="128" actId="207"/>
          <ac:spMkLst>
            <pc:docMk/>
            <pc:sldMk cId="1438858098" sldId="662"/>
            <ac:spMk id="10" creationId="{B3A44CF4-68A8-4112-9361-19E6B4EE4D11}"/>
          </ac:spMkLst>
        </pc:spChg>
        <pc:spChg chg="add mod">
          <ac:chgData name="Nathan Morrison" userId="a8088875ec538e5b" providerId="LiveId" clId="{10F64AEC-59CF-47AC-9D94-8C01D2D4FCDB}" dt="2021-03-04T20:43:37.448" v="154" actId="1076"/>
          <ac:spMkLst>
            <pc:docMk/>
            <pc:sldMk cId="1438858098" sldId="662"/>
            <ac:spMk id="11" creationId="{7E11F46B-6519-4C73-86C7-A3400AA78FC8}"/>
          </ac:spMkLst>
        </pc:spChg>
        <pc:spChg chg="add mod">
          <ac:chgData name="Nathan Morrison" userId="a8088875ec538e5b" providerId="LiveId" clId="{10F64AEC-59CF-47AC-9D94-8C01D2D4FCDB}" dt="2021-03-04T20:42:00.845" v="139" actId="14100"/>
          <ac:spMkLst>
            <pc:docMk/>
            <pc:sldMk cId="1438858098" sldId="662"/>
            <ac:spMk id="12" creationId="{208634AF-BB6D-42C5-8028-B6D0A3CC18C6}"/>
          </ac:spMkLst>
        </pc:spChg>
        <pc:spChg chg="add mod">
          <ac:chgData name="Nathan Morrison" userId="a8088875ec538e5b" providerId="LiveId" clId="{10F64AEC-59CF-47AC-9D94-8C01D2D4FCDB}" dt="2021-03-04T20:42:23.149" v="143" actId="1076"/>
          <ac:spMkLst>
            <pc:docMk/>
            <pc:sldMk cId="1438858098" sldId="662"/>
            <ac:spMk id="13" creationId="{87A9F876-3F60-42A5-9F7D-A519C50DFAE5}"/>
          </ac:spMkLst>
        </pc:spChg>
        <pc:spChg chg="add mod">
          <ac:chgData name="Nathan Morrison" userId="a8088875ec538e5b" providerId="LiveId" clId="{10F64AEC-59CF-47AC-9D94-8C01D2D4FCDB}" dt="2021-03-04T20:43:26.088" v="152" actId="1076"/>
          <ac:spMkLst>
            <pc:docMk/>
            <pc:sldMk cId="1438858098" sldId="662"/>
            <ac:spMk id="14" creationId="{4407D6C3-7552-4515-AB28-14F049A7F624}"/>
          </ac:spMkLst>
        </pc:spChg>
        <pc:picChg chg="add del mod">
          <ac:chgData name="Nathan Morrison" userId="a8088875ec538e5b" providerId="LiveId" clId="{10F64AEC-59CF-47AC-9D94-8C01D2D4FCDB}" dt="2021-03-04T20:39:05.878" v="113" actId="21"/>
          <ac:picMkLst>
            <pc:docMk/>
            <pc:sldMk cId="1438858098" sldId="662"/>
            <ac:picMk id="6" creationId="{13DEEDC2-983A-423F-AE55-EB8718BACBE9}"/>
          </ac:picMkLst>
        </pc:picChg>
        <pc:picChg chg="add mod">
          <ac:chgData name="Nathan Morrison" userId="a8088875ec538e5b" providerId="LiveId" clId="{10F64AEC-59CF-47AC-9D94-8C01D2D4FCDB}" dt="2021-03-04T20:43:32.495" v="153" actId="1076"/>
          <ac:picMkLst>
            <pc:docMk/>
            <pc:sldMk cId="1438858098" sldId="662"/>
            <ac:picMk id="9" creationId="{8A9183AB-DAE9-4011-835E-39A96143B826}"/>
          </ac:picMkLst>
        </pc:picChg>
      </pc:sldChg>
      <pc:sldChg chg="new del">
        <pc:chgData name="Nathan Morrison" userId="a8088875ec538e5b" providerId="LiveId" clId="{10F64AEC-59CF-47AC-9D94-8C01D2D4FCDB}" dt="2021-03-04T21:25:51.222" v="211" actId="47"/>
        <pc:sldMkLst>
          <pc:docMk/>
          <pc:sldMk cId="4237225509" sldId="663"/>
        </pc:sldMkLst>
      </pc:sldChg>
      <pc:sldChg chg="addSp delSp modSp add mod delAnim modAnim">
        <pc:chgData name="Nathan Morrison" userId="a8088875ec538e5b" providerId="LiveId" clId="{10F64AEC-59CF-47AC-9D94-8C01D2D4FCDB}" dt="2021-03-05T19:19:01.886" v="995"/>
        <pc:sldMkLst>
          <pc:docMk/>
          <pc:sldMk cId="2284116700" sldId="664"/>
        </pc:sldMkLst>
        <pc:spChg chg="mod">
          <ac:chgData name="Nathan Morrison" userId="a8088875ec538e5b" providerId="LiveId" clId="{10F64AEC-59CF-47AC-9D94-8C01D2D4FCDB}" dt="2021-03-04T21:27:22.239" v="224" actId="1076"/>
          <ac:spMkLst>
            <pc:docMk/>
            <pc:sldMk cId="2284116700" sldId="664"/>
            <ac:spMk id="7" creationId="{4D139F3C-4428-4DC2-AD19-7615A11D6DF2}"/>
          </ac:spMkLst>
        </pc:spChg>
        <pc:spChg chg="mod">
          <ac:chgData name="Nathan Morrison" userId="a8088875ec538e5b" providerId="LiveId" clId="{10F64AEC-59CF-47AC-9D94-8C01D2D4FCDB}" dt="2021-03-04T21:28:35.834" v="233" actId="14100"/>
          <ac:spMkLst>
            <pc:docMk/>
            <pc:sldMk cId="2284116700" sldId="664"/>
            <ac:spMk id="8" creationId="{00000000-0000-0000-0000-000000000000}"/>
          </ac:spMkLst>
        </pc:spChg>
        <pc:spChg chg="add mod">
          <ac:chgData name="Nathan Morrison" userId="a8088875ec538e5b" providerId="LiveId" clId="{10F64AEC-59CF-47AC-9D94-8C01D2D4FCDB}" dt="2021-03-05T18:33:10.717" v="977" actId="207"/>
          <ac:spMkLst>
            <pc:docMk/>
            <pc:sldMk cId="2284116700" sldId="664"/>
            <ac:spMk id="9" creationId="{1C4DF244-07E8-46B3-8071-849419FD8E82}"/>
          </ac:spMkLst>
        </pc:spChg>
        <pc:spChg chg="mod">
          <ac:chgData name="Nathan Morrison" userId="a8088875ec538e5b" providerId="LiveId" clId="{10F64AEC-59CF-47AC-9D94-8C01D2D4FCDB}" dt="2021-03-05T18:33:16.245" v="978" actId="207"/>
          <ac:spMkLst>
            <pc:docMk/>
            <pc:sldMk cId="2284116700" sldId="664"/>
            <ac:spMk id="10" creationId="{40E02A95-8F08-4659-97BD-72FB439CB07B}"/>
          </ac:spMkLst>
        </pc:spChg>
        <pc:spChg chg="del mod ord">
          <ac:chgData name="Nathan Morrison" userId="a8088875ec538e5b" providerId="LiveId" clId="{10F64AEC-59CF-47AC-9D94-8C01D2D4FCDB}" dt="2021-03-05T18:33:48.396" v="983" actId="21"/>
          <ac:spMkLst>
            <pc:docMk/>
            <pc:sldMk cId="2284116700" sldId="664"/>
            <ac:spMk id="11" creationId="{0C826FA3-0581-473C-BE18-2AAE6E1E1790}"/>
          </ac:spMkLst>
        </pc:spChg>
        <pc:spChg chg="add mod">
          <ac:chgData name="Nathan Morrison" userId="a8088875ec538e5b" providerId="LiveId" clId="{10F64AEC-59CF-47AC-9D94-8C01D2D4FCDB}" dt="2021-03-05T18:33:38.108" v="982" actId="14100"/>
          <ac:spMkLst>
            <pc:docMk/>
            <pc:sldMk cId="2284116700" sldId="664"/>
            <ac:spMk id="12" creationId="{665D4EAE-28B2-48EC-A173-837164B911ED}"/>
          </ac:spMkLst>
        </pc:spChg>
        <pc:spChg chg="add mod">
          <ac:chgData name="Nathan Morrison" userId="a8088875ec538e5b" providerId="LiveId" clId="{10F64AEC-59CF-47AC-9D94-8C01D2D4FCDB}" dt="2021-03-05T18:33:50.053" v="984"/>
          <ac:spMkLst>
            <pc:docMk/>
            <pc:sldMk cId="2284116700" sldId="664"/>
            <ac:spMk id="13" creationId="{DD761D34-4732-4098-9654-3D3D7D2A3176}"/>
          </ac:spMkLst>
        </pc:spChg>
        <pc:spChg chg="del">
          <ac:chgData name="Nathan Morrison" userId="a8088875ec538e5b" providerId="LiveId" clId="{10F64AEC-59CF-47AC-9D94-8C01D2D4FCDB}" dt="2021-03-04T21:26:06.005" v="212" actId="21"/>
          <ac:spMkLst>
            <pc:docMk/>
            <pc:sldMk cId="2284116700" sldId="664"/>
            <ac:spMk id="226308" creationId="{00000000-0000-0000-0000-000000000000}"/>
          </ac:spMkLst>
        </pc:spChg>
        <pc:picChg chg="add mod">
          <ac:chgData name="Nathan Morrison" userId="a8088875ec538e5b" providerId="LiveId" clId="{10F64AEC-59CF-47AC-9D94-8C01D2D4FCDB}" dt="2021-03-04T21:27:41.026" v="226" actId="1076"/>
          <ac:picMkLst>
            <pc:docMk/>
            <pc:sldMk cId="2284116700" sldId="664"/>
            <ac:picMk id="3" creationId="{76E2C79C-4B32-49D3-8C08-718A57B08B3E}"/>
          </ac:picMkLst>
        </pc:picChg>
      </pc:sldChg>
      <pc:sldChg chg="addSp modSp new modAnim">
        <pc:chgData name="Nathan Morrison" userId="a8088875ec538e5b" providerId="LiveId" clId="{10F64AEC-59CF-47AC-9D94-8C01D2D4FCDB}" dt="2021-03-04T22:19:31.850" v="880"/>
        <pc:sldMkLst>
          <pc:docMk/>
          <pc:sldMk cId="1026208916" sldId="665"/>
        </pc:sldMkLst>
        <pc:spChg chg="add mod">
          <ac:chgData name="Nathan Morrison" userId="a8088875ec538e5b" providerId="LiveId" clId="{10F64AEC-59CF-47AC-9D94-8C01D2D4FCDB}" dt="2021-03-04T22:19:31.850" v="880"/>
          <ac:spMkLst>
            <pc:docMk/>
            <pc:sldMk cId="1026208916" sldId="665"/>
            <ac:spMk id="7" creationId="{817E6667-7DA2-403E-BD90-498F8D375024}"/>
          </ac:spMkLst>
        </pc:spChg>
        <pc:spChg chg="add mod">
          <ac:chgData name="Nathan Morrison" userId="a8088875ec538e5b" providerId="LiveId" clId="{10F64AEC-59CF-47AC-9D94-8C01D2D4FCDB}" dt="2021-03-04T22:19:31.850" v="880"/>
          <ac:spMkLst>
            <pc:docMk/>
            <pc:sldMk cId="1026208916" sldId="665"/>
            <ac:spMk id="8" creationId="{5FCEA374-F5F3-44EC-9D3B-E615EB88A651}"/>
          </ac:spMkLst>
        </pc:spChg>
        <pc:spChg chg="add mod">
          <ac:chgData name="Nathan Morrison" userId="a8088875ec538e5b" providerId="LiveId" clId="{10F64AEC-59CF-47AC-9D94-8C01D2D4FCDB}" dt="2021-03-04T22:19:31.850" v="880"/>
          <ac:spMkLst>
            <pc:docMk/>
            <pc:sldMk cId="1026208916" sldId="665"/>
            <ac:spMk id="9" creationId="{E7A73083-10F0-4419-A25A-45DDE6C36758}"/>
          </ac:spMkLst>
        </pc:spChg>
        <pc:spChg chg="add mod">
          <ac:chgData name="Nathan Morrison" userId="a8088875ec538e5b" providerId="LiveId" clId="{10F64AEC-59CF-47AC-9D94-8C01D2D4FCDB}" dt="2021-03-04T22:19:31.850" v="880"/>
          <ac:spMkLst>
            <pc:docMk/>
            <pc:sldMk cId="1026208916" sldId="665"/>
            <ac:spMk id="10" creationId="{25420DA2-33DA-41FC-A600-40FE169E1234}"/>
          </ac:spMkLst>
        </pc:spChg>
        <pc:spChg chg="add mod">
          <ac:chgData name="Nathan Morrison" userId="a8088875ec538e5b" providerId="LiveId" clId="{10F64AEC-59CF-47AC-9D94-8C01D2D4FCDB}" dt="2021-03-04T22:19:31.850" v="880"/>
          <ac:spMkLst>
            <pc:docMk/>
            <pc:sldMk cId="1026208916" sldId="665"/>
            <ac:spMk id="11" creationId="{72CE2BCE-DF17-4954-9E48-17B4CDA3450F}"/>
          </ac:spMkLst>
        </pc:spChg>
        <pc:spChg chg="add mod">
          <ac:chgData name="Nathan Morrison" userId="a8088875ec538e5b" providerId="LiveId" clId="{10F64AEC-59CF-47AC-9D94-8C01D2D4FCDB}" dt="2021-03-04T22:19:31.850" v="880"/>
          <ac:spMkLst>
            <pc:docMk/>
            <pc:sldMk cId="1026208916" sldId="665"/>
            <ac:spMk id="12" creationId="{6897C901-7898-4553-9D6C-75F4DCB7D446}"/>
          </ac:spMkLst>
        </pc:spChg>
        <pc:spChg chg="add mod">
          <ac:chgData name="Nathan Morrison" userId="a8088875ec538e5b" providerId="LiveId" clId="{10F64AEC-59CF-47AC-9D94-8C01D2D4FCDB}" dt="2021-03-04T22:19:31.850" v="880"/>
          <ac:spMkLst>
            <pc:docMk/>
            <pc:sldMk cId="1026208916" sldId="665"/>
            <ac:spMk id="13" creationId="{9C00163C-EB12-4058-AFDB-EE4251950638}"/>
          </ac:spMkLst>
        </pc:spChg>
        <pc:spChg chg="add mod">
          <ac:chgData name="Nathan Morrison" userId="a8088875ec538e5b" providerId="LiveId" clId="{10F64AEC-59CF-47AC-9D94-8C01D2D4FCDB}" dt="2021-03-04T22:19:31.850" v="880"/>
          <ac:spMkLst>
            <pc:docMk/>
            <pc:sldMk cId="1026208916" sldId="665"/>
            <ac:spMk id="14" creationId="{F807698A-F506-4B32-BD86-769DCCB3BE10}"/>
          </ac:spMkLst>
        </pc:spChg>
        <pc:spChg chg="add mod">
          <ac:chgData name="Nathan Morrison" userId="a8088875ec538e5b" providerId="LiveId" clId="{10F64AEC-59CF-47AC-9D94-8C01D2D4FCDB}" dt="2021-03-04T22:19:31.850" v="880"/>
          <ac:spMkLst>
            <pc:docMk/>
            <pc:sldMk cId="1026208916" sldId="665"/>
            <ac:spMk id="15" creationId="{D0B0674E-B695-4128-8FA1-B07DD0C603E8}"/>
          </ac:spMkLst>
        </pc:spChg>
        <pc:spChg chg="add mod">
          <ac:chgData name="Nathan Morrison" userId="a8088875ec538e5b" providerId="LiveId" clId="{10F64AEC-59CF-47AC-9D94-8C01D2D4FCDB}" dt="2021-03-04T22:19:31.850" v="880"/>
          <ac:spMkLst>
            <pc:docMk/>
            <pc:sldMk cId="1026208916" sldId="665"/>
            <ac:spMk id="16" creationId="{F71770C9-8904-42C6-9512-B56B26E16E95}"/>
          </ac:spMkLst>
        </pc:spChg>
        <pc:spChg chg="add mod">
          <ac:chgData name="Nathan Morrison" userId="a8088875ec538e5b" providerId="LiveId" clId="{10F64AEC-59CF-47AC-9D94-8C01D2D4FCDB}" dt="2021-03-04T22:19:31.850" v="880"/>
          <ac:spMkLst>
            <pc:docMk/>
            <pc:sldMk cId="1026208916" sldId="665"/>
            <ac:spMk id="17" creationId="{9F150BC9-D56D-4098-9D86-62047855789C}"/>
          </ac:spMkLst>
        </pc:spChg>
        <pc:spChg chg="add mod">
          <ac:chgData name="Nathan Morrison" userId="a8088875ec538e5b" providerId="LiveId" clId="{10F64AEC-59CF-47AC-9D94-8C01D2D4FCDB}" dt="2021-03-04T22:19:31.850" v="880"/>
          <ac:spMkLst>
            <pc:docMk/>
            <pc:sldMk cId="1026208916" sldId="665"/>
            <ac:spMk id="18" creationId="{731FDFCE-0AE6-496B-A023-E805B22E9BAA}"/>
          </ac:spMkLst>
        </pc:spChg>
        <pc:spChg chg="add mod">
          <ac:chgData name="Nathan Morrison" userId="a8088875ec538e5b" providerId="LiveId" clId="{10F64AEC-59CF-47AC-9D94-8C01D2D4FCDB}" dt="2021-03-04T22:19:31.850" v="880"/>
          <ac:spMkLst>
            <pc:docMk/>
            <pc:sldMk cId="1026208916" sldId="665"/>
            <ac:spMk id="19" creationId="{CF082B99-E099-4EFD-832F-D6A39262C8F1}"/>
          </ac:spMkLst>
        </pc:spChg>
        <pc:spChg chg="add mod">
          <ac:chgData name="Nathan Morrison" userId="a8088875ec538e5b" providerId="LiveId" clId="{10F64AEC-59CF-47AC-9D94-8C01D2D4FCDB}" dt="2021-03-04T22:19:31.850" v="880"/>
          <ac:spMkLst>
            <pc:docMk/>
            <pc:sldMk cId="1026208916" sldId="665"/>
            <ac:spMk id="20" creationId="{8ADAD086-736E-466F-8668-86C7F1A9971C}"/>
          </ac:spMkLst>
        </pc:spChg>
        <pc:spChg chg="add mod">
          <ac:chgData name="Nathan Morrison" userId="a8088875ec538e5b" providerId="LiveId" clId="{10F64AEC-59CF-47AC-9D94-8C01D2D4FCDB}" dt="2021-03-04T22:19:31.850" v="880"/>
          <ac:spMkLst>
            <pc:docMk/>
            <pc:sldMk cId="1026208916" sldId="665"/>
            <ac:spMk id="21" creationId="{257BFB72-31D7-4A0F-A175-AB47AC722A75}"/>
          </ac:spMkLst>
        </pc:spChg>
        <pc:spChg chg="add mod">
          <ac:chgData name="Nathan Morrison" userId="a8088875ec538e5b" providerId="LiveId" clId="{10F64AEC-59CF-47AC-9D94-8C01D2D4FCDB}" dt="2021-03-04T22:19:31.850" v="880"/>
          <ac:spMkLst>
            <pc:docMk/>
            <pc:sldMk cId="1026208916" sldId="665"/>
            <ac:spMk id="22" creationId="{CBA7AAC7-10E1-41A4-B5EA-D8D2655E7D75}"/>
          </ac:spMkLst>
        </pc:spChg>
        <pc:spChg chg="add mod">
          <ac:chgData name="Nathan Morrison" userId="a8088875ec538e5b" providerId="LiveId" clId="{10F64AEC-59CF-47AC-9D94-8C01D2D4FCDB}" dt="2021-03-04T22:19:31.850" v="880"/>
          <ac:spMkLst>
            <pc:docMk/>
            <pc:sldMk cId="1026208916" sldId="665"/>
            <ac:spMk id="23" creationId="{9BE6B111-134B-41EB-88B5-FF6B91E3F4F9}"/>
          </ac:spMkLst>
        </pc:spChg>
        <pc:spChg chg="add mod">
          <ac:chgData name="Nathan Morrison" userId="a8088875ec538e5b" providerId="LiveId" clId="{10F64AEC-59CF-47AC-9D94-8C01D2D4FCDB}" dt="2021-03-04T22:19:31.850" v="880"/>
          <ac:spMkLst>
            <pc:docMk/>
            <pc:sldMk cId="1026208916" sldId="665"/>
            <ac:spMk id="24" creationId="{0CC6B025-3D32-43DA-8FCF-0B40A37CCAC1}"/>
          </ac:spMkLst>
        </pc:spChg>
        <pc:spChg chg="add mod">
          <ac:chgData name="Nathan Morrison" userId="a8088875ec538e5b" providerId="LiveId" clId="{10F64AEC-59CF-47AC-9D94-8C01D2D4FCDB}" dt="2021-03-04T22:19:31.850" v="880"/>
          <ac:spMkLst>
            <pc:docMk/>
            <pc:sldMk cId="1026208916" sldId="665"/>
            <ac:spMk id="25" creationId="{D41903B6-51D6-4ED2-9090-B224F7C3E798}"/>
          </ac:spMkLst>
        </pc:spChg>
        <pc:spChg chg="add mod">
          <ac:chgData name="Nathan Morrison" userId="a8088875ec538e5b" providerId="LiveId" clId="{10F64AEC-59CF-47AC-9D94-8C01D2D4FCDB}" dt="2021-03-04T22:19:31.850" v="880"/>
          <ac:spMkLst>
            <pc:docMk/>
            <pc:sldMk cId="1026208916" sldId="665"/>
            <ac:spMk id="26" creationId="{7D7CA163-CA28-495C-A617-D142C68929E5}"/>
          </ac:spMkLst>
        </pc:spChg>
        <pc:spChg chg="add mod">
          <ac:chgData name="Nathan Morrison" userId="a8088875ec538e5b" providerId="LiveId" clId="{10F64AEC-59CF-47AC-9D94-8C01D2D4FCDB}" dt="2021-03-04T22:19:31.850" v="880"/>
          <ac:spMkLst>
            <pc:docMk/>
            <pc:sldMk cId="1026208916" sldId="665"/>
            <ac:spMk id="27" creationId="{EEF7AC00-21F4-4C61-9787-B7652E75BD29}"/>
          </ac:spMkLst>
        </pc:spChg>
        <pc:spChg chg="add mod">
          <ac:chgData name="Nathan Morrison" userId="a8088875ec538e5b" providerId="LiveId" clId="{10F64AEC-59CF-47AC-9D94-8C01D2D4FCDB}" dt="2021-03-04T22:19:31.850" v="880"/>
          <ac:spMkLst>
            <pc:docMk/>
            <pc:sldMk cId="1026208916" sldId="665"/>
            <ac:spMk id="28" creationId="{1B485A2B-429F-4402-84FC-003FB1E2EAC0}"/>
          </ac:spMkLst>
        </pc:spChg>
        <pc:spChg chg="add mod">
          <ac:chgData name="Nathan Morrison" userId="a8088875ec538e5b" providerId="LiveId" clId="{10F64AEC-59CF-47AC-9D94-8C01D2D4FCDB}" dt="2021-03-04T22:19:31.850" v="880"/>
          <ac:spMkLst>
            <pc:docMk/>
            <pc:sldMk cId="1026208916" sldId="665"/>
            <ac:spMk id="29" creationId="{10468148-DFB2-48EF-805F-0B47924CFE70}"/>
          </ac:spMkLst>
        </pc:spChg>
        <pc:spChg chg="add mod">
          <ac:chgData name="Nathan Morrison" userId="a8088875ec538e5b" providerId="LiveId" clId="{10F64AEC-59CF-47AC-9D94-8C01D2D4FCDB}" dt="2021-03-04T22:19:31.850" v="880"/>
          <ac:spMkLst>
            <pc:docMk/>
            <pc:sldMk cId="1026208916" sldId="665"/>
            <ac:spMk id="30" creationId="{87E53603-DD1D-4840-9A9D-84D32237A26F}"/>
          </ac:spMkLst>
        </pc:spChg>
        <pc:spChg chg="add mod">
          <ac:chgData name="Nathan Morrison" userId="a8088875ec538e5b" providerId="LiveId" clId="{10F64AEC-59CF-47AC-9D94-8C01D2D4FCDB}" dt="2021-03-04T22:19:31.850" v="880"/>
          <ac:spMkLst>
            <pc:docMk/>
            <pc:sldMk cId="1026208916" sldId="665"/>
            <ac:spMk id="31" creationId="{9AE5F1AF-3578-4105-B6F9-070865478631}"/>
          </ac:spMkLst>
        </pc:spChg>
        <pc:spChg chg="add mod">
          <ac:chgData name="Nathan Morrison" userId="a8088875ec538e5b" providerId="LiveId" clId="{10F64AEC-59CF-47AC-9D94-8C01D2D4FCDB}" dt="2021-03-04T22:19:31.850" v="880"/>
          <ac:spMkLst>
            <pc:docMk/>
            <pc:sldMk cId="1026208916" sldId="665"/>
            <ac:spMk id="32" creationId="{6DC4CADF-8EFD-47B5-9AA3-7F6C6227A31D}"/>
          </ac:spMkLst>
        </pc:spChg>
        <pc:spChg chg="add mod">
          <ac:chgData name="Nathan Morrison" userId="a8088875ec538e5b" providerId="LiveId" clId="{10F64AEC-59CF-47AC-9D94-8C01D2D4FCDB}" dt="2021-03-04T22:19:31.850" v="880"/>
          <ac:spMkLst>
            <pc:docMk/>
            <pc:sldMk cId="1026208916" sldId="665"/>
            <ac:spMk id="33" creationId="{E0010F33-4BEB-4E18-9413-2E40524EFB53}"/>
          </ac:spMkLst>
        </pc:spChg>
        <pc:spChg chg="add mod">
          <ac:chgData name="Nathan Morrison" userId="a8088875ec538e5b" providerId="LiveId" clId="{10F64AEC-59CF-47AC-9D94-8C01D2D4FCDB}" dt="2021-03-04T22:19:31.850" v="880"/>
          <ac:spMkLst>
            <pc:docMk/>
            <pc:sldMk cId="1026208916" sldId="665"/>
            <ac:spMk id="34" creationId="{1133C7F0-5341-4190-9CEB-E2F91013E972}"/>
          </ac:spMkLst>
        </pc:spChg>
        <pc:spChg chg="add mod">
          <ac:chgData name="Nathan Morrison" userId="a8088875ec538e5b" providerId="LiveId" clId="{10F64AEC-59CF-47AC-9D94-8C01D2D4FCDB}" dt="2021-03-04T22:19:31.850" v="880"/>
          <ac:spMkLst>
            <pc:docMk/>
            <pc:sldMk cId="1026208916" sldId="665"/>
            <ac:spMk id="35" creationId="{FFB7B888-FF0F-4B6E-B455-5CDD6E238C2B}"/>
          </ac:spMkLst>
        </pc:spChg>
        <pc:spChg chg="add mod">
          <ac:chgData name="Nathan Morrison" userId="a8088875ec538e5b" providerId="LiveId" clId="{10F64AEC-59CF-47AC-9D94-8C01D2D4FCDB}" dt="2021-03-04T22:19:31.850" v="880"/>
          <ac:spMkLst>
            <pc:docMk/>
            <pc:sldMk cId="1026208916" sldId="665"/>
            <ac:spMk id="36" creationId="{D19D637E-40E0-4359-AD1F-A30954505310}"/>
          </ac:spMkLst>
        </pc:spChg>
        <pc:spChg chg="add mod">
          <ac:chgData name="Nathan Morrison" userId="a8088875ec538e5b" providerId="LiveId" clId="{10F64AEC-59CF-47AC-9D94-8C01D2D4FCDB}" dt="2021-03-04T22:19:31.850" v="880"/>
          <ac:spMkLst>
            <pc:docMk/>
            <pc:sldMk cId="1026208916" sldId="665"/>
            <ac:spMk id="37" creationId="{EDCD99CA-0137-449C-8BFB-AA3A5FF9C11F}"/>
          </ac:spMkLst>
        </pc:spChg>
        <pc:spChg chg="add mod">
          <ac:chgData name="Nathan Morrison" userId="a8088875ec538e5b" providerId="LiveId" clId="{10F64AEC-59CF-47AC-9D94-8C01D2D4FCDB}" dt="2021-03-04T22:19:31.850" v="880"/>
          <ac:spMkLst>
            <pc:docMk/>
            <pc:sldMk cId="1026208916" sldId="665"/>
            <ac:spMk id="38" creationId="{B0A943AF-20A8-4762-8D3F-CEE138FD8F00}"/>
          </ac:spMkLst>
        </pc:spChg>
        <pc:graphicFrameChg chg="add mod">
          <ac:chgData name="Nathan Morrison" userId="a8088875ec538e5b" providerId="LiveId" clId="{10F64AEC-59CF-47AC-9D94-8C01D2D4FCDB}" dt="2021-03-04T22:19:31.850" v="880"/>
          <ac:graphicFrameMkLst>
            <pc:docMk/>
            <pc:sldMk cId="1026208916" sldId="665"/>
            <ac:graphicFrameMk id="6" creationId="{C8328E6D-F6B4-412A-B164-0BEB462C06A5}"/>
          </ac:graphicFrameMkLst>
        </pc:graphicFrameChg>
      </pc:sldChg>
    </pc:docChg>
  </pc:docChgLst>
  <pc:docChgLst>
    <pc:chgData name="Nathan Morrison" userId="a8088875ec538e5b" providerId="LiveId" clId="{923E24FB-D734-4FDC-936A-9CB5BBCDAA71}"/>
    <pc:docChg chg="undo custSel addSld delSld modSld modNotesMaster modHandout">
      <pc:chgData name="Nathan Morrison" userId="a8088875ec538e5b" providerId="LiveId" clId="{923E24FB-D734-4FDC-936A-9CB5BBCDAA71}" dt="2021-04-29T20:23:45.069" v="3889" actId="20577"/>
      <pc:docMkLst>
        <pc:docMk/>
      </pc:docMkLst>
      <pc:sldChg chg="addSp delSp modSp mod modNotesTx">
        <pc:chgData name="Nathan Morrison" userId="a8088875ec538e5b" providerId="LiveId" clId="{923E24FB-D734-4FDC-936A-9CB5BBCDAA71}" dt="2021-04-29T18:13:11.374" v="3513" actId="1076"/>
        <pc:sldMkLst>
          <pc:docMk/>
          <pc:sldMk cId="0" sldId="256"/>
        </pc:sldMkLst>
        <pc:spChg chg="del">
          <ac:chgData name="Nathan Morrison" userId="a8088875ec538e5b" providerId="LiveId" clId="{923E24FB-D734-4FDC-936A-9CB5BBCDAA71}" dt="2021-04-28T18:51:38.845" v="759" actId="21"/>
          <ac:spMkLst>
            <pc:docMk/>
            <pc:sldMk cId="0" sldId="256"/>
            <ac:spMk id="2" creationId="{11382C2D-E93E-4DE6-AAFA-205FC8076569}"/>
          </ac:spMkLst>
        </pc:spChg>
        <pc:spChg chg="del">
          <ac:chgData name="Nathan Morrison" userId="a8088875ec538e5b" providerId="LiveId" clId="{923E24FB-D734-4FDC-936A-9CB5BBCDAA71}" dt="2021-04-27T19:38:42.972" v="32" actId="478"/>
          <ac:spMkLst>
            <pc:docMk/>
            <pc:sldMk cId="0" sldId="256"/>
            <ac:spMk id="7" creationId="{DAA6A1F5-CF16-4105-84B1-FAE213881722}"/>
          </ac:spMkLst>
        </pc:spChg>
        <pc:spChg chg="mod">
          <ac:chgData name="Nathan Morrison" userId="a8088875ec538e5b" providerId="LiveId" clId="{923E24FB-D734-4FDC-936A-9CB5BBCDAA71}" dt="2021-04-29T18:10:58.564" v="3498" actId="1076"/>
          <ac:spMkLst>
            <pc:docMk/>
            <pc:sldMk cId="0" sldId="256"/>
            <ac:spMk id="2060" creationId="{00000000-0000-0000-0000-000000000000}"/>
          </ac:spMkLst>
        </pc:spChg>
        <pc:picChg chg="add mod">
          <ac:chgData name="Nathan Morrison" userId="a8088875ec538e5b" providerId="LiveId" clId="{923E24FB-D734-4FDC-936A-9CB5BBCDAA71}" dt="2021-04-29T18:13:11.374" v="3513" actId="1076"/>
          <ac:picMkLst>
            <pc:docMk/>
            <pc:sldMk cId="0" sldId="256"/>
            <ac:picMk id="3" creationId="{BF9FBD5E-55E3-4A60-B72A-2BC35C271597}"/>
          </ac:picMkLst>
        </pc:picChg>
        <pc:picChg chg="del">
          <ac:chgData name="Nathan Morrison" userId="a8088875ec538e5b" providerId="LiveId" clId="{923E24FB-D734-4FDC-936A-9CB5BBCDAA71}" dt="2021-04-27T19:38:40.307" v="30" actId="478"/>
          <ac:picMkLst>
            <pc:docMk/>
            <pc:sldMk cId="0" sldId="256"/>
            <ac:picMk id="4" creationId="{064BD4E2-FD7F-4A89-B263-086FB1AAD9EC}"/>
          </ac:picMkLst>
        </pc:picChg>
        <pc:picChg chg="del">
          <ac:chgData name="Nathan Morrison" userId="a8088875ec538e5b" providerId="LiveId" clId="{923E24FB-D734-4FDC-936A-9CB5BBCDAA71}" dt="2021-04-27T19:38:40.972" v="31" actId="478"/>
          <ac:picMkLst>
            <pc:docMk/>
            <pc:sldMk cId="0" sldId="256"/>
            <ac:picMk id="6" creationId="{59CA6224-98C6-4634-AB4D-BCA15C6B58B3}"/>
          </ac:picMkLst>
        </pc:picChg>
      </pc:sldChg>
      <pc:sldChg chg="modSp add mod">
        <pc:chgData name="Nathan Morrison" userId="a8088875ec538e5b" providerId="LiveId" clId="{923E24FB-D734-4FDC-936A-9CB5BBCDAA71}" dt="2021-04-28T20:38:00.858" v="3361" actId="1076"/>
        <pc:sldMkLst>
          <pc:docMk/>
          <pc:sldMk cId="2640807785" sldId="423"/>
        </pc:sldMkLst>
        <pc:spChg chg="mod">
          <ac:chgData name="Nathan Morrison" userId="a8088875ec538e5b" providerId="LiveId" clId="{923E24FB-D734-4FDC-936A-9CB5BBCDAA71}" dt="2021-04-28T19:57:35.520" v="2161" actId="120"/>
          <ac:spMkLst>
            <pc:docMk/>
            <pc:sldMk cId="2640807785" sldId="423"/>
            <ac:spMk id="8" creationId="{00000000-0000-0000-0000-000000000000}"/>
          </ac:spMkLst>
        </pc:spChg>
        <pc:spChg chg="mod">
          <ac:chgData name="Nathan Morrison" userId="a8088875ec538e5b" providerId="LiveId" clId="{923E24FB-D734-4FDC-936A-9CB5BBCDAA71}" dt="2021-04-28T20:38:00.858" v="3361" actId="1076"/>
          <ac:spMkLst>
            <pc:docMk/>
            <pc:sldMk cId="2640807785" sldId="423"/>
            <ac:spMk id="9" creationId="{00000000-0000-0000-0000-000000000000}"/>
          </ac:spMkLst>
        </pc:spChg>
        <pc:picChg chg="mod">
          <ac:chgData name="Nathan Morrison" userId="a8088875ec538e5b" providerId="LiveId" clId="{923E24FB-D734-4FDC-936A-9CB5BBCDAA71}" dt="2021-04-28T20:35:56.724" v="3201" actId="1076"/>
          <ac:picMkLst>
            <pc:docMk/>
            <pc:sldMk cId="2640807785" sldId="423"/>
            <ac:picMk id="25" creationId="{5525DE32-025D-4DE6-90BA-05915B0947BD}"/>
          </ac:picMkLst>
        </pc:picChg>
      </pc:sldChg>
      <pc:sldChg chg="delSp modSp add mod delAnim modAnim modNotesTx">
        <pc:chgData name="Nathan Morrison" userId="a8088875ec538e5b" providerId="LiveId" clId="{923E24FB-D734-4FDC-936A-9CB5BBCDAA71}" dt="2021-04-28T18:54:55.152" v="789" actId="1076"/>
        <pc:sldMkLst>
          <pc:docMk/>
          <pc:sldMk cId="2005113639" sldId="452"/>
        </pc:sldMkLst>
        <pc:spChg chg="mod">
          <ac:chgData name="Nathan Morrison" userId="a8088875ec538e5b" providerId="LiveId" clId="{923E24FB-D734-4FDC-936A-9CB5BBCDAA71}" dt="2021-04-28T18:54:55.152" v="789" actId="1076"/>
          <ac:spMkLst>
            <pc:docMk/>
            <pc:sldMk cId="2005113639" sldId="452"/>
            <ac:spMk id="6" creationId="{0EEE954D-C266-4C3C-B0C1-5007BB05B258}"/>
          </ac:spMkLst>
        </pc:spChg>
        <pc:spChg chg="mod">
          <ac:chgData name="Nathan Morrison" userId="a8088875ec538e5b" providerId="LiveId" clId="{923E24FB-D734-4FDC-936A-9CB5BBCDAA71}" dt="2021-04-28T18:42:51.108" v="127" actId="1076"/>
          <ac:spMkLst>
            <pc:docMk/>
            <pc:sldMk cId="2005113639" sldId="452"/>
            <ac:spMk id="8" creationId="{00000000-0000-0000-0000-000000000000}"/>
          </ac:spMkLst>
        </pc:spChg>
        <pc:spChg chg="del mod">
          <ac:chgData name="Nathan Morrison" userId="a8088875ec538e5b" providerId="LiveId" clId="{923E24FB-D734-4FDC-936A-9CB5BBCDAA71}" dt="2021-04-28T18:42:29.376" v="124" actId="21"/>
          <ac:spMkLst>
            <pc:docMk/>
            <pc:sldMk cId="2005113639" sldId="452"/>
            <ac:spMk id="10" creationId="{AE6DFDF5-F193-4D87-A874-5471D7CF6B4B}"/>
          </ac:spMkLst>
        </pc:spChg>
        <pc:spChg chg="mod">
          <ac:chgData name="Nathan Morrison" userId="a8088875ec538e5b" providerId="LiveId" clId="{923E24FB-D734-4FDC-936A-9CB5BBCDAA71}" dt="2021-04-28T18:40:54.829" v="74" actId="20577"/>
          <ac:spMkLst>
            <pc:docMk/>
            <pc:sldMk cId="2005113639" sldId="452"/>
            <ac:spMk id="226306" creationId="{00000000-0000-0000-0000-000000000000}"/>
          </ac:spMkLst>
        </pc:spChg>
        <pc:picChg chg="del mod">
          <ac:chgData name="Nathan Morrison" userId="a8088875ec538e5b" providerId="LiveId" clId="{923E24FB-D734-4FDC-936A-9CB5BBCDAA71}" dt="2021-04-28T18:41:11.164" v="78" actId="478"/>
          <ac:picMkLst>
            <pc:docMk/>
            <pc:sldMk cId="2005113639" sldId="452"/>
            <ac:picMk id="3" creationId="{7820E599-D721-4E5B-A6F1-EE2DB202B6DA}"/>
          </ac:picMkLst>
        </pc:picChg>
      </pc:sldChg>
      <pc:sldChg chg="delSp modNotes">
        <pc:chgData name="Nathan Morrison" userId="a8088875ec538e5b" providerId="LiveId" clId="{923E24FB-D734-4FDC-936A-9CB5BBCDAA71}" dt="2021-04-29T18:17:43.535" v="3522"/>
        <pc:sldMkLst>
          <pc:docMk/>
          <pc:sldMk cId="4115565408" sldId="649"/>
        </pc:sldMkLst>
        <pc:spChg chg="del">
          <ac:chgData name="Nathan Morrison" userId="a8088875ec538e5b" providerId="LiveId" clId="{923E24FB-D734-4FDC-936A-9CB5BBCDAA71}" dt="2021-04-28T04:39:01.485" v="50" actId="21"/>
          <ac:spMkLst>
            <pc:docMk/>
            <pc:sldMk cId="4115565408" sldId="649"/>
            <ac:spMk id="2" creationId="{0BA35898-CFF6-4263-95BB-C0BB7CFABE6C}"/>
          </ac:spMkLst>
        </pc:spChg>
      </pc:sldChg>
      <pc:sldChg chg="del">
        <pc:chgData name="Nathan Morrison" userId="a8088875ec538e5b" providerId="LiveId" clId="{923E24FB-D734-4FDC-936A-9CB5BBCDAA71}" dt="2021-04-28T20:36:06.715" v="3204" actId="47"/>
        <pc:sldMkLst>
          <pc:docMk/>
          <pc:sldMk cId="4268477927" sldId="651"/>
        </pc:sldMkLst>
      </pc:sldChg>
      <pc:sldChg chg="del">
        <pc:chgData name="Nathan Morrison" userId="a8088875ec538e5b" providerId="LiveId" clId="{923E24FB-D734-4FDC-936A-9CB5BBCDAA71}" dt="2021-04-28T20:36:07.907" v="3205" actId="47"/>
        <pc:sldMkLst>
          <pc:docMk/>
          <pc:sldMk cId="3914803067" sldId="655"/>
        </pc:sldMkLst>
      </pc:sldChg>
      <pc:sldChg chg="del">
        <pc:chgData name="Nathan Morrison" userId="a8088875ec538e5b" providerId="LiveId" clId="{923E24FB-D734-4FDC-936A-9CB5BBCDAA71}" dt="2021-04-28T20:36:12.731" v="3208" actId="47"/>
        <pc:sldMkLst>
          <pc:docMk/>
          <pc:sldMk cId="2602705939" sldId="656"/>
        </pc:sldMkLst>
      </pc:sldChg>
      <pc:sldChg chg="del">
        <pc:chgData name="Nathan Morrison" userId="a8088875ec538e5b" providerId="LiveId" clId="{923E24FB-D734-4FDC-936A-9CB5BBCDAA71}" dt="2021-04-28T20:36:13.575" v="3210" actId="47"/>
        <pc:sldMkLst>
          <pc:docMk/>
          <pc:sldMk cId="1226765525" sldId="658"/>
        </pc:sldMkLst>
      </pc:sldChg>
      <pc:sldChg chg="del">
        <pc:chgData name="Nathan Morrison" userId="a8088875ec538e5b" providerId="LiveId" clId="{923E24FB-D734-4FDC-936A-9CB5BBCDAA71}" dt="2021-04-28T20:36:14.169" v="3211" actId="47"/>
        <pc:sldMkLst>
          <pc:docMk/>
          <pc:sldMk cId="2704972001" sldId="659"/>
        </pc:sldMkLst>
      </pc:sldChg>
      <pc:sldChg chg="del">
        <pc:chgData name="Nathan Morrison" userId="a8088875ec538e5b" providerId="LiveId" clId="{923E24FB-D734-4FDC-936A-9CB5BBCDAA71}" dt="2021-04-28T20:36:12.169" v="3207" actId="47"/>
        <pc:sldMkLst>
          <pc:docMk/>
          <pc:sldMk cId="3881325531" sldId="660"/>
        </pc:sldMkLst>
      </pc:sldChg>
      <pc:sldChg chg="addSp delSp modSp mod modAnim modNotesTx">
        <pc:chgData name="Nathan Morrison" userId="a8088875ec538e5b" providerId="LiveId" clId="{923E24FB-D734-4FDC-936A-9CB5BBCDAA71}" dt="2021-04-29T18:14:22.100" v="3521" actId="6549"/>
        <pc:sldMkLst>
          <pc:docMk/>
          <pc:sldMk cId="1438858098" sldId="662"/>
        </pc:sldMkLst>
        <pc:spChg chg="mod">
          <ac:chgData name="Nathan Morrison" userId="a8088875ec538e5b" providerId="LiveId" clId="{923E24FB-D734-4FDC-936A-9CB5BBCDAA71}" dt="2021-04-29T18:14:22.100" v="3521" actId="6549"/>
          <ac:spMkLst>
            <pc:docMk/>
            <pc:sldMk cId="1438858098" sldId="662"/>
            <ac:spMk id="2" creationId="{C7E27087-133A-4D5B-A3AB-371CFE81D76F}"/>
          </ac:spMkLst>
        </pc:spChg>
        <pc:spChg chg="mod">
          <ac:chgData name="Nathan Morrison" userId="a8088875ec538e5b" providerId="LiveId" clId="{923E24FB-D734-4FDC-936A-9CB5BBCDAA71}" dt="2021-04-28T19:04:30.345" v="1028" actId="5793"/>
          <ac:spMkLst>
            <pc:docMk/>
            <pc:sldMk cId="1438858098" sldId="662"/>
            <ac:spMk id="3" creationId="{C44520F4-F49D-4315-9DCE-93748883C627}"/>
          </ac:spMkLst>
        </pc:spChg>
        <pc:spChg chg="mod">
          <ac:chgData name="Nathan Morrison" userId="a8088875ec538e5b" providerId="LiveId" clId="{923E24FB-D734-4FDC-936A-9CB5BBCDAA71}" dt="2021-04-28T04:39:13.609" v="51" actId="1076"/>
          <ac:spMkLst>
            <pc:docMk/>
            <pc:sldMk cId="1438858098" sldId="662"/>
            <ac:spMk id="5" creationId="{42BB38C0-3CEA-4486-949F-33948D60D22B}"/>
          </ac:spMkLst>
        </pc:spChg>
        <pc:spChg chg="mod">
          <ac:chgData name="Nathan Morrison" userId="a8088875ec538e5b" providerId="LiveId" clId="{923E24FB-D734-4FDC-936A-9CB5BBCDAA71}" dt="2021-04-28T19:03:12.938" v="999" actId="20577"/>
          <ac:spMkLst>
            <pc:docMk/>
            <pc:sldMk cId="1438858098" sldId="662"/>
            <ac:spMk id="10" creationId="{B3A44CF4-68A8-4112-9361-19E6B4EE4D11}"/>
          </ac:spMkLst>
        </pc:spChg>
        <pc:spChg chg="del">
          <ac:chgData name="Nathan Morrison" userId="a8088875ec538e5b" providerId="LiveId" clId="{923E24FB-D734-4FDC-936A-9CB5BBCDAA71}" dt="2021-04-28T19:03:19.422" v="1000" actId="21"/>
          <ac:spMkLst>
            <pc:docMk/>
            <pc:sldMk cId="1438858098" sldId="662"/>
            <ac:spMk id="15" creationId="{B6F4F788-2B2A-4B38-A9F1-89F64A6CFADA}"/>
          </ac:spMkLst>
        </pc:spChg>
        <pc:picChg chg="add mod ord">
          <ac:chgData name="Nathan Morrison" userId="a8088875ec538e5b" providerId="LiveId" clId="{923E24FB-D734-4FDC-936A-9CB5BBCDAA71}" dt="2021-04-28T19:09:57.518" v="1194" actId="1076"/>
          <ac:picMkLst>
            <pc:docMk/>
            <pc:sldMk cId="1438858098" sldId="662"/>
            <ac:picMk id="7" creationId="{F441C9E4-2F32-4B7B-8BC8-51AC84AF56F2}"/>
          </ac:picMkLst>
        </pc:picChg>
      </pc:sldChg>
      <pc:sldChg chg="del">
        <pc:chgData name="Nathan Morrison" userId="a8088875ec538e5b" providerId="LiveId" clId="{923E24FB-D734-4FDC-936A-9CB5BBCDAA71}" dt="2021-04-28T20:36:10.765" v="3206" actId="47"/>
        <pc:sldMkLst>
          <pc:docMk/>
          <pc:sldMk cId="2284116700" sldId="664"/>
        </pc:sldMkLst>
      </pc:sldChg>
      <pc:sldChg chg="del">
        <pc:chgData name="Nathan Morrison" userId="a8088875ec538e5b" providerId="LiveId" clId="{923E24FB-D734-4FDC-936A-9CB5BBCDAA71}" dt="2021-04-28T20:36:04.088" v="3202" actId="47"/>
        <pc:sldMkLst>
          <pc:docMk/>
          <pc:sldMk cId="1064662537" sldId="667"/>
        </pc:sldMkLst>
      </pc:sldChg>
      <pc:sldChg chg="del">
        <pc:chgData name="Nathan Morrison" userId="a8088875ec538e5b" providerId="LiveId" clId="{923E24FB-D734-4FDC-936A-9CB5BBCDAA71}" dt="2021-04-28T20:36:05.934" v="3203" actId="47"/>
        <pc:sldMkLst>
          <pc:docMk/>
          <pc:sldMk cId="1345812947" sldId="669"/>
        </pc:sldMkLst>
      </pc:sldChg>
      <pc:sldChg chg="del">
        <pc:chgData name="Nathan Morrison" userId="a8088875ec538e5b" providerId="LiveId" clId="{923E24FB-D734-4FDC-936A-9CB5BBCDAA71}" dt="2021-04-28T20:36:13.169" v="3209" actId="47"/>
        <pc:sldMkLst>
          <pc:docMk/>
          <pc:sldMk cId="1794255806" sldId="671"/>
        </pc:sldMkLst>
      </pc:sldChg>
      <pc:sldChg chg="addSp delSp modSp new del">
        <pc:chgData name="Nathan Morrison" userId="a8088875ec538e5b" providerId="LiveId" clId="{923E24FB-D734-4FDC-936A-9CB5BBCDAA71}" dt="2021-04-28T20:20:31.689" v="2673" actId="47"/>
        <pc:sldMkLst>
          <pc:docMk/>
          <pc:sldMk cId="1784650917" sldId="672"/>
        </pc:sldMkLst>
        <pc:spChg chg="del">
          <ac:chgData name="Nathan Morrison" userId="a8088875ec538e5b" providerId="LiveId" clId="{923E24FB-D734-4FDC-936A-9CB5BBCDAA71}" dt="2021-04-27T20:37:54.149" v="47" actId="931"/>
          <ac:spMkLst>
            <pc:docMk/>
            <pc:sldMk cId="1784650917" sldId="672"/>
            <ac:spMk id="3" creationId="{D4DFEE2D-4AE5-46B1-83DE-E0E53136B35B}"/>
          </ac:spMkLst>
        </pc:spChg>
        <pc:picChg chg="add mod">
          <ac:chgData name="Nathan Morrison" userId="a8088875ec538e5b" providerId="LiveId" clId="{923E24FB-D734-4FDC-936A-9CB5BBCDAA71}" dt="2021-04-27T20:37:55.750" v="49" actId="962"/>
          <ac:picMkLst>
            <pc:docMk/>
            <pc:sldMk cId="1784650917" sldId="672"/>
            <ac:picMk id="6" creationId="{0DADDD07-09D0-4FBE-8E2A-81D15E8FFBD3}"/>
          </ac:picMkLst>
        </pc:picChg>
      </pc:sldChg>
      <pc:sldChg chg="addSp modSp new del modAnim">
        <pc:chgData name="Nathan Morrison" userId="a8088875ec538e5b" providerId="LiveId" clId="{923E24FB-D734-4FDC-936A-9CB5BBCDAA71}" dt="2021-04-28T18:43:02.714" v="128" actId="2696"/>
        <pc:sldMkLst>
          <pc:docMk/>
          <pc:sldMk cId="1184897783" sldId="673"/>
        </pc:sldMkLst>
        <pc:spChg chg="add mod">
          <ac:chgData name="Nathan Morrison" userId="a8088875ec538e5b" providerId="LiveId" clId="{923E24FB-D734-4FDC-936A-9CB5BBCDAA71}" dt="2021-04-28T18:42:33.033" v="125"/>
          <ac:spMkLst>
            <pc:docMk/>
            <pc:sldMk cId="1184897783" sldId="673"/>
            <ac:spMk id="5" creationId="{7C2E57A8-066E-41F0-920B-CBE3580C1AC6}"/>
          </ac:spMkLst>
        </pc:spChg>
      </pc:sldChg>
      <pc:sldChg chg="new del">
        <pc:chgData name="Nathan Morrison" userId="a8088875ec538e5b" providerId="LiveId" clId="{923E24FB-D734-4FDC-936A-9CB5BBCDAA71}" dt="2021-04-28T18:43:07.256" v="131" actId="47"/>
        <pc:sldMkLst>
          <pc:docMk/>
          <pc:sldMk cId="1202483221" sldId="673"/>
        </pc:sldMkLst>
      </pc:sldChg>
      <pc:sldChg chg="delSp add del modAnim">
        <pc:chgData name="Nathan Morrison" userId="a8088875ec538e5b" providerId="LiveId" clId="{923E24FB-D734-4FDC-936A-9CB5BBCDAA71}" dt="2021-04-28T18:57:34.904" v="833" actId="47"/>
        <pc:sldMkLst>
          <pc:docMk/>
          <pc:sldMk cId="2900283169" sldId="674"/>
        </pc:sldMkLst>
        <pc:spChg chg="del">
          <ac:chgData name="Nathan Morrison" userId="a8088875ec538e5b" providerId="LiveId" clId="{923E24FB-D734-4FDC-936A-9CB5BBCDAA71}" dt="2021-04-28T18:43:52.362" v="142" actId="21"/>
          <ac:spMkLst>
            <pc:docMk/>
            <pc:sldMk cId="2900283169" sldId="674"/>
            <ac:spMk id="5" creationId="{7C2E57A8-066E-41F0-920B-CBE3580C1AC6}"/>
          </ac:spMkLst>
        </pc:spChg>
      </pc:sldChg>
      <pc:sldChg chg="new del">
        <pc:chgData name="Nathan Morrison" userId="a8088875ec538e5b" providerId="LiveId" clId="{923E24FB-D734-4FDC-936A-9CB5BBCDAA71}" dt="2021-04-28T18:43:18.504" v="134" actId="47"/>
        <pc:sldMkLst>
          <pc:docMk/>
          <pc:sldMk cId="1177445430" sldId="675"/>
        </pc:sldMkLst>
      </pc:sldChg>
      <pc:sldChg chg="addSp delSp modSp add mod modAnim modNotesTx">
        <pc:chgData name="Nathan Morrison" userId="a8088875ec538e5b" providerId="LiveId" clId="{923E24FB-D734-4FDC-936A-9CB5BBCDAA71}" dt="2021-04-28T18:57:07.748" v="831" actId="114"/>
        <pc:sldMkLst>
          <pc:docMk/>
          <pc:sldMk cId="2040469923" sldId="676"/>
        </pc:sldMkLst>
        <pc:spChg chg="add mod">
          <ac:chgData name="Nathan Morrison" userId="a8088875ec538e5b" providerId="LiveId" clId="{923E24FB-D734-4FDC-936A-9CB5BBCDAA71}" dt="2021-04-28T18:57:07.748" v="831" actId="114"/>
          <ac:spMkLst>
            <pc:docMk/>
            <pc:sldMk cId="2040469923" sldId="676"/>
            <ac:spMk id="5" creationId="{340DEF5C-5BE9-40FA-987D-A1A1008E4497}"/>
          </ac:spMkLst>
        </pc:spChg>
        <pc:spChg chg="del">
          <ac:chgData name="Nathan Morrison" userId="a8088875ec538e5b" providerId="LiveId" clId="{923E24FB-D734-4FDC-936A-9CB5BBCDAA71}" dt="2021-04-28T18:43:24.754" v="135" actId="21"/>
          <ac:spMkLst>
            <pc:docMk/>
            <pc:sldMk cId="2040469923" sldId="676"/>
            <ac:spMk id="6" creationId="{0EEE954D-C266-4C3C-B0C1-5007BB05B258}"/>
          </ac:spMkLst>
        </pc:spChg>
        <pc:spChg chg="add del mod">
          <ac:chgData name="Nathan Morrison" userId="a8088875ec538e5b" providerId="LiveId" clId="{923E24FB-D734-4FDC-936A-9CB5BBCDAA71}" dt="2021-04-28T18:52:08.719" v="763" actId="21"/>
          <ac:spMkLst>
            <pc:docMk/>
            <pc:sldMk cId="2040469923" sldId="676"/>
            <ac:spMk id="7" creationId="{8D799D03-7EC5-4590-B913-E627DE97EF71}"/>
          </ac:spMkLst>
        </pc:spChg>
        <pc:spChg chg="del mod">
          <ac:chgData name="Nathan Morrison" userId="a8088875ec538e5b" providerId="LiveId" clId="{923E24FB-D734-4FDC-936A-9CB5BBCDAA71}" dt="2021-04-28T18:53:05.655" v="775" actId="21"/>
          <ac:spMkLst>
            <pc:docMk/>
            <pc:sldMk cId="2040469923" sldId="676"/>
            <ac:spMk id="8" creationId="{00000000-0000-0000-0000-000000000000}"/>
          </ac:spMkLst>
        </pc:spChg>
        <pc:spChg chg="add mod">
          <ac:chgData name="Nathan Morrison" userId="a8088875ec538e5b" providerId="LiveId" clId="{923E24FB-D734-4FDC-936A-9CB5BBCDAA71}" dt="2021-04-28T18:53:11.999" v="777" actId="1076"/>
          <ac:spMkLst>
            <pc:docMk/>
            <pc:sldMk cId="2040469923" sldId="676"/>
            <ac:spMk id="9" creationId="{BB651902-1FA8-465E-B8BB-A28AE10AAB48}"/>
          </ac:spMkLst>
        </pc:spChg>
        <pc:spChg chg="mod">
          <ac:chgData name="Nathan Morrison" userId="a8088875ec538e5b" providerId="LiveId" clId="{923E24FB-D734-4FDC-936A-9CB5BBCDAA71}" dt="2021-04-28T18:54:46.589" v="787" actId="1076"/>
          <ac:spMkLst>
            <pc:docMk/>
            <pc:sldMk cId="2040469923" sldId="676"/>
            <ac:spMk id="226306" creationId="{00000000-0000-0000-0000-000000000000}"/>
          </ac:spMkLst>
        </pc:spChg>
        <pc:picChg chg="add mod">
          <ac:chgData name="Nathan Morrison" userId="a8088875ec538e5b" providerId="LiveId" clId="{923E24FB-D734-4FDC-936A-9CB5BBCDAA71}" dt="2021-04-28T18:53:28.081" v="779" actId="1076"/>
          <ac:picMkLst>
            <pc:docMk/>
            <pc:sldMk cId="2040469923" sldId="676"/>
            <ac:picMk id="3" creationId="{D34D2CEC-A44C-43E1-97C8-6900EF548B87}"/>
          </ac:picMkLst>
        </pc:picChg>
      </pc:sldChg>
      <pc:sldChg chg="new del">
        <pc:chgData name="Nathan Morrison" userId="a8088875ec538e5b" providerId="LiveId" clId="{923E24FB-D734-4FDC-936A-9CB5BBCDAA71}" dt="2021-04-28T18:52:02.003" v="762" actId="47"/>
        <pc:sldMkLst>
          <pc:docMk/>
          <pc:sldMk cId="1409476568" sldId="677"/>
        </pc:sldMkLst>
      </pc:sldChg>
      <pc:sldChg chg="addSp delSp modSp add mod modAnim">
        <pc:chgData name="Nathan Morrison" userId="a8088875ec538e5b" providerId="LiveId" clId="{923E24FB-D734-4FDC-936A-9CB5BBCDAA71}" dt="2021-04-28T18:56:26.832" v="802"/>
        <pc:sldMkLst>
          <pc:docMk/>
          <pc:sldMk cId="2534104278" sldId="678"/>
        </pc:sldMkLst>
        <pc:spChg chg="del">
          <ac:chgData name="Nathan Morrison" userId="a8088875ec538e5b" providerId="LiveId" clId="{923E24FB-D734-4FDC-936A-9CB5BBCDAA71}" dt="2021-04-28T18:54:13.440" v="780" actId="21"/>
          <ac:spMkLst>
            <pc:docMk/>
            <pc:sldMk cId="2534104278" sldId="678"/>
            <ac:spMk id="5" creationId="{340DEF5C-5BE9-40FA-987D-A1A1008E4497}"/>
          </ac:spMkLst>
        </pc:spChg>
        <pc:spChg chg="mod">
          <ac:chgData name="Nathan Morrison" userId="a8088875ec538e5b" providerId="LiveId" clId="{923E24FB-D734-4FDC-936A-9CB5BBCDAA71}" dt="2021-04-28T18:56:07.282" v="796" actId="1076"/>
          <ac:spMkLst>
            <pc:docMk/>
            <pc:sldMk cId="2534104278" sldId="678"/>
            <ac:spMk id="7" creationId="{8D799D03-7EC5-4590-B913-E627DE97EF71}"/>
          </ac:spMkLst>
        </pc:spChg>
        <pc:spChg chg="mod">
          <ac:chgData name="Nathan Morrison" userId="a8088875ec538e5b" providerId="LiveId" clId="{923E24FB-D734-4FDC-936A-9CB5BBCDAA71}" dt="2021-04-28T18:54:38.065" v="784" actId="403"/>
          <ac:spMkLst>
            <pc:docMk/>
            <pc:sldMk cId="2534104278" sldId="678"/>
            <ac:spMk id="226306" creationId="{00000000-0000-0000-0000-000000000000}"/>
          </ac:spMkLst>
        </pc:spChg>
        <pc:picChg chg="add mod">
          <ac:chgData name="Nathan Morrison" userId="a8088875ec538e5b" providerId="LiveId" clId="{923E24FB-D734-4FDC-936A-9CB5BBCDAA71}" dt="2021-04-28T18:56:03.137" v="795" actId="1076"/>
          <ac:picMkLst>
            <pc:docMk/>
            <pc:sldMk cId="2534104278" sldId="678"/>
            <ac:picMk id="3" creationId="{446EAEEF-EF4A-47CA-8231-395A3344C9D0}"/>
          </ac:picMkLst>
        </pc:picChg>
      </pc:sldChg>
      <pc:sldChg chg="modSp add mod">
        <pc:chgData name="Nathan Morrison" userId="a8088875ec538e5b" providerId="LiveId" clId="{923E24FB-D734-4FDC-936A-9CB5BBCDAA71}" dt="2021-04-29T17:42:51.210" v="3382" actId="403"/>
        <pc:sldMkLst>
          <pc:docMk/>
          <pc:sldMk cId="1554194122" sldId="679"/>
        </pc:sldMkLst>
        <pc:spChg chg="mod">
          <ac:chgData name="Nathan Morrison" userId="a8088875ec538e5b" providerId="LiveId" clId="{923E24FB-D734-4FDC-936A-9CB5BBCDAA71}" dt="2021-04-28T19:01:42.456" v="950" actId="20577"/>
          <ac:spMkLst>
            <pc:docMk/>
            <pc:sldMk cId="1554194122" sldId="679"/>
            <ac:spMk id="6" creationId="{0EEE954D-C266-4C3C-B0C1-5007BB05B258}"/>
          </ac:spMkLst>
        </pc:spChg>
        <pc:spChg chg="mod">
          <ac:chgData name="Nathan Morrison" userId="a8088875ec538e5b" providerId="LiveId" clId="{923E24FB-D734-4FDC-936A-9CB5BBCDAA71}" dt="2021-04-28T19:01:19.422" v="935" actId="120"/>
          <ac:spMkLst>
            <pc:docMk/>
            <pc:sldMk cId="1554194122" sldId="679"/>
            <ac:spMk id="8" creationId="{00000000-0000-0000-0000-000000000000}"/>
          </ac:spMkLst>
        </pc:spChg>
        <pc:spChg chg="mod">
          <ac:chgData name="Nathan Morrison" userId="a8088875ec538e5b" providerId="LiveId" clId="{923E24FB-D734-4FDC-936A-9CB5BBCDAA71}" dt="2021-04-29T17:42:51.210" v="3382" actId="403"/>
          <ac:spMkLst>
            <pc:docMk/>
            <pc:sldMk cId="1554194122" sldId="679"/>
            <ac:spMk id="226306" creationId="{00000000-0000-0000-0000-000000000000}"/>
          </ac:spMkLst>
        </pc:spChg>
      </pc:sldChg>
      <pc:sldChg chg="new del">
        <pc:chgData name="Nathan Morrison" userId="a8088875ec538e5b" providerId="LiveId" clId="{923E24FB-D734-4FDC-936A-9CB5BBCDAA71}" dt="2021-04-28T19:00:56.439" v="932" actId="47"/>
        <pc:sldMkLst>
          <pc:docMk/>
          <pc:sldMk cId="3254316374" sldId="680"/>
        </pc:sldMkLst>
      </pc:sldChg>
      <pc:sldChg chg="modSp add mod">
        <pc:chgData name="Nathan Morrison" userId="a8088875ec538e5b" providerId="LiveId" clId="{923E24FB-D734-4FDC-936A-9CB5BBCDAA71}" dt="2021-04-29T17:42:58.018" v="3384" actId="403"/>
        <pc:sldMkLst>
          <pc:docMk/>
          <pc:sldMk cId="324873465" sldId="681"/>
        </pc:sldMkLst>
        <pc:spChg chg="mod">
          <ac:chgData name="Nathan Morrison" userId="a8088875ec538e5b" providerId="LiveId" clId="{923E24FB-D734-4FDC-936A-9CB5BBCDAA71}" dt="2021-04-28T19:02:08.548" v="967" actId="1076"/>
          <ac:spMkLst>
            <pc:docMk/>
            <pc:sldMk cId="324873465" sldId="681"/>
            <ac:spMk id="6" creationId="{0EEE954D-C266-4C3C-B0C1-5007BB05B258}"/>
          </ac:spMkLst>
        </pc:spChg>
        <pc:spChg chg="mod">
          <ac:chgData name="Nathan Morrison" userId="a8088875ec538e5b" providerId="LiveId" clId="{923E24FB-D734-4FDC-936A-9CB5BBCDAA71}" dt="2021-04-28T19:02:03.457" v="966" actId="120"/>
          <ac:spMkLst>
            <pc:docMk/>
            <pc:sldMk cId="324873465" sldId="681"/>
            <ac:spMk id="8" creationId="{00000000-0000-0000-0000-000000000000}"/>
          </ac:spMkLst>
        </pc:spChg>
        <pc:spChg chg="mod">
          <ac:chgData name="Nathan Morrison" userId="a8088875ec538e5b" providerId="LiveId" clId="{923E24FB-D734-4FDC-936A-9CB5BBCDAA71}" dt="2021-04-29T17:42:58.018" v="3384" actId="403"/>
          <ac:spMkLst>
            <pc:docMk/>
            <pc:sldMk cId="324873465" sldId="681"/>
            <ac:spMk id="226306" creationId="{00000000-0000-0000-0000-000000000000}"/>
          </ac:spMkLst>
        </pc:spChg>
      </pc:sldChg>
      <pc:sldChg chg="new del">
        <pc:chgData name="Nathan Morrison" userId="a8088875ec538e5b" providerId="LiveId" clId="{923E24FB-D734-4FDC-936A-9CB5BBCDAA71}" dt="2021-04-28T19:10:40.068" v="1201" actId="47"/>
        <pc:sldMkLst>
          <pc:docMk/>
          <pc:sldMk cId="1118639949" sldId="682"/>
        </pc:sldMkLst>
      </pc:sldChg>
      <pc:sldChg chg="new del">
        <pc:chgData name="Nathan Morrison" userId="a8088875ec538e5b" providerId="LiveId" clId="{923E24FB-D734-4FDC-936A-9CB5BBCDAA71}" dt="2021-04-28T19:22:33.155" v="1561" actId="47"/>
        <pc:sldMkLst>
          <pc:docMk/>
          <pc:sldMk cId="2857061303" sldId="683"/>
        </pc:sldMkLst>
      </pc:sldChg>
      <pc:sldChg chg="modSp add mod modAnim modNotesTx">
        <pc:chgData name="Nathan Morrison" userId="a8088875ec538e5b" providerId="LiveId" clId="{923E24FB-D734-4FDC-936A-9CB5BBCDAA71}" dt="2021-04-29T20:23:45.069" v="3889" actId="20577"/>
        <pc:sldMkLst>
          <pc:docMk/>
          <pc:sldMk cId="1724171095" sldId="684"/>
        </pc:sldMkLst>
        <pc:spChg chg="mod">
          <ac:chgData name="Nathan Morrison" userId="a8088875ec538e5b" providerId="LiveId" clId="{923E24FB-D734-4FDC-936A-9CB5BBCDAA71}" dt="2021-04-29T20:23:45.069" v="3889" actId="20577"/>
          <ac:spMkLst>
            <pc:docMk/>
            <pc:sldMk cId="1724171095" sldId="684"/>
            <ac:spMk id="2" creationId="{C7E27087-133A-4D5B-A3AB-371CFE81D76F}"/>
          </ac:spMkLst>
        </pc:spChg>
        <pc:picChg chg="mod">
          <ac:chgData name="Nathan Morrison" userId="a8088875ec538e5b" providerId="LiveId" clId="{923E24FB-D734-4FDC-936A-9CB5BBCDAA71}" dt="2021-04-28T19:22:02.858" v="1559" actId="1076"/>
          <ac:picMkLst>
            <pc:docMk/>
            <pc:sldMk cId="1724171095" sldId="684"/>
            <ac:picMk id="7" creationId="{F441C9E4-2F32-4B7B-8BC8-51AC84AF56F2}"/>
          </ac:picMkLst>
        </pc:picChg>
      </pc:sldChg>
      <pc:sldChg chg="modSp add mod">
        <pc:chgData name="Nathan Morrison" userId="a8088875ec538e5b" providerId="LiveId" clId="{923E24FB-D734-4FDC-936A-9CB5BBCDAA71}" dt="2021-04-28T19:25:04.008" v="1686" actId="14826"/>
        <pc:sldMkLst>
          <pc:docMk/>
          <pc:sldMk cId="3421600430" sldId="685"/>
        </pc:sldMkLst>
        <pc:spChg chg="mod">
          <ac:chgData name="Nathan Morrison" userId="a8088875ec538e5b" providerId="LiveId" clId="{923E24FB-D734-4FDC-936A-9CB5BBCDAA71}" dt="2021-04-28T19:24:15.110" v="1685" actId="6549"/>
          <ac:spMkLst>
            <pc:docMk/>
            <pc:sldMk cId="3421600430" sldId="685"/>
            <ac:spMk id="7" creationId="{8D799D03-7EC5-4590-B913-E627DE97EF71}"/>
          </ac:spMkLst>
        </pc:spChg>
        <pc:spChg chg="mod">
          <ac:chgData name="Nathan Morrison" userId="a8088875ec538e5b" providerId="LiveId" clId="{923E24FB-D734-4FDC-936A-9CB5BBCDAA71}" dt="2021-04-28T19:22:44.843" v="1562"/>
          <ac:spMkLst>
            <pc:docMk/>
            <pc:sldMk cId="3421600430" sldId="685"/>
            <ac:spMk id="226306" creationId="{00000000-0000-0000-0000-000000000000}"/>
          </ac:spMkLst>
        </pc:spChg>
        <pc:picChg chg="mod">
          <ac:chgData name="Nathan Morrison" userId="a8088875ec538e5b" providerId="LiveId" clId="{923E24FB-D734-4FDC-936A-9CB5BBCDAA71}" dt="2021-04-28T19:25:04.008" v="1686" actId="14826"/>
          <ac:picMkLst>
            <pc:docMk/>
            <pc:sldMk cId="3421600430" sldId="685"/>
            <ac:picMk id="3" creationId="{446EAEEF-EF4A-47CA-8231-395A3344C9D0}"/>
          </ac:picMkLst>
        </pc:picChg>
      </pc:sldChg>
      <pc:sldChg chg="new del">
        <pc:chgData name="Nathan Morrison" userId="a8088875ec538e5b" providerId="LiveId" clId="{923E24FB-D734-4FDC-936A-9CB5BBCDAA71}" dt="2021-04-28T19:25:22.278" v="1689" actId="47"/>
        <pc:sldMkLst>
          <pc:docMk/>
          <pc:sldMk cId="1092708148" sldId="686"/>
        </pc:sldMkLst>
      </pc:sldChg>
      <pc:sldChg chg="modSp add mod modAnim modNotesTx">
        <pc:chgData name="Nathan Morrison" userId="a8088875ec538e5b" providerId="LiveId" clId="{923E24FB-D734-4FDC-936A-9CB5BBCDAA71}" dt="2021-04-29T18:19:49.680" v="3523" actId="20577"/>
        <pc:sldMkLst>
          <pc:docMk/>
          <pc:sldMk cId="571344061" sldId="687"/>
        </pc:sldMkLst>
        <pc:spChg chg="mod">
          <ac:chgData name="Nathan Morrison" userId="a8088875ec538e5b" providerId="LiveId" clId="{923E24FB-D734-4FDC-936A-9CB5BBCDAA71}" dt="2021-04-29T17:44:15.141" v="3401" actId="20577"/>
          <ac:spMkLst>
            <pc:docMk/>
            <pc:sldMk cId="571344061" sldId="687"/>
            <ac:spMk id="2" creationId="{C7E27087-133A-4D5B-A3AB-371CFE81D76F}"/>
          </ac:spMkLst>
        </pc:spChg>
        <pc:spChg chg="mod">
          <ac:chgData name="Nathan Morrison" userId="a8088875ec538e5b" providerId="LiveId" clId="{923E24FB-D734-4FDC-936A-9CB5BBCDAA71}" dt="2021-04-28T19:26:34.061" v="1701" actId="6549"/>
          <ac:spMkLst>
            <pc:docMk/>
            <pc:sldMk cId="571344061" sldId="687"/>
            <ac:spMk id="3" creationId="{C44520F4-F49D-4315-9DCE-93748883C627}"/>
          </ac:spMkLst>
        </pc:spChg>
        <pc:spChg chg="mod">
          <ac:chgData name="Nathan Morrison" userId="a8088875ec538e5b" providerId="LiveId" clId="{923E24FB-D734-4FDC-936A-9CB5BBCDAA71}" dt="2021-04-28T19:26:50.342" v="1707" actId="20577"/>
          <ac:spMkLst>
            <pc:docMk/>
            <pc:sldMk cId="571344061" sldId="687"/>
            <ac:spMk id="10" creationId="{B3A44CF4-68A8-4112-9361-19E6B4EE4D11}"/>
          </ac:spMkLst>
        </pc:spChg>
        <pc:picChg chg="mod">
          <ac:chgData name="Nathan Morrison" userId="a8088875ec538e5b" providerId="LiveId" clId="{923E24FB-D734-4FDC-936A-9CB5BBCDAA71}" dt="2021-04-29T17:44:25.246" v="3402" actId="1076"/>
          <ac:picMkLst>
            <pc:docMk/>
            <pc:sldMk cId="571344061" sldId="687"/>
            <ac:picMk id="7" creationId="{F441C9E4-2F32-4B7B-8BC8-51AC84AF56F2}"/>
          </ac:picMkLst>
        </pc:picChg>
      </pc:sldChg>
      <pc:sldChg chg="new del">
        <pc:chgData name="Nathan Morrison" userId="a8088875ec538e5b" providerId="LiveId" clId="{923E24FB-D734-4FDC-936A-9CB5BBCDAA71}" dt="2021-04-28T19:47:26.277" v="1987" actId="47"/>
        <pc:sldMkLst>
          <pc:docMk/>
          <pc:sldMk cId="276795435" sldId="688"/>
        </pc:sldMkLst>
      </pc:sldChg>
      <pc:sldChg chg="modSp add mod">
        <pc:chgData name="Nathan Morrison" userId="a8088875ec538e5b" providerId="LiveId" clId="{923E24FB-D734-4FDC-936A-9CB5BBCDAA71}" dt="2021-04-28T19:53:12.336" v="2104" actId="14826"/>
        <pc:sldMkLst>
          <pc:docMk/>
          <pc:sldMk cId="2240179680" sldId="689"/>
        </pc:sldMkLst>
        <pc:spChg chg="mod">
          <ac:chgData name="Nathan Morrison" userId="a8088875ec538e5b" providerId="LiveId" clId="{923E24FB-D734-4FDC-936A-9CB5BBCDAA71}" dt="2021-04-28T19:48:44.722" v="2102" actId="20577"/>
          <ac:spMkLst>
            <pc:docMk/>
            <pc:sldMk cId="2240179680" sldId="689"/>
            <ac:spMk id="7" creationId="{8D799D03-7EC5-4590-B913-E627DE97EF71}"/>
          </ac:spMkLst>
        </pc:spChg>
        <pc:spChg chg="mod">
          <ac:chgData name="Nathan Morrison" userId="a8088875ec538e5b" providerId="LiveId" clId="{923E24FB-D734-4FDC-936A-9CB5BBCDAA71}" dt="2021-04-28T19:47:57.919" v="1993" actId="20577"/>
          <ac:spMkLst>
            <pc:docMk/>
            <pc:sldMk cId="2240179680" sldId="689"/>
            <ac:spMk id="226306" creationId="{00000000-0000-0000-0000-000000000000}"/>
          </ac:spMkLst>
        </pc:spChg>
        <pc:picChg chg="mod">
          <ac:chgData name="Nathan Morrison" userId="a8088875ec538e5b" providerId="LiveId" clId="{923E24FB-D734-4FDC-936A-9CB5BBCDAA71}" dt="2021-04-28T19:53:12.336" v="2104" actId="14826"/>
          <ac:picMkLst>
            <pc:docMk/>
            <pc:sldMk cId="2240179680" sldId="689"/>
            <ac:picMk id="3" creationId="{446EAEEF-EF4A-47CA-8231-395A3344C9D0}"/>
          </ac:picMkLst>
        </pc:picChg>
      </pc:sldChg>
      <pc:sldChg chg="new del">
        <pc:chgData name="Nathan Morrison" userId="a8088875ec538e5b" providerId="LiveId" clId="{923E24FB-D734-4FDC-936A-9CB5BBCDAA71}" dt="2021-04-28T19:54:06.049" v="2107" actId="47"/>
        <pc:sldMkLst>
          <pc:docMk/>
          <pc:sldMk cId="2178810191" sldId="690"/>
        </pc:sldMkLst>
      </pc:sldChg>
      <pc:sldChg chg="modSp add mod modAnim modNotesTx">
        <pc:chgData name="Nathan Morrison" userId="a8088875ec538e5b" providerId="LiveId" clId="{923E24FB-D734-4FDC-936A-9CB5BBCDAA71}" dt="2021-04-29T18:08:11.116" v="3492" actId="1076"/>
        <pc:sldMkLst>
          <pc:docMk/>
          <pc:sldMk cId="1855913948" sldId="691"/>
        </pc:sldMkLst>
        <pc:spChg chg="mod">
          <ac:chgData name="Nathan Morrison" userId="a8088875ec538e5b" providerId="LiveId" clId="{923E24FB-D734-4FDC-936A-9CB5BBCDAA71}" dt="2021-04-29T18:08:06.772" v="3491" actId="14100"/>
          <ac:spMkLst>
            <pc:docMk/>
            <pc:sldMk cId="1855913948" sldId="691"/>
            <ac:spMk id="2" creationId="{C7E27087-133A-4D5B-A3AB-371CFE81D76F}"/>
          </ac:spMkLst>
        </pc:spChg>
        <pc:spChg chg="mod">
          <ac:chgData name="Nathan Morrison" userId="a8088875ec538e5b" providerId="LiveId" clId="{923E24FB-D734-4FDC-936A-9CB5BBCDAA71}" dt="2021-04-28T20:07:21.953" v="2463" actId="313"/>
          <ac:spMkLst>
            <pc:docMk/>
            <pc:sldMk cId="1855913948" sldId="691"/>
            <ac:spMk id="3" creationId="{C44520F4-F49D-4315-9DCE-93748883C627}"/>
          </ac:spMkLst>
        </pc:spChg>
        <pc:spChg chg="mod">
          <ac:chgData name="Nathan Morrison" userId="a8088875ec538e5b" providerId="LiveId" clId="{923E24FB-D734-4FDC-936A-9CB5BBCDAA71}" dt="2021-04-28T19:54:12.097" v="2112" actId="20577"/>
          <ac:spMkLst>
            <pc:docMk/>
            <pc:sldMk cId="1855913948" sldId="691"/>
            <ac:spMk id="10" creationId="{B3A44CF4-68A8-4112-9361-19E6B4EE4D11}"/>
          </ac:spMkLst>
        </pc:spChg>
        <pc:picChg chg="mod">
          <ac:chgData name="Nathan Morrison" userId="a8088875ec538e5b" providerId="LiveId" clId="{923E24FB-D734-4FDC-936A-9CB5BBCDAA71}" dt="2021-04-29T18:08:11.116" v="3492" actId="1076"/>
          <ac:picMkLst>
            <pc:docMk/>
            <pc:sldMk cId="1855913948" sldId="691"/>
            <ac:picMk id="7" creationId="{F441C9E4-2F32-4B7B-8BC8-51AC84AF56F2}"/>
          </ac:picMkLst>
        </pc:picChg>
      </pc:sldChg>
      <pc:sldChg chg="new del">
        <pc:chgData name="Nathan Morrison" userId="a8088875ec538e5b" providerId="LiveId" clId="{923E24FB-D734-4FDC-936A-9CB5BBCDAA71}" dt="2021-04-28T20:23:07.388" v="2675" actId="47"/>
        <pc:sldMkLst>
          <pc:docMk/>
          <pc:sldMk cId="1113019919" sldId="692"/>
        </pc:sldMkLst>
      </pc:sldChg>
      <pc:sldChg chg="new del">
        <pc:chgData name="Nathan Morrison" userId="a8088875ec538e5b" providerId="LiveId" clId="{923E24FB-D734-4FDC-936A-9CB5BBCDAA71}" dt="2021-04-28T20:16:03.044" v="2588" actId="47"/>
        <pc:sldMkLst>
          <pc:docMk/>
          <pc:sldMk cId="271083832" sldId="693"/>
        </pc:sldMkLst>
      </pc:sldChg>
      <pc:sldChg chg="modSp add mod">
        <pc:chgData name="Nathan Morrison" userId="a8088875ec538e5b" providerId="LiveId" clId="{923E24FB-D734-4FDC-936A-9CB5BBCDAA71}" dt="2021-04-28T20:19:42.991" v="2672" actId="14826"/>
        <pc:sldMkLst>
          <pc:docMk/>
          <pc:sldMk cId="3427326092" sldId="694"/>
        </pc:sldMkLst>
        <pc:spChg chg="mod">
          <ac:chgData name="Nathan Morrison" userId="a8088875ec538e5b" providerId="LiveId" clId="{923E24FB-D734-4FDC-936A-9CB5BBCDAA71}" dt="2021-04-28T20:17:06.344" v="2669" actId="20577"/>
          <ac:spMkLst>
            <pc:docMk/>
            <pc:sldMk cId="3427326092" sldId="694"/>
            <ac:spMk id="7" creationId="{8D799D03-7EC5-4590-B913-E627DE97EF71}"/>
          </ac:spMkLst>
        </pc:spChg>
        <pc:spChg chg="mod">
          <ac:chgData name="Nathan Morrison" userId="a8088875ec538e5b" providerId="LiveId" clId="{923E24FB-D734-4FDC-936A-9CB5BBCDAA71}" dt="2021-04-28T20:16:09.172" v="2593" actId="20577"/>
          <ac:spMkLst>
            <pc:docMk/>
            <pc:sldMk cId="3427326092" sldId="694"/>
            <ac:spMk id="226306" creationId="{00000000-0000-0000-0000-000000000000}"/>
          </ac:spMkLst>
        </pc:spChg>
        <pc:picChg chg="mod">
          <ac:chgData name="Nathan Morrison" userId="a8088875ec538e5b" providerId="LiveId" clId="{923E24FB-D734-4FDC-936A-9CB5BBCDAA71}" dt="2021-04-28T20:19:42.991" v="2672" actId="14826"/>
          <ac:picMkLst>
            <pc:docMk/>
            <pc:sldMk cId="3427326092" sldId="694"/>
            <ac:picMk id="3" creationId="{446EAEEF-EF4A-47CA-8231-395A3344C9D0}"/>
          </ac:picMkLst>
        </pc:picChg>
      </pc:sldChg>
      <pc:sldChg chg="modSp add del mod modClrScheme modAnim chgLayout modNotesTx">
        <pc:chgData name="Nathan Morrison" userId="a8088875ec538e5b" providerId="LiveId" clId="{923E24FB-D734-4FDC-936A-9CB5BBCDAA71}" dt="2021-04-28T20:35:32.608" v="3200" actId="47"/>
        <pc:sldMkLst>
          <pc:docMk/>
          <pc:sldMk cId="1314165302" sldId="695"/>
        </pc:sldMkLst>
        <pc:spChg chg="mod ord">
          <ac:chgData name="Nathan Morrison" userId="a8088875ec538e5b" providerId="LiveId" clId="{923E24FB-D734-4FDC-936A-9CB5BBCDAA71}" dt="2021-04-28T20:32:34.812" v="3186" actId="26606"/>
          <ac:spMkLst>
            <pc:docMk/>
            <pc:sldMk cId="1314165302" sldId="695"/>
            <ac:spMk id="5" creationId="{340DEF5C-5BE9-40FA-987D-A1A1008E4497}"/>
          </ac:spMkLst>
        </pc:spChg>
        <pc:spChg chg="mod">
          <ac:chgData name="Nathan Morrison" userId="a8088875ec538e5b" providerId="LiveId" clId="{923E24FB-D734-4FDC-936A-9CB5BBCDAA71}" dt="2021-04-28T20:32:34.812" v="3186" actId="26606"/>
          <ac:spMkLst>
            <pc:docMk/>
            <pc:sldMk cId="1314165302" sldId="695"/>
            <ac:spMk id="9" creationId="{BB651902-1FA8-465E-B8BB-A28AE10AAB48}"/>
          </ac:spMkLst>
        </pc:spChg>
        <pc:spChg chg="mod">
          <ac:chgData name="Nathan Morrison" userId="a8088875ec538e5b" providerId="LiveId" clId="{923E24FB-D734-4FDC-936A-9CB5BBCDAA71}" dt="2021-04-28T20:32:34.812" v="3186" actId="26606"/>
          <ac:spMkLst>
            <pc:docMk/>
            <pc:sldMk cId="1314165302" sldId="695"/>
            <ac:spMk id="226306" creationId="{00000000-0000-0000-0000-000000000000}"/>
          </ac:spMkLst>
        </pc:spChg>
        <pc:picChg chg="mod">
          <ac:chgData name="Nathan Morrison" userId="a8088875ec538e5b" providerId="LiveId" clId="{923E24FB-D734-4FDC-936A-9CB5BBCDAA71}" dt="2021-04-28T20:32:34.812" v="3186" actId="26606"/>
          <ac:picMkLst>
            <pc:docMk/>
            <pc:sldMk cId="1314165302" sldId="695"/>
            <ac:picMk id="3" creationId="{D34D2CEC-A44C-43E1-97C8-6900EF548B87}"/>
          </ac:picMkLst>
        </pc:picChg>
      </pc:sldChg>
      <pc:sldChg chg="new del">
        <pc:chgData name="Nathan Morrison" userId="a8088875ec538e5b" providerId="LiveId" clId="{923E24FB-D734-4FDC-936A-9CB5BBCDAA71}" dt="2021-04-28T20:33:11.841" v="3188" actId="47"/>
        <pc:sldMkLst>
          <pc:docMk/>
          <pc:sldMk cId="3707855894" sldId="696"/>
        </pc:sldMkLst>
      </pc:sldChg>
      <pc:sldChg chg="modSp add mod modAnim modNotesTx">
        <pc:chgData name="Nathan Morrison" userId="a8088875ec538e5b" providerId="LiveId" clId="{923E24FB-D734-4FDC-936A-9CB5BBCDAA71}" dt="2021-04-29T18:08:58.890" v="3495"/>
        <pc:sldMkLst>
          <pc:docMk/>
          <pc:sldMk cId="7327712" sldId="697"/>
        </pc:sldMkLst>
        <pc:spChg chg="mod">
          <ac:chgData name="Nathan Morrison" userId="a8088875ec538e5b" providerId="LiveId" clId="{923E24FB-D734-4FDC-936A-9CB5BBCDAA71}" dt="2021-04-28T20:33:59.449" v="3196" actId="14100"/>
          <ac:spMkLst>
            <pc:docMk/>
            <pc:sldMk cId="7327712" sldId="697"/>
            <ac:spMk id="5" creationId="{340DEF5C-5BE9-40FA-987D-A1A1008E4497}"/>
          </ac:spMkLst>
        </pc:spChg>
        <pc:picChg chg="mod">
          <ac:chgData name="Nathan Morrison" userId="a8088875ec538e5b" providerId="LiveId" clId="{923E24FB-D734-4FDC-936A-9CB5BBCDAA71}" dt="2021-04-28T20:33:54.123" v="3195" actId="1076"/>
          <ac:picMkLst>
            <pc:docMk/>
            <pc:sldMk cId="7327712" sldId="697"/>
            <ac:picMk id="3" creationId="{D34D2CEC-A44C-43E1-97C8-6900EF548B87}"/>
          </ac:picMkLst>
        </pc:picChg>
      </pc:sldChg>
      <pc:sldChg chg="new del">
        <pc:chgData name="Nathan Morrison" userId="a8088875ec538e5b" providerId="LiveId" clId="{923E24FB-D734-4FDC-936A-9CB5BBCDAA71}" dt="2021-04-29T18:11:20.368" v="3501" actId="47"/>
        <pc:sldMkLst>
          <pc:docMk/>
          <pc:sldMk cId="3757619663" sldId="698"/>
        </pc:sldMkLst>
      </pc:sldChg>
      <pc:sldChg chg="new del">
        <pc:chgData name="Nathan Morrison" userId="a8088875ec538e5b" providerId="LiveId" clId="{923E24FB-D734-4FDC-936A-9CB5BBCDAA71}" dt="2021-04-29T20:08:34.449" v="3820" actId="680"/>
        <pc:sldMkLst>
          <pc:docMk/>
          <pc:sldMk cId="3785089331" sldId="698"/>
        </pc:sldMkLst>
      </pc:sldChg>
      <pc:sldChg chg="addSp delSp modSp new add del mod">
        <pc:chgData name="Nathan Morrison" userId="a8088875ec538e5b" providerId="LiveId" clId="{923E24FB-D734-4FDC-936A-9CB5BBCDAA71}" dt="2021-04-29T20:18:29.135" v="3886" actId="47"/>
        <pc:sldMkLst>
          <pc:docMk/>
          <pc:sldMk cId="4084675817" sldId="698"/>
        </pc:sldMkLst>
        <pc:spChg chg="mod">
          <ac:chgData name="Nathan Morrison" userId="a8088875ec538e5b" providerId="LiveId" clId="{923E24FB-D734-4FDC-936A-9CB5BBCDAA71}" dt="2021-04-29T19:44:24.162" v="3683" actId="14100"/>
          <ac:spMkLst>
            <pc:docMk/>
            <pc:sldMk cId="4084675817" sldId="698"/>
            <ac:spMk id="2" creationId="{5D3C656C-F33D-40C8-AF90-82EE3E0695A8}"/>
          </ac:spMkLst>
        </pc:spChg>
        <pc:spChg chg="del">
          <ac:chgData name="Nathan Morrison" userId="a8088875ec538e5b" providerId="LiveId" clId="{923E24FB-D734-4FDC-936A-9CB5BBCDAA71}" dt="2021-04-29T19:26:03.770" v="3525" actId="931"/>
          <ac:spMkLst>
            <pc:docMk/>
            <pc:sldMk cId="4084675817" sldId="698"/>
            <ac:spMk id="3" creationId="{4430A6EB-C8E4-471A-8DD3-7696E864D7D8}"/>
          </ac:spMkLst>
        </pc:spChg>
        <pc:spChg chg="del">
          <ac:chgData name="Nathan Morrison" userId="a8088875ec538e5b" providerId="LiveId" clId="{923E24FB-D734-4FDC-936A-9CB5BBCDAA71}" dt="2021-04-29T19:26:48.195" v="3530" actId="931"/>
          <ac:spMkLst>
            <pc:docMk/>
            <pc:sldMk cId="4084675817" sldId="698"/>
            <ac:spMk id="4" creationId="{CC608C4C-9237-4B5A-8551-6FF0C79F21E4}"/>
          </ac:spMkLst>
        </pc:spChg>
        <pc:spChg chg="mod">
          <ac:chgData name="Nathan Morrison" userId="a8088875ec538e5b" providerId="LiveId" clId="{923E24FB-D734-4FDC-936A-9CB5BBCDAA71}" dt="2021-04-29T20:09:13.617" v="3836" actId="1076"/>
          <ac:spMkLst>
            <pc:docMk/>
            <pc:sldMk cId="4084675817" sldId="698"/>
            <ac:spMk id="5" creationId="{6DF3E7A3-2763-44F7-BB62-AA582F0178CB}"/>
          </ac:spMkLst>
        </pc:spChg>
        <pc:spChg chg="add del mod">
          <ac:chgData name="Nathan Morrison" userId="a8088875ec538e5b" providerId="LiveId" clId="{923E24FB-D734-4FDC-936A-9CB5BBCDAA71}" dt="2021-04-29T19:34:49.845" v="3563" actId="931"/>
          <ac:spMkLst>
            <pc:docMk/>
            <pc:sldMk cId="4084675817" sldId="698"/>
            <ac:spMk id="15" creationId="{B00E9C89-BB9B-49EE-8721-504C4D66CE35}"/>
          </ac:spMkLst>
        </pc:spChg>
        <pc:spChg chg="add del mod">
          <ac:chgData name="Nathan Morrison" userId="a8088875ec538e5b" providerId="LiveId" clId="{923E24FB-D734-4FDC-936A-9CB5BBCDAA71}" dt="2021-04-29T20:12:18.046" v="3867" actId="478"/>
          <ac:spMkLst>
            <pc:docMk/>
            <pc:sldMk cId="4084675817" sldId="698"/>
            <ac:spMk id="16" creationId="{AB34EA06-CBB2-41E5-8E2E-31203B852320}"/>
          </ac:spMkLst>
        </pc:spChg>
        <pc:spChg chg="add del mod">
          <ac:chgData name="Nathan Morrison" userId="a8088875ec538e5b" providerId="LiveId" clId="{923E24FB-D734-4FDC-936A-9CB5BBCDAA71}" dt="2021-04-29T20:09:18.425" v="3837" actId="21"/>
          <ac:spMkLst>
            <pc:docMk/>
            <pc:sldMk cId="4084675817" sldId="698"/>
            <ac:spMk id="21" creationId="{8ECC25F3-CBCF-4CF4-A28E-1C52FDC3A538}"/>
          </ac:spMkLst>
        </pc:spChg>
        <pc:spChg chg="add mod">
          <ac:chgData name="Nathan Morrison" userId="a8088875ec538e5b" providerId="LiveId" clId="{923E24FB-D734-4FDC-936A-9CB5BBCDAA71}" dt="2021-04-29T19:51:02.554" v="3706" actId="1076"/>
          <ac:spMkLst>
            <pc:docMk/>
            <pc:sldMk cId="4084675817" sldId="698"/>
            <ac:spMk id="22" creationId="{F29D6E03-E070-49EC-82F2-56EA7702D9B0}"/>
          </ac:spMkLst>
        </pc:spChg>
        <pc:spChg chg="add mod">
          <ac:chgData name="Nathan Morrison" userId="a8088875ec538e5b" providerId="LiveId" clId="{923E24FB-D734-4FDC-936A-9CB5BBCDAA71}" dt="2021-04-29T19:51:15.416" v="3711" actId="14100"/>
          <ac:spMkLst>
            <pc:docMk/>
            <pc:sldMk cId="4084675817" sldId="698"/>
            <ac:spMk id="23" creationId="{561CB7BB-7936-49C9-B4CC-517AECD13D67}"/>
          </ac:spMkLst>
        </pc:spChg>
        <pc:spChg chg="add mod">
          <ac:chgData name="Nathan Morrison" userId="a8088875ec538e5b" providerId="LiveId" clId="{923E24FB-D734-4FDC-936A-9CB5BBCDAA71}" dt="2021-04-29T20:11:00.501" v="3858" actId="14100"/>
          <ac:spMkLst>
            <pc:docMk/>
            <pc:sldMk cId="4084675817" sldId="698"/>
            <ac:spMk id="25" creationId="{980FB406-C5E4-485F-8D1A-3E5ED68004CC}"/>
          </ac:spMkLst>
        </pc:spChg>
        <pc:spChg chg="add mod ord">
          <ac:chgData name="Nathan Morrison" userId="a8088875ec538e5b" providerId="LiveId" clId="{923E24FB-D734-4FDC-936A-9CB5BBCDAA71}" dt="2021-04-29T20:11:43.793" v="3864" actId="1076"/>
          <ac:spMkLst>
            <pc:docMk/>
            <pc:sldMk cId="4084675817" sldId="698"/>
            <ac:spMk id="27" creationId="{A9333E5D-5329-4299-AD41-11C0A66FA2D2}"/>
          </ac:spMkLst>
        </pc:spChg>
        <pc:spChg chg="add mod">
          <ac:chgData name="Nathan Morrison" userId="a8088875ec538e5b" providerId="LiveId" clId="{923E24FB-D734-4FDC-936A-9CB5BBCDAA71}" dt="2021-04-29T20:12:09.439" v="3866" actId="1076"/>
          <ac:spMkLst>
            <pc:docMk/>
            <pc:sldMk cId="4084675817" sldId="698"/>
            <ac:spMk id="28" creationId="{594F7ED7-420C-453C-B559-33C1FE1CDB6F}"/>
          </ac:spMkLst>
        </pc:spChg>
        <pc:picChg chg="add mod">
          <ac:chgData name="Nathan Morrison" userId="a8088875ec538e5b" providerId="LiveId" clId="{923E24FB-D734-4FDC-936A-9CB5BBCDAA71}" dt="2021-04-29T19:43:59.282" v="3678" actId="1076"/>
          <ac:picMkLst>
            <pc:docMk/>
            <pc:sldMk cId="4084675817" sldId="698"/>
            <ac:picMk id="7" creationId="{AC1E6A6C-F61B-4484-8EB0-26E92E44D77C}"/>
          </ac:picMkLst>
        </pc:picChg>
        <pc:picChg chg="add del mod">
          <ac:chgData name="Nathan Morrison" userId="a8088875ec538e5b" providerId="LiveId" clId="{923E24FB-D734-4FDC-936A-9CB5BBCDAA71}" dt="2021-04-29T19:29:34.140" v="3560" actId="478"/>
          <ac:picMkLst>
            <pc:docMk/>
            <pc:sldMk cId="4084675817" sldId="698"/>
            <ac:picMk id="9" creationId="{CD31806F-A568-420E-BE25-50AAA350811F}"/>
          </ac:picMkLst>
        </pc:picChg>
        <pc:picChg chg="add mod ord">
          <ac:chgData name="Nathan Morrison" userId="a8088875ec538e5b" providerId="LiveId" clId="{923E24FB-D734-4FDC-936A-9CB5BBCDAA71}" dt="2021-04-29T19:44:57.612" v="3688" actId="14100"/>
          <ac:picMkLst>
            <pc:docMk/>
            <pc:sldMk cId="4084675817" sldId="698"/>
            <ac:picMk id="11" creationId="{7991BDF0-A645-4A37-93A2-620658A4D9CE}"/>
          </ac:picMkLst>
        </pc:picChg>
        <pc:picChg chg="add mod ord">
          <ac:chgData name="Nathan Morrison" userId="a8088875ec538e5b" providerId="LiveId" clId="{923E24FB-D734-4FDC-936A-9CB5BBCDAA71}" dt="2021-04-29T20:11:22.915" v="3862" actId="166"/>
          <ac:picMkLst>
            <pc:docMk/>
            <pc:sldMk cId="4084675817" sldId="698"/>
            <ac:picMk id="13" creationId="{C1A43A39-BB96-4454-AF60-91807F0F53C0}"/>
          </ac:picMkLst>
        </pc:picChg>
        <pc:picChg chg="add mod">
          <ac:chgData name="Nathan Morrison" userId="a8088875ec538e5b" providerId="LiveId" clId="{923E24FB-D734-4FDC-936A-9CB5BBCDAA71}" dt="2021-04-29T20:09:13.617" v="3836" actId="1076"/>
          <ac:picMkLst>
            <pc:docMk/>
            <pc:sldMk cId="4084675817" sldId="698"/>
            <ac:picMk id="14" creationId="{075D8B8E-32D6-493F-8440-0514746BE67D}"/>
          </ac:picMkLst>
        </pc:picChg>
        <pc:picChg chg="add mod">
          <ac:chgData name="Nathan Morrison" userId="a8088875ec538e5b" providerId="LiveId" clId="{923E24FB-D734-4FDC-936A-9CB5BBCDAA71}" dt="2021-04-29T19:44:12.053" v="3681" actId="1076"/>
          <ac:picMkLst>
            <pc:docMk/>
            <pc:sldMk cId="4084675817" sldId="698"/>
            <ac:picMk id="18" creationId="{16703AB1-EF49-4522-AECC-3A708CCB0ADB}"/>
          </ac:picMkLst>
        </pc:picChg>
        <pc:picChg chg="add mod">
          <ac:chgData name="Nathan Morrison" userId="a8088875ec538e5b" providerId="LiveId" clId="{923E24FB-D734-4FDC-936A-9CB5BBCDAA71}" dt="2021-04-29T19:44:37.514" v="3685" actId="14100"/>
          <ac:picMkLst>
            <pc:docMk/>
            <pc:sldMk cId="4084675817" sldId="698"/>
            <ac:picMk id="20" creationId="{FC75DEDB-C166-4F8C-8255-A7869E60B8FC}"/>
          </ac:picMkLst>
        </pc:picChg>
        <pc:picChg chg="add mod">
          <ac:chgData name="Nathan Morrison" userId="a8088875ec538e5b" providerId="LiveId" clId="{923E24FB-D734-4FDC-936A-9CB5BBCDAA71}" dt="2021-04-29T20:11:11.319" v="3860" actId="14100"/>
          <ac:picMkLst>
            <pc:docMk/>
            <pc:sldMk cId="4084675817" sldId="698"/>
            <ac:picMk id="24" creationId="{3320E247-62A7-4AFA-88B6-BFE0375B5505}"/>
          </ac:picMkLst>
        </pc:picChg>
        <pc:picChg chg="add del mod">
          <ac:chgData name="Nathan Morrison" userId="a8088875ec538e5b" providerId="LiveId" clId="{923E24FB-D734-4FDC-936A-9CB5BBCDAA71}" dt="2021-04-29T20:08:54.783" v="3834" actId="478"/>
          <ac:picMkLst>
            <pc:docMk/>
            <pc:sldMk cId="4084675817" sldId="698"/>
            <ac:picMk id="26" creationId="{EA4B0933-3D0B-48C0-8CB6-E19F8BB1842B}"/>
          </ac:picMkLst>
        </pc:picChg>
      </pc:sldChg>
      <pc:sldChg chg="modSp add del mod">
        <pc:chgData name="Nathan Morrison" userId="a8088875ec538e5b" providerId="LiveId" clId="{923E24FB-D734-4FDC-936A-9CB5BBCDAA71}" dt="2021-04-29T18:12:52.523" v="3511" actId="47"/>
        <pc:sldMkLst>
          <pc:docMk/>
          <pc:sldMk cId="2913460522" sldId="699"/>
        </pc:sldMkLst>
        <pc:spChg chg="mod">
          <ac:chgData name="Nathan Morrison" userId="a8088875ec538e5b" providerId="LiveId" clId="{923E24FB-D734-4FDC-936A-9CB5BBCDAA71}" dt="2021-04-29T18:11:42.735" v="3504" actId="1076"/>
          <ac:spMkLst>
            <pc:docMk/>
            <pc:sldMk cId="2913460522" sldId="699"/>
            <ac:spMk id="2060" creationId="{00000000-0000-0000-0000-000000000000}"/>
          </ac:spMkLst>
        </pc:spChg>
        <pc:picChg chg="mod">
          <ac:chgData name="Nathan Morrison" userId="a8088875ec538e5b" providerId="LiveId" clId="{923E24FB-D734-4FDC-936A-9CB5BBCDAA71}" dt="2021-04-29T18:11:40.139" v="3503" actId="1076"/>
          <ac:picMkLst>
            <pc:docMk/>
            <pc:sldMk cId="2913460522" sldId="699"/>
            <ac:picMk id="3" creationId="{BF9FBD5E-55E3-4A60-B72A-2BC35C271597}"/>
          </ac:picMkLst>
        </pc:picChg>
      </pc:sldChg>
      <pc:sldChg chg="addSp delSp modSp new add del mod">
        <pc:chgData name="Nathan Morrison" userId="a8088875ec538e5b" providerId="LiveId" clId="{923E24FB-D734-4FDC-936A-9CB5BBCDAA71}" dt="2021-04-29T20:18:27.331" v="3885" actId="47"/>
        <pc:sldMkLst>
          <pc:docMk/>
          <pc:sldMk cId="3292196387" sldId="699"/>
        </pc:sldMkLst>
        <pc:spChg chg="del">
          <ac:chgData name="Nathan Morrison" userId="a8088875ec538e5b" providerId="LiveId" clId="{923E24FB-D734-4FDC-936A-9CB5BBCDAA71}" dt="2021-04-29T19:52:50.889" v="3738" actId="478"/>
          <ac:spMkLst>
            <pc:docMk/>
            <pc:sldMk cId="3292196387" sldId="699"/>
            <ac:spMk id="2" creationId="{00A4091C-97F0-4807-86C1-603772FCD8DC}"/>
          </ac:spMkLst>
        </pc:spChg>
        <pc:spChg chg="del">
          <ac:chgData name="Nathan Morrison" userId="a8088875ec538e5b" providerId="LiveId" clId="{923E24FB-D734-4FDC-936A-9CB5BBCDAA71}" dt="2021-04-29T19:52:13.838" v="3724" actId="931"/>
          <ac:spMkLst>
            <pc:docMk/>
            <pc:sldMk cId="3292196387" sldId="699"/>
            <ac:spMk id="3" creationId="{BB08401A-0AC1-4D61-A4DA-A91978FB9D81}"/>
          </ac:spMkLst>
        </pc:spChg>
        <pc:spChg chg="del">
          <ac:chgData name="Nathan Morrison" userId="a8088875ec538e5b" providerId="LiveId" clId="{923E24FB-D734-4FDC-936A-9CB5BBCDAA71}" dt="2021-04-29T19:52:13.838" v="3724" actId="931"/>
          <ac:spMkLst>
            <pc:docMk/>
            <pc:sldMk cId="3292196387" sldId="699"/>
            <ac:spMk id="4" creationId="{4780AA89-54D0-4C5E-A0AA-48E8D1F9764D}"/>
          </ac:spMkLst>
        </pc:spChg>
        <pc:spChg chg="del">
          <ac:chgData name="Nathan Morrison" userId="a8088875ec538e5b" providerId="LiveId" clId="{923E24FB-D734-4FDC-936A-9CB5BBCDAA71}" dt="2021-04-29T19:52:48.807" v="3737" actId="21"/>
          <ac:spMkLst>
            <pc:docMk/>
            <pc:sldMk cId="3292196387" sldId="699"/>
            <ac:spMk id="5" creationId="{193948D8-B9D4-4538-9BF3-A69785288576}"/>
          </ac:spMkLst>
        </pc:spChg>
        <pc:spChg chg="add mod">
          <ac:chgData name="Nathan Morrison" userId="a8088875ec538e5b" providerId="LiveId" clId="{923E24FB-D734-4FDC-936A-9CB5BBCDAA71}" dt="2021-04-29T19:53:18.423" v="3742" actId="1076"/>
          <ac:spMkLst>
            <pc:docMk/>
            <pc:sldMk cId="3292196387" sldId="699"/>
            <ac:spMk id="10" creationId="{51C36324-6FF1-44D3-A96C-D4D06697DFDA}"/>
          </ac:spMkLst>
        </pc:spChg>
        <pc:spChg chg="add mod">
          <ac:chgData name="Nathan Morrison" userId="a8088875ec538e5b" providerId="LiveId" clId="{923E24FB-D734-4FDC-936A-9CB5BBCDAA71}" dt="2021-04-29T19:53:42.442" v="3745" actId="14100"/>
          <ac:spMkLst>
            <pc:docMk/>
            <pc:sldMk cId="3292196387" sldId="699"/>
            <ac:spMk id="11" creationId="{2FDB0B2F-2ADF-4360-8EA6-653F26417790}"/>
          </ac:spMkLst>
        </pc:spChg>
        <pc:spChg chg="add mod">
          <ac:chgData name="Nathan Morrison" userId="a8088875ec538e5b" providerId="LiveId" clId="{923E24FB-D734-4FDC-936A-9CB5BBCDAA71}" dt="2021-04-29T19:56:18.276" v="3763" actId="14100"/>
          <ac:spMkLst>
            <pc:docMk/>
            <pc:sldMk cId="3292196387" sldId="699"/>
            <ac:spMk id="12" creationId="{85AE8456-BA60-4650-80C3-D3F49EEBE038}"/>
          </ac:spMkLst>
        </pc:spChg>
        <pc:spChg chg="add mod">
          <ac:chgData name="Nathan Morrison" userId="a8088875ec538e5b" providerId="LiveId" clId="{923E24FB-D734-4FDC-936A-9CB5BBCDAA71}" dt="2021-04-29T19:55:58.354" v="3759" actId="14100"/>
          <ac:spMkLst>
            <pc:docMk/>
            <pc:sldMk cId="3292196387" sldId="699"/>
            <ac:spMk id="13" creationId="{047FEDB5-674F-4702-AF49-B17FCE436FA4}"/>
          </ac:spMkLst>
        </pc:spChg>
        <pc:spChg chg="add mod">
          <ac:chgData name="Nathan Morrison" userId="a8088875ec538e5b" providerId="LiveId" clId="{923E24FB-D734-4FDC-936A-9CB5BBCDAA71}" dt="2021-04-29T19:59:09.288" v="3797" actId="207"/>
          <ac:spMkLst>
            <pc:docMk/>
            <pc:sldMk cId="3292196387" sldId="699"/>
            <ac:spMk id="14" creationId="{1911BDEE-A15C-4605-B5B0-495634D4A439}"/>
          </ac:spMkLst>
        </pc:spChg>
        <pc:spChg chg="add mod">
          <ac:chgData name="Nathan Morrison" userId="a8088875ec538e5b" providerId="LiveId" clId="{923E24FB-D734-4FDC-936A-9CB5BBCDAA71}" dt="2021-04-29T19:59:05.122" v="3795" actId="114"/>
          <ac:spMkLst>
            <pc:docMk/>
            <pc:sldMk cId="3292196387" sldId="699"/>
            <ac:spMk id="15" creationId="{8AAF38AC-4653-462D-AA36-640F25F16D6A}"/>
          </ac:spMkLst>
        </pc:spChg>
        <pc:picChg chg="add mod">
          <ac:chgData name="Nathan Morrison" userId="a8088875ec538e5b" providerId="LiveId" clId="{923E24FB-D734-4FDC-936A-9CB5BBCDAA71}" dt="2021-04-29T19:53:12.710" v="3741" actId="14100"/>
          <ac:picMkLst>
            <pc:docMk/>
            <pc:sldMk cId="3292196387" sldId="699"/>
            <ac:picMk id="7" creationId="{8032FEFE-9A25-461F-BA27-5F44C454C911}"/>
          </ac:picMkLst>
        </pc:picChg>
        <pc:picChg chg="add mod">
          <ac:chgData name="Nathan Morrison" userId="a8088875ec538e5b" providerId="LiveId" clId="{923E24FB-D734-4FDC-936A-9CB5BBCDAA71}" dt="2021-04-29T19:55:07.598" v="3751" actId="14100"/>
          <ac:picMkLst>
            <pc:docMk/>
            <pc:sldMk cId="3292196387" sldId="699"/>
            <ac:picMk id="9" creationId="{14289E3E-E751-4DB2-BE8A-320DBBDBF6F9}"/>
          </ac:picMkLst>
        </pc:picChg>
      </pc:sldChg>
      <pc:sldChg chg="new del">
        <pc:chgData name="Nathan Morrison" userId="a8088875ec538e5b" providerId="LiveId" clId="{923E24FB-D734-4FDC-936A-9CB5BBCDAA71}" dt="2021-04-29T18:11:51.617" v="3507" actId="47"/>
        <pc:sldMkLst>
          <pc:docMk/>
          <pc:sldMk cId="994130784" sldId="700"/>
        </pc:sldMkLst>
      </pc:sldChg>
      <pc:sldChg chg="addSp delSp modSp new add del mod">
        <pc:chgData name="Nathan Morrison" userId="a8088875ec538e5b" providerId="LiveId" clId="{923E24FB-D734-4FDC-936A-9CB5BBCDAA71}" dt="2021-04-29T20:18:25.931" v="3884" actId="47"/>
        <pc:sldMkLst>
          <pc:docMk/>
          <pc:sldMk cId="3855987198" sldId="700"/>
        </pc:sldMkLst>
        <pc:spChg chg="del">
          <ac:chgData name="Nathan Morrison" userId="a8088875ec538e5b" providerId="LiveId" clId="{923E24FB-D734-4FDC-936A-9CB5BBCDAA71}" dt="2021-04-29T19:59:36.728" v="3799" actId="931"/>
          <ac:spMkLst>
            <pc:docMk/>
            <pc:sldMk cId="3855987198" sldId="700"/>
            <ac:spMk id="3" creationId="{87C9F317-E89E-4028-9FEC-8107F0D65429}"/>
          </ac:spMkLst>
        </pc:spChg>
        <pc:spChg chg="del">
          <ac:chgData name="Nathan Morrison" userId="a8088875ec538e5b" providerId="LiveId" clId="{923E24FB-D734-4FDC-936A-9CB5BBCDAA71}" dt="2021-04-29T19:59:36.728" v="3799" actId="931"/>
          <ac:spMkLst>
            <pc:docMk/>
            <pc:sldMk cId="3855987198" sldId="700"/>
            <ac:spMk id="4" creationId="{13B562BF-65AB-46BC-82C7-40A96C91F86B}"/>
          </ac:spMkLst>
        </pc:spChg>
        <pc:spChg chg="add del mod">
          <ac:chgData name="Nathan Morrison" userId="a8088875ec538e5b" providerId="LiveId" clId="{923E24FB-D734-4FDC-936A-9CB5BBCDAA71}" dt="2021-04-29T20:08:34.455" v="3830" actId="478"/>
          <ac:spMkLst>
            <pc:docMk/>
            <pc:sldMk cId="3855987198" sldId="700"/>
            <ac:spMk id="10" creationId="{E255AF0C-320F-40AA-9F4B-7E358F51BE31}"/>
          </ac:spMkLst>
        </pc:spChg>
        <pc:spChg chg="add del mod">
          <ac:chgData name="Nathan Morrison" userId="a8088875ec538e5b" providerId="LiveId" clId="{923E24FB-D734-4FDC-936A-9CB5BBCDAA71}" dt="2021-04-29T20:08:34.454" v="3829" actId="478"/>
          <ac:spMkLst>
            <pc:docMk/>
            <pc:sldMk cId="3855987198" sldId="700"/>
            <ac:spMk id="11" creationId="{1767267F-5D83-4906-8938-A1879B54FCD5}"/>
          </ac:spMkLst>
        </pc:spChg>
        <pc:spChg chg="add del mod">
          <ac:chgData name="Nathan Morrison" userId="a8088875ec538e5b" providerId="LiveId" clId="{923E24FB-D734-4FDC-936A-9CB5BBCDAA71}" dt="2021-04-29T20:16:36.280" v="3878" actId="931"/>
          <ac:spMkLst>
            <pc:docMk/>
            <pc:sldMk cId="3855987198" sldId="700"/>
            <ac:spMk id="16" creationId="{B21331CC-6E94-4C90-88A2-9F977A1968EB}"/>
          </ac:spMkLst>
        </pc:spChg>
        <pc:picChg chg="add del mod">
          <ac:chgData name="Nathan Morrison" userId="a8088875ec538e5b" providerId="LiveId" clId="{923E24FB-D734-4FDC-936A-9CB5BBCDAA71}" dt="2021-04-29T20:08:34.455" v="3830" actId="478"/>
          <ac:picMkLst>
            <pc:docMk/>
            <pc:sldMk cId="3855987198" sldId="700"/>
            <ac:picMk id="7" creationId="{64072C51-0149-4A8E-B749-8FD1001AAB91}"/>
          </ac:picMkLst>
        </pc:picChg>
        <pc:picChg chg="add del mod">
          <ac:chgData name="Nathan Morrison" userId="a8088875ec538e5b" providerId="LiveId" clId="{923E24FB-D734-4FDC-936A-9CB5BBCDAA71}" dt="2021-04-29T20:16:25.391" v="3877" actId="478"/>
          <ac:picMkLst>
            <pc:docMk/>
            <pc:sldMk cId="3855987198" sldId="700"/>
            <ac:picMk id="9" creationId="{6D1DB554-CDDB-47E0-BB3D-C7A453A0D73D}"/>
          </ac:picMkLst>
        </pc:picChg>
        <pc:picChg chg="add del mod">
          <ac:chgData name="Nathan Morrison" userId="a8088875ec538e5b" providerId="LiveId" clId="{923E24FB-D734-4FDC-936A-9CB5BBCDAA71}" dt="2021-04-29T20:08:34.454" v="3828" actId="931"/>
          <ac:picMkLst>
            <pc:docMk/>
            <pc:sldMk cId="3855987198" sldId="700"/>
            <ac:picMk id="13" creationId="{77A9513B-FEB1-4E20-9135-C06EF0E3B910}"/>
          </ac:picMkLst>
        </pc:picChg>
        <pc:picChg chg="add del mod">
          <ac:chgData name="Nathan Morrison" userId="a8088875ec538e5b" providerId="LiveId" clId="{923E24FB-D734-4FDC-936A-9CB5BBCDAA71}" dt="2021-04-29T20:08:34.454" v="3828" actId="931"/>
          <ac:picMkLst>
            <pc:docMk/>
            <pc:sldMk cId="3855987198" sldId="700"/>
            <ac:picMk id="15" creationId="{10F211BF-B7FF-46FF-84D6-65D5625343EF}"/>
          </ac:picMkLst>
        </pc:picChg>
        <pc:picChg chg="add mod">
          <ac:chgData name="Nathan Morrison" userId="a8088875ec538e5b" providerId="LiveId" clId="{923E24FB-D734-4FDC-936A-9CB5BBCDAA71}" dt="2021-04-29T20:16:42.137" v="3882" actId="14100"/>
          <ac:picMkLst>
            <pc:docMk/>
            <pc:sldMk cId="3855987198" sldId="700"/>
            <ac:picMk id="18" creationId="{F4A1C113-7356-472F-8A59-6FBA1A2B89FB}"/>
          </ac:picMkLst>
        </pc:picChg>
      </pc:sldChg>
      <pc:sldChg chg="modSp add del">
        <pc:chgData name="Nathan Morrison" userId="a8088875ec538e5b" providerId="LiveId" clId="{923E24FB-D734-4FDC-936A-9CB5BBCDAA71}" dt="2021-04-29T18:12:49.348" v="3510" actId="47"/>
        <pc:sldMkLst>
          <pc:docMk/>
          <pc:sldMk cId="1680030408" sldId="701"/>
        </pc:sldMkLst>
        <pc:picChg chg="mod">
          <ac:chgData name="Nathan Morrison" userId="a8088875ec538e5b" providerId="LiveId" clId="{923E24FB-D734-4FDC-936A-9CB5BBCDAA71}" dt="2021-04-29T18:12:29.975" v="3509" actId="14826"/>
          <ac:picMkLst>
            <pc:docMk/>
            <pc:sldMk cId="1680030408" sldId="701"/>
            <ac:picMk id="3" creationId="{BF9FBD5E-55E3-4A60-B72A-2BC35C271597}"/>
          </ac:picMkLst>
        </pc:picChg>
      </pc:sldChg>
      <pc:sldChg chg="addSp delSp modSp new del">
        <pc:chgData name="Nathan Morrison" userId="a8088875ec538e5b" providerId="LiveId" clId="{923E24FB-D734-4FDC-936A-9CB5BBCDAA71}" dt="2021-04-29T20:18:24.795" v="3883" actId="47"/>
        <pc:sldMkLst>
          <pc:docMk/>
          <pc:sldMk cId="3435297325" sldId="701"/>
        </pc:sldMkLst>
        <pc:spChg chg="del">
          <ac:chgData name="Nathan Morrison" userId="a8088875ec538e5b" providerId="LiveId" clId="{923E24FB-D734-4FDC-936A-9CB5BBCDAA71}" dt="2021-04-29T20:15:19.239" v="3869" actId="931"/>
          <ac:spMkLst>
            <pc:docMk/>
            <pc:sldMk cId="3435297325" sldId="701"/>
            <ac:spMk id="3" creationId="{8165C596-9FB2-4F22-B0B6-13EAD22F56C9}"/>
          </ac:spMkLst>
        </pc:spChg>
        <pc:spChg chg="del">
          <ac:chgData name="Nathan Morrison" userId="a8088875ec538e5b" providerId="LiveId" clId="{923E24FB-D734-4FDC-936A-9CB5BBCDAA71}" dt="2021-04-29T20:15:31.630" v="3874" actId="478"/>
          <ac:spMkLst>
            <pc:docMk/>
            <pc:sldMk cId="3435297325" sldId="701"/>
            <ac:spMk id="4" creationId="{66B72055-B7FA-4372-957D-1B10008175C8}"/>
          </ac:spMkLst>
        </pc:spChg>
        <pc:picChg chg="add mod">
          <ac:chgData name="Nathan Morrison" userId="a8088875ec538e5b" providerId="LiveId" clId="{923E24FB-D734-4FDC-936A-9CB5BBCDAA71}" dt="2021-04-29T20:15:25.999" v="3873" actId="14100"/>
          <ac:picMkLst>
            <pc:docMk/>
            <pc:sldMk cId="3435297325" sldId="701"/>
            <ac:picMk id="7" creationId="{BB0DEF7D-4EAD-4B0B-8472-518A4386A0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05/02/2021</a:t>
            </a:r>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r>
              <a:rPr lang="en-US" altLang="en-US" dirty="0"/>
              <a:t>Adapted from a Sermon Starter on James 1:21-22 by Mark Posey</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 1:1  God, after He spoke long ago to the fathers in the prophets in many portions and in many ways, </a:t>
            </a:r>
          </a:p>
          <a:p>
            <a:r>
              <a:rPr lang="en-US" dirty="0"/>
              <a:t>Heb 1:2  in these last days has spoken to us in His Son, whom He appointed heir of all things, through whom also He made the world. </a:t>
            </a:r>
          </a:p>
          <a:p>
            <a:r>
              <a:rPr lang="en-US" dirty="0"/>
              <a:t>Heb 1:3  And He is the radiance of His glory and the exact representation of His nature, and upholds all things by the word of His power. When He had made purification of sins, He sat down at the right hand of the Majesty on high, </a:t>
            </a:r>
          </a:p>
          <a:p>
            <a:r>
              <a:rPr lang="en-US" dirty="0"/>
              <a:t>Heb 1:4  having become as much better than the angels, as He has inherited a more excellent name than they. </a:t>
            </a:r>
          </a:p>
          <a:p>
            <a:endParaRPr lang="en-US" dirty="0"/>
          </a:p>
          <a:p>
            <a:r>
              <a:rPr lang="en-US" dirty="0"/>
              <a:t>Joh 12:48  "He who rejects Me and does not receive My sayings, has one who judges him; the word I spoke is what will judge him at the last day. </a:t>
            </a:r>
          </a:p>
          <a:p>
            <a:endParaRPr lang="en-US" dirty="0"/>
          </a:p>
          <a:p>
            <a:r>
              <a:rPr lang="en-US" dirty="0"/>
              <a:t>Heb 2:1  For this reason we must pay much closer attention to what we have heard, so that we do not drift away from it. </a:t>
            </a:r>
          </a:p>
          <a:p>
            <a:r>
              <a:rPr lang="en-US" dirty="0"/>
              <a:t>Heb 2:2  For if the word spoken through angels proved unalterable, and every transgression and disobedience received a just penalty, </a:t>
            </a:r>
          </a:p>
          <a:p>
            <a:endParaRPr lang="en-US" dirty="0"/>
          </a:p>
          <a:p>
            <a:r>
              <a:rPr lang="en-US" dirty="0"/>
              <a:t>Heb 2:3  how will we escape if we neglect so great a salvation? After it was at the first spoken through the Lord, it was confirmed to us by those who heard, </a:t>
            </a:r>
          </a:p>
          <a:p>
            <a:r>
              <a:rPr lang="en-US" dirty="0"/>
              <a:t>Heb 2:4  God also testifying with them, both by signs and wonders and by various miracles and by gifts of the Holy Spirit according to His own will. </a:t>
            </a:r>
          </a:p>
          <a:p>
            <a:endParaRPr lang="en-US" dirty="0"/>
          </a:p>
          <a:p>
            <a:r>
              <a:rPr lang="en-US" dirty="0"/>
              <a:t>2Pe 1:16  For we did not follow cleverly devised tales when we made known to you the power and coming of our Lord Jesus Christ, but we were eyewitnesses of His majesty. </a:t>
            </a:r>
          </a:p>
          <a:p>
            <a:r>
              <a:rPr lang="en-US" dirty="0"/>
              <a:t>2Pe 1:17  For when He received honor and glory from God the Father, such an utterance as this was made to Him by the Majestic Glory, "This is My beloved Son with whom I am well-pleased"— </a:t>
            </a:r>
          </a:p>
          <a:p>
            <a:r>
              <a:rPr lang="en-US" dirty="0"/>
              <a:t>2Pe 1:18  and we ourselves heard this utterance made from heaven when we were with Him on the holy mountain. </a:t>
            </a:r>
          </a:p>
          <a:p>
            <a:r>
              <a:rPr lang="en-US" dirty="0"/>
              <a:t>2Pe 1:19  So we have the prophetic word made more sure, to which you do well to pay attention as to a lamp shining in a dark place, until the day dawns and the morning star arises in your hearts. </a:t>
            </a:r>
          </a:p>
          <a:p>
            <a:r>
              <a:rPr lang="en-US" dirty="0"/>
              <a:t>2Pe 1:20  But know this first of all, that no prophecy of Scripture is a matter of one's own interpretation, </a:t>
            </a:r>
          </a:p>
          <a:p>
            <a:r>
              <a:rPr lang="en-US" dirty="0"/>
              <a:t>2Pe 1:21  for no prophecy was ever made by an act of human will, but men moved by the Holy Spirit spoke from God. </a:t>
            </a:r>
          </a:p>
          <a:p>
            <a:endParaRPr lang="en-US" dirty="0"/>
          </a:p>
          <a:p>
            <a:r>
              <a:rPr lang="en-US" dirty="0"/>
              <a:t>1Ti 4:13  Until I come, give attention to the public reading of Scripture, to exhortation and teaching.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437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3923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 3:12  So, as those who have been chosen of God, holy and beloved, put on a heart of compassion, kindness, humility, gentleness and patience; </a:t>
            </a:r>
          </a:p>
          <a:p>
            <a:r>
              <a:rPr lang="en-US" dirty="0"/>
              <a:t>Col 3:13  bearing with one another, and forgiving each other, whoever has a complaint against anyone; just as the Lord forgave you, so also should you. </a:t>
            </a:r>
          </a:p>
          <a:p>
            <a:r>
              <a:rPr lang="en-US" dirty="0"/>
              <a:t>Col 3:14  Beyond all these things put on love, which is the perfect bond of unity.</a:t>
            </a:r>
          </a:p>
          <a:p>
            <a:endParaRPr lang="en-US" dirty="0"/>
          </a:p>
          <a:p>
            <a:r>
              <a:rPr lang="en-US" dirty="0"/>
              <a:t>Eph 6:10  Finally, be strong in the Lord and in the strength of His might. </a:t>
            </a:r>
          </a:p>
          <a:p>
            <a:r>
              <a:rPr lang="en-US" dirty="0"/>
              <a:t>Eph 6:11  Put on the full armor of God, so that you will be able to stand firm against the schemes of the devil. </a:t>
            </a:r>
          </a:p>
          <a:p>
            <a:r>
              <a:rPr lang="en-US" dirty="0"/>
              <a:t>Eph 6:18  With all prayer and petition pray at all times in the Spirit, and with this in view, be on the alert with all perseverance and petition for all the saints, </a:t>
            </a:r>
          </a:p>
          <a:p>
            <a:endParaRPr lang="en-US" dirty="0"/>
          </a:p>
          <a:p>
            <a:r>
              <a:rPr lang="en-US" dirty="0"/>
              <a:t>1Ti 2:1  First of all, then, I urge that entreaties and prayers, petitions and thanksgivings, be made on behalf of all men, </a:t>
            </a:r>
          </a:p>
          <a:p>
            <a:r>
              <a:rPr lang="en-US" dirty="0"/>
              <a:t>1Ti 2:2  for kings and all who are in authority, so that we may lead a tranquil and quiet life in all godliness and dignity. </a:t>
            </a:r>
          </a:p>
          <a:p>
            <a:endParaRPr lang="en-US" dirty="0"/>
          </a:p>
          <a:p>
            <a:r>
              <a:rPr lang="en-US" dirty="0"/>
              <a:t>2Pe 3:10  But the day of the Lord will come like a thief, in which the heavens will pass away with a roar and the elements will be destroyed with intense heat, and the earth and its works will be burned up. </a:t>
            </a:r>
          </a:p>
          <a:p>
            <a:r>
              <a:rPr lang="en-US" dirty="0"/>
              <a:t>2Pe 3:11  Since all these things are to be destroyed in this way, what sort of people ought you to be in holy conduct and godliness, </a:t>
            </a:r>
          </a:p>
          <a:p>
            <a:r>
              <a:rPr lang="en-US" dirty="0"/>
              <a:t>2Pe 3:12  looking for and hastening the coming of the day of God, because of which the heavens will be destroyed by burning, and the elements will melt with intense heat! </a:t>
            </a:r>
          </a:p>
          <a:p>
            <a:endParaRPr lang="en-US" dirty="0"/>
          </a:p>
          <a:p>
            <a:r>
              <a:rPr lang="en-US" dirty="0"/>
              <a:t>Php 1:10  so that you may approve the things that are excellent, in order to be sincere and blameless until the day of Christ;</a:t>
            </a:r>
          </a:p>
          <a:p>
            <a:endParaRPr lang="en-US" dirty="0"/>
          </a:p>
          <a:p>
            <a:r>
              <a:rPr lang="en-US" dirty="0"/>
              <a:t>Php 2:14  Do all things without grumbling or disputing; </a:t>
            </a:r>
          </a:p>
          <a:p>
            <a:r>
              <a:rPr lang="en-US" dirty="0"/>
              <a:t>Php 2:15  so that you will prove yourselves to be blameless and innocent, children of God above reproach in the midst of a crooked and perverse generation, among whom you appear as lights in the world, </a:t>
            </a:r>
          </a:p>
          <a:p>
            <a:r>
              <a:rPr lang="en-US" dirty="0"/>
              <a:t>Php 2:16  holding fast the word of life, so that in the day of Christ I will have reason to glory because I did not run in vain nor toil in vain.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10173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7024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 2:20  "I have been crucified with Christ; and it is no longer I who live, but Christ lives in me; and the life which I now live in the flesh I live by faith in the Son of God, who loved me and gave Himself up for me. </a:t>
            </a:r>
          </a:p>
          <a:p>
            <a:endParaRPr lang="en-US" dirty="0"/>
          </a:p>
          <a:p>
            <a:r>
              <a:rPr lang="en-US" dirty="0"/>
              <a:t>Titus 2:6  Likewise urge the young men to be sensible; </a:t>
            </a:r>
          </a:p>
          <a:p>
            <a:r>
              <a:rPr lang="en-US" dirty="0"/>
              <a:t>Titus 2:7  in all things show yourself to be an example of good deeds, with purity in doctrine, dignified, </a:t>
            </a:r>
          </a:p>
          <a:p>
            <a:r>
              <a:rPr lang="en-US" dirty="0"/>
              <a:t>Titus 2:8  sound in speech which is beyond reproach, so that the opponent will be put to shame, having nothing bad to say about us. </a:t>
            </a:r>
          </a:p>
          <a:p>
            <a:endParaRPr lang="en-US" dirty="0"/>
          </a:p>
          <a:p>
            <a:r>
              <a:rPr lang="en-US" dirty="0"/>
              <a:t>1Co 16:13  Be on the alert, stand firm in the faith, act like men, be strong.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8506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3696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736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9837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114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3138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585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Aside</a:t>
            </a:r>
          </a:p>
          <a:p>
            <a:r>
              <a:rPr lang="en-US" dirty="0"/>
              <a:t>Strong’s: </a:t>
            </a:r>
            <a:r>
              <a:rPr lang="en-US" i="1" dirty="0"/>
              <a:t>Greek </a:t>
            </a:r>
            <a:r>
              <a:rPr lang="en-US" i="1" dirty="0" err="1"/>
              <a:t>apotithēmi</a:t>
            </a:r>
            <a:r>
              <a:rPr lang="en-US" i="1" dirty="0"/>
              <a:t> [ap-ot-</a:t>
            </a:r>
            <a:r>
              <a:rPr lang="en-US" i="1" dirty="0" err="1"/>
              <a:t>eeth</a:t>
            </a:r>
            <a:r>
              <a:rPr lang="en-US" i="1" dirty="0"/>
              <a:t>'-ay-mee] (G659):</a:t>
            </a:r>
          </a:p>
          <a:p>
            <a:r>
              <a:rPr lang="en-US" dirty="0"/>
              <a:t>From </a:t>
            </a:r>
            <a:r>
              <a:rPr lang="en-US" i="1" dirty="0"/>
              <a:t>G575 and G5087; </a:t>
            </a:r>
            <a:r>
              <a:rPr lang="en-US" dirty="0"/>
              <a:t>to put away (literally or figuratively): - cast off, lay apart (aside, down), put away (off).</a:t>
            </a:r>
          </a:p>
          <a:p>
            <a:endParaRPr lang="en-US" dirty="0"/>
          </a:p>
          <a:p>
            <a:r>
              <a:rPr lang="en-US" i="1" dirty="0"/>
              <a:t>Thayer on </a:t>
            </a:r>
            <a:r>
              <a:rPr lang="en-US" i="1" dirty="0" err="1"/>
              <a:t>apotithēmi</a:t>
            </a:r>
            <a:r>
              <a:rPr lang="en-US" i="1" dirty="0"/>
              <a:t> (G659):</a:t>
            </a:r>
          </a:p>
          <a:p>
            <a:r>
              <a:rPr lang="en-US" dirty="0"/>
              <a:t>Verb; “to put off or aside or away”</a:t>
            </a:r>
          </a:p>
          <a:p>
            <a:endParaRPr lang="en-US" dirty="0"/>
          </a:p>
          <a:p>
            <a:r>
              <a:rPr lang="en-US" dirty="0"/>
              <a:t>Jas 1:21  Therefore, putting aside all filthiness and all that remains of wickedness, in humility receive the word implanted, which is able to save your souls. </a:t>
            </a:r>
          </a:p>
          <a:p>
            <a:endParaRPr lang="en-US" dirty="0"/>
          </a:p>
          <a:p>
            <a:r>
              <a:rPr lang="en-US" dirty="0"/>
              <a:t>Heb 12:1  Therefore, since we have so great a cloud of witnesses surrounding us, let us also lay aside every encumbrance and the sin which so easily entangles us, and let us run with endurance the race that is set before us, </a:t>
            </a:r>
          </a:p>
          <a:p>
            <a:r>
              <a:rPr lang="en-US" dirty="0"/>
              <a:t>Heb 12:2  fixing our eyes on Jesus, the author and perfecter of faith, who for the joy set before Him endured the cross, despising the shame, and has sat down at the right hand of the throne of God. </a:t>
            </a:r>
          </a:p>
          <a:p>
            <a:endParaRPr lang="en-US" dirty="0"/>
          </a:p>
          <a:p>
            <a:r>
              <a:rPr lang="en-US" dirty="0"/>
              <a:t>1Pe 2:1  Therefore, putting aside all malice and all deceit and hypocrisy and envy and all slander, </a:t>
            </a:r>
          </a:p>
          <a:p>
            <a:endParaRPr lang="en-US" dirty="0"/>
          </a:p>
        </p:txBody>
      </p:sp>
      <p:sp>
        <p:nvSpPr>
          <p:cNvPr id="4" name="Slide Number Placeholder 3"/>
          <p:cNvSpPr>
            <a:spLocks noGrp="1"/>
          </p:cNvSpPr>
          <p:nvPr>
            <p:ph type="sldNum" sz="quarter" idx="5"/>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228538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1Co 11:27  Therefore whoever eats the bread or drinks the cup of the Lord in an unworthy manner, shall be guilty of the body and the blood of the Lord. </a:t>
            </a:r>
          </a:p>
          <a:p>
            <a:r>
              <a:rPr lang="en-US" dirty="0"/>
              <a:t>1Co 11:28  But a man must examine himself, and in so doing he is to eat of the bread and drink of the cup. </a:t>
            </a:r>
          </a:p>
          <a:p>
            <a:r>
              <a:rPr lang="en-US" dirty="0"/>
              <a:t>1Co 11:29  For he who eats and drinks, eats and drinks judgment to himself if he does not judge the body rightly. </a:t>
            </a:r>
          </a:p>
          <a:p>
            <a:endParaRPr lang="en-US" dirty="0"/>
          </a:p>
          <a:p>
            <a:r>
              <a:rPr lang="en-US" dirty="0"/>
              <a:t>2Co 13:5  Test yourselves to see if you are in the faith; examine yourselves! Or do you not recognize this about yourselves, that Jesus Christ is in you—unless indeed you fail the test?</a:t>
            </a:r>
          </a:p>
          <a:p>
            <a:endParaRPr lang="en-US" dirty="0"/>
          </a:p>
          <a:p>
            <a:r>
              <a:rPr lang="en-US" dirty="0"/>
              <a:t>1Jn 4:1  Beloved, do not believe every spirit, but test the spirits to see whether they are from God, because many false prophets have gone out into the world. </a:t>
            </a:r>
          </a:p>
          <a:p>
            <a:endParaRPr lang="en-US" dirty="0"/>
          </a:p>
          <a:p>
            <a:r>
              <a:rPr lang="en-US" dirty="0"/>
              <a:t>1Th 5:21  But examine everything carefully; hold fast to that which is good; </a:t>
            </a:r>
          </a:p>
          <a:p>
            <a:r>
              <a:rPr lang="en-US" dirty="0"/>
              <a:t>1Th 5:22  abstain from every form of evil.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6226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3445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3921347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smtClean="0"/>
              <a:pPr/>
              <a:t>‹#›</a:t>
            </a:fld>
            <a:endParaRPr lang="en-US" altLang="en-US"/>
          </a:p>
        </p:txBody>
      </p:sp>
    </p:spTree>
    <p:extLst>
      <p:ext uri="{BB962C8B-B14F-4D97-AF65-F5344CB8AC3E}">
        <p14:creationId xmlns:p14="http://schemas.microsoft.com/office/powerpoint/2010/main" val="78548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3160028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smtClean="0"/>
              <a:pPr/>
              <a:t>‹#›</a:t>
            </a:fld>
            <a:endParaRPr lang="en-US" altLang="en-US"/>
          </a:p>
        </p:txBody>
      </p:sp>
    </p:spTree>
    <p:extLst>
      <p:ext uri="{BB962C8B-B14F-4D97-AF65-F5344CB8AC3E}">
        <p14:creationId xmlns:p14="http://schemas.microsoft.com/office/powerpoint/2010/main" val="4201603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smtClean="0"/>
              <a:pPr/>
              <a:t>‹#›</a:t>
            </a:fld>
            <a:endParaRPr lang="en-US" altLang="en-US"/>
          </a:p>
        </p:txBody>
      </p:sp>
    </p:spTree>
    <p:extLst>
      <p:ext uri="{BB962C8B-B14F-4D97-AF65-F5344CB8AC3E}">
        <p14:creationId xmlns:p14="http://schemas.microsoft.com/office/powerpoint/2010/main" val="150379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2929997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17367975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smtClean="0"/>
              <a:pPr/>
              <a:t>‹#›</a:t>
            </a:fld>
            <a:endParaRPr lang="en-US" altLang="en-US"/>
          </a:p>
        </p:txBody>
      </p:sp>
    </p:spTree>
    <p:extLst>
      <p:ext uri="{BB962C8B-B14F-4D97-AF65-F5344CB8AC3E}">
        <p14:creationId xmlns:p14="http://schemas.microsoft.com/office/powerpoint/2010/main" val="751319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3949385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smtClean="0"/>
              <a:pPr/>
              <a:t>‹#›</a:t>
            </a:fld>
            <a:endParaRPr lang="en-US" altLang="en-US"/>
          </a:p>
        </p:txBody>
      </p:sp>
    </p:spTree>
    <p:extLst>
      <p:ext uri="{BB962C8B-B14F-4D97-AF65-F5344CB8AC3E}">
        <p14:creationId xmlns:p14="http://schemas.microsoft.com/office/powerpoint/2010/main" val="13999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smtClean="0"/>
              <a:pPr/>
              <a:t>‹#›</a:t>
            </a:fld>
            <a:endParaRPr lang="en-US" altLang="en-US"/>
          </a:p>
        </p:txBody>
      </p:sp>
    </p:spTree>
    <p:extLst>
      <p:ext uri="{BB962C8B-B14F-4D97-AF65-F5344CB8AC3E}">
        <p14:creationId xmlns:p14="http://schemas.microsoft.com/office/powerpoint/2010/main" val="37157453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34F0A039-0C11-4F3F-A553-A6671632A850}" type="slidenum">
              <a:rPr lang="en-US" altLang="en-US"/>
              <a:pPr/>
              <a:t>‹#›</a:t>
            </a:fld>
            <a:endParaRPr lang="en-US" altLang="en-US"/>
          </a:p>
        </p:txBody>
      </p:sp>
    </p:spTree>
    <p:extLst>
      <p:ext uri="{BB962C8B-B14F-4D97-AF65-F5344CB8AC3E}">
        <p14:creationId xmlns:p14="http://schemas.microsoft.com/office/powerpoint/2010/main" val="3916411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85A9B7D4-D4B5-4D65-B373-1F7C0CF55F81}" type="slidenum">
              <a:rPr lang="en-US" altLang="en-US"/>
              <a:pPr/>
              <a:t>‹#›</a:t>
            </a:fld>
            <a:endParaRPr lang="en-US" altLang="en-US"/>
          </a:p>
        </p:txBody>
      </p:sp>
    </p:spTree>
    <p:extLst>
      <p:ext uri="{BB962C8B-B14F-4D97-AF65-F5344CB8AC3E}">
        <p14:creationId xmlns:p14="http://schemas.microsoft.com/office/powerpoint/2010/main" val="279866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B9495C12-B21D-4585-A94E-450536D74089}" type="slidenum">
              <a:rPr lang="en-US" altLang="en-US"/>
              <a:pPr/>
              <a:t>‹#›</a:t>
            </a:fld>
            <a:endParaRPr lang="en-US" altLang="en-US"/>
          </a:p>
        </p:txBody>
      </p:sp>
    </p:spTree>
    <p:extLst>
      <p:ext uri="{BB962C8B-B14F-4D97-AF65-F5344CB8AC3E}">
        <p14:creationId xmlns:p14="http://schemas.microsoft.com/office/powerpoint/2010/main" val="15455228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E965BC27-05D8-4510-83CF-D90599884B77}" type="slidenum">
              <a:rPr lang="en-US" altLang="en-US"/>
              <a:pPr/>
              <a:t>‹#›</a:t>
            </a:fld>
            <a:endParaRPr lang="en-US" altLang="en-US"/>
          </a:p>
        </p:txBody>
      </p:sp>
    </p:spTree>
    <p:extLst>
      <p:ext uri="{BB962C8B-B14F-4D97-AF65-F5344CB8AC3E}">
        <p14:creationId xmlns:p14="http://schemas.microsoft.com/office/powerpoint/2010/main" val="29072186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0ED9504D-7293-4204-909D-B2925BE1AB76}" type="slidenum">
              <a:rPr lang="en-US" altLang="en-US"/>
              <a:pPr/>
              <a:t>‹#›</a:t>
            </a:fld>
            <a:endParaRPr lang="en-US" altLang="en-US"/>
          </a:p>
        </p:txBody>
      </p:sp>
    </p:spTree>
    <p:extLst>
      <p:ext uri="{BB962C8B-B14F-4D97-AF65-F5344CB8AC3E}">
        <p14:creationId xmlns:p14="http://schemas.microsoft.com/office/powerpoint/2010/main" val="2521459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854565CE-951C-4779-A7F3-7D4BE5454DB2}" type="slidenum">
              <a:rPr lang="en-US" altLang="en-US"/>
              <a:pPr/>
              <a:t>‹#›</a:t>
            </a:fld>
            <a:endParaRPr lang="en-US" altLang="en-US"/>
          </a:p>
        </p:txBody>
      </p:sp>
    </p:spTree>
    <p:extLst>
      <p:ext uri="{BB962C8B-B14F-4D97-AF65-F5344CB8AC3E}">
        <p14:creationId xmlns:p14="http://schemas.microsoft.com/office/powerpoint/2010/main" val="1074545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9A2206E7-595D-434B-8029-84C8CB10DBF4}" type="slidenum">
              <a:rPr lang="en-US" altLang="en-US"/>
              <a:pPr/>
              <a:t>‹#›</a:t>
            </a:fld>
            <a:endParaRPr lang="en-US" altLang="en-US"/>
          </a:p>
        </p:txBody>
      </p:sp>
    </p:spTree>
    <p:extLst>
      <p:ext uri="{BB962C8B-B14F-4D97-AF65-F5344CB8AC3E}">
        <p14:creationId xmlns:p14="http://schemas.microsoft.com/office/powerpoint/2010/main" val="36947154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DB2D1E95-DFD5-48AD-88DE-263DF2253352}" type="slidenum">
              <a:rPr lang="en-US" altLang="en-US"/>
              <a:pPr/>
              <a:t>‹#›</a:t>
            </a:fld>
            <a:endParaRPr lang="en-US" altLang="en-US"/>
          </a:p>
        </p:txBody>
      </p:sp>
    </p:spTree>
    <p:extLst>
      <p:ext uri="{BB962C8B-B14F-4D97-AF65-F5344CB8AC3E}">
        <p14:creationId xmlns:p14="http://schemas.microsoft.com/office/powerpoint/2010/main" val="3836338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9F5F3CE7-E28B-4C21-B7AC-44DB763BC42D}" type="slidenum">
              <a:rPr lang="en-US" altLang="en-US"/>
              <a:pPr/>
              <a:t>‹#›</a:t>
            </a:fld>
            <a:endParaRPr lang="en-US" altLang="en-US"/>
          </a:p>
        </p:txBody>
      </p:sp>
    </p:spTree>
    <p:extLst>
      <p:ext uri="{BB962C8B-B14F-4D97-AF65-F5344CB8AC3E}">
        <p14:creationId xmlns:p14="http://schemas.microsoft.com/office/powerpoint/2010/main" val="3564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786A75AA-0EF1-4CEE-A681-512E3BDBE162}" type="slidenum">
              <a:rPr lang="en-US" altLang="en-US"/>
              <a:pPr/>
              <a:t>‹#›</a:t>
            </a:fld>
            <a:endParaRPr lang="en-US" altLang="en-US"/>
          </a:p>
        </p:txBody>
      </p:sp>
    </p:spTree>
    <p:extLst>
      <p:ext uri="{BB962C8B-B14F-4D97-AF65-F5344CB8AC3E}">
        <p14:creationId xmlns:p14="http://schemas.microsoft.com/office/powerpoint/2010/main" val="19934329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54DEA1A2-3E25-4783-8FC6-5B6AD90F8B8A}" type="slidenum">
              <a:rPr lang="en-US" altLang="en-US"/>
              <a:pPr/>
              <a:t>‹#›</a:t>
            </a:fld>
            <a:endParaRPr lang="en-US" altLang="en-US"/>
          </a:p>
        </p:txBody>
      </p:sp>
    </p:spTree>
    <p:extLst>
      <p:ext uri="{BB962C8B-B14F-4D97-AF65-F5344CB8AC3E}">
        <p14:creationId xmlns:p14="http://schemas.microsoft.com/office/powerpoint/2010/main" val="2143205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60242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401615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8774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641766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791198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7116150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5789928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19223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005790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221396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Hearing &amp; Doing</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9007786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31658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5173839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13508399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12747191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LAY ASIDE…</a:t>
            </a:r>
            <a:endParaRPr lang="en-US" altLang="en-US"/>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16055451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LAY ASIDE…</a:t>
            </a:r>
            <a:endParaRPr lang="en-US" altLang="en-US"/>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0242215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LAY ASIDE…</a:t>
            </a:r>
            <a:endParaRPr lang="en-US" altLang="en-US"/>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427135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37224804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LAY ASIDE…</a:t>
            </a:r>
            <a:endParaRPr lang="en-US" altLang="en-US"/>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40807783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14643481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LAY ASIDE…</a:t>
            </a:r>
            <a:endParaRPr lang="en-US" altLang="en-US"/>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9874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Hearing &amp; Doing</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Hearing &amp; Doing</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Hearing &amp; Doing</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Hearing &amp; Doing</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Hearing &amp; Doing</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Hearing &amp; Doing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752E8-EA3C-4E86-BC88-7A6733A621F9}"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Hearing &amp; Doing</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E92DD2-A096-47A2-B7EC-4ABE7BF32D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Hearing &amp; Doing</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474476871"/>
      </p:ext>
    </p:extLst>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LAY ASIDE…</a:t>
            </a:r>
            <a:endParaRPr lang="en-US" alt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extLst>
      <p:ext uri="{BB962C8B-B14F-4D97-AF65-F5344CB8AC3E}">
        <p14:creationId xmlns:p14="http://schemas.microsoft.com/office/powerpoint/2010/main" val="235338190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Hearing &amp; Doing</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a:xfrm>
            <a:off x="0" y="16731"/>
            <a:ext cx="9144000" cy="3078162"/>
          </a:xfrm>
        </p:spPr>
        <p:txBody>
          <a:bodyPr wrap="square" anchor="ctr">
            <a:normAutofit/>
          </a:bodyPr>
          <a:lstStyle/>
          <a:p>
            <a:pPr>
              <a:lnSpc>
                <a:spcPct val="90000"/>
              </a:lnSpc>
            </a:pPr>
            <a:r>
              <a:rPr lang="en-US" altLang="en-US" sz="8000" b="1" u="sng" dirty="0"/>
              <a:t>Hearing &amp; Doing</a:t>
            </a:r>
            <a:br>
              <a:rPr lang="en-US" altLang="en-US" sz="2400" b="1" u="sng" dirty="0"/>
            </a:br>
            <a:br>
              <a:rPr lang="en-US" altLang="en-US" sz="2400" dirty="0"/>
            </a:br>
            <a:br>
              <a:rPr lang="en-US" altLang="en-US" sz="2400" dirty="0"/>
            </a:br>
            <a:br>
              <a:rPr lang="en-US" altLang="en-US" sz="2400" dirty="0"/>
            </a:br>
            <a:r>
              <a:rPr lang="en-US" altLang="en-US" b="1" dirty="0">
                <a:solidFill>
                  <a:srgbClr val="0000FF"/>
                </a:solidFill>
              </a:rPr>
              <a:t>Text: James 1:19-25</a:t>
            </a:r>
            <a:endParaRPr lang="en-US" altLang="en-US" sz="2400" b="1" dirty="0">
              <a:solidFill>
                <a:srgbClr val="0000FF"/>
              </a:solidFill>
            </a:endParaRPr>
          </a:p>
        </p:txBody>
      </p:sp>
      <p:pic>
        <p:nvPicPr>
          <p:cNvPr id="3" name="Picture 2">
            <a:extLst>
              <a:ext uri="{FF2B5EF4-FFF2-40B4-BE49-F238E27FC236}">
                <a16:creationId xmlns:a16="http://schemas.microsoft.com/office/drawing/2014/main" id="{BF9FBD5E-55E3-4A60-B72A-2BC35C271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7" y="3094893"/>
            <a:ext cx="9180007" cy="3782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1C9E4-2F32-4B7B-8BC8-51AC84AF56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6400" y="2598284"/>
            <a:ext cx="3278275" cy="3761955"/>
          </a:xfrm>
          <a:prstGeom prst="rect">
            <a:avLst/>
          </a:prstGeom>
        </p:spPr>
      </p:pic>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723900"/>
            <a:ext cx="8229600" cy="1371600"/>
          </a:xfrm>
        </p:spPr>
        <p:txBody>
          <a:bodyPr wrap="square" anchor="ctr">
            <a:noAutofit/>
          </a:bodyPr>
          <a:lstStyle/>
          <a:p>
            <a:pPr>
              <a:lnSpc>
                <a:spcPct val="90000"/>
              </a:lnSpc>
            </a:pPr>
            <a:r>
              <a:rPr lang="en-US" sz="3200" b="1" dirty="0"/>
              <a:t>“…in humility receive the word implanted, which is able to save your souls” (James 1:21b)</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78646" y="3291681"/>
            <a:ext cx="4038600" cy="274638"/>
          </a:xfrm>
        </p:spPr>
        <p:txBody>
          <a:bodyPr wrap="square" anchor="t">
            <a:normAutofit lnSpcReduction="1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Hearing &amp; Doing</a:t>
            </a: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0" cap="none" spc="0" normalizeH="0" baseline="0" noProof="0" dirty="0">
                <a:ln>
                  <a:noFill/>
                </a:ln>
                <a:solidFill>
                  <a:srgbClr val="006600"/>
                </a:solidFill>
                <a:effectLst/>
                <a:uLnTx/>
                <a:uFillTx/>
                <a:latin typeface="Arial"/>
                <a:ea typeface="+mj-ea"/>
                <a:cs typeface="Times New Roman" pitchFamily="18" charset="0"/>
              </a:rPr>
              <a:t>What to do DURING the Sermon</a:t>
            </a:r>
            <a:endParaRPr kumimoji="0" lang="en-US" altLang="en-US" sz="4400" b="1" i="0" u="sng" strike="noStrike" kern="0" cap="none" spc="0" normalizeH="0" baseline="0" noProof="0" dirty="0">
              <a:ln>
                <a:noFill/>
              </a:ln>
              <a:solidFill>
                <a:srgbClr val="006600"/>
              </a:solidFill>
              <a:effectLst/>
              <a:uLnTx/>
              <a:uFillTx/>
              <a:latin typeface="Arial"/>
              <a:ea typeface="+mj-ea"/>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1000" y="2100524"/>
            <a:ext cx="5545501" cy="4757476"/>
          </a:xfrm>
        </p:spPr>
        <p:txBody>
          <a:bodyPr/>
          <a:lstStyle/>
          <a:p>
            <a:pPr marL="0" indent="0">
              <a:buNone/>
            </a:pPr>
            <a:r>
              <a:rPr lang="en-US" b="1" dirty="0">
                <a:solidFill>
                  <a:srgbClr val="0000FF"/>
                </a:solidFill>
              </a:rPr>
              <a:t>Hear…</a:t>
            </a:r>
          </a:p>
          <a:p>
            <a:pPr>
              <a:buFont typeface="Wingdings" panose="05000000000000000000" pitchFamily="2" charset="2"/>
              <a:buChar char="ü"/>
            </a:pPr>
            <a:r>
              <a:rPr lang="en-US" sz="2800" dirty="0"/>
              <a:t>Jesus, God’s final authority (Heb. 1:1-4; John 12:48)</a:t>
            </a:r>
          </a:p>
          <a:p>
            <a:pPr>
              <a:buFont typeface="Wingdings" panose="05000000000000000000" pitchFamily="2" charset="2"/>
              <a:buChar char="ü"/>
            </a:pPr>
            <a:r>
              <a:rPr lang="en-US" sz="2800" dirty="0"/>
              <a:t>The unalterable word of God (Heb. 2:1-4)</a:t>
            </a:r>
          </a:p>
          <a:p>
            <a:pPr>
              <a:buFont typeface="Wingdings" panose="05000000000000000000" pitchFamily="2" charset="2"/>
              <a:buChar char="ü"/>
            </a:pPr>
            <a:r>
              <a:rPr lang="en-US" sz="2800" dirty="0"/>
              <a:t>The apostles and prophecy         (II Pet. 1:16-21)</a:t>
            </a:r>
          </a:p>
          <a:p>
            <a:pPr>
              <a:buFont typeface="Wingdings" panose="05000000000000000000" pitchFamily="2" charset="2"/>
              <a:buChar char="ü"/>
            </a:pPr>
            <a:r>
              <a:rPr lang="en-US" sz="2800" dirty="0"/>
              <a:t>The reading of Scripture for exhortation &amp; teaching             (I Tim. 4:13)</a:t>
            </a:r>
            <a:endParaRPr lang="en-US" dirty="0"/>
          </a:p>
        </p:txBody>
      </p:sp>
    </p:spTree>
    <p:extLst>
      <p:ext uri="{BB962C8B-B14F-4D97-AF65-F5344CB8AC3E}">
        <p14:creationId xmlns:p14="http://schemas.microsoft.com/office/powerpoint/2010/main" val="5713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What to do DURING the Sermon</a:t>
            </a:r>
          </a:p>
        </p:txBody>
      </p:sp>
      <p:sp>
        <p:nvSpPr>
          <p:cNvPr id="8" name="Footer Placeholder 4"/>
          <p:cNvSpPr>
            <a:spLocks noGrp="1"/>
          </p:cNvSpPr>
          <p:nvPr>
            <p:ph type="ftr" sz="quarter" idx="11"/>
          </p:nvPr>
        </p:nvSpPr>
        <p:spPr>
          <a:xfrm>
            <a:off x="1675" y="6553200"/>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7" name="Title 5">
            <a:extLst>
              <a:ext uri="{FF2B5EF4-FFF2-40B4-BE49-F238E27FC236}">
                <a16:creationId xmlns:a16="http://schemas.microsoft.com/office/drawing/2014/main" id="{8D799D03-7EC5-4590-B913-E627DE97EF71}"/>
              </a:ext>
            </a:extLst>
          </p:cNvPr>
          <p:cNvSpPr txBox="1">
            <a:spLocks/>
          </p:cNvSpPr>
          <p:nvPr/>
        </p:nvSpPr>
        <p:spPr bwMode="auto">
          <a:xfrm>
            <a:off x="457200" y="762000"/>
            <a:ext cx="8229600" cy="2819400"/>
          </a:xfrm>
          <a:prstGeom prst="rect">
            <a:avLst/>
          </a:prstGeom>
          <a:solidFill>
            <a:schemeClr val="accent4"/>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FFFF"/>
                </a:solidFill>
                <a:effectLst/>
                <a:uLnTx/>
                <a:uFillTx/>
                <a:latin typeface="Arial"/>
                <a:ea typeface="+mn-ea"/>
                <a:cs typeface="+mn-cs"/>
              </a:rPr>
              <a:t>In the assembly lay aside worldly cares and immerse yourself in the exhortation and teaching from God’s word!</a:t>
            </a:r>
          </a:p>
        </p:txBody>
      </p:sp>
      <p:pic>
        <p:nvPicPr>
          <p:cNvPr id="3" name="Picture 2">
            <a:extLst>
              <a:ext uri="{FF2B5EF4-FFF2-40B4-BE49-F238E27FC236}">
                <a16:creationId xmlns:a16="http://schemas.microsoft.com/office/drawing/2014/main" id="{446EAEEF-EF4A-47CA-8231-395A3344C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3600" y="3706727"/>
            <a:ext cx="4876800" cy="3050329"/>
          </a:xfrm>
          <a:prstGeom prst="rect">
            <a:avLst/>
          </a:prstGeom>
        </p:spPr>
      </p:pic>
    </p:spTree>
    <p:extLst>
      <p:ext uri="{BB962C8B-B14F-4D97-AF65-F5344CB8AC3E}">
        <p14:creationId xmlns:p14="http://schemas.microsoft.com/office/powerpoint/2010/main" val="2240179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1C9E4-2F32-4B7B-8BC8-51AC84AF56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7448" y="2783289"/>
            <a:ext cx="2714272" cy="3310721"/>
          </a:xfrm>
          <a:prstGeom prst="rect">
            <a:avLst/>
          </a:prstGeom>
        </p:spPr>
      </p:pic>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628650"/>
            <a:ext cx="8229600" cy="1371600"/>
          </a:xfrm>
        </p:spPr>
        <p:txBody>
          <a:bodyPr wrap="square" anchor="ctr">
            <a:noAutofit/>
          </a:bodyPr>
          <a:lstStyle/>
          <a:p>
            <a:pPr>
              <a:lnSpc>
                <a:spcPct val="90000"/>
              </a:lnSpc>
            </a:pPr>
            <a:r>
              <a:rPr lang="en-US" sz="3200" b="1" dirty="0"/>
              <a:t>“But be doers of the word, and not hearers only, deceiving yourselves” (NKJV: James 1:22)</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78646" y="3291681"/>
            <a:ext cx="4038600" cy="274638"/>
          </a:xfrm>
        </p:spPr>
        <p:txBody>
          <a:bodyPr wrap="square" anchor="t">
            <a:normAutofit lnSpcReduction="1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Hearing &amp; Doing</a:t>
            </a: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0" cap="none" spc="0" normalizeH="0" baseline="0" noProof="0" dirty="0">
                <a:ln>
                  <a:noFill/>
                </a:ln>
                <a:solidFill>
                  <a:srgbClr val="006600"/>
                </a:solidFill>
                <a:effectLst/>
                <a:uLnTx/>
                <a:uFillTx/>
                <a:latin typeface="Arial"/>
                <a:ea typeface="+mj-ea"/>
                <a:cs typeface="Times New Roman" pitchFamily="18" charset="0"/>
              </a:rPr>
              <a:t>What to do AFTER the Sermon</a:t>
            </a:r>
            <a:endParaRPr kumimoji="0" lang="en-US" altLang="en-US" sz="4400" b="1" i="0" u="sng" strike="noStrike" kern="0" cap="none" spc="0" normalizeH="0" baseline="0" noProof="0" dirty="0">
              <a:ln>
                <a:noFill/>
              </a:ln>
              <a:solidFill>
                <a:srgbClr val="006600"/>
              </a:solidFill>
              <a:effectLst/>
              <a:uLnTx/>
              <a:uFillTx/>
              <a:latin typeface="Arial"/>
              <a:ea typeface="+mj-ea"/>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2675" y="2019300"/>
            <a:ext cx="6094325" cy="4838700"/>
          </a:xfrm>
        </p:spPr>
        <p:txBody>
          <a:bodyPr/>
          <a:lstStyle/>
          <a:p>
            <a:pPr marL="0" indent="0">
              <a:buNone/>
            </a:pPr>
            <a:r>
              <a:rPr lang="en-US" b="1" dirty="0">
                <a:solidFill>
                  <a:srgbClr val="0000FF"/>
                </a:solidFill>
              </a:rPr>
              <a:t>Do…</a:t>
            </a:r>
          </a:p>
          <a:p>
            <a:pPr>
              <a:buFont typeface="Wingdings" panose="05000000000000000000" pitchFamily="2" charset="2"/>
              <a:buChar char="ü"/>
            </a:pPr>
            <a:r>
              <a:rPr lang="en-US" sz="2800" dirty="0"/>
              <a:t>Put on Compassion, Kindness, Humility, Gentleness, Patience, Forgiveness &amp; Love (Col. 3:12-14)</a:t>
            </a:r>
          </a:p>
          <a:p>
            <a:pPr>
              <a:buFont typeface="Wingdings" panose="05000000000000000000" pitchFamily="2" charset="2"/>
              <a:buChar char="ü"/>
            </a:pPr>
            <a:r>
              <a:rPr lang="en-US" sz="2800" dirty="0"/>
              <a:t>Put on the whole Armor of God &amp; pray for all saints &amp; for all men (Eph.  6:10-18; I Tim. 2:1-2)</a:t>
            </a:r>
          </a:p>
          <a:p>
            <a:pPr>
              <a:buFont typeface="Wingdings" panose="05000000000000000000" pitchFamily="2" charset="2"/>
              <a:buChar char="ü"/>
            </a:pPr>
            <a:r>
              <a:rPr lang="en-US" sz="2800" dirty="0"/>
              <a:t>Look forward to Christ’s 2</a:t>
            </a:r>
            <a:r>
              <a:rPr lang="en-US" sz="2800" baseline="30000" dirty="0"/>
              <a:t>nd</a:t>
            </a:r>
            <a:r>
              <a:rPr lang="en-US" sz="2800" dirty="0"/>
              <a:t> Coming by letting your light shine  (II Pet. 3:10-12; Phil. 1:10; 2:14-16)</a:t>
            </a:r>
          </a:p>
        </p:txBody>
      </p:sp>
    </p:spTree>
    <p:extLst>
      <p:ext uri="{BB962C8B-B14F-4D97-AF65-F5344CB8AC3E}">
        <p14:creationId xmlns:p14="http://schemas.microsoft.com/office/powerpoint/2010/main" val="18559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What to do After the Sermon</a:t>
            </a:r>
          </a:p>
        </p:txBody>
      </p:sp>
      <p:sp>
        <p:nvSpPr>
          <p:cNvPr id="8" name="Footer Placeholder 4"/>
          <p:cNvSpPr>
            <a:spLocks noGrp="1"/>
          </p:cNvSpPr>
          <p:nvPr>
            <p:ph type="ftr" sz="quarter" idx="11"/>
          </p:nvPr>
        </p:nvSpPr>
        <p:spPr>
          <a:xfrm>
            <a:off x="1675" y="6553200"/>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7" name="Title 5">
            <a:extLst>
              <a:ext uri="{FF2B5EF4-FFF2-40B4-BE49-F238E27FC236}">
                <a16:creationId xmlns:a16="http://schemas.microsoft.com/office/drawing/2014/main" id="{8D799D03-7EC5-4590-B913-E627DE97EF71}"/>
              </a:ext>
            </a:extLst>
          </p:cNvPr>
          <p:cNvSpPr txBox="1">
            <a:spLocks/>
          </p:cNvSpPr>
          <p:nvPr/>
        </p:nvSpPr>
        <p:spPr bwMode="auto">
          <a:xfrm>
            <a:off x="457200" y="762000"/>
            <a:ext cx="8229600" cy="2819400"/>
          </a:xfrm>
          <a:prstGeom prst="rect">
            <a:avLst/>
          </a:prstGeom>
          <a:solidFill>
            <a:schemeClr val="accent4"/>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a:r>
              <a:rPr lang="en-US" b="0" kern="0" dirty="0">
                <a:solidFill>
                  <a:srgbClr val="FFFFFF"/>
                </a:solidFill>
              </a:rPr>
              <a:t>During the week in your day-to-day business, Put on the characteristics of Jesus Christ and be a shining light!</a:t>
            </a:r>
            <a:endParaRPr kumimoji="0" lang="en-US" sz="4400" b="0" i="0" u="none" strike="noStrike" kern="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446EAEEF-EF4A-47CA-8231-395A3344C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0395" y="3706727"/>
            <a:ext cx="4203209" cy="3050329"/>
          </a:xfrm>
          <a:prstGeom prst="rect">
            <a:avLst/>
          </a:prstGeom>
        </p:spPr>
      </p:pic>
    </p:spTree>
    <p:extLst>
      <p:ext uri="{BB962C8B-B14F-4D97-AF65-F5344CB8AC3E}">
        <p14:creationId xmlns:p14="http://schemas.microsoft.com/office/powerpoint/2010/main" val="3427326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36471"/>
            <a:ext cx="9144000" cy="609600"/>
          </a:xfrm>
        </p:spPr>
        <p:txBody>
          <a:bodyPr/>
          <a:lstStyle/>
          <a:p>
            <a:r>
              <a:rPr lang="en-US" altLang="en-US" sz="4000" b="1" u="sng" dirty="0">
                <a:solidFill>
                  <a:schemeClr val="tx1"/>
                </a:solidFill>
                <a:cs typeface="Times New Roman" pitchFamily="18" charset="0"/>
              </a:rPr>
              <a:t>Conclusion</a:t>
            </a:r>
            <a:endParaRPr lang="en-US" altLang="en-US" b="1" u="sng" dirty="0">
              <a:solidFill>
                <a:schemeClr val="tx1"/>
              </a:solidFill>
              <a:cs typeface="Times New Roman" pitchFamily="18" charset="0"/>
            </a:endParaRPr>
          </a:p>
        </p:txBody>
      </p:sp>
      <p:sp>
        <p:nvSpPr>
          <p:cNvPr id="5" name="Text Box 4">
            <a:extLst>
              <a:ext uri="{FF2B5EF4-FFF2-40B4-BE49-F238E27FC236}">
                <a16:creationId xmlns:a16="http://schemas.microsoft.com/office/drawing/2014/main" id="{340DEF5C-5BE9-40FA-987D-A1A1008E4497}"/>
              </a:ext>
            </a:extLst>
          </p:cNvPr>
          <p:cNvSpPr txBox="1">
            <a:spLocks noChangeArrowheads="1"/>
          </p:cNvSpPr>
          <p:nvPr/>
        </p:nvSpPr>
        <p:spPr bwMode="auto">
          <a:xfrm>
            <a:off x="0" y="984794"/>
            <a:ext cx="59436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Saints cannot let their light shine if they hide it under a basket during the week and then let it shine Sundays (Matthew 5:14-16)</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Don’t be a hearer only but a doer of God’s word! (James 1:21-22)</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Let Christ live within you at all times and demonstrate that Light by applying what you have heard and learned! (Gal. 2:20; Titus 2:6-8)</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By hearing &amp; doing you can put on the Armor of God and stand firm! (Eph. 6:10-18; I Cor. 16:13)</a:t>
            </a:r>
          </a:p>
        </p:txBody>
      </p:sp>
      <p:pic>
        <p:nvPicPr>
          <p:cNvPr id="3" name="Picture 2">
            <a:extLst>
              <a:ext uri="{FF2B5EF4-FFF2-40B4-BE49-F238E27FC236}">
                <a16:creationId xmlns:a16="http://schemas.microsoft.com/office/drawing/2014/main" id="{D34D2CEC-A44C-43E1-97C8-6900EF548B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47883" y="2534128"/>
            <a:ext cx="3296117" cy="2472088"/>
          </a:xfrm>
          <a:prstGeom prst="rect">
            <a:avLst/>
          </a:prstGeom>
        </p:spPr>
      </p:pic>
      <p:sp>
        <p:nvSpPr>
          <p:cNvPr id="9" name="Footer Placeholder 4">
            <a:extLst>
              <a:ext uri="{FF2B5EF4-FFF2-40B4-BE49-F238E27FC236}">
                <a16:creationId xmlns:a16="http://schemas.microsoft.com/office/drawing/2014/main" id="{BB651902-1FA8-465E-B8BB-A28AE10AAB48}"/>
              </a:ext>
            </a:extLst>
          </p:cNvPr>
          <p:cNvSpPr>
            <a:spLocks noGrp="1"/>
          </p:cNvSpPr>
          <p:nvPr>
            <p:ph type="ftr" sz="quarter" idx="11"/>
          </p:nvPr>
        </p:nvSpPr>
        <p:spPr>
          <a:xfrm>
            <a:off x="24132" y="11668"/>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7327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237449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9" name="Text Box 5"/>
          <p:cNvSpPr txBox="1">
            <a:spLocks noChangeArrowheads="1"/>
          </p:cNvSpPr>
          <p:nvPr/>
        </p:nvSpPr>
        <p:spPr bwMode="auto">
          <a:xfrm>
            <a:off x="0" y="5192786"/>
            <a:ext cx="9153832" cy="138499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mn-cs"/>
              </a:rPr>
              <a:t>Lay aside the hindrances of sin and examine yourselves, then hear and do the word of the Lord,</a:t>
            </a:r>
            <a:r>
              <a:rPr kumimoji="0" lang="en-US" altLang="en-US" sz="2800" b="1" i="0" u="none" strike="noStrike" kern="1200" cap="none" spc="0" normalizeH="0" noProof="0" dirty="0">
                <a:ln>
                  <a:noFill/>
                </a:ln>
                <a:solidFill>
                  <a:srgbClr val="FFFF00"/>
                </a:solidFill>
                <a:effectLst/>
                <a:uLnTx/>
                <a:uFillTx/>
                <a:latin typeface="Tahoma" pitchFamily="34" charset="0"/>
                <a:ea typeface="+mn-ea"/>
                <a:cs typeface="+mn-cs"/>
              </a:rPr>
              <a:t> letting your light shine!</a:t>
            </a:r>
            <a:endPar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mn-cs"/>
            </a:endParaRPr>
          </a:p>
        </p:txBody>
      </p:sp>
      <p:sp>
        <p:nvSpPr>
          <p:cNvPr id="7" name="Text Box 4">
            <a:extLst>
              <a:ext uri="{FF2B5EF4-FFF2-40B4-BE49-F238E27FC236}">
                <a16:creationId xmlns:a16="http://schemas.microsoft.com/office/drawing/2014/main" id="{A2E118EB-F8D9-4F96-B789-F6B355A5792C}"/>
              </a:ext>
            </a:extLst>
          </p:cNvPr>
          <p:cNvSpPr txBox="1">
            <a:spLocks noChangeArrowheads="1"/>
          </p:cNvSpPr>
          <p:nvPr/>
        </p:nvSpPr>
        <p:spPr bwMode="auto">
          <a:xfrm>
            <a:off x="-12290" y="63172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After we…</a:t>
            </a:r>
          </a:p>
        </p:txBody>
      </p:sp>
      <p:pic>
        <p:nvPicPr>
          <p:cNvPr id="4" name="Picture 3">
            <a:extLst>
              <a:ext uri="{FF2B5EF4-FFF2-40B4-BE49-F238E27FC236}">
                <a16:creationId xmlns:a16="http://schemas.microsoft.com/office/drawing/2014/main" id="{68523222-03BF-421D-BB44-938468B5E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 y="1209630"/>
            <a:ext cx="4065259" cy="3657600"/>
          </a:xfrm>
          <a:prstGeom prst="rect">
            <a:avLst/>
          </a:prstGeom>
        </p:spPr>
      </p:pic>
      <p:sp>
        <p:nvSpPr>
          <p:cNvPr id="12" name="Text Box 4">
            <a:extLst>
              <a:ext uri="{FF2B5EF4-FFF2-40B4-BE49-F238E27FC236}">
                <a16:creationId xmlns:a16="http://schemas.microsoft.com/office/drawing/2014/main" id="{29832A36-FA94-4296-92C5-9355F9059E6C}"/>
              </a:ext>
            </a:extLst>
          </p:cNvPr>
          <p:cNvSpPr txBox="1">
            <a:spLocks noChangeArrowheads="1"/>
          </p:cNvSpPr>
          <p:nvPr/>
        </p:nvSpPr>
        <p:spPr bwMode="auto">
          <a:xfrm>
            <a:off x="4953000" y="631723"/>
            <a:ext cx="40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We Must…</a:t>
            </a:r>
          </a:p>
        </p:txBody>
      </p:sp>
      <p:pic>
        <p:nvPicPr>
          <p:cNvPr id="25" name="Picture 24">
            <a:extLst>
              <a:ext uri="{FF2B5EF4-FFF2-40B4-BE49-F238E27FC236}">
                <a16:creationId xmlns:a16="http://schemas.microsoft.com/office/drawing/2014/main" id="{5525DE32-025D-4DE6-90BA-05915B094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3761" y="1644045"/>
            <a:ext cx="4980239" cy="2788769"/>
          </a:xfrm>
          <a:prstGeom prst="rect">
            <a:avLst/>
          </a:prstGeom>
        </p:spPr>
      </p:pic>
    </p:spTree>
    <p:extLst>
      <p:ext uri="{BB962C8B-B14F-4D97-AF65-F5344CB8AC3E}">
        <p14:creationId xmlns:p14="http://schemas.microsoft.com/office/powerpoint/2010/main" val="2640807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675" y="6425381"/>
            <a:ext cx="352425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0" y="120402"/>
            <a:ext cx="9144000" cy="661719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Tahoma" pitchFamily="34" charset="0"/>
                <a:ea typeface="+mn-ea"/>
                <a:cs typeface="+mn-cs"/>
              </a:rPr>
              <a:t>II Peter 3:10-13</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10.  But the day of the Lord will come like a thief, in which the heavens will pass away with a roar and the elements will be destroyed with intense heat, and the earth and its works will be burned up.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11.  Since all these things are to be destroyed in this way, what sort of people ought you to be in holy conduct and godliness,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12.  looking for and hastening the coming of the day of God, because of which the heavens will be destroyed by burning, and the elements will melt with intense heat!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13.  But according to His promise we are looking for new heavens and a new earth, in which righteousness dwells. </a:t>
            </a:r>
          </a:p>
        </p:txBody>
      </p:sp>
    </p:spTree>
    <p:extLst>
      <p:ext uri="{BB962C8B-B14F-4D97-AF65-F5344CB8AC3E}">
        <p14:creationId xmlns:p14="http://schemas.microsoft.com/office/powerpoint/2010/main" val="2005113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36471"/>
            <a:ext cx="9144000" cy="609600"/>
          </a:xfrm>
        </p:spPr>
        <p:txBody>
          <a:bodyPr/>
          <a:lstStyle/>
          <a:p>
            <a:r>
              <a:rPr lang="en-US" altLang="en-US" sz="4000" b="1" u="sng" dirty="0">
                <a:solidFill>
                  <a:schemeClr val="tx1"/>
                </a:solidFill>
                <a:cs typeface="Times New Roman" pitchFamily="18" charset="0"/>
              </a:rPr>
              <a:t>INTRO</a:t>
            </a:r>
            <a:endParaRPr lang="en-US" altLang="en-US" b="1" u="sng" dirty="0">
              <a:solidFill>
                <a:schemeClr val="tx1"/>
              </a:solidFill>
              <a:cs typeface="Times New Roman" pitchFamily="18" charset="0"/>
            </a:endParaRPr>
          </a:p>
        </p:txBody>
      </p:sp>
      <p:sp>
        <p:nvSpPr>
          <p:cNvPr id="5" name="Text Box 4">
            <a:extLst>
              <a:ext uri="{FF2B5EF4-FFF2-40B4-BE49-F238E27FC236}">
                <a16:creationId xmlns:a16="http://schemas.microsoft.com/office/drawing/2014/main" id="{340DEF5C-5BE9-40FA-987D-A1A1008E4497}"/>
              </a:ext>
            </a:extLst>
          </p:cNvPr>
          <p:cNvSpPr txBox="1">
            <a:spLocks noChangeArrowheads="1"/>
          </p:cNvSpPr>
          <p:nvPr/>
        </p:nvSpPr>
        <p:spPr bwMode="auto">
          <a:xfrm>
            <a:off x="0" y="598468"/>
            <a:ext cx="525445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Knowing how the world</a:t>
            </a:r>
            <a:r>
              <a:rPr kumimoji="0" lang="en-US" altLang="en-US" sz="2800" b="1" i="0" u="none" strike="noStrike" kern="1200" cap="none" spc="0" normalizeH="0" noProof="0" dirty="0">
                <a:ln>
                  <a:noFill/>
                </a:ln>
                <a:solidFill>
                  <a:srgbClr val="3366FF">
                    <a:lumMod val="75000"/>
                  </a:srgbClr>
                </a:solidFill>
                <a:effectLst/>
                <a:uLnTx/>
                <a:uFillTx/>
                <a:latin typeface="Tahoma" pitchFamily="34" charset="0"/>
                <a:ea typeface="+mn-ea"/>
                <a:cs typeface="Times New Roman" pitchFamily="18" charset="0"/>
              </a:rPr>
              <a:t> will end, </a:t>
            </a:r>
            <a:r>
              <a:rPr kumimoji="0" lang="en-US" altLang="en-US" sz="28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Peter asks, “What sort of people ought you to</a:t>
            </a:r>
            <a:r>
              <a:rPr kumimoji="0" lang="en-US" altLang="en-US" sz="2800" b="1" i="0" u="none" strike="noStrike" kern="1200" cap="none" spc="0" normalizeH="0" noProof="0" dirty="0">
                <a:ln>
                  <a:noFill/>
                </a:ln>
                <a:solidFill>
                  <a:srgbClr val="3366FF">
                    <a:lumMod val="75000"/>
                  </a:srgbClr>
                </a:solidFill>
                <a:effectLst/>
                <a:uLnTx/>
                <a:uFillTx/>
                <a:latin typeface="Tahoma" pitchFamily="34" charset="0"/>
                <a:ea typeface="+mn-ea"/>
                <a:cs typeface="Times New Roman" pitchFamily="18" charset="0"/>
              </a:rPr>
              <a:t> be?” (II Peter 3:11)</a:t>
            </a:r>
            <a:endParaRPr kumimoji="0" lang="en-US" altLang="en-US" sz="28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kumimoji="0" lang="en-US" altLang="en-US" b="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Most of the </a:t>
            </a:r>
            <a:r>
              <a:rPr kumimoji="0" lang="en-US" altLang="en-US" b="0" u="none" strike="noStrike" kern="1200" cap="none" spc="0" normalizeH="0" baseline="0" noProof="0" dirty="0" err="1">
                <a:ln>
                  <a:noFill/>
                </a:ln>
                <a:solidFill>
                  <a:srgbClr val="002060"/>
                </a:solidFill>
                <a:effectLst/>
                <a:uLnTx/>
                <a:uFillTx/>
                <a:latin typeface="Tahoma" pitchFamily="34" charset="0"/>
                <a:ea typeface="+mn-ea"/>
                <a:cs typeface="Times New Roman" pitchFamily="18" charset="0"/>
              </a:rPr>
              <a:t>lif</a:t>
            </a:r>
            <a:r>
              <a:rPr lang="en-US" altLang="en-US" b="0" dirty="0">
                <a:solidFill>
                  <a:srgbClr val="002060"/>
                </a:solidFill>
                <a:latin typeface="Tahoma" pitchFamily="34" charset="0"/>
              </a:rPr>
              <a:t>e of a Christian is spent amidst people of the world: businesses, schools, shopping, etc. – </a:t>
            </a:r>
            <a:r>
              <a:rPr lang="en-US" altLang="en-US" i="1" dirty="0">
                <a:solidFill>
                  <a:srgbClr val="002060"/>
                </a:solidFill>
                <a:latin typeface="Tahoma" pitchFamily="34" charset="0"/>
              </a:rPr>
              <a:t>Called to stand out!</a:t>
            </a:r>
            <a:endParaRPr kumimoji="0" lang="en-US" altLang="en-US" i="1" u="none" strike="noStrike" kern="1200" cap="none" spc="0" normalizeH="0" baseline="0" noProof="0" dirty="0">
              <a:ln>
                <a:noFill/>
              </a:ln>
              <a:solidFill>
                <a:srgbClr val="002060"/>
              </a:solidFill>
              <a:effectLst/>
              <a:uLnTx/>
              <a:uFillTx/>
              <a:latin typeface="Tahoma" pitchFamily="34" charset="0"/>
            </a:endParaRP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kumimoji="0" lang="en-US" altLang="en-US" b="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Christians are tasked to keep perspective on the Lord’s 2</a:t>
            </a:r>
            <a:r>
              <a:rPr kumimoji="0" lang="en-US" altLang="en-US" b="0" u="none" strike="noStrike" kern="1200" cap="none" spc="0" normalizeH="0" baseline="30000" noProof="0" dirty="0">
                <a:ln>
                  <a:noFill/>
                </a:ln>
                <a:solidFill>
                  <a:srgbClr val="002060"/>
                </a:solidFill>
                <a:effectLst/>
                <a:uLnTx/>
                <a:uFillTx/>
                <a:latin typeface="Tahoma" pitchFamily="34" charset="0"/>
                <a:ea typeface="+mn-ea"/>
                <a:cs typeface="Times New Roman" pitchFamily="18" charset="0"/>
              </a:rPr>
              <a:t>nd</a:t>
            </a:r>
            <a:r>
              <a:rPr kumimoji="0" lang="en-US" altLang="en-US" b="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 coming and be people of holy &amp; godly conduct (II Peter 3:11)</a:t>
            </a:r>
          </a:p>
          <a:p>
            <a:pPr marL="457200" marR="0" lvl="0" indent="-457200" algn="l" defTabSz="914400" rtl="0" eaLnBrk="1" fontAlgn="base" latinLnBrk="0" hangingPunct="1">
              <a:lnSpc>
                <a:spcPct val="100000"/>
              </a:lnSpc>
              <a:spcBef>
                <a:spcPct val="0"/>
              </a:spcBef>
              <a:spcAft>
                <a:spcPct val="0"/>
              </a:spcAft>
              <a:buClr>
                <a:srgbClr val="3366FF"/>
              </a:buClr>
              <a:buSzPct val="115000"/>
              <a:buFont typeface="Wingdings" panose="05000000000000000000" pitchFamily="2" charset="2"/>
              <a:buChar char="Ø"/>
              <a:tabLst/>
              <a:defRPr/>
            </a:pPr>
            <a:r>
              <a:rPr lang="en-US" altLang="en-US" b="0" dirty="0">
                <a:solidFill>
                  <a:srgbClr val="002060"/>
                </a:solidFill>
                <a:latin typeface="Tahoma" pitchFamily="34" charset="0"/>
              </a:rPr>
              <a:t>Saints are to be aware of the judgment day and look forward to and hasten its arrival by being prepared (II Peter 3:12-13)</a:t>
            </a:r>
          </a:p>
        </p:txBody>
      </p:sp>
      <p:pic>
        <p:nvPicPr>
          <p:cNvPr id="3" name="Picture 2" descr="A picture containing text, indoor&#10;&#10;Description automatically generated">
            <a:extLst>
              <a:ext uri="{FF2B5EF4-FFF2-40B4-BE49-F238E27FC236}">
                <a16:creationId xmlns:a16="http://schemas.microsoft.com/office/drawing/2014/main" id="{D34D2CEC-A44C-43E1-97C8-6900EF548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450" y="1175266"/>
            <a:ext cx="4944177" cy="5105400"/>
          </a:xfrm>
          <a:prstGeom prst="rect">
            <a:avLst/>
          </a:prstGeom>
        </p:spPr>
      </p:pic>
      <p:sp>
        <p:nvSpPr>
          <p:cNvPr id="9" name="Footer Placeholder 4">
            <a:extLst>
              <a:ext uri="{FF2B5EF4-FFF2-40B4-BE49-F238E27FC236}">
                <a16:creationId xmlns:a16="http://schemas.microsoft.com/office/drawing/2014/main" id="{BB651902-1FA8-465E-B8BB-A28AE10AAB48}"/>
              </a:ext>
            </a:extLst>
          </p:cNvPr>
          <p:cNvSpPr>
            <a:spLocks noGrp="1"/>
          </p:cNvSpPr>
          <p:nvPr>
            <p:ph type="ftr" sz="quarter" idx="11"/>
          </p:nvPr>
        </p:nvSpPr>
        <p:spPr>
          <a:xfrm>
            <a:off x="24132" y="11668"/>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20404699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675" y="6553200"/>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7" name="Title 5">
            <a:extLst>
              <a:ext uri="{FF2B5EF4-FFF2-40B4-BE49-F238E27FC236}">
                <a16:creationId xmlns:a16="http://schemas.microsoft.com/office/drawing/2014/main" id="{8D799D03-7EC5-4590-B913-E627DE97EF71}"/>
              </a:ext>
            </a:extLst>
          </p:cNvPr>
          <p:cNvSpPr txBox="1">
            <a:spLocks/>
          </p:cNvSpPr>
          <p:nvPr/>
        </p:nvSpPr>
        <p:spPr bwMode="auto">
          <a:xfrm>
            <a:off x="457200" y="762000"/>
            <a:ext cx="8229600" cy="2819400"/>
          </a:xfrm>
          <a:prstGeom prst="rect">
            <a:avLst/>
          </a:prstGeom>
          <a:solidFill>
            <a:schemeClr val="accent4"/>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FFFF"/>
                </a:solidFill>
                <a:effectLst/>
                <a:uLnTx/>
                <a:uFillTx/>
                <a:latin typeface="Arial"/>
                <a:ea typeface="+mn-ea"/>
                <a:cs typeface="+mn-cs"/>
              </a:rPr>
              <a:t>What does that look like day-to-day, week-to-week when we aren’t assembled together on Sundays?</a:t>
            </a:r>
          </a:p>
        </p:txBody>
      </p:sp>
      <p:pic>
        <p:nvPicPr>
          <p:cNvPr id="3" name="Picture 2" descr="Shape, arrow&#10;&#10;Description automatically generated">
            <a:extLst>
              <a:ext uri="{FF2B5EF4-FFF2-40B4-BE49-F238E27FC236}">
                <a16:creationId xmlns:a16="http://schemas.microsoft.com/office/drawing/2014/main" id="{446EAEEF-EF4A-47CA-8231-395A3344C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605784"/>
            <a:ext cx="4876800" cy="3252216"/>
          </a:xfrm>
          <a:prstGeom prst="rect">
            <a:avLst/>
          </a:prstGeom>
        </p:spPr>
      </p:pic>
    </p:spTree>
    <p:extLst>
      <p:ext uri="{BB962C8B-B14F-4D97-AF65-F5344CB8AC3E}">
        <p14:creationId xmlns:p14="http://schemas.microsoft.com/office/powerpoint/2010/main" val="2534104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Are You A Hearer Only or a Doer?</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6567733"/>
            <a:ext cx="352425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675" y="1141843"/>
            <a:ext cx="9144000" cy="489364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99CCFF"/>
                </a:solidFill>
                <a:effectLst/>
                <a:uLnTx/>
                <a:uFillTx/>
                <a:latin typeface="Tahoma" pitchFamily="34" charset="0"/>
                <a:ea typeface="+mn-ea"/>
                <a:cs typeface="+mn-cs"/>
              </a:rPr>
              <a:t>James 1:19-25 (vss. 19-22)</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19.  This you know, my beloved brethren. But everyone must be quick to hear, slow to speak and slow to anger;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20.  for the anger of man does not achieve the righteousness of God.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21.  Therefore, putting aside all filthiness and all that remains of wickedness, in humility receive the word implanted, which is able to save your souls.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22.  But prove yourselves doers of the word, and not merely hearers who delude themselves. </a:t>
            </a:r>
          </a:p>
        </p:txBody>
      </p:sp>
    </p:spTree>
    <p:extLst>
      <p:ext uri="{BB962C8B-B14F-4D97-AF65-F5344CB8AC3E}">
        <p14:creationId xmlns:p14="http://schemas.microsoft.com/office/powerpoint/2010/main" val="15541941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Are You A Hearer Only or a Doer?</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0" y="6553200"/>
            <a:ext cx="3524250"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6">
            <a:extLst>
              <a:ext uri="{FF2B5EF4-FFF2-40B4-BE49-F238E27FC236}">
                <a16:creationId xmlns:a16="http://schemas.microsoft.com/office/drawing/2014/main" id="{0EEE954D-C266-4C3C-B0C1-5007BB05B258}"/>
              </a:ext>
            </a:extLst>
          </p:cNvPr>
          <p:cNvSpPr txBox="1">
            <a:spLocks noChangeArrowheads="1"/>
          </p:cNvSpPr>
          <p:nvPr/>
        </p:nvSpPr>
        <p:spPr bwMode="auto">
          <a:xfrm>
            <a:off x="1675" y="1134576"/>
            <a:ext cx="9144000" cy="489364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99CCFF"/>
                </a:solidFill>
                <a:effectLst/>
                <a:uLnTx/>
                <a:uFillTx/>
                <a:latin typeface="Tahoma" pitchFamily="34" charset="0"/>
                <a:ea typeface="+mn-ea"/>
                <a:cs typeface="+mn-cs"/>
              </a:rPr>
              <a:t>James 1:19-25 (vss. 23-25)</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23.  For if anyone is a hearer of the word and not a doer, he is like a man who looks at his natural face in a mirror;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24.  for once he has looked at himself and gone away, he has immediately forgotten what kind of person he was. </a:t>
            </a:r>
          </a:p>
          <a:p>
            <a:pPr marL="682625" marR="0" lvl="0" indent="-682625"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ahoma" pitchFamily="34" charset="0"/>
                <a:ea typeface="+mn-ea"/>
                <a:cs typeface="+mn-cs"/>
              </a:rPr>
              <a:t>25.  But one who looks intently at the perfect law, the law of liberty, and abides by it, not having become a forgetful hearer but an effectual doer, this man will be blessed in what he does. </a:t>
            </a:r>
          </a:p>
        </p:txBody>
      </p:sp>
    </p:spTree>
    <p:extLst>
      <p:ext uri="{BB962C8B-B14F-4D97-AF65-F5344CB8AC3E}">
        <p14:creationId xmlns:p14="http://schemas.microsoft.com/office/powerpoint/2010/main" val="324873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1C9E4-2F32-4B7B-8BC8-51AC84AF5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95500"/>
            <a:ext cx="3352800" cy="4412819"/>
          </a:xfrm>
          <a:prstGeom prst="rect">
            <a:avLst/>
          </a:prstGeom>
        </p:spPr>
      </p:pic>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723900"/>
            <a:ext cx="8229600" cy="1371600"/>
          </a:xfrm>
        </p:spPr>
        <p:txBody>
          <a:bodyPr wrap="square" anchor="ctr">
            <a:noAutofit/>
          </a:bodyPr>
          <a:lstStyle/>
          <a:p>
            <a:pPr>
              <a:lnSpc>
                <a:spcPct val="90000"/>
              </a:lnSpc>
            </a:pPr>
            <a:r>
              <a:rPr lang="en-US" sz="3200" b="1" dirty="0"/>
              <a:t>“Therefore, putting aside all filthiness and all that remains of wickedness…” (James 1:21a)</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78646" y="3291681"/>
            <a:ext cx="4038600" cy="274638"/>
          </a:xfrm>
        </p:spPr>
        <p:txBody>
          <a:bodyPr wrap="square" anchor="t">
            <a:normAutofit lnSpcReduction="10000"/>
          </a:bodyPr>
          <a:lstStyle/>
          <a:p>
            <a:pPr marL="0" marR="0" lvl="0" indent="0" defTabSz="914400" rtl="0" eaLnBrk="1" fontAlgn="base" latinLnBrk="0" hangingPunct="1">
              <a:lnSpc>
                <a:spcPct val="90000"/>
              </a:lnSpc>
              <a:spcBef>
                <a:spcPct val="0"/>
              </a:spcBef>
              <a:spcAft>
                <a:spcPts val="600"/>
              </a:spcAft>
              <a:buClrTx/>
              <a:buSzTx/>
              <a:buFontTx/>
              <a:buNone/>
              <a:tabLst/>
              <a:defRPr/>
            </a:pPr>
            <a:r>
              <a:rPr kumimoji="0" lang="en-US" altLang="en-US" b="0" i="0" u="none" strike="noStrike" kern="1200" cap="none" spc="0" normalizeH="0" baseline="0" noProof="0" dirty="0">
                <a:ln>
                  <a:noFill/>
                </a:ln>
                <a:effectLst/>
                <a:uLnTx/>
                <a:uFillTx/>
              </a:rPr>
              <a:t>Hearing &amp; Doing</a:t>
            </a: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u="sng" kern="0" dirty="0">
                <a:solidFill>
                  <a:srgbClr val="006600"/>
                </a:solidFill>
                <a:cs typeface="Times New Roman" pitchFamily="18" charset="0"/>
              </a:rPr>
              <a:t>What to do BEFORE the Sermon</a:t>
            </a:r>
            <a:endParaRPr lang="en-US" altLang="en-US" b="1" u="sng" kern="0" dirty="0">
              <a:solidFill>
                <a:srgbClr val="006600"/>
              </a:solidFill>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1000" y="2286000"/>
            <a:ext cx="5638800" cy="4572000"/>
          </a:xfrm>
        </p:spPr>
        <p:txBody>
          <a:bodyPr/>
          <a:lstStyle/>
          <a:p>
            <a:pPr marL="0" indent="0">
              <a:buNone/>
            </a:pPr>
            <a:r>
              <a:rPr lang="en-US" b="1" dirty="0">
                <a:solidFill>
                  <a:srgbClr val="0000FF"/>
                </a:solidFill>
              </a:rPr>
              <a:t>Lay Aside…</a:t>
            </a:r>
          </a:p>
          <a:p>
            <a:pPr>
              <a:buFont typeface="Wingdings" panose="05000000000000000000" pitchFamily="2" charset="2"/>
              <a:buChar char="ü"/>
            </a:pPr>
            <a:r>
              <a:rPr lang="en-US" sz="2800" dirty="0"/>
              <a:t>Filthiness &amp; Wickedness (James 1:21)</a:t>
            </a:r>
          </a:p>
          <a:p>
            <a:pPr>
              <a:buFont typeface="Wingdings" panose="05000000000000000000" pitchFamily="2" charset="2"/>
              <a:buChar char="ü"/>
            </a:pPr>
            <a:r>
              <a:rPr lang="en-US" sz="2800" dirty="0"/>
              <a:t>Every encumbrance &amp; sin that entangles (Heb. 12:1-2)</a:t>
            </a:r>
          </a:p>
          <a:p>
            <a:pPr>
              <a:buFont typeface="Wingdings" panose="05000000000000000000" pitchFamily="2" charset="2"/>
              <a:buChar char="ü"/>
            </a:pPr>
            <a:r>
              <a:rPr lang="en-US" sz="2800" dirty="0"/>
              <a:t>All malice, deceit, hypocrisy, envy, &amp; slander (I Pet. 2:1)</a:t>
            </a:r>
            <a:endParaRPr lang="en-US" dirty="0"/>
          </a:p>
        </p:txBody>
      </p:sp>
    </p:spTree>
    <p:extLst>
      <p:ext uri="{BB962C8B-B14F-4D97-AF65-F5344CB8AC3E}">
        <p14:creationId xmlns:p14="http://schemas.microsoft.com/office/powerpoint/2010/main" val="14388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1C9E4-2F32-4B7B-8BC8-51AC84AF56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75091" y="3371850"/>
            <a:ext cx="3187909" cy="2209800"/>
          </a:xfrm>
          <a:prstGeom prst="rect">
            <a:avLst/>
          </a:prstGeom>
        </p:spPr>
      </p:pic>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723900"/>
            <a:ext cx="8229600" cy="1371600"/>
          </a:xfrm>
        </p:spPr>
        <p:txBody>
          <a:bodyPr wrap="square" anchor="ctr">
            <a:noAutofit/>
          </a:bodyPr>
          <a:lstStyle/>
          <a:p>
            <a:pPr>
              <a:lnSpc>
                <a:spcPct val="90000"/>
              </a:lnSpc>
            </a:pPr>
            <a:r>
              <a:rPr lang="en-US" sz="3200" b="1" dirty="0"/>
              <a:t>“Therefore, putting aside all filthiness and all that remains of wickedness…” (James 1:21a)</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78646" y="3291681"/>
            <a:ext cx="4038600" cy="274638"/>
          </a:xfrm>
        </p:spPr>
        <p:txBody>
          <a:bodyPr wrap="square" anchor="t">
            <a:normAutofit lnSpcReduction="1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Hearing &amp; Doing</a:t>
            </a: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0" cap="none" spc="0" normalizeH="0" baseline="0" noProof="0" dirty="0">
                <a:ln>
                  <a:noFill/>
                </a:ln>
                <a:solidFill>
                  <a:srgbClr val="006600"/>
                </a:solidFill>
                <a:effectLst/>
                <a:uLnTx/>
                <a:uFillTx/>
                <a:latin typeface="Arial"/>
                <a:ea typeface="+mj-ea"/>
                <a:cs typeface="Times New Roman" pitchFamily="18" charset="0"/>
              </a:rPr>
              <a:t>What to do BEFORE the Sermon</a:t>
            </a:r>
            <a:endParaRPr kumimoji="0" lang="en-US" altLang="en-US" sz="4400" b="1" i="0" u="sng" strike="noStrike" kern="0" cap="none" spc="0" normalizeH="0" baseline="0" noProof="0" dirty="0">
              <a:ln>
                <a:noFill/>
              </a:ln>
              <a:solidFill>
                <a:srgbClr val="006600"/>
              </a:solidFill>
              <a:effectLst/>
              <a:uLnTx/>
              <a:uFillTx/>
              <a:latin typeface="Arial"/>
              <a:ea typeface="+mj-ea"/>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1000" y="2095500"/>
            <a:ext cx="5194091" cy="4762500"/>
          </a:xfrm>
        </p:spPr>
        <p:txBody>
          <a:bodyPr/>
          <a:lstStyle/>
          <a:p>
            <a:pPr marL="0" indent="0">
              <a:buNone/>
            </a:pPr>
            <a:r>
              <a:rPr lang="en-US" b="1" dirty="0">
                <a:solidFill>
                  <a:srgbClr val="0000FF"/>
                </a:solidFill>
              </a:rPr>
              <a:t>Examine…</a:t>
            </a:r>
          </a:p>
          <a:p>
            <a:pPr>
              <a:buFont typeface="Wingdings" panose="05000000000000000000" pitchFamily="2" charset="2"/>
              <a:buChar char="ü"/>
            </a:pPr>
            <a:r>
              <a:rPr lang="en-US" sz="2800" dirty="0"/>
              <a:t>Oneself before taking the Lord’s Supper (I Cor. 11:27-29)</a:t>
            </a:r>
          </a:p>
          <a:p>
            <a:pPr>
              <a:buFont typeface="Wingdings" panose="05000000000000000000" pitchFamily="2" charset="2"/>
              <a:buChar char="ü"/>
            </a:pPr>
            <a:r>
              <a:rPr lang="en-US" sz="2800" dirty="0"/>
              <a:t>Oneself to see if you are in the faith (II Cor. 13:5; I John 4:1)</a:t>
            </a:r>
          </a:p>
          <a:p>
            <a:pPr>
              <a:buFont typeface="Wingdings" panose="05000000000000000000" pitchFamily="2" charset="2"/>
              <a:buChar char="ü"/>
            </a:pPr>
            <a:r>
              <a:rPr lang="en-US" sz="2800" dirty="0"/>
              <a:t>Everything carefully; hold fast to that which is good                  (I Thess. </a:t>
            </a:r>
            <a:r>
              <a:rPr lang="en-US" sz="2800"/>
              <a:t>5:21-22)</a:t>
            </a:r>
            <a:endParaRPr lang="en-US" sz="3200" dirty="0"/>
          </a:p>
        </p:txBody>
      </p:sp>
    </p:spTree>
    <p:extLst>
      <p:ext uri="{BB962C8B-B14F-4D97-AF65-F5344CB8AC3E}">
        <p14:creationId xmlns:p14="http://schemas.microsoft.com/office/powerpoint/2010/main" val="17241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What to do BEFORE the Sermon</a:t>
            </a:r>
          </a:p>
        </p:txBody>
      </p:sp>
      <p:sp>
        <p:nvSpPr>
          <p:cNvPr id="8" name="Footer Placeholder 4"/>
          <p:cNvSpPr>
            <a:spLocks noGrp="1"/>
          </p:cNvSpPr>
          <p:nvPr>
            <p:ph type="ftr" sz="quarter" idx="11"/>
          </p:nvPr>
        </p:nvSpPr>
        <p:spPr>
          <a:xfrm>
            <a:off x="1675" y="6553200"/>
            <a:ext cx="4570325" cy="3048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Hearing</a:t>
            </a: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 &amp; </a:t>
            </a:r>
            <a:r>
              <a:rPr kumimoji="0" lang="fr-FR" altLang="en-US" sz="1400" b="0" i="0" u="none" strike="noStrike" kern="1200" cap="none" spc="0" normalizeH="0" baseline="0" noProof="0" dirty="0" err="1">
                <a:ln>
                  <a:noFill/>
                </a:ln>
                <a:solidFill>
                  <a:srgbClr val="000000"/>
                </a:solidFill>
                <a:effectLst/>
                <a:uLnTx/>
                <a:uFillTx/>
                <a:latin typeface="Arial"/>
                <a:ea typeface="+mn-ea"/>
                <a:cs typeface="Times New Roman" pitchFamily="18" charset="0"/>
              </a:rPr>
              <a:t>Doing</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7" name="Title 5">
            <a:extLst>
              <a:ext uri="{FF2B5EF4-FFF2-40B4-BE49-F238E27FC236}">
                <a16:creationId xmlns:a16="http://schemas.microsoft.com/office/drawing/2014/main" id="{8D799D03-7EC5-4590-B913-E627DE97EF71}"/>
              </a:ext>
            </a:extLst>
          </p:cNvPr>
          <p:cNvSpPr txBox="1">
            <a:spLocks/>
          </p:cNvSpPr>
          <p:nvPr/>
        </p:nvSpPr>
        <p:spPr bwMode="auto">
          <a:xfrm>
            <a:off x="457200" y="762000"/>
            <a:ext cx="8229600" cy="2819400"/>
          </a:xfrm>
          <a:prstGeom prst="rect">
            <a:avLst/>
          </a:prstGeom>
          <a:solidFill>
            <a:schemeClr val="accent4"/>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FFFF"/>
                </a:solidFill>
                <a:effectLst/>
                <a:uLnTx/>
                <a:uFillTx/>
                <a:latin typeface="Arial"/>
                <a:ea typeface="+mn-ea"/>
                <a:cs typeface="+mn-cs"/>
              </a:rPr>
              <a:t>During the week in your</a:t>
            </a:r>
            <a:r>
              <a:rPr kumimoji="0" lang="en-US" sz="4400" b="0" i="0" u="none" strike="noStrike" kern="0" cap="none" spc="0" normalizeH="0" noProof="0" dirty="0">
                <a:ln>
                  <a:noFill/>
                </a:ln>
                <a:solidFill>
                  <a:srgbClr val="FFFFFF"/>
                </a:solidFill>
                <a:effectLst/>
                <a:uLnTx/>
                <a:uFillTx/>
                <a:latin typeface="Arial"/>
                <a:ea typeface="+mn-ea"/>
                <a:cs typeface="+mn-cs"/>
              </a:rPr>
              <a:t> day-to-day </a:t>
            </a:r>
            <a:r>
              <a:rPr lang="en-US" b="0" kern="0" dirty="0">
                <a:solidFill>
                  <a:srgbClr val="FFFFFF"/>
                </a:solidFill>
                <a:latin typeface="Arial"/>
              </a:rPr>
              <a:t>business, </a:t>
            </a:r>
            <a:r>
              <a:rPr kumimoji="0" lang="en-US" sz="4400" b="0" i="0" u="none" strike="noStrike" kern="0" cap="none" spc="0" normalizeH="0" baseline="0" noProof="0" dirty="0">
                <a:ln>
                  <a:noFill/>
                </a:ln>
                <a:solidFill>
                  <a:srgbClr val="FFFFFF"/>
                </a:solidFill>
                <a:effectLst/>
                <a:uLnTx/>
                <a:uFillTx/>
                <a:latin typeface="Arial"/>
                <a:ea typeface="+mn-ea"/>
                <a:cs typeface="+mn-cs"/>
              </a:rPr>
              <a:t>lay aside sin and wickedness, and examine yourself!</a:t>
            </a:r>
          </a:p>
        </p:txBody>
      </p:sp>
      <p:pic>
        <p:nvPicPr>
          <p:cNvPr id="3" name="Picture 2">
            <a:extLst>
              <a:ext uri="{FF2B5EF4-FFF2-40B4-BE49-F238E27FC236}">
                <a16:creationId xmlns:a16="http://schemas.microsoft.com/office/drawing/2014/main" id="{446EAEEF-EF4A-47CA-8231-395A3344C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3600" y="3607706"/>
            <a:ext cx="4876800" cy="3248372"/>
          </a:xfrm>
          <a:prstGeom prst="rect">
            <a:avLst/>
          </a:prstGeom>
        </p:spPr>
      </p:pic>
    </p:spTree>
    <p:extLst>
      <p:ext uri="{BB962C8B-B14F-4D97-AF65-F5344CB8AC3E}">
        <p14:creationId xmlns:p14="http://schemas.microsoft.com/office/powerpoint/2010/main" val="3421600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4531</TotalTime>
  <Words>2627</Words>
  <Application>Microsoft Office PowerPoint</Application>
  <PresentationFormat>On-screen Show (4:3)</PresentationFormat>
  <Paragraphs>182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16</vt:i4>
      </vt:variant>
    </vt:vector>
  </HeadingPairs>
  <TitlesOfParts>
    <vt:vector size="35"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master</vt:lpstr>
      <vt:lpstr>9_colormaster</vt:lpstr>
      <vt:lpstr>6_eye</vt:lpstr>
      <vt:lpstr>10_colormaster</vt:lpstr>
      <vt:lpstr>Hearing &amp; Doing    Text: James 1:19-25</vt:lpstr>
      <vt:lpstr>INTRO</vt:lpstr>
      <vt:lpstr>INTRO</vt:lpstr>
      <vt:lpstr>INTRO</vt:lpstr>
      <vt:lpstr>Are You A Hearer Only or a Doer?</vt:lpstr>
      <vt:lpstr>Are You A Hearer Only or a Doer?</vt:lpstr>
      <vt:lpstr>“Therefore, putting aside all filthiness and all that remains of wickedness…” (James 1:21a)</vt:lpstr>
      <vt:lpstr>“Therefore, putting aside all filthiness and all that remains of wickedness…” (James 1:21a)</vt:lpstr>
      <vt:lpstr>What to do BEFORE the Sermon</vt:lpstr>
      <vt:lpstr>“…in humility receive the word implanted, which is able to save your souls” (James 1:21b)</vt:lpstr>
      <vt:lpstr>What to do DURING the Sermon</vt:lpstr>
      <vt:lpstr>“But be doers of the word, and not hearers only, deceiving yourselves” (NKJV: James 1:22)</vt:lpstr>
      <vt:lpstr>What to do After the Sermon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&amp; Doing</dc:title>
  <dc:subject>05/02/2021</dc:subject>
  <dc:creator>DarkWolf</dc:creator>
  <dc:description>Adapted from a Sermon Starter by Mark Posey</dc:description>
  <cp:lastModifiedBy>Nathan Morrison</cp:lastModifiedBy>
  <cp:revision>1</cp:revision>
  <cp:lastPrinted>2021-04-29T18:24:52Z</cp:lastPrinted>
  <dcterms:created xsi:type="dcterms:W3CDTF">2005-06-04T23:49:02Z</dcterms:created>
  <dcterms:modified xsi:type="dcterms:W3CDTF">2021-04-29T20:24:13Z</dcterms:modified>
</cp:coreProperties>
</file>