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0" r:id="rId4"/>
    <p:sldMasterId id="2147483702" r:id="rId5"/>
  </p:sldMasterIdLst>
  <p:notesMasterIdLst>
    <p:notesMasterId r:id="rId22"/>
  </p:notesMasterIdLst>
  <p:handoutMasterIdLst>
    <p:handoutMasterId r:id="rId23"/>
  </p:handoutMasterIdLst>
  <p:sldIdLst>
    <p:sldId id="695" r:id="rId6"/>
    <p:sldId id="618" r:id="rId7"/>
    <p:sldId id="658" r:id="rId8"/>
    <p:sldId id="659" r:id="rId9"/>
    <p:sldId id="701" r:id="rId10"/>
    <p:sldId id="713" r:id="rId11"/>
    <p:sldId id="715" r:id="rId12"/>
    <p:sldId id="582" r:id="rId13"/>
    <p:sldId id="716" r:id="rId14"/>
    <p:sldId id="649" r:id="rId15"/>
    <p:sldId id="675" r:id="rId16"/>
    <p:sldId id="711" r:id="rId17"/>
    <p:sldId id="707" r:id="rId18"/>
    <p:sldId id="677" r:id="rId19"/>
    <p:sldId id="689" r:id="rId20"/>
    <p:sldId id="705" r:id="rId21"/>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C939C6-75F4-4FD4-B274-DD374E1B8435}" v="1663" dt="2021-04-02T23:35:17.1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85194" autoAdjust="0"/>
  </p:normalViewPr>
  <p:slideViewPr>
    <p:cSldViewPr>
      <p:cViewPr varScale="1">
        <p:scale>
          <a:sx n="93" d="100"/>
          <a:sy n="93" d="100"/>
        </p:scale>
        <p:origin x="204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387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Morrison" userId="a8088875ec538e5b" providerId="LiveId" clId="{C0B2BF63-63A4-4F5B-B741-E5E6F2653FA9}"/>
    <pc:docChg chg="undo custSel addSld delSld modSld modMainMaster modNotesMaster">
      <pc:chgData name="Nathan Morrison" userId="a8088875ec538e5b" providerId="LiveId" clId="{C0B2BF63-63A4-4F5B-B741-E5E6F2653FA9}" dt="2021-03-19T22:42:22.380" v="1936" actId="20577"/>
      <pc:docMkLst>
        <pc:docMk/>
      </pc:docMkLst>
      <pc:sldChg chg="del">
        <pc:chgData name="Nathan Morrison" userId="a8088875ec538e5b" providerId="LiveId" clId="{C0B2BF63-63A4-4F5B-B741-E5E6F2653FA9}" dt="2021-03-17T20:18:06.978" v="1036" actId="47"/>
        <pc:sldMkLst>
          <pc:docMk/>
          <pc:sldMk cId="0" sldId="257"/>
        </pc:sldMkLst>
      </pc:sldChg>
      <pc:sldChg chg="addSp delSp modSp mod modTransition modNotesTx">
        <pc:chgData name="Nathan Morrison" userId="a8088875ec538e5b" providerId="LiveId" clId="{C0B2BF63-63A4-4F5B-B741-E5E6F2653FA9}" dt="2021-03-19T22:42:22.380" v="1936" actId="20577"/>
        <pc:sldMkLst>
          <pc:docMk/>
          <pc:sldMk cId="0" sldId="258"/>
        </pc:sldMkLst>
        <pc:spChg chg="del">
          <ac:chgData name="Nathan Morrison" userId="a8088875ec538e5b" providerId="LiveId" clId="{C0B2BF63-63A4-4F5B-B741-E5E6F2653FA9}" dt="2021-03-17T21:32:09.518" v="1670" actId="21"/>
          <ac:spMkLst>
            <pc:docMk/>
            <pc:sldMk cId="0" sldId="258"/>
            <ac:spMk id="3" creationId="{2A928819-9543-4804-9C9E-75DB7C9DF0A7}"/>
          </ac:spMkLst>
        </pc:spChg>
        <pc:spChg chg="mod">
          <ac:chgData name="Nathan Morrison" userId="a8088875ec538e5b" providerId="LiveId" clId="{C0B2BF63-63A4-4F5B-B741-E5E6F2653FA9}" dt="2021-03-09T20:33:00.938" v="263" actId="20577"/>
          <ac:spMkLst>
            <pc:docMk/>
            <pc:sldMk cId="0" sldId="258"/>
            <ac:spMk id="4" creationId="{00000000-0000-0000-0000-000000000000}"/>
          </ac:spMkLst>
        </pc:spChg>
        <pc:spChg chg="add mod">
          <ac:chgData name="Nathan Morrison" userId="a8088875ec538e5b" providerId="LiveId" clId="{C0B2BF63-63A4-4F5B-B741-E5E6F2653FA9}" dt="2021-03-09T20:33:45.734" v="286" actId="1076"/>
          <ac:spMkLst>
            <pc:docMk/>
            <pc:sldMk cId="0" sldId="258"/>
            <ac:spMk id="5" creationId="{C9C61A5E-2692-45FF-BAA5-C8C6A3936193}"/>
          </ac:spMkLst>
        </pc:spChg>
      </pc:sldChg>
      <pc:sldChg chg="del">
        <pc:chgData name="Nathan Morrison" userId="a8088875ec538e5b" providerId="LiveId" clId="{C0B2BF63-63A4-4F5B-B741-E5E6F2653FA9}" dt="2021-03-17T20:35:22.901" v="1134" actId="47"/>
        <pc:sldMkLst>
          <pc:docMk/>
          <pc:sldMk cId="0" sldId="260"/>
        </pc:sldMkLst>
      </pc:sldChg>
      <pc:sldChg chg="del">
        <pc:chgData name="Nathan Morrison" userId="a8088875ec538e5b" providerId="LiveId" clId="{C0B2BF63-63A4-4F5B-B741-E5E6F2653FA9}" dt="2021-03-17T20:57:59.646" v="1441" actId="47"/>
        <pc:sldMkLst>
          <pc:docMk/>
          <pc:sldMk cId="0" sldId="261"/>
        </pc:sldMkLst>
      </pc:sldChg>
      <pc:sldChg chg="del">
        <pc:chgData name="Nathan Morrison" userId="a8088875ec538e5b" providerId="LiveId" clId="{C0B2BF63-63A4-4F5B-B741-E5E6F2653FA9}" dt="2021-03-17T20:35:26.150" v="1135" actId="47"/>
        <pc:sldMkLst>
          <pc:docMk/>
          <pc:sldMk cId="0" sldId="262"/>
        </pc:sldMkLst>
      </pc:sldChg>
      <pc:sldChg chg="del">
        <pc:chgData name="Nathan Morrison" userId="a8088875ec538e5b" providerId="LiveId" clId="{C0B2BF63-63A4-4F5B-B741-E5E6F2653FA9}" dt="2021-03-17T20:57:40.331" v="1439" actId="47"/>
        <pc:sldMkLst>
          <pc:docMk/>
          <pc:sldMk cId="0" sldId="263"/>
        </pc:sldMkLst>
      </pc:sldChg>
      <pc:sldChg chg="del">
        <pc:chgData name="Nathan Morrison" userId="a8088875ec538e5b" providerId="LiveId" clId="{C0B2BF63-63A4-4F5B-B741-E5E6F2653FA9}" dt="2021-03-17T20:35:28.280" v="1136" actId="47"/>
        <pc:sldMkLst>
          <pc:docMk/>
          <pc:sldMk cId="0" sldId="264"/>
        </pc:sldMkLst>
      </pc:sldChg>
      <pc:sldChg chg="del">
        <pc:chgData name="Nathan Morrison" userId="a8088875ec538e5b" providerId="LiveId" clId="{C0B2BF63-63A4-4F5B-B741-E5E6F2653FA9}" dt="2021-03-17T20:35:32.007" v="1137" actId="47"/>
        <pc:sldMkLst>
          <pc:docMk/>
          <pc:sldMk cId="0" sldId="265"/>
        </pc:sldMkLst>
      </pc:sldChg>
      <pc:sldChg chg="del">
        <pc:chgData name="Nathan Morrison" userId="a8088875ec538e5b" providerId="LiveId" clId="{C0B2BF63-63A4-4F5B-B741-E5E6F2653FA9}" dt="2021-03-17T20:35:38.730" v="1138" actId="47"/>
        <pc:sldMkLst>
          <pc:docMk/>
          <pc:sldMk cId="0" sldId="266"/>
        </pc:sldMkLst>
      </pc:sldChg>
      <pc:sldChg chg="del">
        <pc:chgData name="Nathan Morrison" userId="a8088875ec538e5b" providerId="LiveId" clId="{C0B2BF63-63A4-4F5B-B741-E5E6F2653FA9}" dt="2021-03-17T20:35:40.287" v="1139" actId="47"/>
        <pc:sldMkLst>
          <pc:docMk/>
          <pc:sldMk cId="0" sldId="267"/>
        </pc:sldMkLst>
      </pc:sldChg>
      <pc:sldChg chg="add del">
        <pc:chgData name="Nathan Morrison" userId="a8088875ec538e5b" providerId="LiveId" clId="{C0B2BF63-63A4-4F5B-B741-E5E6F2653FA9}" dt="2021-03-17T20:57:01.461" v="1436" actId="47"/>
        <pc:sldMkLst>
          <pc:docMk/>
          <pc:sldMk cId="0" sldId="268"/>
        </pc:sldMkLst>
      </pc:sldChg>
      <pc:sldChg chg="del">
        <pc:chgData name="Nathan Morrison" userId="a8088875ec538e5b" providerId="LiveId" clId="{C0B2BF63-63A4-4F5B-B741-E5E6F2653FA9}" dt="2021-03-17T20:57:15.136" v="1437" actId="47"/>
        <pc:sldMkLst>
          <pc:docMk/>
          <pc:sldMk cId="0" sldId="269"/>
        </pc:sldMkLst>
      </pc:sldChg>
      <pc:sldChg chg="del">
        <pc:chgData name="Nathan Morrison" userId="a8088875ec538e5b" providerId="LiveId" clId="{C0B2BF63-63A4-4F5B-B741-E5E6F2653FA9}" dt="2021-03-17T21:01:47.232" v="1442" actId="47"/>
        <pc:sldMkLst>
          <pc:docMk/>
          <pc:sldMk cId="0" sldId="270"/>
        </pc:sldMkLst>
      </pc:sldChg>
      <pc:sldChg chg="del">
        <pc:chgData name="Nathan Morrison" userId="a8088875ec538e5b" providerId="LiveId" clId="{C0B2BF63-63A4-4F5B-B741-E5E6F2653FA9}" dt="2021-03-17T20:57:27.879" v="1438" actId="47"/>
        <pc:sldMkLst>
          <pc:docMk/>
          <pc:sldMk cId="0" sldId="271"/>
        </pc:sldMkLst>
      </pc:sldChg>
      <pc:sldChg chg="del">
        <pc:chgData name="Nathan Morrison" userId="a8088875ec538e5b" providerId="LiveId" clId="{C0B2BF63-63A4-4F5B-B741-E5E6F2653FA9}" dt="2021-03-17T21:01:54.884" v="1443" actId="47"/>
        <pc:sldMkLst>
          <pc:docMk/>
          <pc:sldMk cId="0" sldId="272"/>
        </pc:sldMkLst>
      </pc:sldChg>
      <pc:sldChg chg="del">
        <pc:chgData name="Nathan Morrison" userId="a8088875ec538e5b" providerId="LiveId" clId="{C0B2BF63-63A4-4F5B-B741-E5E6F2653FA9}" dt="2021-03-17T21:15:27.787" v="1472" actId="47"/>
        <pc:sldMkLst>
          <pc:docMk/>
          <pc:sldMk cId="0" sldId="273"/>
        </pc:sldMkLst>
      </pc:sldChg>
      <pc:sldChg chg="addSp delSp modSp new del mod setBg modNotesTx">
        <pc:chgData name="Nathan Morrison" userId="a8088875ec538e5b" providerId="LiveId" clId="{C0B2BF63-63A4-4F5B-B741-E5E6F2653FA9}" dt="2021-03-17T20:29:41.039" v="1043" actId="47"/>
        <pc:sldMkLst>
          <pc:docMk/>
          <pc:sldMk cId="1868725843" sldId="274"/>
        </pc:sldMkLst>
        <pc:spChg chg="mod">
          <ac:chgData name="Nathan Morrison" userId="a8088875ec538e5b" providerId="LiveId" clId="{C0B2BF63-63A4-4F5B-B741-E5E6F2653FA9}" dt="2021-03-17T20:18:22.667" v="1038" actId="14100"/>
          <ac:spMkLst>
            <pc:docMk/>
            <pc:sldMk cId="1868725843" sldId="274"/>
            <ac:spMk id="2" creationId="{C9E4E2D2-D8C1-4D0C-9450-94CEE0015ABD}"/>
          </ac:spMkLst>
        </pc:spChg>
        <pc:spChg chg="add mod">
          <ac:chgData name="Nathan Morrison" userId="a8088875ec538e5b" providerId="LiveId" clId="{C0B2BF63-63A4-4F5B-B741-E5E6F2653FA9}" dt="2021-03-09T20:25:21.226" v="233" actId="1076"/>
          <ac:spMkLst>
            <pc:docMk/>
            <pc:sldMk cId="1868725843" sldId="274"/>
            <ac:spMk id="4" creationId="{8B6D46AC-EBF7-4D01-A72B-543B00BC34E0}"/>
          </ac:spMkLst>
        </pc:spChg>
        <pc:spChg chg="add del">
          <ac:chgData name="Nathan Morrison" userId="a8088875ec538e5b" providerId="LiveId" clId="{C0B2BF63-63A4-4F5B-B741-E5E6F2653FA9}" dt="2021-03-09T19:52:11.889" v="6" actId="26606"/>
          <ac:spMkLst>
            <pc:docMk/>
            <pc:sldMk cId="1868725843" sldId="274"/>
            <ac:spMk id="8" creationId="{57845966-6EFC-468A-9CC7-BAB4B95854E7}"/>
          </ac:spMkLst>
        </pc:spChg>
        <pc:spChg chg="add del">
          <ac:chgData name="Nathan Morrison" userId="a8088875ec538e5b" providerId="LiveId" clId="{C0B2BF63-63A4-4F5B-B741-E5E6F2653FA9}" dt="2021-03-09T19:52:11.889" v="6" actId="26606"/>
          <ac:spMkLst>
            <pc:docMk/>
            <pc:sldMk cId="1868725843" sldId="274"/>
            <ac:spMk id="12" creationId="{ADAD1991-FFD1-4E94-ABAB-7560D33008E4}"/>
          </ac:spMkLst>
        </pc:spChg>
        <pc:spChg chg="add mod">
          <ac:chgData name="Nathan Morrison" userId="a8088875ec538e5b" providerId="LiveId" clId="{C0B2BF63-63A4-4F5B-B741-E5E6F2653FA9}" dt="2021-03-09T20:37:15.335" v="299" actId="6549"/>
          <ac:spMkLst>
            <pc:docMk/>
            <pc:sldMk cId="1868725843" sldId="274"/>
            <ac:spMk id="13" creationId="{DCF5F6FE-0BF2-4593-A628-FF2189CA9862}"/>
          </ac:spMkLst>
        </pc:spChg>
        <pc:spChg chg="add del">
          <ac:chgData name="Nathan Morrison" userId="a8088875ec538e5b" providerId="LiveId" clId="{C0B2BF63-63A4-4F5B-B741-E5E6F2653FA9}" dt="2021-03-09T19:52:37.746" v="8" actId="26606"/>
          <ac:spMkLst>
            <pc:docMk/>
            <pc:sldMk cId="1868725843" sldId="274"/>
            <ac:spMk id="14" creationId="{C83A5C14-ED91-4CD1-809E-D29FF97C9AF5}"/>
          </ac:spMkLst>
        </pc:spChg>
        <pc:spChg chg="add del">
          <ac:chgData name="Nathan Morrison" userId="a8088875ec538e5b" providerId="LiveId" clId="{C0B2BF63-63A4-4F5B-B741-E5E6F2653FA9}" dt="2021-03-09T19:52:37.746" v="8" actId="26606"/>
          <ac:spMkLst>
            <pc:docMk/>
            <pc:sldMk cId="1868725843" sldId="274"/>
            <ac:spMk id="15" creationId="{56065185-5C34-4F86-AA96-AA4D065B0EF4}"/>
          </ac:spMkLst>
        </pc:spChg>
        <pc:spChg chg="add mod">
          <ac:chgData name="Nathan Morrison" userId="a8088875ec538e5b" providerId="LiveId" clId="{C0B2BF63-63A4-4F5B-B741-E5E6F2653FA9}" dt="2021-03-09T20:28:20.748" v="252" actId="1076"/>
          <ac:spMkLst>
            <pc:docMk/>
            <pc:sldMk cId="1868725843" sldId="274"/>
            <ac:spMk id="16" creationId="{C1639F99-2958-4F61-872E-549A74714818}"/>
          </ac:spMkLst>
        </pc:spChg>
        <pc:spChg chg="add del">
          <ac:chgData name="Nathan Morrison" userId="a8088875ec538e5b" providerId="LiveId" clId="{C0B2BF63-63A4-4F5B-B741-E5E6F2653FA9}" dt="2021-03-09T19:52:53.391" v="10" actId="26606"/>
          <ac:spMkLst>
            <pc:docMk/>
            <pc:sldMk cId="1868725843" sldId="274"/>
            <ac:spMk id="17" creationId="{32BC26D8-82FB-445E-AA49-62A77D7C1EE0}"/>
          </ac:spMkLst>
        </pc:spChg>
        <pc:spChg chg="add del">
          <ac:chgData name="Nathan Morrison" userId="a8088875ec538e5b" providerId="LiveId" clId="{C0B2BF63-63A4-4F5B-B741-E5E6F2653FA9}" dt="2021-03-09T19:52:53.391" v="10" actId="26606"/>
          <ac:spMkLst>
            <pc:docMk/>
            <pc:sldMk cId="1868725843" sldId="274"/>
            <ac:spMk id="18" creationId="{CB44330D-EA18-4254-AA95-EB49948539B8}"/>
          </ac:spMkLst>
        </pc:spChg>
        <pc:spChg chg="add mod">
          <ac:chgData name="Nathan Morrison" userId="a8088875ec538e5b" providerId="LiveId" clId="{C0B2BF63-63A4-4F5B-B741-E5E6F2653FA9}" dt="2021-03-09T20:25:21.226" v="233" actId="1076"/>
          <ac:spMkLst>
            <pc:docMk/>
            <pc:sldMk cId="1868725843" sldId="274"/>
            <ac:spMk id="19" creationId="{170E5CAA-664A-4EB1-89B8-D76F71DE0C35}"/>
          </ac:spMkLst>
        </pc:spChg>
        <pc:spChg chg="add mod">
          <ac:chgData name="Nathan Morrison" userId="a8088875ec538e5b" providerId="LiveId" clId="{C0B2BF63-63A4-4F5B-B741-E5E6F2653FA9}" dt="2021-03-09T20:25:21.226" v="233" actId="1076"/>
          <ac:spMkLst>
            <pc:docMk/>
            <pc:sldMk cId="1868725843" sldId="274"/>
            <ac:spMk id="20" creationId="{60876DE6-020C-4085-A11B-4D8BF93CB916}"/>
          </ac:spMkLst>
        </pc:spChg>
        <pc:spChg chg="add mod">
          <ac:chgData name="Nathan Morrison" userId="a8088875ec538e5b" providerId="LiveId" clId="{C0B2BF63-63A4-4F5B-B741-E5E6F2653FA9}" dt="2021-03-09T20:25:21.226" v="233" actId="1076"/>
          <ac:spMkLst>
            <pc:docMk/>
            <pc:sldMk cId="1868725843" sldId="274"/>
            <ac:spMk id="21" creationId="{6A9503E2-A711-4945-BBC6-E08DC33D579E}"/>
          </ac:spMkLst>
        </pc:spChg>
        <pc:spChg chg="add mod">
          <ac:chgData name="Nathan Morrison" userId="a8088875ec538e5b" providerId="LiveId" clId="{C0B2BF63-63A4-4F5B-B741-E5E6F2653FA9}" dt="2021-03-09T20:25:21.226" v="233" actId="1076"/>
          <ac:spMkLst>
            <pc:docMk/>
            <pc:sldMk cId="1868725843" sldId="274"/>
            <ac:spMk id="22" creationId="{64D640EE-B9FE-47FD-A6D8-714EC6A6CE54}"/>
          </ac:spMkLst>
        </pc:spChg>
        <pc:spChg chg="add mod">
          <ac:chgData name="Nathan Morrison" userId="a8088875ec538e5b" providerId="LiveId" clId="{C0B2BF63-63A4-4F5B-B741-E5E6F2653FA9}" dt="2021-03-09T20:25:21.226" v="233" actId="1076"/>
          <ac:spMkLst>
            <pc:docMk/>
            <pc:sldMk cId="1868725843" sldId="274"/>
            <ac:spMk id="23" creationId="{4387377A-E0C5-4262-A0AA-BDD10DBE650B}"/>
          </ac:spMkLst>
        </pc:spChg>
        <pc:spChg chg="add mod">
          <ac:chgData name="Nathan Morrison" userId="a8088875ec538e5b" providerId="LiveId" clId="{C0B2BF63-63A4-4F5B-B741-E5E6F2653FA9}" dt="2021-03-09T20:25:21.226" v="233" actId="1076"/>
          <ac:spMkLst>
            <pc:docMk/>
            <pc:sldMk cId="1868725843" sldId="274"/>
            <ac:spMk id="24" creationId="{1B8382A0-397F-48C6-9864-E9CE04018F31}"/>
          </ac:spMkLst>
        </pc:spChg>
        <pc:spChg chg="add mod">
          <ac:chgData name="Nathan Morrison" userId="a8088875ec538e5b" providerId="LiveId" clId="{C0B2BF63-63A4-4F5B-B741-E5E6F2653FA9}" dt="2021-03-09T20:28:52.553" v="254" actId="1076"/>
          <ac:spMkLst>
            <pc:docMk/>
            <pc:sldMk cId="1868725843" sldId="274"/>
            <ac:spMk id="25" creationId="{FB4CE180-71E5-4072-B9A2-C7494BCBA4EF}"/>
          </ac:spMkLst>
        </pc:spChg>
        <pc:spChg chg="add mod">
          <ac:chgData name="Nathan Morrison" userId="a8088875ec538e5b" providerId="LiveId" clId="{C0B2BF63-63A4-4F5B-B741-E5E6F2653FA9}" dt="2021-03-09T20:25:21.226" v="233" actId="1076"/>
          <ac:spMkLst>
            <pc:docMk/>
            <pc:sldMk cId="1868725843" sldId="274"/>
            <ac:spMk id="26" creationId="{234F20BA-676B-476E-883D-57631CD310DC}"/>
          </ac:spMkLst>
        </pc:spChg>
        <pc:spChg chg="add mod">
          <ac:chgData name="Nathan Morrison" userId="a8088875ec538e5b" providerId="LiveId" clId="{C0B2BF63-63A4-4F5B-B741-E5E6F2653FA9}" dt="2021-03-09T20:25:21.226" v="233" actId="1076"/>
          <ac:spMkLst>
            <pc:docMk/>
            <pc:sldMk cId="1868725843" sldId="274"/>
            <ac:spMk id="27" creationId="{BED7052A-7E1F-45C7-A8EA-3F5FC0C8B700}"/>
          </ac:spMkLst>
        </pc:spChg>
        <pc:spChg chg="add mod">
          <ac:chgData name="Nathan Morrison" userId="a8088875ec538e5b" providerId="LiveId" clId="{C0B2BF63-63A4-4F5B-B741-E5E6F2653FA9}" dt="2021-03-09T20:25:21.226" v="233" actId="1076"/>
          <ac:spMkLst>
            <pc:docMk/>
            <pc:sldMk cId="1868725843" sldId="274"/>
            <ac:spMk id="28" creationId="{DE493DEB-059F-4AE7-87A8-E4AEA3B54BE1}"/>
          </ac:spMkLst>
        </pc:spChg>
        <pc:spChg chg="add mod">
          <ac:chgData name="Nathan Morrison" userId="a8088875ec538e5b" providerId="LiveId" clId="{C0B2BF63-63A4-4F5B-B741-E5E6F2653FA9}" dt="2021-03-09T20:27:39.039" v="251" actId="1076"/>
          <ac:spMkLst>
            <pc:docMk/>
            <pc:sldMk cId="1868725843" sldId="274"/>
            <ac:spMk id="29" creationId="{1D710239-0362-4B0E-BB2B-DA6A7C74F3BA}"/>
          </ac:spMkLst>
        </pc:spChg>
        <pc:spChg chg="add mod">
          <ac:chgData name="Nathan Morrison" userId="a8088875ec538e5b" providerId="LiveId" clId="{C0B2BF63-63A4-4F5B-B741-E5E6F2653FA9}" dt="2021-03-09T20:25:21.226" v="233" actId="1076"/>
          <ac:spMkLst>
            <pc:docMk/>
            <pc:sldMk cId="1868725843" sldId="274"/>
            <ac:spMk id="30" creationId="{80D9445F-4AB2-40C8-A941-B1727A61F36E}"/>
          </ac:spMkLst>
        </pc:spChg>
        <pc:spChg chg="add mod">
          <ac:chgData name="Nathan Morrison" userId="a8088875ec538e5b" providerId="LiveId" clId="{C0B2BF63-63A4-4F5B-B741-E5E6F2653FA9}" dt="2021-03-09T20:26:58.009" v="247" actId="1076"/>
          <ac:spMkLst>
            <pc:docMk/>
            <pc:sldMk cId="1868725843" sldId="274"/>
            <ac:spMk id="31" creationId="{D6F8D2CF-24CF-4FE3-AE71-F1FA1CCD0B1A}"/>
          </ac:spMkLst>
        </pc:spChg>
        <pc:spChg chg="add mod">
          <ac:chgData name="Nathan Morrison" userId="a8088875ec538e5b" providerId="LiveId" clId="{C0B2BF63-63A4-4F5B-B741-E5E6F2653FA9}" dt="2021-03-09T20:27:03.191" v="248" actId="1076"/>
          <ac:spMkLst>
            <pc:docMk/>
            <pc:sldMk cId="1868725843" sldId="274"/>
            <ac:spMk id="32" creationId="{723F5D5A-D788-41FA-8A67-D795640D4F08}"/>
          </ac:spMkLst>
        </pc:spChg>
        <pc:spChg chg="add mod">
          <ac:chgData name="Nathan Morrison" userId="a8088875ec538e5b" providerId="LiveId" clId="{C0B2BF63-63A4-4F5B-B741-E5E6F2653FA9}" dt="2021-03-09T20:27:07.082" v="249" actId="1076"/>
          <ac:spMkLst>
            <pc:docMk/>
            <pc:sldMk cId="1868725843" sldId="274"/>
            <ac:spMk id="33" creationId="{93D88053-CED3-4876-B068-41A72AF727A7}"/>
          </ac:spMkLst>
        </pc:spChg>
        <pc:spChg chg="add mod">
          <ac:chgData name="Nathan Morrison" userId="a8088875ec538e5b" providerId="LiveId" clId="{C0B2BF63-63A4-4F5B-B741-E5E6F2653FA9}" dt="2021-03-09T20:27:10.493" v="250" actId="1076"/>
          <ac:spMkLst>
            <pc:docMk/>
            <pc:sldMk cId="1868725843" sldId="274"/>
            <ac:spMk id="34" creationId="{C36000A9-E294-4C8F-99C5-D704D7362112}"/>
          </ac:spMkLst>
        </pc:spChg>
        <pc:spChg chg="add mod">
          <ac:chgData name="Nathan Morrison" userId="a8088875ec538e5b" providerId="LiveId" clId="{C0B2BF63-63A4-4F5B-B741-E5E6F2653FA9}" dt="2021-03-09T20:26:04.071" v="245" actId="20577"/>
          <ac:spMkLst>
            <pc:docMk/>
            <pc:sldMk cId="1868725843" sldId="274"/>
            <ac:spMk id="35" creationId="{7A8CDD6B-035A-4C67-A1F8-C258AF2FE876}"/>
          </ac:spMkLst>
        </pc:spChg>
        <pc:picChg chg="add mod">
          <ac:chgData name="Nathan Morrison" userId="a8088875ec538e5b" providerId="LiveId" clId="{C0B2BF63-63A4-4F5B-B741-E5E6F2653FA9}" dt="2021-03-09T20:25:21.226" v="233" actId="1076"/>
          <ac:picMkLst>
            <pc:docMk/>
            <pc:sldMk cId="1868725843" sldId="274"/>
            <ac:picMk id="3" creationId="{EE936F67-7553-4E0D-A27B-7110707AAF64}"/>
          </ac:picMkLst>
        </pc:picChg>
        <pc:picChg chg="add del">
          <ac:chgData name="Nathan Morrison" userId="a8088875ec538e5b" providerId="LiveId" clId="{C0B2BF63-63A4-4F5B-B741-E5E6F2653FA9}" dt="2021-03-09T19:52:11.889" v="6" actId="26606"/>
          <ac:picMkLst>
            <pc:docMk/>
            <pc:sldMk cId="1868725843" sldId="274"/>
            <ac:picMk id="10" creationId="{75554383-98AF-4A47-BB65-705FAAA4BE6A}"/>
          </ac:picMkLst>
        </pc:picChg>
      </pc:sldChg>
      <pc:sldChg chg="addSp modSp new mod setBg modAnim modNotesTx">
        <pc:chgData name="Nathan Morrison" userId="a8088875ec538e5b" providerId="LiveId" clId="{C0B2BF63-63A4-4F5B-B741-E5E6F2653FA9}" dt="2021-03-19T22:21:22.936" v="1913" actId="27636"/>
        <pc:sldMkLst>
          <pc:docMk/>
          <pc:sldMk cId="3344107537" sldId="275"/>
        </pc:sldMkLst>
        <pc:spChg chg="add mod ord">
          <ac:chgData name="Nathan Morrison" userId="a8088875ec538e5b" providerId="LiveId" clId="{C0B2BF63-63A4-4F5B-B741-E5E6F2653FA9}" dt="2021-03-17T19:48:09.543" v="969" actId="14100"/>
          <ac:spMkLst>
            <pc:docMk/>
            <pc:sldMk cId="3344107537" sldId="275"/>
            <ac:spMk id="2" creationId="{3A65A3CD-9587-43C7-9D5A-0CCE91AF3CED}"/>
          </ac:spMkLst>
        </pc:spChg>
        <pc:spChg chg="mod ord">
          <ac:chgData name="Nathan Morrison" userId="a8088875ec538e5b" providerId="LiveId" clId="{C0B2BF63-63A4-4F5B-B741-E5E6F2653FA9}" dt="2021-03-17T19:48:16.386" v="972" actId="1076"/>
          <ac:spMkLst>
            <pc:docMk/>
            <pc:sldMk cId="3344107537" sldId="275"/>
            <ac:spMk id="3" creationId="{C7CC83A4-54EA-40F1-8781-ADE9EA5EAE29}"/>
          </ac:spMkLst>
        </pc:spChg>
        <pc:spChg chg="add mod">
          <ac:chgData name="Nathan Morrison" userId="a8088875ec538e5b" providerId="LiveId" clId="{C0B2BF63-63A4-4F5B-B741-E5E6F2653FA9}" dt="2021-03-19T22:20:27.549" v="1884" actId="20577"/>
          <ac:spMkLst>
            <pc:docMk/>
            <pc:sldMk cId="3344107537" sldId="275"/>
            <ac:spMk id="5" creationId="{361DF53F-9CC3-4107-AB89-E9689AE35F88}"/>
          </ac:spMkLst>
        </pc:spChg>
        <pc:spChg chg="add mod">
          <ac:chgData name="Nathan Morrison" userId="a8088875ec538e5b" providerId="LiveId" clId="{C0B2BF63-63A4-4F5B-B741-E5E6F2653FA9}" dt="2021-03-19T22:21:22.936" v="1913" actId="27636"/>
          <ac:spMkLst>
            <pc:docMk/>
            <pc:sldMk cId="3344107537" sldId="275"/>
            <ac:spMk id="6" creationId="{8E8E854A-761C-4535-98E1-A66A0F3B711B}"/>
          </ac:spMkLst>
        </pc:spChg>
        <pc:spChg chg="add mod">
          <ac:chgData name="Nathan Morrison" userId="a8088875ec538e5b" providerId="LiveId" clId="{C0B2BF63-63A4-4F5B-B741-E5E6F2653FA9}" dt="2021-03-17T19:52:42.470" v="1010" actId="6549"/>
          <ac:spMkLst>
            <pc:docMk/>
            <pc:sldMk cId="3344107537" sldId="275"/>
            <ac:spMk id="9" creationId="{9FCE2110-2992-4766-90AB-61FA461EB621}"/>
          </ac:spMkLst>
        </pc:spChg>
        <pc:spChg chg="add">
          <ac:chgData name="Nathan Morrison" userId="a8088875ec538e5b" providerId="LiveId" clId="{C0B2BF63-63A4-4F5B-B741-E5E6F2653FA9}" dt="2021-03-17T19:47:34.715" v="965" actId="26606"/>
          <ac:spMkLst>
            <pc:docMk/>
            <pc:sldMk cId="3344107537" sldId="275"/>
            <ac:spMk id="13" creationId="{1EA5387D-64D8-4D6C-B109-FF4E81DF609A}"/>
          </ac:spMkLst>
        </pc:spChg>
        <pc:picChg chg="add mod">
          <ac:chgData name="Nathan Morrison" userId="a8088875ec538e5b" providerId="LiveId" clId="{C0B2BF63-63A4-4F5B-B741-E5E6F2653FA9}" dt="2021-03-17T19:48:13.447" v="971" actId="1076"/>
          <ac:picMkLst>
            <pc:docMk/>
            <pc:sldMk cId="3344107537" sldId="275"/>
            <ac:picMk id="4" creationId="{52DE7B5C-FC60-4457-9596-6FD297B14D80}"/>
          </ac:picMkLst>
        </pc:picChg>
        <pc:picChg chg="add">
          <ac:chgData name="Nathan Morrison" userId="a8088875ec538e5b" providerId="LiveId" clId="{C0B2BF63-63A4-4F5B-B741-E5E6F2653FA9}" dt="2021-03-17T19:47:34.715" v="965" actId="26606"/>
          <ac:picMkLst>
            <pc:docMk/>
            <pc:sldMk cId="3344107537" sldId="275"/>
            <ac:picMk id="11" creationId="{CFD580F5-E7BF-4C1D-BEFD-4A4601EBA876}"/>
          </ac:picMkLst>
        </pc:picChg>
      </pc:sldChg>
      <pc:sldChg chg="addSp modSp new del mod">
        <pc:chgData name="Nathan Morrison" userId="a8088875ec538e5b" providerId="LiveId" clId="{C0B2BF63-63A4-4F5B-B741-E5E6F2653FA9}" dt="2021-03-17T21:31:47.374" v="1668" actId="47"/>
        <pc:sldMkLst>
          <pc:docMk/>
          <pc:sldMk cId="131067451" sldId="276"/>
        </pc:sldMkLst>
        <pc:spChg chg="add mod">
          <ac:chgData name="Nathan Morrison" userId="a8088875ec538e5b" providerId="LiveId" clId="{C0B2BF63-63A4-4F5B-B741-E5E6F2653FA9}" dt="2021-03-12T21:40:53.623" v="432" actId="114"/>
          <ac:spMkLst>
            <pc:docMk/>
            <pc:sldMk cId="131067451" sldId="276"/>
            <ac:spMk id="4" creationId="{4777CE3C-F57D-43BE-A724-53F09791FCE1}"/>
          </ac:spMkLst>
        </pc:spChg>
        <pc:picChg chg="add mod">
          <ac:chgData name="Nathan Morrison" userId="a8088875ec538e5b" providerId="LiveId" clId="{C0B2BF63-63A4-4F5B-B741-E5E6F2653FA9}" dt="2021-03-12T21:36:10.882" v="304" actId="962"/>
          <ac:picMkLst>
            <pc:docMk/>
            <pc:sldMk cId="131067451" sldId="276"/>
            <ac:picMk id="3" creationId="{2595C3A6-0425-47A4-A99C-ECC7F7DAC49A}"/>
          </ac:picMkLst>
        </pc:picChg>
      </pc:sldChg>
      <pc:sldChg chg="addSp delSp modSp new del mod">
        <pc:chgData name="Nathan Morrison" userId="a8088875ec538e5b" providerId="LiveId" clId="{C0B2BF63-63A4-4F5B-B741-E5E6F2653FA9}" dt="2021-03-16T00:41:56.169" v="513" actId="47"/>
        <pc:sldMkLst>
          <pc:docMk/>
          <pc:sldMk cId="4178962626" sldId="277"/>
        </pc:sldMkLst>
        <pc:spChg chg="add del mod">
          <ac:chgData name="Nathan Morrison" userId="a8088875ec538e5b" providerId="LiveId" clId="{C0B2BF63-63A4-4F5B-B741-E5E6F2653FA9}" dt="2021-03-16T00:35:56.744" v="483"/>
          <ac:spMkLst>
            <pc:docMk/>
            <pc:sldMk cId="4178962626" sldId="277"/>
            <ac:spMk id="5" creationId="{19E7BFFE-6427-4A78-B670-95E163F5F00F}"/>
          </ac:spMkLst>
        </pc:spChg>
        <pc:spChg chg="add mod ord">
          <ac:chgData name="Nathan Morrison" userId="a8088875ec538e5b" providerId="LiveId" clId="{C0B2BF63-63A4-4F5B-B741-E5E6F2653FA9}" dt="2021-03-16T00:37:45.361" v="508" actId="20577"/>
          <ac:spMkLst>
            <pc:docMk/>
            <pc:sldMk cId="4178962626" sldId="277"/>
            <ac:spMk id="6" creationId="{0951BCEC-99AB-4477-925F-2DA292CEF1FD}"/>
          </ac:spMkLst>
        </pc:spChg>
        <pc:picChg chg="add mod">
          <ac:chgData name="Nathan Morrison" userId="a8088875ec538e5b" providerId="LiveId" clId="{C0B2BF63-63A4-4F5B-B741-E5E6F2653FA9}" dt="2021-03-16T00:33:55.924" v="458" actId="196"/>
          <ac:picMkLst>
            <pc:docMk/>
            <pc:sldMk cId="4178962626" sldId="277"/>
            <ac:picMk id="2" creationId="{BC35EC95-26EF-4495-82C9-9D0B7BEE464A}"/>
          </ac:picMkLst>
        </pc:picChg>
        <pc:picChg chg="add del mod">
          <ac:chgData name="Nathan Morrison" userId="a8088875ec538e5b" providerId="LiveId" clId="{C0B2BF63-63A4-4F5B-B741-E5E6F2653FA9}" dt="2021-03-16T00:36:42.497" v="487" actId="21"/>
          <ac:picMkLst>
            <pc:docMk/>
            <pc:sldMk cId="4178962626" sldId="277"/>
            <ac:picMk id="4" creationId="{BA0323A4-3B05-45D9-84AC-B1B1A6AF99CA}"/>
          </ac:picMkLst>
        </pc:picChg>
        <pc:picChg chg="add mod">
          <ac:chgData name="Nathan Morrison" userId="a8088875ec538e5b" providerId="LiveId" clId="{C0B2BF63-63A4-4F5B-B741-E5E6F2653FA9}" dt="2021-03-16T00:38:24.442" v="509" actId="1076"/>
          <ac:picMkLst>
            <pc:docMk/>
            <pc:sldMk cId="4178962626" sldId="277"/>
            <ac:picMk id="8" creationId="{1C052671-1544-47B6-BB08-0C6E00FFD6BF}"/>
          </ac:picMkLst>
        </pc:picChg>
      </pc:sldChg>
      <pc:sldChg chg="delSp add modNotes">
        <pc:chgData name="Nathan Morrison" userId="a8088875ec538e5b" providerId="LiveId" clId="{C0B2BF63-63A4-4F5B-B741-E5E6F2653FA9}" dt="2021-03-19T21:42:38.591" v="1837"/>
        <pc:sldMkLst>
          <pc:docMk/>
          <pc:sldMk cId="3364778043" sldId="649"/>
        </pc:sldMkLst>
        <pc:spChg chg="del">
          <ac:chgData name="Nathan Morrison" userId="a8088875ec538e5b" providerId="LiveId" clId="{C0B2BF63-63A4-4F5B-B741-E5E6F2653FA9}" dt="2021-03-17T21:32:16.646" v="1671" actId="21"/>
          <ac:spMkLst>
            <pc:docMk/>
            <pc:sldMk cId="3364778043" sldId="649"/>
            <ac:spMk id="2" creationId="{CE047677-A626-4FD0-8E8A-6EC60ABDBE51}"/>
          </ac:spMkLst>
        </pc:spChg>
      </pc:sldChg>
      <pc:sldChg chg="add del">
        <pc:chgData name="Nathan Morrison" userId="a8088875ec538e5b" providerId="LiveId" clId="{C0B2BF63-63A4-4F5B-B741-E5E6F2653FA9}" dt="2021-03-17T20:30:49.415" v="1051" actId="2696"/>
        <pc:sldMkLst>
          <pc:docMk/>
          <pc:sldMk cId="4115565408" sldId="649"/>
        </pc:sldMkLst>
      </pc:sldChg>
      <pc:sldChg chg="addSp modSp new del mod">
        <pc:chgData name="Nathan Morrison" userId="a8088875ec538e5b" providerId="LiveId" clId="{C0B2BF63-63A4-4F5B-B741-E5E6F2653FA9}" dt="2021-03-17T21:31:45.946" v="1667" actId="47"/>
        <pc:sldMkLst>
          <pc:docMk/>
          <pc:sldMk cId="2406277809" sldId="650"/>
        </pc:sldMkLst>
        <pc:picChg chg="add mod">
          <ac:chgData name="Nathan Morrison" userId="a8088875ec538e5b" providerId="LiveId" clId="{C0B2BF63-63A4-4F5B-B741-E5E6F2653FA9}" dt="2021-03-12T21:44:01.977" v="437" actId="14826"/>
          <ac:picMkLst>
            <pc:docMk/>
            <pc:sldMk cId="2406277809" sldId="650"/>
            <ac:picMk id="3" creationId="{9E363788-DCA4-4466-8CAB-C3FEBE13D22A}"/>
          </ac:picMkLst>
        </pc:picChg>
      </pc:sldChg>
      <pc:sldChg chg="new del">
        <pc:chgData name="Nathan Morrison" userId="a8088875ec538e5b" providerId="LiveId" clId="{C0B2BF63-63A4-4F5B-B741-E5E6F2653FA9}" dt="2021-03-16T00:36:08.235" v="486" actId="47"/>
        <pc:sldMkLst>
          <pc:docMk/>
          <pc:sldMk cId="214066471" sldId="651"/>
        </pc:sldMkLst>
      </pc:sldChg>
      <pc:sldChg chg="addSp modSp add mod">
        <pc:chgData name="Nathan Morrison" userId="a8088875ec538e5b" providerId="LiveId" clId="{C0B2BF63-63A4-4F5B-B741-E5E6F2653FA9}" dt="2021-03-17T19:57:00.564" v="1029" actId="27636"/>
        <pc:sldMkLst>
          <pc:docMk/>
          <pc:sldMk cId="835364933" sldId="652"/>
        </pc:sldMkLst>
        <pc:spChg chg="mod">
          <ac:chgData name="Nathan Morrison" userId="a8088875ec538e5b" providerId="LiveId" clId="{C0B2BF63-63A4-4F5B-B741-E5E6F2653FA9}" dt="2021-03-17T19:56:03.775" v="1017" actId="14100"/>
          <ac:spMkLst>
            <pc:docMk/>
            <pc:sldMk cId="835364933" sldId="652"/>
            <ac:spMk id="3" creationId="{C6AB2035-F0B2-4DD6-9F61-A19FD909FA82}"/>
          </ac:spMkLst>
        </pc:spChg>
        <pc:spChg chg="add mod">
          <ac:chgData name="Nathan Morrison" userId="a8088875ec538e5b" providerId="LiveId" clId="{C0B2BF63-63A4-4F5B-B741-E5E6F2653FA9}" dt="2021-03-17T19:57:00.564" v="1029" actId="27636"/>
          <ac:spMkLst>
            <pc:docMk/>
            <pc:sldMk cId="835364933" sldId="652"/>
            <ac:spMk id="7" creationId="{963A97F0-FC1A-4568-A5B4-775A0D569D8C}"/>
          </ac:spMkLst>
        </pc:spChg>
        <pc:picChg chg="mod">
          <ac:chgData name="Nathan Morrison" userId="a8088875ec538e5b" providerId="LiveId" clId="{C0B2BF63-63A4-4F5B-B741-E5E6F2653FA9}" dt="2021-03-17T19:56:15.899" v="1018" actId="1076"/>
          <ac:picMkLst>
            <pc:docMk/>
            <pc:sldMk cId="835364933" sldId="652"/>
            <ac:picMk id="4" creationId="{BA0323A4-3B05-45D9-84AC-B1B1A6AF99CA}"/>
          </ac:picMkLst>
        </pc:picChg>
      </pc:sldChg>
      <pc:sldChg chg="new del">
        <pc:chgData name="Nathan Morrison" userId="a8088875ec538e5b" providerId="LiveId" clId="{C0B2BF63-63A4-4F5B-B741-E5E6F2653FA9}" dt="2021-03-16T00:38:35.951" v="512" actId="47"/>
        <pc:sldMkLst>
          <pc:docMk/>
          <pc:sldMk cId="577887688" sldId="653"/>
        </pc:sldMkLst>
      </pc:sldChg>
      <pc:sldChg chg="addSp modSp add mod">
        <pc:chgData name="Nathan Morrison" userId="a8088875ec538e5b" providerId="LiveId" clId="{C0B2BF63-63A4-4F5B-B741-E5E6F2653FA9}" dt="2021-03-19T20:47:38.127" v="1770" actId="1076"/>
        <pc:sldMkLst>
          <pc:docMk/>
          <pc:sldMk cId="2581119910" sldId="654"/>
        </pc:sldMkLst>
        <pc:spChg chg="mod">
          <ac:chgData name="Nathan Morrison" userId="a8088875ec538e5b" providerId="LiveId" clId="{C0B2BF63-63A4-4F5B-B741-E5E6F2653FA9}" dt="2021-03-17T20:17:57.570" v="1035" actId="1076"/>
          <ac:spMkLst>
            <pc:docMk/>
            <pc:sldMk cId="2581119910" sldId="654"/>
            <ac:spMk id="3" creationId="{47FEEF9D-B330-4AA9-B89E-3CF449F6F736}"/>
          </ac:spMkLst>
        </pc:spChg>
        <pc:spChg chg="add mod">
          <ac:chgData name="Nathan Morrison" userId="a8088875ec538e5b" providerId="LiveId" clId="{C0B2BF63-63A4-4F5B-B741-E5E6F2653FA9}" dt="2021-03-17T20:17:41.952" v="1034" actId="1076"/>
          <ac:spMkLst>
            <pc:docMk/>
            <pc:sldMk cId="2581119910" sldId="654"/>
            <ac:spMk id="7" creationId="{ED8EA433-1405-407D-B71F-534E8109547A}"/>
          </ac:spMkLst>
        </pc:spChg>
        <pc:picChg chg="mod">
          <ac:chgData name="Nathan Morrison" userId="a8088875ec538e5b" providerId="LiveId" clId="{C0B2BF63-63A4-4F5B-B741-E5E6F2653FA9}" dt="2021-03-19T20:47:38.127" v="1770" actId="1076"/>
          <ac:picMkLst>
            <pc:docMk/>
            <pc:sldMk cId="2581119910" sldId="654"/>
            <ac:picMk id="2" creationId="{BC35EC95-26EF-4495-82C9-9D0B7BEE464A}"/>
          </ac:picMkLst>
        </pc:picChg>
        <pc:picChg chg="mod">
          <ac:chgData name="Nathan Morrison" userId="a8088875ec538e5b" providerId="LiveId" clId="{C0B2BF63-63A4-4F5B-B741-E5E6F2653FA9}" dt="2021-03-17T20:17:34.846" v="1032" actId="1076"/>
          <ac:picMkLst>
            <pc:docMk/>
            <pc:sldMk cId="2581119910" sldId="654"/>
            <ac:picMk id="8" creationId="{1C052671-1544-47B6-BB08-0C6E00FFD6BF}"/>
          </ac:picMkLst>
        </pc:picChg>
      </pc:sldChg>
      <pc:sldChg chg="new del">
        <pc:chgData name="Nathan Morrison" userId="a8088875ec538e5b" providerId="LiveId" clId="{C0B2BF63-63A4-4F5B-B741-E5E6F2653FA9}" dt="2021-03-17T21:31:48.333" v="1669" actId="47"/>
        <pc:sldMkLst>
          <pc:docMk/>
          <pc:sldMk cId="975252828" sldId="655"/>
        </pc:sldMkLst>
      </pc:sldChg>
      <pc:sldChg chg="new del">
        <pc:chgData name="Nathan Morrison" userId="a8088875ec538e5b" providerId="LiveId" clId="{C0B2BF63-63A4-4F5B-B741-E5E6F2653FA9}" dt="2021-03-17T19:26:15.454" v="519" actId="47"/>
        <pc:sldMkLst>
          <pc:docMk/>
          <pc:sldMk cId="3101825756" sldId="656"/>
        </pc:sldMkLst>
      </pc:sldChg>
      <pc:sldChg chg="addSp modSp new del modAnim">
        <pc:chgData name="Nathan Morrison" userId="a8088875ec538e5b" providerId="LiveId" clId="{C0B2BF63-63A4-4F5B-B741-E5E6F2653FA9}" dt="2021-03-17T19:55:24.089" v="1012" actId="2696"/>
        <pc:sldMkLst>
          <pc:docMk/>
          <pc:sldMk cId="3265865789" sldId="656"/>
        </pc:sldMkLst>
        <pc:spChg chg="add mod">
          <ac:chgData name="Nathan Morrison" userId="a8088875ec538e5b" providerId="LiveId" clId="{C0B2BF63-63A4-4F5B-B741-E5E6F2653FA9}" dt="2021-03-17T19:32:43.778" v="714"/>
          <ac:spMkLst>
            <pc:docMk/>
            <pc:sldMk cId="3265865789" sldId="656"/>
            <ac:spMk id="3" creationId="{8F50B95F-6B6A-4D2C-8047-8307BC8BC264}"/>
          </ac:spMkLst>
        </pc:spChg>
      </pc:sldChg>
      <pc:sldChg chg="addSp delSp modSp add mod setBg modAnim">
        <pc:chgData name="Nathan Morrison" userId="a8088875ec538e5b" providerId="LiveId" clId="{C0B2BF63-63A4-4F5B-B741-E5E6F2653FA9}" dt="2021-03-19T20:48:53.977" v="1773" actId="113"/>
        <pc:sldMkLst>
          <pc:docMk/>
          <pc:sldMk cId="3511364140" sldId="656"/>
        </pc:sldMkLst>
        <pc:spChg chg="mod ord">
          <ac:chgData name="Nathan Morrison" userId="a8088875ec538e5b" providerId="LiveId" clId="{C0B2BF63-63A4-4F5B-B741-E5E6F2653FA9}" dt="2021-03-17T20:55:11.170" v="1433" actId="27636"/>
          <ac:spMkLst>
            <pc:docMk/>
            <pc:sldMk cId="3511364140" sldId="656"/>
            <ac:spMk id="2" creationId="{A805AEE4-CC47-4712-B3B5-2B19A0C2D5EE}"/>
          </ac:spMkLst>
        </pc:spChg>
        <pc:spChg chg="del mod ord">
          <ac:chgData name="Nathan Morrison" userId="a8088875ec538e5b" providerId="LiveId" clId="{C0B2BF63-63A4-4F5B-B741-E5E6F2653FA9}" dt="2021-03-17T20:50:10.420" v="1320" actId="21"/>
          <ac:spMkLst>
            <pc:docMk/>
            <pc:sldMk cId="3511364140" sldId="656"/>
            <ac:spMk id="3" creationId="{8F50B95F-6B6A-4D2C-8047-8307BC8BC264}"/>
          </ac:spMkLst>
        </pc:spChg>
        <pc:spChg chg="add mod">
          <ac:chgData name="Nathan Morrison" userId="a8088875ec538e5b" providerId="LiveId" clId="{C0B2BF63-63A4-4F5B-B741-E5E6F2653FA9}" dt="2021-03-17T20:50:00.843" v="1319" actId="255"/>
          <ac:spMkLst>
            <pc:docMk/>
            <pc:sldMk cId="3511364140" sldId="656"/>
            <ac:spMk id="4" creationId="{19B24832-2507-4214-A964-978E32216BED}"/>
          </ac:spMkLst>
        </pc:spChg>
        <pc:spChg chg="add mod">
          <ac:chgData name="Nathan Morrison" userId="a8088875ec538e5b" providerId="LiveId" clId="{C0B2BF63-63A4-4F5B-B741-E5E6F2653FA9}" dt="2021-03-17T20:52:19.697" v="1421" actId="20577"/>
          <ac:spMkLst>
            <pc:docMk/>
            <pc:sldMk cId="3511364140" sldId="656"/>
            <ac:spMk id="10" creationId="{2FEFF791-34F7-4A72-B89A-66CD8E647F68}"/>
          </ac:spMkLst>
        </pc:spChg>
        <pc:spChg chg="add mod">
          <ac:chgData name="Nathan Morrison" userId="a8088875ec538e5b" providerId="LiveId" clId="{C0B2BF63-63A4-4F5B-B741-E5E6F2653FA9}" dt="2021-03-19T20:48:53.977" v="1773" actId="113"/>
          <ac:spMkLst>
            <pc:docMk/>
            <pc:sldMk cId="3511364140" sldId="656"/>
            <ac:spMk id="12" creationId="{E8C44DE6-B858-40EE-90E5-8F1A918D3CFF}"/>
          </ac:spMkLst>
        </pc:spChg>
        <pc:spChg chg="add">
          <ac:chgData name="Nathan Morrison" userId="a8088875ec538e5b" providerId="LiveId" clId="{C0B2BF63-63A4-4F5B-B741-E5E6F2653FA9}" dt="2021-03-17T20:49:34.286" v="1312" actId="26606"/>
          <ac:spMkLst>
            <pc:docMk/>
            <pc:sldMk cId="3511364140" sldId="656"/>
            <ac:spMk id="13" creationId="{B8E41B83-C09C-4859-AB94-511A2C0BBE89}"/>
          </ac:spMkLst>
        </pc:spChg>
        <pc:picChg chg="add mod">
          <ac:chgData name="Nathan Morrison" userId="a8088875ec538e5b" providerId="LiveId" clId="{C0B2BF63-63A4-4F5B-B741-E5E6F2653FA9}" dt="2021-03-17T20:49:38.844" v="1313" actId="1076"/>
          <ac:picMkLst>
            <pc:docMk/>
            <pc:sldMk cId="3511364140" sldId="656"/>
            <ac:picMk id="6" creationId="{D104882D-2AF7-4D6A-86B5-F77AC8382D33}"/>
          </ac:picMkLst>
        </pc:picChg>
        <pc:picChg chg="add">
          <ac:chgData name="Nathan Morrison" userId="a8088875ec538e5b" providerId="LiveId" clId="{C0B2BF63-63A4-4F5B-B741-E5E6F2653FA9}" dt="2021-03-17T20:49:34.286" v="1312" actId="26606"/>
          <ac:picMkLst>
            <pc:docMk/>
            <pc:sldMk cId="3511364140" sldId="656"/>
            <ac:picMk id="11" creationId="{CFD580F5-E7BF-4C1D-BEFD-4A4601EBA876}"/>
          </ac:picMkLst>
        </pc:picChg>
        <pc:picChg chg="add">
          <ac:chgData name="Nathan Morrison" userId="a8088875ec538e5b" providerId="LiveId" clId="{C0B2BF63-63A4-4F5B-B741-E5E6F2653FA9}" dt="2021-03-17T20:49:34.286" v="1312" actId="26606"/>
          <ac:picMkLst>
            <pc:docMk/>
            <pc:sldMk cId="3511364140" sldId="656"/>
            <ac:picMk id="15" creationId="{39E05C4E-6F76-43EC-9537-2BA7871BBE07}"/>
          </ac:picMkLst>
        </pc:picChg>
      </pc:sldChg>
      <pc:sldChg chg="new del">
        <pc:chgData name="Nathan Morrison" userId="a8088875ec538e5b" providerId="LiveId" clId="{C0B2BF63-63A4-4F5B-B741-E5E6F2653FA9}" dt="2021-03-17T19:26:23.210" v="523" actId="47"/>
        <pc:sldMkLst>
          <pc:docMk/>
          <pc:sldMk cId="960627236" sldId="657"/>
        </pc:sldMkLst>
      </pc:sldChg>
      <pc:sldChg chg="addSp delSp modSp add mod modAnim">
        <pc:chgData name="Nathan Morrison" userId="a8088875ec538e5b" providerId="LiveId" clId="{C0B2BF63-63A4-4F5B-B741-E5E6F2653FA9}" dt="2021-03-17T19:36:48.164" v="776" actId="1076"/>
        <pc:sldMkLst>
          <pc:docMk/>
          <pc:sldMk cId="4291487164" sldId="658"/>
        </pc:sldMkLst>
        <pc:spChg chg="add mod">
          <ac:chgData name="Nathan Morrison" userId="a8088875ec538e5b" providerId="LiveId" clId="{C0B2BF63-63A4-4F5B-B741-E5E6F2653FA9}" dt="2021-03-17T19:26:53.908" v="534" actId="1076"/>
          <ac:spMkLst>
            <pc:docMk/>
            <pc:sldMk cId="4291487164" sldId="658"/>
            <ac:spMk id="2" creationId="{AF738FDF-FB52-4F08-8549-6F6299A4FE9F}"/>
          </ac:spMkLst>
        </pc:spChg>
        <pc:spChg chg="mod">
          <ac:chgData name="Nathan Morrison" userId="a8088875ec538e5b" providerId="LiveId" clId="{C0B2BF63-63A4-4F5B-B741-E5E6F2653FA9}" dt="2021-03-17T19:27:32.847" v="536" actId="16037"/>
          <ac:spMkLst>
            <pc:docMk/>
            <pc:sldMk cId="4291487164" sldId="658"/>
            <ac:spMk id="3" creationId="{F08DFA61-8955-4B4B-B7B8-523D117FF347}"/>
          </ac:spMkLst>
        </pc:spChg>
        <pc:spChg chg="add mod">
          <ac:chgData name="Nathan Morrison" userId="a8088875ec538e5b" providerId="LiveId" clId="{C0B2BF63-63A4-4F5B-B741-E5E6F2653FA9}" dt="2021-03-17T19:36:43.159" v="775" actId="1076"/>
          <ac:spMkLst>
            <pc:docMk/>
            <pc:sldMk cId="4291487164" sldId="658"/>
            <ac:spMk id="4" creationId="{3C1E49F1-C86A-4213-BFEA-B7E4FC5F8D68}"/>
          </ac:spMkLst>
        </pc:spChg>
        <pc:spChg chg="add mod">
          <ac:chgData name="Nathan Morrison" userId="a8088875ec538e5b" providerId="LiveId" clId="{C0B2BF63-63A4-4F5B-B741-E5E6F2653FA9}" dt="2021-03-17T19:36:48.164" v="776" actId="1076"/>
          <ac:spMkLst>
            <pc:docMk/>
            <pc:sldMk cId="4291487164" sldId="658"/>
            <ac:spMk id="5" creationId="{EC1BE579-3349-41D9-8B17-B1D55ED439C3}"/>
          </ac:spMkLst>
        </pc:spChg>
        <pc:spChg chg="add del mod">
          <ac:chgData name="Nathan Morrison" userId="a8088875ec538e5b" providerId="LiveId" clId="{C0B2BF63-63A4-4F5B-B741-E5E6F2653FA9}" dt="2021-03-17T19:32:51.136" v="715" actId="21"/>
          <ac:spMkLst>
            <pc:docMk/>
            <pc:sldMk cId="4291487164" sldId="658"/>
            <ac:spMk id="6" creationId="{D1A27580-2E4D-4269-8735-24716F44EC22}"/>
          </ac:spMkLst>
        </pc:spChg>
        <pc:spChg chg="add mod">
          <ac:chgData name="Nathan Morrison" userId="a8088875ec538e5b" providerId="LiveId" clId="{C0B2BF63-63A4-4F5B-B741-E5E6F2653FA9}" dt="2021-03-17T19:36:36.675" v="773" actId="1076"/>
          <ac:spMkLst>
            <pc:docMk/>
            <pc:sldMk cId="4291487164" sldId="658"/>
            <ac:spMk id="7" creationId="{13C1A1FD-7108-4394-9253-B328D29122AC}"/>
          </ac:spMkLst>
        </pc:spChg>
      </pc:sldChg>
      <pc:sldChg chg="addSp modSp new mod setBg modAnim modNotesTx">
        <pc:chgData name="Nathan Morrison" userId="a8088875ec538e5b" providerId="LiveId" clId="{C0B2BF63-63A4-4F5B-B741-E5E6F2653FA9}" dt="2021-03-17T21:38:02.677" v="1693" actId="122"/>
        <pc:sldMkLst>
          <pc:docMk/>
          <pc:sldMk cId="3528297675" sldId="659"/>
        </pc:sldMkLst>
        <pc:spChg chg="mod ord">
          <ac:chgData name="Nathan Morrison" userId="a8088875ec538e5b" providerId="LiveId" clId="{C0B2BF63-63A4-4F5B-B741-E5E6F2653FA9}" dt="2021-03-17T21:38:02.677" v="1693" actId="122"/>
          <ac:spMkLst>
            <pc:docMk/>
            <pc:sldMk cId="3528297675" sldId="659"/>
            <ac:spMk id="2" creationId="{3FD10388-D663-48AC-8E62-0724650117D9}"/>
          </ac:spMkLst>
        </pc:spChg>
        <pc:spChg chg="add mod">
          <ac:chgData name="Nathan Morrison" userId="a8088875ec538e5b" providerId="LiveId" clId="{C0B2BF63-63A4-4F5B-B741-E5E6F2653FA9}" dt="2021-03-17T19:35:03.275" v="760" actId="14100"/>
          <ac:spMkLst>
            <pc:docMk/>
            <pc:sldMk cId="3528297675" sldId="659"/>
            <ac:spMk id="8" creationId="{1CD8A4AD-2878-4F02-8B80-065DB72C0548}"/>
          </ac:spMkLst>
        </pc:spChg>
        <pc:spChg chg="add">
          <ac:chgData name="Nathan Morrison" userId="a8088875ec538e5b" providerId="LiveId" clId="{C0B2BF63-63A4-4F5B-B741-E5E6F2653FA9}" dt="2021-03-17T19:34:20.866" v="756" actId="26606"/>
          <ac:spMkLst>
            <pc:docMk/>
            <pc:sldMk cId="3528297675" sldId="659"/>
            <ac:spMk id="9" creationId="{7D3066CB-F1D7-4B22-AAD8-EDDB625F9E63}"/>
          </ac:spMkLst>
        </pc:spChg>
        <pc:spChg chg="add mod">
          <ac:chgData name="Nathan Morrison" userId="a8088875ec538e5b" providerId="LiveId" clId="{C0B2BF63-63A4-4F5B-B741-E5E6F2653FA9}" dt="2021-03-17T19:36:07.687" v="769" actId="1076"/>
          <ac:spMkLst>
            <pc:docMk/>
            <pc:sldMk cId="3528297675" sldId="659"/>
            <ac:spMk id="10" creationId="{DDF1A333-DB39-4B42-BBD7-AFEB71056CFD}"/>
          </ac:spMkLst>
        </pc:spChg>
        <pc:spChg chg="add">
          <ac:chgData name="Nathan Morrison" userId="a8088875ec538e5b" providerId="LiveId" clId="{C0B2BF63-63A4-4F5B-B741-E5E6F2653FA9}" dt="2021-03-17T19:34:20.866" v="756" actId="26606"/>
          <ac:spMkLst>
            <pc:docMk/>
            <pc:sldMk cId="3528297675" sldId="659"/>
            <ac:spMk id="11" creationId="{39634629-2027-4274-B784-6089326A1CDE}"/>
          </ac:spMkLst>
        </pc:spChg>
        <pc:spChg chg="add">
          <ac:chgData name="Nathan Morrison" userId="a8088875ec538e5b" providerId="LiveId" clId="{C0B2BF63-63A4-4F5B-B741-E5E6F2653FA9}" dt="2021-03-17T19:34:20.866" v="756" actId="26606"/>
          <ac:spMkLst>
            <pc:docMk/>
            <pc:sldMk cId="3528297675" sldId="659"/>
            <ac:spMk id="13" creationId="{0381B5E6-EFDB-41ED-B736-AF2A52C5F3F7}"/>
          </ac:spMkLst>
        </pc:spChg>
        <pc:picChg chg="add mod">
          <ac:chgData name="Nathan Morrison" userId="a8088875ec538e5b" providerId="LiveId" clId="{C0B2BF63-63A4-4F5B-B741-E5E6F2653FA9}" dt="2021-03-17T19:34:20.866" v="756" actId="26606"/>
          <ac:picMkLst>
            <pc:docMk/>
            <pc:sldMk cId="3528297675" sldId="659"/>
            <ac:picMk id="4" creationId="{926848A0-6A4B-43E9-9A0B-9BFA47273FFB}"/>
          </ac:picMkLst>
        </pc:picChg>
      </pc:sldChg>
      <pc:sldChg chg="new del">
        <pc:chgData name="Nathan Morrison" userId="a8088875ec538e5b" providerId="LiveId" clId="{C0B2BF63-63A4-4F5B-B741-E5E6F2653FA9}" dt="2021-03-17T19:55:32.381" v="1015" actId="47"/>
        <pc:sldMkLst>
          <pc:docMk/>
          <pc:sldMk cId="1287721792" sldId="660"/>
        </pc:sldMkLst>
      </pc:sldChg>
      <pc:sldChg chg="modSp add mod modNotesTx">
        <pc:chgData name="Nathan Morrison" userId="a8088875ec538e5b" providerId="LiveId" clId="{C0B2BF63-63A4-4F5B-B741-E5E6F2653FA9}" dt="2021-03-17T20:31:21.060" v="1070" actId="20577"/>
        <pc:sldMkLst>
          <pc:docMk/>
          <pc:sldMk cId="4177433642" sldId="660"/>
        </pc:sldMkLst>
        <pc:spChg chg="mod">
          <ac:chgData name="Nathan Morrison" userId="a8088875ec538e5b" providerId="LiveId" clId="{C0B2BF63-63A4-4F5B-B741-E5E6F2653FA9}" dt="2021-03-17T20:30:01.093" v="1048" actId="14100"/>
          <ac:spMkLst>
            <pc:docMk/>
            <pc:sldMk cId="4177433642" sldId="660"/>
            <ac:spMk id="29" creationId="{1D710239-0362-4B0E-BB2B-DA6A7C74F3BA}"/>
          </ac:spMkLst>
        </pc:spChg>
      </pc:sldChg>
      <pc:sldChg chg="new del">
        <pc:chgData name="Nathan Morrison" userId="a8088875ec538e5b" providerId="LiveId" clId="{C0B2BF63-63A4-4F5B-B741-E5E6F2653FA9}" dt="2021-03-17T20:29:38.523" v="1042" actId="47"/>
        <pc:sldMkLst>
          <pc:docMk/>
          <pc:sldMk cId="165267364" sldId="661"/>
        </pc:sldMkLst>
      </pc:sldChg>
      <pc:sldChg chg="modSp add del mod">
        <pc:chgData name="Nathan Morrison" userId="a8088875ec538e5b" providerId="LiveId" clId="{C0B2BF63-63A4-4F5B-B741-E5E6F2653FA9}" dt="2021-03-17T20:35:18.221" v="1133" actId="47"/>
        <pc:sldMkLst>
          <pc:docMk/>
          <pc:sldMk cId="2762007128" sldId="662"/>
        </pc:sldMkLst>
        <pc:spChg chg="mod">
          <ac:chgData name="Nathan Morrison" userId="a8088875ec538e5b" providerId="LiveId" clId="{C0B2BF63-63A4-4F5B-B741-E5E6F2653FA9}" dt="2021-03-17T20:32:21.589" v="1083" actId="1076"/>
          <ac:spMkLst>
            <pc:docMk/>
            <pc:sldMk cId="2762007128" sldId="662"/>
            <ac:spMk id="2" creationId="{E78C221B-B14F-4EC0-9D18-6074B5AF30A6}"/>
          </ac:spMkLst>
        </pc:spChg>
        <pc:picChg chg="mod">
          <ac:chgData name="Nathan Morrison" userId="a8088875ec538e5b" providerId="LiveId" clId="{C0B2BF63-63A4-4F5B-B741-E5E6F2653FA9}" dt="2021-03-17T20:32:10.334" v="1082" actId="1076"/>
          <ac:picMkLst>
            <pc:docMk/>
            <pc:sldMk cId="2762007128" sldId="662"/>
            <ac:picMk id="3" creationId="{2595C3A6-0425-47A4-A99C-ECC7F7DAC49A}"/>
          </ac:picMkLst>
        </pc:picChg>
      </pc:sldChg>
      <pc:sldChg chg="new del">
        <pc:chgData name="Nathan Morrison" userId="a8088875ec538e5b" providerId="LiveId" clId="{C0B2BF63-63A4-4F5B-B741-E5E6F2653FA9}" dt="2021-03-17T20:30:58.665" v="1054" actId="47"/>
        <pc:sldMkLst>
          <pc:docMk/>
          <pc:sldMk cId="3361192922" sldId="663"/>
        </pc:sldMkLst>
      </pc:sldChg>
      <pc:sldChg chg="add modNotesTx">
        <pc:chgData name="Nathan Morrison" userId="a8088875ec538e5b" providerId="LiveId" clId="{C0B2BF63-63A4-4F5B-B741-E5E6F2653FA9}" dt="2021-03-17T20:32:54.743" v="1109" actId="20577"/>
        <pc:sldMkLst>
          <pc:docMk/>
          <pc:sldMk cId="1688879928" sldId="664"/>
        </pc:sldMkLst>
      </pc:sldChg>
      <pc:sldChg chg="modSp new mod">
        <pc:chgData name="Nathan Morrison" userId="a8088875ec538e5b" providerId="LiveId" clId="{C0B2BF63-63A4-4F5B-B741-E5E6F2653FA9}" dt="2021-03-17T20:31:39.121" v="1080" actId="14100"/>
        <pc:sldMkLst>
          <pc:docMk/>
          <pc:sldMk cId="1661634876" sldId="665"/>
        </pc:sldMkLst>
        <pc:spChg chg="mod">
          <ac:chgData name="Nathan Morrison" userId="a8088875ec538e5b" providerId="LiveId" clId="{C0B2BF63-63A4-4F5B-B741-E5E6F2653FA9}" dt="2021-03-17T20:31:39.121" v="1080" actId="14100"/>
          <ac:spMkLst>
            <pc:docMk/>
            <pc:sldMk cId="1661634876" sldId="665"/>
            <ac:spMk id="5" creationId="{70A3E9A0-9599-43B6-A0AA-C7E8300C0F6D}"/>
          </ac:spMkLst>
        </pc:spChg>
      </pc:sldChg>
      <pc:sldChg chg="addSp modSp new del modNotesTx">
        <pc:chgData name="Nathan Morrison" userId="a8088875ec538e5b" providerId="LiveId" clId="{C0B2BF63-63A4-4F5B-B741-E5E6F2653FA9}" dt="2021-03-17T21:16:39.137" v="1475" actId="2696"/>
        <pc:sldMkLst>
          <pc:docMk/>
          <pc:sldMk cId="1883758643" sldId="666"/>
        </pc:sldMkLst>
        <pc:picChg chg="add mod">
          <ac:chgData name="Nathan Morrison" userId="a8088875ec538e5b" providerId="LiveId" clId="{C0B2BF63-63A4-4F5B-B741-E5E6F2653FA9}" dt="2021-03-17T20:33:08.462" v="1111"/>
          <ac:picMkLst>
            <pc:docMk/>
            <pc:sldMk cId="1883758643" sldId="666"/>
            <ac:picMk id="6" creationId="{707F3567-E0DC-4406-8018-8F58038F8AF2}"/>
          </ac:picMkLst>
        </pc:picChg>
      </pc:sldChg>
      <pc:sldChg chg="add del">
        <pc:chgData name="Nathan Morrison" userId="a8088875ec538e5b" providerId="LiveId" clId="{C0B2BF63-63A4-4F5B-B741-E5E6F2653FA9}" dt="2021-03-17T21:18:03.842" v="1532" actId="47"/>
        <pc:sldMkLst>
          <pc:docMk/>
          <pc:sldMk cId="2915748767" sldId="666"/>
        </pc:sldMkLst>
      </pc:sldChg>
      <pc:sldChg chg="new del">
        <pc:chgData name="Nathan Morrison" userId="a8088875ec538e5b" providerId="LiveId" clId="{C0B2BF63-63A4-4F5B-B741-E5E6F2653FA9}" dt="2021-03-17T20:33:31.482" v="1121" actId="47"/>
        <pc:sldMkLst>
          <pc:docMk/>
          <pc:sldMk cId="133054857" sldId="667"/>
        </pc:sldMkLst>
      </pc:sldChg>
      <pc:sldChg chg="addSp modSp add mod modAnim">
        <pc:chgData name="Nathan Morrison" userId="a8088875ec538e5b" providerId="LiveId" clId="{C0B2BF63-63A4-4F5B-B741-E5E6F2653FA9}" dt="2021-03-17T20:34:49.105" v="1131" actId="207"/>
        <pc:sldMkLst>
          <pc:docMk/>
          <pc:sldMk cId="3793556982" sldId="668"/>
        </pc:sldMkLst>
        <pc:spChg chg="mod">
          <ac:chgData name="Nathan Morrison" userId="a8088875ec538e5b" providerId="LiveId" clId="{C0B2BF63-63A4-4F5B-B741-E5E6F2653FA9}" dt="2021-03-17T20:34:49.105" v="1131" actId="207"/>
          <ac:spMkLst>
            <pc:docMk/>
            <pc:sldMk cId="3793556982" sldId="668"/>
            <ac:spMk id="2" creationId="{9343A81C-18F8-4526-A074-004AC7341163}"/>
          </ac:spMkLst>
        </pc:spChg>
        <pc:spChg chg="add mod">
          <ac:chgData name="Nathan Morrison" userId="a8088875ec538e5b" providerId="LiveId" clId="{C0B2BF63-63A4-4F5B-B741-E5E6F2653FA9}" dt="2021-03-17T20:34:15.979" v="1128" actId="1076"/>
          <ac:spMkLst>
            <pc:docMk/>
            <pc:sldMk cId="3793556982" sldId="668"/>
            <ac:spMk id="4" creationId="{0C9C0227-8D7F-41C4-A772-75285CAB533E}"/>
          </ac:spMkLst>
        </pc:spChg>
        <pc:picChg chg="mod">
          <ac:chgData name="Nathan Morrison" userId="a8088875ec538e5b" providerId="LiveId" clId="{C0B2BF63-63A4-4F5B-B741-E5E6F2653FA9}" dt="2021-03-17T20:33:36.185" v="1122" actId="1076"/>
          <ac:picMkLst>
            <pc:docMk/>
            <pc:sldMk cId="3793556982" sldId="668"/>
            <ac:picMk id="3" creationId="{9E363788-DCA4-4466-8CAB-C3FEBE13D22A}"/>
          </ac:picMkLst>
        </pc:picChg>
      </pc:sldChg>
      <pc:sldChg chg="new del">
        <pc:chgData name="Nathan Morrison" userId="a8088875ec538e5b" providerId="LiveId" clId="{C0B2BF63-63A4-4F5B-B741-E5E6F2653FA9}" dt="2021-03-17T20:36:12.664" v="1143" actId="47"/>
        <pc:sldMkLst>
          <pc:docMk/>
          <pc:sldMk cId="935430434" sldId="669"/>
        </pc:sldMkLst>
      </pc:sldChg>
      <pc:sldChg chg="delSp modSp add mod delAnim modAnim">
        <pc:chgData name="Nathan Morrison" userId="a8088875ec538e5b" providerId="LiveId" clId="{C0B2BF63-63A4-4F5B-B741-E5E6F2653FA9}" dt="2021-03-19T20:48:32.407" v="1772" actId="27636"/>
        <pc:sldMkLst>
          <pc:docMk/>
          <pc:sldMk cId="4218220453" sldId="670"/>
        </pc:sldMkLst>
        <pc:spChg chg="mod">
          <ac:chgData name="Nathan Morrison" userId="a8088875ec538e5b" providerId="LiveId" clId="{C0B2BF63-63A4-4F5B-B741-E5E6F2653FA9}" dt="2021-03-17T20:37:05.269" v="1150" actId="207"/>
          <ac:spMkLst>
            <pc:docMk/>
            <pc:sldMk cId="4218220453" sldId="670"/>
            <ac:spMk id="2" creationId="{3A65A3CD-9587-43C7-9D5A-0CCE91AF3CED}"/>
          </ac:spMkLst>
        </pc:spChg>
        <pc:spChg chg="mod">
          <ac:chgData name="Nathan Morrison" userId="a8088875ec538e5b" providerId="LiveId" clId="{C0B2BF63-63A4-4F5B-B741-E5E6F2653FA9}" dt="2021-03-17T20:37:29.886" v="1155" actId="122"/>
          <ac:spMkLst>
            <pc:docMk/>
            <pc:sldMk cId="4218220453" sldId="670"/>
            <ac:spMk id="3" creationId="{C7CC83A4-54EA-40F1-8781-ADE9EA5EAE29}"/>
          </ac:spMkLst>
        </pc:spChg>
        <pc:spChg chg="mod">
          <ac:chgData name="Nathan Morrison" userId="a8088875ec538e5b" providerId="LiveId" clId="{C0B2BF63-63A4-4F5B-B741-E5E6F2653FA9}" dt="2021-03-17T20:39:23.198" v="1257" actId="20577"/>
          <ac:spMkLst>
            <pc:docMk/>
            <pc:sldMk cId="4218220453" sldId="670"/>
            <ac:spMk id="5" creationId="{361DF53F-9CC3-4107-AB89-E9689AE35F88}"/>
          </ac:spMkLst>
        </pc:spChg>
        <pc:spChg chg="mod">
          <ac:chgData name="Nathan Morrison" userId="a8088875ec538e5b" providerId="LiveId" clId="{C0B2BF63-63A4-4F5B-B741-E5E6F2653FA9}" dt="2021-03-19T20:48:32.407" v="1772" actId="27636"/>
          <ac:spMkLst>
            <pc:docMk/>
            <pc:sldMk cId="4218220453" sldId="670"/>
            <ac:spMk id="6" creationId="{8E8E854A-761C-4535-98E1-A66A0F3B711B}"/>
          </ac:spMkLst>
        </pc:spChg>
        <pc:spChg chg="del">
          <ac:chgData name="Nathan Morrison" userId="a8088875ec538e5b" providerId="LiveId" clId="{C0B2BF63-63A4-4F5B-B741-E5E6F2653FA9}" dt="2021-03-17T20:37:21.530" v="1153" actId="21"/>
          <ac:spMkLst>
            <pc:docMk/>
            <pc:sldMk cId="4218220453" sldId="670"/>
            <ac:spMk id="9" creationId="{9FCE2110-2992-4766-90AB-61FA461EB621}"/>
          </ac:spMkLst>
        </pc:spChg>
        <pc:picChg chg="mod">
          <ac:chgData name="Nathan Morrison" userId="a8088875ec538e5b" providerId="LiveId" clId="{C0B2BF63-63A4-4F5B-B741-E5E6F2653FA9}" dt="2021-03-17T20:36:56.709" v="1149" actId="14826"/>
          <ac:picMkLst>
            <pc:docMk/>
            <pc:sldMk cId="4218220453" sldId="670"/>
            <ac:picMk id="4" creationId="{52DE7B5C-FC60-4457-9596-6FD297B14D80}"/>
          </ac:picMkLst>
        </pc:picChg>
      </pc:sldChg>
      <pc:sldChg chg="new del">
        <pc:chgData name="Nathan Morrison" userId="a8088875ec538e5b" providerId="LiveId" clId="{C0B2BF63-63A4-4F5B-B741-E5E6F2653FA9}" dt="2021-03-17T20:55:48.806" v="1435" actId="47"/>
        <pc:sldMkLst>
          <pc:docMk/>
          <pc:sldMk cId="4137091992" sldId="671"/>
        </pc:sldMkLst>
      </pc:sldChg>
      <pc:sldChg chg="new del">
        <pc:chgData name="Nathan Morrison" userId="a8088875ec538e5b" providerId="LiveId" clId="{C0B2BF63-63A4-4F5B-B741-E5E6F2653FA9}" dt="2021-03-17T21:20:45.091" v="1534" actId="47"/>
        <pc:sldMkLst>
          <pc:docMk/>
          <pc:sldMk cId="174049102" sldId="672"/>
        </pc:sldMkLst>
      </pc:sldChg>
      <pc:sldChg chg="new del">
        <pc:chgData name="Nathan Morrison" userId="a8088875ec538e5b" providerId="LiveId" clId="{C0B2BF63-63A4-4F5B-B741-E5E6F2653FA9}" dt="2021-03-17T21:26:02.855" v="1584" actId="47"/>
        <pc:sldMkLst>
          <pc:docMk/>
          <pc:sldMk cId="2358395887" sldId="673"/>
        </pc:sldMkLst>
      </pc:sldChg>
      <pc:sldChg chg="addSp delSp modSp add mod delAnim modAnim modNotes modNotesTx">
        <pc:chgData name="Nathan Morrison" userId="a8088875ec538e5b" providerId="LiveId" clId="{C0B2BF63-63A4-4F5B-B741-E5E6F2653FA9}" dt="2021-03-19T21:42:27.700" v="1836" actId="20577"/>
        <pc:sldMkLst>
          <pc:docMk/>
          <pc:sldMk cId="2169336483" sldId="674"/>
        </pc:sldMkLst>
        <pc:spChg chg="mod">
          <ac:chgData name="Nathan Morrison" userId="a8088875ec538e5b" providerId="LiveId" clId="{C0B2BF63-63A4-4F5B-B741-E5E6F2653FA9}" dt="2021-03-17T21:02:31.211" v="1447" actId="27636"/>
          <ac:spMkLst>
            <pc:docMk/>
            <pc:sldMk cId="2169336483" sldId="674"/>
            <ac:spMk id="2" creationId="{3A65A3CD-9587-43C7-9D5A-0CCE91AF3CED}"/>
          </ac:spMkLst>
        </pc:spChg>
        <pc:spChg chg="del mod">
          <ac:chgData name="Nathan Morrison" userId="a8088875ec538e5b" providerId="LiveId" clId="{C0B2BF63-63A4-4F5B-B741-E5E6F2653FA9}" dt="2021-03-17T21:02:52.421" v="1452" actId="21"/>
          <ac:spMkLst>
            <pc:docMk/>
            <pc:sldMk cId="2169336483" sldId="674"/>
            <ac:spMk id="5" creationId="{361DF53F-9CC3-4107-AB89-E9689AE35F88}"/>
          </ac:spMkLst>
        </pc:spChg>
        <pc:spChg chg="mod">
          <ac:chgData name="Nathan Morrison" userId="a8088875ec538e5b" providerId="LiveId" clId="{C0B2BF63-63A4-4F5B-B741-E5E6F2653FA9}" dt="2021-03-19T21:30:23.908" v="1810" actId="1076"/>
          <ac:spMkLst>
            <pc:docMk/>
            <pc:sldMk cId="2169336483" sldId="674"/>
            <ac:spMk id="6" creationId="{8E8E854A-761C-4535-98E1-A66A0F3B711B}"/>
          </ac:spMkLst>
        </pc:spChg>
        <pc:spChg chg="add del mod">
          <ac:chgData name="Nathan Morrison" userId="a8088875ec538e5b" providerId="LiveId" clId="{C0B2BF63-63A4-4F5B-B741-E5E6F2653FA9}" dt="2021-03-19T20:42:40.665" v="1712" actId="21"/>
          <ac:spMkLst>
            <pc:docMk/>
            <pc:sldMk cId="2169336483" sldId="674"/>
            <ac:spMk id="9" creationId="{1EB213D8-E6BC-446C-8FB8-BAD67DE8B585}"/>
          </ac:spMkLst>
        </pc:spChg>
        <pc:spChg chg="add mod">
          <ac:chgData name="Nathan Morrison" userId="a8088875ec538e5b" providerId="LiveId" clId="{C0B2BF63-63A4-4F5B-B741-E5E6F2653FA9}" dt="2021-03-19T21:30:34.053" v="1811" actId="1076"/>
          <ac:spMkLst>
            <pc:docMk/>
            <pc:sldMk cId="2169336483" sldId="674"/>
            <ac:spMk id="10" creationId="{8A6EE6D0-40EB-49D3-A5BC-24F29A999A8E}"/>
          </ac:spMkLst>
        </pc:spChg>
      </pc:sldChg>
      <pc:sldChg chg="add del">
        <pc:chgData name="Nathan Morrison" userId="a8088875ec538e5b" providerId="LiveId" clId="{C0B2BF63-63A4-4F5B-B741-E5E6F2653FA9}" dt="2021-03-17T21:05:24.434" v="1471" actId="47"/>
        <pc:sldMkLst>
          <pc:docMk/>
          <pc:sldMk cId="2165157161" sldId="675"/>
        </pc:sldMkLst>
      </pc:sldChg>
      <pc:sldChg chg="modSp add mod">
        <pc:chgData name="Nathan Morrison" userId="a8088875ec538e5b" providerId="LiveId" clId="{C0B2BF63-63A4-4F5B-B741-E5E6F2653FA9}" dt="2021-03-17T21:17:19.952" v="1499" actId="20577"/>
        <pc:sldMkLst>
          <pc:docMk/>
          <pc:sldMk cId="2602705939" sldId="675"/>
        </pc:sldMkLst>
        <pc:spChg chg="mod">
          <ac:chgData name="Nathan Morrison" userId="a8088875ec538e5b" providerId="LiveId" clId="{C0B2BF63-63A4-4F5B-B741-E5E6F2653FA9}" dt="2021-03-17T21:17:19.952" v="1499" actId="20577"/>
          <ac:spMkLst>
            <pc:docMk/>
            <pc:sldMk cId="2602705939" sldId="675"/>
            <ac:spMk id="2" creationId="{8946C1DA-DC24-4D65-AE17-4A3651F3203D}"/>
          </ac:spMkLst>
        </pc:spChg>
        <pc:spChg chg="mod">
          <ac:chgData name="Nathan Morrison" userId="a8088875ec538e5b" providerId="LiveId" clId="{C0B2BF63-63A4-4F5B-B741-E5E6F2653FA9}" dt="2021-03-17T21:16:29.809" v="1474"/>
          <ac:spMkLst>
            <pc:docMk/>
            <pc:sldMk cId="2602705939" sldId="675"/>
            <ac:spMk id="3" creationId="{51DD8409-5AD6-4C14-AEEF-183643918E3B}"/>
          </ac:spMkLst>
        </pc:spChg>
      </pc:sldChg>
      <pc:sldChg chg="new del">
        <pc:chgData name="Nathan Morrison" userId="a8088875ec538e5b" providerId="LiveId" clId="{C0B2BF63-63A4-4F5B-B741-E5E6F2653FA9}" dt="2021-03-17T21:16:56.911" v="1481" actId="47"/>
        <pc:sldMkLst>
          <pc:docMk/>
          <pc:sldMk cId="2958973723" sldId="676"/>
        </pc:sldMkLst>
      </pc:sldChg>
      <pc:sldChg chg="new del">
        <pc:chgData name="Nathan Morrison" userId="a8088875ec538e5b" providerId="LiveId" clId="{C0B2BF63-63A4-4F5B-B741-E5E6F2653FA9}" dt="2021-03-17T21:16:44.559" v="1478" actId="47"/>
        <pc:sldMkLst>
          <pc:docMk/>
          <pc:sldMk cId="3100570055" sldId="676"/>
        </pc:sldMkLst>
      </pc:sldChg>
      <pc:sldChg chg="modSp add mod">
        <pc:chgData name="Nathan Morrison" userId="a8088875ec538e5b" providerId="LiveId" clId="{C0B2BF63-63A4-4F5B-B741-E5E6F2653FA9}" dt="2021-03-17T21:17:35.780" v="1525" actId="20577"/>
        <pc:sldMkLst>
          <pc:docMk/>
          <pc:sldMk cId="4084496493" sldId="677"/>
        </pc:sldMkLst>
        <pc:spChg chg="mod">
          <ac:chgData name="Nathan Morrison" userId="a8088875ec538e5b" providerId="LiveId" clId="{C0B2BF63-63A4-4F5B-B741-E5E6F2653FA9}" dt="2021-03-17T21:17:35.780" v="1525" actId="20577"/>
          <ac:spMkLst>
            <pc:docMk/>
            <pc:sldMk cId="4084496493" sldId="677"/>
            <ac:spMk id="2" creationId="{8946C1DA-DC24-4D65-AE17-4A3651F3203D}"/>
          </ac:spMkLst>
        </pc:spChg>
      </pc:sldChg>
      <pc:sldChg chg="addSp modSp new del">
        <pc:chgData name="Nathan Morrison" userId="a8088875ec538e5b" providerId="LiveId" clId="{C0B2BF63-63A4-4F5B-B741-E5E6F2653FA9}" dt="2021-03-17T21:17:56.380" v="1528" actId="2696"/>
        <pc:sldMkLst>
          <pc:docMk/>
          <pc:sldMk cId="1530942922" sldId="678"/>
        </pc:sldMkLst>
        <pc:picChg chg="add mod">
          <ac:chgData name="Nathan Morrison" userId="a8088875ec538e5b" providerId="LiveId" clId="{C0B2BF63-63A4-4F5B-B741-E5E6F2653FA9}" dt="2021-03-17T21:17:52.034" v="1527"/>
          <ac:picMkLst>
            <pc:docMk/>
            <pc:sldMk cId="1530942922" sldId="678"/>
            <ac:picMk id="3" creationId="{C1725234-AFB0-4610-98AA-C41C3168D63A}"/>
          </ac:picMkLst>
        </pc:picChg>
      </pc:sldChg>
      <pc:sldChg chg="new del">
        <pc:chgData name="Nathan Morrison" userId="a8088875ec538e5b" providerId="LiveId" clId="{C0B2BF63-63A4-4F5B-B741-E5E6F2653FA9}" dt="2021-03-17T21:18:02.452" v="1531" actId="47"/>
        <pc:sldMkLst>
          <pc:docMk/>
          <pc:sldMk cId="3597491001" sldId="678"/>
        </pc:sldMkLst>
      </pc:sldChg>
      <pc:sldChg chg="add">
        <pc:chgData name="Nathan Morrison" userId="a8088875ec538e5b" providerId="LiveId" clId="{C0B2BF63-63A4-4F5B-B741-E5E6F2653FA9}" dt="2021-03-17T21:18:00.629" v="1530"/>
        <pc:sldMkLst>
          <pc:docMk/>
          <pc:sldMk cId="3467439153" sldId="679"/>
        </pc:sldMkLst>
      </pc:sldChg>
      <pc:sldChg chg="addSp delSp modSp add mod delAnim modAnim">
        <pc:chgData name="Nathan Morrison" userId="a8088875ec538e5b" providerId="LiveId" clId="{C0B2BF63-63A4-4F5B-B741-E5E6F2653FA9}" dt="2021-03-19T21:31:51.172" v="1834" actId="14100"/>
        <pc:sldMkLst>
          <pc:docMk/>
          <pc:sldMk cId="2937685073" sldId="680"/>
        </pc:sldMkLst>
        <pc:spChg chg="mod">
          <ac:chgData name="Nathan Morrison" userId="a8088875ec538e5b" providerId="LiveId" clId="{C0B2BF63-63A4-4F5B-B741-E5E6F2653FA9}" dt="2021-03-17T21:20:51.428" v="1544" actId="20577"/>
          <ac:spMkLst>
            <pc:docMk/>
            <pc:sldMk cId="2937685073" sldId="680"/>
            <ac:spMk id="2" creationId="{AF738FDF-FB52-4F08-8549-6F6299A4FE9F}"/>
          </ac:spMkLst>
        </pc:spChg>
        <pc:spChg chg="del">
          <ac:chgData name="Nathan Morrison" userId="a8088875ec538e5b" providerId="LiveId" clId="{C0B2BF63-63A4-4F5B-B741-E5E6F2653FA9}" dt="2021-03-17T21:21:55.155" v="1557" actId="21"/>
          <ac:spMkLst>
            <pc:docMk/>
            <pc:sldMk cId="2937685073" sldId="680"/>
            <ac:spMk id="4" creationId="{3C1E49F1-C86A-4213-BFEA-B7E4FC5F8D68}"/>
          </ac:spMkLst>
        </pc:spChg>
        <pc:spChg chg="mod">
          <ac:chgData name="Nathan Morrison" userId="a8088875ec538e5b" providerId="LiveId" clId="{C0B2BF63-63A4-4F5B-B741-E5E6F2653FA9}" dt="2021-03-17T21:24:23.879" v="1582" actId="1076"/>
          <ac:spMkLst>
            <pc:docMk/>
            <pc:sldMk cId="2937685073" sldId="680"/>
            <ac:spMk id="5" creationId="{EC1BE579-3349-41D9-8B17-B1D55ED439C3}"/>
          </ac:spMkLst>
        </pc:spChg>
        <pc:spChg chg="mod">
          <ac:chgData name="Nathan Morrison" userId="a8088875ec538e5b" providerId="LiveId" clId="{C0B2BF63-63A4-4F5B-B741-E5E6F2653FA9}" dt="2021-03-19T21:31:51.172" v="1834" actId="14100"/>
          <ac:spMkLst>
            <pc:docMk/>
            <pc:sldMk cId="2937685073" sldId="680"/>
            <ac:spMk id="7" creationId="{13C1A1FD-7108-4394-9253-B328D29122AC}"/>
          </ac:spMkLst>
        </pc:spChg>
        <pc:spChg chg="add mod">
          <ac:chgData name="Nathan Morrison" userId="a8088875ec538e5b" providerId="LiveId" clId="{C0B2BF63-63A4-4F5B-B741-E5E6F2653FA9}" dt="2021-03-17T21:21:41.356" v="1553" actId="113"/>
          <ac:spMkLst>
            <pc:docMk/>
            <pc:sldMk cId="2937685073" sldId="680"/>
            <ac:spMk id="8" creationId="{825E9C8E-DC11-4D83-8C9F-A8E771CC12E2}"/>
          </ac:spMkLst>
        </pc:spChg>
        <pc:spChg chg="add mod">
          <ac:chgData name="Nathan Morrison" userId="a8088875ec538e5b" providerId="LiveId" clId="{C0B2BF63-63A4-4F5B-B741-E5E6F2653FA9}" dt="2021-03-17T21:24:05.607" v="1578" actId="114"/>
          <ac:spMkLst>
            <pc:docMk/>
            <pc:sldMk cId="2937685073" sldId="680"/>
            <ac:spMk id="9" creationId="{8A40CD1E-E16E-40F7-9A16-D4D4433D09FD}"/>
          </ac:spMkLst>
        </pc:spChg>
      </pc:sldChg>
      <pc:sldChg chg="addSp delSp modSp add mod delAnim modAnim">
        <pc:chgData name="Nathan Morrison" userId="a8088875ec538e5b" providerId="LiveId" clId="{C0B2BF63-63A4-4F5B-B741-E5E6F2653FA9}" dt="2021-03-19T20:46:11.259" v="1768" actId="27636"/>
        <pc:sldMkLst>
          <pc:docMk/>
          <pc:sldMk cId="2723351721" sldId="681"/>
        </pc:sldMkLst>
        <pc:spChg chg="mod">
          <ac:chgData name="Nathan Morrison" userId="a8088875ec538e5b" providerId="LiveId" clId="{C0B2BF63-63A4-4F5B-B741-E5E6F2653FA9}" dt="2021-03-17T21:26:21.765" v="1595" actId="20577"/>
          <ac:spMkLst>
            <pc:docMk/>
            <pc:sldMk cId="2723351721" sldId="681"/>
            <ac:spMk id="8" creationId="{1CD8A4AD-2878-4F02-8B80-065DB72C0548}"/>
          </ac:spMkLst>
        </pc:spChg>
        <pc:spChg chg="del">
          <ac:chgData name="Nathan Morrison" userId="a8088875ec538e5b" providerId="LiveId" clId="{C0B2BF63-63A4-4F5B-B741-E5E6F2653FA9}" dt="2021-03-17T21:26:06.946" v="1585" actId="21"/>
          <ac:spMkLst>
            <pc:docMk/>
            <pc:sldMk cId="2723351721" sldId="681"/>
            <ac:spMk id="10" creationId="{DDF1A333-DB39-4B42-BBD7-AFEB71056CFD}"/>
          </ac:spMkLst>
        </pc:spChg>
        <pc:spChg chg="add mod">
          <ac:chgData name="Nathan Morrison" userId="a8088875ec538e5b" providerId="LiveId" clId="{C0B2BF63-63A4-4F5B-B741-E5E6F2653FA9}" dt="2021-03-19T20:46:11.259" v="1768" actId="27636"/>
          <ac:spMkLst>
            <pc:docMk/>
            <pc:sldMk cId="2723351721" sldId="681"/>
            <ac:spMk id="12" creationId="{76EFF6BA-716D-4A69-AD5A-D146FEA179C6}"/>
          </ac:spMkLst>
        </pc:spChg>
        <pc:spChg chg="add mod">
          <ac:chgData name="Nathan Morrison" userId="a8088875ec538e5b" providerId="LiveId" clId="{C0B2BF63-63A4-4F5B-B741-E5E6F2653FA9}" dt="2021-03-17T21:27:40.553" v="1613" actId="1076"/>
          <ac:spMkLst>
            <pc:docMk/>
            <pc:sldMk cId="2723351721" sldId="681"/>
            <ac:spMk id="14" creationId="{2D28BB66-EAE5-44EA-9734-C8EF7A9758FA}"/>
          </ac:spMkLst>
        </pc:spChg>
      </pc:sldChg>
      <pc:sldChg chg="new del">
        <pc:chgData name="Nathan Morrison" userId="a8088875ec538e5b" providerId="LiveId" clId="{C0B2BF63-63A4-4F5B-B741-E5E6F2653FA9}" dt="2021-03-17T21:28:53.474" v="1633" actId="47"/>
        <pc:sldMkLst>
          <pc:docMk/>
          <pc:sldMk cId="1914683330" sldId="682"/>
        </pc:sldMkLst>
      </pc:sldChg>
      <pc:sldChg chg="addSp modSp add mod modAnim">
        <pc:chgData name="Nathan Morrison" userId="a8088875ec538e5b" providerId="LiveId" clId="{C0B2BF63-63A4-4F5B-B741-E5E6F2653FA9}" dt="2021-03-17T21:36:15.786" v="1689" actId="20577"/>
        <pc:sldMkLst>
          <pc:docMk/>
          <pc:sldMk cId="1134354806" sldId="683"/>
        </pc:sldMkLst>
        <pc:spChg chg="mod">
          <ac:chgData name="Nathan Morrison" userId="a8088875ec538e5b" providerId="LiveId" clId="{C0B2BF63-63A4-4F5B-B741-E5E6F2653FA9}" dt="2021-03-17T21:29:01.300" v="1644" actId="20577"/>
          <ac:spMkLst>
            <pc:docMk/>
            <pc:sldMk cId="1134354806" sldId="683"/>
            <ac:spMk id="2" creationId="{3A65A3CD-9587-43C7-9D5A-0CCE91AF3CED}"/>
          </ac:spMkLst>
        </pc:spChg>
        <pc:spChg chg="mod">
          <ac:chgData name="Nathan Morrison" userId="a8088875ec538e5b" providerId="LiveId" clId="{C0B2BF63-63A4-4F5B-B741-E5E6F2653FA9}" dt="2021-03-17T21:30:56.800" v="1663" actId="14100"/>
          <ac:spMkLst>
            <pc:docMk/>
            <pc:sldMk cId="1134354806" sldId="683"/>
            <ac:spMk id="6" creationId="{8E8E854A-761C-4535-98E1-A66A0F3B711B}"/>
          </ac:spMkLst>
        </pc:spChg>
        <pc:spChg chg="add mod">
          <ac:chgData name="Nathan Morrison" userId="a8088875ec538e5b" providerId="LiveId" clId="{C0B2BF63-63A4-4F5B-B741-E5E6F2653FA9}" dt="2021-03-17T21:36:15.786" v="1689" actId="20577"/>
          <ac:spMkLst>
            <pc:docMk/>
            <pc:sldMk cId="1134354806" sldId="683"/>
            <ac:spMk id="8" creationId="{ABD16C00-8FEE-4010-8D21-03F6DE20D415}"/>
          </ac:spMkLst>
        </pc:spChg>
      </pc:sldChg>
      <pc:sldChg chg="new del">
        <pc:chgData name="Nathan Morrison" userId="a8088875ec538e5b" providerId="LiveId" clId="{C0B2BF63-63A4-4F5B-B741-E5E6F2653FA9}" dt="2021-03-19T20:42:35.789" v="1711" actId="47"/>
        <pc:sldMkLst>
          <pc:docMk/>
          <pc:sldMk cId="665666783" sldId="684"/>
        </pc:sldMkLst>
      </pc:sldChg>
      <pc:sldChg chg="addSp modSp add mod modAnim">
        <pc:chgData name="Nathan Morrison" userId="a8088875ec538e5b" providerId="LiveId" clId="{C0B2BF63-63A4-4F5B-B741-E5E6F2653FA9}" dt="2021-03-19T22:31:27.881" v="1914" actId="14100"/>
        <pc:sldMkLst>
          <pc:docMk/>
          <pc:sldMk cId="2412137838" sldId="685"/>
        </pc:sldMkLst>
        <pc:spChg chg="mod ord">
          <ac:chgData name="Nathan Morrison" userId="a8088875ec538e5b" providerId="LiveId" clId="{C0B2BF63-63A4-4F5B-B741-E5E6F2653FA9}" dt="2021-03-19T20:44:18.964" v="1724" actId="166"/>
          <ac:spMkLst>
            <pc:docMk/>
            <pc:sldMk cId="2412137838" sldId="685"/>
            <ac:spMk id="2" creationId="{3A65A3CD-9587-43C7-9D5A-0CCE91AF3CED}"/>
          </ac:spMkLst>
        </pc:spChg>
        <pc:spChg chg="mod">
          <ac:chgData name="Nathan Morrison" userId="a8088875ec538e5b" providerId="LiveId" clId="{C0B2BF63-63A4-4F5B-B741-E5E6F2653FA9}" dt="2021-03-19T20:44:57.079" v="1749" actId="14100"/>
          <ac:spMkLst>
            <pc:docMk/>
            <pc:sldMk cId="2412137838" sldId="685"/>
            <ac:spMk id="3" creationId="{C7CC83A4-54EA-40F1-8781-ADE9EA5EAE29}"/>
          </ac:spMkLst>
        </pc:spChg>
        <pc:spChg chg="mod">
          <ac:chgData name="Nathan Morrison" userId="a8088875ec538e5b" providerId="LiveId" clId="{C0B2BF63-63A4-4F5B-B741-E5E6F2653FA9}" dt="2021-03-19T21:31:07.753" v="1831" actId="20577"/>
          <ac:spMkLst>
            <pc:docMk/>
            <pc:sldMk cId="2412137838" sldId="685"/>
            <ac:spMk id="6" creationId="{8E8E854A-761C-4535-98E1-A66A0F3B711B}"/>
          </ac:spMkLst>
        </pc:spChg>
        <pc:spChg chg="mod">
          <ac:chgData name="Nathan Morrison" userId="a8088875ec538e5b" providerId="LiveId" clId="{C0B2BF63-63A4-4F5B-B741-E5E6F2653FA9}" dt="2021-03-19T22:31:27.881" v="1914" actId="14100"/>
          <ac:spMkLst>
            <pc:docMk/>
            <pc:sldMk cId="2412137838" sldId="685"/>
            <ac:spMk id="9" creationId="{1EB213D8-E6BC-446C-8FB8-BAD67DE8B585}"/>
          </ac:spMkLst>
        </pc:spChg>
        <pc:picChg chg="mod">
          <ac:chgData name="Nathan Morrison" userId="a8088875ec538e5b" providerId="LiveId" clId="{C0B2BF63-63A4-4F5B-B741-E5E6F2653FA9}" dt="2021-03-19T20:43:31.931" v="1718" actId="14826"/>
          <ac:picMkLst>
            <pc:docMk/>
            <pc:sldMk cId="2412137838" sldId="685"/>
            <ac:picMk id="4" creationId="{52DE7B5C-FC60-4457-9596-6FD297B14D80}"/>
          </ac:picMkLst>
        </pc:picChg>
        <pc:picChg chg="add mod">
          <ac:chgData name="Nathan Morrison" userId="a8088875ec538e5b" providerId="LiveId" clId="{C0B2BF63-63A4-4F5B-B741-E5E6F2653FA9}" dt="2021-03-19T20:43:57.984" v="1720" actId="1076"/>
          <ac:picMkLst>
            <pc:docMk/>
            <pc:sldMk cId="2412137838" sldId="685"/>
            <ac:picMk id="7" creationId="{46ACFE54-9E12-4C01-B3AB-912FC930ED9F}"/>
          </ac:picMkLst>
        </pc:picChg>
      </pc:sldChg>
      <pc:sldMasterChg chg="modTransition modSldLayout">
        <pc:chgData name="Nathan Morrison" userId="a8088875ec538e5b" providerId="LiveId" clId="{C0B2BF63-63A4-4F5B-B741-E5E6F2653FA9}" dt="2021-03-12T21:45:16.406" v="438"/>
        <pc:sldMasterMkLst>
          <pc:docMk/>
          <pc:sldMasterMk cId="3228058842" sldId="2147483672"/>
        </pc:sldMasterMkLst>
        <pc:sldLayoutChg chg="modTransition">
          <pc:chgData name="Nathan Morrison" userId="a8088875ec538e5b" providerId="LiveId" clId="{C0B2BF63-63A4-4F5B-B741-E5E6F2653FA9}" dt="2021-03-12T21:45:16.406" v="438"/>
          <pc:sldLayoutMkLst>
            <pc:docMk/>
            <pc:sldMasterMk cId="3228058842" sldId="2147483672"/>
            <pc:sldLayoutMk cId="406089380" sldId="2147483673"/>
          </pc:sldLayoutMkLst>
        </pc:sldLayoutChg>
        <pc:sldLayoutChg chg="modTransition">
          <pc:chgData name="Nathan Morrison" userId="a8088875ec538e5b" providerId="LiveId" clId="{C0B2BF63-63A4-4F5B-B741-E5E6F2653FA9}" dt="2021-03-12T21:45:16.406" v="438"/>
          <pc:sldLayoutMkLst>
            <pc:docMk/>
            <pc:sldMasterMk cId="3228058842" sldId="2147483672"/>
            <pc:sldLayoutMk cId="1031559231" sldId="2147483674"/>
          </pc:sldLayoutMkLst>
        </pc:sldLayoutChg>
        <pc:sldLayoutChg chg="modTransition">
          <pc:chgData name="Nathan Morrison" userId="a8088875ec538e5b" providerId="LiveId" clId="{C0B2BF63-63A4-4F5B-B741-E5E6F2653FA9}" dt="2021-03-12T21:45:16.406" v="438"/>
          <pc:sldLayoutMkLst>
            <pc:docMk/>
            <pc:sldMasterMk cId="3228058842" sldId="2147483672"/>
            <pc:sldLayoutMk cId="1113902386" sldId="2147483675"/>
          </pc:sldLayoutMkLst>
        </pc:sldLayoutChg>
        <pc:sldLayoutChg chg="modTransition">
          <pc:chgData name="Nathan Morrison" userId="a8088875ec538e5b" providerId="LiveId" clId="{C0B2BF63-63A4-4F5B-B741-E5E6F2653FA9}" dt="2021-03-12T21:45:16.406" v="438"/>
          <pc:sldLayoutMkLst>
            <pc:docMk/>
            <pc:sldMasterMk cId="3228058842" sldId="2147483672"/>
            <pc:sldLayoutMk cId="1631184260" sldId="2147483676"/>
          </pc:sldLayoutMkLst>
        </pc:sldLayoutChg>
        <pc:sldLayoutChg chg="modTransition">
          <pc:chgData name="Nathan Morrison" userId="a8088875ec538e5b" providerId="LiveId" clId="{C0B2BF63-63A4-4F5B-B741-E5E6F2653FA9}" dt="2021-03-12T21:45:16.406" v="438"/>
          <pc:sldLayoutMkLst>
            <pc:docMk/>
            <pc:sldMasterMk cId="3228058842" sldId="2147483672"/>
            <pc:sldLayoutMk cId="1693566227" sldId="2147483677"/>
          </pc:sldLayoutMkLst>
        </pc:sldLayoutChg>
        <pc:sldLayoutChg chg="modTransition">
          <pc:chgData name="Nathan Morrison" userId="a8088875ec538e5b" providerId="LiveId" clId="{C0B2BF63-63A4-4F5B-B741-E5E6F2653FA9}" dt="2021-03-12T21:45:16.406" v="438"/>
          <pc:sldLayoutMkLst>
            <pc:docMk/>
            <pc:sldMasterMk cId="3228058842" sldId="2147483672"/>
            <pc:sldLayoutMk cId="642303857" sldId="2147483678"/>
          </pc:sldLayoutMkLst>
        </pc:sldLayoutChg>
        <pc:sldLayoutChg chg="modTransition">
          <pc:chgData name="Nathan Morrison" userId="a8088875ec538e5b" providerId="LiveId" clId="{C0B2BF63-63A4-4F5B-B741-E5E6F2653FA9}" dt="2021-03-12T21:45:16.406" v="438"/>
          <pc:sldLayoutMkLst>
            <pc:docMk/>
            <pc:sldMasterMk cId="3228058842" sldId="2147483672"/>
            <pc:sldLayoutMk cId="1298433748" sldId="2147483679"/>
          </pc:sldLayoutMkLst>
        </pc:sldLayoutChg>
        <pc:sldLayoutChg chg="modTransition">
          <pc:chgData name="Nathan Morrison" userId="a8088875ec538e5b" providerId="LiveId" clId="{C0B2BF63-63A4-4F5B-B741-E5E6F2653FA9}" dt="2021-03-12T21:45:16.406" v="438"/>
          <pc:sldLayoutMkLst>
            <pc:docMk/>
            <pc:sldMasterMk cId="3228058842" sldId="2147483672"/>
            <pc:sldLayoutMk cId="54419174" sldId="2147483680"/>
          </pc:sldLayoutMkLst>
        </pc:sldLayoutChg>
        <pc:sldLayoutChg chg="modTransition">
          <pc:chgData name="Nathan Morrison" userId="a8088875ec538e5b" providerId="LiveId" clId="{C0B2BF63-63A4-4F5B-B741-E5E6F2653FA9}" dt="2021-03-12T21:45:16.406" v="438"/>
          <pc:sldLayoutMkLst>
            <pc:docMk/>
            <pc:sldMasterMk cId="3228058842" sldId="2147483672"/>
            <pc:sldLayoutMk cId="2412205269" sldId="2147483681"/>
          </pc:sldLayoutMkLst>
        </pc:sldLayoutChg>
        <pc:sldLayoutChg chg="modTransition">
          <pc:chgData name="Nathan Morrison" userId="a8088875ec538e5b" providerId="LiveId" clId="{C0B2BF63-63A4-4F5B-B741-E5E6F2653FA9}" dt="2021-03-12T21:45:16.406" v="438"/>
          <pc:sldLayoutMkLst>
            <pc:docMk/>
            <pc:sldMasterMk cId="3228058842" sldId="2147483672"/>
            <pc:sldLayoutMk cId="1947588120" sldId="2147483688"/>
          </pc:sldLayoutMkLst>
        </pc:sldLayoutChg>
        <pc:sldLayoutChg chg="modTransition">
          <pc:chgData name="Nathan Morrison" userId="a8088875ec538e5b" providerId="LiveId" clId="{C0B2BF63-63A4-4F5B-B741-E5E6F2653FA9}" dt="2021-03-12T21:45:16.406" v="438"/>
          <pc:sldLayoutMkLst>
            <pc:docMk/>
            <pc:sldMasterMk cId="3228058842" sldId="2147483672"/>
            <pc:sldLayoutMk cId="819865886" sldId="2147483689"/>
          </pc:sldLayoutMkLst>
        </pc:sldLayoutChg>
      </pc:sldMasterChg>
    </pc:docChg>
  </pc:docChgLst>
  <pc:docChgLst>
    <pc:chgData name="Nathan Morrison" userId="a8088875ec538e5b" providerId="LiveId" clId="{75C939C6-75F4-4FD4-B274-DD374E1B8435}"/>
    <pc:docChg chg="undo custSel addSld delSld modSld delMainMaster">
      <pc:chgData name="Nathan Morrison" userId="a8088875ec538e5b" providerId="LiveId" clId="{75C939C6-75F4-4FD4-B274-DD374E1B8435}" dt="2021-04-02T23:52:06.096" v="6907" actId="21"/>
      <pc:docMkLst>
        <pc:docMk/>
      </pc:docMkLst>
      <pc:sldChg chg="add del">
        <pc:chgData name="Nathan Morrison" userId="a8088875ec538e5b" providerId="LiveId" clId="{75C939C6-75F4-4FD4-B274-DD374E1B8435}" dt="2021-04-01T20:36:44.617" v="4947" actId="47"/>
        <pc:sldMkLst>
          <pc:docMk/>
          <pc:sldMk cId="467863755" sldId="485"/>
        </pc:sldMkLst>
      </pc:sldChg>
      <pc:sldChg chg="addSp delSp modSp mod delAnim modAnim modNotesTx">
        <pc:chgData name="Nathan Morrison" userId="a8088875ec538e5b" providerId="LiveId" clId="{75C939C6-75F4-4FD4-B274-DD374E1B8435}" dt="2021-04-02T20:35:03.392" v="6893" actId="255"/>
        <pc:sldMkLst>
          <pc:docMk/>
          <pc:sldMk cId="3033510275" sldId="582"/>
        </pc:sldMkLst>
        <pc:spChg chg="add del mod">
          <ac:chgData name="Nathan Morrison" userId="a8088875ec538e5b" providerId="LiveId" clId="{75C939C6-75F4-4FD4-B274-DD374E1B8435}" dt="2021-04-01T22:15:12.587" v="5897" actId="21"/>
          <ac:spMkLst>
            <pc:docMk/>
            <pc:sldMk cId="3033510275" sldId="582"/>
            <ac:spMk id="4" creationId="{02EB51DC-D2EE-4DA8-8A85-F7ED09DED203}"/>
          </ac:spMkLst>
        </pc:spChg>
        <pc:spChg chg="mod">
          <ac:chgData name="Nathan Morrison" userId="a8088875ec538e5b" providerId="LiveId" clId="{75C939C6-75F4-4FD4-B274-DD374E1B8435}" dt="2021-04-01T22:15:18.732" v="5899" actId="20577"/>
          <ac:spMkLst>
            <pc:docMk/>
            <pc:sldMk cId="3033510275" sldId="582"/>
            <ac:spMk id="10" creationId="{403A2C64-D719-4139-8F57-4824A5CC8C69}"/>
          </ac:spMkLst>
        </pc:spChg>
        <pc:spChg chg="mod">
          <ac:chgData name="Nathan Morrison" userId="a8088875ec538e5b" providerId="LiveId" clId="{75C939C6-75F4-4FD4-B274-DD374E1B8435}" dt="2021-04-01T22:27:02.882" v="6495" actId="5793"/>
          <ac:spMkLst>
            <pc:docMk/>
            <pc:sldMk cId="3033510275" sldId="582"/>
            <ac:spMk id="12" creationId="{B08F3139-8271-4DDD-B46B-905ACF5ADF9B}"/>
          </ac:spMkLst>
        </pc:spChg>
        <pc:spChg chg="del">
          <ac:chgData name="Nathan Morrison" userId="a8088875ec538e5b" providerId="LiveId" clId="{75C939C6-75F4-4FD4-B274-DD374E1B8435}" dt="2021-04-01T22:15:07.733" v="5896" actId="21"/>
          <ac:spMkLst>
            <pc:docMk/>
            <pc:sldMk cId="3033510275" sldId="582"/>
            <ac:spMk id="13" creationId="{10079562-A264-48D6-BAA2-A9FAACB1AC0D}"/>
          </ac:spMkLst>
        </pc:spChg>
        <pc:spChg chg="del">
          <ac:chgData name="Nathan Morrison" userId="a8088875ec538e5b" providerId="LiveId" clId="{75C939C6-75F4-4FD4-B274-DD374E1B8435}" dt="2021-04-01T22:15:04.059" v="5895" actId="21"/>
          <ac:spMkLst>
            <pc:docMk/>
            <pc:sldMk cId="3033510275" sldId="582"/>
            <ac:spMk id="164866" creationId="{00000000-0000-0000-0000-000000000000}"/>
          </ac:spMkLst>
        </pc:spChg>
        <pc:picChg chg="add del mod">
          <ac:chgData name="Nathan Morrison" userId="a8088875ec538e5b" providerId="LiveId" clId="{75C939C6-75F4-4FD4-B274-DD374E1B8435}" dt="2021-04-01T22:16:48.999" v="5901" actId="21"/>
          <ac:picMkLst>
            <pc:docMk/>
            <pc:sldMk cId="3033510275" sldId="582"/>
            <ac:picMk id="6" creationId="{D6F66BA6-B8BE-40EC-B928-7EFC2A63EF5F}"/>
          </ac:picMkLst>
        </pc:picChg>
        <pc:picChg chg="add mod">
          <ac:chgData name="Nathan Morrison" userId="a8088875ec538e5b" providerId="LiveId" clId="{75C939C6-75F4-4FD4-B274-DD374E1B8435}" dt="2021-04-01T22:17:23.327" v="5907" actId="1076"/>
          <ac:picMkLst>
            <pc:docMk/>
            <pc:sldMk cId="3033510275" sldId="582"/>
            <ac:picMk id="8" creationId="{0BE5CB00-00A6-4F31-956B-E62FD0571A4C}"/>
          </ac:picMkLst>
        </pc:picChg>
        <pc:picChg chg="del">
          <ac:chgData name="Nathan Morrison" userId="a8088875ec538e5b" providerId="LiveId" clId="{75C939C6-75F4-4FD4-B274-DD374E1B8435}" dt="2021-04-01T22:14:58.119" v="5894" actId="478"/>
          <ac:picMkLst>
            <pc:docMk/>
            <pc:sldMk cId="3033510275" sldId="582"/>
            <ac:picMk id="9" creationId="{9C5DD24D-FD51-40E8-AE09-4D9FEC2E1C07}"/>
          </ac:picMkLst>
        </pc:picChg>
      </pc:sldChg>
      <pc:sldChg chg="addSp modSp mod modAnim modNotesTx">
        <pc:chgData name="Nathan Morrison" userId="a8088875ec538e5b" providerId="LiveId" clId="{75C939C6-75F4-4FD4-B274-DD374E1B8435}" dt="2021-04-02T23:31:33.949" v="6897" actId="115"/>
        <pc:sldMkLst>
          <pc:docMk/>
          <pc:sldMk cId="1343905609" sldId="618"/>
        </pc:sldMkLst>
        <pc:spChg chg="add mod">
          <ac:chgData name="Nathan Morrison" userId="a8088875ec538e5b" providerId="LiveId" clId="{75C939C6-75F4-4FD4-B274-DD374E1B8435}" dt="2021-03-31T20:45:39.183" v="1237" actId="113"/>
          <ac:spMkLst>
            <pc:docMk/>
            <pc:sldMk cId="1343905609" sldId="618"/>
            <ac:spMk id="8" creationId="{896740E2-9E0B-41CC-95C4-4CAA63269131}"/>
          </ac:spMkLst>
        </pc:spChg>
        <pc:spChg chg="add mod">
          <ac:chgData name="Nathan Morrison" userId="a8088875ec538e5b" providerId="LiveId" clId="{75C939C6-75F4-4FD4-B274-DD374E1B8435}" dt="2021-03-31T20:46:05.465" v="1258" actId="114"/>
          <ac:spMkLst>
            <pc:docMk/>
            <pc:sldMk cId="1343905609" sldId="618"/>
            <ac:spMk id="9" creationId="{1A739917-2E90-4611-8F57-C693B395CC60}"/>
          </ac:spMkLst>
        </pc:spChg>
        <pc:spChg chg="mod">
          <ac:chgData name="Nathan Morrison" userId="a8088875ec538e5b" providerId="LiveId" clId="{75C939C6-75F4-4FD4-B274-DD374E1B8435}" dt="2021-03-31T20:22:50.901" v="99" actId="20577"/>
          <ac:spMkLst>
            <pc:docMk/>
            <pc:sldMk cId="1343905609" sldId="618"/>
            <ac:spMk id="12" creationId="{841117B9-E7C9-46F6-A2AF-EC1355B97146}"/>
          </ac:spMkLst>
        </pc:spChg>
        <pc:picChg chg="mod">
          <ac:chgData name="Nathan Morrison" userId="a8088875ec538e5b" providerId="LiveId" clId="{75C939C6-75F4-4FD4-B274-DD374E1B8435}" dt="2021-03-31T20:31:29.969" v="112" actId="14100"/>
          <ac:picMkLst>
            <pc:docMk/>
            <pc:sldMk cId="1343905609" sldId="618"/>
            <ac:picMk id="4" creationId="{D04344FA-A709-4135-995A-5CC6BC1617D6}"/>
          </ac:picMkLst>
        </pc:picChg>
        <pc:picChg chg="mod">
          <ac:chgData name="Nathan Morrison" userId="a8088875ec538e5b" providerId="LiveId" clId="{75C939C6-75F4-4FD4-B274-DD374E1B8435}" dt="2021-03-31T20:30:42.800" v="105" actId="1076"/>
          <ac:picMkLst>
            <pc:docMk/>
            <pc:sldMk cId="1343905609" sldId="618"/>
            <ac:picMk id="6" creationId="{D3FFA4D0-CA0A-48F8-A0CD-C13AB542C164}"/>
          </ac:picMkLst>
        </pc:picChg>
        <pc:picChg chg="mod">
          <ac:chgData name="Nathan Morrison" userId="a8088875ec538e5b" providerId="LiveId" clId="{75C939C6-75F4-4FD4-B274-DD374E1B8435}" dt="2021-03-31T20:31:12.481" v="109" actId="1076"/>
          <ac:picMkLst>
            <pc:docMk/>
            <pc:sldMk cId="1343905609" sldId="618"/>
            <ac:picMk id="14" creationId="{8C88B1D2-082D-474B-BF81-FC94FE4A7362}"/>
          </ac:picMkLst>
        </pc:picChg>
      </pc:sldChg>
      <pc:sldChg chg="delSp">
        <pc:chgData name="Nathan Morrison" userId="a8088875ec538e5b" providerId="LiveId" clId="{75C939C6-75F4-4FD4-B274-DD374E1B8435}" dt="2021-04-01T22:31:29.524" v="6662" actId="21"/>
        <pc:sldMkLst>
          <pc:docMk/>
          <pc:sldMk cId="3364778043" sldId="649"/>
        </pc:sldMkLst>
        <pc:spChg chg="del">
          <ac:chgData name="Nathan Morrison" userId="a8088875ec538e5b" providerId="LiveId" clId="{75C939C6-75F4-4FD4-B274-DD374E1B8435}" dt="2021-04-01T22:31:29.524" v="6662" actId="21"/>
          <ac:spMkLst>
            <pc:docMk/>
            <pc:sldMk cId="3364778043" sldId="649"/>
            <ac:spMk id="2" creationId="{AEFDDF0D-8062-45FC-8A22-3E8BC3AE2EC7}"/>
          </ac:spMkLst>
        </pc:spChg>
      </pc:sldChg>
      <pc:sldChg chg="addSp delSp modSp mod delAnim modAnim modNotesTx">
        <pc:chgData name="Nathan Morrison" userId="a8088875ec538e5b" providerId="LiveId" clId="{75C939C6-75F4-4FD4-B274-DD374E1B8435}" dt="2021-04-02T20:34:32.793" v="6887" actId="404"/>
        <pc:sldMkLst>
          <pc:docMk/>
          <pc:sldMk cId="4291487164" sldId="658"/>
        </pc:sldMkLst>
        <pc:spChg chg="mod">
          <ac:chgData name="Nathan Morrison" userId="a8088875ec538e5b" providerId="LiveId" clId="{75C939C6-75F4-4FD4-B274-DD374E1B8435}" dt="2021-03-31T21:43:56.729" v="1636" actId="113"/>
          <ac:spMkLst>
            <pc:docMk/>
            <pc:sldMk cId="4291487164" sldId="658"/>
            <ac:spMk id="2" creationId="{AF738FDF-FB52-4F08-8549-6F6299A4FE9F}"/>
          </ac:spMkLst>
        </pc:spChg>
        <pc:spChg chg="mod">
          <ac:chgData name="Nathan Morrison" userId="a8088875ec538e5b" providerId="LiveId" clId="{75C939C6-75F4-4FD4-B274-DD374E1B8435}" dt="2021-04-01T17:59:19.856" v="2204" actId="114"/>
          <ac:spMkLst>
            <pc:docMk/>
            <pc:sldMk cId="4291487164" sldId="658"/>
            <ac:spMk id="4" creationId="{3C1E49F1-C86A-4213-BFEA-B7E4FC5F8D68}"/>
          </ac:spMkLst>
        </pc:spChg>
        <pc:spChg chg="mod">
          <ac:chgData name="Nathan Morrison" userId="a8088875ec538e5b" providerId="LiveId" clId="{75C939C6-75F4-4FD4-B274-DD374E1B8435}" dt="2021-03-31T20:50:15.407" v="1468" actId="1076"/>
          <ac:spMkLst>
            <pc:docMk/>
            <pc:sldMk cId="4291487164" sldId="658"/>
            <ac:spMk id="7" creationId="{13C1A1FD-7108-4394-9253-B328D29122AC}"/>
          </ac:spMkLst>
        </pc:spChg>
        <pc:spChg chg="del">
          <ac:chgData name="Nathan Morrison" userId="a8088875ec538e5b" providerId="LiveId" clId="{75C939C6-75F4-4FD4-B274-DD374E1B8435}" dt="2021-03-31T20:47:56.798" v="1300" actId="21"/>
          <ac:spMkLst>
            <pc:docMk/>
            <pc:sldMk cId="4291487164" sldId="658"/>
            <ac:spMk id="8" creationId="{F39B21AD-CB8F-4EBF-B965-D9AF1CAC0164}"/>
          </ac:spMkLst>
        </pc:spChg>
        <pc:spChg chg="add mod">
          <ac:chgData name="Nathan Morrison" userId="a8088875ec538e5b" providerId="LiveId" clId="{75C939C6-75F4-4FD4-B274-DD374E1B8435}" dt="2021-03-31T20:50:28.781" v="1474" actId="6549"/>
          <ac:spMkLst>
            <pc:docMk/>
            <pc:sldMk cId="4291487164" sldId="658"/>
            <ac:spMk id="9" creationId="{36AE628F-F6DA-48F8-9A38-0F53BEEA6D2B}"/>
          </ac:spMkLst>
        </pc:spChg>
      </pc:sldChg>
      <pc:sldChg chg="modSp mod">
        <pc:chgData name="Nathan Morrison" userId="a8088875ec538e5b" providerId="LiveId" clId="{75C939C6-75F4-4FD4-B274-DD374E1B8435}" dt="2021-03-31T21:43:52.263" v="1635" actId="113"/>
        <pc:sldMkLst>
          <pc:docMk/>
          <pc:sldMk cId="3528297675" sldId="659"/>
        </pc:sldMkLst>
        <pc:spChg chg="mod">
          <ac:chgData name="Nathan Morrison" userId="a8088875ec538e5b" providerId="LiveId" clId="{75C939C6-75F4-4FD4-B274-DD374E1B8435}" dt="2021-03-31T21:43:52.263" v="1635" actId="113"/>
          <ac:spMkLst>
            <pc:docMk/>
            <pc:sldMk cId="3528297675" sldId="659"/>
            <ac:spMk id="8" creationId="{1CD8A4AD-2878-4F02-8B80-065DB72C0548}"/>
          </ac:spMkLst>
        </pc:spChg>
        <pc:spChg chg="mod">
          <ac:chgData name="Nathan Morrison" userId="a8088875ec538e5b" providerId="LiveId" clId="{75C939C6-75F4-4FD4-B274-DD374E1B8435}" dt="2021-03-31T20:53:21.285" v="1595" actId="1076"/>
          <ac:spMkLst>
            <pc:docMk/>
            <pc:sldMk cId="3528297675" sldId="659"/>
            <ac:spMk id="10" creationId="{DDF1A333-DB39-4B42-BBD7-AFEB71056CFD}"/>
          </ac:spMkLst>
        </pc:spChg>
        <pc:picChg chg="mod">
          <ac:chgData name="Nathan Morrison" userId="a8088875ec538e5b" providerId="LiveId" clId="{75C939C6-75F4-4FD4-B274-DD374E1B8435}" dt="2021-03-31T20:52:21.644" v="1476" actId="14826"/>
          <ac:picMkLst>
            <pc:docMk/>
            <pc:sldMk cId="3528297675" sldId="659"/>
            <ac:picMk id="4" creationId="{926848A0-6A4B-43E9-9A0B-9BFA47273FFB}"/>
          </ac:picMkLst>
        </pc:picChg>
      </pc:sldChg>
      <pc:sldChg chg="modSp mod">
        <pc:chgData name="Nathan Morrison" userId="a8088875ec538e5b" providerId="LiveId" clId="{75C939C6-75F4-4FD4-B274-DD374E1B8435}" dt="2021-04-01T20:35:52.223" v="4939"/>
        <pc:sldMkLst>
          <pc:docMk/>
          <pc:sldMk cId="504183143" sldId="675"/>
        </pc:sldMkLst>
        <pc:spChg chg="mod">
          <ac:chgData name="Nathan Morrison" userId="a8088875ec538e5b" providerId="LiveId" clId="{75C939C6-75F4-4FD4-B274-DD374E1B8435}" dt="2021-04-01T20:35:52.223" v="4939"/>
          <ac:spMkLst>
            <pc:docMk/>
            <pc:sldMk cId="504183143" sldId="675"/>
            <ac:spMk id="2" creationId="{8946C1DA-DC24-4D65-AE17-4A3651F3203D}"/>
          </ac:spMkLst>
        </pc:spChg>
      </pc:sldChg>
      <pc:sldChg chg="modSp mod">
        <pc:chgData name="Nathan Morrison" userId="a8088875ec538e5b" providerId="LiveId" clId="{75C939C6-75F4-4FD4-B274-DD374E1B8435}" dt="2021-04-01T20:35:33.781" v="4938" actId="6549"/>
        <pc:sldMkLst>
          <pc:docMk/>
          <pc:sldMk cId="4084496493" sldId="677"/>
        </pc:sldMkLst>
        <pc:spChg chg="mod">
          <ac:chgData name="Nathan Morrison" userId="a8088875ec538e5b" providerId="LiveId" clId="{75C939C6-75F4-4FD4-B274-DD374E1B8435}" dt="2021-04-01T20:35:33.781" v="4938" actId="6549"/>
          <ac:spMkLst>
            <pc:docMk/>
            <pc:sldMk cId="4084496493" sldId="677"/>
            <ac:spMk id="2" creationId="{8946C1DA-DC24-4D65-AE17-4A3651F3203D}"/>
          </ac:spMkLst>
        </pc:spChg>
      </pc:sldChg>
      <pc:sldChg chg="del">
        <pc:chgData name="Nathan Morrison" userId="a8088875ec538e5b" providerId="LiveId" clId="{75C939C6-75F4-4FD4-B274-DD374E1B8435}" dt="2021-04-01T20:34:18.489" v="4860" actId="47"/>
        <pc:sldMkLst>
          <pc:docMk/>
          <pc:sldMk cId="3270587689" sldId="687"/>
        </pc:sldMkLst>
      </pc:sldChg>
      <pc:sldChg chg="addSp delSp modSp mod">
        <pc:chgData name="Nathan Morrison" userId="a8088875ec538e5b" providerId="LiveId" clId="{75C939C6-75F4-4FD4-B274-DD374E1B8435}" dt="2021-04-01T20:56:46.967" v="5073" actId="14826"/>
        <pc:sldMkLst>
          <pc:docMk/>
          <pc:sldMk cId="1998968384" sldId="689"/>
        </pc:sldMkLst>
        <pc:spChg chg="add del">
          <ac:chgData name="Nathan Morrison" userId="a8088875ec538e5b" providerId="LiveId" clId="{75C939C6-75F4-4FD4-B274-DD374E1B8435}" dt="2021-04-01T20:41:50.545" v="4956" actId="26606"/>
          <ac:spMkLst>
            <pc:docMk/>
            <pc:sldMk cId="1998968384" sldId="689"/>
            <ac:spMk id="2" creationId="{655A9AA2-8818-448D-9C8B-E2F0180ADA15}"/>
          </ac:spMkLst>
        </pc:spChg>
        <pc:spChg chg="add del mod">
          <ac:chgData name="Nathan Morrison" userId="a8088875ec538e5b" providerId="LiveId" clId="{75C939C6-75F4-4FD4-B274-DD374E1B8435}" dt="2021-04-01T20:55:18.901" v="5071" actId="478"/>
          <ac:spMkLst>
            <pc:docMk/>
            <pc:sldMk cId="1998968384" sldId="689"/>
            <ac:spMk id="5" creationId="{A20D5043-7ABE-4204-8FB4-12D8D0E68394}"/>
          </ac:spMkLst>
        </pc:spChg>
        <pc:picChg chg="mod">
          <ac:chgData name="Nathan Morrison" userId="a8088875ec538e5b" providerId="LiveId" clId="{75C939C6-75F4-4FD4-B274-DD374E1B8435}" dt="2021-04-01T20:56:46.967" v="5073" actId="14826"/>
          <ac:picMkLst>
            <pc:docMk/>
            <pc:sldMk cId="1998968384" sldId="689"/>
            <ac:picMk id="6" creationId="{E6242AC4-6CBF-4C2A-96F3-53CA85853694}"/>
          </ac:picMkLst>
        </pc:picChg>
      </pc:sldChg>
      <pc:sldChg chg="del">
        <pc:chgData name="Nathan Morrison" userId="a8088875ec538e5b" providerId="LiveId" clId="{75C939C6-75F4-4FD4-B274-DD374E1B8435}" dt="2021-04-01T21:08:05.653" v="5140" actId="47"/>
        <pc:sldMkLst>
          <pc:docMk/>
          <pc:sldMk cId="78640262" sldId="691"/>
        </pc:sldMkLst>
      </pc:sldChg>
      <pc:sldChg chg="delSp del mod delAnim">
        <pc:chgData name="Nathan Morrison" userId="a8088875ec538e5b" providerId="LiveId" clId="{75C939C6-75F4-4FD4-B274-DD374E1B8435}" dt="2021-04-01T22:25:22.428" v="6483" actId="47"/>
        <pc:sldMkLst>
          <pc:docMk/>
          <pc:sldMk cId="3053642879" sldId="693"/>
        </pc:sldMkLst>
        <pc:spChg chg="del">
          <ac:chgData name="Nathan Morrison" userId="a8088875ec538e5b" providerId="LiveId" clId="{75C939C6-75F4-4FD4-B274-DD374E1B8435}" dt="2021-04-01T22:25:14.279" v="6482" actId="21"/>
          <ac:spMkLst>
            <pc:docMk/>
            <pc:sldMk cId="3053642879" sldId="693"/>
            <ac:spMk id="9" creationId="{5542BDBF-AB03-4F6B-9684-B83B5E6B0FA8}"/>
          </ac:spMkLst>
        </pc:spChg>
      </pc:sldChg>
      <pc:sldChg chg="addSp delSp modSp mod setBg modNotesTx">
        <pc:chgData name="Nathan Morrison" userId="a8088875ec538e5b" providerId="LiveId" clId="{75C939C6-75F4-4FD4-B274-DD374E1B8435}" dt="2021-04-02T23:52:06.096" v="6907" actId="21"/>
        <pc:sldMkLst>
          <pc:docMk/>
          <pc:sldMk cId="3196695963" sldId="695"/>
        </pc:sldMkLst>
        <pc:spChg chg="mod ord">
          <ac:chgData name="Nathan Morrison" userId="a8088875ec538e5b" providerId="LiveId" clId="{75C939C6-75F4-4FD4-B274-DD374E1B8435}" dt="2021-03-31T20:16:43.951" v="61" actId="403"/>
          <ac:spMkLst>
            <pc:docMk/>
            <pc:sldMk cId="3196695963" sldId="695"/>
            <ac:spMk id="2" creationId="{8153BA23-BA40-42C1-93BE-5D2019916FFB}"/>
          </ac:spMkLst>
        </pc:spChg>
        <pc:spChg chg="mod">
          <ac:chgData name="Nathan Morrison" userId="a8088875ec538e5b" providerId="LiveId" clId="{75C939C6-75F4-4FD4-B274-DD374E1B8435}" dt="2021-03-31T20:16:38.860" v="60" actId="403"/>
          <ac:spMkLst>
            <pc:docMk/>
            <pc:sldMk cId="3196695963" sldId="695"/>
            <ac:spMk id="3" creationId="{81062C60-0211-4AC4-B7FF-55DC838AA986}"/>
          </ac:spMkLst>
        </pc:spChg>
        <pc:spChg chg="del">
          <ac:chgData name="Nathan Morrison" userId="a8088875ec538e5b" providerId="LiveId" clId="{75C939C6-75F4-4FD4-B274-DD374E1B8435}" dt="2021-04-02T23:52:06.096" v="6907" actId="21"/>
          <ac:spMkLst>
            <pc:docMk/>
            <pc:sldMk cId="3196695963" sldId="695"/>
            <ac:spMk id="4" creationId="{1897259C-95A5-4F69-8827-A3F20774A57B}"/>
          </ac:spMkLst>
        </pc:spChg>
        <pc:spChg chg="add del">
          <ac:chgData name="Nathan Morrison" userId="a8088875ec538e5b" providerId="LiveId" clId="{75C939C6-75F4-4FD4-B274-DD374E1B8435}" dt="2021-03-31T20:13:44.662" v="2" actId="26606"/>
          <ac:spMkLst>
            <pc:docMk/>
            <pc:sldMk cId="3196695963" sldId="695"/>
            <ac:spMk id="10" creationId="{181A871F-7CC3-43F0-9EB9-52C603EEB601}"/>
          </ac:spMkLst>
        </pc:spChg>
        <pc:spChg chg="add del">
          <ac:chgData name="Nathan Morrison" userId="a8088875ec538e5b" providerId="LiveId" clId="{75C939C6-75F4-4FD4-B274-DD374E1B8435}" dt="2021-03-31T20:13:48.830" v="4" actId="26606"/>
          <ac:spMkLst>
            <pc:docMk/>
            <pc:sldMk cId="3196695963" sldId="695"/>
            <ac:spMk id="20" creationId="{870A1295-61BC-4214-AA3E-D396673024D0}"/>
          </ac:spMkLst>
        </pc:spChg>
        <pc:spChg chg="add del">
          <ac:chgData name="Nathan Morrison" userId="a8088875ec538e5b" providerId="LiveId" clId="{75C939C6-75F4-4FD4-B274-DD374E1B8435}" dt="2021-03-31T20:13:51.072" v="6" actId="26606"/>
          <ac:spMkLst>
            <pc:docMk/>
            <pc:sldMk cId="3196695963" sldId="695"/>
            <ac:spMk id="26" creationId="{C1DD1A8A-57D5-4A81-AD04-532B043C5611}"/>
          </ac:spMkLst>
        </pc:spChg>
        <pc:spChg chg="add del">
          <ac:chgData name="Nathan Morrison" userId="a8088875ec538e5b" providerId="LiveId" clId="{75C939C6-75F4-4FD4-B274-DD374E1B8435}" dt="2021-03-31T20:13:51.072" v="6" actId="26606"/>
          <ac:spMkLst>
            <pc:docMk/>
            <pc:sldMk cId="3196695963" sldId="695"/>
            <ac:spMk id="27" creationId="{007891EC-4501-44ED-A8C8-B11B6DB767AB}"/>
          </ac:spMkLst>
        </pc:spChg>
        <pc:spChg chg="add del">
          <ac:chgData name="Nathan Morrison" userId="a8088875ec538e5b" providerId="LiveId" clId="{75C939C6-75F4-4FD4-B274-DD374E1B8435}" dt="2021-03-31T20:13:55.593" v="8" actId="26606"/>
          <ac:spMkLst>
            <pc:docMk/>
            <pc:sldMk cId="3196695963" sldId="695"/>
            <ac:spMk id="29" creationId="{7F7D7B8D-EF99-4CA1-AB1E-4C0C047409F5}"/>
          </ac:spMkLst>
        </pc:spChg>
        <pc:spChg chg="add">
          <ac:chgData name="Nathan Morrison" userId="a8088875ec538e5b" providerId="LiveId" clId="{75C939C6-75F4-4FD4-B274-DD374E1B8435}" dt="2021-03-31T20:13:55.602" v="9" actId="26606"/>
          <ac:spMkLst>
            <pc:docMk/>
            <pc:sldMk cId="3196695963" sldId="695"/>
            <ac:spMk id="31" creationId="{181A871F-7CC3-43F0-9EB9-52C603EEB601}"/>
          </ac:spMkLst>
        </pc:spChg>
        <pc:grpChg chg="add del">
          <ac:chgData name="Nathan Morrison" userId="a8088875ec538e5b" providerId="LiveId" clId="{75C939C6-75F4-4FD4-B274-DD374E1B8435}" dt="2021-03-31T20:13:44.662" v="2" actId="26606"/>
          <ac:grpSpMkLst>
            <pc:docMk/>
            <pc:sldMk cId="3196695963" sldId="695"/>
            <ac:grpSpMk id="12" creationId="{A7EA17DF-8D42-4599-A066-12036B429F8F}"/>
          </ac:grpSpMkLst>
        </pc:grpChg>
        <pc:grpChg chg="add del">
          <ac:chgData name="Nathan Morrison" userId="a8088875ec538e5b" providerId="LiveId" clId="{75C939C6-75F4-4FD4-B274-DD374E1B8435}" dt="2021-03-31T20:13:44.662" v="2" actId="26606"/>
          <ac:grpSpMkLst>
            <pc:docMk/>
            <pc:sldMk cId="3196695963" sldId="695"/>
            <ac:grpSpMk id="16" creationId="{50483D03-B230-4400-8301-33F3412829ED}"/>
          </ac:grpSpMkLst>
        </pc:grpChg>
        <pc:grpChg chg="add del">
          <ac:chgData name="Nathan Morrison" userId="a8088875ec538e5b" providerId="LiveId" clId="{75C939C6-75F4-4FD4-B274-DD374E1B8435}" dt="2021-03-31T20:13:48.830" v="4" actId="26606"/>
          <ac:grpSpMkLst>
            <pc:docMk/>
            <pc:sldMk cId="3196695963" sldId="695"/>
            <ac:grpSpMk id="21" creationId="{0B139475-2B26-4CA9-9413-DE741E49F7BB}"/>
          </ac:grpSpMkLst>
        </pc:grpChg>
        <pc:grpChg chg="add">
          <ac:chgData name="Nathan Morrison" userId="a8088875ec538e5b" providerId="LiveId" clId="{75C939C6-75F4-4FD4-B274-DD374E1B8435}" dt="2021-03-31T20:13:55.602" v="9" actId="26606"/>
          <ac:grpSpMkLst>
            <pc:docMk/>
            <pc:sldMk cId="3196695963" sldId="695"/>
            <ac:grpSpMk id="32" creationId="{A7EA17DF-8D42-4599-A066-12036B429F8F}"/>
          </ac:grpSpMkLst>
        </pc:grpChg>
        <pc:grpChg chg="add">
          <ac:chgData name="Nathan Morrison" userId="a8088875ec538e5b" providerId="LiveId" clId="{75C939C6-75F4-4FD4-B274-DD374E1B8435}" dt="2021-03-31T20:13:55.602" v="9" actId="26606"/>
          <ac:grpSpMkLst>
            <pc:docMk/>
            <pc:sldMk cId="3196695963" sldId="695"/>
            <ac:grpSpMk id="33" creationId="{50483D03-B230-4400-8301-33F3412829ED}"/>
          </ac:grpSpMkLst>
        </pc:grpChg>
        <pc:picChg chg="mod ord">
          <ac:chgData name="Nathan Morrison" userId="a8088875ec538e5b" providerId="LiveId" clId="{75C939C6-75F4-4FD4-B274-DD374E1B8435}" dt="2021-03-31T20:13:55.602" v="9" actId="26606"/>
          <ac:picMkLst>
            <pc:docMk/>
            <pc:sldMk cId="3196695963" sldId="695"/>
            <ac:picMk id="5" creationId="{9B8DF498-29D1-4775-B380-E3E1E8BCB8D7}"/>
          </ac:picMkLst>
        </pc:picChg>
      </pc:sldChg>
      <pc:sldChg chg="del">
        <pc:chgData name="Nathan Morrison" userId="a8088875ec538e5b" providerId="LiveId" clId="{75C939C6-75F4-4FD4-B274-DD374E1B8435}" dt="2021-04-01T22:25:27.413" v="6484" actId="47"/>
        <pc:sldMkLst>
          <pc:docMk/>
          <pc:sldMk cId="3824973586" sldId="698"/>
        </pc:sldMkLst>
      </pc:sldChg>
      <pc:sldChg chg="addSp delSp modSp del mod delAnim modAnim">
        <pc:chgData name="Nathan Morrison" userId="a8088875ec538e5b" providerId="LiveId" clId="{75C939C6-75F4-4FD4-B274-DD374E1B8435}" dt="2021-04-01T22:31:24.086" v="6661" actId="47"/>
        <pc:sldMkLst>
          <pc:docMk/>
          <pc:sldMk cId="4009961618" sldId="699"/>
        </pc:sldMkLst>
        <pc:spChg chg="del">
          <ac:chgData name="Nathan Morrison" userId="a8088875ec538e5b" providerId="LiveId" clId="{75C939C6-75F4-4FD4-B274-DD374E1B8435}" dt="2021-04-01T22:25:34.707" v="6485" actId="21"/>
          <ac:spMkLst>
            <pc:docMk/>
            <pc:sldMk cId="4009961618" sldId="699"/>
            <ac:spMk id="3" creationId="{658E9067-5E64-4F09-BDDE-C9EDF1D9F13F}"/>
          </ac:spMkLst>
        </pc:spChg>
        <pc:spChg chg="del">
          <ac:chgData name="Nathan Morrison" userId="a8088875ec538e5b" providerId="LiveId" clId="{75C939C6-75F4-4FD4-B274-DD374E1B8435}" dt="2021-04-01T22:27:35.135" v="6497" actId="21"/>
          <ac:spMkLst>
            <pc:docMk/>
            <pc:sldMk cId="4009961618" sldId="699"/>
            <ac:spMk id="7" creationId="{804FDCF8-D9C7-4EC4-8BD8-626D5E8CF373}"/>
          </ac:spMkLst>
        </pc:spChg>
        <pc:spChg chg="add mod">
          <ac:chgData name="Nathan Morrison" userId="a8088875ec538e5b" providerId="LiveId" clId="{75C939C6-75F4-4FD4-B274-DD374E1B8435}" dt="2021-04-01T22:27:42.982" v="6498"/>
          <ac:spMkLst>
            <pc:docMk/>
            <pc:sldMk cId="4009961618" sldId="699"/>
            <ac:spMk id="8" creationId="{ADE9A8B1-C547-49BE-8E9B-A95D908B227E}"/>
          </ac:spMkLst>
        </pc:spChg>
        <pc:picChg chg="mod">
          <ac:chgData name="Nathan Morrison" userId="a8088875ec538e5b" providerId="LiveId" clId="{75C939C6-75F4-4FD4-B274-DD374E1B8435}" dt="2021-04-01T22:27:27.507" v="6496" actId="14826"/>
          <ac:picMkLst>
            <pc:docMk/>
            <pc:sldMk cId="4009961618" sldId="699"/>
            <ac:picMk id="5" creationId="{1D64B5D3-1E8B-4E9C-99F1-36851777D238}"/>
          </ac:picMkLst>
        </pc:picChg>
      </pc:sldChg>
      <pc:sldChg chg="addSp delSp modSp new del mod setBg">
        <pc:chgData name="Nathan Morrison" userId="a8088875ec538e5b" providerId="LiveId" clId="{75C939C6-75F4-4FD4-B274-DD374E1B8435}" dt="2021-04-01T20:27:40.671" v="4836" actId="47"/>
        <pc:sldMkLst>
          <pc:docMk/>
          <pc:sldMk cId="1400089133" sldId="700"/>
        </pc:sldMkLst>
        <pc:spChg chg="mod ord">
          <ac:chgData name="Nathan Morrison" userId="a8088875ec538e5b" providerId="LiveId" clId="{75C939C6-75F4-4FD4-B274-DD374E1B8435}" dt="2021-03-31T21:43:22.431" v="1615" actId="1076"/>
          <ac:spMkLst>
            <pc:docMk/>
            <pc:sldMk cId="1400089133" sldId="700"/>
            <ac:spMk id="2" creationId="{2ACF864F-A177-40BB-897A-EE11BEFCB5D1}"/>
          </ac:spMkLst>
        </pc:spChg>
        <pc:spChg chg="add mod">
          <ac:chgData name="Nathan Morrison" userId="a8088875ec538e5b" providerId="LiveId" clId="{75C939C6-75F4-4FD4-B274-DD374E1B8435}" dt="2021-03-31T21:43:48.774" v="1634" actId="113"/>
          <ac:spMkLst>
            <pc:docMk/>
            <pc:sldMk cId="1400089133" sldId="700"/>
            <ac:spMk id="7" creationId="{61AF18A0-3F02-4FA5-8E73-39DB87E75492}"/>
          </ac:spMkLst>
        </pc:spChg>
        <pc:spChg chg="add">
          <ac:chgData name="Nathan Morrison" userId="a8088875ec538e5b" providerId="LiveId" clId="{75C939C6-75F4-4FD4-B274-DD374E1B8435}" dt="2021-03-31T21:43:08.078" v="1611" actId="26606"/>
          <ac:spMkLst>
            <pc:docMk/>
            <pc:sldMk cId="1400089133" sldId="700"/>
            <ac:spMk id="9" creationId="{7D993AC9-3A4A-4CF2-9BEF-8002E58F6B50}"/>
          </ac:spMkLst>
        </pc:spChg>
        <pc:spChg chg="add">
          <ac:chgData name="Nathan Morrison" userId="a8088875ec538e5b" providerId="LiveId" clId="{75C939C6-75F4-4FD4-B274-DD374E1B8435}" dt="2021-03-31T21:43:08.078" v="1611" actId="26606"/>
          <ac:spMkLst>
            <pc:docMk/>
            <pc:sldMk cId="1400089133" sldId="700"/>
            <ac:spMk id="11" creationId="{DE4144AD-8278-4A35-8DF4-1629E2896032}"/>
          </ac:spMkLst>
        </pc:spChg>
        <pc:graphicFrameChg chg="add del mod modGraphic">
          <ac:chgData name="Nathan Morrison" userId="a8088875ec538e5b" providerId="LiveId" clId="{75C939C6-75F4-4FD4-B274-DD374E1B8435}" dt="2021-04-01T18:25:48.453" v="2647" actId="21"/>
          <ac:graphicFrameMkLst>
            <pc:docMk/>
            <pc:sldMk cId="1400089133" sldId="700"/>
            <ac:graphicFrameMk id="10" creationId="{1E711EEB-EA05-4156-AE62-B0C7ED0E1024}"/>
          </ac:graphicFrameMkLst>
        </pc:graphicFrameChg>
        <pc:graphicFrameChg chg="add mod modGraphic">
          <ac:chgData name="Nathan Morrison" userId="a8088875ec538e5b" providerId="LiveId" clId="{75C939C6-75F4-4FD4-B274-DD374E1B8435}" dt="2021-04-01T18:17:41.231" v="2559" actId="12385"/>
          <ac:graphicFrameMkLst>
            <pc:docMk/>
            <pc:sldMk cId="1400089133" sldId="700"/>
            <ac:graphicFrameMk id="12" creationId="{455F2695-7291-4367-A6C5-60764A3F6EE4}"/>
          </ac:graphicFrameMkLst>
        </pc:graphicFrameChg>
        <pc:picChg chg="add mod">
          <ac:chgData name="Nathan Morrison" userId="a8088875ec538e5b" providerId="LiveId" clId="{75C939C6-75F4-4FD4-B274-DD374E1B8435}" dt="2021-03-31T21:44:29.518" v="1637" actId="14100"/>
          <ac:picMkLst>
            <pc:docMk/>
            <pc:sldMk cId="1400089133" sldId="700"/>
            <ac:picMk id="4" creationId="{396E61D3-0AF8-49D1-8268-6981A44F5F97}"/>
          </ac:picMkLst>
        </pc:picChg>
        <pc:picChg chg="add mod">
          <ac:chgData name="Nathan Morrison" userId="a8088875ec538e5b" providerId="LiveId" clId="{75C939C6-75F4-4FD4-B274-DD374E1B8435}" dt="2021-03-31T21:45:54.568" v="1645" actId="1076"/>
          <ac:picMkLst>
            <pc:docMk/>
            <pc:sldMk cId="1400089133" sldId="700"/>
            <ac:picMk id="6" creationId="{8B1E017D-14A1-4691-BA02-CAAE52C63DA3}"/>
          </ac:picMkLst>
        </pc:picChg>
      </pc:sldChg>
      <pc:sldChg chg="addSp delSp modSp new mod modAnim modNotesTx">
        <pc:chgData name="Nathan Morrison" userId="a8088875ec538e5b" providerId="LiveId" clId="{75C939C6-75F4-4FD4-B274-DD374E1B8435}" dt="2021-04-02T20:34:42.483" v="6889" actId="404"/>
        <pc:sldMkLst>
          <pc:docMk/>
          <pc:sldMk cId="666358865" sldId="701"/>
        </pc:sldMkLst>
        <pc:spChg chg="mod">
          <ac:chgData name="Nathan Morrison" userId="a8088875ec538e5b" providerId="LiveId" clId="{75C939C6-75F4-4FD4-B274-DD374E1B8435}" dt="2021-03-31T21:50:44.952" v="1677" actId="1076"/>
          <ac:spMkLst>
            <pc:docMk/>
            <pc:sldMk cId="666358865" sldId="701"/>
            <ac:spMk id="2" creationId="{7FA0C07E-A866-44C3-B743-B75E3CD5996A}"/>
          </ac:spMkLst>
        </pc:spChg>
        <pc:spChg chg="add mod ord">
          <ac:chgData name="Nathan Morrison" userId="a8088875ec538e5b" providerId="LiveId" clId="{75C939C6-75F4-4FD4-B274-DD374E1B8435}" dt="2021-04-01T20:44:34.729" v="4969" actId="1076"/>
          <ac:spMkLst>
            <pc:docMk/>
            <pc:sldMk cId="666358865" sldId="701"/>
            <ac:spMk id="5" creationId="{19DC83BC-3EB1-4B6D-AB3C-9C7717A982F6}"/>
          </ac:spMkLst>
        </pc:spChg>
        <pc:spChg chg="add mod">
          <ac:chgData name="Nathan Morrison" userId="a8088875ec538e5b" providerId="LiveId" clId="{75C939C6-75F4-4FD4-B274-DD374E1B8435}" dt="2021-04-01T20:45:49.185" v="4977" actId="14100"/>
          <ac:spMkLst>
            <pc:docMk/>
            <pc:sldMk cId="666358865" sldId="701"/>
            <ac:spMk id="10" creationId="{7564CF51-5DB1-4F92-A087-E5814BF3D089}"/>
          </ac:spMkLst>
        </pc:spChg>
        <pc:graphicFrameChg chg="add del mod ord modGraphic">
          <ac:chgData name="Nathan Morrison" userId="a8088875ec538e5b" providerId="LiveId" clId="{75C939C6-75F4-4FD4-B274-DD374E1B8435}" dt="2021-04-01T18:18:14.352" v="2561" actId="21"/>
          <ac:graphicFrameMkLst>
            <pc:docMk/>
            <pc:sldMk cId="666358865" sldId="701"/>
            <ac:graphicFrameMk id="3" creationId="{61AB6C57-DBC6-45BA-8030-467ABF99BD60}"/>
          </ac:graphicFrameMkLst>
        </pc:graphicFrameChg>
        <pc:graphicFrameChg chg="add del">
          <ac:chgData name="Nathan Morrison" userId="a8088875ec538e5b" providerId="LiveId" clId="{75C939C6-75F4-4FD4-B274-DD374E1B8435}" dt="2021-03-31T21:52:12.845" v="1692" actId="3680"/>
          <ac:graphicFrameMkLst>
            <pc:docMk/>
            <pc:sldMk cId="666358865" sldId="701"/>
            <ac:graphicFrameMk id="4" creationId="{81C465BA-B031-4A46-B145-56A2645F9672}"/>
          </ac:graphicFrameMkLst>
        </pc:graphicFrameChg>
        <pc:graphicFrameChg chg="add del mod ord modGraphic">
          <ac:chgData name="Nathan Morrison" userId="a8088875ec538e5b" providerId="LiveId" clId="{75C939C6-75F4-4FD4-B274-DD374E1B8435}" dt="2021-04-01T18:12:02.761" v="2417" actId="21"/>
          <ac:graphicFrameMkLst>
            <pc:docMk/>
            <pc:sldMk cId="666358865" sldId="701"/>
            <ac:graphicFrameMk id="4" creationId="{8B3C4EAD-8478-4B01-AAFC-B460B3FE4B60}"/>
          </ac:graphicFrameMkLst>
        </pc:graphicFrameChg>
        <pc:graphicFrameChg chg="add del mod">
          <ac:chgData name="Nathan Morrison" userId="a8088875ec538e5b" providerId="LiveId" clId="{75C939C6-75F4-4FD4-B274-DD374E1B8435}" dt="2021-03-31T21:53:21.918" v="1698"/>
          <ac:graphicFrameMkLst>
            <pc:docMk/>
            <pc:sldMk cId="666358865" sldId="701"/>
            <ac:graphicFrameMk id="5" creationId="{0B850CB3-9879-48A0-89EC-A49DE39F7C8C}"/>
          </ac:graphicFrameMkLst>
        </pc:graphicFrameChg>
        <pc:graphicFrameChg chg="add del mod ord modGraphic">
          <ac:chgData name="Nathan Morrison" userId="a8088875ec538e5b" providerId="LiveId" clId="{75C939C6-75F4-4FD4-B274-DD374E1B8435}" dt="2021-04-01T18:25:35.014" v="2645" actId="21"/>
          <ac:graphicFrameMkLst>
            <pc:docMk/>
            <pc:sldMk cId="666358865" sldId="701"/>
            <ac:graphicFrameMk id="6" creationId="{0B457E1B-0015-4407-92C5-7CA1BA37BD0E}"/>
          </ac:graphicFrameMkLst>
        </pc:graphicFrameChg>
        <pc:graphicFrameChg chg="add mod ord modGraphic">
          <ac:chgData name="Nathan Morrison" userId="a8088875ec538e5b" providerId="LiveId" clId="{75C939C6-75F4-4FD4-B274-DD374E1B8435}" dt="2021-04-01T20:44:53.133" v="4970" actId="1076"/>
          <ac:graphicFrameMkLst>
            <pc:docMk/>
            <pc:sldMk cId="666358865" sldId="701"/>
            <ac:graphicFrameMk id="8" creationId="{D84BA06E-59A3-4FD7-A9FE-255B343730B3}"/>
          </ac:graphicFrameMkLst>
        </pc:graphicFrameChg>
        <pc:graphicFrameChg chg="add mod modGraphic">
          <ac:chgData name="Nathan Morrison" userId="a8088875ec538e5b" providerId="LiveId" clId="{75C939C6-75F4-4FD4-B274-DD374E1B8435}" dt="2021-04-01T20:45:44.887" v="4976" actId="1076"/>
          <ac:graphicFrameMkLst>
            <pc:docMk/>
            <pc:sldMk cId="666358865" sldId="701"/>
            <ac:graphicFrameMk id="11" creationId="{F137F911-8A18-4B54-84DE-6EE04437A7F8}"/>
          </ac:graphicFrameMkLst>
        </pc:graphicFrameChg>
        <pc:picChg chg="add mod">
          <ac:chgData name="Nathan Morrison" userId="a8088875ec538e5b" providerId="LiveId" clId="{75C939C6-75F4-4FD4-B274-DD374E1B8435}" dt="2021-04-01T20:43:51.335" v="4966" actId="1076"/>
          <ac:picMkLst>
            <pc:docMk/>
            <pc:sldMk cId="666358865" sldId="701"/>
            <ac:picMk id="7" creationId="{BB5F4A9F-2CE7-44BA-9118-FAD5545F80E8}"/>
          </ac:picMkLst>
        </pc:picChg>
        <pc:picChg chg="add mod">
          <ac:chgData name="Nathan Morrison" userId="a8088875ec538e5b" providerId="LiveId" clId="{75C939C6-75F4-4FD4-B274-DD374E1B8435}" dt="2021-04-01T20:43:48.272" v="4965" actId="1076"/>
          <ac:picMkLst>
            <pc:docMk/>
            <pc:sldMk cId="666358865" sldId="701"/>
            <ac:picMk id="9" creationId="{86543534-3145-4C1B-8DB2-7330F7C53E5B}"/>
          </ac:picMkLst>
        </pc:picChg>
      </pc:sldChg>
      <pc:sldChg chg="addSp delSp modSp new del mod">
        <pc:chgData name="Nathan Morrison" userId="a8088875ec538e5b" providerId="LiveId" clId="{75C939C6-75F4-4FD4-B274-DD374E1B8435}" dt="2021-04-01T20:59:50.101" v="5095" actId="47"/>
        <pc:sldMkLst>
          <pc:docMk/>
          <pc:sldMk cId="3636255221" sldId="702"/>
        </pc:sldMkLst>
        <pc:graphicFrameChg chg="add mod modGraphic">
          <ac:chgData name="Nathan Morrison" userId="a8088875ec538e5b" providerId="LiveId" clId="{75C939C6-75F4-4FD4-B274-DD374E1B8435}" dt="2021-04-01T20:31:51.900" v="4858" actId="1076"/>
          <ac:graphicFrameMkLst>
            <pc:docMk/>
            <pc:sldMk cId="3636255221" sldId="702"/>
            <ac:graphicFrameMk id="3" creationId="{20BC4C72-6B52-4DBD-BA4D-7ED187DC1F8A}"/>
          </ac:graphicFrameMkLst>
        </pc:graphicFrameChg>
        <pc:graphicFrameChg chg="add del mod">
          <ac:chgData name="Nathan Morrison" userId="a8088875ec538e5b" providerId="LiveId" clId="{75C939C6-75F4-4FD4-B274-DD374E1B8435}" dt="2021-03-31T21:46:40.832" v="1648" actId="21"/>
          <ac:graphicFrameMkLst>
            <pc:docMk/>
            <pc:sldMk cId="3636255221" sldId="702"/>
            <ac:graphicFrameMk id="3" creationId="{3CA3E512-24B4-40E5-8F45-EF2C1BE52684}"/>
          </ac:graphicFrameMkLst>
        </pc:graphicFrameChg>
        <pc:graphicFrameChg chg="add del mod">
          <ac:chgData name="Nathan Morrison" userId="a8088875ec538e5b" providerId="LiveId" clId="{75C939C6-75F4-4FD4-B274-DD374E1B8435}" dt="2021-04-01T20:28:12.613" v="4837" actId="21"/>
          <ac:graphicFrameMkLst>
            <pc:docMk/>
            <pc:sldMk cId="3636255221" sldId="702"/>
            <ac:graphicFrameMk id="4" creationId="{7DE979D6-F256-4C17-BAE7-FA29A8A9618B}"/>
          </ac:graphicFrameMkLst>
        </pc:graphicFrameChg>
        <pc:graphicFrameChg chg="add mod modGraphic">
          <ac:chgData name="Nathan Morrison" userId="a8088875ec538e5b" providerId="LiveId" clId="{75C939C6-75F4-4FD4-B274-DD374E1B8435}" dt="2021-04-01T20:31:44.716" v="4857" actId="14734"/>
          <ac:graphicFrameMkLst>
            <pc:docMk/>
            <pc:sldMk cId="3636255221" sldId="702"/>
            <ac:graphicFrameMk id="5" creationId="{29B2FAB4-4A94-486F-89B2-A4A1681A0D2E}"/>
          </ac:graphicFrameMkLst>
        </pc:graphicFrameChg>
      </pc:sldChg>
      <pc:sldChg chg="add del">
        <pc:chgData name="Nathan Morrison" userId="a8088875ec538e5b" providerId="LiveId" clId="{75C939C6-75F4-4FD4-B274-DD374E1B8435}" dt="2021-04-01T20:36:06.897" v="4943" actId="47"/>
        <pc:sldMkLst>
          <pc:docMk/>
          <pc:sldMk cId="63647274" sldId="703"/>
        </pc:sldMkLst>
      </pc:sldChg>
      <pc:sldChg chg="new del">
        <pc:chgData name="Nathan Morrison" userId="a8088875ec538e5b" providerId="LiveId" clId="{75C939C6-75F4-4FD4-B274-DD374E1B8435}" dt="2021-04-01T20:34:55.624" v="4864" actId="47"/>
        <pc:sldMkLst>
          <pc:docMk/>
          <pc:sldMk cId="1635606995" sldId="704"/>
        </pc:sldMkLst>
      </pc:sldChg>
      <pc:sldChg chg="addSp delSp modSp add mod">
        <pc:chgData name="Nathan Morrison" userId="a8088875ec538e5b" providerId="LiveId" clId="{75C939C6-75F4-4FD4-B274-DD374E1B8435}" dt="2021-04-01T20:55:09.290" v="5070" actId="14826"/>
        <pc:sldMkLst>
          <pc:docMk/>
          <pc:sldMk cId="2664163437" sldId="705"/>
        </pc:sldMkLst>
        <pc:spChg chg="add del mod">
          <ac:chgData name="Nathan Morrison" userId="a8088875ec538e5b" providerId="LiveId" clId="{75C939C6-75F4-4FD4-B274-DD374E1B8435}" dt="2021-04-01T20:54:08.616" v="5069" actId="21"/>
          <ac:spMkLst>
            <pc:docMk/>
            <pc:sldMk cId="2664163437" sldId="705"/>
            <ac:spMk id="5" creationId="{898FF540-EF55-42C7-B5EE-12E27F99B423}"/>
          </ac:spMkLst>
        </pc:spChg>
        <pc:picChg chg="mod">
          <ac:chgData name="Nathan Morrison" userId="a8088875ec538e5b" providerId="LiveId" clId="{75C939C6-75F4-4FD4-B274-DD374E1B8435}" dt="2021-04-01T20:55:09.290" v="5070" actId="14826"/>
          <ac:picMkLst>
            <pc:docMk/>
            <pc:sldMk cId="2664163437" sldId="705"/>
            <ac:picMk id="6" creationId="{E6242AC4-6CBF-4C2A-96F3-53CA85853694}"/>
          </ac:picMkLst>
        </pc:picChg>
      </pc:sldChg>
      <pc:sldChg chg="new del">
        <pc:chgData name="Nathan Morrison" userId="a8088875ec538e5b" providerId="LiveId" clId="{75C939C6-75F4-4FD4-B274-DD374E1B8435}" dt="2021-04-01T20:36:03.217" v="4942" actId="47"/>
        <pc:sldMkLst>
          <pc:docMk/>
          <pc:sldMk cId="3754303395" sldId="706"/>
        </pc:sldMkLst>
      </pc:sldChg>
      <pc:sldChg chg="modSp add del mod">
        <pc:chgData name="Nathan Morrison" userId="a8088875ec538e5b" providerId="LiveId" clId="{75C939C6-75F4-4FD4-B274-DD374E1B8435}" dt="2021-04-01T20:59:31.934" v="5094" actId="1076"/>
        <pc:sldMkLst>
          <pc:docMk/>
          <pc:sldMk cId="3548571550" sldId="707"/>
        </pc:sldMkLst>
        <pc:graphicFrameChg chg="mod modGraphic">
          <ac:chgData name="Nathan Morrison" userId="a8088875ec538e5b" providerId="LiveId" clId="{75C939C6-75F4-4FD4-B274-DD374E1B8435}" dt="2021-04-01T20:59:31.934" v="5094" actId="1076"/>
          <ac:graphicFrameMkLst>
            <pc:docMk/>
            <pc:sldMk cId="3548571550" sldId="707"/>
            <ac:graphicFrameMk id="3" creationId="{20BC4C72-6B52-4DBD-BA4D-7ED187DC1F8A}"/>
          </ac:graphicFrameMkLst>
        </pc:graphicFrameChg>
        <pc:graphicFrameChg chg="mod modGraphic">
          <ac:chgData name="Nathan Morrison" userId="a8088875ec538e5b" providerId="LiveId" clId="{75C939C6-75F4-4FD4-B274-DD374E1B8435}" dt="2021-04-01T20:59:31.934" v="5094" actId="1076"/>
          <ac:graphicFrameMkLst>
            <pc:docMk/>
            <pc:sldMk cId="3548571550" sldId="707"/>
            <ac:graphicFrameMk id="5" creationId="{29B2FAB4-4A94-486F-89B2-A4A1681A0D2E}"/>
          </ac:graphicFrameMkLst>
        </pc:graphicFrameChg>
      </pc:sldChg>
      <pc:sldChg chg="new del">
        <pc:chgData name="Nathan Morrison" userId="a8088875ec538e5b" providerId="LiveId" clId="{75C939C6-75F4-4FD4-B274-DD374E1B8435}" dt="2021-04-01T20:46:37.483" v="4982" actId="47"/>
        <pc:sldMkLst>
          <pc:docMk/>
          <pc:sldMk cId="3443129774" sldId="708"/>
        </pc:sldMkLst>
      </pc:sldChg>
      <pc:sldChg chg="modSp new del mod">
        <pc:chgData name="Nathan Morrison" userId="a8088875ec538e5b" providerId="LiveId" clId="{75C939C6-75F4-4FD4-B274-DD374E1B8435}" dt="2021-04-01T21:02:09.843" v="5098" actId="47"/>
        <pc:sldMkLst>
          <pc:docMk/>
          <pc:sldMk cId="923970805" sldId="709"/>
        </pc:sldMkLst>
        <pc:spChg chg="mod">
          <ac:chgData name="Nathan Morrison" userId="a8088875ec538e5b" providerId="LiveId" clId="{75C939C6-75F4-4FD4-B274-DD374E1B8435}" dt="2021-04-01T21:01:56.034" v="5096" actId="1076"/>
          <ac:spMkLst>
            <pc:docMk/>
            <pc:sldMk cId="923970805" sldId="709"/>
            <ac:spMk id="2" creationId="{E6977B66-7407-4E21-8630-7E2A2CAE6DEA}"/>
          </ac:spMkLst>
        </pc:spChg>
      </pc:sldChg>
      <pc:sldChg chg="modSp add del mod">
        <pc:chgData name="Nathan Morrison" userId="a8088875ec538e5b" providerId="LiveId" clId="{75C939C6-75F4-4FD4-B274-DD374E1B8435}" dt="2021-04-01T20:47:15.873" v="4983" actId="47"/>
        <pc:sldMkLst>
          <pc:docMk/>
          <pc:sldMk cId="1773066724" sldId="710"/>
        </pc:sldMkLst>
        <pc:spChg chg="mod">
          <ac:chgData name="Nathan Morrison" userId="a8088875ec538e5b" providerId="LiveId" clId="{75C939C6-75F4-4FD4-B274-DD374E1B8435}" dt="2021-04-01T20:37:26.971" v="4952" actId="1076"/>
          <ac:spMkLst>
            <pc:docMk/>
            <pc:sldMk cId="1773066724" sldId="710"/>
            <ac:spMk id="10" creationId="{7564CF51-5DB1-4F92-A087-E5814BF3D089}"/>
          </ac:spMkLst>
        </pc:spChg>
        <pc:graphicFrameChg chg="mod">
          <ac:chgData name="Nathan Morrison" userId="a8088875ec538e5b" providerId="LiveId" clId="{75C939C6-75F4-4FD4-B274-DD374E1B8435}" dt="2021-04-01T20:37:40.012" v="4953" actId="1076"/>
          <ac:graphicFrameMkLst>
            <pc:docMk/>
            <pc:sldMk cId="1773066724" sldId="710"/>
            <ac:graphicFrameMk id="11" creationId="{F137F911-8A18-4B54-84DE-6EE04437A7F8}"/>
          </ac:graphicFrameMkLst>
        </pc:graphicFrameChg>
        <pc:picChg chg="mod">
          <ac:chgData name="Nathan Morrison" userId="a8088875ec538e5b" providerId="LiveId" clId="{75C939C6-75F4-4FD4-B274-DD374E1B8435}" dt="2021-04-01T20:37:16.854" v="4951" actId="1076"/>
          <ac:picMkLst>
            <pc:docMk/>
            <pc:sldMk cId="1773066724" sldId="710"/>
            <ac:picMk id="9" creationId="{86543534-3145-4C1B-8DB2-7330F7C53E5B}"/>
          </ac:picMkLst>
        </pc:picChg>
      </pc:sldChg>
      <pc:sldChg chg="add del">
        <pc:chgData name="Nathan Morrison" userId="a8088875ec538e5b" providerId="LiveId" clId="{75C939C6-75F4-4FD4-B274-DD374E1B8435}" dt="2021-04-01T20:57:03.197" v="5077" actId="47"/>
        <pc:sldMkLst>
          <pc:docMk/>
          <pc:sldMk cId="2318696919" sldId="711"/>
        </pc:sldMkLst>
      </pc:sldChg>
      <pc:sldChg chg="addSp delSp modSp add del mod delAnim modNotesTx">
        <pc:chgData name="Nathan Morrison" userId="a8088875ec538e5b" providerId="LiveId" clId="{75C939C6-75F4-4FD4-B274-DD374E1B8435}" dt="2021-04-01T21:08:26.261" v="5143" actId="47"/>
        <pc:sldMkLst>
          <pc:docMk/>
          <pc:sldMk cId="1423287089" sldId="712"/>
        </pc:sldMkLst>
        <pc:spChg chg="mod">
          <ac:chgData name="Nathan Morrison" userId="a8088875ec538e5b" providerId="LiveId" clId="{75C939C6-75F4-4FD4-B274-DD374E1B8435}" dt="2021-04-01T21:02:31.462" v="5117" actId="1076"/>
          <ac:spMkLst>
            <pc:docMk/>
            <pc:sldMk cId="1423287089" sldId="712"/>
            <ac:spMk id="2" creationId="{AF738FDF-FB52-4F08-8549-6F6299A4FE9F}"/>
          </ac:spMkLst>
        </pc:spChg>
        <pc:spChg chg="del mod">
          <ac:chgData name="Nathan Morrison" userId="a8088875ec538e5b" providerId="LiveId" clId="{75C939C6-75F4-4FD4-B274-DD374E1B8435}" dt="2021-04-01T21:04:01.907" v="5129" actId="21"/>
          <ac:spMkLst>
            <pc:docMk/>
            <pc:sldMk cId="1423287089" sldId="712"/>
            <ac:spMk id="4" creationId="{3C1E49F1-C86A-4213-BFEA-B7E4FC5F8D68}"/>
          </ac:spMkLst>
        </pc:spChg>
        <pc:spChg chg="del">
          <ac:chgData name="Nathan Morrison" userId="a8088875ec538e5b" providerId="LiveId" clId="{75C939C6-75F4-4FD4-B274-DD374E1B8435}" dt="2021-04-01T21:03:06.118" v="5120" actId="21"/>
          <ac:spMkLst>
            <pc:docMk/>
            <pc:sldMk cId="1423287089" sldId="712"/>
            <ac:spMk id="7" creationId="{13C1A1FD-7108-4394-9253-B328D29122AC}"/>
          </ac:spMkLst>
        </pc:spChg>
        <pc:spChg chg="del">
          <ac:chgData name="Nathan Morrison" userId="a8088875ec538e5b" providerId="LiveId" clId="{75C939C6-75F4-4FD4-B274-DD374E1B8435}" dt="2021-04-01T21:03:52.245" v="5127" actId="21"/>
          <ac:spMkLst>
            <pc:docMk/>
            <pc:sldMk cId="1423287089" sldId="712"/>
            <ac:spMk id="9" creationId="{36AE628F-F6DA-48F8-9A38-0F53BEEA6D2B}"/>
          </ac:spMkLst>
        </pc:spChg>
        <pc:picChg chg="add mod">
          <ac:chgData name="Nathan Morrison" userId="a8088875ec538e5b" providerId="LiveId" clId="{75C939C6-75F4-4FD4-B274-DD374E1B8435}" dt="2021-04-01T21:06:32.258" v="5134" actId="14826"/>
          <ac:picMkLst>
            <pc:docMk/>
            <pc:sldMk cId="1423287089" sldId="712"/>
            <ac:picMk id="6" creationId="{1158982B-95C8-4D38-9310-F000209236F7}"/>
          </ac:picMkLst>
        </pc:picChg>
      </pc:sldChg>
      <pc:sldChg chg="addSp delSp modSp new mod modAnim modNotesTx">
        <pc:chgData name="Nathan Morrison" userId="a8088875ec538e5b" providerId="LiveId" clId="{75C939C6-75F4-4FD4-B274-DD374E1B8435}" dt="2021-04-01T22:33:14.593" v="6673"/>
        <pc:sldMkLst>
          <pc:docMk/>
          <pc:sldMk cId="1431627525" sldId="713"/>
        </pc:sldMkLst>
        <pc:spChg chg="del">
          <ac:chgData name="Nathan Morrison" userId="a8088875ec538e5b" providerId="LiveId" clId="{75C939C6-75F4-4FD4-B274-DD374E1B8435}" dt="2021-04-01T21:05:25.359" v="5133" actId="26606"/>
          <ac:spMkLst>
            <pc:docMk/>
            <pc:sldMk cId="1431627525" sldId="713"/>
            <ac:spMk id="2" creationId="{C875E770-F631-42D4-9D78-4BF75E18714E}"/>
          </ac:spMkLst>
        </pc:spChg>
        <pc:spChg chg="del">
          <ac:chgData name="Nathan Morrison" userId="a8088875ec538e5b" providerId="LiveId" clId="{75C939C6-75F4-4FD4-B274-DD374E1B8435}" dt="2021-04-01T21:05:25.359" v="5133" actId="26606"/>
          <ac:spMkLst>
            <pc:docMk/>
            <pc:sldMk cId="1431627525" sldId="713"/>
            <ac:spMk id="3" creationId="{986D7398-3452-48D5-BE3A-64EE00AD6487}"/>
          </ac:spMkLst>
        </pc:spChg>
        <pc:spChg chg="mod ord">
          <ac:chgData name="Nathan Morrison" userId="a8088875ec538e5b" providerId="LiveId" clId="{75C939C6-75F4-4FD4-B274-DD374E1B8435}" dt="2021-04-01T21:05:25.359" v="5133" actId="26606"/>
          <ac:spMkLst>
            <pc:docMk/>
            <pc:sldMk cId="1431627525" sldId="713"/>
            <ac:spMk id="4" creationId="{E1C0DD62-BA7D-430B-8793-A168BE7D495F}"/>
          </ac:spMkLst>
        </pc:spChg>
        <pc:spChg chg="add mod">
          <ac:chgData name="Nathan Morrison" userId="a8088875ec538e5b" providerId="LiveId" clId="{75C939C6-75F4-4FD4-B274-DD374E1B8435}" dt="2021-04-01T21:07:55.133" v="5138" actId="14100"/>
          <ac:spMkLst>
            <pc:docMk/>
            <pc:sldMk cId="1431627525" sldId="713"/>
            <ac:spMk id="6" creationId="{EE660E53-AE79-4CBD-B5E8-F873FE02EC2A}"/>
          </ac:spMkLst>
        </pc:spChg>
        <pc:spChg chg="add del">
          <ac:chgData name="Nathan Morrison" userId="a8088875ec538e5b" providerId="LiveId" clId="{75C939C6-75F4-4FD4-B274-DD374E1B8435}" dt="2021-04-01T21:08:19.532" v="5142" actId="21"/>
          <ac:spMkLst>
            <pc:docMk/>
            <pc:sldMk cId="1431627525" sldId="713"/>
            <ac:spMk id="8" creationId="{58B431AC-5D31-48E5-9569-538787C73279}"/>
          </ac:spMkLst>
        </pc:spChg>
        <pc:spChg chg="add mod">
          <ac:chgData name="Nathan Morrison" userId="a8088875ec538e5b" providerId="LiveId" clId="{75C939C6-75F4-4FD4-B274-DD374E1B8435}" dt="2021-04-01T21:09:43.148" v="5163" actId="20577"/>
          <ac:spMkLst>
            <pc:docMk/>
            <pc:sldMk cId="1431627525" sldId="713"/>
            <ac:spMk id="9" creationId="{22963808-9410-425B-A433-9E57295E3516}"/>
          </ac:spMkLst>
        </pc:spChg>
        <pc:spChg chg="add mod">
          <ac:chgData name="Nathan Morrison" userId="a8088875ec538e5b" providerId="LiveId" clId="{75C939C6-75F4-4FD4-B274-DD374E1B8435}" dt="2021-04-01T22:26:01.123" v="6487" actId="17032"/>
          <ac:spMkLst>
            <pc:docMk/>
            <pc:sldMk cId="1431627525" sldId="713"/>
            <ac:spMk id="10" creationId="{511F1161-04B7-4F0A-ABE1-6B18C99C1BD9}"/>
          </ac:spMkLst>
        </pc:spChg>
        <pc:spChg chg="add mod">
          <ac:chgData name="Nathan Morrison" userId="a8088875ec538e5b" providerId="LiveId" clId="{75C939C6-75F4-4FD4-B274-DD374E1B8435}" dt="2021-04-01T22:06:29.562" v="5538" actId="20577"/>
          <ac:spMkLst>
            <pc:docMk/>
            <pc:sldMk cId="1431627525" sldId="713"/>
            <ac:spMk id="11" creationId="{740DA62B-8C97-4F0A-A0C7-05E605520890}"/>
          </ac:spMkLst>
        </pc:spChg>
        <pc:picChg chg="add mod">
          <ac:chgData name="Nathan Morrison" userId="a8088875ec538e5b" providerId="LiveId" clId="{75C939C6-75F4-4FD4-B274-DD374E1B8435}" dt="2021-04-01T21:09:10.841" v="5144" actId="14826"/>
          <ac:picMkLst>
            <pc:docMk/>
            <pc:sldMk cId="1431627525" sldId="713"/>
            <ac:picMk id="5" creationId="{397097B4-3B12-4468-8100-98BE54F39111}"/>
          </ac:picMkLst>
        </pc:picChg>
      </pc:sldChg>
      <pc:sldChg chg="new del">
        <pc:chgData name="Nathan Morrison" userId="a8088875ec538e5b" providerId="LiveId" clId="{75C939C6-75F4-4FD4-B274-DD374E1B8435}" dt="2021-04-01T22:06:52.993" v="5541" actId="47"/>
        <pc:sldMkLst>
          <pc:docMk/>
          <pc:sldMk cId="876278729" sldId="714"/>
        </pc:sldMkLst>
      </pc:sldChg>
      <pc:sldChg chg="modSp add mod modAnim modNotesTx">
        <pc:chgData name="Nathan Morrison" userId="a8088875ec538e5b" providerId="LiveId" clId="{75C939C6-75F4-4FD4-B274-DD374E1B8435}" dt="2021-04-02T20:34:52.227" v="6891" actId="404"/>
        <pc:sldMkLst>
          <pc:docMk/>
          <pc:sldMk cId="1119238186" sldId="715"/>
        </pc:sldMkLst>
        <pc:spChg chg="mod">
          <ac:chgData name="Nathan Morrison" userId="a8088875ec538e5b" providerId="LiveId" clId="{75C939C6-75F4-4FD4-B274-DD374E1B8435}" dt="2021-04-01T22:26:22.851" v="6489" actId="207"/>
          <ac:spMkLst>
            <pc:docMk/>
            <pc:sldMk cId="1119238186" sldId="715"/>
            <ac:spMk id="10" creationId="{511F1161-04B7-4F0A-ABE1-6B18C99C1BD9}"/>
          </ac:spMkLst>
        </pc:spChg>
        <pc:spChg chg="mod">
          <ac:chgData name="Nathan Morrison" userId="a8088875ec538e5b" providerId="LiveId" clId="{75C939C6-75F4-4FD4-B274-DD374E1B8435}" dt="2021-04-01T22:26:30.400" v="6491" actId="20577"/>
          <ac:spMkLst>
            <pc:docMk/>
            <pc:sldMk cId="1119238186" sldId="715"/>
            <ac:spMk id="11" creationId="{740DA62B-8C97-4F0A-A0C7-05E605520890}"/>
          </ac:spMkLst>
        </pc:spChg>
      </pc:sldChg>
      <pc:sldChg chg="addSp delSp modSp new mod modTransition setBg modAnim">
        <pc:chgData name="Nathan Morrison" userId="a8088875ec538e5b" providerId="LiveId" clId="{75C939C6-75F4-4FD4-B274-DD374E1B8435}" dt="2021-04-01T22:34:13.811" v="6677" actId="20577"/>
        <pc:sldMkLst>
          <pc:docMk/>
          <pc:sldMk cId="429255029" sldId="716"/>
        </pc:sldMkLst>
        <pc:spChg chg="mod">
          <ac:chgData name="Nathan Morrison" userId="a8088875ec538e5b" providerId="LiveId" clId="{75C939C6-75F4-4FD4-B274-DD374E1B8435}" dt="2021-04-01T22:29:09.731" v="6514" actId="1076"/>
          <ac:spMkLst>
            <pc:docMk/>
            <pc:sldMk cId="429255029" sldId="716"/>
            <ac:spMk id="2" creationId="{BDE23090-5AB2-4BA5-935E-912F35579B91}"/>
          </ac:spMkLst>
        </pc:spChg>
        <pc:spChg chg="del">
          <ac:chgData name="Nathan Morrison" userId="a8088875ec538e5b" providerId="LiveId" clId="{75C939C6-75F4-4FD4-B274-DD374E1B8435}" dt="2021-04-01T22:28:57.760" v="6511" actId="26606"/>
          <ac:spMkLst>
            <pc:docMk/>
            <pc:sldMk cId="429255029" sldId="716"/>
            <ac:spMk id="3" creationId="{2025D6E6-4772-48D2-B1C2-577C4B08844B}"/>
          </ac:spMkLst>
        </pc:spChg>
        <pc:spChg chg="mod">
          <ac:chgData name="Nathan Morrison" userId="a8088875ec538e5b" providerId="LiveId" clId="{75C939C6-75F4-4FD4-B274-DD374E1B8435}" dt="2021-04-01T22:29:03.763" v="6512" actId="1076"/>
          <ac:spMkLst>
            <pc:docMk/>
            <pc:sldMk cId="429255029" sldId="716"/>
            <ac:spMk id="4" creationId="{DF98FC2F-5C62-4389-B8F9-BBBF392F2242}"/>
          </ac:spMkLst>
        </pc:spChg>
        <pc:spChg chg="add mod">
          <ac:chgData name="Nathan Morrison" userId="a8088875ec538e5b" providerId="LiveId" clId="{75C939C6-75F4-4FD4-B274-DD374E1B8435}" dt="2021-04-01T22:34:13.811" v="6677" actId="20577"/>
          <ac:spMkLst>
            <pc:docMk/>
            <pc:sldMk cId="429255029" sldId="716"/>
            <ac:spMk id="8" creationId="{F1501C99-6838-48AC-B187-754E2396FF60}"/>
          </ac:spMkLst>
        </pc:spChg>
        <pc:spChg chg="add">
          <ac:chgData name="Nathan Morrison" userId="a8088875ec538e5b" providerId="LiveId" clId="{75C939C6-75F4-4FD4-B274-DD374E1B8435}" dt="2021-04-01T22:28:57.760" v="6511" actId="26606"/>
          <ac:spMkLst>
            <pc:docMk/>
            <pc:sldMk cId="429255029" sldId="716"/>
            <ac:spMk id="10" creationId="{BD1CAB03-F6A4-4736-85F6-261056424D9D}"/>
          </ac:spMkLst>
        </pc:spChg>
        <pc:spChg chg="add">
          <ac:chgData name="Nathan Morrison" userId="a8088875ec538e5b" providerId="LiveId" clId="{75C939C6-75F4-4FD4-B274-DD374E1B8435}" dt="2021-04-01T22:28:57.760" v="6511" actId="26606"/>
          <ac:spMkLst>
            <pc:docMk/>
            <pc:sldMk cId="429255029" sldId="716"/>
            <ac:spMk id="12" creationId="{3E2321B3-5D47-422E-8DD6-192DA485FF63}"/>
          </ac:spMkLst>
        </pc:spChg>
        <pc:picChg chg="add mod ord">
          <ac:chgData name="Nathan Morrison" userId="a8088875ec538e5b" providerId="LiveId" clId="{75C939C6-75F4-4FD4-B274-DD374E1B8435}" dt="2021-04-01T22:28:57.760" v="6511" actId="26606"/>
          <ac:picMkLst>
            <pc:docMk/>
            <pc:sldMk cId="429255029" sldId="716"/>
            <ac:picMk id="5" creationId="{0353C75A-B223-4E26-9038-7962522A8040}"/>
          </ac:picMkLst>
        </pc:picChg>
      </pc:sldChg>
      <pc:sldChg chg="new del">
        <pc:chgData name="Nathan Morrison" userId="a8088875ec538e5b" providerId="LiveId" clId="{75C939C6-75F4-4FD4-B274-DD374E1B8435}" dt="2021-04-02T23:34:36.319" v="6900" actId="47"/>
        <pc:sldMkLst>
          <pc:docMk/>
          <pc:sldMk cId="3966730762" sldId="717"/>
        </pc:sldMkLst>
      </pc:sldChg>
      <pc:sldChg chg="modSp add del modNotesTx">
        <pc:chgData name="Nathan Morrison" userId="a8088875ec538e5b" providerId="LiveId" clId="{75C939C6-75F4-4FD4-B274-DD374E1B8435}" dt="2021-04-02T23:36:46.593" v="6906" actId="47"/>
        <pc:sldMkLst>
          <pc:docMk/>
          <pc:sldMk cId="79934669" sldId="718"/>
        </pc:sldMkLst>
        <pc:picChg chg="mod">
          <ac:chgData name="Nathan Morrison" userId="a8088875ec538e5b" providerId="LiveId" clId="{75C939C6-75F4-4FD4-B274-DD374E1B8435}" dt="2021-04-02T23:35:17.193" v="6905" actId="1076"/>
          <ac:picMkLst>
            <pc:docMk/>
            <pc:sldMk cId="79934669" sldId="718"/>
            <ac:picMk id="6" creationId="{E6242AC4-6CBF-4C2A-96F3-53CA85853694}"/>
          </ac:picMkLst>
        </pc:picChg>
      </pc:sldChg>
      <pc:sldMasterChg chg="del delSldLayout">
        <pc:chgData name="Nathan Morrison" userId="a8088875ec538e5b" providerId="LiveId" clId="{75C939C6-75F4-4FD4-B274-DD374E1B8435}" dt="2021-04-01T22:25:22.428" v="6483" actId="47"/>
        <pc:sldMasterMkLst>
          <pc:docMk/>
          <pc:sldMasterMk cId="3317088879" sldId="2147483720"/>
        </pc:sldMasterMkLst>
        <pc:sldLayoutChg chg="del">
          <pc:chgData name="Nathan Morrison" userId="a8088875ec538e5b" providerId="LiveId" clId="{75C939C6-75F4-4FD4-B274-DD374E1B8435}" dt="2021-04-01T22:25:22.428" v="6483" actId="47"/>
          <pc:sldLayoutMkLst>
            <pc:docMk/>
            <pc:sldMasterMk cId="3317088879" sldId="2147483720"/>
            <pc:sldLayoutMk cId="276291750" sldId="2147483721"/>
          </pc:sldLayoutMkLst>
        </pc:sldLayoutChg>
        <pc:sldLayoutChg chg="del">
          <pc:chgData name="Nathan Morrison" userId="a8088875ec538e5b" providerId="LiveId" clId="{75C939C6-75F4-4FD4-B274-DD374E1B8435}" dt="2021-04-01T22:25:22.428" v="6483" actId="47"/>
          <pc:sldLayoutMkLst>
            <pc:docMk/>
            <pc:sldMasterMk cId="3317088879" sldId="2147483720"/>
            <pc:sldLayoutMk cId="3951860136" sldId="2147483722"/>
          </pc:sldLayoutMkLst>
        </pc:sldLayoutChg>
        <pc:sldLayoutChg chg="del">
          <pc:chgData name="Nathan Morrison" userId="a8088875ec538e5b" providerId="LiveId" clId="{75C939C6-75F4-4FD4-B274-DD374E1B8435}" dt="2021-04-01T22:25:22.428" v="6483" actId="47"/>
          <pc:sldLayoutMkLst>
            <pc:docMk/>
            <pc:sldMasterMk cId="3317088879" sldId="2147483720"/>
            <pc:sldLayoutMk cId="268457418" sldId="2147483723"/>
          </pc:sldLayoutMkLst>
        </pc:sldLayoutChg>
        <pc:sldLayoutChg chg="del">
          <pc:chgData name="Nathan Morrison" userId="a8088875ec538e5b" providerId="LiveId" clId="{75C939C6-75F4-4FD4-B274-DD374E1B8435}" dt="2021-04-01T22:25:22.428" v="6483" actId="47"/>
          <pc:sldLayoutMkLst>
            <pc:docMk/>
            <pc:sldMasterMk cId="3317088879" sldId="2147483720"/>
            <pc:sldLayoutMk cId="3307912399" sldId="2147483724"/>
          </pc:sldLayoutMkLst>
        </pc:sldLayoutChg>
        <pc:sldLayoutChg chg="del">
          <pc:chgData name="Nathan Morrison" userId="a8088875ec538e5b" providerId="LiveId" clId="{75C939C6-75F4-4FD4-B274-DD374E1B8435}" dt="2021-04-01T22:25:22.428" v="6483" actId="47"/>
          <pc:sldLayoutMkLst>
            <pc:docMk/>
            <pc:sldMasterMk cId="3317088879" sldId="2147483720"/>
            <pc:sldLayoutMk cId="3096910489" sldId="2147483725"/>
          </pc:sldLayoutMkLst>
        </pc:sldLayoutChg>
        <pc:sldLayoutChg chg="del">
          <pc:chgData name="Nathan Morrison" userId="a8088875ec538e5b" providerId="LiveId" clId="{75C939C6-75F4-4FD4-B274-DD374E1B8435}" dt="2021-04-01T22:25:22.428" v="6483" actId="47"/>
          <pc:sldLayoutMkLst>
            <pc:docMk/>
            <pc:sldMasterMk cId="3317088879" sldId="2147483720"/>
            <pc:sldLayoutMk cId="2113233481" sldId="2147483726"/>
          </pc:sldLayoutMkLst>
        </pc:sldLayoutChg>
        <pc:sldLayoutChg chg="del">
          <pc:chgData name="Nathan Morrison" userId="a8088875ec538e5b" providerId="LiveId" clId="{75C939C6-75F4-4FD4-B274-DD374E1B8435}" dt="2021-04-01T22:25:22.428" v="6483" actId="47"/>
          <pc:sldLayoutMkLst>
            <pc:docMk/>
            <pc:sldMasterMk cId="3317088879" sldId="2147483720"/>
            <pc:sldLayoutMk cId="716716674" sldId="2147483727"/>
          </pc:sldLayoutMkLst>
        </pc:sldLayoutChg>
        <pc:sldLayoutChg chg="del">
          <pc:chgData name="Nathan Morrison" userId="a8088875ec538e5b" providerId="LiveId" clId="{75C939C6-75F4-4FD4-B274-DD374E1B8435}" dt="2021-04-01T22:25:22.428" v="6483" actId="47"/>
          <pc:sldLayoutMkLst>
            <pc:docMk/>
            <pc:sldMasterMk cId="3317088879" sldId="2147483720"/>
            <pc:sldLayoutMk cId="283798853" sldId="2147483728"/>
          </pc:sldLayoutMkLst>
        </pc:sldLayoutChg>
        <pc:sldLayoutChg chg="del">
          <pc:chgData name="Nathan Morrison" userId="a8088875ec538e5b" providerId="LiveId" clId="{75C939C6-75F4-4FD4-B274-DD374E1B8435}" dt="2021-04-01T22:25:22.428" v="6483" actId="47"/>
          <pc:sldLayoutMkLst>
            <pc:docMk/>
            <pc:sldMasterMk cId="3317088879" sldId="2147483720"/>
            <pc:sldLayoutMk cId="3442427704" sldId="2147483729"/>
          </pc:sldLayoutMkLst>
        </pc:sldLayoutChg>
        <pc:sldLayoutChg chg="del">
          <pc:chgData name="Nathan Morrison" userId="a8088875ec538e5b" providerId="LiveId" clId="{75C939C6-75F4-4FD4-B274-DD374E1B8435}" dt="2021-04-01T22:25:22.428" v="6483" actId="47"/>
          <pc:sldLayoutMkLst>
            <pc:docMk/>
            <pc:sldMasterMk cId="3317088879" sldId="2147483720"/>
            <pc:sldLayoutMk cId="3451671189" sldId="2147483730"/>
          </pc:sldLayoutMkLst>
        </pc:sldLayoutChg>
        <pc:sldLayoutChg chg="del">
          <pc:chgData name="Nathan Morrison" userId="a8088875ec538e5b" providerId="LiveId" clId="{75C939C6-75F4-4FD4-B274-DD374E1B8435}" dt="2021-04-01T22:25:22.428" v="6483" actId="47"/>
          <pc:sldLayoutMkLst>
            <pc:docMk/>
            <pc:sldMasterMk cId="3317088879" sldId="2147483720"/>
            <pc:sldLayoutMk cId="3313311845" sldId="2147483731"/>
          </pc:sldLayoutMkLst>
        </pc:sldLayoutChg>
        <pc:sldLayoutChg chg="del">
          <pc:chgData name="Nathan Morrison" userId="a8088875ec538e5b" providerId="LiveId" clId="{75C939C6-75F4-4FD4-B274-DD374E1B8435}" dt="2021-04-01T22:25:22.428" v="6483" actId="47"/>
          <pc:sldLayoutMkLst>
            <pc:docMk/>
            <pc:sldMasterMk cId="3317088879" sldId="2147483720"/>
            <pc:sldLayoutMk cId="2196593666" sldId="2147483732"/>
          </pc:sldLayoutMkLst>
        </pc:sldLayoutChg>
        <pc:sldLayoutChg chg="del">
          <pc:chgData name="Nathan Morrison" userId="a8088875ec538e5b" providerId="LiveId" clId="{75C939C6-75F4-4FD4-B274-DD374E1B8435}" dt="2021-04-01T22:25:22.428" v="6483" actId="47"/>
          <pc:sldLayoutMkLst>
            <pc:docMk/>
            <pc:sldMasterMk cId="3317088879" sldId="2147483720"/>
            <pc:sldLayoutMk cId="92303776" sldId="2147483733"/>
          </pc:sldLayoutMkLst>
        </pc:sldLayoutChg>
        <pc:sldLayoutChg chg="del">
          <pc:chgData name="Nathan Morrison" userId="a8088875ec538e5b" providerId="LiveId" clId="{75C939C6-75F4-4FD4-B274-DD374E1B8435}" dt="2021-04-01T22:25:22.428" v="6483" actId="47"/>
          <pc:sldLayoutMkLst>
            <pc:docMk/>
            <pc:sldMasterMk cId="3317088879" sldId="2147483720"/>
            <pc:sldLayoutMk cId="4100797835" sldId="2147483734"/>
          </pc:sldLayoutMkLst>
        </pc:sldLayoutChg>
        <pc:sldLayoutChg chg="del">
          <pc:chgData name="Nathan Morrison" userId="a8088875ec538e5b" providerId="LiveId" clId="{75C939C6-75F4-4FD4-B274-DD374E1B8435}" dt="2021-04-01T22:25:22.428" v="6483" actId="47"/>
          <pc:sldLayoutMkLst>
            <pc:docMk/>
            <pc:sldMasterMk cId="3317088879" sldId="2147483720"/>
            <pc:sldLayoutMk cId="3089304860" sldId="2147483735"/>
          </pc:sldLayoutMkLst>
        </pc:sldLayoutChg>
        <pc:sldLayoutChg chg="del">
          <pc:chgData name="Nathan Morrison" userId="a8088875ec538e5b" providerId="LiveId" clId="{75C939C6-75F4-4FD4-B274-DD374E1B8435}" dt="2021-04-01T22:25:22.428" v="6483" actId="47"/>
          <pc:sldLayoutMkLst>
            <pc:docMk/>
            <pc:sldMasterMk cId="3317088879" sldId="2147483720"/>
            <pc:sldLayoutMk cId="1464131414" sldId="2147483736"/>
          </pc:sldLayoutMkLst>
        </pc:sldLayoutChg>
        <pc:sldLayoutChg chg="del">
          <pc:chgData name="Nathan Morrison" userId="a8088875ec538e5b" providerId="LiveId" clId="{75C939C6-75F4-4FD4-B274-DD374E1B8435}" dt="2021-04-01T22:25:22.428" v="6483" actId="47"/>
          <pc:sldLayoutMkLst>
            <pc:docMk/>
            <pc:sldMasterMk cId="3317088879" sldId="2147483720"/>
            <pc:sldLayoutMk cId="3132210249" sldId="2147483737"/>
          </pc:sldLayoutMkLst>
        </pc:sldLayoutChg>
      </pc:sldMasterChg>
      <pc:sldMasterChg chg="del delSldLayout">
        <pc:chgData name="Nathan Morrison" userId="a8088875ec538e5b" providerId="LiveId" clId="{75C939C6-75F4-4FD4-B274-DD374E1B8435}" dt="2021-04-01T20:36:44.617" v="4947" actId="47"/>
        <pc:sldMasterMkLst>
          <pc:docMk/>
          <pc:sldMasterMk cId="140917960" sldId="2147483738"/>
        </pc:sldMasterMkLst>
        <pc:sldLayoutChg chg="del">
          <pc:chgData name="Nathan Morrison" userId="a8088875ec538e5b" providerId="LiveId" clId="{75C939C6-75F4-4FD4-B274-DD374E1B8435}" dt="2021-04-01T20:36:44.617" v="4947" actId="47"/>
          <pc:sldLayoutMkLst>
            <pc:docMk/>
            <pc:sldMasterMk cId="140917960" sldId="2147483738"/>
            <pc:sldLayoutMk cId="3180670464" sldId="2147483739"/>
          </pc:sldLayoutMkLst>
        </pc:sldLayoutChg>
        <pc:sldLayoutChg chg="del">
          <pc:chgData name="Nathan Morrison" userId="a8088875ec538e5b" providerId="LiveId" clId="{75C939C6-75F4-4FD4-B274-DD374E1B8435}" dt="2021-04-01T20:36:44.617" v="4947" actId="47"/>
          <pc:sldLayoutMkLst>
            <pc:docMk/>
            <pc:sldMasterMk cId="140917960" sldId="2147483738"/>
            <pc:sldLayoutMk cId="4081618930" sldId="2147483740"/>
          </pc:sldLayoutMkLst>
        </pc:sldLayoutChg>
        <pc:sldLayoutChg chg="del">
          <pc:chgData name="Nathan Morrison" userId="a8088875ec538e5b" providerId="LiveId" clId="{75C939C6-75F4-4FD4-B274-DD374E1B8435}" dt="2021-04-01T20:36:44.617" v="4947" actId="47"/>
          <pc:sldLayoutMkLst>
            <pc:docMk/>
            <pc:sldMasterMk cId="140917960" sldId="2147483738"/>
            <pc:sldLayoutMk cId="67435630" sldId="2147483741"/>
          </pc:sldLayoutMkLst>
        </pc:sldLayoutChg>
        <pc:sldLayoutChg chg="del">
          <pc:chgData name="Nathan Morrison" userId="a8088875ec538e5b" providerId="LiveId" clId="{75C939C6-75F4-4FD4-B274-DD374E1B8435}" dt="2021-04-01T20:36:44.617" v="4947" actId="47"/>
          <pc:sldLayoutMkLst>
            <pc:docMk/>
            <pc:sldMasterMk cId="140917960" sldId="2147483738"/>
            <pc:sldLayoutMk cId="3363162739" sldId="2147483742"/>
          </pc:sldLayoutMkLst>
        </pc:sldLayoutChg>
        <pc:sldLayoutChg chg="del">
          <pc:chgData name="Nathan Morrison" userId="a8088875ec538e5b" providerId="LiveId" clId="{75C939C6-75F4-4FD4-B274-DD374E1B8435}" dt="2021-04-01T20:36:44.617" v="4947" actId="47"/>
          <pc:sldLayoutMkLst>
            <pc:docMk/>
            <pc:sldMasterMk cId="140917960" sldId="2147483738"/>
            <pc:sldLayoutMk cId="2787728362" sldId="2147483743"/>
          </pc:sldLayoutMkLst>
        </pc:sldLayoutChg>
        <pc:sldLayoutChg chg="del">
          <pc:chgData name="Nathan Morrison" userId="a8088875ec538e5b" providerId="LiveId" clId="{75C939C6-75F4-4FD4-B274-DD374E1B8435}" dt="2021-04-01T20:36:44.617" v="4947" actId="47"/>
          <pc:sldLayoutMkLst>
            <pc:docMk/>
            <pc:sldMasterMk cId="140917960" sldId="2147483738"/>
            <pc:sldLayoutMk cId="728116571" sldId="2147483744"/>
          </pc:sldLayoutMkLst>
        </pc:sldLayoutChg>
        <pc:sldLayoutChg chg="del">
          <pc:chgData name="Nathan Morrison" userId="a8088875ec538e5b" providerId="LiveId" clId="{75C939C6-75F4-4FD4-B274-DD374E1B8435}" dt="2021-04-01T20:36:44.617" v="4947" actId="47"/>
          <pc:sldLayoutMkLst>
            <pc:docMk/>
            <pc:sldMasterMk cId="140917960" sldId="2147483738"/>
            <pc:sldLayoutMk cId="2402823065" sldId="2147483745"/>
          </pc:sldLayoutMkLst>
        </pc:sldLayoutChg>
        <pc:sldLayoutChg chg="del">
          <pc:chgData name="Nathan Morrison" userId="a8088875ec538e5b" providerId="LiveId" clId="{75C939C6-75F4-4FD4-B274-DD374E1B8435}" dt="2021-04-01T20:36:44.617" v="4947" actId="47"/>
          <pc:sldLayoutMkLst>
            <pc:docMk/>
            <pc:sldMasterMk cId="140917960" sldId="2147483738"/>
            <pc:sldLayoutMk cId="887323140" sldId="2147483746"/>
          </pc:sldLayoutMkLst>
        </pc:sldLayoutChg>
        <pc:sldLayoutChg chg="del">
          <pc:chgData name="Nathan Morrison" userId="a8088875ec538e5b" providerId="LiveId" clId="{75C939C6-75F4-4FD4-B274-DD374E1B8435}" dt="2021-04-01T20:36:44.617" v="4947" actId="47"/>
          <pc:sldLayoutMkLst>
            <pc:docMk/>
            <pc:sldMasterMk cId="140917960" sldId="2147483738"/>
            <pc:sldLayoutMk cId="3914270499" sldId="2147483747"/>
          </pc:sldLayoutMkLst>
        </pc:sldLayoutChg>
        <pc:sldLayoutChg chg="del">
          <pc:chgData name="Nathan Morrison" userId="a8088875ec538e5b" providerId="LiveId" clId="{75C939C6-75F4-4FD4-B274-DD374E1B8435}" dt="2021-04-01T20:36:44.617" v="4947" actId="47"/>
          <pc:sldLayoutMkLst>
            <pc:docMk/>
            <pc:sldMasterMk cId="140917960" sldId="2147483738"/>
            <pc:sldLayoutMk cId="192692791" sldId="2147483748"/>
          </pc:sldLayoutMkLst>
        </pc:sldLayoutChg>
        <pc:sldLayoutChg chg="del">
          <pc:chgData name="Nathan Morrison" userId="a8088875ec538e5b" providerId="LiveId" clId="{75C939C6-75F4-4FD4-B274-DD374E1B8435}" dt="2021-04-01T20:36:44.617" v="4947" actId="47"/>
          <pc:sldLayoutMkLst>
            <pc:docMk/>
            <pc:sldMasterMk cId="140917960" sldId="2147483738"/>
            <pc:sldLayoutMk cId="3859159306" sldId="2147483749"/>
          </pc:sldLayoutMkLst>
        </pc:sldLayoutChg>
        <pc:sldLayoutChg chg="del">
          <pc:chgData name="Nathan Morrison" userId="a8088875ec538e5b" providerId="LiveId" clId="{75C939C6-75F4-4FD4-B274-DD374E1B8435}" dt="2021-04-01T20:36:44.617" v="4947" actId="47"/>
          <pc:sldLayoutMkLst>
            <pc:docMk/>
            <pc:sldMasterMk cId="140917960" sldId="2147483738"/>
            <pc:sldLayoutMk cId="1705367929" sldId="2147483750"/>
          </pc:sldLayoutMkLst>
        </pc:sldLayoutChg>
        <pc:sldLayoutChg chg="del">
          <pc:chgData name="Nathan Morrison" userId="a8088875ec538e5b" providerId="LiveId" clId="{75C939C6-75F4-4FD4-B274-DD374E1B8435}" dt="2021-04-01T20:36:44.617" v="4947" actId="47"/>
          <pc:sldLayoutMkLst>
            <pc:docMk/>
            <pc:sldMasterMk cId="140917960" sldId="2147483738"/>
            <pc:sldLayoutMk cId="3127712567" sldId="2147483751"/>
          </pc:sldLayoutMkLst>
        </pc:sldLayoutChg>
        <pc:sldLayoutChg chg="del">
          <pc:chgData name="Nathan Morrison" userId="a8088875ec538e5b" providerId="LiveId" clId="{75C939C6-75F4-4FD4-B274-DD374E1B8435}" dt="2021-04-01T20:36:44.617" v="4947" actId="47"/>
          <pc:sldLayoutMkLst>
            <pc:docMk/>
            <pc:sldMasterMk cId="140917960" sldId="2147483738"/>
            <pc:sldLayoutMk cId="2763156686" sldId="2147483752"/>
          </pc:sldLayoutMkLst>
        </pc:sldLayoutChg>
        <pc:sldLayoutChg chg="del">
          <pc:chgData name="Nathan Morrison" userId="a8088875ec538e5b" providerId="LiveId" clId="{75C939C6-75F4-4FD4-B274-DD374E1B8435}" dt="2021-04-01T20:36:44.617" v="4947" actId="47"/>
          <pc:sldLayoutMkLst>
            <pc:docMk/>
            <pc:sldMasterMk cId="140917960" sldId="2147483738"/>
            <pc:sldLayoutMk cId="4222582648" sldId="2147483753"/>
          </pc:sldLayoutMkLst>
        </pc:sldLayoutChg>
        <pc:sldLayoutChg chg="del">
          <pc:chgData name="Nathan Morrison" userId="a8088875ec538e5b" providerId="LiveId" clId="{75C939C6-75F4-4FD4-B274-DD374E1B8435}" dt="2021-04-01T20:36:44.617" v="4947" actId="47"/>
          <pc:sldLayoutMkLst>
            <pc:docMk/>
            <pc:sldMasterMk cId="140917960" sldId="2147483738"/>
            <pc:sldLayoutMk cId="1069221594" sldId="2147483754"/>
          </pc:sldLayoutMkLst>
        </pc:sldLayoutChg>
        <pc:sldLayoutChg chg="del">
          <pc:chgData name="Nathan Morrison" userId="a8088875ec538e5b" providerId="LiveId" clId="{75C939C6-75F4-4FD4-B274-DD374E1B8435}" dt="2021-04-01T20:36:44.617" v="4947" actId="47"/>
          <pc:sldLayoutMkLst>
            <pc:docMk/>
            <pc:sldMasterMk cId="140917960" sldId="2147483738"/>
            <pc:sldLayoutMk cId="2477670482" sldId="2147483755"/>
          </pc:sldLayoutMkLst>
        </pc:sldLayoutChg>
      </pc:sldMasterChg>
    </pc:docChg>
  </pc:docChgLst>
  <pc:docChgLst>
    <pc:chgData name="Nathan Morrison" userId="a8088875ec538e5b" providerId="LiveId" clId="{6633860D-5147-44C7-91B2-D1BE98E9F61C}"/>
    <pc:docChg chg="undo custSel addSld delSld modSld">
      <pc:chgData name="Nathan Morrison" userId="a8088875ec538e5b" providerId="LiveId" clId="{6633860D-5147-44C7-91B2-D1BE98E9F61C}" dt="2021-03-25T20:04:52.210" v="1736"/>
      <pc:docMkLst>
        <pc:docMk/>
      </pc:docMkLst>
      <pc:sldChg chg="addSp delSp modSp add del mod modNotesTx">
        <pc:chgData name="Nathan Morrison" userId="a8088875ec538e5b" providerId="LiveId" clId="{6633860D-5147-44C7-91B2-D1BE98E9F61C}" dt="2021-03-25T19:48:16.581" v="1048" actId="47"/>
        <pc:sldMkLst>
          <pc:docMk/>
          <pc:sldMk cId="0" sldId="258"/>
        </pc:sldMkLst>
        <pc:spChg chg="del">
          <ac:chgData name="Nathan Morrison" userId="a8088875ec538e5b" providerId="LiveId" clId="{6633860D-5147-44C7-91B2-D1BE98E9F61C}" dt="2021-03-24T20:55:31.573" v="349" actId="21"/>
          <ac:spMkLst>
            <pc:docMk/>
            <pc:sldMk cId="0" sldId="258"/>
            <ac:spMk id="3" creationId="{4D066727-5A74-44F0-8775-95D255405057}"/>
          </ac:spMkLst>
        </pc:spChg>
        <pc:spChg chg="mod ord">
          <ac:chgData name="Nathan Morrison" userId="a8088875ec538e5b" providerId="LiveId" clId="{6633860D-5147-44C7-91B2-D1BE98E9F61C}" dt="2021-03-24T20:54:31.506" v="340" actId="167"/>
          <ac:spMkLst>
            <pc:docMk/>
            <pc:sldMk cId="0" sldId="258"/>
            <ac:spMk id="4" creationId="{00000000-0000-0000-0000-000000000000}"/>
          </ac:spMkLst>
        </pc:spChg>
        <pc:spChg chg="mod ord">
          <ac:chgData name="Nathan Morrison" userId="a8088875ec538e5b" providerId="LiveId" clId="{6633860D-5147-44C7-91B2-D1BE98E9F61C}" dt="2021-03-25T19:45:53.482" v="1021" actId="166"/>
          <ac:spMkLst>
            <pc:docMk/>
            <pc:sldMk cId="0" sldId="258"/>
            <ac:spMk id="5" creationId="{C9C61A5E-2692-45FF-BAA5-C8C6A3936193}"/>
          </ac:spMkLst>
        </pc:spChg>
        <pc:picChg chg="del mod">
          <ac:chgData name="Nathan Morrison" userId="a8088875ec538e5b" providerId="LiveId" clId="{6633860D-5147-44C7-91B2-D1BE98E9F61C}" dt="2021-03-25T19:44:19.082" v="991" actId="21"/>
          <ac:picMkLst>
            <pc:docMk/>
            <pc:sldMk cId="0" sldId="258"/>
            <ac:picMk id="2" creationId="{00000000-0000-0000-0000-000000000000}"/>
          </ac:picMkLst>
        </pc:picChg>
        <pc:picChg chg="add mod">
          <ac:chgData name="Nathan Morrison" userId="a8088875ec538e5b" providerId="LiveId" clId="{6633860D-5147-44C7-91B2-D1BE98E9F61C}" dt="2021-03-25T19:46:05.502" v="1023" actId="1076"/>
          <ac:picMkLst>
            <pc:docMk/>
            <pc:sldMk cId="0" sldId="258"/>
            <ac:picMk id="6" creationId="{E17BE47F-EC00-417A-9716-699C8F53C2F9}"/>
          </ac:picMkLst>
        </pc:picChg>
      </pc:sldChg>
      <pc:sldChg chg="del">
        <pc:chgData name="Nathan Morrison" userId="a8088875ec538e5b" providerId="LiveId" clId="{6633860D-5147-44C7-91B2-D1BE98E9F61C}" dt="2021-03-25T19:49:23.048" v="1053" actId="47"/>
        <pc:sldMkLst>
          <pc:docMk/>
          <pc:sldMk cId="3344107537" sldId="275"/>
        </pc:sldMkLst>
      </pc:sldChg>
      <pc:sldChg chg="addSp delSp modSp add mod modTransition addAnim delAnim modAnim modNotesTx">
        <pc:chgData name="Nathan Morrison" userId="a8088875ec538e5b" providerId="LiveId" clId="{6633860D-5147-44C7-91B2-D1BE98E9F61C}" dt="2021-03-25T20:03:50.193" v="1735"/>
        <pc:sldMkLst>
          <pc:docMk/>
          <pc:sldMk cId="3033510275" sldId="582"/>
        </pc:sldMkLst>
        <pc:spChg chg="add mod">
          <ac:chgData name="Nathan Morrison" userId="a8088875ec538e5b" providerId="LiveId" clId="{6633860D-5147-44C7-91B2-D1BE98E9F61C}" dt="2021-03-25T19:34:44.940" v="759" actId="20577"/>
          <ac:spMkLst>
            <pc:docMk/>
            <pc:sldMk cId="3033510275" sldId="582"/>
            <ac:spMk id="10" creationId="{403A2C64-D719-4139-8F57-4824A5CC8C69}"/>
          </ac:spMkLst>
        </pc:spChg>
        <pc:spChg chg="mod">
          <ac:chgData name="Nathan Morrison" userId="a8088875ec538e5b" providerId="LiveId" clId="{6633860D-5147-44C7-91B2-D1BE98E9F61C}" dt="2021-03-25T19:34:10.259" v="744" actId="1076"/>
          <ac:spMkLst>
            <pc:docMk/>
            <pc:sldMk cId="3033510275" sldId="582"/>
            <ac:spMk id="12" creationId="{B08F3139-8271-4DDD-B46B-905ACF5ADF9B}"/>
          </ac:spMkLst>
        </pc:spChg>
        <pc:spChg chg="add del">
          <ac:chgData name="Nathan Morrison" userId="a8088875ec538e5b" providerId="LiveId" clId="{6633860D-5147-44C7-91B2-D1BE98E9F61C}" dt="2021-03-25T19:36:37.789" v="774" actId="22"/>
          <ac:spMkLst>
            <pc:docMk/>
            <pc:sldMk cId="3033510275" sldId="582"/>
            <ac:spMk id="14" creationId="{964B3124-99EB-49EC-89AF-D7D85FF6A0D4}"/>
          </ac:spMkLst>
        </pc:spChg>
        <pc:spChg chg="mod">
          <ac:chgData name="Nathan Morrison" userId="a8088875ec538e5b" providerId="LiveId" clId="{6633860D-5147-44C7-91B2-D1BE98E9F61C}" dt="2021-03-25T19:35:35.281" v="765" actId="14100"/>
          <ac:spMkLst>
            <pc:docMk/>
            <pc:sldMk cId="3033510275" sldId="582"/>
            <ac:spMk id="164866" creationId="{00000000-0000-0000-0000-000000000000}"/>
          </ac:spMkLst>
        </pc:spChg>
        <pc:picChg chg="del">
          <ac:chgData name="Nathan Morrison" userId="a8088875ec538e5b" providerId="LiveId" clId="{6633860D-5147-44C7-91B2-D1BE98E9F61C}" dt="2021-03-25T19:33:25.730" v="736" actId="21"/>
          <ac:picMkLst>
            <pc:docMk/>
            <pc:sldMk cId="3033510275" sldId="582"/>
            <ac:picMk id="5" creationId="{0847D3C5-A84E-48DA-8140-D21349E856E6}"/>
          </ac:picMkLst>
        </pc:picChg>
        <pc:picChg chg="add del mod">
          <ac:chgData name="Nathan Morrison" userId="a8088875ec538e5b" providerId="LiveId" clId="{6633860D-5147-44C7-91B2-D1BE98E9F61C}" dt="2021-03-25T19:34:01.284" v="742" actId="21"/>
          <ac:picMkLst>
            <pc:docMk/>
            <pc:sldMk cId="3033510275" sldId="582"/>
            <ac:picMk id="8" creationId="{DB5A63F2-310F-47CC-910B-6DD29BF90C69}"/>
          </ac:picMkLst>
        </pc:picChg>
        <pc:picChg chg="add del mod">
          <ac:chgData name="Nathan Morrison" userId="a8088875ec538e5b" providerId="LiveId" clId="{6633860D-5147-44C7-91B2-D1BE98E9F61C}" dt="2021-03-25T19:36:44.603" v="776" actId="21"/>
          <ac:picMkLst>
            <pc:docMk/>
            <pc:sldMk cId="3033510275" sldId="582"/>
            <ac:picMk id="9" creationId="{9C5DD24D-FD51-40E8-AE09-4D9FEC2E1C07}"/>
          </ac:picMkLst>
        </pc:picChg>
      </pc:sldChg>
      <pc:sldChg chg="add modTransition modNotesTx">
        <pc:chgData name="Nathan Morrison" userId="a8088875ec538e5b" providerId="LiveId" clId="{6633860D-5147-44C7-91B2-D1BE98E9F61C}" dt="2021-03-25T20:03:50.193" v="1735"/>
        <pc:sldMkLst>
          <pc:docMk/>
          <pc:sldMk cId="1343905609" sldId="618"/>
        </pc:sldMkLst>
      </pc:sldChg>
      <pc:sldChg chg="delSp modSp add del mod modAnim">
        <pc:chgData name="Nathan Morrison" userId="a8088875ec538e5b" providerId="LiveId" clId="{6633860D-5147-44C7-91B2-D1BE98E9F61C}" dt="2021-03-25T19:43:02.340" v="988" actId="47"/>
        <pc:sldMkLst>
          <pc:docMk/>
          <pc:sldMk cId="2114594609" sldId="628"/>
        </pc:sldMkLst>
        <pc:spChg chg="mod">
          <ac:chgData name="Nathan Morrison" userId="a8088875ec538e5b" providerId="LiveId" clId="{6633860D-5147-44C7-91B2-D1BE98E9F61C}" dt="2021-03-25T19:29:15.842" v="692" actId="1076"/>
          <ac:spMkLst>
            <pc:docMk/>
            <pc:sldMk cId="2114594609" sldId="628"/>
            <ac:spMk id="8" creationId="{22839B2D-5849-453F-9094-E8049A2B87C8}"/>
          </ac:spMkLst>
        </pc:spChg>
        <pc:spChg chg="mod">
          <ac:chgData name="Nathan Morrison" userId="a8088875ec538e5b" providerId="LiveId" clId="{6633860D-5147-44C7-91B2-D1BE98E9F61C}" dt="2021-03-25T19:33:53.441" v="741" actId="14100"/>
          <ac:spMkLst>
            <pc:docMk/>
            <pc:sldMk cId="2114594609" sldId="628"/>
            <ac:spMk id="12" creationId="{964F9313-E2A2-49D9-AA7A-0754C8014751}"/>
          </ac:spMkLst>
        </pc:spChg>
        <pc:spChg chg="del">
          <ac:chgData name="Nathan Morrison" userId="a8088875ec538e5b" providerId="LiveId" clId="{6633860D-5147-44C7-91B2-D1BE98E9F61C}" dt="2021-03-25T19:28:47.334" v="662" actId="21"/>
          <ac:spMkLst>
            <pc:docMk/>
            <pc:sldMk cId="2114594609" sldId="628"/>
            <ac:spMk id="13" creationId="{CA5AB941-EB60-4984-9037-5AD99921C584}"/>
          </ac:spMkLst>
        </pc:spChg>
        <pc:spChg chg="mod">
          <ac:chgData name="Nathan Morrison" userId="a8088875ec538e5b" providerId="LiveId" clId="{6633860D-5147-44C7-91B2-D1BE98E9F61C}" dt="2021-03-25T19:31:24.659" v="719" actId="207"/>
          <ac:spMkLst>
            <pc:docMk/>
            <pc:sldMk cId="2114594609" sldId="628"/>
            <ac:spMk id="202754" creationId="{0CEAEEFF-C77E-40CB-B635-D9F54CF61D39}"/>
          </ac:spMkLst>
        </pc:spChg>
      </pc:sldChg>
      <pc:sldChg chg="delSp">
        <pc:chgData name="Nathan Morrison" userId="a8088875ec538e5b" providerId="LiveId" clId="{6633860D-5147-44C7-91B2-D1BE98E9F61C}" dt="2021-03-24T20:55:20.942" v="348" actId="21"/>
        <pc:sldMkLst>
          <pc:docMk/>
          <pc:sldMk cId="3364778043" sldId="649"/>
        </pc:sldMkLst>
        <pc:spChg chg="del">
          <ac:chgData name="Nathan Morrison" userId="a8088875ec538e5b" providerId="LiveId" clId="{6633860D-5147-44C7-91B2-D1BE98E9F61C}" dt="2021-03-24T20:55:20.942" v="348" actId="21"/>
          <ac:spMkLst>
            <pc:docMk/>
            <pc:sldMk cId="3364778043" sldId="649"/>
            <ac:spMk id="2" creationId="{ECEFD457-DF43-4672-A6B1-5094C439B498}"/>
          </ac:spMkLst>
        </pc:spChg>
      </pc:sldChg>
      <pc:sldChg chg="del">
        <pc:chgData name="Nathan Morrison" userId="a8088875ec538e5b" providerId="LiveId" clId="{6633860D-5147-44C7-91B2-D1BE98E9F61C}" dt="2021-03-25T19:49:23.048" v="1053" actId="47"/>
        <pc:sldMkLst>
          <pc:docMk/>
          <pc:sldMk cId="835364933" sldId="652"/>
        </pc:sldMkLst>
      </pc:sldChg>
      <pc:sldChg chg="del">
        <pc:chgData name="Nathan Morrison" userId="a8088875ec538e5b" providerId="LiveId" clId="{6633860D-5147-44C7-91B2-D1BE98E9F61C}" dt="2021-03-25T19:49:23.048" v="1053" actId="47"/>
        <pc:sldMkLst>
          <pc:docMk/>
          <pc:sldMk cId="2581119910" sldId="654"/>
        </pc:sldMkLst>
      </pc:sldChg>
      <pc:sldChg chg="del">
        <pc:chgData name="Nathan Morrison" userId="a8088875ec538e5b" providerId="LiveId" clId="{6633860D-5147-44C7-91B2-D1BE98E9F61C}" dt="2021-03-25T19:49:23.048" v="1053" actId="47"/>
        <pc:sldMkLst>
          <pc:docMk/>
          <pc:sldMk cId="3511364140" sldId="656"/>
        </pc:sldMkLst>
      </pc:sldChg>
      <pc:sldChg chg="addSp delSp modSp mod modTransition delAnim modAnim modNotesTx">
        <pc:chgData name="Nathan Morrison" userId="a8088875ec538e5b" providerId="LiveId" clId="{6633860D-5147-44C7-91B2-D1BE98E9F61C}" dt="2021-03-25T20:03:50.193" v="1735"/>
        <pc:sldMkLst>
          <pc:docMk/>
          <pc:sldMk cId="4291487164" sldId="658"/>
        </pc:sldMkLst>
        <pc:spChg chg="mod">
          <ac:chgData name="Nathan Morrison" userId="a8088875ec538e5b" providerId="LiveId" clId="{6633860D-5147-44C7-91B2-D1BE98E9F61C}" dt="2021-03-25T18:58:58.698" v="362" actId="403"/>
          <ac:spMkLst>
            <pc:docMk/>
            <pc:sldMk cId="4291487164" sldId="658"/>
            <ac:spMk id="4" creationId="{3C1E49F1-C86A-4213-BFEA-B7E4FC5F8D68}"/>
          </ac:spMkLst>
        </pc:spChg>
        <pc:spChg chg="del">
          <ac:chgData name="Nathan Morrison" userId="a8088875ec538e5b" providerId="LiveId" clId="{6633860D-5147-44C7-91B2-D1BE98E9F61C}" dt="2021-03-25T18:56:15.995" v="351" actId="21"/>
          <ac:spMkLst>
            <pc:docMk/>
            <pc:sldMk cId="4291487164" sldId="658"/>
            <ac:spMk id="5" creationId="{EC1BE579-3349-41D9-8B17-B1D55ED439C3}"/>
          </ac:spMkLst>
        </pc:spChg>
        <pc:spChg chg="mod">
          <ac:chgData name="Nathan Morrison" userId="a8088875ec538e5b" providerId="LiveId" clId="{6633860D-5147-44C7-91B2-D1BE98E9F61C}" dt="2021-03-25T19:14:02.201" v="476" actId="1076"/>
          <ac:spMkLst>
            <pc:docMk/>
            <pc:sldMk cId="4291487164" sldId="658"/>
            <ac:spMk id="7" creationId="{13C1A1FD-7108-4394-9253-B328D29122AC}"/>
          </ac:spMkLst>
        </pc:spChg>
        <pc:spChg chg="add mod">
          <ac:chgData name="Nathan Morrison" userId="a8088875ec538e5b" providerId="LiveId" clId="{6633860D-5147-44C7-91B2-D1BE98E9F61C}" dt="2021-03-25T19:13:54.025" v="475" actId="1076"/>
          <ac:spMkLst>
            <pc:docMk/>
            <pc:sldMk cId="4291487164" sldId="658"/>
            <ac:spMk id="8" creationId="{F39B21AD-CB8F-4EBF-B965-D9AF1CAC0164}"/>
          </ac:spMkLst>
        </pc:spChg>
      </pc:sldChg>
      <pc:sldChg chg="modSp mod modTransition modNotesTx">
        <pc:chgData name="Nathan Morrison" userId="a8088875ec538e5b" providerId="LiveId" clId="{6633860D-5147-44C7-91B2-D1BE98E9F61C}" dt="2021-03-25T20:03:50.193" v="1735"/>
        <pc:sldMkLst>
          <pc:docMk/>
          <pc:sldMk cId="3528297675" sldId="659"/>
        </pc:sldMkLst>
        <pc:spChg chg="mod">
          <ac:chgData name="Nathan Morrison" userId="a8088875ec538e5b" providerId="LiveId" clId="{6633860D-5147-44C7-91B2-D1BE98E9F61C}" dt="2021-03-25T19:48:43.558" v="1052" actId="20577"/>
          <ac:spMkLst>
            <pc:docMk/>
            <pc:sldMk cId="3528297675" sldId="659"/>
            <ac:spMk id="10" creationId="{DDF1A333-DB39-4B42-BBD7-AFEB71056CFD}"/>
          </ac:spMkLst>
        </pc:spChg>
        <pc:picChg chg="mod">
          <ac:chgData name="Nathan Morrison" userId="a8088875ec538e5b" providerId="LiveId" clId="{6633860D-5147-44C7-91B2-D1BE98E9F61C}" dt="2021-03-25T19:16:02.354" v="491" actId="1076"/>
          <ac:picMkLst>
            <pc:docMk/>
            <pc:sldMk cId="3528297675" sldId="659"/>
            <ac:picMk id="4" creationId="{926848A0-6A4B-43E9-9A0B-9BFA47273FFB}"/>
          </ac:picMkLst>
        </pc:picChg>
      </pc:sldChg>
      <pc:sldChg chg="del">
        <pc:chgData name="Nathan Morrison" userId="a8088875ec538e5b" providerId="LiveId" clId="{6633860D-5147-44C7-91B2-D1BE98E9F61C}" dt="2021-03-25T19:49:27.060" v="1054" actId="47"/>
        <pc:sldMkLst>
          <pc:docMk/>
          <pc:sldMk cId="4177433642" sldId="660"/>
        </pc:sldMkLst>
      </pc:sldChg>
      <pc:sldChg chg="del">
        <pc:chgData name="Nathan Morrison" userId="a8088875ec538e5b" providerId="LiveId" clId="{6633860D-5147-44C7-91B2-D1BE98E9F61C}" dt="2021-03-25T19:49:27.060" v="1054" actId="47"/>
        <pc:sldMkLst>
          <pc:docMk/>
          <pc:sldMk cId="1688879928" sldId="664"/>
        </pc:sldMkLst>
      </pc:sldChg>
      <pc:sldChg chg="del">
        <pc:chgData name="Nathan Morrison" userId="a8088875ec538e5b" providerId="LiveId" clId="{6633860D-5147-44C7-91B2-D1BE98E9F61C}" dt="2021-03-23T18:56:55.702" v="240" actId="47"/>
        <pc:sldMkLst>
          <pc:docMk/>
          <pc:sldMk cId="1661634876" sldId="665"/>
        </pc:sldMkLst>
      </pc:sldChg>
      <pc:sldChg chg="del">
        <pc:chgData name="Nathan Morrison" userId="a8088875ec538e5b" providerId="LiveId" clId="{6633860D-5147-44C7-91B2-D1BE98E9F61C}" dt="2021-03-25T19:49:23.048" v="1053" actId="47"/>
        <pc:sldMkLst>
          <pc:docMk/>
          <pc:sldMk cId="3793556982" sldId="668"/>
        </pc:sldMkLst>
      </pc:sldChg>
      <pc:sldChg chg="del">
        <pc:chgData name="Nathan Morrison" userId="a8088875ec538e5b" providerId="LiveId" clId="{6633860D-5147-44C7-91B2-D1BE98E9F61C}" dt="2021-03-25T19:49:23.048" v="1053" actId="47"/>
        <pc:sldMkLst>
          <pc:docMk/>
          <pc:sldMk cId="4218220453" sldId="670"/>
        </pc:sldMkLst>
      </pc:sldChg>
      <pc:sldChg chg="del">
        <pc:chgData name="Nathan Morrison" userId="a8088875ec538e5b" providerId="LiveId" clId="{6633860D-5147-44C7-91B2-D1BE98E9F61C}" dt="2021-03-25T19:49:23.048" v="1053" actId="47"/>
        <pc:sldMkLst>
          <pc:docMk/>
          <pc:sldMk cId="2169336483" sldId="674"/>
        </pc:sldMkLst>
      </pc:sldChg>
      <pc:sldChg chg="modSp add mod">
        <pc:chgData name="Nathan Morrison" userId="a8088875ec538e5b" providerId="LiveId" clId="{6633860D-5147-44C7-91B2-D1BE98E9F61C}" dt="2021-03-25T19:50:07.787" v="1082" actId="20577"/>
        <pc:sldMkLst>
          <pc:docMk/>
          <pc:sldMk cId="504183143" sldId="675"/>
        </pc:sldMkLst>
        <pc:spChg chg="mod">
          <ac:chgData name="Nathan Morrison" userId="a8088875ec538e5b" providerId="LiveId" clId="{6633860D-5147-44C7-91B2-D1BE98E9F61C}" dt="2021-03-25T19:50:07.787" v="1082" actId="20577"/>
          <ac:spMkLst>
            <pc:docMk/>
            <pc:sldMk cId="504183143" sldId="675"/>
            <ac:spMk id="2" creationId="{8946C1DA-DC24-4D65-AE17-4A3651F3203D}"/>
          </ac:spMkLst>
        </pc:spChg>
      </pc:sldChg>
      <pc:sldChg chg="del">
        <pc:chgData name="Nathan Morrison" userId="a8088875ec538e5b" providerId="LiveId" clId="{6633860D-5147-44C7-91B2-D1BE98E9F61C}" dt="2021-03-25T19:49:42.380" v="1056" actId="2696"/>
        <pc:sldMkLst>
          <pc:docMk/>
          <pc:sldMk cId="2602705939" sldId="675"/>
        </pc:sldMkLst>
      </pc:sldChg>
      <pc:sldChg chg="modSp mod">
        <pc:chgData name="Nathan Morrison" userId="a8088875ec538e5b" providerId="LiveId" clId="{6633860D-5147-44C7-91B2-D1BE98E9F61C}" dt="2021-03-25T19:50:49.998" v="1133" actId="20577"/>
        <pc:sldMkLst>
          <pc:docMk/>
          <pc:sldMk cId="4084496493" sldId="677"/>
        </pc:sldMkLst>
        <pc:spChg chg="mod">
          <ac:chgData name="Nathan Morrison" userId="a8088875ec538e5b" providerId="LiveId" clId="{6633860D-5147-44C7-91B2-D1BE98E9F61C}" dt="2021-03-25T19:50:49.998" v="1133" actId="20577"/>
          <ac:spMkLst>
            <pc:docMk/>
            <pc:sldMk cId="4084496493" sldId="677"/>
            <ac:spMk id="2" creationId="{8946C1DA-DC24-4D65-AE17-4A3651F3203D}"/>
          </ac:spMkLst>
        </pc:spChg>
      </pc:sldChg>
      <pc:sldChg chg="del">
        <pc:chgData name="Nathan Morrison" userId="a8088875ec538e5b" providerId="LiveId" clId="{6633860D-5147-44C7-91B2-D1BE98E9F61C}" dt="2021-03-23T18:58:19.216" v="252" actId="47"/>
        <pc:sldMkLst>
          <pc:docMk/>
          <pc:sldMk cId="3467439153" sldId="679"/>
        </pc:sldMkLst>
      </pc:sldChg>
      <pc:sldChg chg="delSp modSp del mod delAnim">
        <pc:chgData name="Nathan Morrison" userId="a8088875ec538e5b" providerId="LiveId" clId="{6633860D-5147-44C7-91B2-D1BE98E9F61C}" dt="2021-03-25T19:49:23.048" v="1053" actId="47"/>
        <pc:sldMkLst>
          <pc:docMk/>
          <pc:sldMk cId="2937685073" sldId="680"/>
        </pc:sldMkLst>
        <pc:spChg chg="mod">
          <ac:chgData name="Nathan Morrison" userId="a8088875ec538e5b" providerId="LiveId" clId="{6633860D-5147-44C7-91B2-D1BE98E9F61C}" dt="2021-03-25T19:40:06.713" v="965" actId="179"/>
          <ac:spMkLst>
            <pc:docMk/>
            <pc:sldMk cId="2937685073" sldId="680"/>
            <ac:spMk id="5" creationId="{EC1BE579-3349-41D9-8B17-B1D55ED439C3}"/>
          </ac:spMkLst>
        </pc:spChg>
        <pc:spChg chg="del">
          <ac:chgData name="Nathan Morrison" userId="a8088875ec538e5b" providerId="LiveId" clId="{6633860D-5147-44C7-91B2-D1BE98E9F61C}" dt="2021-03-25T19:40:10.062" v="966" actId="21"/>
          <ac:spMkLst>
            <pc:docMk/>
            <pc:sldMk cId="2937685073" sldId="680"/>
            <ac:spMk id="7" creationId="{13C1A1FD-7108-4394-9253-B328D29122AC}"/>
          </ac:spMkLst>
        </pc:spChg>
      </pc:sldChg>
      <pc:sldChg chg="del">
        <pc:chgData name="Nathan Morrison" userId="a8088875ec538e5b" providerId="LiveId" clId="{6633860D-5147-44C7-91B2-D1BE98E9F61C}" dt="2021-03-25T19:49:23.048" v="1053" actId="47"/>
        <pc:sldMkLst>
          <pc:docMk/>
          <pc:sldMk cId="2723351721" sldId="681"/>
        </pc:sldMkLst>
      </pc:sldChg>
      <pc:sldChg chg="del">
        <pc:chgData name="Nathan Morrison" userId="a8088875ec538e5b" providerId="LiveId" clId="{6633860D-5147-44C7-91B2-D1BE98E9F61C}" dt="2021-03-25T19:49:23.048" v="1053" actId="47"/>
        <pc:sldMkLst>
          <pc:docMk/>
          <pc:sldMk cId="1134354806" sldId="683"/>
        </pc:sldMkLst>
      </pc:sldChg>
      <pc:sldChg chg="del">
        <pc:chgData name="Nathan Morrison" userId="a8088875ec538e5b" providerId="LiveId" clId="{6633860D-5147-44C7-91B2-D1BE98E9F61C}" dt="2021-03-25T19:49:23.048" v="1053" actId="47"/>
        <pc:sldMkLst>
          <pc:docMk/>
          <pc:sldMk cId="2412137838" sldId="685"/>
        </pc:sldMkLst>
      </pc:sldChg>
      <pc:sldChg chg="addSp delSp modSp new del mod modClrScheme chgLayout">
        <pc:chgData name="Nathan Morrison" userId="a8088875ec538e5b" providerId="LiveId" clId="{6633860D-5147-44C7-91B2-D1BE98E9F61C}" dt="2021-03-25T19:50:18.580" v="1084" actId="47"/>
        <pc:sldMkLst>
          <pc:docMk/>
          <pc:sldMk cId="4217318670" sldId="686"/>
        </pc:sldMkLst>
        <pc:spChg chg="del">
          <ac:chgData name="Nathan Morrison" userId="a8088875ec538e5b" providerId="LiveId" clId="{6633860D-5147-44C7-91B2-D1BE98E9F61C}" dt="2021-03-23T18:28:28.572" v="24" actId="26606"/>
          <ac:spMkLst>
            <pc:docMk/>
            <pc:sldMk cId="4217318670" sldId="686"/>
            <ac:spMk id="2" creationId="{BF8399F9-235C-478E-A273-3210D9DC3562}"/>
          </ac:spMkLst>
        </pc:spChg>
        <pc:spChg chg="del">
          <ac:chgData name="Nathan Morrison" userId="a8088875ec538e5b" providerId="LiveId" clId="{6633860D-5147-44C7-91B2-D1BE98E9F61C}" dt="2021-03-23T18:28:15.638" v="21" actId="931"/>
          <ac:spMkLst>
            <pc:docMk/>
            <pc:sldMk cId="4217318670" sldId="686"/>
            <ac:spMk id="3" creationId="{6D0ABC8E-E288-4864-A8C8-7F2D66B86064}"/>
          </ac:spMkLst>
        </pc:spChg>
        <pc:spChg chg="del">
          <ac:chgData name="Nathan Morrison" userId="a8088875ec538e5b" providerId="LiveId" clId="{6633860D-5147-44C7-91B2-D1BE98E9F61C}" dt="2021-03-23T18:28:28.572" v="24" actId="26606"/>
          <ac:spMkLst>
            <pc:docMk/>
            <pc:sldMk cId="4217318670" sldId="686"/>
            <ac:spMk id="4" creationId="{8D845C29-AFF9-4DD2-996B-8D189C8D9026}"/>
          </ac:spMkLst>
        </pc:spChg>
        <pc:spChg chg="mod">
          <ac:chgData name="Nathan Morrison" userId="a8088875ec538e5b" providerId="LiveId" clId="{6633860D-5147-44C7-91B2-D1BE98E9F61C}" dt="2021-03-23T18:28:53.372" v="28" actId="120"/>
          <ac:spMkLst>
            <pc:docMk/>
            <pc:sldMk cId="4217318670" sldId="686"/>
            <ac:spMk id="5" creationId="{AA5E7141-B669-430D-B0E2-06099BC86A29}"/>
          </ac:spMkLst>
        </pc:spChg>
        <pc:spChg chg="add mod">
          <ac:chgData name="Nathan Morrison" userId="a8088875ec538e5b" providerId="LiveId" clId="{6633860D-5147-44C7-91B2-D1BE98E9F61C}" dt="2021-03-23T18:53:30.789" v="210" actId="1076"/>
          <ac:spMkLst>
            <pc:docMk/>
            <pc:sldMk cId="4217318670" sldId="686"/>
            <ac:spMk id="8" creationId="{07FEC793-5C71-4A3F-B37F-D22354374C92}"/>
          </ac:spMkLst>
        </pc:spChg>
        <pc:spChg chg="add mod">
          <ac:chgData name="Nathan Morrison" userId="a8088875ec538e5b" providerId="LiveId" clId="{6633860D-5147-44C7-91B2-D1BE98E9F61C}" dt="2021-03-23T18:37:46.695" v="122" actId="20577"/>
          <ac:spMkLst>
            <pc:docMk/>
            <pc:sldMk cId="4217318670" sldId="686"/>
            <ac:spMk id="9" creationId="{0F082972-2628-4BA6-9CEB-E852B6733B3D}"/>
          </ac:spMkLst>
        </pc:spChg>
        <pc:spChg chg="add mod">
          <ac:chgData name="Nathan Morrison" userId="a8088875ec538e5b" providerId="LiveId" clId="{6633860D-5147-44C7-91B2-D1BE98E9F61C}" dt="2021-03-23T18:34:09.673" v="110" actId="6549"/>
          <ac:spMkLst>
            <pc:docMk/>
            <pc:sldMk cId="4217318670" sldId="686"/>
            <ac:spMk id="10" creationId="{0DDDD4BF-8393-4365-97D7-CB3AFA84D372}"/>
          </ac:spMkLst>
        </pc:spChg>
        <pc:spChg chg="add mod">
          <ac:chgData name="Nathan Morrison" userId="a8088875ec538e5b" providerId="LiveId" clId="{6633860D-5147-44C7-91B2-D1BE98E9F61C}" dt="2021-03-23T18:33:43.877" v="101" actId="1076"/>
          <ac:spMkLst>
            <pc:docMk/>
            <pc:sldMk cId="4217318670" sldId="686"/>
            <ac:spMk id="11" creationId="{B75BDCBB-5E0D-4EC3-A23B-8D72326476E3}"/>
          </ac:spMkLst>
        </pc:spChg>
        <pc:spChg chg="add mod">
          <ac:chgData name="Nathan Morrison" userId="a8088875ec538e5b" providerId="LiveId" clId="{6633860D-5147-44C7-91B2-D1BE98E9F61C}" dt="2021-03-23T18:40:29.539" v="135" actId="20577"/>
          <ac:spMkLst>
            <pc:docMk/>
            <pc:sldMk cId="4217318670" sldId="686"/>
            <ac:spMk id="12" creationId="{F2E7D419-7322-472A-873C-465A5EEFA74D}"/>
          </ac:spMkLst>
        </pc:spChg>
        <pc:spChg chg="add mod">
          <ac:chgData name="Nathan Morrison" userId="a8088875ec538e5b" providerId="LiveId" clId="{6633860D-5147-44C7-91B2-D1BE98E9F61C}" dt="2021-03-23T18:44:30.178" v="176" actId="6549"/>
          <ac:spMkLst>
            <pc:docMk/>
            <pc:sldMk cId="4217318670" sldId="686"/>
            <ac:spMk id="13" creationId="{8F269404-457C-48FE-831B-0069F041035C}"/>
          </ac:spMkLst>
        </pc:spChg>
        <pc:spChg chg="add mod">
          <ac:chgData name="Nathan Morrison" userId="a8088875ec538e5b" providerId="LiveId" clId="{6633860D-5147-44C7-91B2-D1BE98E9F61C}" dt="2021-03-23T18:45:55.174" v="191" actId="1076"/>
          <ac:spMkLst>
            <pc:docMk/>
            <pc:sldMk cId="4217318670" sldId="686"/>
            <ac:spMk id="14" creationId="{E4BB1BA8-2E2B-421E-A003-5B0363821F78}"/>
          </ac:spMkLst>
        </pc:spChg>
        <pc:spChg chg="add mod">
          <ac:chgData name="Nathan Morrison" userId="a8088875ec538e5b" providerId="LiveId" clId="{6633860D-5147-44C7-91B2-D1BE98E9F61C}" dt="2021-03-23T18:53:05.185" v="209" actId="1076"/>
          <ac:spMkLst>
            <pc:docMk/>
            <pc:sldMk cId="4217318670" sldId="686"/>
            <ac:spMk id="15" creationId="{6A8382FE-759C-44FF-A973-8A77276A0CAA}"/>
          </ac:spMkLst>
        </pc:spChg>
        <pc:spChg chg="add mod">
          <ac:chgData name="Nathan Morrison" userId="a8088875ec538e5b" providerId="LiveId" clId="{6633860D-5147-44C7-91B2-D1BE98E9F61C}" dt="2021-03-23T18:55:58.297" v="238" actId="114"/>
          <ac:spMkLst>
            <pc:docMk/>
            <pc:sldMk cId="4217318670" sldId="686"/>
            <ac:spMk id="16" creationId="{55A5BD1D-6A2D-489A-A141-4D0380F0ED82}"/>
          </ac:spMkLst>
        </pc:spChg>
        <pc:picChg chg="add mod">
          <ac:chgData name="Nathan Morrison" userId="a8088875ec538e5b" providerId="LiveId" clId="{6633860D-5147-44C7-91B2-D1BE98E9F61C}" dt="2021-03-23T18:34:00.587" v="103" actId="14100"/>
          <ac:picMkLst>
            <pc:docMk/>
            <pc:sldMk cId="4217318670" sldId="686"/>
            <ac:picMk id="7" creationId="{D58381FB-16A4-411C-B740-45DDBD5FB819}"/>
          </ac:picMkLst>
        </pc:picChg>
      </pc:sldChg>
      <pc:sldChg chg="delSp add mod">
        <pc:chgData name="Nathan Morrison" userId="a8088875ec538e5b" providerId="LiveId" clId="{6633860D-5147-44C7-91B2-D1BE98E9F61C}" dt="2021-03-23T18:57:04.019" v="241" actId="21"/>
        <pc:sldMkLst>
          <pc:docMk/>
          <pc:sldMk cId="3270587689" sldId="687"/>
        </pc:sldMkLst>
        <pc:spChg chg="del">
          <ac:chgData name="Nathan Morrison" userId="a8088875ec538e5b" providerId="LiveId" clId="{6633860D-5147-44C7-91B2-D1BE98E9F61C}" dt="2021-03-23T18:57:04.019" v="241" actId="21"/>
          <ac:spMkLst>
            <pc:docMk/>
            <pc:sldMk cId="3270587689" sldId="687"/>
            <ac:spMk id="16" creationId="{55A5BD1D-6A2D-489A-A141-4D0380F0ED82}"/>
          </ac:spMkLst>
        </pc:spChg>
      </pc:sldChg>
      <pc:sldChg chg="new del">
        <pc:chgData name="Nathan Morrison" userId="a8088875ec538e5b" providerId="LiveId" clId="{6633860D-5147-44C7-91B2-D1BE98E9F61C}" dt="2021-03-25T19:50:11.070" v="1083" actId="47"/>
        <pc:sldMkLst>
          <pc:docMk/>
          <pc:sldMk cId="1332761325" sldId="688"/>
        </pc:sldMkLst>
      </pc:sldChg>
      <pc:sldChg chg="addSp delSp modSp new">
        <pc:chgData name="Nathan Morrison" userId="a8088875ec538e5b" providerId="LiveId" clId="{6633860D-5147-44C7-91B2-D1BE98E9F61C}" dt="2021-03-23T18:58:16.296" v="251"/>
        <pc:sldMkLst>
          <pc:docMk/>
          <pc:sldMk cId="1998968384" sldId="689"/>
        </pc:sldMkLst>
        <pc:spChg chg="del">
          <ac:chgData name="Nathan Morrison" userId="a8088875ec538e5b" providerId="LiveId" clId="{6633860D-5147-44C7-91B2-D1BE98E9F61C}" dt="2021-03-23T18:57:23.709" v="244" actId="931"/>
          <ac:spMkLst>
            <pc:docMk/>
            <pc:sldMk cId="1998968384" sldId="689"/>
            <ac:spMk id="3" creationId="{E7EB4530-CE16-4C1B-985C-13386FE71C09}"/>
          </ac:spMkLst>
        </pc:spChg>
        <pc:spChg chg="del">
          <ac:chgData name="Nathan Morrison" userId="a8088875ec538e5b" providerId="LiveId" clId="{6633860D-5147-44C7-91B2-D1BE98E9F61C}" dt="2021-03-23T18:57:29.896" v="247" actId="21"/>
          <ac:spMkLst>
            <pc:docMk/>
            <pc:sldMk cId="1998968384" sldId="689"/>
            <ac:spMk id="4" creationId="{DBA85516-CC01-4E1B-8CD4-8106B75A65E6}"/>
          </ac:spMkLst>
        </pc:spChg>
        <pc:spChg chg="add mod">
          <ac:chgData name="Nathan Morrison" userId="a8088875ec538e5b" providerId="LiveId" clId="{6633860D-5147-44C7-91B2-D1BE98E9F61C}" dt="2021-03-23T18:58:16.296" v="251"/>
          <ac:spMkLst>
            <pc:docMk/>
            <pc:sldMk cId="1998968384" sldId="689"/>
            <ac:spMk id="7" creationId="{A125435C-CB2C-4068-9F18-1CC41236CC7F}"/>
          </ac:spMkLst>
        </pc:spChg>
        <pc:picChg chg="add mod">
          <ac:chgData name="Nathan Morrison" userId="a8088875ec538e5b" providerId="LiveId" clId="{6633860D-5147-44C7-91B2-D1BE98E9F61C}" dt="2021-03-23T18:57:46.155" v="250" actId="1076"/>
          <ac:picMkLst>
            <pc:docMk/>
            <pc:sldMk cId="1998968384" sldId="689"/>
            <ac:picMk id="6" creationId="{E6242AC4-6CBF-4C2A-96F3-53CA85853694}"/>
          </ac:picMkLst>
        </pc:picChg>
      </pc:sldChg>
      <pc:sldChg chg="new del">
        <pc:chgData name="Nathan Morrison" userId="a8088875ec538e5b" providerId="LiveId" clId="{6633860D-5147-44C7-91B2-D1BE98E9F61C}" dt="2021-03-25T18:56:56.568" v="355" actId="47"/>
        <pc:sldMkLst>
          <pc:docMk/>
          <pc:sldMk cId="103898554" sldId="690"/>
        </pc:sldMkLst>
      </pc:sldChg>
      <pc:sldChg chg="new del">
        <pc:chgData name="Nathan Morrison" userId="a8088875ec538e5b" providerId="LiveId" clId="{6633860D-5147-44C7-91B2-D1BE98E9F61C}" dt="2021-03-25T19:14:33.888" v="479" actId="47"/>
        <pc:sldMkLst>
          <pc:docMk/>
          <pc:sldMk cId="1352212136" sldId="690"/>
        </pc:sldMkLst>
      </pc:sldChg>
      <pc:sldChg chg="new del">
        <pc:chgData name="Nathan Morrison" userId="a8088875ec538e5b" providerId="LiveId" clId="{6633860D-5147-44C7-91B2-D1BE98E9F61C}" dt="2021-03-25T19:16:43.763" v="500" actId="47"/>
        <pc:sldMkLst>
          <pc:docMk/>
          <pc:sldMk cId="2866601491" sldId="690"/>
        </pc:sldMkLst>
      </pc:sldChg>
      <pc:sldChg chg="add modTransition modAnim modNotesTx">
        <pc:chgData name="Nathan Morrison" userId="a8088875ec538e5b" providerId="LiveId" clId="{6633860D-5147-44C7-91B2-D1BE98E9F61C}" dt="2021-03-25T20:03:50.193" v="1735"/>
        <pc:sldMkLst>
          <pc:docMk/>
          <pc:sldMk cId="78640262" sldId="691"/>
        </pc:sldMkLst>
      </pc:sldChg>
      <pc:sldChg chg="delSp modSp add del mod delAnim">
        <pc:chgData name="Nathan Morrison" userId="a8088875ec538e5b" providerId="LiveId" clId="{6633860D-5147-44C7-91B2-D1BE98E9F61C}" dt="2021-03-25T19:16:25.495" v="497" actId="47"/>
        <pc:sldMkLst>
          <pc:docMk/>
          <pc:sldMk cId="4281791903" sldId="691"/>
        </pc:sldMkLst>
        <pc:spChg chg="mod">
          <ac:chgData name="Nathan Morrison" userId="a8088875ec538e5b" providerId="LiveId" clId="{6633860D-5147-44C7-91B2-D1BE98E9F61C}" dt="2021-03-25T19:15:02.578" v="482" actId="6549"/>
          <ac:spMkLst>
            <pc:docMk/>
            <pc:sldMk cId="4281791903" sldId="691"/>
            <ac:spMk id="4" creationId="{3C1E49F1-C86A-4213-BFEA-B7E4FC5F8D68}"/>
          </ac:spMkLst>
        </pc:spChg>
        <pc:spChg chg="del">
          <ac:chgData name="Nathan Morrison" userId="a8088875ec538e5b" providerId="LiveId" clId="{6633860D-5147-44C7-91B2-D1BE98E9F61C}" dt="2021-03-25T19:15:04.647" v="483" actId="21"/>
          <ac:spMkLst>
            <pc:docMk/>
            <pc:sldMk cId="4281791903" sldId="691"/>
            <ac:spMk id="7" creationId="{13C1A1FD-7108-4394-9253-B328D29122AC}"/>
          </ac:spMkLst>
        </pc:spChg>
        <pc:spChg chg="del">
          <ac:chgData name="Nathan Morrison" userId="a8088875ec538e5b" providerId="LiveId" clId="{6633860D-5147-44C7-91B2-D1BE98E9F61C}" dt="2021-03-25T19:15:07.208" v="484" actId="21"/>
          <ac:spMkLst>
            <pc:docMk/>
            <pc:sldMk cId="4281791903" sldId="691"/>
            <ac:spMk id="8" creationId="{F39B21AD-CB8F-4EBF-B965-D9AF1CAC0164}"/>
          </ac:spMkLst>
        </pc:spChg>
      </pc:sldChg>
      <pc:sldChg chg="new del">
        <pc:chgData name="Nathan Morrison" userId="a8088875ec538e5b" providerId="LiveId" clId="{6633860D-5147-44C7-91B2-D1BE98E9F61C}" dt="2021-03-25T19:28:31.653" v="661" actId="47"/>
        <pc:sldMkLst>
          <pc:docMk/>
          <pc:sldMk cId="748927405" sldId="692"/>
        </pc:sldMkLst>
      </pc:sldChg>
      <pc:sldChg chg="new del">
        <pc:chgData name="Nathan Morrison" userId="a8088875ec538e5b" providerId="LiveId" clId="{6633860D-5147-44C7-91B2-D1BE98E9F61C}" dt="2021-03-25T19:32:59.502" v="732" actId="47"/>
        <pc:sldMkLst>
          <pc:docMk/>
          <pc:sldMk cId="806415323" sldId="692"/>
        </pc:sldMkLst>
      </pc:sldChg>
      <pc:sldChg chg="addSp delSp modSp add mod modTransition modAnim">
        <pc:chgData name="Nathan Morrison" userId="a8088875ec538e5b" providerId="LiveId" clId="{6633860D-5147-44C7-91B2-D1BE98E9F61C}" dt="2021-03-25T20:03:50.193" v="1735"/>
        <pc:sldMkLst>
          <pc:docMk/>
          <pc:sldMk cId="3053642879" sldId="693"/>
        </pc:sldMkLst>
        <pc:spChg chg="mod">
          <ac:chgData name="Nathan Morrison" userId="a8088875ec538e5b" providerId="LiveId" clId="{6633860D-5147-44C7-91B2-D1BE98E9F61C}" dt="2021-03-25T19:42:42.123" v="987" actId="1076"/>
          <ac:spMkLst>
            <pc:docMk/>
            <pc:sldMk cId="3053642879" sldId="693"/>
            <ac:spMk id="8" creationId="{22839B2D-5849-453F-9094-E8049A2B87C8}"/>
          </ac:spMkLst>
        </pc:spChg>
        <pc:spChg chg="add mod">
          <ac:chgData name="Nathan Morrison" userId="a8088875ec538e5b" providerId="LiveId" clId="{6633860D-5147-44C7-91B2-D1BE98E9F61C}" dt="2021-03-25T19:40:37.842" v="971" actId="14100"/>
          <ac:spMkLst>
            <pc:docMk/>
            <pc:sldMk cId="3053642879" sldId="693"/>
            <ac:spMk id="9" creationId="{5542BDBF-AB03-4F6B-9684-B83B5E6B0FA8}"/>
          </ac:spMkLst>
        </pc:spChg>
        <pc:spChg chg="del mod">
          <ac:chgData name="Nathan Morrison" userId="a8088875ec538e5b" providerId="LiveId" clId="{6633860D-5147-44C7-91B2-D1BE98E9F61C}" dt="2021-03-25T19:40:56.932" v="976" actId="21"/>
          <ac:spMkLst>
            <pc:docMk/>
            <pc:sldMk cId="3053642879" sldId="693"/>
            <ac:spMk id="12" creationId="{964F9313-E2A2-49D9-AA7A-0754C8014751}"/>
          </ac:spMkLst>
        </pc:spChg>
        <pc:picChg chg="add mod">
          <ac:chgData name="Nathan Morrison" userId="a8088875ec538e5b" providerId="LiveId" clId="{6633860D-5147-44C7-91B2-D1BE98E9F61C}" dt="2021-03-25T19:42:18.831" v="986" actId="14100"/>
          <ac:picMkLst>
            <pc:docMk/>
            <pc:sldMk cId="3053642879" sldId="693"/>
            <ac:picMk id="4" creationId="{30A32D10-B149-48BD-B503-8112A6AD7C95}"/>
          </ac:picMkLst>
        </pc:picChg>
      </pc:sldChg>
      <pc:sldChg chg="delSp new del">
        <pc:chgData name="Nathan Morrison" userId="a8088875ec538e5b" providerId="LiveId" clId="{6633860D-5147-44C7-91B2-D1BE98E9F61C}" dt="2021-03-25T19:51:25.170" v="1135" actId="47"/>
        <pc:sldMkLst>
          <pc:docMk/>
          <pc:sldMk cId="2971374967" sldId="694"/>
        </pc:sldMkLst>
        <pc:spChg chg="del">
          <ac:chgData name="Nathan Morrison" userId="a8088875ec538e5b" providerId="LiveId" clId="{6633860D-5147-44C7-91B2-D1BE98E9F61C}" dt="2021-03-25T19:43:55.188" v="990" actId="21"/>
          <ac:spMkLst>
            <pc:docMk/>
            <pc:sldMk cId="2971374967" sldId="694"/>
            <ac:spMk id="4" creationId="{6B12DFC4-B3B3-40F0-83C4-F72DB98CD9A1}"/>
          </ac:spMkLst>
        </pc:spChg>
      </pc:sldChg>
      <pc:sldChg chg="new del">
        <pc:chgData name="Nathan Morrison" userId="a8088875ec538e5b" providerId="LiveId" clId="{6633860D-5147-44C7-91B2-D1BE98E9F61C}" dt="2021-03-25T19:33:21.056" v="735" actId="47"/>
        <pc:sldMkLst>
          <pc:docMk/>
          <pc:sldMk cId="3612626003" sldId="694"/>
        </pc:sldMkLst>
      </pc:sldChg>
      <pc:sldChg chg="addSp delSp modSp new mod modTransition modNotesTx">
        <pc:chgData name="Nathan Morrison" userId="a8088875ec538e5b" providerId="LiveId" clId="{6633860D-5147-44C7-91B2-D1BE98E9F61C}" dt="2021-03-25T20:04:52.210" v="1736"/>
        <pc:sldMkLst>
          <pc:docMk/>
          <pc:sldMk cId="3196695963" sldId="695"/>
        </pc:sldMkLst>
        <pc:spChg chg="mod ord">
          <ac:chgData name="Nathan Morrison" userId="a8088875ec538e5b" providerId="LiveId" clId="{6633860D-5147-44C7-91B2-D1BE98E9F61C}" dt="2021-03-25T19:46:22.987" v="1025" actId="167"/>
          <ac:spMkLst>
            <pc:docMk/>
            <pc:sldMk cId="3196695963" sldId="695"/>
            <ac:spMk id="2" creationId="{8153BA23-BA40-42C1-93BE-5D2019916FFB}"/>
          </ac:spMkLst>
        </pc:spChg>
        <pc:spChg chg="add del mod ord">
          <ac:chgData name="Nathan Morrison" userId="a8088875ec538e5b" providerId="LiveId" clId="{6633860D-5147-44C7-91B2-D1BE98E9F61C}" dt="2021-03-25T19:47:46.238" v="1044" actId="14100"/>
          <ac:spMkLst>
            <pc:docMk/>
            <pc:sldMk cId="3196695963" sldId="695"/>
            <ac:spMk id="3" creationId="{81062C60-0211-4AC4-B7FF-55DC838AA986}"/>
          </ac:spMkLst>
        </pc:spChg>
        <pc:spChg chg="del">
          <ac:chgData name="Nathan Morrison" userId="a8088875ec538e5b" providerId="LiveId" clId="{6633860D-5147-44C7-91B2-D1BE98E9F61C}" dt="2021-03-25T19:46:27.916" v="1026" actId="478"/>
          <ac:spMkLst>
            <pc:docMk/>
            <pc:sldMk cId="3196695963" sldId="695"/>
            <ac:spMk id="4" creationId="{DF148132-3214-4796-B174-E68F7B436195}"/>
          </ac:spMkLst>
        </pc:spChg>
        <pc:spChg chg="add del mod">
          <ac:chgData name="Nathan Morrison" userId="a8088875ec538e5b" providerId="LiveId" clId="{6633860D-5147-44C7-91B2-D1BE98E9F61C}" dt="2021-03-25T19:46:51.422" v="1031" actId="21"/>
          <ac:spMkLst>
            <pc:docMk/>
            <pc:sldMk cId="3196695963" sldId="695"/>
            <ac:spMk id="7" creationId="{EEE603FD-4D71-4E07-A4E0-66CA3D4610DF}"/>
          </ac:spMkLst>
        </pc:spChg>
        <pc:picChg chg="add mod">
          <ac:chgData name="Nathan Morrison" userId="a8088875ec538e5b" providerId="LiveId" clId="{6633860D-5147-44C7-91B2-D1BE98E9F61C}" dt="2021-03-25T19:47:15.891" v="1035" actId="14100"/>
          <ac:picMkLst>
            <pc:docMk/>
            <pc:sldMk cId="3196695963" sldId="695"/>
            <ac:picMk id="5" creationId="{9B8DF498-29D1-4775-B380-E3E1E8BCB8D7}"/>
          </ac:picMkLst>
        </pc:picChg>
      </pc:sldChg>
      <pc:sldChg chg="delSp modSp add del mod delAnim modNotesTx">
        <pc:chgData name="Nathan Morrison" userId="a8088875ec538e5b" providerId="LiveId" clId="{6633860D-5147-44C7-91B2-D1BE98E9F61C}" dt="2021-03-25T19:56:14.838" v="1269" actId="47"/>
        <pc:sldMkLst>
          <pc:docMk/>
          <pc:sldMk cId="140270808" sldId="696"/>
        </pc:sldMkLst>
        <pc:spChg chg="del mod">
          <ac:chgData name="Nathan Morrison" userId="a8088875ec538e5b" providerId="LiveId" clId="{6633860D-5147-44C7-91B2-D1BE98E9F61C}" dt="2021-03-25T19:53:34.291" v="1209" actId="21"/>
          <ac:spMkLst>
            <pc:docMk/>
            <pc:sldMk cId="140270808" sldId="696"/>
            <ac:spMk id="4" creationId="{3C1E49F1-C86A-4213-BFEA-B7E4FC5F8D68}"/>
          </ac:spMkLst>
        </pc:spChg>
        <pc:spChg chg="mod">
          <ac:chgData name="Nathan Morrison" userId="a8088875ec538e5b" providerId="LiveId" clId="{6633860D-5147-44C7-91B2-D1BE98E9F61C}" dt="2021-03-25T19:55:10.544" v="1260" actId="6549"/>
          <ac:spMkLst>
            <pc:docMk/>
            <pc:sldMk cId="140270808" sldId="696"/>
            <ac:spMk id="7" creationId="{13C1A1FD-7108-4394-9253-B328D29122AC}"/>
          </ac:spMkLst>
        </pc:spChg>
        <pc:spChg chg="del">
          <ac:chgData name="Nathan Morrison" userId="a8088875ec538e5b" providerId="LiveId" clId="{6633860D-5147-44C7-91B2-D1BE98E9F61C}" dt="2021-03-25T19:54:00.758" v="1212" actId="21"/>
          <ac:spMkLst>
            <pc:docMk/>
            <pc:sldMk cId="140270808" sldId="696"/>
            <ac:spMk id="8" creationId="{F39B21AD-CB8F-4EBF-B965-D9AF1CAC0164}"/>
          </ac:spMkLst>
        </pc:spChg>
      </pc:sldChg>
      <pc:sldChg chg="new del">
        <pc:chgData name="Nathan Morrison" userId="a8088875ec538e5b" providerId="LiveId" clId="{6633860D-5147-44C7-91B2-D1BE98E9F61C}" dt="2021-03-25T19:49:47.439" v="1058" actId="47"/>
        <pc:sldMkLst>
          <pc:docMk/>
          <pc:sldMk cId="1467820274" sldId="696"/>
        </pc:sldMkLst>
      </pc:sldChg>
      <pc:sldChg chg="new del">
        <pc:chgData name="Nathan Morrison" userId="a8088875ec538e5b" providerId="LiveId" clId="{6633860D-5147-44C7-91B2-D1BE98E9F61C}" dt="2021-03-25T19:55:39.722" v="1264" actId="47"/>
        <pc:sldMkLst>
          <pc:docMk/>
          <pc:sldMk cId="1421892248" sldId="697"/>
        </pc:sldMkLst>
      </pc:sldChg>
      <pc:sldChg chg="addSp delSp modSp add mod modTransition delAnim modAnim modNotesTx">
        <pc:chgData name="Nathan Morrison" userId="a8088875ec538e5b" providerId="LiveId" clId="{6633860D-5147-44C7-91B2-D1BE98E9F61C}" dt="2021-03-25T20:03:50.193" v="1735"/>
        <pc:sldMkLst>
          <pc:docMk/>
          <pc:sldMk cId="3824973586" sldId="698"/>
        </pc:sldMkLst>
        <pc:spChg chg="mod">
          <ac:chgData name="Nathan Morrison" userId="a8088875ec538e5b" providerId="LiveId" clId="{6633860D-5147-44C7-91B2-D1BE98E9F61C}" dt="2021-03-25T19:56:42.654" v="1297" actId="20577"/>
          <ac:spMkLst>
            <pc:docMk/>
            <pc:sldMk cId="3824973586" sldId="698"/>
            <ac:spMk id="2" creationId="{AF738FDF-FB52-4F08-8549-6F6299A4FE9F}"/>
          </ac:spMkLst>
        </pc:spChg>
        <pc:spChg chg="mod">
          <ac:chgData name="Nathan Morrison" userId="a8088875ec538e5b" providerId="LiveId" clId="{6633860D-5147-44C7-91B2-D1BE98E9F61C}" dt="2021-03-25T19:56:27.776" v="1283" actId="113"/>
          <ac:spMkLst>
            <pc:docMk/>
            <pc:sldMk cId="3824973586" sldId="698"/>
            <ac:spMk id="4" creationId="{3C1E49F1-C86A-4213-BFEA-B7E4FC5F8D68}"/>
          </ac:spMkLst>
        </pc:spChg>
        <pc:spChg chg="del">
          <ac:chgData name="Nathan Morrison" userId="a8088875ec538e5b" providerId="LiveId" clId="{6633860D-5147-44C7-91B2-D1BE98E9F61C}" dt="2021-03-25T19:56:29.811" v="1284" actId="21"/>
          <ac:spMkLst>
            <pc:docMk/>
            <pc:sldMk cId="3824973586" sldId="698"/>
            <ac:spMk id="7" creationId="{13C1A1FD-7108-4394-9253-B328D29122AC}"/>
          </ac:spMkLst>
        </pc:spChg>
        <pc:spChg chg="del">
          <ac:chgData name="Nathan Morrison" userId="a8088875ec538e5b" providerId="LiveId" clId="{6633860D-5147-44C7-91B2-D1BE98E9F61C}" dt="2021-03-25T19:56:32.537" v="1285" actId="21"/>
          <ac:spMkLst>
            <pc:docMk/>
            <pc:sldMk cId="3824973586" sldId="698"/>
            <ac:spMk id="8" creationId="{F39B21AD-CB8F-4EBF-B965-D9AF1CAC0164}"/>
          </ac:spMkLst>
        </pc:spChg>
        <pc:spChg chg="add mod">
          <ac:chgData name="Nathan Morrison" userId="a8088875ec538e5b" providerId="LiveId" clId="{6633860D-5147-44C7-91B2-D1BE98E9F61C}" dt="2021-03-25T19:58:36.181" v="1571" actId="1076"/>
          <ac:spMkLst>
            <pc:docMk/>
            <pc:sldMk cId="3824973586" sldId="698"/>
            <ac:spMk id="9" creationId="{43149EBF-BF9D-4B96-AFBE-E096FB864B09}"/>
          </ac:spMkLst>
        </pc:spChg>
      </pc:sldChg>
      <pc:sldChg chg="addSp modSp new mod modTransition modAnim">
        <pc:chgData name="Nathan Morrison" userId="a8088875ec538e5b" providerId="LiveId" clId="{6633860D-5147-44C7-91B2-D1BE98E9F61C}" dt="2021-03-25T20:03:50.193" v="1735"/>
        <pc:sldMkLst>
          <pc:docMk/>
          <pc:sldMk cId="4009961618" sldId="699"/>
        </pc:sldMkLst>
        <pc:spChg chg="mod">
          <ac:chgData name="Nathan Morrison" userId="a8088875ec538e5b" providerId="LiveId" clId="{6633860D-5147-44C7-91B2-D1BE98E9F61C}" dt="2021-03-25T20:02:46.706" v="1731" actId="114"/>
          <ac:spMkLst>
            <pc:docMk/>
            <pc:sldMk cId="4009961618" sldId="699"/>
            <ac:spMk id="2" creationId="{A77BDB50-E802-436B-B2B1-F4A9ECA2C7AF}"/>
          </ac:spMkLst>
        </pc:spChg>
        <pc:spChg chg="add mod">
          <ac:chgData name="Nathan Morrison" userId="a8088875ec538e5b" providerId="LiveId" clId="{6633860D-5147-44C7-91B2-D1BE98E9F61C}" dt="2021-03-25T20:00:02.764" v="1616" actId="1076"/>
          <ac:spMkLst>
            <pc:docMk/>
            <pc:sldMk cId="4009961618" sldId="699"/>
            <ac:spMk id="3" creationId="{658E9067-5E64-4F09-BDDE-C9EDF1D9F13F}"/>
          </ac:spMkLst>
        </pc:spChg>
        <pc:spChg chg="add mod">
          <ac:chgData name="Nathan Morrison" userId="a8088875ec538e5b" providerId="LiveId" clId="{6633860D-5147-44C7-91B2-D1BE98E9F61C}" dt="2021-03-25T20:00:14.853" v="1617"/>
          <ac:spMkLst>
            <pc:docMk/>
            <pc:sldMk cId="4009961618" sldId="699"/>
            <ac:spMk id="6" creationId="{0EA01B79-05F2-40AD-BDAA-FEAE8E9C5A9D}"/>
          </ac:spMkLst>
        </pc:spChg>
        <pc:spChg chg="add mod">
          <ac:chgData name="Nathan Morrison" userId="a8088875ec538e5b" providerId="LiveId" clId="{6633860D-5147-44C7-91B2-D1BE98E9F61C}" dt="2021-03-25T20:02:53.938" v="1732" actId="1076"/>
          <ac:spMkLst>
            <pc:docMk/>
            <pc:sldMk cId="4009961618" sldId="699"/>
            <ac:spMk id="7" creationId="{804FDCF8-D9C7-4EC4-8BD8-626D5E8CF373}"/>
          </ac:spMkLst>
        </pc:spChg>
        <pc:picChg chg="add mod">
          <ac:chgData name="Nathan Morrison" userId="a8088875ec538e5b" providerId="LiveId" clId="{6633860D-5147-44C7-91B2-D1BE98E9F61C}" dt="2021-03-25T19:59:58.272" v="1615" actId="962"/>
          <ac:picMkLst>
            <pc:docMk/>
            <pc:sldMk cId="4009961618" sldId="699"/>
            <ac:picMk id="5" creationId="{1D64B5D3-1E8B-4E9C-99F1-36851777D23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FC7FBB-E162-4D8A-A93A-461FD3B0F721}"/>
              </a:ext>
            </a:extLst>
          </p:cNvPr>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D24AD6A-8237-4986-92A6-43E0B964B400}"/>
              </a:ext>
            </a:extLst>
          </p:cNvPr>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11B670AA-2F70-448C-895D-A159BE1FC050}" type="datetimeFigureOut">
              <a:rPr lang="en-US" smtClean="0"/>
              <a:t>4/2/2021</a:t>
            </a:fld>
            <a:endParaRPr lang="en-US"/>
          </a:p>
        </p:txBody>
      </p:sp>
      <p:sp>
        <p:nvSpPr>
          <p:cNvPr id="4" name="Footer Placeholder 3">
            <a:extLst>
              <a:ext uri="{FF2B5EF4-FFF2-40B4-BE49-F238E27FC236}">
                <a16:creationId xmlns:a16="http://schemas.microsoft.com/office/drawing/2014/main" id="{34F54DE8-4BAD-42F2-8EFA-985E9FB1A0DA}"/>
              </a:ext>
            </a:extLst>
          </p:cNvPr>
          <p:cNvSpPr>
            <a:spLocks noGrp="1"/>
          </p:cNvSpPr>
          <p:nvPr>
            <p:ph type="ftr" sz="quarter" idx="2"/>
          </p:nvPr>
        </p:nvSpPr>
        <p:spPr>
          <a:xfrm>
            <a:off x="0" y="8847138"/>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27E794F-4627-4938-B36C-91BA3E3F5FDE}"/>
              </a:ext>
            </a:extLst>
          </p:cNvPr>
          <p:cNvSpPr>
            <a:spLocks noGrp="1"/>
          </p:cNvSpPr>
          <p:nvPr>
            <p:ph type="sldNum" sz="quarter" idx="3"/>
          </p:nvPr>
        </p:nvSpPr>
        <p:spPr>
          <a:xfrm>
            <a:off x="3884613" y="8847138"/>
            <a:ext cx="2971800" cy="466725"/>
          </a:xfrm>
          <a:prstGeom prst="rect">
            <a:avLst/>
          </a:prstGeom>
        </p:spPr>
        <p:txBody>
          <a:bodyPr vert="horz" lIns="91440" tIns="45720" rIns="91440" bIns="45720" rtlCol="0" anchor="b"/>
          <a:lstStyle>
            <a:lvl1pPr algn="r">
              <a:defRPr sz="1200"/>
            </a:lvl1pPr>
          </a:lstStyle>
          <a:p>
            <a:fld id="{0459EB52-8157-420A-9622-6F47D8E8BB6A}" type="slidenum">
              <a:rPr lang="en-US" smtClean="0"/>
              <a:t>‹#›</a:t>
            </a:fld>
            <a:endParaRPr lang="en-US"/>
          </a:p>
        </p:txBody>
      </p:sp>
    </p:spTree>
    <p:extLst>
      <p:ext uri="{BB962C8B-B14F-4D97-AF65-F5344CB8AC3E}">
        <p14:creationId xmlns:p14="http://schemas.microsoft.com/office/powerpoint/2010/main" val="1161862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4475DC6D-0293-47A3-B4D3-9DCD97E5FE83}" type="datetimeFigureOut">
              <a:rPr lang="en-US" smtClean="0"/>
              <a:t>4/2/2021</a:t>
            </a:fld>
            <a:endParaRPr lang="en-US"/>
          </a:p>
        </p:txBody>
      </p:sp>
      <p:sp>
        <p:nvSpPr>
          <p:cNvPr id="4" name="Slide Image Placeholder 3"/>
          <p:cNvSpPr>
            <a:spLocks noGrp="1" noRot="1" noChangeAspect="1"/>
          </p:cNvSpPr>
          <p:nvPr>
            <p:ph type="sldImg" idx="2"/>
          </p:nvPr>
        </p:nvSpPr>
        <p:spPr>
          <a:xfrm>
            <a:off x="1333500" y="1163638"/>
            <a:ext cx="4191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8AD7A46A-5B9B-4924-BFE6-1272D18F77C9}" type="slidenum">
              <a:rPr lang="en-US" smtClean="0"/>
              <a:t>‹#›</a:t>
            </a:fld>
            <a:endParaRPr lang="en-US"/>
          </a:p>
        </p:txBody>
      </p:sp>
    </p:spTree>
    <p:extLst>
      <p:ext uri="{BB962C8B-B14F-4D97-AF65-F5344CB8AC3E}">
        <p14:creationId xmlns:p14="http://schemas.microsoft.com/office/powerpoint/2010/main" val="219850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Times New Roman" panose="02020603050405020304" pitchFamily="18" charset="0"/>
                <a:cs typeface="Times New Roman" panose="02020603050405020304" pitchFamily="18" charset="0"/>
              </a:rPr>
              <a:t>By Nathan L Morrison for Sunday 04/04/2021</a:t>
            </a:r>
          </a:p>
          <a:p>
            <a:r>
              <a:rPr lang="en-US" sz="1100" dirty="0">
                <a:latin typeface="Times New Roman" panose="02020603050405020304" pitchFamily="18" charset="0"/>
                <a:cs typeface="Times New Roman" panose="02020603050405020304" pitchFamily="18" charset="0"/>
              </a:rPr>
              <a:t>All Scripture given is from NASB unless otherwise stated</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For further study, or if questions, please Call: 804-277-1983 or Visit: www.courthousechurchofchrist.com</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Additional helps at the end of the presentation</a:t>
            </a:r>
          </a:p>
          <a:p>
            <a:endParaRPr lang="en-US" dirty="0"/>
          </a:p>
        </p:txBody>
      </p:sp>
      <p:sp>
        <p:nvSpPr>
          <p:cNvPr id="4" name="Slide Number Placeholder 3"/>
          <p:cNvSpPr>
            <a:spLocks noGrp="1"/>
          </p:cNvSpPr>
          <p:nvPr>
            <p:ph type="sldNum" sz="quarter" idx="5"/>
          </p:nvPr>
        </p:nvSpPr>
        <p:spPr/>
        <p:txBody>
          <a:bodyPr/>
          <a:lstStyle/>
          <a:p>
            <a:fld id="{8AD7A46A-5B9B-4924-BFE6-1272D18F77C9}" type="slidenum">
              <a:rPr lang="en-US" smtClean="0"/>
              <a:t>1</a:t>
            </a:fld>
            <a:endParaRPr lang="en-US"/>
          </a:p>
        </p:txBody>
      </p:sp>
    </p:spTree>
    <p:extLst>
      <p:ext uri="{BB962C8B-B14F-4D97-AF65-F5344CB8AC3E}">
        <p14:creationId xmlns:p14="http://schemas.microsoft.com/office/powerpoint/2010/main" val="2905528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xfrm>
            <a:off x="3886200" y="9179959"/>
            <a:ext cx="2971800" cy="483156"/>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3185131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D7A46A-5B9B-4924-BFE6-1272D18F77C9}" type="slidenum">
              <a:rPr lang="en-US" smtClean="0"/>
              <a:t>11</a:t>
            </a:fld>
            <a:endParaRPr lang="en-US"/>
          </a:p>
        </p:txBody>
      </p:sp>
    </p:spTree>
    <p:extLst>
      <p:ext uri="{BB962C8B-B14F-4D97-AF65-F5344CB8AC3E}">
        <p14:creationId xmlns:p14="http://schemas.microsoft.com/office/powerpoint/2010/main" val="1855460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on Jesus being the unblemished Lamb of God</a:t>
            </a:r>
          </a:p>
          <a:p>
            <a:pPr marL="171450" indent="-171450">
              <a:buFont typeface="Arial" panose="020B0604020202020204" pitchFamily="34" charset="0"/>
              <a:buChar char="•"/>
            </a:pPr>
            <a:r>
              <a:rPr lang="en-US" dirty="0"/>
              <a:t>Without sin – II Cor. 5:21</a:t>
            </a:r>
          </a:p>
          <a:p>
            <a:pPr marL="171450" indent="-171450">
              <a:buFont typeface="Arial" panose="020B0604020202020204" pitchFamily="34" charset="0"/>
              <a:buChar char="•"/>
            </a:pPr>
            <a:r>
              <a:rPr lang="en-US" dirty="0"/>
              <a:t>Without blemish – Heb. 9:14</a:t>
            </a:r>
          </a:p>
          <a:p>
            <a:pPr marL="171450" indent="-171450">
              <a:buFont typeface="Arial" panose="020B0604020202020204" pitchFamily="34" charset="0"/>
              <a:buChar char="•"/>
            </a:pPr>
            <a:r>
              <a:rPr lang="en-US" dirty="0"/>
              <a:t>A lamb unblemished and spotless, the blood of Christ – I Pet. 1:19</a:t>
            </a:r>
          </a:p>
          <a:p>
            <a:endParaRPr lang="en-US" dirty="0"/>
          </a:p>
          <a:p>
            <a:r>
              <a:rPr lang="en-US" dirty="0"/>
              <a:t>Note on Abib &amp; Nisan:</a:t>
            </a:r>
          </a:p>
          <a:p>
            <a:pPr marL="171450" indent="-171450">
              <a:buFont typeface="Arial" panose="020B0604020202020204" pitchFamily="34" charset="0"/>
              <a:buChar char="•"/>
            </a:pPr>
            <a:r>
              <a:rPr lang="en-US" dirty="0"/>
              <a:t>Abib was the name of the first month of the Hebrew Calendar until the Jewish exile.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Nisan was the name of the first month of the Hebrew Calendar after the Jewish exile and is Chaldean in origin (influences of Babylonian captivity for 70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Note on when the lamb and Jesus were slain: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Passover Lamb was killed at twilight/evening, which was the 9</a:t>
            </a:r>
            <a:r>
              <a:rPr lang="en-US" baseline="30000" dirty="0"/>
              <a:t>th</a:t>
            </a:r>
            <a:r>
              <a:rPr lang="en-US" dirty="0"/>
              <a:t> to 11</a:t>
            </a:r>
            <a:r>
              <a:rPr lang="en-US" baseline="30000" dirty="0"/>
              <a:t>th</a:t>
            </a:r>
            <a:r>
              <a:rPr lang="en-US" dirty="0"/>
              <a:t> hour, coinciding with 3 PM – 5 PM.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Jesus died at the 9</a:t>
            </a:r>
            <a:r>
              <a:rPr lang="en-US" baseline="30000" dirty="0"/>
              <a:t>th</a:t>
            </a:r>
            <a:r>
              <a:rPr lang="en-US" dirty="0"/>
              <a:t> hour, Jewish time 3 PM.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Jewish days were from 6 PM to 6 PM.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14</a:t>
            </a:r>
            <a:r>
              <a:rPr lang="en-US" baseline="30000" dirty="0"/>
              <a:t>th</a:t>
            </a:r>
            <a:r>
              <a:rPr lang="en-US" dirty="0"/>
              <a:t> of Nisan, the 1</a:t>
            </a:r>
            <a:r>
              <a:rPr lang="en-US" baseline="30000" dirty="0"/>
              <a:t>st</a:t>
            </a:r>
            <a:r>
              <a:rPr lang="en-US" dirty="0"/>
              <a:t> day of the Passover week (7 Day Festival of Unleavened Bread) began Wednesday night at 6 PM. The lamb would have been killed around 3 PM on Thursday and Jesus ate the Passover with His disciples before 6 PM Thursday evening.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15</a:t>
            </a:r>
            <a:r>
              <a:rPr lang="en-US" baseline="30000" dirty="0"/>
              <a:t>th</a:t>
            </a:r>
            <a:r>
              <a:rPr lang="en-US" dirty="0"/>
              <a:t> of Nisan would have begun at 6 PM Thursday night, thus would be the 2</a:t>
            </a:r>
            <a:r>
              <a:rPr lang="en-US" baseline="30000" dirty="0"/>
              <a:t>nd</a:t>
            </a:r>
            <a:r>
              <a:rPr lang="en-US" dirty="0"/>
              <a:t> day of the Passover week.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Jesus was crucified at 9 AM, the 3</a:t>
            </a:r>
            <a:r>
              <a:rPr lang="en-US" baseline="30000" dirty="0"/>
              <a:t>rd</a:t>
            </a:r>
            <a:r>
              <a:rPr lang="en-US" dirty="0"/>
              <a:t> hour (Mark 15:25) on Friday, the 15</a:t>
            </a:r>
            <a:r>
              <a:rPr lang="en-US" baseline="30000" dirty="0"/>
              <a:t>th</a:t>
            </a:r>
            <a:r>
              <a:rPr lang="en-US" dirty="0"/>
              <a:t> of Nisan, a Preparation Day for the Sabbath, which was a “High Sabbath” because it was the Sabbath that fell during the 7-day Feast of the Unleavened Bread (John 19:14, 31).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Jesus died at the 9</a:t>
            </a:r>
            <a:r>
              <a:rPr lang="en-US" baseline="30000" dirty="0"/>
              <a:t>th</a:t>
            </a:r>
            <a:r>
              <a:rPr lang="en-US" dirty="0"/>
              <a:t> hour, 3 PM, that Friday the 15</a:t>
            </a:r>
            <a:r>
              <a:rPr lang="en-US" baseline="30000" dirty="0"/>
              <a:t>th</a:t>
            </a:r>
            <a:r>
              <a:rPr lang="en-US" dirty="0"/>
              <a:t> of Nisan, the 2</a:t>
            </a:r>
            <a:r>
              <a:rPr lang="en-US" baseline="30000" dirty="0"/>
              <a:t>nd</a:t>
            </a:r>
            <a:r>
              <a:rPr lang="en-US" dirty="0"/>
              <a:t> day of Passover Week (Mark 15:34-37).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8738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D7A46A-5B9B-4924-BFE6-1272D18F77C9}" type="slidenum">
              <a:rPr lang="en-US" smtClean="0"/>
              <a:t>13</a:t>
            </a:fld>
            <a:endParaRPr lang="en-US"/>
          </a:p>
        </p:txBody>
      </p:sp>
    </p:spTree>
    <p:extLst>
      <p:ext uri="{BB962C8B-B14F-4D97-AF65-F5344CB8AC3E}">
        <p14:creationId xmlns:p14="http://schemas.microsoft.com/office/powerpoint/2010/main" val="1111050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D7A46A-5B9B-4924-BFE6-1272D18F77C9}" type="slidenum">
              <a:rPr lang="en-US" smtClean="0"/>
              <a:t>14</a:t>
            </a:fld>
            <a:endParaRPr lang="en-US"/>
          </a:p>
        </p:txBody>
      </p:sp>
    </p:spTree>
    <p:extLst>
      <p:ext uri="{BB962C8B-B14F-4D97-AF65-F5344CB8AC3E}">
        <p14:creationId xmlns:p14="http://schemas.microsoft.com/office/powerpoint/2010/main" val="3750321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D7A46A-5B9B-4924-BFE6-1272D18F77C9}" type="slidenum">
              <a:rPr lang="en-US" smtClean="0"/>
              <a:t>15</a:t>
            </a:fld>
            <a:endParaRPr lang="en-US"/>
          </a:p>
        </p:txBody>
      </p:sp>
    </p:spTree>
    <p:extLst>
      <p:ext uri="{BB962C8B-B14F-4D97-AF65-F5344CB8AC3E}">
        <p14:creationId xmlns:p14="http://schemas.microsoft.com/office/powerpoint/2010/main" val="898071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D7A46A-5B9B-4924-BFE6-1272D18F77C9}" type="slidenum">
              <a:rPr lang="en-US" smtClean="0"/>
              <a:t>16</a:t>
            </a:fld>
            <a:endParaRPr lang="en-US"/>
          </a:p>
        </p:txBody>
      </p:sp>
    </p:spTree>
    <p:extLst>
      <p:ext uri="{BB962C8B-B14F-4D97-AF65-F5344CB8AC3E}">
        <p14:creationId xmlns:p14="http://schemas.microsoft.com/office/powerpoint/2010/main" val="1468845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Times New Roman" panose="02020603050405020304" pitchFamily="18" charset="0"/>
                <a:cs typeface="Times New Roman" panose="02020603050405020304" pitchFamily="18" charset="0"/>
              </a:rPr>
              <a:t>Are Easter and the Passover the same?</a:t>
            </a:r>
          </a:p>
          <a:p>
            <a:pPr marL="171450" indent="-171450">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They are! Both words represent the annual Feast of Unleavened Bread celebrated by the Jews (Luke 22:1).</a:t>
            </a:r>
          </a:p>
          <a:p>
            <a:pPr marL="285750" marR="0" indent="-285750" algn="l" rtl="0">
              <a:buFont typeface="Arial" panose="020B0604020202020204" pitchFamily="34" charset="0"/>
              <a:buChar char="•"/>
            </a:pPr>
            <a:r>
              <a:rPr lang="en-US" sz="1100" b="0" i="0" u="none" strike="noStrike" baseline="0" dirty="0">
                <a:solidFill>
                  <a:srgbClr val="292F33"/>
                </a:solidFill>
                <a:latin typeface="Times New Roman" panose="02020603050405020304" pitchFamily="18" charset="0"/>
                <a:cs typeface="Times New Roman" panose="02020603050405020304" pitchFamily="18" charset="0"/>
              </a:rPr>
              <a:t>As early as the eighth century A.D., the word “Easter” was used to designate the annual Christian celebration of the resurrection of Christ (</a:t>
            </a:r>
            <a:r>
              <a:rPr lang="en-US" sz="1100" b="0" i="1" u="sng" strike="noStrike" baseline="0" dirty="0">
                <a:solidFill>
                  <a:srgbClr val="292F33"/>
                </a:solidFill>
                <a:latin typeface="Times New Roman" panose="02020603050405020304" pitchFamily="18" charset="0"/>
                <a:cs typeface="Times New Roman" panose="02020603050405020304" pitchFamily="18" charset="0"/>
              </a:rPr>
              <a:t>Nelson’s New Illustrated Bible Dictionary</a:t>
            </a:r>
            <a:r>
              <a:rPr lang="en-US" sz="1100" b="0" i="0" u="none" strike="noStrike" baseline="0" dirty="0">
                <a:solidFill>
                  <a:srgbClr val="292F33"/>
                </a:solidFill>
                <a:latin typeface="Times New Roman" panose="02020603050405020304" pitchFamily="18" charset="0"/>
                <a:cs typeface="Times New Roman" panose="02020603050405020304" pitchFamily="18" charset="0"/>
              </a:rPr>
              <a:t>).</a:t>
            </a:r>
          </a:p>
          <a:p>
            <a:pPr marL="285750" marR="0" indent="-285750" algn="l" rtl="0">
              <a:buFont typeface="Arial" panose="020B0604020202020204" pitchFamily="34" charset="0"/>
              <a:buChar char="•"/>
            </a:pPr>
            <a:r>
              <a:rPr lang="en-US" sz="1100" b="0" i="0" u="none" strike="noStrike" baseline="0" dirty="0">
                <a:solidFill>
                  <a:srgbClr val="292F33"/>
                </a:solidFill>
                <a:latin typeface="Times New Roman" panose="02020603050405020304" pitchFamily="18" charset="0"/>
                <a:cs typeface="Times New Roman" panose="02020603050405020304" pitchFamily="18" charset="0"/>
              </a:rPr>
              <a:t>The only Scriptural appearance of the word “Easter” is in the King James Version Bible (KJV), produced in A.D. 1611 (17</a:t>
            </a:r>
            <a:r>
              <a:rPr lang="en-US" sz="1100" b="0" i="0" u="none" strike="noStrike" baseline="30000" dirty="0">
                <a:solidFill>
                  <a:srgbClr val="292F33"/>
                </a:solidFill>
                <a:latin typeface="Times New Roman" panose="02020603050405020304" pitchFamily="18" charset="0"/>
                <a:cs typeface="Times New Roman" panose="02020603050405020304" pitchFamily="18" charset="0"/>
              </a:rPr>
              <a:t>th</a:t>
            </a:r>
            <a:r>
              <a:rPr lang="en-US" sz="1100" b="0" i="0" u="none" strike="noStrike" baseline="0" dirty="0">
                <a:solidFill>
                  <a:srgbClr val="292F33"/>
                </a:solidFill>
                <a:latin typeface="Times New Roman" panose="02020603050405020304" pitchFamily="18" charset="0"/>
                <a:cs typeface="Times New Roman" panose="02020603050405020304" pitchFamily="18" charset="0"/>
              </a:rPr>
              <a:t> c.), and is from a mistranslation of </a:t>
            </a:r>
            <a:r>
              <a:rPr lang="en-US" sz="1100" b="0" i="1" u="none" strike="noStrike" baseline="0" dirty="0">
                <a:solidFill>
                  <a:srgbClr val="292F33"/>
                </a:solidFill>
                <a:latin typeface="Times New Roman" panose="02020603050405020304" pitchFamily="18" charset="0"/>
                <a:cs typeface="Times New Roman" panose="02020603050405020304" pitchFamily="18" charset="0"/>
              </a:rPr>
              <a:t>“</a:t>
            </a:r>
            <a:r>
              <a:rPr lang="en-US" sz="1100" b="0" i="1" u="none" strike="noStrike" baseline="0" dirty="0" err="1">
                <a:solidFill>
                  <a:srgbClr val="2E78C2"/>
                </a:solidFill>
                <a:latin typeface="Times New Roman" panose="02020603050405020304" pitchFamily="18" charset="0"/>
                <a:cs typeface="Times New Roman" panose="02020603050405020304" pitchFamily="18" charset="0"/>
              </a:rPr>
              <a:t>pascha</a:t>
            </a:r>
            <a:r>
              <a:rPr lang="en-US" sz="1100" b="0" i="1" u="none" strike="noStrike" baseline="0" dirty="0">
                <a:solidFill>
                  <a:srgbClr val="2E78C2"/>
                </a:solidFill>
                <a:latin typeface="Times New Roman" panose="02020603050405020304" pitchFamily="18" charset="0"/>
                <a:cs typeface="Times New Roman" panose="02020603050405020304" pitchFamily="18" charset="0"/>
              </a:rPr>
              <a:t>” [pas-</a:t>
            </a:r>
            <a:r>
              <a:rPr lang="en-US" sz="1100" b="0" i="1" u="none" strike="noStrike" baseline="0" dirty="0" err="1">
                <a:solidFill>
                  <a:srgbClr val="2E78C2"/>
                </a:solidFill>
                <a:latin typeface="Times New Roman" panose="02020603050405020304" pitchFamily="18" charset="0"/>
                <a:cs typeface="Times New Roman" panose="02020603050405020304" pitchFamily="18" charset="0"/>
              </a:rPr>
              <a:t>khah</a:t>
            </a:r>
            <a:r>
              <a:rPr lang="en-US" sz="1100" b="0" i="1" u="none" strike="noStrike" baseline="0" dirty="0">
                <a:solidFill>
                  <a:srgbClr val="2E78C2"/>
                </a:solidFill>
                <a:latin typeface="Times New Roman" panose="02020603050405020304" pitchFamily="18" charset="0"/>
                <a:cs typeface="Times New Roman" panose="02020603050405020304" pitchFamily="18" charset="0"/>
              </a:rPr>
              <a:t>],</a:t>
            </a:r>
            <a:r>
              <a:rPr lang="en-US" sz="1100" b="0" i="0" u="none" strike="noStrike" baseline="0" dirty="0">
                <a:solidFill>
                  <a:srgbClr val="292F33"/>
                </a:solidFill>
                <a:latin typeface="Times New Roman" panose="02020603050405020304" pitchFamily="18" charset="0"/>
                <a:cs typeface="Times New Roman" panose="02020603050405020304" pitchFamily="18" charset="0"/>
              </a:rPr>
              <a:t> the Greek word for “Passover” </a:t>
            </a:r>
            <a:r>
              <a:rPr lang="en-US" sz="1100" b="0" i="1" u="none" strike="noStrike" baseline="0" dirty="0">
                <a:solidFill>
                  <a:srgbClr val="292F33"/>
                </a:solidFill>
                <a:latin typeface="Times New Roman" panose="02020603050405020304" pitchFamily="18" charset="0"/>
                <a:cs typeface="Times New Roman" panose="02020603050405020304" pitchFamily="18" charset="0"/>
              </a:rPr>
              <a:t>(G3957) </a:t>
            </a:r>
            <a:r>
              <a:rPr lang="en-US" sz="1100" b="0" i="0" u="none" strike="noStrike" baseline="0" dirty="0">
                <a:solidFill>
                  <a:srgbClr val="292F33"/>
                </a:solidFill>
                <a:latin typeface="Times New Roman" panose="02020603050405020304" pitchFamily="18" charset="0"/>
                <a:cs typeface="Times New Roman" panose="02020603050405020304" pitchFamily="18" charset="0"/>
              </a:rPr>
              <a:t>found in </a:t>
            </a:r>
            <a:r>
              <a:rPr lang="en-US" sz="1100" b="0" i="0" u="none" strike="noStrike" baseline="0" dirty="0">
                <a:solidFill>
                  <a:srgbClr val="238554"/>
                </a:solidFill>
                <a:latin typeface="Times New Roman" panose="02020603050405020304" pitchFamily="18" charset="0"/>
                <a:cs typeface="Times New Roman" panose="02020603050405020304" pitchFamily="18" charset="0"/>
              </a:rPr>
              <a:t>Acts 12:4</a:t>
            </a:r>
            <a:r>
              <a:rPr lang="en-US" sz="1100" b="0" i="0" u="none" strike="noStrike" baseline="0" dirty="0">
                <a:solidFill>
                  <a:srgbClr val="292F33"/>
                </a:solidFill>
                <a:latin typeface="Times New Roman" panose="02020603050405020304" pitchFamily="18" charset="0"/>
                <a:cs typeface="Times New Roman" panose="02020603050405020304" pitchFamily="18" charset="0"/>
              </a:rPr>
              <a:t>. Interestingly enough, this is the only time the word “Easter” was used in the KJV for “Passover.”</a:t>
            </a:r>
          </a:p>
          <a:p>
            <a:pPr marL="285750" marR="0" indent="-285750" algn="l" rtl="0">
              <a:buFont typeface="Arial" panose="020B0604020202020204" pitchFamily="34" charset="0"/>
              <a:buChar char="•"/>
            </a:pPr>
            <a:r>
              <a:rPr lang="en-US" sz="1100" b="0" i="0" u="none" strike="noStrike" baseline="0" dirty="0">
                <a:solidFill>
                  <a:srgbClr val="292F33"/>
                </a:solidFill>
                <a:latin typeface="Times New Roman" panose="02020603050405020304" pitchFamily="18" charset="0"/>
                <a:cs typeface="Times New Roman" panose="02020603050405020304" pitchFamily="18" charset="0"/>
              </a:rPr>
              <a:t>While they are used interchangeably to mean the Jewish festival, they are not celebrated in the same way!</a:t>
            </a:r>
          </a:p>
          <a:p>
            <a:pPr marL="285750" marR="0" indent="-285750" algn="l" rtl="0">
              <a:buFont typeface="Arial" panose="020B0604020202020204" pitchFamily="34" charset="0"/>
              <a:buChar char="•"/>
            </a:pPr>
            <a:r>
              <a:rPr lang="en-US" sz="1100" b="0" i="0" u="none" strike="noStrike" baseline="0" dirty="0">
                <a:solidFill>
                  <a:srgbClr val="292F33"/>
                </a:solidFill>
                <a:latin typeface="Times New Roman" panose="02020603050405020304" pitchFamily="18" charset="0"/>
                <a:cs typeface="Times New Roman" panose="02020603050405020304" pitchFamily="18" charset="0"/>
              </a:rPr>
              <a:t>Over time the celebration known as Easter took on many differing forms from that of the Jewish Passover, and became a holiday not celebrating the exodus from Egypt, but the resurrection of Jesus, our exodus from sin and hopelessness.</a:t>
            </a:r>
          </a:p>
          <a:p>
            <a:pPr marL="285750" marR="0" indent="-285750" algn="l" rtl="0">
              <a:buFont typeface="Arial" panose="020B0604020202020204" pitchFamily="34" charset="0"/>
              <a:buChar char="•"/>
            </a:pPr>
            <a:r>
              <a:rPr lang="en-US" sz="1100" b="0" i="0" u="none" strike="noStrike" baseline="0" dirty="0">
                <a:solidFill>
                  <a:srgbClr val="292F33"/>
                </a:solidFill>
                <a:latin typeface="Times New Roman" panose="02020603050405020304" pitchFamily="18" charset="0"/>
                <a:cs typeface="Times New Roman" panose="02020603050405020304" pitchFamily="18" charset="0"/>
              </a:rPr>
              <a:t>Even more shocking is that it became a holiday associated with a mythical creature like Christmas, only this time a rabbit who delivered dyed eggs in baskets, often with prizes (presents) inside!</a:t>
            </a:r>
          </a:p>
          <a:p>
            <a:pPr marL="285750" marR="0" indent="-285750" algn="l" rtl="0">
              <a:buFont typeface="Arial" panose="020B0604020202020204" pitchFamily="34" charset="0"/>
              <a:buChar char="•"/>
            </a:pPr>
            <a:r>
              <a:rPr lang="en-US" sz="1100" b="0" i="0" u="none" strike="noStrike" baseline="0" dirty="0">
                <a:solidFill>
                  <a:srgbClr val="292F33"/>
                </a:solidFill>
                <a:latin typeface="Times New Roman" panose="02020603050405020304" pitchFamily="18" charset="0"/>
                <a:cs typeface="Times New Roman" panose="02020603050405020304" pitchFamily="18" charset="0"/>
              </a:rPr>
              <a:t>I don’t know of anyone who has the tradition of eating the Easter Bunny after the egg hunt! (There may be, I just don’t know of anyone!)</a:t>
            </a:r>
          </a:p>
          <a:p>
            <a:pPr marL="285750" marR="0" indent="-285750" algn="l" rtl="0">
              <a:buFont typeface="Arial" panose="020B0604020202020204" pitchFamily="34" charset="0"/>
              <a:buChar char="•"/>
            </a:pPr>
            <a:endParaRPr lang="en-US" u="none"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C4651E-481A-4E66-B281-BD855B47521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232038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Times New Roman" panose="02020603050405020304" pitchFamily="18" charset="0"/>
                <a:cs typeface="Times New Roman" panose="02020603050405020304" pitchFamily="18" charset="0"/>
              </a:rPr>
              <a:t>One thing they have in common: Without being in the house for the Israelites, in Christ for saints, covered in the blood of the Lamb the people wouldn’t be saved from the wrath/judgment of God!</a:t>
            </a:r>
          </a:p>
        </p:txBody>
      </p:sp>
      <p:sp>
        <p:nvSpPr>
          <p:cNvPr id="4" name="Slide Number Placeholder 3"/>
          <p:cNvSpPr>
            <a:spLocks noGrp="1"/>
          </p:cNvSpPr>
          <p:nvPr>
            <p:ph type="sldNum" sz="quarter" idx="5"/>
          </p:nvPr>
        </p:nvSpPr>
        <p:spPr/>
        <p:txBody>
          <a:bodyPr/>
          <a:lstStyle/>
          <a:p>
            <a:fld id="{8AD7A46A-5B9B-4924-BFE6-1272D18F77C9}" type="slidenum">
              <a:rPr lang="en-US" smtClean="0"/>
              <a:t>3</a:t>
            </a:fld>
            <a:endParaRPr lang="en-US"/>
          </a:p>
        </p:txBody>
      </p:sp>
    </p:spTree>
    <p:extLst>
      <p:ext uri="{BB962C8B-B14F-4D97-AF65-F5344CB8AC3E}">
        <p14:creationId xmlns:p14="http://schemas.microsoft.com/office/powerpoint/2010/main" val="3208805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D7A46A-5B9B-4924-BFE6-1272D18F77C9}" type="slidenum">
              <a:rPr lang="en-US" smtClean="0"/>
              <a:t>4</a:t>
            </a:fld>
            <a:endParaRPr lang="en-US"/>
          </a:p>
        </p:txBody>
      </p:sp>
    </p:spTree>
    <p:extLst>
      <p:ext uri="{BB962C8B-B14F-4D97-AF65-F5344CB8AC3E}">
        <p14:creationId xmlns:p14="http://schemas.microsoft.com/office/powerpoint/2010/main" val="714952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Times New Roman" panose="02020603050405020304" pitchFamily="18" charset="0"/>
                <a:cs typeface="Times New Roman" panose="02020603050405020304" pitchFamily="18" charset="0"/>
              </a:rPr>
              <a:t>Note on Jesus being the unblemished Lamb of God</a:t>
            </a:r>
          </a:p>
          <a:p>
            <a:pPr marL="171450" indent="-171450">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Without sin – II Cor. 5:21</a:t>
            </a:r>
          </a:p>
          <a:p>
            <a:pPr marL="171450" indent="-171450">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Without blemish – Heb. 9:14</a:t>
            </a:r>
          </a:p>
          <a:p>
            <a:pPr marL="171450" indent="-171450">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A lamb unblemished and spotless, the blood of Christ – I Pet. 1:19</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Note on Abib &amp; Nisan:</a:t>
            </a:r>
          </a:p>
          <a:p>
            <a:pPr marL="171450" indent="-171450">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Abib was the name of the first month of the Hebrew Calendar until the Jewish exile.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Times New Roman" panose="02020603050405020304" pitchFamily="18" charset="0"/>
                <a:cs typeface="Times New Roman" panose="02020603050405020304" pitchFamily="18" charset="0"/>
              </a:rPr>
              <a:t>Nisan was the name of the first month of the Hebrew Calendar after the Jewish exile and is Chaldean in origin (influences of Babylonian captivity for 70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Times New Roman" panose="02020603050405020304" pitchFamily="18" charset="0"/>
                <a:cs typeface="Times New Roman" panose="02020603050405020304" pitchFamily="18" charset="0"/>
              </a:rPr>
              <a:t>Note on when the lamb and Jesus were slain: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Times New Roman" panose="02020603050405020304" pitchFamily="18" charset="0"/>
                <a:cs typeface="Times New Roman" panose="02020603050405020304" pitchFamily="18" charset="0"/>
              </a:rPr>
              <a:t>The Passover Lamb was killed at twilight/evening, which was the 9</a:t>
            </a:r>
            <a:r>
              <a:rPr lang="en-US" sz="1100" baseline="30000" dirty="0">
                <a:latin typeface="Times New Roman" panose="02020603050405020304" pitchFamily="18" charset="0"/>
                <a:cs typeface="Times New Roman" panose="02020603050405020304" pitchFamily="18" charset="0"/>
              </a:rPr>
              <a:t>th</a:t>
            </a:r>
            <a:r>
              <a:rPr lang="en-US" sz="1100" dirty="0">
                <a:latin typeface="Times New Roman" panose="02020603050405020304" pitchFamily="18" charset="0"/>
                <a:cs typeface="Times New Roman" panose="02020603050405020304" pitchFamily="18" charset="0"/>
              </a:rPr>
              <a:t> to 11</a:t>
            </a:r>
            <a:r>
              <a:rPr lang="en-US" sz="1100" baseline="30000" dirty="0">
                <a:latin typeface="Times New Roman" panose="02020603050405020304" pitchFamily="18" charset="0"/>
                <a:cs typeface="Times New Roman" panose="02020603050405020304" pitchFamily="18" charset="0"/>
              </a:rPr>
              <a:t>th</a:t>
            </a:r>
            <a:r>
              <a:rPr lang="en-US" sz="1100" dirty="0">
                <a:latin typeface="Times New Roman" panose="02020603050405020304" pitchFamily="18" charset="0"/>
                <a:cs typeface="Times New Roman" panose="02020603050405020304" pitchFamily="18" charset="0"/>
              </a:rPr>
              <a:t> hour, coinciding with 3 PM – 5 PM.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Times New Roman" panose="02020603050405020304" pitchFamily="18" charset="0"/>
                <a:cs typeface="Times New Roman" panose="02020603050405020304" pitchFamily="18" charset="0"/>
              </a:rPr>
              <a:t>Jesus died at the 9</a:t>
            </a:r>
            <a:r>
              <a:rPr lang="en-US" sz="1100" baseline="30000" dirty="0">
                <a:latin typeface="Times New Roman" panose="02020603050405020304" pitchFamily="18" charset="0"/>
                <a:cs typeface="Times New Roman" panose="02020603050405020304" pitchFamily="18" charset="0"/>
              </a:rPr>
              <a:t>th</a:t>
            </a:r>
            <a:r>
              <a:rPr lang="en-US" sz="1100" dirty="0">
                <a:latin typeface="Times New Roman" panose="02020603050405020304" pitchFamily="18" charset="0"/>
                <a:cs typeface="Times New Roman" panose="02020603050405020304" pitchFamily="18" charset="0"/>
              </a:rPr>
              <a:t> hour, Jewish time 3 PM.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Times New Roman" panose="02020603050405020304" pitchFamily="18" charset="0"/>
                <a:cs typeface="Times New Roman" panose="02020603050405020304" pitchFamily="18" charset="0"/>
              </a:rPr>
              <a:t>Jewish days were from 6 PM to 6 PM.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Times New Roman" panose="02020603050405020304" pitchFamily="18" charset="0"/>
                <a:cs typeface="Times New Roman" panose="02020603050405020304" pitchFamily="18" charset="0"/>
              </a:rPr>
              <a:t>The 14</a:t>
            </a:r>
            <a:r>
              <a:rPr lang="en-US" sz="1100" baseline="30000" dirty="0">
                <a:latin typeface="Times New Roman" panose="02020603050405020304" pitchFamily="18" charset="0"/>
                <a:cs typeface="Times New Roman" panose="02020603050405020304" pitchFamily="18" charset="0"/>
              </a:rPr>
              <a:t>th</a:t>
            </a:r>
            <a:r>
              <a:rPr lang="en-US" sz="1100" dirty="0">
                <a:latin typeface="Times New Roman" panose="02020603050405020304" pitchFamily="18" charset="0"/>
                <a:cs typeface="Times New Roman" panose="02020603050405020304" pitchFamily="18" charset="0"/>
              </a:rPr>
              <a:t> of Nisan, the 1</a:t>
            </a:r>
            <a:r>
              <a:rPr lang="en-US" sz="1100" baseline="30000" dirty="0">
                <a:latin typeface="Times New Roman" panose="02020603050405020304" pitchFamily="18" charset="0"/>
                <a:cs typeface="Times New Roman" panose="02020603050405020304" pitchFamily="18" charset="0"/>
              </a:rPr>
              <a:t>st</a:t>
            </a:r>
            <a:r>
              <a:rPr lang="en-US" sz="1100" dirty="0">
                <a:latin typeface="Times New Roman" panose="02020603050405020304" pitchFamily="18" charset="0"/>
                <a:cs typeface="Times New Roman" panose="02020603050405020304" pitchFamily="18" charset="0"/>
              </a:rPr>
              <a:t> day of the Passover week (7 Day Festival of Unleavened Bread) began Wednesday night at 6 PM. The lamb would have been killed around 3 PM on Thursday and Jesus ate the Passover with His disciples before 6 PM Thursday evening.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Times New Roman" panose="02020603050405020304" pitchFamily="18" charset="0"/>
                <a:cs typeface="Times New Roman" panose="02020603050405020304" pitchFamily="18" charset="0"/>
              </a:rPr>
              <a:t>The 15</a:t>
            </a:r>
            <a:r>
              <a:rPr lang="en-US" sz="1100" baseline="30000" dirty="0">
                <a:latin typeface="Times New Roman" panose="02020603050405020304" pitchFamily="18" charset="0"/>
                <a:cs typeface="Times New Roman" panose="02020603050405020304" pitchFamily="18" charset="0"/>
              </a:rPr>
              <a:t>th</a:t>
            </a:r>
            <a:r>
              <a:rPr lang="en-US" sz="1100" dirty="0">
                <a:latin typeface="Times New Roman" panose="02020603050405020304" pitchFamily="18" charset="0"/>
                <a:cs typeface="Times New Roman" panose="02020603050405020304" pitchFamily="18" charset="0"/>
              </a:rPr>
              <a:t> of Nisan would have begun at 6 PM Thursday night, thus would be the 2</a:t>
            </a:r>
            <a:r>
              <a:rPr lang="en-US" sz="1100" baseline="30000" dirty="0">
                <a:latin typeface="Times New Roman" panose="02020603050405020304" pitchFamily="18" charset="0"/>
                <a:cs typeface="Times New Roman" panose="02020603050405020304" pitchFamily="18" charset="0"/>
              </a:rPr>
              <a:t>nd</a:t>
            </a:r>
            <a:r>
              <a:rPr lang="en-US" sz="1100" dirty="0">
                <a:latin typeface="Times New Roman" panose="02020603050405020304" pitchFamily="18" charset="0"/>
                <a:cs typeface="Times New Roman" panose="02020603050405020304" pitchFamily="18" charset="0"/>
              </a:rPr>
              <a:t> day of the Passover week.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Times New Roman" panose="02020603050405020304" pitchFamily="18" charset="0"/>
                <a:cs typeface="Times New Roman" panose="02020603050405020304" pitchFamily="18" charset="0"/>
              </a:rPr>
              <a:t>Jesus was crucified at 9 AM, the 3</a:t>
            </a:r>
            <a:r>
              <a:rPr lang="en-US" sz="1100" baseline="30000" dirty="0">
                <a:latin typeface="Times New Roman" panose="02020603050405020304" pitchFamily="18" charset="0"/>
                <a:cs typeface="Times New Roman" panose="02020603050405020304" pitchFamily="18" charset="0"/>
              </a:rPr>
              <a:t>rd</a:t>
            </a:r>
            <a:r>
              <a:rPr lang="en-US" sz="1100" dirty="0">
                <a:latin typeface="Times New Roman" panose="02020603050405020304" pitchFamily="18" charset="0"/>
                <a:cs typeface="Times New Roman" panose="02020603050405020304" pitchFamily="18" charset="0"/>
              </a:rPr>
              <a:t> hour (Mark 15:25) on Friday, the 15</a:t>
            </a:r>
            <a:r>
              <a:rPr lang="en-US" sz="1100" baseline="30000" dirty="0">
                <a:latin typeface="Times New Roman" panose="02020603050405020304" pitchFamily="18" charset="0"/>
                <a:cs typeface="Times New Roman" panose="02020603050405020304" pitchFamily="18" charset="0"/>
              </a:rPr>
              <a:t>th</a:t>
            </a:r>
            <a:r>
              <a:rPr lang="en-US" sz="1100" dirty="0">
                <a:latin typeface="Times New Roman" panose="02020603050405020304" pitchFamily="18" charset="0"/>
                <a:cs typeface="Times New Roman" panose="02020603050405020304" pitchFamily="18" charset="0"/>
              </a:rPr>
              <a:t> of Nisan, a Preparation Day for the Sabbath, which was a “High Sabbath” because it was the Sabbath that fell during the 7-day Feast of the Unleavened Bread (John 19:14, 31).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Times New Roman" panose="02020603050405020304" pitchFamily="18" charset="0"/>
                <a:cs typeface="Times New Roman" panose="02020603050405020304" pitchFamily="18" charset="0"/>
              </a:rPr>
              <a:t>Jesus died at the 9</a:t>
            </a:r>
            <a:r>
              <a:rPr lang="en-US" sz="1100" baseline="30000" dirty="0">
                <a:latin typeface="Times New Roman" panose="02020603050405020304" pitchFamily="18" charset="0"/>
                <a:cs typeface="Times New Roman" panose="02020603050405020304" pitchFamily="18" charset="0"/>
              </a:rPr>
              <a:t>th</a:t>
            </a:r>
            <a:r>
              <a:rPr lang="en-US" sz="1100" dirty="0">
                <a:latin typeface="Times New Roman" panose="02020603050405020304" pitchFamily="18" charset="0"/>
                <a:cs typeface="Times New Roman" panose="02020603050405020304" pitchFamily="18" charset="0"/>
              </a:rPr>
              <a:t> hour, 3 PM, that Friday the 15</a:t>
            </a:r>
            <a:r>
              <a:rPr lang="en-US" sz="1100" baseline="30000" dirty="0">
                <a:latin typeface="Times New Roman" panose="02020603050405020304" pitchFamily="18" charset="0"/>
                <a:cs typeface="Times New Roman" panose="02020603050405020304" pitchFamily="18" charset="0"/>
              </a:rPr>
              <a:t>th</a:t>
            </a:r>
            <a:r>
              <a:rPr lang="en-US" sz="1100" dirty="0">
                <a:latin typeface="Times New Roman" panose="02020603050405020304" pitchFamily="18" charset="0"/>
                <a:cs typeface="Times New Roman" panose="02020603050405020304" pitchFamily="18" charset="0"/>
              </a:rPr>
              <a:t> of Nisan, the 2</a:t>
            </a:r>
            <a:r>
              <a:rPr lang="en-US" sz="1100" baseline="30000" dirty="0">
                <a:latin typeface="Times New Roman" panose="02020603050405020304" pitchFamily="18" charset="0"/>
                <a:cs typeface="Times New Roman" panose="02020603050405020304" pitchFamily="18" charset="0"/>
              </a:rPr>
              <a:t>nd</a:t>
            </a:r>
            <a:r>
              <a:rPr lang="en-US" sz="1100" dirty="0">
                <a:latin typeface="Times New Roman" panose="02020603050405020304" pitchFamily="18" charset="0"/>
                <a:cs typeface="Times New Roman" panose="02020603050405020304" pitchFamily="18" charset="0"/>
              </a:rPr>
              <a:t> day of Passover Week (Mark 15:34-37). </a:t>
            </a:r>
          </a:p>
          <a:p>
            <a:endParaRPr lang="en-US" dirty="0"/>
          </a:p>
        </p:txBody>
      </p:sp>
      <p:sp>
        <p:nvSpPr>
          <p:cNvPr id="4" name="Slide Number Placeholder 3"/>
          <p:cNvSpPr>
            <a:spLocks noGrp="1"/>
          </p:cNvSpPr>
          <p:nvPr>
            <p:ph type="sldNum" sz="quarter" idx="5"/>
          </p:nvPr>
        </p:nvSpPr>
        <p:spPr/>
        <p:txBody>
          <a:bodyPr/>
          <a:lstStyle/>
          <a:p>
            <a:fld id="{8AD7A46A-5B9B-4924-BFE6-1272D18F77C9}" type="slidenum">
              <a:rPr lang="en-US" smtClean="0"/>
              <a:t>5</a:t>
            </a:fld>
            <a:endParaRPr lang="en-US"/>
          </a:p>
        </p:txBody>
      </p:sp>
    </p:spTree>
    <p:extLst>
      <p:ext uri="{BB962C8B-B14F-4D97-AF65-F5344CB8AC3E}">
        <p14:creationId xmlns:p14="http://schemas.microsoft.com/office/powerpoint/2010/main" val="2214566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D7A46A-5B9B-4924-BFE6-1272D18F77C9}" type="slidenum">
              <a:rPr lang="en-US" smtClean="0"/>
              <a:t>6</a:t>
            </a:fld>
            <a:endParaRPr lang="en-US"/>
          </a:p>
        </p:txBody>
      </p:sp>
    </p:spTree>
    <p:extLst>
      <p:ext uri="{BB962C8B-B14F-4D97-AF65-F5344CB8AC3E}">
        <p14:creationId xmlns:p14="http://schemas.microsoft.com/office/powerpoint/2010/main" val="1233469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Times New Roman" panose="02020603050405020304" pitchFamily="18" charset="0"/>
                <a:cs typeface="Times New Roman" panose="02020603050405020304" pitchFamily="18" charset="0"/>
              </a:rPr>
              <a:t>I Corinthians 5:6-8</a:t>
            </a:r>
          </a:p>
          <a:p>
            <a:r>
              <a:rPr lang="en-US" sz="1100" dirty="0">
                <a:latin typeface="Times New Roman" panose="02020603050405020304" pitchFamily="18" charset="0"/>
                <a:cs typeface="Times New Roman" panose="02020603050405020304" pitchFamily="18" charset="0"/>
              </a:rPr>
              <a:t>6.  Your boasting is not good. Do you not know that a little leaven leavens the whole lump of dough? </a:t>
            </a:r>
          </a:p>
          <a:p>
            <a:r>
              <a:rPr lang="en-US" sz="1100" dirty="0">
                <a:latin typeface="Times New Roman" panose="02020603050405020304" pitchFamily="18" charset="0"/>
                <a:cs typeface="Times New Roman" panose="02020603050405020304" pitchFamily="18" charset="0"/>
              </a:rPr>
              <a:t>7.  Clean out the old leaven so that you may be a new lump, just as you are in fact unleavened. For Christ our Passover also has been sacrificed. </a:t>
            </a:r>
          </a:p>
          <a:p>
            <a:r>
              <a:rPr lang="en-US" sz="1100" dirty="0">
                <a:latin typeface="Times New Roman" panose="02020603050405020304" pitchFamily="18" charset="0"/>
                <a:cs typeface="Times New Roman" panose="02020603050405020304" pitchFamily="18" charset="0"/>
              </a:rPr>
              <a:t>8.  Therefore let us celebrate the feast, not with old leaven, nor with the leaven of malice and wickedness, but with the unleavened bread of sincerity and truth.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8160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Times New Roman" panose="02020603050405020304" pitchFamily="18" charset="0"/>
                <a:cs typeface="Times New Roman" panose="02020603050405020304" pitchFamily="18" charset="0"/>
              </a:rPr>
              <a:t>1Co 11:23  For I received from the Lord that which I also delivered to you, that the Lord Jesus in the night in which He was betrayed took bread; </a:t>
            </a:r>
          </a:p>
          <a:p>
            <a:r>
              <a:rPr lang="en-US" sz="1100" dirty="0">
                <a:latin typeface="Times New Roman" panose="02020603050405020304" pitchFamily="18" charset="0"/>
                <a:cs typeface="Times New Roman" panose="02020603050405020304" pitchFamily="18" charset="0"/>
              </a:rPr>
              <a:t>1Co 11:24  and when He had given thanks, He broke it and said, "This is My body, which is for you; do this in remembrance of Me." </a:t>
            </a:r>
          </a:p>
          <a:p>
            <a:r>
              <a:rPr lang="en-US" sz="1100" dirty="0">
                <a:latin typeface="Times New Roman" panose="02020603050405020304" pitchFamily="18" charset="0"/>
                <a:cs typeface="Times New Roman" panose="02020603050405020304" pitchFamily="18" charset="0"/>
              </a:rPr>
              <a:t>1Co 11:25  In the same way He took the cup also after supper, saying, "This cup is the new covenant in My blood; do this, as often as you drink it, in remembrance of Me." </a:t>
            </a:r>
          </a:p>
          <a:p>
            <a:r>
              <a:rPr lang="en-US" sz="1100" dirty="0">
                <a:latin typeface="Times New Roman" panose="02020603050405020304" pitchFamily="18" charset="0"/>
                <a:cs typeface="Times New Roman" panose="02020603050405020304" pitchFamily="18" charset="0"/>
              </a:rPr>
              <a:t>1Co 11:26  For as often as you eat this bread and drink the cup, you proclaim the Lord's death until He comes.  </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Luke 22:7: Then came the first day of Unleavened Bread on which the Passover lamb had to be sacrificed. </a:t>
            </a:r>
          </a:p>
          <a:p>
            <a:r>
              <a:rPr lang="en-US" sz="1100" dirty="0">
                <a:latin typeface="Times New Roman" panose="02020603050405020304" pitchFamily="18" charset="0"/>
                <a:cs typeface="Times New Roman" panose="02020603050405020304" pitchFamily="18" charset="0"/>
              </a:rPr>
              <a:t>Luke 22:14-20: Jesus eats the Passover with His apostles and institutes the Lord’s Supper: The bread symbolizing His body that was broken for sin. The fruit of the vine symbolizing the New Covenant in His blood, “poured out for many for forgiveness of sins” (Mt. 26:28)</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C4651E-481A-4E66-B281-BD855B47521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02291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D7A46A-5B9B-4924-BFE6-1272D18F77C9}" type="slidenum">
              <a:rPr lang="en-US" smtClean="0"/>
              <a:t>9</a:t>
            </a:fld>
            <a:endParaRPr lang="en-US"/>
          </a:p>
        </p:txBody>
      </p:sp>
    </p:spTree>
    <p:extLst>
      <p:ext uri="{BB962C8B-B14F-4D97-AF65-F5344CB8AC3E}">
        <p14:creationId xmlns:p14="http://schemas.microsoft.com/office/powerpoint/2010/main" val="3220293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The Passover Lamb</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The Passover Lamb</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The Passover Lamb</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Passover Lamb</a:t>
            </a:r>
          </a:p>
        </p:txBody>
      </p:sp>
      <p:sp>
        <p:nvSpPr>
          <p:cNvPr id="6" name="Slide Number Placeholder 5"/>
          <p:cNvSpPr>
            <a:spLocks noGrp="1"/>
          </p:cNvSpPr>
          <p:nvPr>
            <p:ph type="sldNum" sz="quarter" idx="12"/>
          </p:nvPr>
        </p:nvSpPr>
        <p:spPr/>
        <p:txBody>
          <a:bodyPr/>
          <a:lstStyle>
            <a:lvl1pPr>
              <a:defRPr/>
            </a:lvl1pPr>
          </a:lstStyle>
          <a:p>
            <a:fld id="{7D1CBA43-B94C-4C7B-950A-C48938FBCA9F}" type="slidenum">
              <a:rPr lang="en-US" altLang="en-US"/>
              <a:pPr/>
              <a:t>‹#›</a:t>
            </a:fld>
            <a:endParaRPr lang="en-US" altLang="en-US"/>
          </a:p>
        </p:txBody>
      </p:sp>
    </p:spTree>
    <p:extLst>
      <p:ext uri="{BB962C8B-B14F-4D97-AF65-F5344CB8AC3E}">
        <p14:creationId xmlns:p14="http://schemas.microsoft.com/office/powerpoint/2010/main" val="3756710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Passover Lamb</a:t>
            </a:r>
          </a:p>
        </p:txBody>
      </p:sp>
      <p:sp>
        <p:nvSpPr>
          <p:cNvPr id="6" name="Slide Number Placeholder 5"/>
          <p:cNvSpPr>
            <a:spLocks noGrp="1"/>
          </p:cNvSpPr>
          <p:nvPr>
            <p:ph type="sldNum" sz="quarter" idx="12"/>
          </p:nvPr>
        </p:nvSpPr>
        <p:spPr/>
        <p:txBody>
          <a:bodyPr/>
          <a:lstStyle>
            <a:lvl1pPr>
              <a:defRPr/>
            </a:lvl1pPr>
          </a:lstStyle>
          <a:p>
            <a:fld id="{C3F54609-0E19-4B90-8C15-FAFD60115308}" type="slidenum">
              <a:rPr lang="en-US" altLang="en-US"/>
              <a:pPr/>
              <a:t>‹#›</a:t>
            </a:fld>
            <a:endParaRPr lang="en-US" altLang="en-US"/>
          </a:p>
        </p:txBody>
      </p:sp>
    </p:spTree>
    <p:extLst>
      <p:ext uri="{BB962C8B-B14F-4D97-AF65-F5344CB8AC3E}">
        <p14:creationId xmlns:p14="http://schemas.microsoft.com/office/powerpoint/2010/main" val="1507561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Passover Lamb</a:t>
            </a:r>
          </a:p>
        </p:txBody>
      </p:sp>
      <p:sp>
        <p:nvSpPr>
          <p:cNvPr id="6" name="Slide Number Placeholder 5"/>
          <p:cNvSpPr>
            <a:spLocks noGrp="1"/>
          </p:cNvSpPr>
          <p:nvPr>
            <p:ph type="sldNum" sz="quarter" idx="12"/>
          </p:nvPr>
        </p:nvSpPr>
        <p:spPr/>
        <p:txBody>
          <a:bodyPr/>
          <a:lstStyle>
            <a:lvl1pPr>
              <a:defRPr/>
            </a:lvl1pPr>
          </a:lstStyle>
          <a:p>
            <a:fld id="{18431FC9-7548-45FE-ACC0-D61D71A4C6FA}" type="slidenum">
              <a:rPr lang="en-US" altLang="en-US"/>
              <a:pPr/>
              <a:t>‹#›</a:t>
            </a:fld>
            <a:endParaRPr lang="en-US" altLang="en-US"/>
          </a:p>
        </p:txBody>
      </p:sp>
    </p:spTree>
    <p:extLst>
      <p:ext uri="{BB962C8B-B14F-4D97-AF65-F5344CB8AC3E}">
        <p14:creationId xmlns:p14="http://schemas.microsoft.com/office/powerpoint/2010/main" val="2469389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The Passover Lamb</a:t>
            </a:r>
          </a:p>
        </p:txBody>
      </p:sp>
      <p:sp>
        <p:nvSpPr>
          <p:cNvPr id="7" name="Slide Number Placeholder 6"/>
          <p:cNvSpPr>
            <a:spLocks noGrp="1"/>
          </p:cNvSpPr>
          <p:nvPr>
            <p:ph type="sldNum" sz="quarter" idx="12"/>
          </p:nvPr>
        </p:nvSpPr>
        <p:spPr/>
        <p:txBody>
          <a:bodyPr/>
          <a:lstStyle>
            <a:lvl1pPr>
              <a:defRPr/>
            </a:lvl1pPr>
          </a:lstStyle>
          <a:p>
            <a:fld id="{9DBCA9BF-8489-4168-BCDF-1EB7CB852340}" type="slidenum">
              <a:rPr lang="en-US" altLang="en-US"/>
              <a:pPr/>
              <a:t>‹#›</a:t>
            </a:fld>
            <a:endParaRPr lang="en-US" altLang="en-US"/>
          </a:p>
        </p:txBody>
      </p:sp>
    </p:spTree>
    <p:extLst>
      <p:ext uri="{BB962C8B-B14F-4D97-AF65-F5344CB8AC3E}">
        <p14:creationId xmlns:p14="http://schemas.microsoft.com/office/powerpoint/2010/main" val="281561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The Passover Lamb</a:t>
            </a:r>
          </a:p>
        </p:txBody>
      </p:sp>
      <p:sp>
        <p:nvSpPr>
          <p:cNvPr id="9" name="Slide Number Placeholder 8"/>
          <p:cNvSpPr>
            <a:spLocks noGrp="1"/>
          </p:cNvSpPr>
          <p:nvPr>
            <p:ph type="sldNum" sz="quarter" idx="12"/>
          </p:nvPr>
        </p:nvSpPr>
        <p:spPr/>
        <p:txBody>
          <a:bodyPr/>
          <a:lstStyle>
            <a:lvl1pPr>
              <a:defRPr/>
            </a:lvl1pPr>
          </a:lstStyle>
          <a:p>
            <a:fld id="{C6EAC4F2-6C4B-453C-AF20-CEDC2BDB774A}" type="slidenum">
              <a:rPr lang="en-US" altLang="en-US"/>
              <a:pPr/>
              <a:t>‹#›</a:t>
            </a:fld>
            <a:endParaRPr lang="en-US" altLang="en-US"/>
          </a:p>
        </p:txBody>
      </p:sp>
    </p:spTree>
    <p:extLst>
      <p:ext uri="{BB962C8B-B14F-4D97-AF65-F5344CB8AC3E}">
        <p14:creationId xmlns:p14="http://schemas.microsoft.com/office/powerpoint/2010/main" val="2376485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The Passover Lamb</a:t>
            </a:r>
          </a:p>
        </p:txBody>
      </p:sp>
      <p:sp>
        <p:nvSpPr>
          <p:cNvPr id="5" name="Slide Number Placeholder 4"/>
          <p:cNvSpPr>
            <a:spLocks noGrp="1"/>
          </p:cNvSpPr>
          <p:nvPr>
            <p:ph type="sldNum" sz="quarter" idx="12"/>
          </p:nvPr>
        </p:nvSpPr>
        <p:spPr/>
        <p:txBody>
          <a:bodyPr/>
          <a:lstStyle>
            <a:lvl1pPr>
              <a:defRPr/>
            </a:lvl1pPr>
          </a:lstStyle>
          <a:p>
            <a:fld id="{0B70E4CD-8F73-4187-B788-1DF658CA7BC7}" type="slidenum">
              <a:rPr lang="en-US" altLang="en-US"/>
              <a:pPr/>
              <a:t>‹#›</a:t>
            </a:fld>
            <a:endParaRPr lang="en-US" altLang="en-US"/>
          </a:p>
        </p:txBody>
      </p:sp>
    </p:spTree>
    <p:extLst>
      <p:ext uri="{BB962C8B-B14F-4D97-AF65-F5344CB8AC3E}">
        <p14:creationId xmlns:p14="http://schemas.microsoft.com/office/powerpoint/2010/main" val="2306556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The Passover Lamb</a:t>
            </a:r>
          </a:p>
        </p:txBody>
      </p:sp>
      <p:sp>
        <p:nvSpPr>
          <p:cNvPr id="4" name="Slide Number Placeholder 3"/>
          <p:cNvSpPr>
            <a:spLocks noGrp="1"/>
          </p:cNvSpPr>
          <p:nvPr>
            <p:ph type="sldNum" sz="quarter" idx="12"/>
          </p:nvPr>
        </p:nvSpPr>
        <p:spPr/>
        <p:txBody>
          <a:bodyPr/>
          <a:lstStyle>
            <a:lvl1pPr>
              <a:defRPr/>
            </a:lvl1pPr>
          </a:lstStyle>
          <a:p>
            <a:fld id="{668ABBB3-E888-473F-8091-FD7B89EEB94B}" type="slidenum">
              <a:rPr lang="en-US" altLang="en-US"/>
              <a:pPr/>
              <a:t>‹#›</a:t>
            </a:fld>
            <a:endParaRPr lang="en-US" altLang="en-US"/>
          </a:p>
        </p:txBody>
      </p:sp>
    </p:spTree>
    <p:extLst>
      <p:ext uri="{BB962C8B-B14F-4D97-AF65-F5344CB8AC3E}">
        <p14:creationId xmlns:p14="http://schemas.microsoft.com/office/powerpoint/2010/main" val="366275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The Passover Lamb</a:t>
            </a:r>
          </a:p>
        </p:txBody>
      </p:sp>
      <p:sp>
        <p:nvSpPr>
          <p:cNvPr id="7" name="Slide Number Placeholder 6"/>
          <p:cNvSpPr>
            <a:spLocks noGrp="1"/>
          </p:cNvSpPr>
          <p:nvPr>
            <p:ph type="sldNum" sz="quarter" idx="12"/>
          </p:nvPr>
        </p:nvSpPr>
        <p:spPr/>
        <p:txBody>
          <a:bodyPr/>
          <a:lstStyle>
            <a:lvl1pPr>
              <a:defRPr/>
            </a:lvl1pPr>
          </a:lstStyle>
          <a:p>
            <a:fld id="{BB04BF2A-3B93-4567-95CD-EC83392AC532}" type="slidenum">
              <a:rPr lang="en-US" altLang="en-US"/>
              <a:pPr/>
              <a:t>‹#›</a:t>
            </a:fld>
            <a:endParaRPr lang="en-US" altLang="en-US"/>
          </a:p>
        </p:txBody>
      </p:sp>
    </p:spTree>
    <p:extLst>
      <p:ext uri="{BB962C8B-B14F-4D97-AF65-F5344CB8AC3E}">
        <p14:creationId xmlns:p14="http://schemas.microsoft.com/office/powerpoint/2010/main" val="657675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The Passover Lamb</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The Passover Lamb</a:t>
            </a:r>
          </a:p>
        </p:txBody>
      </p:sp>
      <p:sp>
        <p:nvSpPr>
          <p:cNvPr id="7" name="Slide Number Placeholder 6"/>
          <p:cNvSpPr>
            <a:spLocks noGrp="1"/>
          </p:cNvSpPr>
          <p:nvPr>
            <p:ph type="sldNum" sz="quarter" idx="12"/>
          </p:nvPr>
        </p:nvSpPr>
        <p:spPr/>
        <p:txBody>
          <a:bodyPr/>
          <a:lstStyle>
            <a:lvl1pPr>
              <a:defRPr/>
            </a:lvl1pPr>
          </a:lstStyle>
          <a:p>
            <a:fld id="{E82899C4-E31A-4F36-86BF-0162DA664310}" type="slidenum">
              <a:rPr lang="en-US" altLang="en-US"/>
              <a:pPr/>
              <a:t>‹#›</a:t>
            </a:fld>
            <a:endParaRPr lang="en-US" altLang="en-US"/>
          </a:p>
        </p:txBody>
      </p:sp>
    </p:spTree>
    <p:extLst>
      <p:ext uri="{BB962C8B-B14F-4D97-AF65-F5344CB8AC3E}">
        <p14:creationId xmlns:p14="http://schemas.microsoft.com/office/powerpoint/2010/main" val="438349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Passover Lamb</a:t>
            </a:r>
          </a:p>
        </p:txBody>
      </p:sp>
      <p:sp>
        <p:nvSpPr>
          <p:cNvPr id="6" name="Slide Number Placeholder 5"/>
          <p:cNvSpPr>
            <a:spLocks noGrp="1"/>
          </p:cNvSpPr>
          <p:nvPr>
            <p:ph type="sldNum" sz="quarter" idx="12"/>
          </p:nvPr>
        </p:nvSpPr>
        <p:spPr/>
        <p:txBody>
          <a:bodyPr/>
          <a:lstStyle>
            <a:lvl1pPr>
              <a:defRPr/>
            </a:lvl1pPr>
          </a:lstStyle>
          <a:p>
            <a:fld id="{6181AA0A-70C7-4257-A0FE-5ED581816F04}" type="slidenum">
              <a:rPr lang="en-US" altLang="en-US"/>
              <a:pPr/>
              <a:t>‹#›</a:t>
            </a:fld>
            <a:endParaRPr lang="en-US" altLang="en-US"/>
          </a:p>
        </p:txBody>
      </p:sp>
    </p:spTree>
    <p:extLst>
      <p:ext uri="{BB962C8B-B14F-4D97-AF65-F5344CB8AC3E}">
        <p14:creationId xmlns:p14="http://schemas.microsoft.com/office/powerpoint/2010/main" val="205364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Passover Lamb</a:t>
            </a:r>
          </a:p>
        </p:txBody>
      </p:sp>
      <p:sp>
        <p:nvSpPr>
          <p:cNvPr id="6" name="Slide Number Placeholder 5"/>
          <p:cNvSpPr>
            <a:spLocks noGrp="1"/>
          </p:cNvSpPr>
          <p:nvPr>
            <p:ph type="sldNum" sz="quarter" idx="12"/>
          </p:nvPr>
        </p:nvSpPr>
        <p:spPr/>
        <p:txBody>
          <a:bodyPr/>
          <a:lstStyle>
            <a:lvl1pPr>
              <a:defRPr/>
            </a:lvl1pPr>
          </a:lstStyle>
          <a:p>
            <a:fld id="{9C6B3C2F-C3A8-416A-B4A7-26887CAF9A98}" type="slidenum">
              <a:rPr lang="en-US" altLang="en-US"/>
              <a:pPr/>
              <a:t>‹#›</a:t>
            </a:fld>
            <a:endParaRPr lang="en-US" altLang="en-US"/>
          </a:p>
        </p:txBody>
      </p:sp>
    </p:spTree>
    <p:extLst>
      <p:ext uri="{BB962C8B-B14F-4D97-AF65-F5344CB8AC3E}">
        <p14:creationId xmlns:p14="http://schemas.microsoft.com/office/powerpoint/2010/main" val="26758226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endParaRPr lang="en-US"/>
          </a:p>
        </p:txBody>
      </p:sp>
      <p:sp>
        <p:nvSpPr>
          <p:cNvPr id="5" name="Footer Placeholder 4"/>
          <p:cNvSpPr>
            <a:spLocks noGrp="1"/>
          </p:cNvSpPr>
          <p:nvPr>
            <p:ph type="ftr" sz="quarter" idx="11"/>
          </p:nvPr>
        </p:nvSpPr>
        <p:spPr>
          <a:xfrm>
            <a:off x="914400" y="4323846"/>
            <a:ext cx="4880610" cy="365125"/>
          </a:xfrm>
        </p:spPr>
        <p:txBody>
          <a:bodyPr/>
          <a:lstStyle/>
          <a:p>
            <a:r>
              <a:rPr lang="en-US"/>
              <a:t>The Passover Lamb</a:t>
            </a:r>
          </a:p>
        </p:txBody>
      </p:sp>
      <p:sp>
        <p:nvSpPr>
          <p:cNvPr id="6" name="Slide Number Placeholder 5"/>
          <p:cNvSpPr>
            <a:spLocks noGrp="1"/>
          </p:cNvSpPr>
          <p:nvPr>
            <p:ph type="sldNum" sz="quarter" idx="12"/>
          </p:nvPr>
        </p:nvSpPr>
        <p:spPr>
          <a:xfrm>
            <a:off x="6057900" y="1430867"/>
            <a:ext cx="2171700" cy="365125"/>
          </a:xfrm>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406089380"/>
      </p:ext>
    </p:extLst>
  </p:cSld>
  <p:clrMapOvr>
    <a:masterClrMapping/>
  </p:clrMapOvr>
  <p:transition spd="slow">
    <p:spli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The Passover Lamb</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1031559231"/>
      </p:ext>
    </p:extLst>
  </p:cSld>
  <p:clrMapOvr>
    <a:masterClrMapping/>
  </p:clrMapOvr>
  <p:transition spd="slow">
    <p:spli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endParaRPr lang="en-US"/>
          </a:p>
        </p:txBody>
      </p:sp>
      <p:sp>
        <p:nvSpPr>
          <p:cNvPr id="5" name="Footer Placeholder 4"/>
          <p:cNvSpPr>
            <a:spLocks noGrp="1"/>
          </p:cNvSpPr>
          <p:nvPr>
            <p:ph type="ftr" sz="quarter" idx="11"/>
          </p:nvPr>
        </p:nvSpPr>
        <p:spPr>
          <a:xfrm>
            <a:off x="594360" y="381001"/>
            <a:ext cx="4830656" cy="365125"/>
          </a:xfrm>
        </p:spPr>
        <p:txBody>
          <a:bodyPr/>
          <a:lstStyle/>
          <a:p>
            <a:r>
              <a:rPr lang="en-US"/>
              <a:t>The Passover Lamb</a:t>
            </a:r>
          </a:p>
        </p:txBody>
      </p:sp>
      <p:sp>
        <p:nvSpPr>
          <p:cNvPr id="6" name="Slide Number Placeholder 5"/>
          <p:cNvSpPr>
            <a:spLocks noGrp="1"/>
          </p:cNvSpPr>
          <p:nvPr>
            <p:ph type="sldNum" sz="quarter" idx="12"/>
          </p:nvPr>
        </p:nvSpPr>
        <p:spPr>
          <a:xfrm>
            <a:off x="7882466" y="381001"/>
            <a:ext cx="667173" cy="365125"/>
          </a:xfrm>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1113902386"/>
      </p:ext>
    </p:extLst>
  </p:cSld>
  <p:clrMapOvr>
    <a:masterClrMapping/>
  </p:clrMapOvr>
  <p:transition spd="slow">
    <p:spli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The Passover Lamb</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1631184260"/>
      </p:ext>
    </p:extLst>
  </p:cSld>
  <p:clrMapOvr>
    <a:masterClrMapping/>
  </p:clrMapOvr>
  <p:transition spd="slow">
    <p:spli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The Passover Lamb</a:t>
            </a:r>
          </a:p>
        </p:txBody>
      </p:sp>
      <p:sp>
        <p:nvSpPr>
          <p:cNvPr id="9" name="Slide Number Placeholder 8"/>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1693566227"/>
      </p:ext>
    </p:extLst>
  </p:cSld>
  <p:clrMapOvr>
    <a:masterClrMapping/>
  </p:clrMapOvr>
  <p:transition spd="slow">
    <p:spli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The Passover Lamb</a:t>
            </a:r>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642303857"/>
      </p:ext>
    </p:extLst>
  </p:cSld>
  <p:clrMapOvr>
    <a:masterClrMapping/>
  </p:clrMapOvr>
  <p:transition spd="slow">
    <p:spli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The Passover Lamb</a:t>
            </a:r>
          </a:p>
        </p:txBody>
      </p:sp>
      <p:sp>
        <p:nvSpPr>
          <p:cNvPr id="4" name="Slide Number Placeholder 3"/>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1298433748"/>
      </p:ext>
    </p:extLst>
  </p:cSld>
  <p:clrMapOvr>
    <a:masterClrMapping/>
  </p:clrMapOvr>
  <p:transition spd="slow">
    <p:spli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The Passover Lamb</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The Passover Lamb</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54419174"/>
      </p:ext>
    </p:extLst>
  </p:cSld>
  <p:clrMapOvr>
    <a:masterClrMapping/>
  </p:clrMapOvr>
  <p:transition spd="slow">
    <p:spli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The Passover Lamb</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2412205269"/>
      </p:ext>
    </p:extLst>
  </p:cSld>
  <p:clrMapOvr>
    <a:masterClrMapping/>
  </p:clrMapOvr>
  <p:transition spd="slow">
    <p:spli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The Passover Lamb</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37153993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endParaRPr lang="en-US"/>
          </a:p>
        </p:txBody>
      </p:sp>
      <p:sp>
        <p:nvSpPr>
          <p:cNvPr id="6" name="Footer Placeholder 5"/>
          <p:cNvSpPr>
            <a:spLocks noGrp="1"/>
          </p:cNvSpPr>
          <p:nvPr>
            <p:ph type="ftr" sz="quarter" idx="11"/>
          </p:nvPr>
        </p:nvSpPr>
        <p:spPr>
          <a:xfrm>
            <a:off x="594360" y="381001"/>
            <a:ext cx="4830656" cy="365125"/>
          </a:xfrm>
        </p:spPr>
        <p:txBody>
          <a:bodyPr/>
          <a:lstStyle/>
          <a:p>
            <a:r>
              <a:rPr lang="en-US"/>
              <a:t>The Passover Lamb</a:t>
            </a:r>
          </a:p>
        </p:txBody>
      </p:sp>
      <p:sp>
        <p:nvSpPr>
          <p:cNvPr id="7" name="Slide Number Placeholder 6"/>
          <p:cNvSpPr>
            <a:spLocks noGrp="1"/>
          </p:cNvSpPr>
          <p:nvPr>
            <p:ph type="sldNum" sz="quarter" idx="12"/>
          </p:nvPr>
        </p:nvSpPr>
        <p:spPr>
          <a:xfrm>
            <a:off x="7882466" y="381001"/>
            <a:ext cx="667174" cy="365125"/>
          </a:xfrm>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31685402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endParaRPr lang="en-US"/>
          </a:p>
        </p:txBody>
      </p:sp>
      <p:sp>
        <p:nvSpPr>
          <p:cNvPr id="6" name="Footer Placeholder 5"/>
          <p:cNvSpPr>
            <a:spLocks noGrp="1"/>
          </p:cNvSpPr>
          <p:nvPr>
            <p:ph type="ftr" sz="quarter" idx="11"/>
          </p:nvPr>
        </p:nvSpPr>
        <p:spPr>
          <a:xfrm>
            <a:off x="594360" y="379438"/>
            <a:ext cx="4830656" cy="365125"/>
          </a:xfrm>
        </p:spPr>
        <p:txBody>
          <a:bodyPr/>
          <a:lstStyle/>
          <a:p>
            <a:r>
              <a:rPr lang="en-US"/>
              <a:t>The Passover Lamb</a:t>
            </a:r>
          </a:p>
        </p:txBody>
      </p:sp>
      <p:sp>
        <p:nvSpPr>
          <p:cNvPr id="7" name="Slide Number Placeholder 6"/>
          <p:cNvSpPr>
            <a:spLocks noGrp="1"/>
          </p:cNvSpPr>
          <p:nvPr>
            <p:ph type="sldNum" sz="quarter" idx="12"/>
          </p:nvPr>
        </p:nvSpPr>
        <p:spPr>
          <a:xfrm>
            <a:off x="7882466" y="381001"/>
            <a:ext cx="667174" cy="365125"/>
          </a:xfrm>
        </p:spPr>
        <p:txBody>
          <a:bodyPr/>
          <a:lstStyle/>
          <a:p>
            <a:fld id="{2880034E-B079-40B5-9DD8-2305C112A9F4}" type="slidenum">
              <a:rPr lang="en-US" smtClean="0"/>
              <a:pPr/>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182766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endParaRPr lang="en-US"/>
          </a:p>
        </p:txBody>
      </p:sp>
      <p:sp>
        <p:nvSpPr>
          <p:cNvPr id="6" name="Footer Placeholder 5"/>
          <p:cNvSpPr>
            <a:spLocks noGrp="1"/>
          </p:cNvSpPr>
          <p:nvPr>
            <p:ph type="ftr" sz="quarter" idx="11"/>
          </p:nvPr>
        </p:nvSpPr>
        <p:spPr>
          <a:xfrm>
            <a:off x="594360" y="378884"/>
            <a:ext cx="4830656" cy="365125"/>
          </a:xfrm>
        </p:spPr>
        <p:txBody>
          <a:bodyPr/>
          <a:lstStyle/>
          <a:p>
            <a:r>
              <a:rPr lang="en-US"/>
              <a:t>The Passover Lamb</a:t>
            </a:r>
          </a:p>
        </p:txBody>
      </p:sp>
      <p:sp>
        <p:nvSpPr>
          <p:cNvPr id="7" name="Slide Number Placeholder 6"/>
          <p:cNvSpPr>
            <a:spLocks noGrp="1"/>
          </p:cNvSpPr>
          <p:nvPr>
            <p:ph type="sldNum" sz="quarter" idx="12"/>
          </p:nvPr>
        </p:nvSpPr>
        <p:spPr>
          <a:xfrm>
            <a:off x="7882466" y="381001"/>
            <a:ext cx="667174" cy="365125"/>
          </a:xfrm>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40747100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The Passover Lamb</a:t>
            </a:r>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12256684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The Passover Lamb</a:t>
            </a:r>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36096893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The Passover Lamb</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1947588120"/>
      </p:ext>
    </p:extLst>
  </p:cSld>
  <p:clrMapOvr>
    <a:masterClrMapping/>
  </p:clrMapOvr>
  <p:transition spd="slow">
    <p:spli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endParaRPr lang="en-US"/>
          </a:p>
        </p:txBody>
      </p:sp>
      <p:sp>
        <p:nvSpPr>
          <p:cNvPr id="5" name="Footer Placeholder 4"/>
          <p:cNvSpPr>
            <a:spLocks noGrp="1"/>
          </p:cNvSpPr>
          <p:nvPr>
            <p:ph type="ftr" sz="quarter" idx="11"/>
          </p:nvPr>
        </p:nvSpPr>
        <p:spPr>
          <a:xfrm>
            <a:off x="594360" y="381001"/>
            <a:ext cx="4830656" cy="365125"/>
          </a:xfrm>
        </p:spPr>
        <p:txBody>
          <a:bodyPr/>
          <a:lstStyle/>
          <a:p>
            <a:r>
              <a:rPr lang="en-US"/>
              <a:t>The Passover Lamb</a:t>
            </a:r>
          </a:p>
        </p:txBody>
      </p:sp>
      <p:sp>
        <p:nvSpPr>
          <p:cNvPr id="6" name="Slide Number Placeholder 5"/>
          <p:cNvSpPr>
            <a:spLocks noGrp="1"/>
          </p:cNvSpPr>
          <p:nvPr>
            <p:ph type="sldNum" sz="quarter" idx="12"/>
          </p:nvPr>
        </p:nvSpPr>
        <p:spPr>
          <a:xfrm>
            <a:off x="7882466" y="381001"/>
            <a:ext cx="667174" cy="365125"/>
          </a:xfrm>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819865886"/>
      </p:ext>
    </p:extLst>
  </p:cSld>
  <p:clrMapOvr>
    <a:masterClrMapping/>
  </p:clrMapOvr>
  <p:transition spd="slow">
    <p:spli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The Passover Lamb</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Passover Lamb</a:t>
            </a:r>
          </a:p>
        </p:txBody>
      </p:sp>
      <p:sp>
        <p:nvSpPr>
          <p:cNvPr id="6" name="Slide Number Placeholder 5"/>
          <p:cNvSpPr>
            <a:spLocks noGrp="1"/>
          </p:cNvSpPr>
          <p:nvPr>
            <p:ph type="sldNum" sz="quarter" idx="12"/>
          </p:nvPr>
        </p:nvSpPr>
        <p:spPr/>
        <p:txBody>
          <a:bodyPr/>
          <a:lstStyle>
            <a:lvl1pPr>
              <a:defRPr/>
            </a:lvl1pPr>
          </a:lstStyle>
          <a:p>
            <a:fld id="{7D1CBA43-B94C-4C7B-950A-C48938FBCA9F}" type="slidenum">
              <a:rPr lang="en-US" altLang="en-US"/>
              <a:pPr/>
              <a:t>‹#›</a:t>
            </a:fld>
            <a:endParaRPr lang="en-US" altLang="en-US"/>
          </a:p>
        </p:txBody>
      </p:sp>
    </p:spTree>
    <p:extLst>
      <p:ext uri="{BB962C8B-B14F-4D97-AF65-F5344CB8AC3E}">
        <p14:creationId xmlns:p14="http://schemas.microsoft.com/office/powerpoint/2010/main" val="34809404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Passover Lamb</a:t>
            </a:r>
          </a:p>
        </p:txBody>
      </p:sp>
      <p:sp>
        <p:nvSpPr>
          <p:cNvPr id="6" name="Slide Number Placeholder 5"/>
          <p:cNvSpPr>
            <a:spLocks noGrp="1"/>
          </p:cNvSpPr>
          <p:nvPr>
            <p:ph type="sldNum" sz="quarter" idx="12"/>
          </p:nvPr>
        </p:nvSpPr>
        <p:spPr/>
        <p:txBody>
          <a:bodyPr/>
          <a:lstStyle>
            <a:lvl1pPr>
              <a:defRPr/>
            </a:lvl1pPr>
          </a:lstStyle>
          <a:p>
            <a:fld id="{C3F54609-0E19-4B90-8C15-FAFD60115308}" type="slidenum">
              <a:rPr lang="en-US" altLang="en-US"/>
              <a:pPr/>
              <a:t>‹#›</a:t>
            </a:fld>
            <a:endParaRPr lang="en-US" altLang="en-US"/>
          </a:p>
        </p:txBody>
      </p:sp>
    </p:spTree>
    <p:extLst>
      <p:ext uri="{BB962C8B-B14F-4D97-AF65-F5344CB8AC3E}">
        <p14:creationId xmlns:p14="http://schemas.microsoft.com/office/powerpoint/2010/main" val="17160229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Passover Lamb</a:t>
            </a:r>
          </a:p>
        </p:txBody>
      </p:sp>
      <p:sp>
        <p:nvSpPr>
          <p:cNvPr id="6" name="Slide Number Placeholder 5"/>
          <p:cNvSpPr>
            <a:spLocks noGrp="1"/>
          </p:cNvSpPr>
          <p:nvPr>
            <p:ph type="sldNum" sz="quarter" idx="12"/>
          </p:nvPr>
        </p:nvSpPr>
        <p:spPr/>
        <p:txBody>
          <a:bodyPr/>
          <a:lstStyle>
            <a:lvl1pPr>
              <a:defRPr/>
            </a:lvl1pPr>
          </a:lstStyle>
          <a:p>
            <a:fld id="{18431FC9-7548-45FE-ACC0-D61D71A4C6FA}" type="slidenum">
              <a:rPr lang="en-US" altLang="en-US"/>
              <a:pPr/>
              <a:t>‹#›</a:t>
            </a:fld>
            <a:endParaRPr lang="en-US" altLang="en-US"/>
          </a:p>
        </p:txBody>
      </p:sp>
    </p:spTree>
    <p:extLst>
      <p:ext uri="{BB962C8B-B14F-4D97-AF65-F5344CB8AC3E}">
        <p14:creationId xmlns:p14="http://schemas.microsoft.com/office/powerpoint/2010/main" val="38012774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The Passover Lamb</a:t>
            </a:r>
          </a:p>
        </p:txBody>
      </p:sp>
      <p:sp>
        <p:nvSpPr>
          <p:cNvPr id="7" name="Slide Number Placeholder 6"/>
          <p:cNvSpPr>
            <a:spLocks noGrp="1"/>
          </p:cNvSpPr>
          <p:nvPr>
            <p:ph type="sldNum" sz="quarter" idx="12"/>
          </p:nvPr>
        </p:nvSpPr>
        <p:spPr/>
        <p:txBody>
          <a:bodyPr/>
          <a:lstStyle>
            <a:lvl1pPr>
              <a:defRPr/>
            </a:lvl1pPr>
          </a:lstStyle>
          <a:p>
            <a:fld id="{9DBCA9BF-8489-4168-BCDF-1EB7CB852340}" type="slidenum">
              <a:rPr lang="en-US" altLang="en-US"/>
              <a:pPr/>
              <a:t>‹#›</a:t>
            </a:fld>
            <a:endParaRPr lang="en-US" altLang="en-US"/>
          </a:p>
        </p:txBody>
      </p:sp>
    </p:spTree>
    <p:extLst>
      <p:ext uri="{BB962C8B-B14F-4D97-AF65-F5344CB8AC3E}">
        <p14:creationId xmlns:p14="http://schemas.microsoft.com/office/powerpoint/2010/main" val="1815276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The Passover Lamb</a:t>
            </a:r>
          </a:p>
        </p:txBody>
      </p:sp>
      <p:sp>
        <p:nvSpPr>
          <p:cNvPr id="9" name="Slide Number Placeholder 8"/>
          <p:cNvSpPr>
            <a:spLocks noGrp="1"/>
          </p:cNvSpPr>
          <p:nvPr>
            <p:ph type="sldNum" sz="quarter" idx="12"/>
          </p:nvPr>
        </p:nvSpPr>
        <p:spPr/>
        <p:txBody>
          <a:bodyPr/>
          <a:lstStyle>
            <a:lvl1pPr>
              <a:defRPr/>
            </a:lvl1pPr>
          </a:lstStyle>
          <a:p>
            <a:fld id="{C6EAC4F2-6C4B-453C-AF20-CEDC2BDB774A}" type="slidenum">
              <a:rPr lang="en-US" altLang="en-US"/>
              <a:pPr/>
              <a:t>‹#›</a:t>
            </a:fld>
            <a:endParaRPr lang="en-US" altLang="en-US"/>
          </a:p>
        </p:txBody>
      </p:sp>
    </p:spTree>
    <p:extLst>
      <p:ext uri="{BB962C8B-B14F-4D97-AF65-F5344CB8AC3E}">
        <p14:creationId xmlns:p14="http://schemas.microsoft.com/office/powerpoint/2010/main" val="30917442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The Passover Lamb</a:t>
            </a:r>
          </a:p>
        </p:txBody>
      </p:sp>
      <p:sp>
        <p:nvSpPr>
          <p:cNvPr id="5" name="Slide Number Placeholder 4"/>
          <p:cNvSpPr>
            <a:spLocks noGrp="1"/>
          </p:cNvSpPr>
          <p:nvPr>
            <p:ph type="sldNum" sz="quarter" idx="12"/>
          </p:nvPr>
        </p:nvSpPr>
        <p:spPr/>
        <p:txBody>
          <a:bodyPr/>
          <a:lstStyle>
            <a:lvl1pPr>
              <a:defRPr/>
            </a:lvl1pPr>
          </a:lstStyle>
          <a:p>
            <a:fld id="{0B70E4CD-8F73-4187-B788-1DF658CA7BC7}" type="slidenum">
              <a:rPr lang="en-US" altLang="en-US"/>
              <a:pPr/>
              <a:t>‹#›</a:t>
            </a:fld>
            <a:endParaRPr lang="en-US" altLang="en-US"/>
          </a:p>
        </p:txBody>
      </p:sp>
    </p:spTree>
    <p:extLst>
      <p:ext uri="{BB962C8B-B14F-4D97-AF65-F5344CB8AC3E}">
        <p14:creationId xmlns:p14="http://schemas.microsoft.com/office/powerpoint/2010/main" val="6841695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The Passover Lamb</a:t>
            </a:r>
          </a:p>
        </p:txBody>
      </p:sp>
      <p:sp>
        <p:nvSpPr>
          <p:cNvPr id="4" name="Slide Number Placeholder 3"/>
          <p:cNvSpPr>
            <a:spLocks noGrp="1"/>
          </p:cNvSpPr>
          <p:nvPr>
            <p:ph type="sldNum" sz="quarter" idx="12"/>
          </p:nvPr>
        </p:nvSpPr>
        <p:spPr/>
        <p:txBody>
          <a:bodyPr/>
          <a:lstStyle>
            <a:lvl1pPr>
              <a:defRPr/>
            </a:lvl1pPr>
          </a:lstStyle>
          <a:p>
            <a:fld id="{668ABBB3-E888-473F-8091-FD7B89EEB94B}" type="slidenum">
              <a:rPr lang="en-US" altLang="en-US"/>
              <a:pPr/>
              <a:t>‹#›</a:t>
            </a:fld>
            <a:endParaRPr lang="en-US" altLang="en-US"/>
          </a:p>
        </p:txBody>
      </p:sp>
    </p:spTree>
    <p:extLst>
      <p:ext uri="{BB962C8B-B14F-4D97-AF65-F5344CB8AC3E}">
        <p14:creationId xmlns:p14="http://schemas.microsoft.com/office/powerpoint/2010/main" val="37263716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The Passover Lamb</a:t>
            </a:r>
          </a:p>
        </p:txBody>
      </p:sp>
      <p:sp>
        <p:nvSpPr>
          <p:cNvPr id="7" name="Slide Number Placeholder 6"/>
          <p:cNvSpPr>
            <a:spLocks noGrp="1"/>
          </p:cNvSpPr>
          <p:nvPr>
            <p:ph type="sldNum" sz="quarter" idx="12"/>
          </p:nvPr>
        </p:nvSpPr>
        <p:spPr/>
        <p:txBody>
          <a:bodyPr/>
          <a:lstStyle>
            <a:lvl1pPr>
              <a:defRPr/>
            </a:lvl1pPr>
          </a:lstStyle>
          <a:p>
            <a:fld id="{BB04BF2A-3B93-4567-95CD-EC83392AC532}" type="slidenum">
              <a:rPr lang="en-US" altLang="en-US"/>
              <a:pPr/>
              <a:t>‹#›</a:t>
            </a:fld>
            <a:endParaRPr lang="en-US" altLang="en-US"/>
          </a:p>
        </p:txBody>
      </p:sp>
    </p:spTree>
    <p:extLst>
      <p:ext uri="{BB962C8B-B14F-4D97-AF65-F5344CB8AC3E}">
        <p14:creationId xmlns:p14="http://schemas.microsoft.com/office/powerpoint/2010/main" val="7603285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The Passover Lamb</a:t>
            </a:r>
          </a:p>
        </p:txBody>
      </p:sp>
      <p:sp>
        <p:nvSpPr>
          <p:cNvPr id="7" name="Slide Number Placeholder 6"/>
          <p:cNvSpPr>
            <a:spLocks noGrp="1"/>
          </p:cNvSpPr>
          <p:nvPr>
            <p:ph type="sldNum" sz="quarter" idx="12"/>
          </p:nvPr>
        </p:nvSpPr>
        <p:spPr/>
        <p:txBody>
          <a:bodyPr/>
          <a:lstStyle>
            <a:lvl1pPr>
              <a:defRPr/>
            </a:lvl1pPr>
          </a:lstStyle>
          <a:p>
            <a:fld id="{E82899C4-E31A-4F36-86BF-0162DA664310}" type="slidenum">
              <a:rPr lang="en-US" altLang="en-US"/>
              <a:pPr/>
              <a:t>‹#›</a:t>
            </a:fld>
            <a:endParaRPr lang="en-US" altLang="en-US"/>
          </a:p>
        </p:txBody>
      </p:sp>
    </p:spTree>
    <p:extLst>
      <p:ext uri="{BB962C8B-B14F-4D97-AF65-F5344CB8AC3E}">
        <p14:creationId xmlns:p14="http://schemas.microsoft.com/office/powerpoint/2010/main" val="32053231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Passover Lamb</a:t>
            </a:r>
          </a:p>
        </p:txBody>
      </p:sp>
      <p:sp>
        <p:nvSpPr>
          <p:cNvPr id="6" name="Slide Number Placeholder 5"/>
          <p:cNvSpPr>
            <a:spLocks noGrp="1"/>
          </p:cNvSpPr>
          <p:nvPr>
            <p:ph type="sldNum" sz="quarter" idx="12"/>
          </p:nvPr>
        </p:nvSpPr>
        <p:spPr/>
        <p:txBody>
          <a:bodyPr/>
          <a:lstStyle>
            <a:lvl1pPr>
              <a:defRPr/>
            </a:lvl1pPr>
          </a:lstStyle>
          <a:p>
            <a:fld id="{6181AA0A-70C7-4257-A0FE-5ED581816F04}" type="slidenum">
              <a:rPr lang="en-US" altLang="en-US"/>
              <a:pPr/>
              <a:t>‹#›</a:t>
            </a:fld>
            <a:endParaRPr lang="en-US" altLang="en-US"/>
          </a:p>
        </p:txBody>
      </p:sp>
    </p:spTree>
    <p:extLst>
      <p:ext uri="{BB962C8B-B14F-4D97-AF65-F5344CB8AC3E}">
        <p14:creationId xmlns:p14="http://schemas.microsoft.com/office/powerpoint/2010/main" val="1106556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The Passover Lamb</a:t>
            </a:r>
          </a:p>
        </p:txBody>
      </p:sp>
      <p:sp>
        <p:nvSpPr>
          <p:cNvPr id="9" name="Slide Number Placeholder 8"/>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Passover Lamb</a:t>
            </a:r>
          </a:p>
        </p:txBody>
      </p:sp>
      <p:sp>
        <p:nvSpPr>
          <p:cNvPr id="6" name="Slide Number Placeholder 5"/>
          <p:cNvSpPr>
            <a:spLocks noGrp="1"/>
          </p:cNvSpPr>
          <p:nvPr>
            <p:ph type="sldNum" sz="quarter" idx="12"/>
          </p:nvPr>
        </p:nvSpPr>
        <p:spPr/>
        <p:txBody>
          <a:bodyPr/>
          <a:lstStyle>
            <a:lvl1pPr>
              <a:defRPr/>
            </a:lvl1pPr>
          </a:lstStyle>
          <a:p>
            <a:fld id="{9C6B3C2F-C3A8-416A-B4A7-26887CAF9A98}" type="slidenum">
              <a:rPr lang="en-US" altLang="en-US"/>
              <a:pPr/>
              <a:t>‹#›</a:t>
            </a:fld>
            <a:endParaRPr lang="en-US" altLang="en-US"/>
          </a:p>
        </p:txBody>
      </p:sp>
    </p:spTree>
    <p:extLst>
      <p:ext uri="{BB962C8B-B14F-4D97-AF65-F5344CB8AC3E}">
        <p14:creationId xmlns:p14="http://schemas.microsoft.com/office/powerpoint/2010/main" val="22577277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lvl1pPr>
              <a:buNone/>
              <a:defRPr/>
            </a:lvl1pPr>
          </a:lstStyle>
          <a:p>
            <a:pPr>
              <a:defRPr/>
            </a:pPr>
            <a:r>
              <a:rPr lang="en-US"/>
              <a:t>The Passover Lamb</a:t>
            </a:r>
            <a:endParaRPr lang="en-US" dirty="0"/>
          </a:p>
        </p:txBody>
      </p:sp>
      <p:sp>
        <p:nvSpPr>
          <p:cNvPr id="6" name="Slide Number Placeholder 5"/>
          <p:cNvSpPr>
            <a:spLocks noGrp="1"/>
          </p:cNvSpPr>
          <p:nvPr>
            <p:ph type="sldNum" sz="quarter" idx="12"/>
          </p:nvPr>
        </p:nvSpPr>
        <p:spPr/>
        <p:txBody>
          <a:bodyPr/>
          <a:lstStyle/>
          <a:p>
            <a:pPr>
              <a:defRPr/>
            </a:pPr>
            <a:fld id="{9CECD47E-C6C7-484B-8583-F43594A126FC}" type="slidenum">
              <a:rPr lang="en-US" smtClean="0"/>
              <a:pPr>
                <a:defRPr/>
              </a:pPr>
              <a:t>‹#›</a:t>
            </a:fld>
            <a:endParaRPr lang="en-US"/>
          </a:p>
        </p:txBody>
      </p:sp>
    </p:spTree>
    <p:extLst>
      <p:ext uri="{BB962C8B-B14F-4D97-AF65-F5344CB8AC3E}">
        <p14:creationId xmlns:p14="http://schemas.microsoft.com/office/powerpoint/2010/main" val="9820773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Passover Lamb</a:t>
            </a:r>
          </a:p>
        </p:txBody>
      </p:sp>
      <p:sp>
        <p:nvSpPr>
          <p:cNvPr id="6" name="Slide Number Placeholder 5"/>
          <p:cNvSpPr>
            <a:spLocks noGrp="1"/>
          </p:cNvSpPr>
          <p:nvPr>
            <p:ph type="sldNum" sz="quarter" idx="12"/>
          </p:nvPr>
        </p:nvSpPr>
        <p:spPr/>
        <p:txBody>
          <a:bodyPr/>
          <a:lstStyle/>
          <a:p>
            <a:pPr>
              <a:defRPr/>
            </a:pPr>
            <a:fld id="{DE000C62-2C2B-4D12-B07E-F442F969E1FB}" type="slidenum">
              <a:rPr lang="en-US" smtClean="0"/>
              <a:pPr>
                <a:defRPr/>
              </a:pPr>
              <a:t>‹#›</a:t>
            </a:fld>
            <a:endParaRPr lang="en-US"/>
          </a:p>
        </p:txBody>
      </p:sp>
    </p:spTree>
    <p:extLst>
      <p:ext uri="{BB962C8B-B14F-4D97-AF65-F5344CB8AC3E}">
        <p14:creationId xmlns:p14="http://schemas.microsoft.com/office/powerpoint/2010/main" val="3701231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Passover Lamb</a:t>
            </a:r>
          </a:p>
        </p:txBody>
      </p:sp>
      <p:sp>
        <p:nvSpPr>
          <p:cNvPr id="6" name="Slide Number Placeholder 5"/>
          <p:cNvSpPr>
            <a:spLocks noGrp="1"/>
          </p:cNvSpPr>
          <p:nvPr>
            <p:ph type="sldNum" sz="quarter" idx="12"/>
          </p:nvPr>
        </p:nvSpPr>
        <p:spPr/>
        <p:txBody>
          <a:bodyPr/>
          <a:lstStyle/>
          <a:p>
            <a:pPr>
              <a:defRPr/>
            </a:pPr>
            <a:fld id="{F62AC935-0BD2-4B8B-A8EB-15CB30845FA2}" type="slidenum">
              <a:rPr lang="en-US" smtClean="0"/>
              <a:pPr>
                <a:defRPr/>
              </a:pPr>
              <a:t>‹#›</a:t>
            </a:fld>
            <a:endParaRPr lang="en-US"/>
          </a:p>
        </p:txBody>
      </p:sp>
    </p:spTree>
    <p:extLst>
      <p:ext uri="{BB962C8B-B14F-4D97-AF65-F5344CB8AC3E}">
        <p14:creationId xmlns:p14="http://schemas.microsoft.com/office/powerpoint/2010/main" val="17757381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Passover Lamb</a:t>
            </a:r>
          </a:p>
        </p:txBody>
      </p:sp>
      <p:sp>
        <p:nvSpPr>
          <p:cNvPr id="7" name="Slide Number Placeholder 6"/>
          <p:cNvSpPr>
            <a:spLocks noGrp="1"/>
          </p:cNvSpPr>
          <p:nvPr>
            <p:ph type="sldNum" sz="quarter" idx="12"/>
          </p:nvPr>
        </p:nvSpPr>
        <p:spPr/>
        <p:txBody>
          <a:bodyPr/>
          <a:lstStyle/>
          <a:p>
            <a:pPr>
              <a:defRPr/>
            </a:pPr>
            <a:fld id="{56C0622D-3EDD-4E58-A8FC-C288619F7A57}" type="slidenum">
              <a:rPr lang="en-US" smtClean="0"/>
              <a:pPr>
                <a:defRPr/>
              </a:pPr>
              <a:t>‹#›</a:t>
            </a:fld>
            <a:endParaRPr lang="en-US"/>
          </a:p>
        </p:txBody>
      </p:sp>
    </p:spTree>
    <p:extLst>
      <p:ext uri="{BB962C8B-B14F-4D97-AF65-F5344CB8AC3E}">
        <p14:creationId xmlns:p14="http://schemas.microsoft.com/office/powerpoint/2010/main" val="9400672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The Passover Lamb</a:t>
            </a:r>
          </a:p>
        </p:txBody>
      </p:sp>
      <p:sp>
        <p:nvSpPr>
          <p:cNvPr id="9" name="Slide Number Placeholder 8"/>
          <p:cNvSpPr>
            <a:spLocks noGrp="1"/>
          </p:cNvSpPr>
          <p:nvPr>
            <p:ph type="sldNum" sz="quarter" idx="12"/>
          </p:nvPr>
        </p:nvSpPr>
        <p:spPr/>
        <p:txBody>
          <a:bodyPr/>
          <a:lstStyle/>
          <a:p>
            <a:pPr>
              <a:defRPr/>
            </a:pPr>
            <a:fld id="{402769AE-8EE1-4C1C-9FA3-D813BE57AB3B}" type="slidenum">
              <a:rPr lang="en-US" smtClean="0"/>
              <a:pPr>
                <a:defRPr/>
              </a:pPr>
              <a:t>‹#›</a:t>
            </a:fld>
            <a:endParaRPr lang="en-US"/>
          </a:p>
        </p:txBody>
      </p:sp>
    </p:spTree>
    <p:extLst>
      <p:ext uri="{BB962C8B-B14F-4D97-AF65-F5344CB8AC3E}">
        <p14:creationId xmlns:p14="http://schemas.microsoft.com/office/powerpoint/2010/main" val="21113702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Passover Lamb</a:t>
            </a:r>
          </a:p>
        </p:txBody>
      </p:sp>
      <p:sp>
        <p:nvSpPr>
          <p:cNvPr id="5" name="Slide Number Placeholder 4"/>
          <p:cNvSpPr>
            <a:spLocks noGrp="1"/>
          </p:cNvSpPr>
          <p:nvPr>
            <p:ph type="sldNum" sz="quarter" idx="12"/>
          </p:nvPr>
        </p:nvSpPr>
        <p:spPr/>
        <p:txBody>
          <a:bodyPr/>
          <a:lstStyle/>
          <a:p>
            <a:pPr>
              <a:defRPr/>
            </a:pPr>
            <a:fld id="{88AB52CD-AE32-452F-91A6-1461AB08A8DD}" type="slidenum">
              <a:rPr lang="en-US" smtClean="0"/>
              <a:pPr>
                <a:defRPr/>
              </a:pPr>
              <a:t>‹#›</a:t>
            </a:fld>
            <a:endParaRPr lang="en-US"/>
          </a:p>
        </p:txBody>
      </p:sp>
    </p:spTree>
    <p:extLst>
      <p:ext uri="{BB962C8B-B14F-4D97-AF65-F5344CB8AC3E}">
        <p14:creationId xmlns:p14="http://schemas.microsoft.com/office/powerpoint/2010/main" val="18709810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The Passover Lamb</a:t>
            </a:r>
          </a:p>
        </p:txBody>
      </p:sp>
      <p:sp>
        <p:nvSpPr>
          <p:cNvPr id="4" name="Slide Number Placeholder 3"/>
          <p:cNvSpPr>
            <a:spLocks noGrp="1"/>
          </p:cNvSpPr>
          <p:nvPr>
            <p:ph type="sldNum" sz="quarter" idx="12"/>
          </p:nvPr>
        </p:nvSpPr>
        <p:spPr/>
        <p:txBody>
          <a:bodyPr/>
          <a:lstStyle/>
          <a:p>
            <a:pPr>
              <a:defRPr/>
            </a:pPr>
            <a:fld id="{FA1465C5-37D5-4B5C-8792-E54C60D669FD}" type="slidenum">
              <a:rPr lang="en-US" smtClean="0"/>
              <a:pPr>
                <a:defRPr/>
              </a:pPr>
              <a:t>‹#›</a:t>
            </a:fld>
            <a:endParaRPr lang="en-US"/>
          </a:p>
        </p:txBody>
      </p:sp>
    </p:spTree>
    <p:extLst>
      <p:ext uri="{BB962C8B-B14F-4D97-AF65-F5344CB8AC3E}">
        <p14:creationId xmlns:p14="http://schemas.microsoft.com/office/powerpoint/2010/main" val="30861352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Passover Lamb</a:t>
            </a:r>
          </a:p>
        </p:txBody>
      </p:sp>
      <p:sp>
        <p:nvSpPr>
          <p:cNvPr id="7" name="Slide Number Placeholder 6"/>
          <p:cNvSpPr>
            <a:spLocks noGrp="1"/>
          </p:cNvSpPr>
          <p:nvPr>
            <p:ph type="sldNum" sz="quarter" idx="12"/>
          </p:nvPr>
        </p:nvSpPr>
        <p:spPr/>
        <p:txBody>
          <a:bodyPr/>
          <a:lstStyle/>
          <a:p>
            <a:pPr>
              <a:defRPr/>
            </a:pPr>
            <a:fld id="{6E1BE82F-4E4A-4D13-9BE4-ACB0EF71AD57}" type="slidenum">
              <a:rPr lang="en-US" smtClean="0"/>
              <a:pPr>
                <a:defRPr/>
              </a:pPr>
              <a:t>‹#›</a:t>
            </a:fld>
            <a:endParaRPr lang="en-US"/>
          </a:p>
        </p:txBody>
      </p:sp>
    </p:spTree>
    <p:extLst>
      <p:ext uri="{BB962C8B-B14F-4D97-AF65-F5344CB8AC3E}">
        <p14:creationId xmlns:p14="http://schemas.microsoft.com/office/powerpoint/2010/main" val="36244169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Passover Lamb</a:t>
            </a:r>
          </a:p>
        </p:txBody>
      </p:sp>
      <p:sp>
        <p:nvSpPr>
          <p:cNvPr id="7" name="Slide Number Placeholder 6"/>
          <p:cNvSpPr>
            <a:spLocks noGrp="1"/>
          </p:cNvSpPr>
          <p:nvPr>
            <p:ph type="sldNum" sz="quarter" idx="12"/>
          </p:nvPr>
        </p:nvSpPr>
        <p:spPr/>
        <p:txBody>
          <a:bodyPr/>
          <a:lstStyle/>
          <a:p>
            <a:pPr>
              <a:defRPr/>
            </a:pPr>
            <a:fld id="{A2EF0932-8C1D-41FF-949E-A9D5E9CB2914}" type="slidenum">
              <a:rPr lang="en-US" smtClean="0"/>
              <a:pPr>
                <a:defRPr/>
              </a:pPr>
              <a:t>‹#›</a:t>
            </a:fld>
            <a:endParaRPr lang="en-US"/>
          </a:p>
        </p:txBody>
      </p:sp>
    </p:spTree>
    <p:extLst>
      <p:ext uri="{BB962C8B-B14F-4D97-AF65-F5344CB8AC3E}">
        <p14:creationId xmlns:p14="http://schemas.microsoft.com/office/powerpoint/2010/main" val="1817799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The Passover Lamb</a:t>
            </a:r>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Passover Lamb</a:t>
            </a:r>
          </a:p>
        </p:txBody>
      </p:sp>
      <p:sp>
        <p:nvSpPr>
          <p:cNvPr id="7" name="Slide Number Placeholder 6"/>
          <p:cNvSpPr>
            <a:spLocks noGrp="1"/>
          </p:cNvSpPr>
          <p:nvPr>
            <p:ph type="sldNum" sz="quarter" idx="12"/>
          </p:nvPr>
        </p:nvSpPr>
        <p:spPr/>
        <p:txBody>
          <a:bodyPr/>
          <a:lstStyle/>
          <a:p>
            <a:pPr>
              <a:defRPr/>
            </a:pPr>
            <a:fld id="{6EFCDCDF-E3ED-42EB-B20C-D7041F383157}" type="slidenum">
              <a:rPr lang="en-US" smtClean="0"/>
              <a:pPr>
                <a:defRPr/>
              </a:pPr>
              <a:t>‹#›</a:t>
            </a:fld>
            <a:endParaRPr lang="en-US"/>
          </a:p>
        </p:txBody>
      </p:sp>
    </p:spTree>
    <p:extLst>
      <p:ext uri="{BB962C8B-B14F-4D97-AF65-F5344CB8AC3E}">
        <p14:creationId xmlns:p14="http://schemas.microsoft.com/office/powerpoint/2010/main" val="35099226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Passover Lamb</a:t>
            </a:r>
          </a:p>
        </p:txBody>
      </p:sp>
      <p:sp>
        <p:nvSpPr>
          <p:cNvPr id="7" name="Slide Number Placeholder 6"/>
          <p:cNvSpPr>
            <a:spLocks noGrp="1"/>
          </p:cNvSpPr>
          <p:nvPr>
            <p:ph type="sldNum" sz="quarter" idx="12"/>
          </p:nvPr>
        </p:nvSpPr>
        <p:spPr/>
        <p:txBody>
          <a:bodyPr/>
          <a:lstStyle/>
          <a:p>
            <a:pPr>
              <a:defRPr/>
            </a:pPr>
            <a:fld id="{6EFCDCDF-E3ED-42EB-B20C-D7041F383157}" type="slidenum">
              <a:rPr lang="en-US" smtClean="0"/>
              <a:pPr>
                <a:defRPr/>
              </a:pPr>
              <a:t>‹#›</a:t>
            </a:fld>
            <a:endParaRPr lang="en-US"/>
          </a:p>
        </p:txBody>
      </p:sp>
    </p:spTree>
    <p:extLst>
      <p:ext uri="{BB962C8B-B14F-4D97-AF65-F5344CB8AC3E}">
        <p14:creationId xmlns:p14="http://schemas.microsoft.com/office/powerpoint/2010/main" val="1001382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Passover Lamb</a:t>
            </a:r>
          </a:p>
        </p:txBody>
      </p:sp>
      <p:sp>
        <p:nvSpPr>
          <p:cNvPr id="7" name="Slide Number Placeholder 6"/>
          <p:cNvSpPr>
            <a:spLocks noGrp="1"/>
          </p:cNvSpPr>
          <p:nvPr>
            <p:ph type="sldNum" sz="quarter" idx="12"/>
          </p:nvPr>
        </p:nvSpPr>
        <p:spPr/>
        <p:txBody>
          <a:bodyPr/>
          <a:lstStyle/>
          <a:p>
            <a:pPr>
              <a:defRPr/>
            </a:pPr>
            <a:fld id="{6EFCDCDF-E3ED-42EB-B20C-D7041F383157}" type="slidenum">
              <a:rPr lang="en-US" smtClean="0"/>
              <a:pPr>
                <a:defRPr/>
              </a:pPr>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751573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Passover Lamb</a:t>
            </a:r>
          </a:p>
        </p:txBody>
      </p:sp>
      <p:sp>
        <p:nvSpPr>
          <p:cNvPr id="7" name="Slide Number Placeholder 6"/>
          <p:cNvSpPr>
            <a:spLocks noGrp="1"/>
          </p:cNvSpPr>
          <p:nvPr>
            <p:ph type="sldNum" sz="quarter" idx="12"/>
          </p:nvPr>
        </p:nvSpPr>
        <p:spPr/>
        <p:txBody>
          <a:bodyPr/>
          <a:lstStyle/>
          <a:p>
            <a:pPr>
              <a:defRPr/>
            </a:pPr>
            <a:fld id="{6EFCDCDF-E3ED-42EB-B20C-D7041F383157}" type="slidenum">
              <a:rPr lang="en-US" smtClean="0"/>
              <a:pPr>
                <a:defRPr/>
              </a:pPr>
              <a:t>‹#›</a:t>
            </a:fld>
            <a:endParaRPr lang="en-US"/>
          </a:p>
        </p:txBody>
      </p:sp>
    </p:spTree>
    <p:extLst>
      <p:ext uri="{BB962C8B-B14F-4D97-AF65-F5344CB8AC3E}">
        <p14:creationId xmlns:p14="http://schemas.microsoft.com/office/powerpoint/2010/main" val="30955197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Passover Lamb</a:t>
            </a:r>
          </a:p>
        </p:txBody>
      </p:sp>
      <p:sp>
        <p:nvSpPr>
          <p:cNvPr id="5" name="Slide Number Placeholder 4"/>
          <p:cNvSpPr>
            <a:spLocks noGrp="1"/>
          </p:cNvSpPr>
          <p:nvPr>
            <p:ph type="sldNum" sz="quarter" idx="12"/>
          </p:nvPr>
        </p:nvSpPr>
        <p:spPr/>
        <p:txBody>
          <a:bodyPr/>
          <a:lstStyle/>
          <a:p>
            <a:pPr>
              <a:defRPr/>
            </a:pPr>
            <a:fld id="{6EFCDCDF-E3ED-42EB-B20C-D7041F383157}" type="slidenum">
              <a:rPr lang="en-US" smtClean="0"/>
              <a:pPr>
                <a:defRPr/>
              </a:pPr>
              <a:t>‹#›</a:t>
            </a:fld>
            <a:endParaRPr lang="en-US"/>
          </a:p>
        </p:txBody>
      </p:sp>
    </p:spTree>
    <p:extLst>
      <p:ext uri="{BB962C8B-B14F-4D97-AF65-F5344CB8AC3E}">
        <p14:creationId xmlns:p14="http://schemas.microsoft.com/office/powerpoint/2010/main" val="38813532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Passover Lamb</a:t>
            </a:r>
          </a:p>
        </p:txBody>
      </p:sp>
      <p:sp>
        <p:nvSpPr>
          <p:cNvPr id="5" name="Slide Number Placeholder 4"/>
          <p:cNvSpPr>
            <a:spLocks noGrp="1"/>
          </p:cNvSpPr>
          <p:nvPr>
            <p:ph type="sldNum" sz="quarter" idx="12"/>
          </p:nvPr>
        </p:nvSpPr>
        <p:spPr/>
        <p:txBody>
          <a:bodyPr/>
          <a:lstStyle/>
          <a:p>
            <a:pPr>
              <a:defRPr/>
            </a:pPr>
            <a:fld id="{6EFCDCDF-E3ED-42EB-B20C-D7041F383157}" type="slidenum">
              <a:rPr lang="en-US" smtClean="0"/>
              <a:pPr>
                <a:defRPr/>
              </a:pPr>
              <a:t>‹#›</a:t>
            </a:fld>
            <a:endParaRPr lang="en-US"/>
          </a:p>
        </p:txBody>
      </p:sp>
    </p:spTree>
    <p:extLst>
      <p:ext uri="{BB962C8B-B14F-4D97-AF65-F5344CB8AC3E}">
        <p14:creationId xmlns:p14="http://schemas.microsoft.com/office/powerpoint/2010/main" val="16204085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Passover Lamb</a:t>
            </a:r>
          </a:p>
        </p:txBody>
      </p:sp>
      <p:sp>
        <p:nvSpPr>
          <p:cNvPr id="6" name="Slide Number Placeholder 5"/>
          <p:cNvSpPr>
            <a:spLocks noGrp="1"/>
          </p:cNvSpPr>
          <p:nvPr>
            <p:ph type="sldNum" sz="quarter" idx="12"/>
          </p:nvPr>
        </p:nvSpPr>
        <p:spPr/>
        <p:txBody>
          <a:bodyPr/>
          <a:lstStyle/>
          <a:p>
            <a:pPr>
              <a:defRPr/>
            </a:pPr>
            <a:fld id="{3320C181-17AB-4D1D-B1B2-493CA01C32ED}" type="slidenum">
              <a:rPr lang="en-US" smtClean="0"/>
              <a:pPr>
                <a:defRPr/>
              </a:pPr>
              <a:t>‹#›</a:t>
            </a:fld>
            <a:endParaRPr lang="en-US"/>
          </a:p>
        </p:txBody>
      </p:sp>
    </p:spTree>
    <p:extLst>
      <p:ext uri="{BB962C8B-B14F-4D97-AF65-F5344CB8AC3E}">
        <p14:creationId xmlns:p14="http://schemas.microsoft.com/office/powerpoint/2010/main" val="1495944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Passover Lamb</a:t>
            </a:r>
          </a:p>
        </p:txBody>
      </p:sp>
      <p:sp>
        <p:nvSpPr>
          <p:cNvPr id="6" name="Slide Number Placeholder 5"/>
          <p:cNvSpPr>
            <a:spLocks noGrp="1"/>
          </p:cNvSpPr>
          <p:nvPr>
            <p:ph type="sldNum" sz="quarter" idx="12"/>
          </p:nvPr>
        </p:nvSpPr>
        <p:spPr/>
        <p:txBody>
          <a:bodyPr/>
          <a:lstStyle/>
          <a:p>
            <a:pPr>
              <a:defRPr/>
            </a:pPr>
            <a:fld id="{AC41EDE4-9DF3-40C7-8CBC-9BA84B70A250}" type="slidenum">
              <a:rPr lang="en-US" smtClean="0"/>
              <a:pPr>
                <a:defRPr/>
              </a:pPr>
              <a:t>‹#›</a:t>
            </a:fld>
            <a:endParaRPr lang="en-US"/>
          </a:p>
        </p:txBody>
      </p:sp>
    </p:spTree>
    <p:extLst>
      <p:ext uri="{BB962C8B-B14F-4D97-AF65-F5344CB8AC3E}">
        <p14:creationId xmlns:p14="http://schemas.microsoft.com/office/powerpoint/2010/main" val="1560785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The Passover Lamb</a:t>
            </a:r>
          </a:p>
        </p:txBody>
      </p:sp>
      <p:sp>
        <p:nvSpPr>
          <p:cNvPr id="4" name="Slide Number Placeholder 3"/>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The Passover Lamb</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The Passover Lamb</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2.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1.jpe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alpha val="49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The Passover Lamb</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80034E-B079-40B5-9DD8-2305C112A9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plit/>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4563" name="Rectangle 3"/>
          <p:cNvSpPr>
            <a:spLocks noGrp="1" noChangeArrowheads="1"/>
          </p:cNvSpPr>
          <p:nvPr>
            <p:ph type="body" idx="1"/>
          </p:nvPr>
        </p:nvSpPr>
        <p:spPr bwMode="auto">
          <a:xfrm>
            <a:off x="6858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45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45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The Passover Lamb</a:t>
            </a:r>
          </a:p>
        </p:txBody>
      </p:sp>
      <p:sp>
        <p:nvSpPr>
          <p:cNvPr id="1945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CCACCD07-77A3-4185-8971-2A8FA9E135CA}" type="slidenum">
              <a:rPr lang="en-US" altLang="en-US"/>
              <a:pPr/>
              <a:t>‹#›</a:t>
            </a:fld>
            <a:endParaRPr lang="en-US" altLang="en-US"/>
          </a:p>
        </p:txBody>
      </p:sp>
    </p:spTree>
    <p:extLst>
      <p:ext uri="{BB962C8B-B14F-4D97-AF65-F5344CB8AC3E}">
        <p14:creationId xmlns:p14="http://schemas.microsoft.com/office/powerpoint/2010/main" val="1002675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The Passover Lamb</a:t>
            </a:r>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880034E-B079-40B5-9DD8-2305C112A9F4}" type="slidenum">
              <a:rPr lang="en-US" smtClean="0"/>
              <a:pPr/>
              <a:t>‹#›</a:t>
            </a:fld>
            <a:endParaRPr lang="en-US"/>
          </a:p>
        </p:txBody>
      </p:sp>
    </p:spTree>
    <p:extLst>
      <p:ext uri="{BB962C8B-B14F-4D97-AF65-F5344CB8AC3E}">
        <p14:creationId xmlns:p14="http://schemas.microsoft.com/office/powerpoint/2010/main" val="322805884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ransition spd="slow">
    <p:split/>
  </p:transition>
  <p:hf sldNum="0"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4563" name="Rectangle 3"/>
          <p:cNvSpPr>
            <a:spLocks noGrp="1" noChangeArrowheads="1"/>
          </p:cNvSpPr>
          <p:nvPr>
            <p:ph type="body" idx="1"/>
          </p:nvPr>
        </p:nvSpPr>
        <p:spPr bwMode="auto">
          <a:xfrm>
            <a:off x="6858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45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45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The Passover Lamb</a:t>
            </a:r>
          </a:p>
        </p:txBody>
      </p:sp>
      <p:sp>
        <p:nvSpPr>
          <p:cNvPr id="1945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CCACCD07-77A3-4185-8971-2A8FA9E135CA}" type="slidenum">
              <a:rPr lang="en-US" altLang="en-US"/>
              <a:pPr/>
              <a:t>‹#›</a:t>
            </a:fld>
            <a:endParaRPr lang="en-US" altLang="en-US"/>
          </a:p>
        </p:txBody>
      </p:sp>
    </p:spTree>
    <p:extLst>
      <p:ext uri="{BB962C8B-B14F-4D97-AF65-F5344CB8AC3E}">
        <p14:creationId xmlns:p14="http://schemas.microsoft.com/office/powerpoint/2010/main" val="47711966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The Passover Lamb</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6EFCDCDF-E3ED-42EB-B20C-D7041F383157}" type="slidenum">
              <a:rPr lang="en-US" smtClean="0"/>
              <a:pPr>
                <a:defRPr/>
              </a:pPr>
              <a:t>‹#›</a:t>
            </a:fld>
            <a:endParaRPr lang="en-US"/>
          </a:p>
        </p:txBody>
      </p:sp>
    </p:spTree>
    <p:extLst>
      <p:ext uri="{BB962C8B-B14F-4D97-AF65-F5344CB8AC3E}">
        <p14:creationId xmlns:p14="http://schemas.microsoft.com/office/powerpoint/2010/main" val="1123294623"/>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2.xml"/><Relationship Id="rId5" Type="http://schemas.openxmlformats.org/officeDocument/2006/relationships/image" Target="../media/image8.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52.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52.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9">
            <a:extLst>
              <a:ext uri="{FF2B5EF4-FFF2-40B4-BE49-F238E27FC236}">
                <a16:creationId xmlns:a16="http://schemas.microsoft.com/office/drawing/2014/main" id="{181A871F-7CC3-43F0-9EB9-52C603EEB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11">
            <a:extLst>
              <a:ext uri="{FF2B5EF4-FFF2-40B4-BE49-F238E27FC236}">
                <a16:creationId xmlns:a16="http://schemas.microsoft.com/office/drawing/2014/main" id="{A7EA17DF-8D42-4599-A066-12036B429F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3997" cy="6858000"/>
            <a:chOff x="1" y="0"/>
            <a:chExt cx="12191996" cy="6858000"/>
          </a:xfrm>
        </p:grpSpPr>
        <p:sp useBgFill="1">
          <p:nvSpPr>
            <p:cNvPr id="13" name="Rectangle 12">
              <a:extLst>
                <a:ext uri="{FF2B5EF4-FFF2-40B4-BE49-F238E27FC236}">
                  <a16:creationId xmlns:a16="http://schemas.microsoft.com/office/drawing/2014/main" id="{7D8DB204-7B58-4A19-827A-914E5542B6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sp>
          <p:nvSpPr>
            <p:cNvPr id="14" name="Rectangle 13">
              <a:extLst>
                <a:ext uri="{FF2B5EF4-FFF2-40B4-BE49-F238E27FC236}">
                  <a16:creationId xmlns:a16="http://schemas.microsoft.com/office/drawing/2014/main" id="{8B88DBA6-392D-4BB3-9B59-8EBA44B24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p>
          </p:txBody>
        </p:sp>
      </p:grpSp>
      <p:sp>
        <p:nvSpPr>
          <p:cNvPr id="2" name="Title 1">
            <a:extLst>
              <a:ext uri="{FF2B5EF4-FFF2-40B4-BE49-F238E27FC236}">
                <a16:creationId xmlns:a16="http://schemas.microsoft.com/office/drawing/2014/main" id="{8153BA23-BA40-42C1-93BE-5D2019916FFB}"/>
              </a:ext>
            </a:extLst>
          </p:cNvPr>
          <p:cNvSpPr>
            <a:spLocks noGrp="1"/>
          </p:cNvSpPr>
          <p:nvPr>
            <p:ph type="ctrTitle"/>
          </p:nvPr>
        </p:nvSpPr>
        <p:spPr>
          <a:xfrm>
            <a:off x="953691" y="3105274"/>
            <a:ext cx="7615238" cy="2581538"/>
          </a:xfrm>
        </p:spPr>
        <p:txBody>
          <a:bodyPr>
            <a:normAutofit fontScale="90000"/>
          </a:bodyPr>
          <a:lstStyle/>
          <a:p>
            <a:r>
              <a:rPr lang="en-US" sz="8000" b="1" dirty="0">
                <a:ln w="28575">
                  <a:solidFill>
                    <a:schemeClr val="tx1"/>
                  </a:solidFill>
                  <a:prstDash val="solid"/>
                </a:ln>
                <a:solidFill>
                  <a:srgbClr val="FF0000"/>
                </a:solidFill>
                <a:effectLst>
                  <a:outerShdw dist="38100" dir="2700000" algn="tl" rotWithShape="0">
                    <a:schemeClr val="accent2"/>
                  </a:outerShdw>
                </a:effectLst>
              </a:rPr>
              <a:t>The Passover Lamb</a:t>
            </a:r>
            <a:br>
              <a:rPr lang="en-US" sz="7700" b="1" cap="none" spc="150" dirty="0">
                <a:ln w="11430">
                  <a:solidFill>
                    <a:schemeClr val="tx1"/>
                  </a:solidFill>
                </a:ln>
                <a:effectLst>
                  <a:glow rad="228600">
                    <a:schemeClr val="accent3">
                      <a:satMod val="175000"/>
                      <a:alpha val="40000"/>
                    </a:schemeClr>
                  </a:glow>
                  <a:outerShdw blurRad="25400" algn="tl" rotWithShape="0">
                    <a:srgbClr val="000000">
                      <a:alpha val="43000"/>
                    </a:srgbClr>
                  </a:outerShdw>
                </a:effectLst>
              </a:rPr>
            </a:br>
            <a:endParaRPr lang="en-US" sz="7700" dirty="0"/>
          </a:p>
        </p:txBody>
      </p:sp>
      <p:sp>
        <p:nvSpPr>
          <p:cNvPr id="3" name="Subtitle 2">
            <a:extLst>
              <a:ext uri="{FF2B5EF4-FFF2-40B4-BE49-F238E27FC236}">
                <a16:creationId xmlns:a16="http://schemas.microsoft.com/office/drawing/2014/main" id="{81062C60-0211-4AC4-B7FF-55DC838AA986}"/>
              </a:ext>
            </a:extLst>
          </p:cNvPr>
          <p:cNvSpPr>
            <a:spLocks noGrp="1"/>
          </p:cNvSpPr>
          <p:nvPr>
            <p:ph type="subTitle" idx="1"/>
          </p:nvPr>
        </p:nvSpPr>
        <p:spPr>
          <a:xfrm>
            <a:off x="953691" y="5562600"/>
            <a:ext cx="7606917" cy="722191"/>
          </a:xfrm>
        </p:spPr>
        <p:txBody>
          <a:bodyPr anchor="ctr">
            <a:normAutofit/>
          </a:bodyPr>
          <a:lstStyle/>
          <a:p>
            <a:r>
              <a:rPr lang="en-US" sz="4000" b="1" dirty="0">
                <a:ln w="6600">
                  <a:solidFill>
                    <a:schemeClr val="accent2"/>
                  </a:solidFill>
                  <a:prstDash val="solid"/>
                </a:ln>
                <a:solidFill>
                  <a:schemeClr val="tx1"/>
                </a:solidFill>
                <a:effectLst>
                  <a:outerShdw dist="38100" dir="2700000" algn="tl" rotWithShape="0">
                    <a:schemeClr val="accent2"/>
                  </a:outerShdw>
                </a:effectLst>
              </a:rPr>
              <a:t>I Corinthians 5:6-8</a:t>
            </a:r>
          </a:p>
        </p:txBody>
      </p:sp>
      <p:pic>
        <p:nvPicPr>
          <p:cNvPr id="5" name="Picture 4">
            <a:extLst>
              <a:ext uri="{FF2B5EF4-FFF2-40B4-BE49-F238E27FC236}">
                <a16:creationId xmlns:a16="http://schemas.microsoft.com/office/drawing/2014/main" id="{9B8DF498-29D1-4775-B380-E3E1E8BCB8D7}"/>
              </a:ext>
            </a:extLst>
          </p:cNvPr>
          <p:cNvPicPr>
            <a:picLocks noChangeAspect="1"/>
          </p:cNvPicPr>
          <p:nvPr/>
        </p:nvPicPr>
        <p:blipFill rotWithShape="1">
          <a:blip r:embed="rId3">
            <a:extLst>
              <a:ext uri="{28A0092B-C50C-407E-A947-70E740481C1C}">
                <a14:useLocalDpi xmlns:a14="http://schemas.microsoft.com/office/drawing/2010/main" val="0"/>
              </a:ext>
            </a:extLst>
          </a:blip>
          <a:srcRect t="37347" r="-3" b="7593"/>
          <a:stretch/>
        </p:blipFill>
        <p:spPr>
          <a:xfrm>
            <a:off x="20" y="10"/>
            <a:ext cx="9143980" cy="2828482"/>
          </a:xfrm>
          <a:prstGeom prst="rect">
            <a:avLst/>
          </a:prstGeom>
        </p:spPr>
      </p:pic>
      <p:grpSp>
        <p:nvGrpSpPr>
          <p:cNvPr id="33" name="Group 15">
            <a:extLst>
              <a:ext uri="{FF2B5EF4-FFF2-40B4-BE49-F238E27FC236}">
                <a16:creationId xmlns:a16="http://schemas.microsoft.com/office/drawing/2014/main" id="{50483D03-B230-4400-8301-33F3412829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64368" cy="6858000"/>
            <a:chOff x="0" y="0"/>
            <a:chExt cx="885825" cy="6858000"/>
          </a:xfrm>
        </p:grpSpPr>
        <p:sp>
          <p:nvSpPr>
            <p:cNvPr id="17" name="Freeform 6">
              <a:extLst>
                <a:ext uri="{FF2B5EF4-FFF2-40B4-BE49-F238E27FC236}">
                  <a16:creationId xmlns:a16="http://schemas.microsoft.com/office/drawing/2014/main" id="{ECADAA64-BE10-4EAD-A7DA-F601862B97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1"/>
            </a:solidFill>
            <a:ln w="0">
              <a:noFill/>
              <a:prstDash val="solid"/>
              <a:round/>
              <a:headEnd/>
              <a:tailEnd/>
            </a:ln>
          </p:spPr>
        </p:sp>
        <p:sp>
          <p:nvSpPr>
            <p:cNvPr id="18" name="Freeform 6">
              <a:extLst>
                <a:ext uri="{FF2B5EF4-FFF2-40B4-BE49-F238E27FC236}">
                  <a16:creationId xmlns:a16="http://schemas.microsoft.com/office/drawing/2014/main" id="{7A478424-EC38-4BA6-B5A6-C2EF42F5E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40000"/>
              </a:schemeClr>
            </a:solidFill>
            <a:ln w="0">
              <a:noFill/>
              <a:prstDash val="solid"/>
              <a:round/>
              <a:headEnd/>
              <a:tailEnd/>
            </a:ln>
          </p:spPr>
        </p:sp>
      </p:grpSp>
    </p:spTree>
    <p:extLst>
      <p:ext uri="{BB962C8B-B14F-4D97-AF65-F5344CB8AC3E}">
        <p14:creationId xmlns:p14="http://schemas.microsoft.com/office/powerpoint/2010/main" val="3196695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close up of a beach&#10;&#10;Description automatically generated">
            <a:extLst>
              <a:ext uri="{FF2B5EF4-FFF2-40B4-BE49-F238E27FC236}">
                <a16:creationId xmlns:a16="http://schemas.microsoft.com/office/drawing/2014/main" id="{AA52D535-BBEA-448D-B711-C8272FCA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For The </a:t>
            </a:r>
            <a:r>
              <a:rPr kumimoji="0" lang="en-US" sz="4000" b="1" i="0" u="sng"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Erring Saint:</a:t>
            </a:r>
            <a:r>
              <a:rPr kumimoji="0" lang="en-US" sz="4000" b="1" i="0" u="none"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 </a:t>
            </a:r>
            <a:endPar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3364778043"/>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6C1DA-DC24-4D65-AE17-4A3651F3203D}"/>
              </a:ext>
            </a:extLst>
          </p:cNvPr>
          <p:cNvSpPr>
            <a:spLocks noGrp="1"/>
          </p:cNvSpPr>
          <p:nvPr>
            <p:ph type="title"/>
          </p:nvPr>
        </p:nvSpPr>
        <p:spPr>
          <a:xfrm>
            <a:off x="457200" y="0"/>
            <a:ext cx="8229600" cy="6858000"/>
          </a:xfrm>
        </p:spPr>
        <p:txBody>
          <a:bodyPr/>
          <a:lstStyle/>
          <a:p>
            <a:r>
              <a:rPr lang="en-US" dirty="0"/>
              <a:t>Editable Table </a:t>
            </a:r>
            <a:br>
              <a:rPr lang="en-US" dirty="0"/>
            </a:br>
            <a:r>
              <a:rPr lang="en-US" dirty="0"/>
              <a:t>Comparing The Passover Lamb with Jesus, Our Passover Lamb</a:t>
            </a:r>
          </a:p>
        </p:txBody>
      </p:sp>
      <p:sp>
        <p:nvSpPr>
          <p:cNvPr id="3" name="Footer Placeholder 2">
            <a:extLst>
              <a:ext uri="{FF2B5EF4-FFF2-40B4-BE49-F238E27FC236}">
                <a16:creationId xmlns:a16="http://schemas.microsoft.com/office/drawing/2014/main" id="{51DD8409-5AD6-4C14-AEEF-183643918E3B}"/>
              </a:ext>
            </a:extLst>
          </p:cNvPr>
          <p:cNvSpPr>
            <a:spLocks noGrp="1"/>
          </p:cNvSpPr>
          <p:nvPr>
            <p:ph type="ftr" sz="quarter" idx="11"/>
          </p:nvPr>
        </p:nvSpPr>
        <p:spPr>
          <a:xfrm>
            <a:off x="2705100" y="6381750"/>
            <a:ext cx="3733800" cy="47625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a:ea typeface="+mn-ea"/>
                <a:cs typeface="Times New Roman" pitchFamily="18" charset="0"/>
              </a:rPr>
              <a:t>The Passover Lamb</a:t>
            </a:r>
            <a:endParaRPr kumimoji="0" lang="en-US" altLang="en-US" sz="1400" b="0" i="0" u="none" strike="noStrike" kern="1200" cap="none" spc="0" normalizeH="0" baseline="0" noProof="0" dirty="0">
              <a:ln>
                <a:noFill/>
              </a:ln>
              <a:solidFill>
                <a:srgbClr val="000000"/>
              </a:solidFill>
              <a:effectLst/>
              <a:uLnTx/>
              <a:uFillTx/>
              <a:latin typeface="Arial"/>
              <a:ea typeface="+mn-ea"/>
              <a:cs typeface="Times New Roman" pitchFamily="18" charset="0"/>
            </a:endParaRPr>
          </a:p>
        </p:txBody>
      </p:sp>
    </p:spTree>
    <p:extLst>
      <p:ext uri="{BB962C8B-B14F-4D97-AF65-F5344CB8AC3E}">
        <p14:creationId xmlns:p14="http://schemas.microsoft.com/office/powerpoint/2010/main" val="504183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FA0C07E-A866-44C3-B743-B75E3CD5996A}"/>
              </a:ext>
            </a:extLst>
          </p:cNvPr>
          <p:cNvSpPr>
            <a:spLocks noGrp="1"/>
          </p:cNvSpPr>
          <p:nvPr>
            <p:ph type="ftr" sz="quarter" idx="11"/>
          </p:nvPr>
        </p:nvSpPr>
        <p:spPr>
          <a:xfrm>
            <a:off x="0" y="6492875"/>
            <a:ext cx="56807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tint val="75000"/>
                  </a:prstClr>
                </a:solidFill>
                <a:effectLst/>
                <a:uLnTx/>
                <a:uFillTx/>
                <a:latin typeface="Tahoma"/>
                <a:ea typeface="+mn-ea"/>
                <a:cs typeface="+mn-cs"/>
              </a:rPr>
              <a:t>The Passover Lamb</a:t>
            </a:r>
          </a:p>
        </p:txBody>
      </p:sp>
      <p:pic>
        <p:nvPicPr>
          <p:cNvPr id="7" name="Picture 6">
            <a:extLst>
              <a:ext uri="{FF2B5EF4-FFF2-40B4-BE49-F238E27FC236}">
                <a16:creationId xmlns:a16="http://schemas.microsoft.com/office/drawing/2014/main" id="{BB5F4A9F-2CE7-44BA-9118-FAD5545F80E8}"/>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101795" y="-29110"/>
            <a:ext cx="4593961" cy="6908214"/>
          </a:xfrm>
          <a:prstGeom prst="rect">
            <a:avLst/>
          </a:prstGeom>
          <a:ln w="31750" cap="sq">
            <a:noFill/>
            <a:miter lim="800000"/>
          </a:ln>
        </p:spPr>
      </p:pic>
      <p:sp>
        <p:nvSpPr>
          <p:cNvPr id="5" name="TextBox 4">
            <a:extLst>
              <a:ext uri="{FF2B5EF4-FFF2-40B4-BE49-F238E27FC236}">
                <a16:creationId xmlns:a16="http://schemas.microsoft.com/office/drawing/2014/main" id="{19DC83BC-3EB1-4B6D-AB3C-9C7717A982F6}"/>
              </a:ext>
            </a:extLst>
          </p:cNvPr>
          <p:cNvSpPr txBox="1"/>
          <p:nvPr/>
        </p:nvSpPr>
        <p:spPr>
          <a:xfrm>
            <a:off x="112775" y="-83656"/>
            <a:ext cx="4572000" cy="701730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graphicFrame>
        <p:nvGraphicFramePr>
          <p:cNvPr id="8" name="Table 6">
            <a:extLst>
              <a:ext uri="{FF2B5EF4-FFF2-40B4-BE49-F238E27FC236}">
                <a16:creationId xmlns:a16="http://schemas.microsoft.com/office/drawing/2014/main" id="{D84BA06E-59A3-4FD7-A9FE-255B343730B3}"/>
              </a:ext>
            </a:extLst>
          </p:cNvPr>
          <p:cNvGraphicFramePr>
            <a:graphicFrameLocks noGrp="1"/>
          </p:cNvGraphicFramePr>
          <p:nvPr/>
        </p:nvGraphicFramePr>
        <p:xfrm>
          <a:off x="121378" y="32825"/>
          <a:ext cx="4572000" cy="6784343"/>
        </p:xfrm>
        <a:graphic>
          <a:graphicData uri="http://schemas.openxmlformats.org/drawingml/2006/table">
            <a:tbl>
              <a:tblPr firstRow="1" bandRow="1">
                <a:tableStyleId>{5940675A-B579-460E-94D1-54222C63F5DA}</a:tableStyleId>
              </a:tblPr>
              <a:tblGrid>
                <a:gridCol w="2498884">
                  <a:extLst>
                    <a:ext uri="{9D8B030D-6E8A-4147-A177-3AD203B41FA5}">
                      <a16:colId xmlns:a16="http://schemas.microsoft.com/office/drawing/2014/main" val="424853786"/>
                    </a:ext>
                  </a:extLst>
                </a:gridCol>
                <a:gridCol w="2073116">
                  <a:extLst>
                    <a:ext uri="{9D8B030D-6E8A-4147-A177-3AD203B41FA5}">
                      <a16:colId xmlns:a16="http://schemas.microsoft.com/office/drawing/2014/main" val="448009679"/>
                    </a:ext>
                  </a:extLst>
                </a:gridCol>
              </a:tblGrid>
              <a:tr h="677920">
                <a:tc gridSpan="2">
                  <a:txBody>
                    <a:bodyPr/>
                    <a:lstStyle/>
                    <a:p>
                      <a:pPr algn="ctr"/>
                      <a:r>
                        <a:rPr lang="en-US" sz="2000" b="1" dirty="0"/>
                        <a:t>The Passover Lamb </a:t>
                      </a:r>
                    </a:p>
                    <a:p>
                      <a:pPr algn="ctr"/>
                      <a:r>
                        <a:rPr lang="en-US" sz="1800" b="1" dirty="0"/>
                        <a:t>(Ex. 12:1-20; Deut. 16:1-8)</a:t>
                      </a:r>
                    </a:p>
                  </a:txBody>
                  <a:tcPr/>
                </a:tc>
                <a:tc hMerge="1">
                  <a:txBody>
                    <a:bodyPr/>
                    <a:lstStyle/>
                    <a:p>
                      <a:endParaRPr lang="en-US" dirty="0"/>
                    </a:p>
                  </a:txBody>
                  <a:tcPr/>
                </a:tc>
                <a:extLst>
                  <a:ext uri="{0D108BD9-81ED-4DB2-BD59-A6C34878D82A}">
                    <a16:rowId xmlns:a16="http://schemas.microsoft.com/office/drawing/2014/main" val="2709343193"/>
                  </a:ext>
                </a:extLst>
              </a:tr>
              <a:tr h="523848">
                <a:tc>
                  <a:txBody>
                    <a:bodyPr/>
                    <a:lstStyle/>
                    <a:p>
                      <a:r>
                        <a:rPr lang="en-US" sz="1400" b="1" dirty="0"/>
                        <a:t>Male lamb, of the first year</a:t>
                      </a:r>
                    </a:p>
                  </a:txBody>
                  <a:tcPr/>
                </a:tc>
                <a:tc>
                  <a:txBody>
                    <a:bodyPr/>
                    <a:lstStyle/>
                    <a:p>
                      <a:r>
                        <a:rPr lang="en-US" sz="1400" b="1" dirty="0"/>
                        <a:t>Ex. 12:5</a:t>
                      </a:r>
                    </a:p>
                  </a:txBody>
                  <a:tcPr/>
                </a:tc>
                <a:extLst>
                  <a:ext uri="{0D108BD9-81ED-4DB2-BD59-A6C34878D82A}">
                    <a16:rowId xmlns:a16="http://schemas.microsoft.com/office/drawing/2014/main" val="2860390805"/>
                  </a:ext>
                </a:extLst>
              </a:tr>
              <a:tr h="372344">
                <a:tc>
                  <a:txBody>
                    <a:bodyPr/>
                    <a:lstStyle/>
                    <a:p>
                      <a:r>
                        <a:rPr lang="en-US" sz="1400" b="1" dirty="0"/>
                        <a:t>Lamb without blemish</a:t>
                      </a:r>
                    </a:p>
                  </a:txBody>
                  <a:tcPr/>
                </a:tc>
                <a:tc>
                  <a:txBody>
                    <a:bodyPr/>
                    <a:lstStyle/>
                    <a:p>
                      <a:r>
                        <a:rPr lang="en-US" sz="1400" b="1" dirty="0"/>
                        <a:t>Ex. 12:5</a:t>
                      </a:r>
                    </a:p>
                  </a:txBody>
                  <a:tcPr/>
                </a:tc>
                <a:extLst>
                  <a:ext uri="{0D108BD9-81ED-4DB2-BD59-A6C34878D82A}">
                    <a16:rowId xmlns:a16="http://schemas.microsoft.com/office/drawing/2014/main" val="941709506"/>
                  </a:ext>
                </a:extLst>
              </a:tr>
              <a:tr h="739549">
                <a:tc>
                  <a:txBody>
                    <a:bodyPr/>
                    <a:lstStyle/>
                    <a:p>
                      <a:r>
                        <a:rPr lang="en-US" sz="1400" b="1" dirty="0"/>
                        <a:t>Taken inside house the 10</a:t>
                      </a:r>
                      <a:r>
                        <a:rPr lang="en-US" sz="1400" b="1" baseline="30000" dirty="0"/>
                        <a:t>th</a:t>
                      </a:r>
                      <a:r>
                        <a:rPr lang="en-US" sz="1400" b="1" dirty="0"/>
                        <a:t> of the 1</a:t>
                      </a:r>
                      <a:r>
                        <a:rPr lang="en-US" sz="1400" b="1" baseline="30000" dirty="0"/>
                        <a:t>st</a:t>
                      </a:r>
                      <a:r>
                        <a:rPr lang="en-US" sz="1400" b="1" dirty="0"/>
                        <a:t> month (Abib/Nisan)</a:t>
                      </a:r>
                    </a:p>
                  </a:txBody>
                  <a:tcPr/>
                </a:tc>
                <a:tc>
                  <a:txBody>
                    <a:bodyPr/>
                    <a:lstStyle/>
                    <a:p>
                      <a:r>
                        <a:rPr lang="en-US" sz="1400" b="1" dirty="0"/>
                        <a:t>Ex. 12:3</a:t>
                      </a:r>
                    </a:p>
                  </a:txBody>
                  <a:tcPr/>
                </a:tc>
                <a:extLst>
                  <a:ext uri="{0D108BD9-81ED-4DB2-BD59-A6C34878D82A}">
                    <a16:rowId xmlns:a16="http://schemas.microsoft.com/office/drawing/2014/main" val="1348347593"/>
                  </a:ext>
                </a:extLst>
              </a:tr>
              <a:tr h="523848">
                <a:tc>
                  <a:txBody>
                    <a:bodyPr/>
                    <a:lstStyle/>
                    <a:p>
                      <a:r>
                        <a:rPr lang="en-US" sz="1400" b="1" dirty="0"/>
                        <a:t>Examined for four days (10</a:t>
                      </a:r>
                      <a:r>
                        <a:rPr lang="en-US" sz="1400" b="1" baseline="30000" dirty="0"/>
                        <a:t>th</a:t>
                      </a:r>
                      <a:r>
                        <a:rPr lang="en-US" sz="1400" b="1" dirty="0"/>
                        <a:t>-14</a:t>
                      </a:r>
                      <a:r>
                        <a:rPr lang="en-US" sz="1400" b="1" baseline="30000" dirty="0"/>
                        <a:t>th</a:t>
                      </a:r>
                      <a:r>
                        <a:rPr lang="en-US" sz="1400" b="1" dirty="0"/>
                        <a:t>)</a:t>
                      </a:r>
                    </a:p>
                  </a:txBody>
                  <a:tcPr/>
                </a:tc>
                <a:tc>
                  <a:txBody>
                    <a:bodyPr/>
                    <a:lstStyle/>
                    <a:p>
                      <a:r>
                        <a:rPr lang="en-US" sz="1400" b="1" dirty="0"/>
                        <a:t>Ex. 12:3-6</a:t>
                      </a:r>
                    </a:p>
                  </a:txBody>
                  <a:tcPr/>
                </a:tc>
                <a:extLst>
                  <a:ext uri="{0D108BD9-81ED-4DB2-BD59-A6C34878D82A}">
                    <a16:rowId xmlns:a16="http://schemas.microsoft.com/office/drawing/2014/main" val="1731510504"/>
                  </a:ext>
                </a:extLst>
              </a:tr>
              <a:tr h="523848">
                <a:tc>
                  <a:txBody>
                    <a:bodyPr/>
                    <a:lstStyle/>
                    <a:p>
                      <a:r>
                        <a:rPr lang="en-US" sz="1400" b="1" dirty="0"/>
                        <a:t>Penalty of death upon the lamb being chosen</a:t>
                      </a:r>
                    </a:p>
                  </a:txBody>
                  <a:tcPr/>
                </a:tc>
                <a:tc>
                  <a:txBody>
                    <a:bodyPr/>
                    <a:lstStyle/>
                    <a:p>
                      <a:r>
                        <a:rPr lang="en-US" sz="1400" b="1" dirty="0"/>
                        <a:t>Ex. 12:4, 6</a:t>
                      </a:r>
                    </a:p>
                  </a:txBody>
                  <a:tcPr/>
                </a:tc>
                <a:extLst>
                  <a:ext uri="{0D108BD9-81ED-4DB2-BD59-A6C34878D82A}">
                    <a16:rowId xmlns:a16="http://schemas.microsoft.com/office/drawing/2014/main" val="2303116527"/>
                  </a:ext>
                </a:extLst>
              </a:tr>
              <a:tr h="523848">
                <a:tc>
                  <a:txBody>
                    <a:bodyPr/>
                    <a:lstStyle/>
                    <a:p>
                      <a:r>
                        <a:rPr lang="en-US" sz="1400" b="1" dirty="0"/>
                        <a:t>Killed publicly the 14</a:t>
                      </a:r>
                      <a:r>
                        <a:rPr lang="en-US" sz="1400" b="1" baseline="30000" dirty="0"/>
                        <a:t>th</a:t>
                      </a:r>
                      <a:r>
                        <a:rPr lang="en-US" sz="1400" b="1" dirty="0"/>
                        <a:t> day of Abib/Nisan</a:t>
                      </a:r>
                    </a:p>
                  </a:txBody>
                  <a:tcPr/>
                </a:tc>
                <a:tc>
                  <a:txBody>
                    <a:bodyPr/>
                    <a:lstStyle/>
                    <a:p>
                      <a:r>
                        <a:rPr lang="en-US" sz="1400" b="1" dirty="0"/>
                        <a:t>Ex. 12:6</a:t>
                      </a:r>
                    </a:p>
                  </a:txBody>
                  <a:tcPr/>
                </a:tc>
                <a:extLst>
                  <a:ext uri="{0D108BD9-81ED-4DB2-BD59-A6C34878D82A}">
                    <a16:rowId xmlns:a16="http://schemas.microsoft.com/office/drawing/2014/main" val="1229048840"/>
                  </a:ext>
                </a:extLst>
              </a:tr>
              <a:tr h="739549">
                <a:tc>
                  <a:txBody>
                    <a:bodyPr/>
                    <a:lstStyle/>
                    <a:p>
                      <a:r>
                        <a:rPr lang="en-US" sz="1400" b="1" dirty="0"/>
                        <a:t>Killed at twilight/evening (9</a:t>
                      </a:r>
                      <a:r>
                        <a:rPr lang="en-US" sz="1400" b="1" baseline="30000" dirty="0"/>
                        <a:t>th</a:t>
                      </a:r>
                      <a:r>
                        <a:rPr lang="en-US" sz="1400" b="1" dirty="0"/>
                        <a:t> hour to the 11</a:t>
                      </a:r>
                      <a:r>
                        <a:rPr lang="en-US" sz="1400" b="1" baseline="30000" dirty="0"/>
                        <a:t>th</a:t>
                      </a:r>
                      <a:r>
                        <a:rPr lang="en-US" sz="1400" b="1" dirty="0"/>
                        <a:t> hour)</a:t>
                      </a:r>
                    </a:p>
                  </a:txBody>
                  <a:tcPr/>
                </a:tc>
                <a:tc>
                  <a:txBody>
                    <a:bodyPr/>
                    <a:lstStyle/>
                    <a:p>
                      <a:r>
                        <a:rPr lang="en-US" sz="1400" b="1" dirty="0"/>
                        <a:t>Ex. 12:6; Deut. 16:6</a:t>
                      </a:r>
                    </a:p>
                  </a:txBody>
                  <a:tcPr/>
                </a:tc>
                <a:extLst>
                  <a:ext uri="{0D108BD9-81ED-4DB2-BD59-A6C34878D82A}">
                    <a16:rowId xmlns:a16="http://schemas.microsoft.com/office/drawing/2014/main" val="182726449"/>
                  </a:ext>
                </a:extLst>
              </a:tr>
              <a:tr h="372344">
                <a:tc>
                  <a:txBody>
                    <a:bodyPr/>
                    <a:lstStyle/>
                    <a:p>
                      <a:r>
                        <a:rPr lang="en-US" sz="1400" b="1" dirty="0"/>
                        <a:t>Killed at Passover</a:t>
                      </a:r>
                    </a:p>
                  </a:txBody>
                  <a:tcPr/>
                </a:tc>
                <a:tc>
                  <a:txBody>
                    <a:bodyPr/>
                    <a:lstStyle/>
                    <a:p>
                      <a:r>
                        <a:rPr lang="en-US" sz="1400" b="1" dirty="0"/>
                        <a:t>Ex. 12:6</a:t>
                      </a:r>
                    </a:p>
                  </a:txBody>
                  <a:tcPr/>
                </a:tc>
                <a:extLst>
                  <a:ext uri="{0D108BD9-81ED-4DB2-BD59-A6C34878D82A}">
                    <a16:rowId xmlns:a16="http://schemas.microsoft.com/office/drawing/2014/main" val="359433290"/>
                  </a:ext>
                </a:extLst>
              </a:tr>
              <a:tr h="523848">
                <a:tc>
                  <a:txBody>
                    <a:bodyPr/>
                    <a:lstStyle/>
                    <a:p>
                      <a:r>
                        <a:rPr lang="en-US" sz="1400" b="1" dirty="0"/>
                        <a:t>Bones not broken</a:t>
                      </a:r>
                    </a:p>
                  </a:txBody>
                  <a:tcPr/>
                </a:tc>
                <a:tc>
                  <a:txBody>
                    <a:bodyPr/>
                    <a:lstStyle/>
                    <a:p>
                      <a:r>
                        <a:rPr lang="en-US" sz="1400" b="1" dirty="0"/>
                        <a:t>Ex. 12:46; Num. 9:12</a:t>
                      </a:r>
                    </a:p>
                  </a:txBody>
                  <a:tcPr/>
                </a:tc>
                <a:extLst>
                  <a:ext uri="{0D108BD9-81ED-4DB2-BD59-A6C34878D82A}">
                    <a16:rowId xmlns:a16="http://schemas.microsoft.com/office/drawing/2014/main" val="1219527625"/>
                  </a:ext>
                </a:extLst>
              </a:tr>
              <a:tr h="739549">
                <a:tc>
                  <a:txBody>
                    <a:bodyPr/>
                    <a:lstStyle/>
                    <a:p>
                      <a:r>
                        <a:rPr lang="en-US" sz="1400" b="1" dirty="0"/>
                        <a:t>Saved from God’s judgment by the blood on the doorposts</a:t>
                      </a:r>
                    </a:p>
                  </a:txBody>
                  <a:tcPr/>
                </a:tc>
                <a:tc>
                  <a:txBody>
                    <a:bodyPr/>
                    <a:lstStyle/>
                    <a:p>
                      <a:r>
                        <a:rPr lang="en-US" sz="1400" b="1" dirty="0"/>
                        <a:t>Ex. 12:13</a:t>
                      </a:r>
                    </a:p>
                  </a:txBody>
                  <a:tcPr/>
                </a:tc>
                <a:extLst>
                  <a:ext uri="{0D108BD9-81ED-4DB2-BD59-A6C34878D82A}">
                    <a16:rowId xmlns:a16="http://schemas.microsoft.com/office/drawing/2014/main" val="1758000153"/>
                  </a:ext>
                </a:extLst>
              </a:tr>
              <a:tr h="523848">
                <a:tc>
                  <a:txBody>
                    <a:bodyPr/>
                    <a:lstStyle/>
                    <a:p>
                      <a:r>
                        <a:rPr lang="en-US" sz="1400" b="1" dirty="0"/>
                        <a:t>Lamb must be eaten the same night</a:t>
                      </a:r>
                    </a:p>
                  </a:txBody>
                  <a:tcPr/>
                </a:tc>
                <a:tc>
                  <a:txBody>
                    <a:bodyPr/>
                    <a:lstStyle/>
                    <a:p>
                      <a:r>
                        <a:rPr lang="en-US" sz="1400" b="1" dirty="0"/>
                        <a:t>Ex. 12:8</a:t>
                      </a:r>
                    </a:p>
                  </a:txBody>
                  <a:tcPr/>
                </a:tc>
                <a:extLst>
                  <a:ext uri="{0D108BD9-81ED-4DB2-BD59-A6C34878D82A}">
                    <a16:rowId xmlns:a16="http://schemas.microsoft.com/office/drawing/2014/main" val="382649896"/>
                  </a:ext>
                </a:extLst>
              </a:tr>
            </a:tbl>
          </a:graphicData>
        </a:graphic>
      </p:graphicFrame>
      <p:pic>
        <p:nvPicPr>
          <p:cNvPr id="9" name="Picture 8">
            <a:extLst>
              <a:ext uri="{FF2B5EF4-FFF2-40B4-BE49-F238E27FC236}">
                <a16:creationId xmlns:a16="http://schemas.microsoft.com/office/drawing/2014/main" id="{86543534-3145-4C1B-8DB2-7330F7C53E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0677" y="-29110"/>
            <a:ext cx="4315922" cy="6887110"/>
          </a:xfrm>
          <a:prstGeom prst="rect">
            <a:avLst/>
          </a:prstGeom>
        </p:spPr>
      </p:pic>
      <p:sp>
        <p:nvSpPr>
          <p:cNvPr id="10" name="TextBox 9">
            <a:extLst>
              <a:ext uri="{FF2B5EF4-FFF2-40B4-BE49-F238E27FC236}">
                <a16:creationId xmlns:a16="http://schemas.microsoft.com/office/drawing/2014/main" id="{7564CF51-5DB1-4F92-A087-E5814BF3D089}"/>
              </a:ext>
            </a:extLst>
          </p:cNvPr>
          <p:cNvSpPr txBox="1"/>
          <p:nvPr/>
        </p:nvSpPr>
        <p:spPr>
          <a:xfrm>
            <a:off x="4693378" y="-55577"/>
            <a:ext cx="4329244" cy="701730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graphicFrame>
        <p:nvGraphicFramePr>
          <p:cNvPr id="11" name="Table 6">
            <a:extLst>
              <a:ext uri="{FF2B5EF4-FFF2-40B4-BE49-F238E27FC236}">
                <a16:creationId xmlns:a16="http://schemas.microsoft.com/office/drawing/2014/main" id="{F137F911-8A18-4B54-84DE-6EE04437A7F8}"/>
              </a:ext>
            </a:extLst>
          </p:cNvPr>
          <p:cNvGraphicFramePr>
            <a:graphicFrameLocks noGrp="1"/>
          </p:cNvGraphicFramePr>
          <p:nvPr/>
        </p:nvGraphicFramePr>
        <p:xfrm>
          <a:off x="4702905" y="32824"/>
          <a:ext cx="4297680" cy="6784343"/>
        </p:xfrm>
        <a:graphic>
          <a:graphicData uri="http://schemas.openxmlformats.org/drawingml/2006/table">
            <a:tbl>
              <a:tblPr firstRow="1" bandRow="1">
                <a:tableStyleId>{5940675A-B579-460E-94D1-54222C63F5DA}</a:tableStyleId>
              </a:tblPr>
              <a:tblGrid>
                <a:gridCol w="2348951">
                  <a:extLst>
                    <a:ext uri="{9D8B030D-6E8A-4147-A177-3AD203B41FA5}">
                      <a16:colId xmlns:a16="http://schemas.microsoft.com/office/drawing/2014/main" val="424853786"/>
                    </a:ext>
                  </a:extLst>
                </a:gridCol>
                <a:gridCol w="1948729">
                  <a:extLst>
                    <a:ext uri="{9D8B030D-6E8A-4147-A177-3AD203B41FA5}">
                      <a16:colId xmlns:a16="http://schemas.microsoft.com/office/drawing/2014/main" val="448009679"/>
                    </a:ext>
                  </a:extLst>
                </a:gridCol>
              </a:tblGrid>
              <a:tr h="677920">
                <a:tc gridSpan="2">
                  <a:txBody>
                    <a:bodyPr/>
                    <a:lstStyle/>
                    <a:p>
                      <a:pPr algn="ctr"/>
                      <a:r>
                        <a:rPr lang="en-US" sz="2000" b="1" dirty="0"/>
                        <a:t>Christ, Our Passover Lamb </a:t>
                      </a:r>
                    </a:p>
                    <a:p>
                      <a:pPr algn="ctr"/>
                      <a:r>
                        <a:rPr lang="en-US" sz="1800" b="1" dirty="0"/>
                        <a:t>(John 1:29; I Cor. 5:6-8)</a:t>
                      </a:r>
                    </a:p>
                  </a:txBody>
                  <a:tcPr/>
                </a:tc>
                <a:tc hMerge="1">
                  <a:txBody>
                    <a:bodyPr/>
                    <a:lstStyle/>
                    <a:p>
                      <a:endParaRPr lang="en-US" dirty="0"/>
                    </a:p>
                  </a:txBody>
                  <a:tcPr/>
                </a:tc>
                <a:extLst>
                  <a:ext uri="{0D108BD9-81ED-4DB2-BD59-A6C34878D82A}">
                    <a16:rowId xmlns:a16="http://schemas.microsoft.com/office/drawing/2014/main" val="2709343193"/>
                  </a:ext>
                </a:extLst>
              </a:tr>
              <a:tr h="523848">
                <a:tc>
                  <a:txBody>
                    <a:bodyPr/>
                    <a:lstStyle/>
                    <a:p>
                      <a:r>
                        <a:rPr lang="en-US" sz="1400" b="1" dirty="0"/>
                        <a:t>The Lamb of God, the Firstborn of God</a:t>
                      </a:r>
                    </a:p>
                  </a:txBody>
                  <a:tcPr/>
                </a:tc>
                <a:tc>
                  <a:txBody>
                    <a:bodyPr/>
                    <a:lstStyle/>
                    <a:p>
                      <a:r>
                        <a:rPr lang="en-US" sz="1400" b="1" dirty="0"/>
                        <a:t>John 1:29; Rom. 8:29</a:t>
                      </a:r>
                    </a:p>
                  </a:txBody>
                  <a:tcPr/>
                </a:tc>
                <a:extLst>
                  <a:ext uri="{0D108BD9-81ED-4DB2-BD59-A6C34878D82A}">
                    <a16:rowId xmlns:a16="http://schemas.microsoft.com/office/drawing/2014/main" val="2860390805"/>
                  </a:ext>
                </a:extLst>
              </a:tr>
              <a:tr h="372344">
                <a:tc>
                  <a:txBody>
                    <a:bodyPr/>
                    <a:lstStyle/>
                    <a:p>
                      <a:r>
                        <a:rPr lang="en-US" sz="1400" b="1" dirty="0"/>
                        <a:t>Without sin </a:t>
                      </a:r>
                    </a:p>
                  </a:txBody>
                  <a:tcPr/>
                </a:tc>
                <a:tc>
                  <a:txBody>
                    <a:bodyPr/>
                    <a:lstStyle/>
                    <a:p>
                      <a:r>
                        <a:rPr lang="en-US" sz="1400" b="1" dirty="0"/>
                        <a:t>II Cor. 5:21</a:t>
                      </a:r>
                    </a:p>
                  </a:txBody>
                  <a:tcPr/>
                </a:tc>
                <a:extLst>
                  <a:ext uri="{0D108BD9-81ED-4DB2-BD59-A6C34878D82A}">
                    <a16:rowId xmlns:a16="http://schemas.microsoft.com/office/drawing/2014/main" val="941709506"/>
                  </a:ext>
                </a:extLst>
              </a:tr>
              <a:tr h="739549">
                <a:tc>
                  <a:txBody>
                    <a:bodyPr/>
                    <a:lstStyle/>
                    <a:p>
                      <a:r>
                        <a:rPr lang="en-US" sz="1400" b="1" dirty="0"/>
                        <a:t>Rode into Jerusalem the 10</a:t>
                      </a:r>
                      <a:r>
                        <a:rPr lang="en-US" sz="1400" b="1" baseline="30000" dirty="0"/>
                        <a:t>th</a:t>
                      </a:r>
                      <a:r>
                        <a:rPr lang="en-US" sz="1400" b="1" dirty="0"/>
                        <a:t> of the 1</a:t>
                      </a:r>
                      <a:r>
                        <a:rPr lang="en-US" sz="1400" b="1" baseline="30000" dirty="0"/>
                        <a:t>st</a:t>
                      </a:r>
                      <a:r>
                        <a:rPr lang="en-US" sz="1400" b="1" dirty="0"/>
                        <a:t> month (Nisan)</a:t>
                      </a:r>
                    </a:p>
                  </a:txBody>
                  <a:tcPr/>
                </a:tc>
                <a:tc>
                  <a:txBody>
                    <a:bodyPr/>
                    <a:lstStyle/>
                    <a:p>
                      <a:r>
                        <a:rPr lang="en-US" sz="1400" b="1" dirty="0"/>
                        <a:t>Matthew 21:1-11; Mark 11:1-11; Luke 19:28-40</a:t>
                      </a:r>
                    </a:p>
                  </a:txBody>
                  <a:tcPr/>
                </a:tc>
                <a:extLst>
                  <a:ext uri="{0D108BD9-81ED-4DB2-BD59-A6C34878D82A}">
                    <a16:rowId xmlns:a16="http://schemas.microsoft.com/office/drawing/2014/main" val="1348347593"/>
                  </a:ext>
                </a:extLst>
              </a:tr>
              <a:tr h="523848">
                <a:tc>
                  <a:txBody>
                    <a:bodyPr/>
                    <a:lstStyle/>
                    <a:p>
                      <a:r>
                        <a:rPr lang="en-US" sz="1400" b="1" dirty="0"/>
                        <a:t>Examined for four days (10</a:t>
                      </a:r>
                      <a:r>
                        <a:rPr lang="en-US" sz="1400" b="1" baseline="30000" dirty="0"/>
                        <a:t>th</a:t>
                      </a:r>
                      <a:r>
                        <a:rPr lang="en-US" sz="1400" b="1" dirty="0"/>
                        <a:t>-14</a:t>
                      </a:r>
                      <a:r>
                        <a:rPr lang="en-US" sz="1400" b="1" baseline="30000" dirty="0"/>
                        <a:t>th</a:t>
                      </a:r>
                      <a:r>
                        <a:rPr lang="en-US" sz="1400" b="1" dirty="0"/>
                        <a:t>) by Pharisees</a:t>
                      </a:r>
                    </a:p>
                  </a:txBody>
                  <a:tcPr/>
                </a:tc>
                <a:tc>
                  <a:txBody>
                    <a:bodyPr/>
                    <a:lstStyle/>
                    <a:p>
                      <a:r>
                        <a:rPr lang="en-US" sz="1400" b="1" dirty="0"/>
                        <a:t>Mt. 21:23-27; 22:15-46</a:t>
                      </a:r>
                    </a:p>
                  </a:txBody>
                  <a:tcPr/>
                </a:tc>
                <a:extLst>
                  <a:ext uri="{0D108BD9-81ED-4DB2-BD59-A6C34878D82A}">
                    <a16:rowId xmlns:a16="http://schemas.microsoft.com/office/drawing/2014/main" val="1731510504"/>
                  </a:ext>
                </a:extLst>
              </a:tr>
              <a:tr h="523848">
                <a:tc>
                  <a:txBody>
                    <a:bodyPr/>
                    <a:lstStyle/>
                    <a:p>
                      <a:r>
                        <a:rPr lang="en-US" sz="1400" b="1" dirty="0"/>
                        <a:t>Death penalty for sins before He was born</a:t>
                      </a:r>
                    </a:p>
                  </a:txBody>
                  <a:tcPr/>
                </a:tc>
                <a:tc>
                  <a:txBody>
                    <a:bodyPr/>
                    <a:lstStyle/>
                    <a:p>
                      <a:r>
                        <a:rPr lang="en-US" sz="1400" b="1" dirty="0"/>
                        <a:t>Is. 53:4-9; I Peter 1:17-21</a:t>
                      </a:r>
                    </a:p>
                  </a:txBody>
                  <a:tcPr/>
                </a:tc>
                <a:extLst>
                  <a:ext uri="{0D108BD9-81ED-4DB2-BD59-A6C34878D82A}">
                    <a16:rowId xmlns:a16="http://schemas.microsoft.com/office/drawing/2014/main" val="2303116527"/>
                  </a:ext>
                </a:extLst>
              </a:tr>
              <a:tr h="523848">
                <a:tc>
                  <a:txBody>
                    <a:bodyPr/>
                    <a:lstStyle/>
                    <a:p>
                      <a:r>
                        <a:rPr lang="en-US" sz="1400" b="1" dirty="0"/>
                        <a:t>Killed publicly</a:t>
                      </a:r>
                    </a:p>
                  </a:txBody>
                  <a:tcPr/>
                </a:tc>
                <a:tc>
                  <a:txBody>
                    <a:bodyPr/>
                    <a:lstStyle/>
                    <a:p>
                      <a:r>
                        <a:rPr lang="en-US" sz="1400" b="1" dirty="0"/>
                        <a:t>Mt. 27:35-44; Mark 15:29-32</a:t>
                      </a:r>
                    </a:p>
                  </a:txBody>
                  <a:tcPr/>
                </a:tc>
                <a:extLst>
                  <a:ext uri="{0D108BD9-81ED-4DB2-BD59-A6C34878D82A}">
                    <a16:rowId xmlns:a16="http://schemas.microsoft.com/office/drawing/2014/main" val="1229048840"/>
                  </a:ext>
                </a:extLst>
              </a:tr>
              <a:tr h="739549">
                <a:tc>
                  <a:txBody>
                    <a:bodyPr/>
                    <a:lstStyle/>
                    <a:p>
                      <a:r>
                        <a:rPr lang="en-US" sz="1400" b="1" dirty="0"/>
                        <a:t>Killed at twilight/evening (9</a:t>
                      </a:r>
                      <a:r>
                        <a:rPr lang="en-US" sz="1400" b="1" baseline="30000" dirty="0"/>
                        <a:t>th</a:t>
                      </a:r>
                      <a:r>
                        <a:rPr lang="en-US" sz="1400" b="1" dirty="0"/>
                        <a:t> hour)</a:t>
                      </a:r>
                    </a:p>
                  </a:txBody>
                  <a:tcPr/>
                </a:tc>
                <a:tc>
                  <a:txBody>
                    <a:bodyPr/>
                    <a:lstStyle/>
                    <a:p>
                      <a:r>
                        <a:rPr lang="en-US" sz="1400" b="1" dirty="0"/>
                        <a:t>Mark 15:33-37; Luke 23:44-46</a:t>
                      </a:r>
                    </a:p>
                  </a:txBody>
                  <a:tcPr/>
                </a:tc>
                <a:extLst>
                  <a:ext uri="{0D108BD9-81ED-4DB2-BD59-A6C34878D82A}">
                    <a16:rowId xmlns:a16="http://schemas.microsoft.com/office/drawing/2014/main" val="182726449"/>
                  </a:ext>
                </a:extLst>
              </a:tr>
              <a:tr h="372344">
                <a:tc>
                  <a:txBody>
                    <a:bodyPr/>
                    <a:lstStyle/>
                    <a:p>
                      <a:r>
                        <a:rPr lang="en-US" sz="1400" b="1" dirty="0"/>
                        <a:t>Killed during Passover</a:t>
                      </a:r>
                    </a:p>
                  </a:txBody>
                  <a:tcPr/>
                </a:tc>
                <a:tc>
                  <a:txBody>
                    <a:bodyPr/>
                    <a:lstStyle/>
                    <a:p>
                      <a:r>
                        <a:rPr lang="en-US" sz="1400" b="1" dirty="0"/>
                        <a:t>John 19:14, 31</a:t>
                      </a:r>
                    </a:p>
                  </a:txBody>
                  <a:tcPr/>
                </a:tc>
                <a:extLst>
                  <a:ext uri="{0D108BD9-81ED-4DB2-BD59-A6C34878D82A}">
                    <a16:rowId xmlns:a16="http://schemas.microsoft.com/office/drawing/2014/main" val="359433290"/>
                  </a:ext>
                </a:extLst>
              </a:tr>
              <a:tr h="523848">
                <a:tc>
                  <a:txBody>
                    <a:bodyPr/>
                    <a:lstStyle/>
                    <a:p>
                      <a:r>
                        <a:rPr lang="en-US" sz="1400" b="1" dirty="0"/>
                        <a:t>Bones not broken</a:t>
                      </a:r>
                    </a:p>
                  </a:txBody>
                  <a:tcPr/>
                </a:tc>
                <a:tc>
                  <a:txBody>
                    <a:bodyPr/>
                    <a:lstStyle/>
                    <a:p>
                      <a:r>
                        <a:rPr lang="en-US" sz="1400" b="1" dirty="0"/>
                        <a:t>Ps. 34:20; John 19:31-36</a:t>
                      </a:r>
                    </a:p>
                  </a:txBody>
                  <a:tcPr/>
                </a:tc>
                <a:extLst>
                  <a:ext uri="{0D108BD9-81ED-4DB2-BD59-A6C34878D82A}">
                    <a16:rowId xmlns:a16="http://schemas.microsoft.com/office/drawing/2014/main" val="1219527625"/>
                  </a:ext>
                </a:extLst>
              </a:tr>
              <a:tr h="739549">
                <a:tc>
                  <a:txBody>
                    <a:bodyPr/>
                    <a:lstStyle/>
                    <a:p>
                      <a:r>
                        <a:rPr lang="en-US" sz="1400" b="1" dirty="0"/>
                        <a:t>Mankind saved from God’s judgment by the blood on the cross</a:t>
                      </a:r>
                    </a:p>
                  </a:txBody>
                  <a:tcPr/>
                </a:tc>
                <a:tc>
                  <a:txBody>
                    <a:bodyPr/>
                    <a:lstStyle/>
                    <a:p>
                      <a:r>
                        <a:rPr lang="en-US" sz="1400" b="1" dirty="0"/>
                        <a:t>Rom. 5:6-11; Col. 1:13-14; Heb. 9:22, 27-28; I Pet. 3:18</a:t>
                      </a:r>
                    </a:p>
                  </a:txBody>
                  <a:tcPr/>
                </a:tc>
                <a:extLst>
                  <a:ext uri="{0D108BD9-81ED-4DB2-BD59-A6C34878D82A}">
                    <a16:rowId xmlns:a16="http://schemas.microsoft.com/office/drawing/2014/main" val="1758000153"/>
                  </a:ext>
                </a:extLst>
              </a:tr>
              <a:tr h="523848">
                <a:tc>
                  <a:txBody>
                    <a:bodyPr/>
                    <a:lstStyle/>
                    <a:p>
                      <a:r>
                        <a:rPr lang="en-US" sz="1400" b="1" dirty="0"/>
                        <a:t>Jesus was crucified &amp; died the same day</a:t>
                      </a:r>
                    </a:p>
                  </a:txBody>
                  <a:tcPr/>
                </a:tc>
                <a:tc>
                  <a:txBody>
                    <a:bodyPr/>
                    <a:lstStyle/>
                    <a:p>
                      <a:r>
                        <a:rPr lang="en-US" sz="1400" b="1" dirty="0"/>
                        <a:t>Mark 15:25, 33-37</a:t>
                      </a:r>
                    </a:p>
                  </a:txBody>
                  <a:tcPr/>
                </a:tc>
                <a:extLst>
                  <a:ext uri="{0D108BD9-81ED-4DB2-BD59-A6C34878D82A}">
                    <a16:rowId xmlns:a16="http://schemas.microsoft.com/office/drawing/2014/main" val="382649896"/>
                  </a:ext>
                </a:extLst>
              </a:tr>
            </a:tbl>
          </a:graphicData>
        </a:graphic>
      </p:graphicFrame>
    </p:spTree>
    <p:extLst>
      <p:ext uri="{BB962C8B-B14F-4D97-AF65-F5344CB8AC3E}">
        <p14:creationId xmlns:p14="http://schemas.microsoft.com/office/powerpoint/2010/main" val="2318696919"/>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2" presetClass="entr" presetSubtype="1"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up)">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22" presetClass="entr" presetSubtype="1"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474F828-791B-438C-A1C7-C43BAA73381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Tahoma"/>
                <a:ea typeface="+mn-ea"/>
                <a:cs typeface="+mn-cs"/>
              </a:rPr>
              <a:t>The Passover Lamb</a:t>
            </a:r>
          </a:p>
        </p:txBody>
      </p:sp>
      <p:graphicFrame>
        <p:nvGraphicFramePr>
          <p:cNvPr id="3" name="Table 6">
            <a:extLst>
              <a:ext uri="{FF2B5EF4-FFF2-40B4-BE49-F238E27FC236}">
                <a16:creationId xmlns:a16="http://schemas.microsoft.com/office/drawing/2014/main" id="{20BC4C72-6B52-4DBD-BA4D-7ED187DC1F8A}"/>
              </a:ext>
            </a:extLst>
          </p:cNvPr>
          <p:cNvGraphicFramePr>
            <a:graphicFrameLocks noGrp="1"/>
          </p:cNvGraphicFramePr>
          <p:nvPr>
            <p:extLst>
              <p:ext uri="{D42A27DB-BD31-4B8C-83A1-F6EECF244321}">
                <p14:modId xmlns:p14="http://schemas.microsoft.com/office/powerpoint/2010/main" val="1287262367"/>
              </p:ext>
            </p:extLst>
          </p:nvPr>
        </p:nvGraphicFramePr>
        <p:xfrm>
          <a:off x="97476" y="15032"/>
          <a:ext cx="4648200" cy="7106920"/>
        </p:xfrm>
        <a:graphic>
          <a:graphicData uri="http://schemas.openxmlformats.org/drawingml/2006/table">
            <a:tbl>
              <a:tblPr firstRow="1" bandRow="1">
                <a:tableStyleId>{073A0DAA-6AF3-43AB-8588-CEC1D06C72B9}</a:tableStyleId>
              </a:tblPr>
              <a:tblGrid>
                <a:gridCol w="2540533">
                  <a:extLst>
                    <a:ext uri="{9D8B030D-6E8A-4147-A177-3AD203B41FA5}">
                      <a16:colId xmlns:a16="http://schemas.microsoft.com/office/drawing/2014/main" val="424853786"/>
                    </a:ext>
                  </a:extLst>
                </a:gridCol>
                <a:gridCol w="2107667">
                  <a:extLst>
                    <a:ext uri="{9D8B030D-6E8A-4147-A177-3AD203B41FA5}">
                      <a16:colId xmlns:a16="http://schemas.microsoft.com/office/drawing/2014/main" val="448009679"/>
                    </a:ext>
                  </a:extLst>
                </a:gridCol>
              </a:tblGrid>
              <a:tr h="368300">
                <a:tc gridSpan="2">
                  <a:txBody>
                    <a:bodyPr/>
                    <a:lstStyle/>
                    <a:p>
                      <a:pPr algn="ctr"/>
                      <a:r>
                        <a:rPr lang="en-US" sz="2000" dirty="0"/>
                        <a:t>The Passover Lamb </a:t>
                      </a:r>
                    </a:p>
                    <a:p>
                      <a:pPr algn="ctr"/>
                      <a:r>
                        <a:rPr lang="en-US" sz="1800" dirty="0"/>
                        <a:t>(Ex. 12:1-20; Deut. 16:1-8)</a:t>
                      </a:r>
                    </a:p>
                  </a:txBody>
                  <a:tcPr/>
                </a:tc>
                <a:tc hMerge="1">
                  <a:txBody>
                    <a:bodyPr/>
                    <a:lstStyle/>
                    <a:p>
                      <a:endParaRPr lang="en-US" dirty="0"/>
                    </a:p>
                  </a:txBody>
                  <a:tcPr/>
                </a:tc>
                <a:extLst>
                  <a:ext uri="{0D108BD9-81ED-4DB2-BD59-A6C34878D82A}">
                    <a16:rowId xmlns:a16="http://schemas.microsoft.com/office/drawing/2014/main" val="2709343193"/>
                  </a:ext>
                </a:extLst>
              </a:tr>
              <a:tr h="368300">
                <a:tc>
                  <a:txBody>
                    <a:bodyPr/>
                    <a:lstStyle/>
                    <a:p>
                      <a:r>
                        <a:rPr lang="en-US" sz="1600" dirty="0"/>
                        <a:t>Male lamb, of the first year</a:t>
                      </a:r>
                    </a:p>
                  </a:txBody>
                  <a:tcPr/>
                </a:tc>
                <a:tc>
                  <a:txBody>
                    <a:bodyPr/>
                    <a:lstStyle/>
                    <a:p>
                      <a:r>
                        <a:rPr lang="en-US" sz="1600" dirty="0"/>
                        <a:t>Ex. 12:5</a:t>
                      </a:r>
                    </a:p>
                  </a:txBody>
                  <a:tcPr/>
                </a:tc>
                <a:extLst>
                  <a:ext uri="{0D108BD9-81ED-4DB2-BD59-A6C34878D82A}">
                    <a16:rowId xmlns:a16="http://schemas.microsoft.com/office/drawing/2014/main" val="2860390805"/>
                  </a:ext>
                </a:extLst>
              </a:tr>
              <a:tr h="368300">
                <a:tc>
                  <a:txBody>
                    <a:bodyPr/>
                    <a:lstStyle/>
                    <a:p>
                      <a:r>
                        <a:rPr lang="en-US" sz="1600" dirty="0"/>
                        <a:t>Lamb without blemish</a:t>
                      </a:r>
                    </a:p>
                  </a:txBody>
                  <a:tcPr/>
                </a:tc>
                <a:tc>
                  <a:txBody>
                    <a:bodyPr/>
                    <a:lstStyle/>
                    <a:p>
                      <a:r>
                        <a:rPr lang="en-US" sz="1600" dirty="0"/>
                        <a:t>Ex. 12:5</a:t>
                      </a:r>
                    </a:p>
                  </a:txBody>
                  <a:tcPr/>
                </a:tc>
                <a:extLst>
                  <a:ext uri="{0D108BD9-81ED-4DB2-BD59-A6C34878D82A}">
                    <a16:rowId xmlns:a16="http://schemas.microsoft.com/office/drawing/2014/main" val="941709506"/>
                  </a:ext>
                </a:extLst>
              </a:tr>
              <a:tr h="368300">
                <a:tc>
                  <a:txBody>
                    <a:bodyPr/>
                    <a:lstStyle/>
                    <a:p>
                      <a:r>
                        <a:rPr lang="en-US" sz="1600" dirty="0"/>
                        <a:t>Taken inside house the 10</a:t>
                      </a:r>
                      <a:r>
                        <a:rPr lang="en-US" sz="1600" baseline="30000" dirty="0"/>
                        <a:t>th</a:t>
                      </a:r>
                      <a:r>
                        <a:rPr lang="en-US" sz="1600" dirty="0"/>
                        <a:t> of the 1</a:t>
                      </a:r>
                      <a:r>
                        <a:rPr lang="en-US" sz="1600" baseline="30000" dirty="0"/>
                        <a:t>st</a:t>
                      </a:r>
                      <a:r>
                        <a:rPr lang="en-US" sz="1600" dirty="0"/>
                        <a:t> month (Abib/Nisan)</a:t>
                      </a:r>
                    </a:p>
                  </a:txBody>
                  <a:tcPr/>
                </a:tc>
                <a:tc>
                  <a:txBody>
                    <a:bodyPr/>
                    <a:lstStyle/>
                    <a:p>
                      <a:r>
                        <a:rPr lang="en-US" sz="1600" dirty="0"/>
                        <a:t>Ex. 12:3</a:t>
                      </a:r>
                    </a:p>
                  </a:txBody>
                  <a:tcPr/>
                </a:tc>
                <a:extLst>
                  <a:ext uri="{0D108BD9-81ED-4DB2-BD59-A6C34878D82A}">
                    <a16:rowId xmlns:a16="http://schemas.microsoft.com/office/drawing/2014/main" val="1348347593"/>
                  </a:ext>
                </a:extLst>
              </a:tr>
              <a:tr h="368300">
                <a:tc>
                  <a:txBody>
                    <a:bodyPr/>
                    <a:lstStyle/>
                    <a:p>
                      <a:r>
                        <a:rPr lang="en-US" sz="1600" dirty="0"/>
                        <a:t>Examined for four days (10</a:t>
                      </a:r>
                      <a:r>
                        <a:rPr lang="en-US" sz="1600" baseline="30000" dirty="0"/>
                        <a:t>th</a:t>
                      </a:r>
                      <a:r>
                        <a:rPr lang="en-US" sz="1600" dirty="0"/>
                        <a:t>-14</a:t>
                      </a:r>
                      <a:r>
                        <a:rPr lang="en-US" sz="1600" baseline="30000" dirty="0"/>
                        <a:t>th</a:t>
                      </a:r>
                      <a:r>
                        <a:rPr lang="en-US" sz="1600" dirty="0"/>
                        <a:t>)</a:t>
                      </a:r>
                    </a:p>
                  </a:txBody>
                  <a:tcPr/>
                </a:tc>
                <a:tc>
                  <a:txBody>
                    <a:bodyPr/>
                    <a:lstStyle/>
                    <a:p>
                      <a:r>
                        <a:rPr lang="en-US" sz="1600" dirty="0"/>
                        <a:t>Ex. 12:3-6</a:t>
                      </a:r>
                    </a:p>
                  </a:txBody>
                  <a:tcPr/>
                </a:tc>
                <a:extLst>
                  <a:ext uri="{0D108BD9-81ED-4DB2-BD59-A6C34878D82A}">
                    <a16:rowId xmlns:a16="http://schemas.microsoft.com/office/drawing/2014/main" val="1731510504"/>
                  </a:ext>
                </a:extLst>
              </a:tr>
              <a:tr h="368300">
                <a:tc>
                  <a:txBody>
                    <a:bodyPr/>
                    <a:lstStyle/>
                    <a:p>
                      <a:r>
                        <a:rPr lang="en-US" sz="1600" dirty="0"/>
                        <a:t>Penalty of death upon the lamb being chosen</a:t>
                      </a:r>
                    </a:p>
                  </a:txBody>
                  <a:tcPr/>
                </a:tc>
                <a:tc>
                  <a:txBody>
                    <a:bodyPr/>
                    <a:lstStyle/>
                    <a:p>
                      <a:r>
                        <a:rPr lang="en-US" sz="1600" dirty="0"/>
                        <a:t>Ex. 12:4, 6</a:t>
                      </a:r>
                    </a:p>
                  </a:txBody>
                  <a:tcPr/>
                </a:tc>
                <a:extLst>
                  <a:ext uri="{0D108BD9-81ED-4DB2-BD59-A6C34878D82A}">
                    <a16:rowId xmlns:a16="http://schemas.microsoft.com/office/drawing/2014/main" val="2303116527"/>
                  </a:ext>
                </a:extLst>
              </a:tr>
              <a:tr h="368300">
                <a:tc>
                  <a:txBody>
                    <a:bodyPr/>
                    <a:lstStyle/>
                    <a:p>
                      <a:r>
                        <a:rPr lang="en-US" sz="1600" dirty="0"/>
                        <a:t>Killed publicly the 14</a:t>
                      </a:r>
                      <a:r>
                        <a:rPr lang="en-US" sz="1600" baseline="30000" dirty="0"/>
                        <a:t>th</a:t>
                      </a:r>
                      <a:r>
                        <a:rPr lang="en-US" sz="1600" dirty="0"/>
                        <a:t> day of Abib/Nisan</a:t>
                      </a:r>
                    </a:p>
                  </a:txBody>
                  <a:tcPr/>
                </a:tc>
                <a:tc>
                  <a:txBody>
                    <a:bodyPr/>
                    <a:lstStyle/>
                    <a:p>
                      <a:r>
                        <a:rPr lang="en-US" sz="1600" dirty="0"/>
                        <a:t>Ex. 12:6</a:t>
                      </a:r>
                    </a:p>
                  </a:txBody>
                  <a:tcPr/>
                </a:tc>
                <a:extLst>
                  <a:ext uri="{0D108BD9-81ED-4DB2-BD59-A6C34878D82A}">
                    <a16:rowId xmlns:a16="http://schemas.microsoft.com/office/drawing/2014/main" val="1229048840"/>
                  </a:ext>
                </a:extLst>
              </a:tr>
              <a:tr h="368300">
                <a:tc>
                  <a:txBody>
                    <a:bodyPr/>
                    <a:lstStyle/>
                    <a:p>
                      <a:r>
                        <a:rPr lang="en-US" sz="1600" dirty="0"/>
                        <a:t>Killed at twilight/evening (9</a:t>
                      </a:r>
                      <a:r>
                        <a:rPr lang="en-US" sz="1600" baseline="30000" dirty="0"/>
                        <a:t>th</a:t>
                      </a:r>
                      <a:r>
                        <a:rPr lang="en-US" sz="1600" dirty="0"/>
                        <a:t> hour to the 11</a:t>
                      </a:r>
                      <a:r>
                        <a:rPr lang="en-US" sz="1600" baseline="30000" dirty="0"/>
                        <a:t>th</a:t>
                      </a:r>
                      <a:r>
                        <a:rPr lang="en-US" sz="1600" dirty="0"/>
                        <a:t> hour)</a:t>
                      </a:r>
                    </a:p>
                  </a:txBody>
                  <a:tcPr/>
                </a:tc>
                <a:tc>
                  <a:txBody>
                    <a:bodyPr/>
                    <a:lstStyle/>
                    <a:p>
                      <a:r>
                        <a:rPr lang="en-US" sz="1600" dirty="0"/>
                        <a:t>Ex. 12:6; Deut. 16:6</a:t>
                      </a:r>
                    </a:p>
                  </a:txBody>
                  <a:tcPr/>
                </a:tc>
                <a:extLst>
                  <a:ext uri="{0D108BD9-81ED-4DB2-BD59-A6C34878D82A}">
                    <a16:rowId xmlns:a16="http://schemas.microsoft.com/office/drawing/2014/main" val="182726449"/>
                  </a:ext>
                </a:extLst>
              </a:tr>
              <a:tr h="368300">
                <a:tc>
                  <a:txBody>
                    <a:bodyPr/>
                    <a:lstStyle/>
                    <a:p>
                      <a:r>
                        <a:rPr lang="en-US" sz="1600" dirty="0"/>
                        <a:t>Killed at Passover</a:t>
                      </a:r>
                    </a:p>
                  </a:txBody>
                  <a:tcPr/>
                </a:tc>
                <a:tc>
                  <a:txBody>
                    <a:bodyPr/>
                    <a:lstStyle/>
                    <a:p>
                      <a:r>
                        <a:rPr lang="en-US" sz="1600" dirty="0"/>
                        <a:t>Ex. 12:6</a:t>
                      </a:r>
                    </a:p>
                  </a:txBody>
                  <a:tcPr/>
                </a:tc>
                <a:extLst>
                  <a:ext uri="{0D108BD9-81ED-4DB2-BD59-A6C34878D82A}">
                    <a16:rowId xmlns:a16="http://schemas.microsoft.com/office/drawing/2014/main" val="359433290"/>
                  </a:ext>
                </a:extLst>
              </a:tr>
              <a:tr h="368300">
                <a:tc>
                  <a:txBody>
                    <a:bodyPr/>
                    <a:lstStyle/>
                    <a:p>
                      <a:r>
                        <a:rPr lang="en-US" sz="1600" dirty="0"/>
                        <a:t>Bones not broken</a:t>
                      </a:r>
                    </a:p>
                  </a:txBody>
                  <a:tcPr/>
                </a:tc>
                <a:tc>
                  <a:txBody>
                    <a:bodyPr/>
                    <a:lstStyle/>
                    <a:p>
                      <a:r>
                        <a:rPr lang="en-US" sz="1600" dirty="0"/>
                        <a:t>Ex. 12:46; Num. 9:12</a:t>
                      </a:r>
                    </a:p>
                  </a:txBody>
                  <a:tcPr/>
                </a:tc>
                <a:extLst>
                  <a:ext uri="{0D108BD9-81ED-4DB2-BD59-A6C34878D82A}">
                    <a16:rowId xmlns:a16="http://schemas.microsoft.com/office/drawing/2014/main" val="1219527625"/>
                  </a:ext>
                </a:extLst>
              </a:tr>
              <a:tr h="368300">
                <a:tc>
                  <a:txBody>
                    <a:bodyPr/>
                    <a:lstStyle/>
                    <a:p>
                      <a:r>
                        <a:rPr lang="en-US" sz="1600" dirty="0"/>
                        <a:t>Saved from God’s judgment by the blood on the doorposts</a:t>
                      </a:r>
                    </a:p>
                  </a:txBody>
                  <a:tcPr/>
                </a:tc>
                <a:tc>
                  <a:txBody>
                    <a:bodyPr/>
                    <a:lstStyle/>
                    <a:p>
                      <a:r>
                        <a:rPr lang="en-US" sz="1600" dirty="0"/>
                        <a:t>Ex. 12:13</a:t>
                      </a:r>
                    </a:p>
                  </a:txBody>
                  <a:tcPr/>
                </a:tc>
                <a:extLst>
                  <a:ext uri="{0D108BD9-81ED-4DB2-BD59-A6C34878D82A}">
                    <a16:rowId xmlns:a16="http://schemas.microsoft.com/office/drawing/2014/main" val="1758000153"/>
                  </a:ext>
                </a:extLst>
              </a:tr>
              <a:tr h="368300">
                <a:tc>
                  <a:txBody>
                    <a:bodyPr/>
                    <a:lstStyle/>
                    <a:p>
                      <a:r>
                        <a:rPr lang="en-US" sz="1600" dirty="0"/>
                        <a:t>Lamb must be eaten the same night</a:t>
                      </a:r>
                    </a:p>
                  </a:txBody>
                  <a:tcPr/>
                </a:tc>
                <a:tc>
                  <a:txBody>
                    <a:bodyPr/>
                    <a:lstStyle/>
                    <a:p>
                      <a:r>
                        <a:rPr lang="en-US" sz="1600" dirty="0"/>
                        <a:t>Ex. 12:8</a:t>
                      </a:r>
                    </a:p>
                  </a:txBody>
                  <a:tcPr/>
                </a:tc>
                <a:extLst>
                  <a:ext uri="{0D108BD9-81ED-4DB2-BD59-A6C34878D82A}">
                    <a16:rowId xmlns:a16="http://schemas.microsoft.com/office/drawing/2014/main" val="382649896"/>
                  </a:ext>
                </a:extLst>
              </a:tr>
            </a:tbl>
          </a:graphicData>
        </a:graphic>
      </p:graphicFrame>
      <p:graphicFrame>
        <p:nvGraphicFramePr>
          <p:cNvPr id="5" name="Table 6">
            <a:extLst>
              <a:ext uri="{FF2B5EF4-FFF2-40B4-BE49-F238E27FC236}">
                <a16:creationId xmlns:a16="http://schemas.microsoft.com/office/drawing/2014/main" id="{29B2FAB4-4A94-486F-89B2-A4A1681A0D2E}"/>
              </a:ext>
            </a:extLst>
          </p:cNvPr>
          <p:cNvGraphicFramePr>
            <a:graphicFrameLocks noGrp="1"/>
          </p:cNvGraphicFramePr>
          <p:nvPr>
            <p:extLst>
              <p:ext uri="{D42A27DB-BD31-4B8C-83A1-F6EECF244321}">
                <p14:modId xmlns:p14="http://schemas.microsoft.com/office/powerpoint/2010/main" val="3746529696"/>
              </p:ext>
            </p:extLst>
          </p:nvPr>
        </p:nvGraphicFramePr>
        <p:xfrm>
          <a:off x="4755950" y="-1712"/>
          <a:ext cx="4370070" cy="7123664"/>
        </p:xfrm>
        <a:graphic>
          <a:graphicData uri="http://schemas.openxmlformats.org/drawingml/2006/table">
            <a:tbl>
              <a:tblPr firstRow="1" bandRow="1">
                <a:tableStyleId>{073A0DAA-6AF3-43AB-8588-CEC1D06C72B9}</a:tableStyleId>
              </a:tblPr>
              <a:tblGrid>
                <a:gridCol w="2388517">
                  <a:extLst>
                    <a:ext uri="{9D8B030D-6E8A-4147-A177-3AD203B41FA5}">
                      <a16:colId xmlns:a16="http://schemas.microsoft.com/office/drawing/2014/main" val="424853786"/>
                    </a:ext>
                  </a:extLst>
                </a:gridCol>
                <a:gridCol w="1981553">
                  <a:extLst>
                    <a:ext uri="{9D8B030D-6E8A-4147-A177-3AD203B41FA5}">
                      <a16:colId xmlns:a16="http://schemas.microsoft.com/office/drawing/2014/main" val="448009679"/>
                    </a:ext>
                  </a:extLst>
                </a:gridCol>
              </a:tblGrid>
              <a:tr h="677920">
                <a:tc gridSpan="2">
                  <a:txBody>
                    <a:bodyPr/>
                    <a:lstStyle/>
                    <a:p>
                      <a:pPr algn="ctr"/>
                      <a:r>
                        <a:rPr lang="en-US" sz="2000" b="1" dirty="0"/>
                        <a:t>Christ, Our Passover Lamb </a:t>
                      </a:r>
                    </a:p>
                    <a:p>
                      <a:pPr algn="ctr"/>
                      <a:r>
                        <a:rPr lang="en-US" sz="1800" b="1" dirty="0"/>
                        <a:t>(John 1:29; I Cor. 5:6-8)</a:t>
                      </a:r>
                    </a:p>
                  </a:txBody>
                  <a:tcPr/>
                </a:tc>
                <a:tc hMerge="1">
                  <a:txBody>
                    <a:bodyPr/>
                    <a:lstStyle/>
                    <a:p>
                      <a:endParaRPr lang="en-US" dirty="0"/>
                    </a:p>
                  </a:txBody>
                  <a:tcPr/>
                </a:tc>
                <a:extLst>
                  <a:ext uri="{0D108BD9-81ED-4DB2-BD59-A6C34878D82A}">
                    <a16:rowId xmlns:a16="http://schemas.microsoft.com/office/drawing/2014/main" val="2709343193"/>
                  </a:ext>
                </a:extLst>
              </a:tr>
              <a:tr h="523848">
                <a:tc>
                  <a:txBody>
                    <a:bodyPr/>
                    <a:lstStyle/>
                    <a:p>
                      <a:r>
                        <a:rPr lang="en-US" sz="1600" b="0" dirty="0"/>
                        <a:t>The Lamb of God, the Firstborn of God</a:t>
                      </a:r>
                    </a:p>
                  </a:txBody>
                  <a:tcPr/>
                </a:tc>
                <a:tc>
                  <a:txBody>
                    <a:bodyPr/>
                    <a:lstStyle/>
                    <a:p>
                      <a:r>
                        <a:rPr lang="en-US" sz="1600" b="0" dirty="0"/>
                        <a:t>John 1:29; Rom. 8:29</a:t>
                      </a:r>
                    </a:p>
                  </a:txBody>
                  <a:tcPr/>
                </a:tc>
                <a:extLst>
                  <a:ext uri="{0D108BD9-81ED-4DB2-BD59-A6C34878D82A}">
                    <a16:rowId xmlns:a16="http://schemas.microsoft.com/office/drawing/2014/main" val="2860390805"/>
                  </a:ext>
                </a:extLst>
              </a:tr>
              <a:tr h="372344">
                <a:tc>
                  <a:txBody>
                    <a:bodyPr/>
                    <a:lstStyle/>
                    <a:p>
                      <a:r>
                        <a:rPr lang="en-US" sz="1600" b="0" dirty="0"/>
                        <a:t>Without sin </a:t>
                      </a:r>
                    </a:p>
                  </a:txBody>
                  <a:tcPr/>
                </a:tc>
                <a:tc>
                  <a:txBody>
                    <a:bodyPr/>
                    <a:lstStyle/>
                    <a:p>
                      <a:r>
                        <a:rPr lang="en-US" sz="1600" b="0" dirty="0"/>
                        <a:t>II Cor. 5:21</a:t>
                      </a:r>
                    </a:p>
                  </a:txBody>
                  <a:tcPr/>
                </a:tc>
                <a:extLst>
                  <a:ext uri="{0D108BD9-81ED-4DB2-BD59-A6C34878D82A}">
                    <a16:rowId xmlns:a16="http://schemas.microsoft.com/office/drawing/2014/main" val="941709506"/>
                  </a:ext>
                </a:extLst>
              </a:tr>
              <a:tr h="739549">
                <a:tc>
                  <a:txBody>
                    <a:bodyPr/>
                    <a:lstStyle/>
                    <a:p>
                      <a:r>
                        <a:rPr lang="en-US" sz="1600" b="0" dirty="0"/>
                        <a:t>Rode into Jerusalem the 10</a:t>
                      </a:r>
                      <a:r>
                        <a:rPr lang="en-US" sz="1600" b="0" baseline="30000" dirty="0"/>
                        <a:t>th</a:t>
                      </a:r>
                      <a:r>
                        <a:rPr lang="en-US" sz="1600" b="0" dirty="0"/>
                        <a:t> of the 1</a:t>
                      </a:r>
                      <a:r>
                        <a:rPr lang="en-US" sz="1600" b="0" baseline="30000" dirty="0"/>
                        <a:t>st</a:t>
                      </a:r>
                      <a:r>
                        <a:rPr lang="en-US" sz="1600" b="0" dirty="0"/>
                        <a:t> month (Nisan)</a:t>
                      </a:r>
                    </a:p>
                  </a:txBody>
                  <a:tcPr/>
                </a:tc>
                <a:tc>
                  <a:txBody>
                    <a:bodyPr/>
                    <a:lstStyle/>
                    <a:p>
                      <a:r>
                        <a:rPr lang="en-US" sz="1600" b="0" dirty="0"/>
                        <a:t>Matthew 21:1-11; Mark 11:1-11; Luke 19:28-40</a:t>
                      </a:r>
                    </a:p>
                  </a:txBody>
                  <a:tcPr/>
                </a:tc>
                <a:extLst>
                  <a:ext uri="{0D108BD9-81ED-4DB2-BD59-A6C34878D82A}">
                    <a16:rowId xmlns:a16="http://schemas.microsoft.com/office/drawing/2014/main" val="1348347593"/>
                  </a:ext>
                </a:extLst>
              </a:tr>
              <a:tr h="523848">
                <a:tc>
                  <a:txBody>
                    <a:bodyPr/>
                    <a:lstStyle/>
                    <a:p>
                      <a:r>
                        <a:rPr lang="en-US" sz="1600" b="0" dirty="0"/>
                        <a:t>Examined for four days (10</a:t>
                      </a:r>
                      <a:r>
                        <a:rPr lang="en-US" sz="1600" b="0" baseline="30000" dirty="0"/>
                        <a:t>th</a:t>
                      </a:r>
                      <a:r>
                        <a:rPr lang="en-US" sz="1600" b="0" dirty="0"/>
                        <a:t>-14</a:t>
                      </a:r>
                      <a:r>
                        <a:rPr lang="en-US" sz="1600" b="0" baseline="30000" dirty="0"/>
                        <a:t>th</a:t>
                      </a:r>
                      <a:r>
                        <a:rPr lang="en-US" sz="1600" b="0" dirty="0"/>
                        <a:t>) by Pharisees</a:t>
                      </a:r>
                    </a:p>
                  </a:txBody>
                  <a:tcPr/>
                </a:tc>
                <a:tc>
                  <a:txBody>
                    <a:bodyPr/>
                    <a:lstStyle/>
                    <a:p>
                      <a:r>
                        <a:rPr lang="en-US" sz="1600" b="0" dirty="0"/>
                        <a:t>Mt. 21:23-27; 22:15-46</a:t>
                      </a:r>
                    </a:p>
                  </a:txBody>
                  <a:tcPr/>
                </a:tc>
                <a:extLst>
                  <a:ext uri="{0D108BD9-81ED-4DB2-BD59-A6C34878D82A}">
                    <a16:rowId xmlns:a16="http://schemas.microsoft.com/office/drawing/2014/main" val="1731510504"/>
                  </a:ext>
                </a:extLst>
              </a:tr>
              <a:tr h="523848">
                <a:tc>
                  <a:txBody>
                    <a:bodyPr/>
                    <a:lstStyle/>
                    <a:p>
                      <a:r>
                        <a:rPr lang="en-US" sz="1600" b="0" dirty="0"/>
                        <a:t>Death penalty for sins before He was born</a:t>
                      </a:r>
                    </a:p>
                  </a:txBody>
                  <a:tcPr/>
                </a:tc>
                <a:tc>
                  <a:txBody>
                    <a:bodyPr/>
                    <a:lstStyle/>
                    <a:p>
                      <a:r>
                        <a:rPr lang="en-US" sz="1600" b="0" dirty="0"/>
                        <a:t>Is. 53:4-9; I Peter 1:17-21</a:t>
                      </a:r>
                    </a:p>
                  </a:txBody>
                  <a:tcPr/>
                </a:tc>
                <a:extLst>
                  <a:ext uri="{0D108BD9-81ED-4DB2-BD59-A6C34878D82A}">
                    <a16:rowId xmlns:a16="http://schemas.microsoft.com/office/drawing/2014/main" val="2303116527"/>
                  </a:ext>
                </a:extLst>
              </a:tr>
              <a:tr h="360096">
                <a:tc>
                  <a:txBody>
                    <a:bodyPr/>
                    <a:lstStyle/>
                    <a:p>
                      <a:r>
                        <a:rPr lang="en-US" sz="1600" b="0" dirty="0"/>
                        <a:t>Killed publicly</a:t>
                      </a:r>
                    </a:p>
                  </a:txBody>
                  <a:tcPr/>
                </a:tc>
                <a:tc>
                  <a:txBody>
                    <a:bodyPr/>
                    <a:lstStyle/>
                    <a:p>
                      <a:r>
                        <a:rPr lang="en-US" sz="1600" b="0" dirty="0"/>
                        <a:t>Mt. 27:35-44; Mark 15:29-32</a:t>
                      </a:r>
                    </a:p>
                  </a:txBody>
                  <a:tcPr/>
                </a:tc>
                <a:extLst>
                  <a:ext uri="{0D108BD9-81ED-4DB2-BD59-A6C34878D82A}">
                    <a16:rowId xmlns:a16="http://schemas.microsoft.com/office/drawing/2014/main" val="1229048840"/>
                  </a:ext>
                </a:extLst>
              </a:tr>
              <a:tr h="580416">
                <a:tc>
                  <a:txBody>
                    <a:bodyPr/>
                    <a:lstStyle/>
                    <a:p>
                      <a:r>
                        <a:rPr lang="en-US" sz="1600" b="0" dirty="0"/>
                        <a:t>Killed at twilight/evening (9</a:t>
                      </a:r>
                      <a:r>
                        <a:rPr lang="en-US" sz="1600" b="0" baseline="30000" dirty="0"/>
                        <a:t>th</a:t>
                      </a:r>
                      <a:r>
                        <a:rPr lang="en-US" sz="1600" b="0" dirty="0"/>
                        <a:t> hour)</a:t>
                      </a:r>
                    </a:p>
                  </a:txBody>
                  <a:tcPr/>
                </a:tc>
                <a:tc>
                  <a:txBody>
                    <a:bodyPr/>
                    <a:lstStyle/>
                    <a:p>
                      <a:r>
                        <a:rPr lang="en-US" sz="1600" b="0" dirty="0"/>
                        <a:t>Mark 15:33-37; Luke 23:44-46</a:t>
                      </a:r>
                    </a:p>
                  </a:txBody>
                  <a:tcPr/>
                </a:tc>
                <a:extLst>
                  <a:ext uri="{0D108BD9-81ED-4DB2-BD59-A6C34878D82A}">
                    <a16:rowId xmlns:a16="http://schemas.microsoft.com/office/drawing/2014/main" val="182726449"/>
                  </a:ext>
                </a:extLst>
              </a:tr>
              <a:tr h="372344">
                <a:tc>
                  <a:txBody>
                    <a:bodyPr/>
                    <a:lstStyle/>
                    <a:p>
                      <a:r>
                        <a:rPr lang="en-US" sz="1600" b="0" dirty="0"/>
                        <a:t>Killed during Passover</a:t>
                      </a:r>
                    </a:p>
                  </a:txBody>
                  <a:tcPr/>
                </a:tc>
                <a:tc>
                  <a:txBody>
                    <a:bodyPr/>
                    <a:lstStyle/>
                    <a:p>
                      <a:r>
                        <a:rPr lang="en-US" sz="1600" b="0" dirty="0"/>
                        <a:t>John 19:14, 31</a:t>
                      </a:r>
                    </a:p>
                  </a:txBody>
                  <a:tcPr/>
                </a:tc>
                <a:extLst>
                  <a:ext uri="{0D108BD9-81ED-4DB2-BD59-A6C34878D82A}">
                    <a16:rowId xmlns:a16="http://schemas.microsoft.com/office/drawing/2014/main" val="359433290"/>
                  </a:ext>
                </a:extLst>
              </a:tr>
              <a:tr h="523848">
                <a:tc>
                  <a:txBody>
                    <a:bodyPr/>
                    <a:lstStyle/>
                    <a:p>
                      <a:r>
                        <a:rPr lang="en-US" sz="1600" b="0" dirty="0"/>
                        <a:t>Bones not broken</a:t>
                      </a:r>
                    </a:p>
                  </a:txBody>
                  <a:tcPr/>
                </a:tc>
                <a:tc>
                  <a:txBody>
                    <a:bodyPr/>
                    <a:lstStyle/>
                    <a:p>
                      <a:r>
                        <a:rPr lang="en-US" sz="1600" b="0" dirty="0"/>
                        <a:t>Ps. 34:20; John 19:31-36</a:t>
                      </a:r>
                    </a:p>
                  </a:txBody>
                  <a:tcPr/>
                </a:tc>
                <a:extLst>
                  <a:ext uri="{0D108BD9-81ED-4DB2-BD59-A6C34878D82A}">
                    <a16:rowId xmlns:a16="http://schemas.microsoft.com/office/drawing/2014/main" val="1219527625"/>
                  </a:ext>
                </a:extLst>
              </a:tr>
              <a:tr h="739549">
                <a:tc>
                  <a:txBody>
                    <a:bodyPr/>
                    <a:lstStyle/>
                    <a:p>
                      <a:r>
                        <a:rPr lang="en-US" sz="1600" b="0" dirty="0"/>
                        <a:t>Mankind saved from God’s judgment by the blood on the cross</a:t>
                      </a:r>
                    </a:p>
                  </a:txBody>
                  <a:tcPr/>
                </a:tc>
                <a:tc>
                  <a:txBody>
                    <a:bodyPr/>
                    <a:lstStyle/>
                    <a:p>
                      <a:r>
                        <a:rPr lang="en-US" sz="1600" b="0" dirty="0"/>
                        <a:t>Rom. 5:6-11; Col. 1:13-14; Heb. 9:22, 27-28; I Pet. 3:18</a:t>
                      </a:r>
                    </a:p>
                  </a:txBody>
                  <a:tcPr/>
                </a:tc>
                <a:extLst>
                  <a:ext uri="{0D108BD9-81ED-4DB2-BD59-A6C34878D82A}">
                    <a16:rowId xmlns:a16="http://schemas.microsoft.com/office/drawing/2014/main" val="1758000153"/>
                  </a:ext>
                </a:extLst>
              </a:tr>
              <a:tr h="523848">
                <a:tc>
                  <a:txBody>
                    <a:bodyPr/>
                    <a:lstStyle/>
                    <a:p>
                      <a:r>
                        <a:rPr lang="en-US" sz="1600" b="0" dirty="0"/>
                        <a:t>Jesus was crucified &amp; died the same day</a:t>
                      </a:r>
                    </a:p>
                  </a:txBody>
                  <a:tcPr/>
                </a:tc>
                <a:tc>
                  <a:txBody>
                    <a:bodyPr/>
                    <a:lstStyle/>
                    <a:p>
                      <a:r>
                        <a:rPr lang="en-US" sz="1600" b="0" dirty="0"/>
                        <a:t>Mark 15:25, 33-37</a:t>
                      </a:r>
                    </a:p>
                  </a:txBody>
                  <a:tcPr/>
                </a:tc>
                <a:extLst>
                  <a:ext uri="{0D108BD9-81ED-4DB2-BD59-A6C34878D82A}">
                    <a16:rowId xmlns:a16="http://schemas.microsoft.com/office/drawing/2014/main" val="382649896"/>
                  </a:ext>
                </a:extLst>
              </a:tr>
            </a:tbl>
          </a:graphicData>
        </a:graphic>
      </p:graphicFrame>
    </p:spTree>
    <p:extLst>
      <p:ext uri="{BB962C8B-B14F-4D97-AF65-F5344CB8AC3E}">
        <p14:creationId xmlns:p14="http://schemas.microsoft.com/office/powerpoint/2010/main" val="3548571550"/>
      </p:ext>
    </p:extLst>
  </p:cSld>
  <p:clrMapOvr>
    <a:masterClrMapping/>
  </p:clrMapOvr>
  <p:transition spd="slow">
    <p:spli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6C1DA-DC24-4D65-AE17-4A3651F3203D}"/>
              </a:ext>
            </a:extLst>
          </p:cNvPr>
          <p:cNvSpPr>
            <a:spLocks noGrp="1"/>
          </p:cNvSpPr>
          <p:nvPr>
            <p:ph type="title"/>
          </p:nvPr>
        </p:nvSpPr>
        <p:spPr>
          <a:xfrm>
            <a:off x="457200" y="0"/>
            <a:ext cx="8229600" cy="6858000"/>
          </a:xfrm>
        </p:spPr>
        <p:txBody>
          <a:bodyPr/>
          <a:lstStyle/>
          <a:p>
            <a:r>
              <a:rPr lang="en-US" dirty="0"/>
              <a:t>Picture of Table </a:t>
            </a:r>
            <a:br>
              <a:rPr lang="en-US" dirty="0"/>
            </a:br>
            <a:r>
              <a:rPr lang="en-US" dirty="0"/>
              <a:t>Comparing The Passover Lamb with Jesus, Our Passover Lamb</a:t>
            </a:r>
          </a:p>
        </p:txBody>
      </p:sp>
      <p:sp>
        <p:nvSpPr>
          <p:cNvPr id="3" name="Footer Placeholder 2">
            <a:extLst>
              <a:ext uri="{FF2B5EF4-FFF2-40B4-BE49-F238E27FC236}">
                <a16:creationId xmlns:a16="http://schemas.microsoft.com/office/drawing/2014/main" id="{51DD8409-5AD6-4C14-AEEF-183643918E3B}"/>
              </a:ext>
            </a:extLst>
          </p:cNvPr>
          <p:cNvSpPr>
            <a:spLocks noGrp="1"/>
          </p:cNvSpPr>
          <p:nvPr>
            <p:ph type="ftr" sz="quarter" idx="11"/>
          </p:nvPr>
        </p:nvSpPr>
        <p:spPr>
          <a:xfrm>
            <a:off x="2705100" y="6381750"/>
            <a:ext cx="3733800" cy="47625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a:ea typeface="+mn-ea"/>
                <a:cs typeface="Times New Roman" pitchFamily="18" charset="0"/>
              </a:rPr>
              <a:t>The Passover Lamb</a:t>
            </a:r>
            <a:endParaRPr kumimoji="0" lang="en-US" altLang="en-US" sz="1400" b="0" i="0" u="none" strike="noStrike" kern="1200" cap="none" spc="0" normalizeH="0" baseline="0" noProof="0" dirty="0">
              <a:ln>
                <a:noFill/>
              </a:ln>
              <a:solidFill>
                <a:srgbClr val="000000"/>
              </a:solidFill>
              <a:effectLst/>
              <a:uLnTx/>
              <a:uFillTx/>
              <a:latin typeface="Arial"/>
              <a:ea typeface="+mn-ea"/>
              <a:cs typeface="Times New Roman" pitchFamily="18" charset="0"/>
            </a:endParaRPr>
          </a:p>
        </p:txBody>
      </p:sp>
    </p:spTree>
    <p:extLst>
      <p:ext uri="{BB962C8B-B14F-4D97-AF65-F5344CB8AC3E}">
        <p14:creationId xmlns:p14="http://schemas.microsoft.com/office/powerpoint/2010/main" val="4084496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A9AA2-8818-448D-9C8B-E2F0180ADA15}"/>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E6242AC4-6CBF-4C2A-96F3-53CA8585369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27253" y="374472"/>
            <a:ext cx="7889494" cy="6202816"/>
          </a:xfrm>
        </p:spPr>
      </p:pic>
      <p:sp>
        <p:nvSpPr>
          <p:cNvPr id="7" name="Footer Placeholder 4">
            <a:extLst>
              <a:ext uri="{FF2B5EF4-FFF2-40B4-BE49-F238E27FC236}">
                <a16:creationId xmlns:a16="http://schemas.microsoft.com/office/drawing/2014/main" id="{A125435C-CB2C-4068-9F18-1CC41236CC7F}"/>
              </a:ext>
            </a:extLst>
          </p:cNvPr>
          <p:cNvSpPr>
            <a:spLocks noGrp="1"/>
          </p:cNvSpPr>
          <p:nvPr>
            <p:ph type="ftr" sz="quarter" idx="11"/>
          </p:nvPr>
        </p:nvSpPr>
        <p:spPr>
          <a:xfrm rot="16200000">
            <a:off x="-1287461" y="5243869"/>
            <a:ext cx="2895600" cy="320675"/>
          </a:xfrm>
        </p:spPr>
        <p:txBody>
          <a:bodyPr/>
          <a:lstStyle/>
          <a:p>
            <a:pPr>
              <a:spcAft>
                <a:spcPts val="600"/>
              </a:spcAft>
            </a:pPr>
            <a:r>
              <a:rPr lang="en-US" altLang="en-US" dirty="0"/>
              <a:t>The Passover Lamb</a:t>
            </a:r>
          </a:p>
        </p:txBody>
      </p:sp>
    </p:spTree>
    <p:extLst>
      <p:ext uri="{BB962C8B-B14F-4D97-AF65-F5344CB8AC3E}">
        <p14:creationId xmlns:p14="http://schemas.microsoft.com/office/powerpoint/2010/main" val="1998968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A9AA2-8818-448D-9C8B-E2F0180ADA15}"/>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E6242AC4-6CBF-4C2A-96F3-53CA8585369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700275" y="538399"/>
            <a:ext cx="7743449" cy="5874960"/>
          </a:xfrm>
        </p:spPr>
      </p:pic>
      <p:sp>
        <p:nvSpPr>
          <p:cNvPr id="7" name="Footer Placeholder 4">
            <a:extLst>
              <a:ext uri="{FF2B5EF4-FFF2-40B4-BE49-F238E27FC236}">
                <a16:creationId xmlns:a16="http://schemas.microsoft.com/office/drawing/2014/main" id="{A125435C-CB2C-4068-9F18-1CC41236CC7F}"/>
              </a:ext>
            </a:extLst>
          </p:cNvPr>
          <p:cNvSpPr>
            <a:spLocks noGrp="1"/>
          </p:cNvSpPr>
          <p:nvPr>
            <p:ph type="ftr" sz="quarter" idx="11"/>
          </p:nvPr>
        </p:nvSpPr>
        <p:spPr>
          <a:xfrm rot="16200000">
            <a:off x="-1287461" y="5243869"/>
            <a:ext cx="2895600" cy="32067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a:ea typeface="+mn-ea"/>
                <a:cs typeface="+mn-cs"/>
              </a:rPr>
              <a:t>The Passover Lamb</a:t>
            </a:r>
            <a:endParaRPr kumimoji="0" lang="en-US" altLang="en-US" sz="1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64163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C88B1D2-082D-474B-BF81-FC94FE4A736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65525" y="4857751"/>
            <a:ext cx="3200399" cy="2000249"/>
          </a:xfrm>
          <a:prstGeom prst="rect">
            <a:avLst/>
          </a:prstGeom>
        </p:spPr>
      </p:pic>
      <p:sp>
        <p:nvSpPr>
          <p:cNvPr id="90114" name="Rectangle 2"/>
          <p:cNvSpPr>
            <a:spLocks noGrp="1" noChangeArrowheads="1"/>
          </p:cNvSpPr>
          <p:nvPr>
            <p:ph type="title"/>
          </p:nvPr>
        </p:nvSpPr>
        <p:spPr>
          <a:xfrm>
            <a:off x="0" y="0"/>
            <a:ext cx="9144000" cy="685800"/>
          </a:xfrm>
        </p:spPr>
        <p:txBody>
          <a:bodyPr vert="horz" lIns="91440" tIns="45720" rIns="91440" bIns="45720" rtlCol="0" anchor="ctr">
            <a:normAutofit/>
          </a:bodyPr>
          <a:lstStyle/>
          <a:p>
            <a:pPr>
              <a:defRPr/>
            </a:pPr>
            <a:r>
              <a:rPr lang="en-US" sz="4000" u="sng" dirty="0">
                <a:ln>
                  <a:solidFill>
                    <a:srgbClr val="0000FF"/>
                  </a:solidFill>
                </a:ln>
              </a:rPr>
              <a:t>Intro</a:t>
            </a:r>
          </a:p>
        </p:txBody>
      </p:sp>
      <p:sp>
        <p:nvSpPr>
          <p:cNvPr id="2" name="Footer Placeholder 1">
            <a:extLst>
              <a:ext uri="{FF2B5EF4-FFF2-40B4-BE49-F238E27FC236}">
                <a16:creationId xmlns:a16="http://schemas.microsoft.com/office/drawing/2014/main" id="{D79305F9-9DFF-440F-B7FC-E359C2D1FC0D}"/>
              </a:ext>
            </a:extLst>
          </p:cNvPr>
          <p:cNvSpPr>
            <a:spLocks noGrp="1"/>
          </p:cNvSpPr>
          <p:nvPr>
            <p:ph type="ftr" sz="quarter" idx="11"/>
          </p:nvPr>
        </p:nvSpPr>
        <p:spPr>
          <a:xfrm>
            <a:off x="0" y="6527903"/>
            <a:ext cx="5004649" cy="365125"/>
          </a:xfrm>
        </p:spPr>
        <p:txBody>
          <a:bodyPr/>
          <a:lstStyle/>
          <a:p>
            <a:pPr marL="0" marR="0" lvl="0" indent="0" algn="l" defTabSz="914400" rtl="0" eaLnBrk="1" fontAlgn="base" latinLnBrk="0" hangingPunct="1">
              <a:lnSpc>
                <a:spcPct val="100000"/>
              </a:lnSpc>
              <a:spcBef>
                <a:spcPct val="0"/>
              </a:spcBef>
              <a:spcAft>
                <a:spcPct val="0"/>
              </a:spcAft>
              <a:buClr>
                <a:srgbClr val="6BA9DA"/>
              </a:buClr>
              <a:buSzPct val="115000"/>
              <a:buFont typeface="Wingdings" pitchFamily="2" charset="2"/>
              <a:buNone/>
              <a:tabLst/>
              <a:defRPr/>
            </a:pPr>
            <a:r>
              <a:rPr kumimoji="0" lang="en-US" sz="1000" b="0" i="0" u="none" strike="noStrike" kern="1200" cap="none" spc="0" normalizeH="0" baseline="0" noProof="0">
                <a:ln>
                  <a:noFill/>
                </a:ln>
                <a:solidFill>
                  <a:prstClr val="white">
                    <a:tint val="75000"/>
                  </a:prstClr>
                </a:solidFill>
                <a:effectLst/>
                <a:uLnTx/>
                <a:uFillTx/>
                <a:latin typeface="Tahoma" pitchFamily="34" charset="0"/>
                <a:ea typeface="+mn-ea"/>
                <a:cs typeface="Times New Roman" pitchFamily="18" charset="0"/>
              </a:rPr>
              <a:t>The Passover Lamb</a:t>
            </a:r>
            <a:endParaRPr kumimoji="0" lang="en-US" sz="1000" b="0" i="0" u="none" strike="noStrike" kern="1200" cap="none" spc="0" normalizeH="0" baseline="0" noProof="0" dirty="0">
              <a:ln>
                <a:noFill/>
              </a:ln>
              <a:solidFill>
                <a:prstClr val="white">
                  <a:tint val="75000"/>
                </a:prstClr>
              </a:solidFill>
              <a:effectLst/>
              <a:uLnTx/>
              <a:uFillTx/>
              <a:latin typeface="Tahoma" pitchFamily="34" charset="0"/>
              <a:ea typeface="+mn-ea"/>
              <a:cs typeface="Times New Roman" pitchFamily="18" charset="0"/>
            </a:endParaRPr>
          </a:p>
        </p:txBody>
      </p:sp>
      <p:sp>
        <p:nvSpPr>
          <p:cNvPr id="12" name="Text Box 8">
            <a:extLst>
              <a:ext uri="{FF2B5EF4-FFF2-40B4-BE49-F238E27FC236}">
                <a16:creationId xmlns:a16="http://schemas.microsoft.com/office/drawing/2014/main" id="{841117B9-E7C9-46F6-A2AF-EC1355B97146}"/>
              </a:ext>
            </a:extLst>
          </p:cNvPr>
          <p:cNvSpPr txBox="1">
            <a:spLocks noChangeArrowheads="1"/>
          </p:cNvSpPr>
          <p:nvPr/>
        </p:nvSpPr>
        <p:spPr bwMode="auto">
          <a:xfrm>
            <a:off x="1" y="831978"/>
            <a:ext cx="9144000" cy="242671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r>
              <a:rPr kumimoji="0" lang="en-US" altLang="en-US" sz="4400" b="1" i="0" u="none" strike="noStrike" kern="1200" cap="all"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Are Easter and the Passover the same?</a:t>
            </a:r>
            <a:endParaRPr kumimoji="0" lang="en-US" altLang="en-US" sz="3200" b="1" i="0" u="none" strike="noStrike" kern="1200" cap="all"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pic>
        <p:nvPicPr>
          <p:cNvPr id="4" name="Picture 3">
            <a:extLst>
              <a:ext uri="{FF2B5EF4-FFF2-40B4-BE49-F238E27FC236}">
                <a16:creationId xmlns:a16="http://schemas.microsoft.com/office/drawing/2014/main" id="{D04344FA-A709-4135-995A-5CC6BC1617D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20808670">
            <a:off x="186039" y="3066801"/>
            <a:ext cx="4092700" cy="2305747"/>
          </a:xfrm>
          <a:prstGeom prst="rect">
            <a:avLst/>
          </a:prstGeom>
        </p:spPr>
      </p:pic>
      <p:pic>
        <p:nvPicPr>
          <p:cNvPr id="6" name="Picture 5">
            <a:extLst>
              <a:ext uri="{FF2B5EF4-FFF2-40B4-BE49-F238E27FC236}">
                <a16:creationId xmlns:a16="http://schemas.microsoft.com/office/drawing/2014/main" id="{D3FFA4D0-CA0A-48F8-A0CD-C13AB542C16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rot="783970">
            <a:off x="4770967" y="3090906"/>
            <a:ext cx="4167792" cy="2292960"/>
          </a:xfrm>
          <a:prstGeom prst="rect">
            <a:avLst/>
          </a:prstGeom>
        </p:spPr>
      </p:pic>
      <p:sp>
        <p:nvSpPr>
          <p:cNvPr id="8" name="TextBox 7">
            <a:extLst>
              <a:ext uri="{FF2B5EF4-FFF2-40B4-BE49-F238E27FC236}">
                <a16:creationId xmlns:a16="http://schemas.microsoft.com/office/drawing/2014/main" id="{896740E2-9E0B-41CC-95C4-4CAA63269131}"/>
              </a:ext>
            </a:extLst>
          </p:cNvPr>
          <p:cNvSpPr txBox="1"/>
          <p:nvPr/>
        </p:nvSpPr>
        <p:spPr>
          <a:xfrm>
            <a:off x="-23027" y="5857875"/>
            <a:ext cx="2988552" cy="523220"/>
          </a:xfrm>
          <a:prstGeom prst="rect">
            <a:avLst/>
          </a:prstGeom>
          <a:noFill/>
        </p:spPr>
        <p:txBody>
          <a:bodyPr wrap="square" rtlCol="0">
            <a:spAutoFit/>
          </a:bodyPr>
          <a:lstStyle/>
          <a:p>
            <a:pPr algn="ctr"/>
            <a:r>
              <a:rPr lang="en-US" sz="2800" b="1" dirty="0"/>
              <a:t>The words are!</a:t>
            </a:r>
          </a:p>
        </p:txBody>
      </p:sp>
      <p:sp>
        <p:nvSpPr>
          <p:cNvPr id="9" name="TextBox 8">
            <a:extLst>
              <a:ext uri="{FF2B5EF4-FFF2-40B4-BE49-F238E27FC236}">
                <a16:creationId xmlns:a16="http://schemas.microsoft.com/office/drawing/2014/main" id="{1A739917-2E90-4611-8F57-C693B395CC60}"/>
              </a:ext>
            </a:extLst>
          </p:cNvPr>
          <p:cNvSpPr txBox="1"/>
          <p:nvPr/>
        </p:nvSpPr>
        <p:spPr>
          <a:xfrm>
            <a:off x="6165924" y="5908532"/>
            <a:ext cx="2988552" cy="954107"/>
          </a:xfrm>
          <a:prstGeom prst="rect">
            <a:avLst/>
          </a:prstGeom>
          <a:noFill/>
        </p:spPr>
        <p:txBody>
          <a:bodyPr wrap="square" rtlCol="0">
            <a:spAutoFit/>
          </a:bodyPr>
          <a:lstStyle/>
          <a:p>
            <a:pPr algn="ctr"/>
            <a:r>
              <a:rPr lang="en-US" sz="2800" b="1" i="1" dirty="0"/>
              <a:t>The celebration is not!</a:t>
            </a:r>
          </a:p>
        </p:txBody>
      </p:sp>
    </p:spTree>
    <p:extLst>
      <p:ext uri="{BB962C8B-B14F-4D97-AF65-F5344CB8AC3E}">
        <p14:creationId xmlns:p14="http://schemas.microsoft.com/office/powerpoint/2010/main" val="134390560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par>
                          <p:cTn id="31" fill="hold">
                            <p:stCondLst>
                              <p:cond delay="1000"/>
                            </p:stCondLst>
                            <p:childTnLst>
                              <p:par>
                                <p:cTn id="32" presetID="2" presetClass="entr" presetSubtype="2"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1+#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738FDF-FB52-4F08-8549-6F6299A4FE9F}"/>
              </a:ext>
            </a:extLst>
          </p:cNvPr>
          <p:cNvSpPr txBox="1"/>
          <p:nvPr/>
        </p:nvSpPr>
        <p:spPr>
          <a:xfrm>
            <a:off x="5486400" y="0"/>
            <a:ext cx="3657600" cy="707886"/>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Intro</a:t>
            </a:r>
          </a:p>
        </p:txBody>
      </p:sp>
      <p:sp>
        <p:nvSpPr>
          <p:cNvPr id="3" name="Footer Placeholder 2">
            <a:extLst>
              <a:ext uri="{FF2B5EF4-FFF2-40B4-BE49-F238E27FC236}">
                <a16:creationId xmlns:a16="http://schemas.microsoft.com/office/drawing/2014/main" id="{F08DFA61-8955-4B4B-B7B8-523D117FF347}"/>
              </a:ext>
            </a:extLst>
          </p:cNvPr>
          <p:cNvSpPr>
            <a:spLocks noGrp="1"/>
          </p:cNvSpPr>
          <p:nvPr>
            <p:ph type="ftr" sz="quarter" idx="11"/>
          </p:nvPr>
        </p:nvSpPr>
        <p:spPr>
          <a:xfrm>
            <a:off x="0" y="6492875"/>
            <a:ext cx="5680710" cy="365125"/>
          </a:xfrm>
        </p:spPr>
        <p:txBody>
          <a:bodyPr/>
          <a:lstStyle/>
          <a:p>
            <a:r>
              <a:rPr lang="en-US"/>
              <a:t>The Passover Lamb</a:t>
            </a:r>
            <a:endParaRPr lang="en-US" dirty="0"/>
          </a:p>
        </p:txBody>
      </p:sp>
      <p:sp>
        <p:nvSpPr>
          <p:cNvPr id="4" name="TextBox 3">
            <a:extLst>
              <a:ext uri="{FF2B5EF4-FFF2-40B4-BE49-F238E27FC236}">
                <a16:creationId xmlns:a16="http://schemas.microsoft.com/office/drawing/2014/main" id="{3C1E49F1-C86A-4213-BFEA-B7E4FC5F8D68}"/>
              </a:ext>
            </a:extLst>
          </p:cNvPr>
          <p:cNvSpPr txBox="1"/>
          <p:nvPr/>
        </p:nvSpPr>
        <p:spPr>
          <a:xfrm>
            <a:off x="0" y="1039275"/>
            <a:ext cx="9144000" cy="523220"/>
          </a:xfrm>
          <a:prstGeom prst="rect">
            <a:avLst/>
          </a:prstGeom>
          <a:noFill/>
        </p:spPr>
        <p:txBody>
          <a:bodyPr wrap="square" rtlCol="0">
            <a:spAutoFit/>
          </a:bodyPr>
          <a:lstStyle/>
          <a:p>
            <a:pPr algn="ctr"/>
            <a:r>
              <a:rPr lang="en-US" sz="2800" b="1" dirty="0"/>
              <a:t>Jesus is called our </a:t>
            </a:r>
            <a:r>
              <a:rPr lang="en-US" sz="2800" b="1" i="1" dirty="0"/>
              <a:t>Passover</a:t>
            </a:r>
          </a:p>
        </p:txBody>
      </p:sp>
      <p:sp>
        <p:nvSpPr>
          <p:cNvPr id="7" name="Text Box 3">
            <a:extLst>
              <a:ext uri="{FF2B5EF4-FFF2-40B4-BE49-F238E27FC236}">
                <a16:creationId xmlns:a16="http://schemas.microsoft.com/office/drawing/2014/main" id="{13C1A1FD-7108-4394-9253-B328D29122AC}"/>
              </a:ext>
            </a:extLst>
          </p:cNvPr>
          <p:cNvSpPr txBox="1">
            <a:spLocks noChangeArrowheads="1"/>
          </p:cNvSpPr>
          <p:nvPr/>
        </p:nvSpPr>
        <p:spPr bwMode="auto">
          <a:xfrm>
            <a:off x="0" y="2027137"/>
            <a:ext cx="9144000" cy="2616101"/>
          </a:xfrm>
          <a:prstGeom prst="rect">
            <a:avLst/>
          </a:prstGeom>
          <a:solidFill>
            <a:schemeClr val="accent2">
              <a:lumMod val="20000"/>
              <a:lumOff val="80000"/>
            </a:schemeClr>
          </a:solidFill>
          <a:ln>
            <a:no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002060"/>
                </a:solidFill>
                <a:latin typeface="Tahoma" pitchFamily="34" charset="0"/>
              </a:rPr>
              <a:t>I Corinthians 5:6-8</a:t>
            </a:r>
            <a:endParaRPr lang="en-US" sz="2800" b="1" i="1" dirty="0">
              <a:solidFill>
                <a:srgbClr val="002060"/>
              </a:solidFill>
              <a:latin typeface="Tahoma" pitchFamily="34" charset="0"/>
            </a:endParaRPr>
          </a:p>
          <a:p>
            <a:pPr marL="461963" indent="-461963" eaLnBrk="0" hangingPunct="0">
              <a:buClr>
                <a:schemeClr val="accent1"/>
              </a:buClr>
              <a:buSzPct val="115000"/>
              <a:buFont typeface="Wingdings" pitchFamily="2" charset="2"/>
              <a:buNone/>
            </a:pPr>
            <a:r>
              <a:rPr lang="en-US" sz="2000" dirty="0">
                <a:solidFill>
                  <a:srgbClr val="006600"/>
                </a:solidFill>
                <a:latin typeface="Tahoma" pitchFamily="34" charset="0"/>
              </a:rPr>
              <a:t>6.  Your boasting is not good. Do you not know that a little leaven leavens the whole lump of dough? </a:t>
            </a:r>
          </a:p>
          <a:p>
            <a:pPr marL="461963" indent="-461963" eaLnBrk="0" hangingPunct="0">
              <a:buClr>
                <a:schemeClr val="accent1"/>
              </a:buClr>
              <a:buSzPct val="115000"/>
              <a:buFont typeface="Wingdings" pitchFamily="2" charset="2"/>
              <a:buNone/>
            </a:pPr>
            <a:r>
              <a:rPr lang="en-US" sz="2000" dirty="0">
                <a:solidFill>
                  <a:srgbClr val="006600"/>
                </a:solidFill>
                <a:latin typeface="Tahoma" pitchFamily="34" charset="0"/>
              </a:rPr>
              <a:t>7.  Clean out the old leaven so that you may be a new lump, just as you are in fact unleavened. For Christ our Passover also has been sacrificed. </a:t>
            </a:r>
          </a:p>
          <a:p>
            <a:pPr marL="461963" indent="-461963" eaLnBrk="0" hangingPunct="0">
              <a:buClr>
                <a:schemeClr val="accent1"/>
              </a:buClr>
              <a:buSzPct val="115000"/>
              <a:buFont typeface="Wingdings" pitchFamily="2" charset="2"/>
              <a:buNone/>
            </a:pPr>
            <a:r>
              <a:rPr lang="en-US" sz="2000" dirty="0">
                <a:solidFill>
                  <a:srgbClr val="006600"/>
                </a:solidFill>
                <a:latin typeface="Tahoma" pitchFamily="34" charset="0"/>
              </a:rPr>
              <a:t>8.  Therefore let us celebrate the feast, not with old leaven, nor with the leaven of malice and wickedness, but with the unleavened bread of sincerity and truth. </a:t>
            </a:r>
            <a:endParaRPr lang="en-US" sz="2000" b="0" dirty="0">
              <a:solidFill>
                <a:srgbClr val="006600"/>
              </a:solidFill>
              <a:latin typeface="Tahoma" pitchFamily="34" charset="0"/>
            </a:endParaRPr>
          </a:p>
        </p:txBody>
      </p:sp>
      <p:sp>
        <p:nvSpPr>
          <p:cNvPr id="9" name="TextBox 8">
            <a:extLst>
              <a:ext uri="{FF2B5EF4-FFF2-40B4-BE49-F238E27FC236}">
                <a16:creationId xmlns:a16="http://schemas.microsoft.com/office/drawing/2014/main" id="{36AE628F-F6DA-48F8-9A38-0F53BEEA6D2B}"/>
              </a:ext>
            </a:extLst>
          </p:cNvPr>
          <p:cNvSpPr txBox="1"/>
          <p:nvPr/>
        </p:nvSpPr>
        <p:spPr>
          <a:xfrm>
            <a:off x="0" y="5107880"/>
            <a:ext cx="9144000" cy="954107"/>
          </a:xfrm>
          <a:prstGeom prst="rect">
            <a:avLst/>
          </a:prstGeom>
          <a:noFill/>
        </p:spPr>
        <p:txBody>
          <a:bodyPr wrap="square" rtlCol="0">
            <a:spAutoFit/>
          </a:bodyPr>
          <a:lstStyle/>
          <a:p>
            <a:pPr algn="ctr"/>
            <a:r>
              <a:rPr lang="en-US" sz="2800" b="1" dirty="0"/>
              <a:t>There are some similarities with the Passover Lamb and with Jesus Christ!</a:t>
            </a:r>
          </a:p>
        </p:txBody>
      </p:sp>
    </p:spTree>
    <p:extLst>
      <p:ext uri="{BB962C8B-B14F-4D97-AF65-F5344CB8AC3E}">
        <p14:creationId xmlns:p14="http://schemas.microsoft.com/office/powerpoint/2010/main" val="429148716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3066CB-F1D7-4B22-AAD8-EDDB625F9E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1">
            <a:extLst>
              <a:ext uri="{FF2B5EF4-FFF2-40B4-BE49-F238E27FC236}">
                <a16:creationId xmlns:a16="http://schemas.microsoft.com/office/drawing/2014/main" id="{39634629-2027-4274-B784-6089326A1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481" y="562356"/>
            <a:ext cx="8305038" cy="5733288"/>
          </a:xfrm>
          <a:prstGeom prst="roundRect">
            <a:avLst>
              <a:gd name="adj" fmla="val 3242"/>
            </a:avLst>
          </a:prstGeom>
          <a:solidFill>
            <a:srgbClr val="FFFFFF"/>
          </a:solidFill>
          <a:ln w="317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1">
            <a:extLst>
              <a:ext uri="{FF2B5EF4-FFF2-40B4-BE49-F238E27FC236}">
                <a16:creationId xmlns:a16="http://schemas.microsoft.com/office/drawing/2014/main" id="{0381B5E6-EFDB-41ED-B736-AF2A52C5F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52" y="643464"/>
            <a:ext cx="8178896"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26848A0-6A4B-43E9-9A0B-9BFA47273FFB}"/>
              </a:ext>
            </a:extLst>
          </p:cNvPr>
          <p:cNvPicPr>
            <a:picLocks noChangeAspect="1"/>
          </p:cNvPicPr>
          <p:nvPr/>
        </p:nvPicPr>
        <p:blipFill>
          <a:blip r:embed="rId3">
            <a:extLst>
              <a:ext uri="{28A0092B-C50C-407E-A947-70E740481C1C}">
                <a14:useLocalDpi xmlns:a14="http://schemas.microsoft.com/office/drawing/2010/main" val="0"/>
              </a:ext>
            </a:extLst>
          </a:blip>
          <a:srcRect l="15135" r="15135"/>
          <a:stretch/>
        </p:blipFill>
        <p:spPr>
          <a:xfrm>
            <a:off x="652653" y="873252"/>
            <a:ext cx="7838694" cy="5111496"/>
          </a:xfrm>
          <a:prstGeom prst="rect">
            <a:avLst/>
          </a:prstGeom>
          <a:ln w="31750" cap="sq">
            <a:noFill/>
            <a:miter lim="800000"/>
          </a:ln>
        </p:spPr>
      </p:pic>
      <p:sp>
        <p:nvSpPr>
          <p:cNvPr id="2" name="Footer Placeholder 1">
            <a:extLst>
              <a:ext uri="{FF2B5EF4-FFF2-40B4-BE49-F238E27FC236}">
                <a16:creationId xmlns:a16="http://schemas.microsoft.com/office/drawing/2014/main" id="{3FD10388-D663-48AC-8E62-0724650117D9}"/>
              </a:ext>
            </a:extLst>
          </p:cNvPr>
          <p:cNvSpPr>
            <a:spLocks noGrp="1"/>
          </p:cNvSpPr>
          <p:nvPr>
            <p:ph type="ftr" sz="quarter" idx="11"/>
          </p:nvPr>
        </p:nvSpPr>
        <p:spPr>
          <a:xfrm>
            <a:off x="0" y="6492875"/>
            <a:ext cx="9144000" cy="365125"/>
          </a:xfrm>
        </p:spPr>
        <p:txBody>
          <a:bodyPr>
            <a:normAutofit/>
          </a:bodyPr>
          <a:lstStyle/>
          <a:p>
            <a:pPr algn="ctr">
              <a:spcAft>
                <a:spcPts val="600"/>
              </a:spcAft>
            </a:pPr>
            <a:r>
              <a:rPr lang="en-US"/>
              <a:t>The Passover Lamb</a:t>
            </a:r>
            <a:endParaRPr lang="en-US" dirty="0"/>
          </a:p>
        </p:txBody>
      </p:sp>
      <p:sp>
        <p:nvSpPr>
          <p:cNvPr id="8" name="TextBox 7">
            <a:extLst>
              <a:ext uri="{FF2B5EF4-FFF2-40B4-BE49-F238E27FC236}">
                <a16:creationId xmlns:a16="http://schemas.microsoft.com/office/drawing/2014/main" id="{1CD8A4AD-2878-4F02-8B80-065DB72C0548}"/>
              </a:ext>
            </a:extLst>
          </p:cNvPr>
          <p:cNvSpPr txBox="1"/>
          <p:nvPr/>
        </p:nvSpPr>
        <p:spPr>
          <a:xfrm>
            <a:off x="0" y="-72765"/>
            <a:ext cx="9144000" cy="707886"/>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Intro</a:t>
            </a:r>
          </a:p>
        </p:txBody>
      </p:sp>
      <p:sp>
        <p:nvSpPr>
          <p:cNvPr id="10" name="TextBox 9">
            <a:extLst>
              <a:ext uri="{FF2B5EF4-FFF2-40B4-BE49-F238E27FC236}">
                <a16:creationId xmlns:a16="http://schemas.microsoft.com/office/drawing/2014/main" id="{DDF1A333-DB39-4B42-BBD7-AFEB71056CFD}"/>
              </a:ext>
            </a:extLst>
          </p:cNvPr>
          <p:cNvSpPr txBox="1"/>
          <p:nvPr/>
        </p:nvSpPr>
        <p:spPr>
          <a:xfrm>
            <a:off x="652653" y="4230422"/>
            <a:ext cx="7838694" cy="175432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3600" b="1" dirty="0"/>
              <a:t>The Passover Lamb has been once for all sacrificed…Are you covered by the blood?</a:t>
            </a:r>
          </a:p>
        </p:txBody>
      </p:sp>
    </p:spTree>
    <p:extLst>
      <p:ext uri="{BB962C8B-B14F-4D97-AF65-F5344CB8AC3E}">
        <p14:creationId xmlns:p14="http://schemas.microsoft.com/office/powerpoint/2010/main" val="352829767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FA0C07E-A866-44C3-B743-B75E3CD5996A}"/>
              </a:ext>
            </a:extLst>
          </p:cNvPr>
          <p:cNvSpPr>
            <a:spLocks noGrp="1"/>
          </p:cNvSpPr>
          <p:nvPr>
            <p:ph type="ftr" sz="quarter" idx="11"/>
          </p:nvPr>
        </p:nvSpPr>
        <p:spPr>
          <a:xfrm>
            <a:off x="0" y="6492875"/>
            <a:ext cx="5680710" cy="365125"/>
          </a:xfrm>
        </p:spPr>
        <p:txBody>
          <a:bodyPr/>
          <a:lstStyle/>
          <a:p>
            <a:r>
              <a:rPr lang="en-US" dirty="0"/>
              <a:t>The Passover Lamb</a:t>
            </a:r>
          </a:p>
        </p:txBody>
      </p:sp>
      <p:pic>
        <p:nvPicPr>
          <p:cNvPr id="7" name="Picture 6">
            <a:extLst>
              <a:ext uri="{FF2B5EF4-FFF2-40B4-BE49-F238E27FC236}">
                <a16:creationId xmlns:a16="http://schemas.microsoft.com/office/drawing/2014/main" id="{BB5F4A9F-2CE7-44BA-9118-FAD5545F80E8}"/>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101795" y="-29110"/>
            <a:ext cx="4593961" cy="6908214"/>
          </a:xfrm>
          <a:prstGeom prst="rect">
            <a:avLst/>
          </a:prstGeom>
          <a:ln w="31750" cap="sq">
            <a:noFill/>
            <a:miter lim="800000"/>
          </a:ln>
        </p:spPr>
      </p:pic>
      <p:sp>
        <p:nvSpPr>
          <p:cNvPr id="5" name="TextBox 4">
            <a:extLst>
              <a:ext uri="{FF2B5EF4-FFF2-40B4-BE49-F238E27FC236}">
                <a16:creationId xmlns:a16="http://schemas.microsoft.com/office/drawing/2014/main" id="{19DC83BC-3EB1-4B6D-AB3C-9C7717A982F6}"/>
              </a:ext>
            </a:extLst>
          </p:cNvPr>
          <p:cNvSpPr txBox="1"/>
          <p:nvPr/>
        </p:nvSpPr>
        <p:spPr>
          <a:xfrm>
            <a:off x="112775" y="-83656"/>
            <a:ext cx="4572000" cy="701730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8" name="Table 6">
            <a:extLst>
              <a:ext uri="{FF2B5EF4-FFF2-40B4-BE49-F238E27FC236}">
                <a16:creationId xmlns:a16="http://schemas.microsoft.com/office/drawing/2014/main" id="{D84BA06E-59A3-4FD7-A9FE-255B343730B3}"/>
              </a:ext>
            </a:extLst>
          </p:cNvPr>
          <p:cNvGraphicFramePr>
            <a:graphicFrameLocks noGrp="1"/>
          </p:cNvGraphicFramePr>
          <p:nvPr>
            <p:extLst>
              <p:ext uri="{D42A27DB-BD31-4B8C-83A1-F6EECF244321}">
                <p14:modId xmlns:p14="http://schemas.microsoft.com/office/powerpoint/2010/main" val="2384002867"/>
              </p:ext>
            </p:extLst>
          </p:nvPr>
        </p:nvGraphicFramePr>
        <p:xfrm>
          <a:off x="121378" y="32825"/>
          <a:ext cx="4572000" cy="6784343"/>
        </p:xfrm>
        <a:graphic>
          <a:graphicData uri="http://schemas.openxmlformats.org/drawingml/2006/table">
            <a:tbl>
              <a:tblPr firstRow="1" bandRow="1">
                <a:tableStyleId>{5940675A-B579-460E-94D1-54222C63F5DA}</a:tableStyleId>
              </a:tblPr>
              <a:tblGrid>
                <a:gridCol w="2498884">
                  <a:extLst>
                    <a:ext uri="{9D8B030D-6E8A-4147-A177-3AD203B41FA5}">
                      <a16:colId xmlns:a16="http://schemas.microsoft.com/office/drawing/2014/main" val="424853786"/>
                    </a:ext>
                  </a:extLst>
                </a:gridCol>
                <a:gridCol w="2073116">
                  <a:extLst>
                    <a:ext uri="{9D8B030D-6E8A-4147-A177-3AD203B41FA5}">
                      <a16:colId xmlns:a16="http://schemas.microsoft.com/office/drawing/2014/main" val="448009679"/>
                    </a:ext>
                  </a:extLst>
                </a:gridCol>
              </a:tblGrid>
              <a:tr h="677920">
                <a:tc gridSpan="2">
                  <a:txBody>
                    <a:bodyPr/>
                    <a:lstStyle/>
                    <a:p>
                      <a:pPr algn="ctr"/>
                      <a:r>
                        <a:rPr lang="en-US" sz="2000" b="1" dirty="0"/>
                        <a:t>The Passover Lamb </a:t>
                      </a:r>
                    </a:p>
                    <a:p>
                      <a:pPr algn="ctr"/>
                      <a:r>
                        <a:rPr lang="en-US" sz="1800" b="1" dirty="0"/>
                        <a:t>(Ex. 12:1-20; Deut. 16:1-8)</a:t>
                      </a:r>
                    </a:p>
                  </a:txBody>
                  <a:tcPr/>
                </a:tc>
                <a:tc hMerge="1">
                  <a:txBody>
                    <a:bodyPr/>
                    <a:lstStyle/>
                    <a:p>
                      <a:endParaRPr lang="en-US" dirty="0"/>
                    </a:p>
                  </a:txBody>
                  <a:tcPr/>
                </a:tc>
                <a:extLst>
                  <a:ext uri="{0D108BD9-81ED-4DB2-BD59-A6C34878D82A}">
                    <a16:rowId xmlns:a16="http://schemas.microsoft.com/office/drawing/2014/main" val="2709343193"/>
                  </a:ext>
                </a:extLst>
              </a:tr>
              <a:tr h="523848">
                <a:tc>
                  <a:txBody>
                    <a:bodyPr/>
                    <a:lstStyle/>
                    <a:p>
                      <a:r>
                        <a:rPr lang="en-US" sz="1400" b="1" dirty="0"/>
                        <a:t>Male lamb, of the first year</a:t>
                      </a:r>
                    </a:p>
                  </a:txBody>
                  <a:tcPr/>
                </a:tc>
                <a:tc>
                  <a:txBody>
                    <a:bodyPr/>
                    <a:lstStyle/>
                    <a:p>
                      <a:r>
                        <a:rPr lang="en-US" sz="1400" b="1" dirty="0"/>
                        <a:t>Ex. 12:5</a:t>
                      </a:r>
                    </a:p>
                  </a:txBody>
                  <a:tcPr/>
                </a:tc>
                <a:extLst>
                  <a:ext uri="{0D108BD9-81ED-4DB2-BD59-A6C34878D82A}">
                    <a16:rowId xmlns:a16="http://schemas.microsoft.com/office/drawing/2014/main" val="2860390805"/>
                  </a:ext>
                </a:extLst>
              </a:tr>
              <a:tr h="372344">
                <a:tc>
                  <a:txBody>
                    <a:bodyPr/>
                    <a:lstStyle/>
                    <a:p>
                      <a:r>
                        <a:rPr lang="en-US" sz="1400" b="1" dirty="0"/>
                        <a:t>Lamb without blemish</a:t>
                      </a:r>
                    </a:p>
                  </a:txBody>
                  <a:tcPr/>
                </a:tc>
                <a:tc>
                  <a:txBody>
                    <a:bodyPr/>
                    <a:lstStyle/>
                    <a:p>
                      <a:r>
                        <a:rPr lang="en-US" sz="1400" b="1" dirty="0"/>
                        <a:t>Ex. 12:5</a:t>
                      </a:r>
                    </a:p>
                  </a:txBody>
                  <a:tcPr/>
                </a:tc>
                <a:extLst>
                  <a:ext uri="{0D108BD9-81ED-4DB2-BD59-A6C34878D82A}">
                    <a16:rowId xmlns:a16="http://schemas.microsoft.com/office/drawing/2014/main" val="941709506"/>
                  </a:ext>
                </a:extLst>
              </a:tr>
              <a:tr h="739549">
                <a:tc>
                  <a:txBody>
                    <a:bodyPr/>
                    <a:lstStyle/>
                    <a:p>
                      <a:r>
                        <a:rPr lang="en-US" sz="1400" b="1" dirty="0"/>
                        <a:t>Taken inside house the 10</a:t>
                      </a:r>
                      <a:r>
                        <a:rPr lang="en-US" sz="1400" b="1" baseline="30000" dirty="0"/>
                        <a:t>th</a:t>
                      </a:r>
                      <a:r>
                        <a:rPr lang="en-US" sz="1400" b="1" dirty="0"/>
                        <a:t> of the 1</a:t>
                      </a:r>
                      <a:r>
                        <a:rPr lang="en-US" sz="1400" b="1" baseline="30000" dirty="0"/>
                        <a:t>st</a:t>
                      </a:r>
                      <a:r>
                        <a:rPr lang="en-US" sz="1400" b="1" dirty="0"/>
                        <a:t> month (Abib/Nisan)</a:t>
                      </a:r>
                    </a:p>
                  </a:txBody>
                  <a:tcPr/>
                </a:tc>
                <a:tc>
                  <a:txBody>
                    <a:bodyPr/>
                    <a:lstStyle/>
                    <a:p>
                      <a:r>
                        <a:rPr lang="en-US" sz="1400" b="1" dirty="0"/>
                        <a:t>Ex. 12:3</a:t>
                      </a:r>
                    </a:p>
                  </a:txBody>
                  <a:tcPr/>
                </a:tc>
                <a:extLst>
                  <a:ext uri="{0D108BD9-81ED-4DB2-BD59-A6C34878D82A}">
                    <a16:rowId xmlns:a16="http://schemas.microsoft.com/office/drawing/2014/main" val="1348347593"/>
                  </a:ext>
                </a:extLst>
              </a:tr>
              <a:tr h="523848">
                <a:tc>
                  <a:txBody>
                    <a:bodyPr/>
                    <a:lstStyle/>
                    <a:p>
                      <a:r>
                        <a:rPr lang="en-US" sz="1400" b="1" dirty="0"/>
                        <a:t>Examined for four days (10</a:t>
                      </a:r>
                      <a:r>
                        <a:rPr lang="en-US" sz="1400" b="1" baseline="30000" dirty="0"/>
                        <a:t>th</a:t>
                      </a:r>
                      <a:r>
                        <a:rPr lang="en-US" sz="1400" b="1" dirty="0"/>
                        <a:t>-14</a:t>
                      </a:r>
                      <a:r>
                        <a:rPr lang="en-US" sz="1400" b="1" baseline="30000" dirty="0"/>
                        <a:t>th</a:t>
                      </a:r>
                      <a:r>
                        <a:rPr lang="en-US" sz="1400" b="1" dirty="0"/>
                        <a:t>)</a:t>
                      </a:r>
                    </a:p>
                  </a:txBody>
                  <a:tcPr/>
                </a:tc>
                <a:tc>
                  <a:txBody>
                    <a:bodyPr/>
                    <a:lstStyle/>
                    <a:p>
                      <a:r>
                        <a:rPr lang="en-US" sz="1400" b="1" dirty="0"/>
                        <a:t>Ex. 12:3-6</a:t>
                      </a:r>
                    </a:p>
                  </a:txBody>
                  <a:tcPr/>
                </a:tc>
                <a:extLst>
                  <a:ext uri="{0D108BD9-81ED-4DB2-BD59-A6C34878D82A}">
                    <a16:rowId xmlns:a16="http://schemas.microsoft.com/office/drawing/2014/main" val="1731510504"/>
                  </a:ext>
                </a:extLst>
              </a:tr>
              <a:tr h="523848">
                <a:tc>
                  <a:txBody>
                    <a:bodyPr/>
                    <a:lstStyle/>
                    <a:p>
                      <a:r>
                        <a:rPr lang="en-US" sz="1400" b="1" dirty="0"/>
                        <a:t>Penalty of death upon the lamb being chosen</a:t>
                      </a:r>
                    </a:p>
                  </a:txBody>
                  <a:tcPr/>
                </a:tc>
                <a:tc>
                  <a:txBody>
                    <a:bodyPr/>
                    <a:lstStyle/>
                    <a:p>
                      <a:r>
                        <a:rPr lang="en-US" sz="1400" b="1" dirty="0"/>
                        <a:t>Ex. 12:4, 6</a:t>
                      </a:r>
                    </a:p>
                  </a:txBody>
                  <a:tcPr/>
                </a:tc>
                <a:extLst>
                  <a:ext uri="{0D108BD9-81ED-4DB2-BD59-A6C34878D82A}">
                    <a16:rowId xmlns:a16="http://schemas.microsoft.com/office/drawing/2014/main" val="2303116527"/>
                  </a:ext>
                </a:extLst>
              </a:tr>
              <a:tr h="523848">
                <a:tc>
                  <a:txBody>
                    <a:bodyPr/>
                    <a:lstStyle/>
                    <a:p>
                      <a:r>
                        <a:rPr lang="en-US" sz="1400" b="1" dirty="0"/>
                        <a:t>Killed publicly the 14</a:t>
                      </a:r>
                      <a:r>
                        <a:rPr lang="en-US" sz="1400" b="1" baseline="30000" dirty="0"/>
                        <a:t>th</a:t>
                      </a:r>
                      <a:r>
                        <a:rPr lang="en-US" sz="1400" b="1" dirty="0"/>
                        <a:t> day of Abib/Nisan</a:t>
                      </a:r>
                    </a:p>
                  </a:txBody>
                  <a:tcPr/>
                </a:tc>
                <a:tc>
                  <a:txBody>
                    <a:bodyPr/>
                    <a:lstStyle/>
                    <a:p>
                      <a:r>
                        <a:rPr lang="en-US" sz="1400" b="1" dirty="0"/>
                        <a:t>Ex. 12:6</a:t>
                      </a:r>
                    </a:p>
                  </a:txBody>
                  <a:tcPr/>
                </a:tc>
                <a:extLst>
                  <a:ext uri="{0D108BD9-81ED-4DB2-BD59-A6C34878D82A}">
                    <a16:rowId xmlns:a16="http://schemas.microsoft.com/office/drawing/2014/main" val="1229048840"/>
                  </a:ext>
                </a:extLst>
              </a:tr>
              <a:tr h="739549">
                <a:tc>
                  <a:txBody>
                    <a:bodyPr/>
                    <a:lstStyle/>
                    <a:p>
                      <a:r>
                        <a:rPr lang="en-US" sz="1400" b="1" dirty="0"/>
                        <a:t>Killed at twilight/evening (9</a:t>
                      </a:r>
                      <a:r>
                        <a:rPr lang="en-US" sz="1400" b="1" baseline="30000" dirty="0"/>
                        <a:t>th</a:t>
                      </a:r>
                      <a:r>
                        <a:rPr lang="en-US" sz="1400" b="1" dirty="0"/>
                        <a:t> hour to the 11</a:t>
                      </a:r>
                      <a:r>
                        <a:rPr lang="en-US" sz="1400" b="1" baseline="30000" dirty="0"/>
                        <a:t>th</a:t>
                      </a:r>
                      <a:r>
                        <a:rPr lang="en-US" sz="1400" b="1" dirty="0"/>
                        <a:t> hour)</a:t>
                      </a:r>
                    </a:p>
                  </a:txBody>
                  <a:tcPr/>
                </a:tc>
                <a:tc>
                  <a:txBody>
                    <a:bodyPr/>
                    <a:lstStyle/>
                    <a:p>
                      <a:r>
                        <a:rPr lang="en-US" sz="1400" b="1" dirty="0"/>
                        <a:t>Ex. 12:6; Deut. 16:6</a:t>
                      </a:r>
                    </a:p>
                  </a:txBody>
                  <a:tcPr/>
                </a:tc>
                <a:extLst>
                  <a:ext uri="{0D108BD9-81ED-4DB2-BD59-A6C34878D82A}">
                    <a16:rowId xmlns:a16="http://schemas.microsoft.com/office/drawing/2014/main" val="182726449"/>
                  </a:ext>
                </a:extLst>
              </a:tr>
              <a:tr h="372344">
                <a:tc>
                  <a:txBody>
                    <a:bodyPr/>
                    <a:lstStyle/>
                    <a:p>
                      <a:r>
                        <a:rPr lang="en-US" sz="1400" b="1" dirty="0"/>
                        <a:t>Killed at Passover</a:t>
                      </a:r>
                    </a:p>
                  </a:txBody>
                  <a:tcPr/>
                </a:tc>
                <a:tc>
                  <a:txBody>
                    <a:bodyPr/>
                    <a:lstStyle/>
                    <a:p>
                      <a:r>
                        <a:rPr lang="en-US" sz="1400" b="1" dirty="0"/>
                        <a:t>Ex. 12:6</a:t>
                      </a:r>
                    </a:p>
                  </a:txBody>
                  <a:tcPr/>
                </a:tc>
                <a:extLst>
                  <a:ext uri="{0D108BD9-81ED-4DB2-BD59-A6C34878D82A}">
                    <a16:rowId xmlns:a16="http://schemas.microsoft.com/office/drawing/2014/main" val="359433290"/>
                  </a:ext>
                </a:extLst>
              </a:tr>
              <a:tr h="523848">
                <a:tc>
                  <a:txBody>
                    <a:bodyPr/>
                    <a:lstStyle/>
                    <a:p>
                      <a:r>
                        <a:rPr lang="en-US" sz="1400" b="1" dirty="0"/>
                        <a:t>Bones not broken</a:t>
                      </a:r>
                    </a:p>
                  </a:txBody>
                  <a:tcPr/>
                </a:tc>
                <a:tc>
                  <a:txBody>
                    <a:bodyPr/>
                    <a:lstStyle/>
                    <a:p>
                      <a:r>
                        <a:rPr lang="en-US" sz="1400" b="1" dirty="0"/>
                        <a:t>Ex. 12:46; Num. 9:12</a:t>
                      </a:r>
                    </a:p>
                  </a:txBody>
                  <a:tcPr/>
                </a:tc>
                <a:extLst>
                  <a:ext uri="{0D108BD9-81ED-4DB2-BD59-A6C34878D82A}">
                    <a16:rowId xmlns:a16="http://schemas.microsoft.com/office/drawing/2014/main" val="1219527625"/>
                  </a:ext>
                </a:extLst>
              </a:tr>
              <a:tr h="739549">
                <a:tc>
                  <a:txBody>
                    <a:bodyPr/>
                    <a:lstStyle/>
                    <a:p>
                      <a:r>
                        <a:rPr lang="en-US" sz="1400" b="1" dirty="0"/>
                        <a:t>Saved from God’s judgment by the blood on the doorposts</a:t>
                      </a:r>
                    </a:p>
                  </a:txBody>
                  <a:tcPr/>
                </a:tc>
                <a:tc>
                  <a:txBody>
                    <a:bodyPr/>
                    <a:lstStyle/>
                    <a:p>
                      <a:r>
                        <a:rPr lang="en-US" sz="1400" b="1" dirty="0"/>
                        <a:t>Ex. 12:13</a:t>
                      </a:r>
                    </a:p>
                  </a:txBody>
                  <a:tcPr/>
                </a:tc>
                <a:extLst>
                  <a:ext uri="{0D108BD9-81ED-4DB2-BD59-A6C34878D82A}">
                    <a16:rowId xmlns:a16="http://schemas.microsoft.com/office/drawing/2014/main" val="1758000153"/>
                  </a:ext>
                </a:extLst>
              </a:tr>
              <a:tr h="523848">
                <a:tc>
                  <a:txBody>
                    <a:bodyPr/>
                    <a:lstStyle/>
                    <a:p>
                      <a:r>
                        <a:rPr lang="en-US" sz="1400" b="1" dirty="0"/>
                        <a:t>Lamb must be eaten the same night</a:t>
                      </a:r>
                    </a:p>
                  </a:txBody>
                  <a:tcPr/>
                </a:tc>
                <a:tc>
                  <a:txBody>
                    <a:bodyPr/>
                    <a:lstStyle/>
                    <a:p>
                      <a:r>
                        <a:rPr lang="en-US" sz="1400" b="1" dirty="0"/>
                        <a:t>Ex. 12:8</a:t>
                      </a:r>
                    </a:p>
                  </a:txBody>
                  <a:tcPr/>
                </a:tc>
                <a:extLst>
                  <a:ext uri="{0D108BD9-81ED-4DB2-BD59-A6C34878D82A}">
                    <a16:rowId xmlns:a16="http://schemas.microsoft.com/office/drawing/2014/main" val="382649896"/>
                  </a:ext>
                </a:extLst>
              </a:tr>
            </a:tbl>
          </a:graphicData>
        </a:graphic>
      </p:graphicFrame>
      <p:pic>
        <p:nvPicPr>
          <p:cNvPr id="9" name="Picture 8">
            <a:extLst>
              <a:ext uri="{FF2B5EF4-FFF2-40B4-BE49-F238E27FC236}">
                <a16:creationId xmlns:a16="http://schemas.microsoft.com/office/drawing/2014/main" id="{86543534-3145-4C1B-8DB2-7330F7C53E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0677" y="-29110"/>
            <a:ext cx="4315922" cy="6887110"/>
          </a:xfrm>
          <a:prstGeom prst="rect">
            <a:avLst/>
          </a:prstGeom>
        </p:spPr>
      </p:pic>
      <p:sp>
        <p:nvSpPr>
          <p:cNvPr id="10" name="TextBox 9">
            <a:extLst>
              <a:ext uri="{FF2B5EF4-FFF2-40B4-BE49-F238E27FC236}">
                <a16:creationId xmlns:a16="http://schemas.microsoft.com/office/drawing/2014/main" id="{7564CF51-5DB1-4F92-A087-E5814BF3D089}"/>
              </a:ext>
            </a:extLst>
          </p:cNvPr>
          <p:cNvSpPr txBox="1"/>
          <p:nvPr/>
        </p:nvSpPr>
        <p:spPr>
          <a:xfrm>
            <a:off x="4693378" y="-55577"/>
            <a:ext cx="4329244" cy="701730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11" name="Table 6">
            <a:extLst>
              <a:ext uri="{FF2B5EF4-FFF2-40B4-BE49-F238E27FC236}">
                <a16:creationId xmlns:a16="http://schemas.microsoft.com/office/drawing/2014/main" id="{F137F911-8A18-4B54-84DE-6EE04437A7F8}"/>
              </a:ext>
            </a:extLst>
          </p:cNvPr>
          <p:cNvGraphicFramePr>
            <a:graphicFrameLocks noGrp="1"/>
          </p:cNvGraphicFramePr>
          <p:nvPr>
            <p:extLst>
              <p:ext uri="{D42A27DB-BD31-4B8C-83A1-F6EECF244321}">
                <p14:modId xmlns:p14="http://schemas.microsoft.com/office/powerpoint/2010/main" val="3261339617"/>
              </p:ext>
            </p:extLst>
          </p:nvPr>
        </p:nvGraphicFramePr>
        <p:xfrm>
          <a:off x="4702905" y="32824"/>
          <a:ext cx="4297680" cy="6784343"/>
        </p:xfrm>
        <a:graphic>
          <a:graphicData uri="http://schemas.openxmlformats.org/drawingml/2006/table">
            <a:tbl>
              <a:tblPr firstRow="1" bandRow="1">
                <a:tableStyleId>{5940675A-B579-460E-94D1-54222C63F5DA}</a:tableStyleId>
              </a:tblPr>
              <a:tblGrid>
                <a:gridCol w="2348951">
                  <a:extLst>
                    <a:ext uri="{9D8B030D-6E8A-4147-A177-3AD203B41FA5}">
                      <a16:colId xmlns:a16="http://schemas.microsoft.com/office/drawing/2014/main" val="424853786"/>
                    </a:ext>
                  </a:extLst>
                </a:gridCol>
                <a:gridCol w="1948729">
                  <a:extLst>
                    <a:ext uri="{9D8B030D-6E8A-4147-A177-3AD203B41FA5}">
                      <a16:colId xmlns:a16="http://schemas.microsoft.com/office/drawing/2014/main" val="448009679"/>
                    </a:ext>
                  </a:extLst>
                </a:gridCol>
              </a:tblGrid>
              <a:tr h="677920">
                <a:tc gridSpan="2">
                  <a:txBody>
                    <a:bodyPr/>
                    <a:lstStyle/>
                    <a:p>
                      <a:pPr algn="ctr"/>
                      <a:r>
                        <a:rPr lang="en-US" sz="2000" b="1" dirty="0"/>
                        <a:t>Christ, Our Passover Lamb </a:t>
                      </a:r>
                    </a:p>
                    <a:p>
                      <a:pPr algn="ctr"/>
                      <a:r>
                        <a:rPr lang="en-US" sz="1800" b="1" dirty="0"/>
                        <a:t>(John 1:29; I Cor. 5:6-8)</a:t>
                      </a:r>
                    </a:p>
                  </a:txBody>
                  <a:tcPr/>
                </a:tc>
                <a:tc hMerge="1">
                  <a:txBody>
                    <a:bodyPr/>
                    <a:lstStyle/>
                    <a:p>
                      <a:endParaRPr lang="en-US" dirty="0"/>
                    </a:p>
                  </a:txBody>
                  <a:tcPr/>
                </a:tc>
                <a:extLst>
                  <a:ext uri="{0D108BD9-81ED-4DB2-BD59-A6C34878D82A}">
                    <a16:rowId xmlns:a16="http://schemas.microsoft.com/office/drawing/2014/main" val="2709343193"/>
                  </a:ext>
                </a:extLst>
              </a:tr>
              <a:tr h="523848">
                <a:tc>
                  <a:txBody>
                    <a:bodyPr/>
                    <a:lstStyle/>
                    <a:p>
                      <a:r>
                        <a:rPr lang="en-US" sz="1400" b="1" dirty="0"/>
                        <a:t>The Lamb of God, the Firstborn of God</a:t>
                      </a:r>
                    </a:p>
                  </a:txBody>
                  <a:tcPr/>
                </a:tc>
                <a:tc>
                  <a:txBody>
                    <a:bodyPr/>
                    <a:lstStyle/>
                    <a:p>
                      <a:r>
                        <a:rPr lang="en-US" sz="1400" b="1" dirty="0"/>
                        <a:t>John 1:29; Rom. 8:29</a:t>
                      </a:r>
                    </a:p>
                  </a:txBody>
                  <a:tcPr/>
                </a:tc>
                <a:extLst>
                  <a:ext uri="{0D108BD9-81ED-4DB2-BD59-A6C34878D82A}">
                    <a16:rowId xmlns:a16="http://schemas.microsoft.com/office/drawing/2014/main" val="2860390805"/>
                  </a:ext>
                </a:extLst>
              </a:tr>
              <a:tr h="372344">
                <a:tc>
                  <a:txBody>
                    <a:bodyPr/>
                    <a:lstStyle/>
                    <a:p>
                      <a:r>
                        <a:rPr lang="en-US" sz="1400" b="1" dirty="0"/>
                        <a:t>Without sin </a:t>
                      </a:r>
                    </a:p>
                  </a:txBody>
                  <a:tcPr/>
                </a:tc>
                <a:tc>
                  <a:txBody>
                    <a:bodyPr/>
                    <a:lstStyle/>
                    <a:p>
                      <a:r>
                        <a:rPr lang="en-US" sz="1400" b="1" dirty="0"/>
                        <a:t>II Cor. 5:21</a:t>
                      </a:r>
                    </a:p>
                  </a:txBody>
                  <a:tcPr/>
                </a:tc>
                <a:extLst>
                  <a:ext uri="{0D108BD9-81ED-4DB2-BD59-A6C34878D82A}">
                    <a16:rowId xmlns:a16="http://schemas.microsoft.com/office/drawing/2014/main" val="941709506"/>
                  </a:ext>
                </a:extLst>
              </a:tr>
              <a:tr h="739549">
                <a:tc>
                  <a:txBody>
                    <a:bodyPr/>
                    <a:lstStyle/>
                    <a:p>
                      <a:r>
                        <a:rPr lang="en-US" sz="1400" b="1" dirty="0"/>
                        <a:t>Rode into Jerusalem the 10</a:t>
                      </a:r>
                      <a:r>
                        <a:rPr lang="en-US" sz="1400" b="1" baseline="30000" dirty="0"/>
                        <a:t>th</a:t>
                      </a:r>
                      <a:r>
                        <a:rPr lang="en-US" sz="1400" b="1" dirty="0"/>
                        <a:t> of the 1</a:t>
                      </a:r>
                      <a:r>
                        <a:rPr lang="en-US" sz="1400" b="1" baseline="30000" dirty="0"/>
                        <a:t>st</a:t>
                      </a:r>
                      <a:r>
                        <a:rPr lang="en-US" sz="1400" b="1" dirty="0"/>
                        <a:t> month (Nisan)</a:t>
                      </a:r>
                    </a:p>
                  </a:txBody>
                  <a:tcPr/>
                </a:tc>
                <a:tc>
                  <a:txBody>
                    <a:bodyPr/>
                    <a:lstStyle/>
                    <a:p>
                      <a:r>
                        <a:rPr lang="en-US" sz="1400" b="1" dirty="0"/>
                        <a:t>Matthew 21:1-11; Mark 11:1-11; Luke 19:28-40</a:t>
                      </a:r>
                    </a:p>
                  </a:txBody>
                  <a:tcPr/>
                </a:tc>
                <a:extLst>
                  <a:ext uri="{0D108BD9-81ED-4DB2-BD59-A6C34878D82A}">
                    <a16:rowId xmlns:a16="http://schemas.microsoft.com/office/drawing/2014/main" val="1348347593"/>
                  </a:ext>
                </a:extLst>
              </a:tr>
              <a:tr h="523848">
                <a:tc>
                  <a:txBody>
                    <a:bodyPr/>
                    <a:lstStyle/>
                    <a:p>
                      <a:r>
                        <a:rPr lang="en-US" sz="1400" b="1" dirty="0"/>
                        <a:t>Examined for four days (10</a:t>
                      </a:r>
                      <a:r>
                        <a:rPr lang="en-US" sz="1400" b="1" baseline="30000" dirty="0"/>
                        <a:t>th</a:t>
                      </a:r>
                      <a:r>
                        <a:rPr lang="en-US" sz="1400" b="1" dirty="0"/>
                        <a:t>-14</a:t>
                      </a:r>
                      <a:r>
                        <a:rPr lang="en-US" sz="1400" b="1" baseline="30000" dirty="0"/>
                        <a:t>th</a:t>
                      </a:r>
                      <a:r>
                        <a:rPr lang="en-US" sz="1400" b="1" dirty="0"/>
                        <a:t>) by Pharisees</a:t>
                      </a:r>
                    </a:p>
                  </a:txBody>
                  <a:tcPr/>
                </a:tc>
                <a:tc>
                  <a:txBody>
                    <a:bodyPr/>
                    <a:lstStyle/>
                    <a:p>
                      <a:r>
                        <a:rPr lang="en-US" sz="1400" b="1" dirty="0"/>
                        <a:t>Mt. 21:23-27; 22:15-46</a:t>
                      </a:r>
                    </a:p>
                  </a:txBody>
                  <a:tcPr/>
                </a:tc>
                <a:extLst>
                  <a:ext uri="{0D108BD9-81ED-4DB2-BD59-A6C34878D82A}">
                    <a16:rowId xmlns:a16="http://schemas.microsoft.com/office/drawing/2014/main" val="1731510504"/>
                  </a:ext>
                </a:extLst>
              </a:tr>
              <a:tr h="523848">
                <a:tc>
                  <a:txBody>
                    <a:bodyPr/>
                    <a:lstStyle/>
                    <a:p>
                      <a:r>
                        <a:rPr lang="en-US" sz="1400" b="1" dirty="0"/>
                        <a:t>Death penalty for sins before He was born</a:t>
                      </a:r>
                    </a:p>
                  </a:txBody>
                  <a:tcPr/>
                </a:tc>
                <a:tc>
                  <a:txBody>
                    <a:bodyPr/>
                    <a:lstStyle/>
                    <a:p>
                      <a:r>
                        <a:rPr lang="en-US" sz="1400" b="1" dirty="0"/>
                        <a:t>Is. 53:4-9; I Peter 1:17-21</a:t>
                      </a:r>
                    </a:p>
                  </a:txBody>
                  <a:tcPr/>
                </a:tc>
                <a:extLst>
                  <a:ext uri="{0D108BD9-81ED-4DB2-BD59-A6C34878D82A}">
                    <a16:rowId xmlns:a16="http://schemas.microsoft.com/office/drawing/2014/main" val="2303116527"/>
                  </a:ext>
                </a:extLst>
              </a:tr>
              <a:tr h="523848">
                <a:tc>
                  <a:txBody>
                    <a:bodyPr/>
                    <a:lstStyle/>
                    <a:p>
                      <a:r>
                        <a:rPr lang="en-US" sz="1400" b="1" dirty="0"/>
                        <a:t>Killed publicly</a:t>
                      </a:r>
                    </a:p>
                  </a:txBody>
                  <a:tcPr/>
                </a:tc>
                <a:tc>
                  <a:txBody>
                    <a:bodyPr/>
                    <a:lstStyle/>
                    <a:p>
                      <a:r>
                        <a:rPr lang="en-US" sz="1400" b="1" dirty="0"/>
                        <a:t>Mt. 27:35-44; Mark 15:29-32</a:t>
                      </a:r>
                    </a:p>
                  </a:txBody>
                  <a:tcPr/>
                </a:tc>
                <a:extLst>
                  <a:ext uri="{0D108BD9-81ED-4DB2-BD59-A6C34878D82A}">
                    <a16:rowId xmlns:a16="http://schemas.microsoft.com/office/drawing/2014/main" val="1229048840"/>
                  </a:ext>
                </a:extLst>
              </a:tr>
              <a:tr h="739549">
                <a:tc>
                  <a:txBody>
                    <a:bodyPr/>
                    <a:lstStyle/>
                    <a:p>
                      <a:r>
                        <a:rPr lang="en-US" sz="1400" b="1" dirty="0"/>
                        <a:t>Killed at twilight/evening (9</a:t>
                      </a:r>
                      <a:r>
                        <a:rPr lang="en-US" sz="1400" b="1" baseline="30000" dirty="0"/>
                        <a:t>th</a:t>
                      </a:r>
                      <a:r>
                        <a:rPr lang="en-US" sz="1400" b="1" dirty="0"/>
                        <a:t> hour)</a:t>
                      </a:r>
                    </a:p>
                  </a:txBody>
                  <a:tcPr/>
                </a:tc>
                <a:tc>
                  <a:txBody>
                    <a:bodyPr/>
                    <a:lstStyle/>
                    <a:p>
                      <a:r>
                        <a:rPr lang="en-US" sz="1400" b="1" dirty="0"/>
                        <a:t>Mark 15:33-37; Luke 23:44-46</a:t>
                      </a:r>
                    </a:p>
                  </a:txBody>
                  <a:tcPr/>
                </a:tc>
                <a:extLst>
                  <a:ext uri="{0D108BD9-81ED-4DB2-BD59-A6C34878D82A}">
                    <a16:rowId xmlns:a16="http://schemas.microsoft.com/office/drawing/2014/main" val="182726449"/>
                  </a:ext>
                </a:extLst>
              </a:tr>
              <a:tr h="372344">
                <a:tc>
                  <a:txBody>
                    <a:bodyPr/>
                    <a:lstStyle/>
                    <a:p>
                      <a:r>
                        <a:rPr lang="en-US" sz="1400" b="1" dirty="0"/>
                        <a:t>Killed during Passover</a:t>
                      </a:r>
                    </a:p>
                  </a:txBody>
                  <a:tcPr/>
                </a:tc>
                <a:tc>
                  <a:txBody>
                    <a:bodyPr/>
                    <a:lstStyle/>
                    <a:p>
                      <a:r>
                        <a:rPr lang="en-US" sz="1400" b="1" dirty="0"/>
                        <a:t>John 19:14, 31</a:t>
                      </a:r>
                    </a:p>
                  </a:txBody>
                  <a:tcPr/>
                </a:tc>
                <a:extLst>
                  <a:ext uri="{0D108BD9-81ED-4DB2-BD59-A6C34878D82A}">
                    <a16:rowId xmlns:a16="http://schemas.microsoft.com/office/drawing/2014/main" val="359433290"/>
                  </a:ext>
                </a:extLst>
              </a:tr>
              <a:tr h="523848">
                <a:tc>
                  <a:txBody>
                    <a:bodyPr/>
                    <a:lstStyle/>
                    <a:p>
                      <a:r>
                        <a:rPr lang="en-US" sz="1400" b="1" dirty="0"/>
                        <a:t>Bones not broken</a:t>
                      </a:r>
                    </a:p>
                  </a:txBody>
                  <a:tcPr/>
                </a:tc>
                <a:tc>
                  <a:txBody>
                    <a:bodyPr/>
                    <a:lstStyle/>
                    <a:p>
                      <a:r>
                        <a:rPr lang="en-US" sz="1400" b="1" dirty="0"/>
                        <a:t>Ps. 34:20; John 19:31-36</a:t>
                      </a:r>
                    </a:p>
                  </a:txBody>
                  <a:tcPr/>
                </a:tc>
                <a:extLst>
                  <a:ext uri="{0D108BD9-81ED-4DB2-BD59-A6C34878D82A}">
                    <a16:rowId xmlns:a16="http://schemas.microsoft.com/office/drawing/2014/main" val="1219527625"/>
                  </a:ext>
                </a:extLst>
              </a:tr>
              <a:tr h="739549">
                <a:tc>
                  <a:txBody>
                    <a:bodyPr/>
                    <a:lstStyle/>
                    <a:p>
                      <a:r>
                        <a:rPr lang="en-US" sz="1400" b="1" dirty="0"/>
                        <a:t>Mankind saved from God’s judgment by the blood on the cross</a:t>
                      </a:r>
                    </a:p>
                  </a:txBody>
                  <a:tcPr/>
                </a:tc>
                <a:tc>
                  <a:txBody>
                    <a:bodyPr/>
                    <a:lstStyle/>
                    <a:p>
                      <a:r>
                        <a:rPr lang="en-US" sz="1400" b="1" dirty="0"/>
                        <a:t>Rom. 5:6-11; Col. 1:13-14; Heb. 9:22, 27-28; I Pet. 3:18</a:t>
                      </a:r>
                    </a:p>
                  </a:txBody>
                  <a:tcPr/>
                </a:tc>
                <a:extLst>
                  <a:ext uri="{0D108BD9-81ED-4DB2-BD59-A6C34878D82A}">
                    <a16:rowId xmlns:a16="http://schemas.microsoft.com/office/drawing/2014/main" val="1758000153"/>
                  </a:ext>
                </a:extLst>
              </a:tr>
              <a:tr h="523848">
                <a:tc>
                  <a:txBody>
                    <a:bodyPr/>
                    <a:lstStyle/>
                    <a:p>
                      <a:r>
                        <a:rPr lang="en-US" sz="1400" b="1" dirty="0"/>
                        <a:t>Jesus was crucified &amp; died the same day</a:t>
                      </a:r>
                    </a:p>
                  </a:txBody>
                  <a:tcPr/>
                </a:tc>
                <a:tc>
                  <a:txBody>
                    <a:bodyPr/>
                    <a:lstStyle/>
                    <a:p>
                      <a:r>
                        <a:rPr lang="en-US" sz="1400" b="1" dirty="0"/>
                        <a:t>Mark 15:25, 33-37</a:t>
                      </a:r>
                    </a:p>
                  </a:txBody>
                  <a:tcPr/>
                </a:tc>
                <a:extLst>
                  <a:ext uri="{0D108BD9-81ED-4DB2-BD59-A6C34878D82A}">
                    <a16:rowId xmlns:a16="http://schemas.microsoft.com/office/drawing/2014/main" val="382649896"/>
                  </a:ext>
                </a:extLst>
              </a:tr>
            </a:tbl>
          </a:graphicData>
        </a:graphic>
      </p:graphicFrame>
    </p:spTree>
    <p:extLst>
      <p:ext uri="{BB962C8B-B14F-4D97-AF65-F5344CB8AC3E}">
        <p14:creationId xmlns:p14="http://schemas.microsoft.com/office/powerpoint/2010/main" val="666358865"/>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2" presetClass="entr" presetSubtype="1"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up)">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22" presetClass="entr" presetSubtype="1"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7097B4-3B12-4468-8100-98BE54F39111}"/>
              </a:ext>
            </a:extLst>
          </p:cNvPr>
          <p:cNvPicPr>
            <a:picLocks noChangeAspect="1"/>
          </p:cNvPicPr>
          <p:nvPr/>
        </p:nvPicPr>
        <p:blipFill>
          <a:blip r:embed="rId3">
            <a:extLst>
              <a:ext uri="{28A0092B-C50C-407E-A947-70E740481C1C}">
                <a14:useLocalDpi xmlns:a14="http://schemas.microsoft.com/office/drawing/2010/main" val="0"/>
              </a:ext>
            </a:extLst>
          </a:blip>
          <a:srcRect l="3545" r="3545"/>
          <a:stretch/>
        </p:blipFill>
        <p:spPr>
          <a:xfrm>
            <a:off x="20" y="10"/>
            <a:ext cx="9143980" cy="6857990"/>
          </a:xfrm>
          <a:prstGeom prst="rect">
            <a:avLst/>
          </a:prstGeom>
          <a:noFill/>
        </p:spPr>
      </p:pic>
      <p:sp>
        <p:nvSpPr>
          <p:cNvPr id="4" name="Footer Placeholder 3">
            <a:extLst>
              <a:ext uri="{FF2B5EF4-FFF2-40B4-BE49-F238E27FC236}">
                <a16:creationId xmlns:a16="http://schemas.microsoft.com/office/drawing/2014/main" id="{E1C0DD62-BA7D-430B-8793-A168BE7D495F}"/>
              </a:ext>
            </a:extLst>
          </p:cNvPr>
          <p:cNvSpPr>
            <a:spLocks noGrp="1"/>
          </p:cNvSpPr>
          <p:nvPr>
            <p:ph type="ftr" sz="quarter" idx="11"/>
          </p:nvPr>
        </p:nvSpPr>
        <p:spPr/>
        <p:txBody>
          <a:bodyPr/>
          <a:lstStyle/>
          <a:p>
            <a:pPr>
              <a:spcAft>
                <a:spcPts val="600"/>
              </a:spcAft>
            </a:pPr>
            <a:r>
              <a:rPr lang="en-US" altLang="en-US"/>
              <a:t>The Passover Lamb</a:t>
            </a:r>
          </a:p>
        </p:txBody>
      </p:sp>
      <p:sp>
        <p:nvSpPr>
          <p:cNvPr id="6" name="Footer Placeholder 2">
            <a:extLst>
              <a:ext uri="{FF2B5EF4-FFF2-40B4-BE49-F238E27FC236}">
                <a16:creationId xmlns:a16="http://schemas.microsoft.com/office/drawing/2014/main" id="{EE660E53-AE79-4CBD-B5E8-F873FE02EC2A}"/>
              </a:ext>
            </a:extLst>
          </p:cNvPr>
          <p:cNvSpPr txBox="1">
            <a:spLocks/>
          </p:cNvSpPr>
          <p:nvPr/>
        </p:nvSpPr>
        <p:spPr bwMode="auto">
          <a:xfrm>
            <a:off x="0" y="6629400"/>
            <a:ext cx="568071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solidFill>
                  <a:prstClr val="white">
                    <a:tint val="75000"/>
                  </a:prstClr>
                </a:solidFill>
                <a:latin typeface="Tahoma"/>
              </a:rPr>
              <a:t>The Passover Lamb</a:t>
            </a:r>
            <a:endParaRPr lang="en-US" sz="1050" dirty="0">
              <a:solidFill>
                <a:prstClr val="white">
                  <a:tint val="75000"/>
                </a:prstClr>
              </a:solidFill>
              <a:latin typeface="Tahoma"/>
            </a:endParaRPr>
          </a:p>
        </p:txBody>
      </p:sp>
      <p:sp>
        <p:nvSpPr>
          <p:cNvPr id="9" name="TextBox 8">
            <a:extLst>
              <a:ext uri="{FF2B5EF4-FFF2-40B4-BE49-F238E27FC236}">
                <a16:creationId xmlns:a16="http://schemas.microsoft.com/office/drawing/2014/main" id="{22963808-9410-425B-A433-9E57295E3516}"/>
              </a:ext>
            </a:extLst>
          </p:cNvPr>
          <p:cNvSpPr txBox="1"/>
          <p:nvPr/>
        </p:nvSpPr>
        <p:spPr>
          <a:xfrm>
            <a:off x="0" y="0"/>
            <a:ext cx="9144000" cy="707886"/>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The Passover Lamb</a:t>
            </a:r>
          </a:p>
        </p:txBody>
      </p:sp>
      <p:sp>
        <p:nvSpPr>
          <p:cNvPr id="10" name="TextBox 9">
            <a:extLst>
              <a:ext uri="{FF2B5EF4-FFF2-40B4-BE49-F238E27FC236}">
                <a16:creationId xmlns:a16="http://schemas.microsoft.com/office/drawing/2014/main" id="{511F1161-04B7-4F0A-ABE1-6B18C99C1BD9}"/>
              </a:ext>
            </a:extLst>
          </p:cNvPr>
          <p:cNvSpPr txBox="1"/>
          <p:nvPr/>
        </p:nvSpPr>
        <p:spPr>
          <a:xfrm>
            <a:off x="0" y="838200"/>
            <a:ext cx="9144000" cy="1815882"/>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800" b="1" dirty="0">
                <a:solidFill>
                  <a:srgbClr val="0000FF"/>
                </a:solidFill>
              </a:rPr>
              <a:t>The Passover was to annually remind the Israelites that God saved them from judgment and rescued them from the slavery and bondage of Egypt (Ex. 12:22-28; Deut. 16:1)</a:t>
            </a:r>
            <a:endParaRPr lang="en-US" sz="2800" b="1" i="1" dirty="0">
              <a:solidFill>
                <a:srgbClr val="0000FF"/>
              </a:solidFill>
            </a:endParaRPr>
          </a:p>
        </p:txBody>
      </p:sp>
      <p:sp>
        <p:nvSpPr>
          <p:cNvPr id="11" name="TextBox 10">
            <a:extLst>
              <a:ext uri="{FF2B5EF4-FFF2-40B4-BE49-F238E27FC236}">
                <a16:creationId xmlns:a16="http://schemas.microsoft.com/office/drawing/2014/main" id="{740DA62B-8C97-4F0A-A0C7-05E605520890}"/>
              </a:ext>
            </a:extLst>
          </p:cNvPr>
          <p:cNvSpPr txBox="1"/>
          <p:nvPr/>
        </p:nvSpPr>
        <p:spPr>
          <a:xfrm>
            <a:off x="0" y="3429000"/>
            <a:ext cx="9144000" cy="181588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800" b="1" dirty="0">
                <a:solidFill>
                  <a:srgbClr val="CCFFFF"/>
                </a:solidFill>
              </a:rPr>
              <a:t>Christ’s crucifixion and death reminds man for all time that He saved the world from the bondage and slavery of sin!  </a:t>
            </a:r>
          </a:p>
          <a:p>
            <a:pPr algn="ctr"/>
            <a:r>
              <a:rPr lang="en-US" sz="2800" b="1" dirty="0">
                <a:solidFill>
                  <a:srgbClr val="CCFFFF"/>
                </a:solidFill>
              </a:rPr>
              <a:t>(Mt. 1:21; Jn. 1:29; Rom. 6:22-23)</a:t>
            </a:r>
            <a:endParaRPr lang="en-US" sz="2800" b="1" i="1" dirty="0">
              <a:solidFill>
                <a:srgbClr val="CCFFFF"/>
              </a:solidFill>
            </a:endParaRPr>
          </a:p>
        </p:txBody>
      </p:sp>
    </p:spTree>
    <p:extLst>
      <p:ext uri="{BB962C8B-B14F-4D97-AF65-F5344CB8AC3E}">
        <p14:creationId xmlns:p14="http://schemas.microsoft.com/office/powerpoint/2010/main" val="143162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7097B4-3B12-4468-8100-98BE54F39111}"/>
              </a:ext>
            </a:extLst>
          </p:cNvPr>
          <p:cNvPicPr>
            <a:picLocks noChangeAspect="1"/>
          </p:cNvPicPr>
          <p:nvPr/>
        </p:nvPicPr>
        <p:blipFill>
          <a:blip r:embed="rId3">
            <a:extLst>
              <a:ext uri="{28A0092B-C50C-407E-A947-70E740481C1C}">
                <a14:useLocalDpi xmlns:a14="http://schemas.microsoft.com/office/drawing/2010/main" val="0"/>
              </a:ext>
            </a:extLst>
          </a:blip>
          <a:srcRect l="3545" r="3545"/>
          <a:stretch/>
        </p:blipFill>
        <p:spPr>
          <a:xfrm>
            <a:off x="20" y="10"/>
            <a:ext cx="9143980" cy="6857990"/>
          </a:xfrm>
          <a:prstGeom prst="rect">
            <a:avLst/>
          </a:prstGeom>
          <a:noFill/>
        </p:spPr>
      </p:pic>
      <p:sp>
        <p:nvSpPr>
          <p:cNvPr id="4" name="Footer Placeholder 3">
            <a:extLst>
              <a:ext uri="{FF2B5EF4-FFF2-40B4-BE49-F238E27FC236}">
                <a16:creationId xmlns:a16="http://schemas.microsoft.com/office/drawing/2014/main" id="{E1C0DD62-BA7D-430B-8793-A168BE7D495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ahoma"/>
                <a:ea typeface="+mn-ea"/>
                <a:cs typeface="+mn-cs"/>
              </a:rPr>
              <a:t>The Passover Lamb</a:t>
            </a:r>
          </a:p>
        </p:txBody>
      </p:sp>
      <p:sp>
        <p:nvSpPr>
          <p:cNvPr id="6" name="Footer Placeholder 2">
            <a:extLst>
              <a:ext uri="{FF2B5EF4-FFF2-40B4-BE49-F238E27FC236}">
                <a16:creationId xmlns:a16="http://schemas.microsoft.com/office/drawing/2014/main" id="{EE660E53-AE79-4CBD-B5E8-F873FE02EC2A}"/>
              </a:ext>
            </a:extLst>
          </p:cNvPr>
          <p:cNvSpPr txBox="1">
            <a:spLocks/>
          </p:cNvSpPr>
          <p:nvPr/>
        </p:nvSpPr>
        <p:spPr bwMode="auto">
          <a:xfrm>
            <a:off x="0" y="6629400"/>
            <a:ext cx="568071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4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Tahoma"/>
                <a:ea typeface="+mn-ea"/>
                <a:cs typeface="+mn-cs"/>
              </a:rPr>
              <a:t>The Passover Lamb</a:t>
            </a:r>
            <a:endParaRPr kumimoji="0" lang="en-US" sz="1050" b="0" i="0" u="none" strike="noStrike" kern="1200" cap="none" spc="0" normalizeH="0" baseline="0" noProof="0" dirty="0">
              <a:ln>
                <a:noFill/>
              </a:ln>
              <a:solidFill>
                <a:prstClr val="white">
                  <a:tint val="75000"/>
                </a:prstClr>
              </a:solidFill>
              <a:effectLst/>
              <a:uLnTx/>
              <a:uFillTx/>
              <a:latin typeface="Tahoma"/>
              <a:ea typeface="+mn-ea"/>
              <a:cs typeface="+mn-cs"/>
            </a:endParaRPr>
          </a:p>
        </p:txBody>
      </p:sp>
      <p:sp>
        <p:nvSpPr>
          <p:cNvPr id="9" name="TextBox 8">
            <a:extLst>
              <a:ext uri="{FF2B5EF4-FFF2-40B4-BE49-F238E27FC236}">
                <a16:creationId xmlns:a16="http://schemas.microsoft.com/office/drawing/2014/main" id="{22963808-9410-425B-A433-9E57295E3516}"/>
              </a:ext>
            </a:extLst>
          </p:cNvPr>
          <p:cNvSpPr txBox="1"/>
          <p:nvPr/>
        </p:nvSpPr>
        <p:spPr>
          <a:xfrm>
            <a:off x="0" y="0"/>
            <a:ext cx="91440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Passover Lamb</a:t>
            </a:r>
          </a:p>
        </p:txBody>
      </p:sp>
      <p:sp>
        <p:nvSpPr>
          <p:cNvPr id="10" name="TextBox 9">
            <a:extLst>
              <a:ext uri="{FF2B5EF4-FFF2-40B4-BE49-F238E27FC236}">
                <a16:creationId xmlns:a16="http://schemas.microsoft.com/office/drawing/2014/main" id="{511F1161-04B7-4F0A-ABE1-6B18C99C1BD9}"/>
              </a:ext>
            </a:extLst>
          </p:cNvPr>
          <p:cNvSpPr txBox="1"/>
          <p:nvPr/>
        </p:nvSpPr>
        <p:spPr>
          <a:xfrm>
            <a:off x="0" y="838200"/>
            <a:ext cx="9144000" cy="138499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Tahoma"/>
                <a:ea typeface="+mn-ea"/>
                <a:cs typeface="+mn-cs"/>
              </a:rPr>
              <a:t>The Jews were to clean out of their house all leaven and eat the Passover with unleavened bread and bitter herbs (Ex. 12:8, 15, 19)</a:t>
            </a:r>
            <a:endParaRPr kumimoji="0" lang="en-US" sz="2800" b="1" i="1" u="none" strike="noStrike" kern="1200" cap="none" spc="0" normalizeH="0" baseline="0" noProof="0" dirty="0">
              <a:ln>
                <a:noFill/>
              </a:ln>
              <a:solidFill>
                <a:srgbClr val="0000FF"/>
              </a:solidFill>
              <a:effectLst/>
              <a:uLnTx/>
              <a:uFillTx/>
              <a:latin typeface="Tahoma"/>
              <a:ea typeface="+mn-ea"/>
              <a:cs typeface="+mn-cs"/>
            </a:endParaRPr>
          </a:p>
        </p:txBody>
      </p:sp>
      <p:sp>
        <p:nvSpPr>
          <p:cNvPr id="11" name="TextBox 10">
            <a:extLst>
              <a:ext uri="{FF2B5EF4-FFF2-40B4-BE49-F238E27FC236}">
                <a16:creationId xmlns:a16="http://schemas.microsoft.com/office/drawing/2014/main" id="{740DA62B-8C97-4F0A-A0C7-05E605520890}"/>
              </a:ext>
            </a:extLst>
          </p:cNvPr>
          <p:cNvSpPr txBox="1"/>
          <p:nvPr/>
        </p:nvSpPr>
        <p:spPr>
          <a:xfrm>
            <a:off x="0" y="3733800"/>
            <a:ext cx="9144000" cy="224676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CFFFF"/>
                </a:solidFill>
                <a:effectLst/>
                <a:uLnTx/>
                <a:uFillTx/>
                <a:latin typeface="Tahoma"/>
                <a:ea typeface="+mn-ea"/>
                <a:cs typeface="+mn-cs"/>
              </a:rPr>
              <a:t>Since Christ,</a:t>
            </a:r>
            <a:r>
              <a:rPr kumimoji="0" lang="en-US" sz="2800" b="1" i="0" u="none" strike="noStrike" kern="1200" cap="none" spc="0" normalizeH="0" noProof="0" dirty="0">
                <a:ln>
                  <a:noFill/>
                </a:ln>
                <a:solidFill>
                  <a:srgbClr val="CCFFFF"/>
                </a:solidFill>
                <a:effectLst/>
                <a:uLnTx/>
                <a:uFillTx/>
                <a:latin typeface="Tahoma"/>
                <a:ea typeface="+mn-ea"/>
                <a:cs typeface="+mn-cs"/>
              </a:rPr>
              <a:t> our Passover, has been sacrificed we are to clean out the leaven of malice and wickedness and celebrate with the unleavened bread of sincerity and truth!</a:t>
            </a:r>
            <a:r>
              <a:rPr kumimoji="0" lang="en-US" sz="2800" b="1" i="0" u="none" strike="noStrike" kern="1200" cap="none" spc="0" normalizeH="0" baseline="0" noProof="0" dirty="0">
                <a:ln>
                  <a:noFill/>
                </a:ln>
                <a:solidFill>
                  <a:srgbClr val="CCFFFF"/>
                </a:solidFill>
                <a:effectLst/>
                <a:uLnTx/>
                <a:uFillTx/>
                <a:latin typeface="Tahoma"/>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CFFFF"/>
                </a:solidFill>
                <a:effectLst/>
                <a:uLnTx/>
                <a:uFillTx/>
                <a:latin typeface="Tahoma"/>
                <a:ea typeface="+mn-ea"/>
                <a:cs typeface="+mn-cs"/>
              </a:rPr>
              <a:t>(I Cor. 5:6-8)</a:t>
            </a:r>
            <a:endParaRPr kumimoji="0" lang="en-US" sz="2800" b="1" i="1" u="none" strike="noStrike" kern="1200" cap="none" spc="0" normalizeH="0" baseline="0" noProof="0" dirty="0">
              <a:ln>
                <a:noFill/>
              </a:ln>
              <a:solidFill>
                <a:srgbClr val="CCFFFF"/>
              </a:solidFill>
              <a:effectLst/>
              <a:uLnTx/>
              <a:uFillTx/>
              <a:latin typeface="Tahoma"/>
              <a:ea typeface="+mn-ea"/>
              <a:cs typeface="+mn-cs"/>
            </a:endParaRPr>
          </a:p>
        </p:txBody>
      </p:sp>
    </p:spTree>
    <p:extLst>
      <p:ext uri="{BB962C8B-B14F-4D97-AF65-F5344CB8AC3E}">
        <p14:creationId xmlns:p14="http://schemas.microsoft.com/office/powerpoint/2010/main" val="111923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5CED477C-3B1E-476C-BAC6-20A3C5364284}"/>
              </a:ext>
            </a:extLst>
          </p:cNvPr>
          <p:cNvSpPr>
            <a:spLocks noGrp="1"/>
          </p:cNvSpPr>
          <p:nvPr>
            <p:ph type="ftr" sz="quarter" idx="11"/>
          </p:nvPr>
        </p:nvSpPr>
        <p:spPr>
          <a:xfrm>
            <a:off x="23920" y="6497855"/>
            <a:ext cx="5004649" cy="365125"/>
          </a:xfrm>
        </p:spPr>
        <p:txBody>
          <a:bodyPr/>
          <a:lstStyle/>
          <a:p>
            <a:pPr marL="0" marR="0" lvl="0" indent="0" algn="l" defTabSz="914400" rtl="0" eaLnBrk="1" fontAlgn="base" latinLnBrk="0" hangingPunct="1">
              <a:lnSpc>
                <a:spcPct val="100000"/>
              </a:lnSpc>
              <a:spcBef>
                <a:spcPct val="0"/>
              </a:spcBef>
              <a:spcAft>
                <a:spcPct val="0"/>
              </a:spcAft>
              <a:buClr>
                <a:srgbClr val="6BA9DA"/>
              </a:buClr>
              <a:buSzPct val="115000"/>
              <a:buFont typeface="Wingdings" pitchFamily="2" charset="2"/>
              <a:buNone/>
              <a:tabLst/>
              <a:defRPr/>
            </a:pPr>
            <a:r>
              <a:rPr kumimoji="0" lang="en-US" sz="1000" b="0" i="0" u="none" strike="noStrike" kern="1200" cap="none" spc="0" normalizeH="0" baseline="0" noProof="0">
                <a:ln>
                  <a:noFill/>
                </a:ln>
                <a:solidFill>
                  <a:prstClr val="white">
                    <a:tint val="75000"/>
                  </a:prstClr>
                </a:solidFill>
                <a:effectLst/>
                <a:uLnTx/>
                <a:uFillTx/>
                <a:latin typeface="Tahoma" pitchFamily="34" charset="0"/>
                <a:ea typeface="+mn-ea"/>
                <a:cs typeface="Times New Roman" pitchFamily="18" charset="0"/>
              </a:rPr>
              <a:t>The Passover Lamb</a:t>
            </a:r>
            <a:endParaRPr kumimoji="0" lang="en-US" sz="1000" b="0" i="0" u="none" strike="noStrike" kern="1200" cap="none" spc="0" normalizeH="0" baseline="0" noProof="0" dirty="0">
              <a:ln>
                <a:noFill/>
              </a:ln>
              <a:solidFill>
                <a:prstClr val="white">
                  <a:tint val="75000"/>
                </a:prstClr>
              </a:solidFill>
              <a:effectLst/>
              <a:uLnTx/>
              <a:uFillTx/>
              <a:latin typeface="Tahoma" pitchFamily="34" charset="0"/>
              <a:ea typeface="+mn-ea"/>
              <a:cs typeface="Times New Roman" pitchFamily="18" charset="0"/>
            </a:endParaRPr>
          </a:p>
        </p:txBody>
      </p:sp>
      <p:sp>
        <p:nvSpPr>
          <p:cNvPr id="12" name="Text Box 3">
            <a:extLst>
              <a:ext uri="{FF2B5EF4-FFF2-40B4-BE49-F238E27FC236}">
                <a16:creationId xmlns:a16="http://schemas.microsoft.com/office/drawing/2014/main" id="{B08F3139-8271-4DDD-B46B-905ACF5ADF9B}"/>
              </a:ext>
            </a:extLst>
          </p:cNvPr>
          <p:cNvSpPr txBox="1">
            <a:spLocks noChangeArrowheads="1"/>
          </p:cNvSpPr>
          <p:nvPr/>
        </p:nvSpPr>
        <p:spPr bwMode="auto">
          <a:xfrm>
            <a:off x="-19747" y="1143000"/>
            <a:ext cx="4474871"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Jesus told His followers</a:t>
            </a:r>
            <a:r>
              <a:rPr kumimoji="0" lang="en-US" sz="2800" b="1" i="0" u="none" strike="noStrike" kern="1200" cap="none" spc="0" normalizeH="0" noProof="0" dirty="0">
                <a:ln>
                  <a:noFill/>
                </a:ln>
                <a:solidFill>
                  <a:srgbClr val="FFFF00"/>
                </a:solidFill>
                <a:effectLst/>
                <a:uLnTx/>
                <a:uFillTx/>
                <a:latin typeface="Tahoma" pitchFamily="34" charset="0"/>
                <a:ea typeface="+mn-ea"/>
                <a:cs typeface="Times New Roman" pitchFamily="18" charset="0"/>
              </a:rPr>
              <a:t> how He wanted to be remembered for His sacrifice for all time…</a:t>
            </a:r>
            <a:endPar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
                <a:srgbClr val="9EC544">
                  <a:lumMod val="40000"/>
                  <a:lumOff val="60000"/>
                </a:srgbClr>
              </a:buClr>
              <a:buSzTx/>
              <a:buFont typeface="Wingdings" panose="05000000000000000000" pitchFamily="2" charset="2"/>
              <a:buChar char="v"/>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I Cor. 11:23-26</a:t>
            </a:r>
          </a:p>
          <a:p>
            <a:pPr marL="457200" marR="0" lvl="0" indent="-457200" algn="l" defTabSz="914400" rtl="0" eaLnBrk="1" fontAlgn="base" latinLnBrk="0" hangingPunct="1">
              <a:lnSpc>
                <a:spcPct val="100000"/>
              </a:lnSpc>
              <a:spcBef>
                <a:spcPct val="0"/>
              </a:spcBef>
              <a:spcAft>
                <a:spcPct val="0"/>
              </a:spcAft>
              <a:buClr>
                <a:srgbClr val="9EC544">
                  <a:lumMod val="40000"/>
                  <a:lumOff val="60000"/>
                </a:srgbClr>
              </a:buClr>
              <a:buSzTx/>
              <a:buFont typeface="Wingdings" panose="05000000000000000000" pitchFamily="2" charset="2"/>
              <a:buChar char="v"/>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As we eat the Lord’s Supper, the unleavened</a:t>
            </a:r>
            <a:r>
              <a:rPr kumimoji="0" lang="en-US" sz="2400" b="1" i="0" u="none" strike="noStrike" kern="1200" cap="none" spc="0" normalizeH="0" noProof="0" dirty="0">
                <a:ln>
                  <a:noFill/>
                </a:ln>
                <a:solidFill>
                  <a:prstClr val="white"/>
                </a:solidFill>
                <a:effectLst/>
                <a:uLnTx/>
                <a:uFillTx/>
                <a:latin typeface="Tahoma" pitchFamily="34" charset="0"/>
                <a:ea typeface="+mn-ea"/>
                <a:cs typeface="Times New Roman" pitchFamily="18" charset="0"/>
              </a:rPr>
              <a:t> bread and the fruit of vine </a:t>
            </a:r>
            <a:r>
              <a:rPr kumimoji="0" lang="en-US" sz="2400" b="1" i="1" u="none" strike="noStrike" kern="1200" cap="none" spc="0" normalizeH="0" noProof="0" dirty="0">
                <a:ln>
                  <a:noFill/>
                </a:ln>
                <a:solidFill>
                  <a:prstClr val="white"/>
                </a:solidFill>
                <a:effectLst/>
                <a:uLnTx/>
                <a:uFillTx/>
                <a:latin typeface="Tahoma" pitchFamily="34" charset="0"/>
                <a:ea typeface="+mn-ea"/>
                <a:cs typeface="Times New Roman" pitchFamily="18" charset="0"/>
              </a:rPr>
              <a:t>(Luke 22:7, 14-20), </a:t>
            </a:r>
            <a:r>
              <a:rPr kumimoji="0" lang="en-US" sz="2400" b="1" i="0" u="none" strike="noStrike" kern="1200" cap="none" spc="0" normalizeH="0" noProof="0" dirty="0">
                <a:ln>
                  <a:noFill/>
                </a:ln>
                <a:solidFill>
                  <a:prstClr val="white"/>
                </a:solidFill>
                <a:effectLst/>
                <a:uLnTx/>
                <a:uFillTx/>
                <a:latin typeface="Tahoma" pitchFamily="34" charset="0"/>
                <a:ea typeface="+mn-ea"/>
                <a:cs typeface="Times New Roman" pitchFamily="18" charset="0"/>
              </a:rPr>
              <a:t>we remember Him and proclaim His death until He comes again!</a:t>
            </a:r>
            <a:endPar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10" name="Rectangle 2">
            <a:extLst>
              <a:ext uri="{FF2B5EF4-FFF2-40B4-BE49-F238E27FC236}">
                <a16:creationId xmlns:a16="http://schemas.microsoft.com/office/drawing/2014/main" id="{403A2C64-D719-4139-8F57-4824A5CC8C69}"/>
              </a:ext>
            </a:extLst>
          </p:cNvPr>
          <p:cNvSpPr txBox="1">
            <a:spLocks noChangeArrowheads="1"/>
          </p:cNvSpPr>
          <p:nvPr/>
        </p:nvSpPr>
        <p:spPr>
          <a:xfrm>
            <a:off x="24" y="0"/>
            <a:ext cx="4474792" cy="83150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defRPr/>
            </a:pPr>
            <a:r>
              <a:rPr lang="en-US" sz="4000" u="sng" dirty="0"/>
              <a:t>Conclusion</a:t>
            </a:r>
          </a:p>
        </p:txBody>
      </p:sp>
      <p:pic>
        <p:nvPicPr>
          <p:cNvPr id="8" name="Picture 7" descr="A picture containing text, dog, mammal&#10;&#10;Description automatically generated">
            <a:extLst>
              <a:ext uri="{FF2B5EF4-FFF2-40B4-BE49-F238E27FC236}">
                <a16:creationId xmlns:a16="http://schemas.microsoft.com/office/drawing/2014/main" id="{0BE5CB00-00A6-4F31-956B-E62FD0571A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5023" y="-152400"/>
            <a:ext cx="4461546" cy="7398463"/>
          </a:xfrm>
          <a:prstGeom prst="rect">
            <a:avLst/>
          </a:prstGeom>
        </p:spPr>
      </p:pic>
    </p:spTree>
    <p:extLst>
      <p:ext uri="{BB962C8B-B14F-4D97-AF65-F5344CB8AC3E}">
        <p14:creationId xmlns:p14="http://schemas.microsoft.com/office/powerpoint/2010/main" val="303351027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 calcmode="lin" valueType="num">
                                      <p:cBhvr additive="base">
                                        <p:cTn id="11" dur="5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2">
                                            <p:txEl>
                                              <p:pRg st="2" end="2"/>
                                            </p:txEl>
                                          </p:spTgt>
                                        </p:tgtEl>
                                        <p:attrNameLst>
                                          <p:attrName>style.visibility</p:attrName>
                                        </p:attrNameLst>
                                      </p:cBhvr>
                                      <p:to>
                                        <p:strVal val="visible"/>
                                      </p:to>
                                    </p:set>
                                    <p:anim calcmode="lin" valueType="num">
                                      <p:cBhvr additive="base">
                                        <p:cTn id="16"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1CAB03-F6A4-4736-85F6-261056424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3E2321B3-5D47-422E-8DD6-192DA485FF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dpi="0" rotWithShape="1">
            <a:blip r:embed="rId3">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0353C75A-B223-4E26-9038-7962522A8040}"/>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r="16643"/>
          <a:stretch/>
        </p:blipFill>
        <p:spPr>
          <a:xfrm>
            <a:off x="20" y="2030"/>
            <a:ext cx="9143980" cy="6855970"/>
          </a:xfrm>
          <a:prstGeom prst="rect">
            <a:avLst/>
          </a:prstGeom>
        </p:spPr>
      </p:pic>
      <p:sp>
        <p:nvSpPr>
          <p:cNvPr id="2" name="Title 1">
            <a:extLst>
              <a:ext uri="{FF2B5EF4-FFF2-40B4-BE49-F238E27FC236}">
                <a16:creationId xmlns:a16="http://schemas.microsoft.com/office/drawing/2014/main" id="{BDE23090-5AB2-4BA5-935E-912F35579B91}"/>
              </a:ext>
            </a:extLst>
          </p:cNvPr>
          <p:cNvSpPr>
            <a:spLocks noGrp="1"/>
          </p:cNvSpPr>
          <p:nvPr>
            <p:ph type="title"/>
          </p:nvPr>
        </p:nvSpPr>
        <p:spPr>
          <a:xfrm>
            <a:off x="0" y="0"/>
            <a:ext cx="6751097" cy="858837"/>
          </a:xfrm>
        </p:spPr>
        <p:txBody>
          <a:bodyPr vert="horz" lIns="91440" tIns="45720" rIns="91440" bIns="45720" rtlCol="0" anchor="b">
            <a:normAutofit/>
          </a:bodyPr>
          <a:lstStyle/>
          <a:p>
            <a:r>
              <a:rPr lang="en-US" sz="4800" dirty="0"/>
              <a:t>Conclusion</a:t>
            </a:r>
          </a:p>
        </p:txBody>
      </p:sp>
      <p:sp>
        <p:nvSpPr>
          <p:cNvPr id="4" name="Footer Placeholder 3">
            <a:extLst>
              <a:ext uri="{FF2B5EF4-FFF2-40B4-BE49-F238E27FC236}">
                <a16:creationId xmlns:a16="http://schemas.microsoft.com/office/drawing/2014/main" id="{DF98FC2F-5C62-4389-B8F9-BBBF392F2242}"/>
              </a:ext>
            </a:extLst>
          </p:cNvPr>
          <p:cNvSpPr>
            <a:spLocks noGrp="1"/>
          </p:cNvSpPr>
          <p:nvPr>
            <p:ph type="ftr" sz="quarter" idx="11"/>
          </p:nvPr>
        </p:nvSpPr>
        <p:spPr>
          <a:xfrm>
            <a:off x="0" y="6490845"/>
            <a:ext cx="5004649" cy="365125"/>
          </a:xfrm>
        </p:spPr>
        <p:txBody>
          <a:bodyPr vert="horz" lIns="91440" tIns="45720" rIns="91440" bIns="45720" rtlCol="0" anchor="ctr">
            <a:normAutofit/>
          </a:bodyPr>
          <a:lstStyle/>
          <a:p>
            <a:pPr>
              <a:spcAft>
                <a:spcPts val="600"/>
              </a:spcAft>
              <a:defRPr/>
            </a:pPr>
            <a:r>
              <a:rPr lang="en-US" kern="1200" dirty="0">
                <a:solidFill>
                  <a:schemeClr val="tx1">
                    <a:tint val="75000"/>
                  </a:schemeClr>
                </a:solidFill>
                <a:latin typeface="+mn-lt"/>
                <a:ea typeface="+mn-ea"/>
                <a:cs typeface="+mn-cs"/>
              </a:rPr>
              <a:t>The Passover Lamb</a:t>
            </a:r>
          </a:p>
        </p:txBody>
      </p:sp>
      <p:sp>
        <p:nvSpPr>
          <p:cNvPr id="8" name="TextBox 7">
            <a:extLst>
              <a:ext uri="{FF2B5EF4-FFF2-40B4-BE49-F238E27FC236}">
                <a16:creationId xmlns:a16="http://schemas.microsoft.com/office/drawing/2014/main" id="{F1501C99-6838-48AC-B187-754E2396FF60}"/>
              </a:ext>
            </a:extLst>
          </p:cNvPr>
          <p:cNvSpPr txBox="1"/>
          <p:nvPr/>
        </p:nvSpPr>
        <p:spPr>
          <a:xfrm>
            <a:off x="-20" y="2274838"/>
            <a:ext cx="9144000" cy="2308324"/>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3600" b="1" dirty="0"/>
              <a:t>The Lamb of God has been sacrificed for sins for all time, won’t you obey the gospel now and be covered in His soul-saving blood?</a:t>
            </a:r>
          </a:p>
        </p:txBody>
      </p:sp>
    </p:spTree>
    <p:extLst>
      <p:ext uri="{BB962C8B-B14F-4D97-AF65-F5344CB8AC3E}">
        <p14:creationId xmlns:p14="http://schemas.microsoft.com/office/powerpoint/2010/main" val="42925502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F497D"/>
      </a:dk2>
      <a:lt2>
        <a:srgbClr val="EEECE1"/>
      </a:lt2>
      <a:accent1>
        <a:srgbClr val="FBD5B5"/>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olormaster">
  <a:themeElements>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Favorite Font Them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Favorite Font Theme">
      <a:majorFont>
        <a:latin typeface="Arial"/>
        <a:ea typeface=""/>
        <a:cs typeface=""/>
      </a:majorFont>
      <a:minorFont>
        <a:latin typeface="Tahoma"/>
        <a:ea typeface=""/>
        <a:cs typeface=""/>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4.xml><?xml version="1.0" encoding="utf-8"?>
<a:theme xmlns:a="http://schemas.openxmlformats.org/drawingml/2006/main" name="5_colormaster">
  <a:themeElements>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Custom 1">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1158</TotalTime>
  <Words>2746</Words>
  <Application>Microsoft Office PowerPoint</Application>
  <PresentationFormat>On-screen Show (4:3)</PresentationFormat>
  <Paragraphs>369</Paragraphs>
  <Slides>16</Slides>
  <Notes>16</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16</vt:i4>
      </vt:variant>
    </vt:vector>
  </HeadingPairs>
  <TitlesOfParts>
    <vt:vector size="28" baseType="lpstr">
      <vt:lpstr>Ameretto</vt:lpstr>
      <vt:lpstr>Arial</vt:lpstr>
      <vt:lpstr>Calibri</vt:lpstr>
      <vt:lpstr>Calisto MT</vt:lpstr>
      <vt:lpstr>Tahoma</vt:lpstr>
      <vt:lpstr>Times New Roman</vt:lpstr>
      <vt:lpstr>Wingdings</vt:lpstr>
      <vt:lpstr>Office Theme</vt:lpstr>
      <vt:lpstr>4_colormaster</vt:lpstr>
      <vt:lpstr>Vapor Trail</vt:lpstr>
      <vt:lpstr>5_colormaster</vt:lpstr>
      <vt:lpstr>1_Damask</vt:lpstr>
      <vt:lpstr>The Passover Lamb </vt:lpstr>
      <vt:lpstr>Intro</vt:lpstr>
      <vt:lpstr>PowerPoint Presentation</vt:lpstr>
      <vt:lpstr>PowerPoint Presentation</vt:lpstr>
      <vt:lpstr>PowerPoint Presentation</vt:lpstr>
      <vt:lpstr>PowerPoint Presentation</vt:lpstr>
      <vt:lpstr>PowerPoint Presentation</vt:lpstr>
      <vt:lpstr>PowerPoint Presentation</vt:lpstr>
      <vt:lpstr>Conclusion</vt:lpstr>
      <vt:lpstr>“What Must I Do To Be Saved?”</vt:lpstr>
      <vt:lpstr>Editable Table  Comparing The Passover Lamb with Jesus, Our Passover Lamb</vt:lpstr>
      <vt:lpstr>PowerPoint Presentation</vt:lpstr>
      <vt:lpstr>PowerPoint Presentation</vt:lpstr>
      <vt:lpstr>Picture of Table  Comparing The Passover Lamb with Jesus, Our Passover Lamb</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Passover Lamb</dc:title>
  <dc:subject>04/04/2021</dc:subject>
  <dc:creator>DarkWolf</dc:creator>
  <cp:lastModifiedBy>Nathan Morrison</cp:lastModifiedBy>
  <cp:revision>1</cp:revision>
  <cp:lastPrinted>2021-04-02T23:35:49Z</cp:lastPrinted>
  <dcterms:created xsi:type="dcterms:W3CDTF">2016-06-16T19:35:58Z</dcterms:created>
  <dcterms:modified xsi:type="dcterms:W3CDTF">2021-04-02T23:52:35Z</dcterms:modified>
</cp:coreProperties>
</file>