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 id="2147483707" r:id="rId2"/>
    <p:sldMasterId id="2147483719" r:id="rId3"/>
    <p:sldMasterId id="2147483731" r:id="rId4"/>
    <p:sldMasterId id="2147483743" r:id="rId5"/>
    <p:sldMasterId id="2147483755" r:id="rId6"/>
    <p:sldMasterId id="2147483767" r:id="rId7"/>
    <p:sldMasterId id="2147483779" r:id="rId8"/>
    <p:sldMasterId id="2147483791" r:id="rId9"/>
    <p:sldMasterId id="2147483803" r:id="rId10"/>
    <p:sldMasterId id="2147483827" r:id="rId11"/>
  </p:sldMasterIdLst>
  <p:notesMasterIdLst>
    <p:notesMasterId r:id="rId24"/>
  </p:notesMasterIdLst>
  <p:handoutMasterIdLst>
    <p:handoutMasterId r:id="rId25"/>
  </p:handoutMasterIdLst>
  <p:sldIdLst>
    <p:sldId id="256" r:id="rId12"/>
    <p:sldId id="293" r:id="rId13"/>
    <p:sldId id="402" r:id="rId14"/>
    <p:sldId id="428" r:id="rId15"/>
    <p:sldId id="430" r:id="rId16"/>
    <p:sldId id="436" r:id="rId17"/>
    <p:sldId id="437" r:id="rId18"/>
    <p:sldId id="438" r:id="rId19"/>
    <p:sldId id="439" r:id="rId20"/>
    <p:sldId id="440" r:id="rId21"/>
    <p:sldId id="651" r:id="rId22"/>
    <p:sldId id="649" r:id="rId23"/>
  </p:sldIdLst>
  <p:sldSz cx="9144000" cy="6858000" type="screen4x3"/>
  <p:notesSz cx="6858000" cy="9144000"/>
  <p:defaultTextStyle>
    <a:defPPr>
      <a:defRPr lang="en-US"/>
    </a:defPPr>
    <a:lvl1pPr algn="l"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66FFFF"/>
    <a:srgbClr val="FFFFCC"/>
    <a:srgbClr val="FFCC66"/>
    <a:srgbClr val="FF0066"/>
    <a:srgbClr val="FFFFFF"/>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71" d="100"/>
          <a:sy n="71" d="100"/>
        </p:scale>
        <p:origin x="113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408"/>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itchFamily="18" charset="0"/>
              </a:defRPr>
            </a:lvl1pPr>
          </a:lstStyle>
          <a:p>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itchFamily="18" charset="0"/>
              </a:defRPr>
            </a:lvl1pPr>
          </a:lstStyle>
          <a:p>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94AD2804-27DA-40EC-8C6A-BB775C91B653}" type="slidenum">
              <a:rPr lang="en-US"/>
              <a:pPr/>
              <a:t>‹#›</a:t>
            </a:fld>
            <a:endParaRPr lang="en-US"/>
          </a:p>
        </p:txBody>
      </p:sp>
    </p:spTree>
    <p:extLst>
      <p:ext uri="{BB962C8B-B14F-4D97-AF65-F5344CB8AC3E}">
        <p14:creationId xmlns:p14="http://schemas.microsoft.com/office/powerpoint/2010/main" val="3200186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46FF9AE4-86CE-4546-8796-13C2861B17F2}" type="slidenum">
              <a:rPr lang="en-US"/>
              <a:pPr/>
              <a:t>‹#›</a:t>
            </a:fld>
            <a:endParaRPr lang="en-US"/>
          </a:p>
        </p:txBody>
      </p:sp>
    </p:spTree>
    <p:extLst>
      <p:ext uri="{BB962C8B-B14F-4D97-AF65-F5344CB8AC3E}">
        <p14:creationId xmlns:p14="http://schemas.microsoft.com/office/powerpoint/2010/main" val="30137278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dirty="0"/>
              <a:t>By Nathan L Morrison</a:t>
            </a:r>
          </a:p>
          <a:p>
            <a:r>
              <a:rPr lang="en-US" dirty="0"/>
              <a:t>All Scripture given is from NASB unless otherwise stated</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Call: 804-277-1983, or Visit: www.courthousechurchofchrist.com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Images of Song Leaders: Brothers from the Courthouse church of Christ, Chesterfield, VA</a:t>
            </a:r>
          </a:p>
          <a:p>
            <a:endParaRPr lang="en-US" dirty="0"/>
          </a:p>
          <a:p>
            <a:r>
              <a:rPr lang="en-US" dirty="0"/>
              <a:t>Based on an article by Andrew Roberts,</a:t>
            </a:r>
            <a:r>
              <a:rPr lang="en-US" baseline="0" dirty="0"/>
              <a:t> Truth Magazine, April 2015</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Rich J.</a:t>
            </a:r>
          </a:p>
        </p:txBody>
      </p:sp>
      <p:sp>
        <p:nvSpPr>
          <p:cNvPr id="4" name="Slide Number Placeholder 3"/>
          <p:cNvSpPr>
            <a:spLocks noGrp="1"/>
          </p:cNvSpPr>
          <p:nvPr>
            <p:ph type="sldNum" sz="quarter" idx="5"/>
          </p:nvPr>
        </p:nvSpPr>
        <p:spPr/>
        <p:txBody>
          <a:bodyPr/>
          <a:lstStyle/>
          <a:p>
            <a:fld id="{46FF9AE4-86CE-4546-8796-13C2861B17F2}" type="slidenum">
              <a:rPr lang="en-US" smtClean="0"/>
              <a:pPr/>
              <a:t>2</a:t>
            </a:fld>
            <a:endParaRPr lang="en-US"/>
          </a:p>
        </p:txBody>
      </p:sp>
    </p:spTree>
    <p:extLst>
      <p:ext uri="{BB962C8B-B14F-4D97-AF65-F5344CB8AC3E}">
        <p14:creationId xmlns:p14="http://schemas.microsoft.com/office/powerpoint/2010/main" val="178471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Grant C.</a:t>
            </a:r>
          </a:p>
        </p:txBody>
      </p:sp>
      <p:sp>
        <p:nvSpPr>
          <p:cNvPr id="4" name="Slide Number Placeholder 3"/>
          <p:cNvSpPr>
            <a:spLocks noGrp="1"/>
          </p:cNvSpPr>
          <p:nvPr>
            <p:ph type="sldNum" sz="quarter" idx="5"/>
          </p:nvPr>
        </p:nvSpPr>
        <p:spPr/>
        <p:txBody>
          <a:bodyPr/>
          <a:lstStyle/>
          <a:p>
            <a:fld id="{46FF9AE4-86CE-4546-8796-13C2861B17F2}" type="slidenum">
              <a:rPr lang="en-US" smtClean="0"/>
              <a:pPr/>
              <a:t>4</a:t>
            </a:fld>
            <a:endParaRPr lang="en-US"/>
          </a:p>
        </p:txBody>
      </p:sp>
    </p:spTree>
    <p:extLst>
      <p:ext uri="{BB962C8B-B14F-4D97-AF65-F5344CB8AC3E}">
        <p14:creationId xmlns:p14="http://schemas.microsoft.com/office/powerpoint/2010/main" val="362898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Leon R.</a:t>
            </a:r>
          </a:p>
        </p:txBody>
      </p:sp>
      <p:sp>
        <p:nvSpPr>
          <p:cNvPr id="4" name="Slide Number Placeholder 3"/>
          <p:cNvSpPr>
            <a:spLocks noGrp="1"/>
          </p:cNvSpPr>
          <p:nvPr>
            <p:ph type="sldNum" sz="quarter" idx="5"/>
          </p:nvPr>
        </p:nvSpPr>
        <p:spPr/>
        <p:txBody>
          <a:bodyPr/>
          <a:lstStyle/>
          <a:p>
            <a:fld id="{46FF9AE4-86CE-4546-8796-13C2861B17F2}" type="slidenum">
              <a:rPr lang="en-US" smtClean="0"/>
              <a:pPr/>
              <a:t>5</a:t>
            </a:fld>
            <a:endParaRPr lang="en-US"/>
          </a:p>
        </p:txBody>
      </p:sp>
    </p:spTree>
    <p:extLst>
      <p:ext uri="{BB962C8B-B14F-4D97-AF65-F5344CB8AC3E}">
        <p14:creationId xmlns:p14="http://schemas.microsoft.com/office/powerpoint/2010/main" val="217455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Times New Roman" pitchFamily="18" charset="0"/>
                <a:ea typeface="+mn-ea"/>
                <a:cs typeface="+mn-cs"/>
              </a:rPr>
              <a:t>In an article by Andrew Roberts, he relates an oft too-familiar scenario: </a:t>
            </a:r>
            <a:endParaRPr lang="en-US" sz="1400" kern="1200" dirty="0">
              <a:solidFill>
                <a:schemeClr val="tx1"/>
              </a:solidFill>
              <a:effectLst/>
              <a:latin typeface="Times New Roman" pitchFamily="18" charset="0"/>
              <a:ea typeface="+mn-ea"/>
              <a:cs typeface="+mn-cs"/>
            </a:endParaRPr>
          </a:p>
          <a:p>
            <a:pPr lvl="2"/>
            <a:r>
              <a:rPr lang="en-US" sz="1200" kern="1200" dirty="0">
                <a:solidFill>
                  <a:schemeClr val="tx1"/>
                </a:solidFill>
                <a:effectLst/>
                <a:latin typeface="Times New Roman" pitchFamily="18" charset="0"/>
                <a:ea typeface="+mn-ea"/>
                <a:cs typeface="+mn-cs"/>
              </a:rPr>
              <a:t>He writes, “It’s Sunday. It’s 10 AM. Do you know where </a:t>
            </a:r>
            <a:r>
              <a:rPr lang="en-US" sz="1200" i="1" kern="1200" dirty="0">
                <a:solidFill>
                  <a:schemeClr val="tx1"/>
                </a:solidFill>
                <a:effectLst/>
                <a:latin typeface="Times New Roman" pitchFamily="18" charset="0"/>
                <a:ea typeface="+mn-ea"/>
                <a:cs typeface="+mn-cs"/>
              </a:rPr>
              <a:t>your</a:t>
            </a:r>
            <a:r>
              <a:rPr lang="en-US" sz="1200" kern="1200" dirty="0">
                <a:solidFill>
                  <a:schemeClr val="tx1"/>
                </a:solidFill>
                <a:effectLst/>
                <a:latin typeface="Times New Roman" pitchFamily="18" charset="0"/>
                <a:ea typeface="+mn-ea"/>
                <a:cs typeface="+mn-cs"/>
              </a:rPr>
              <a:t> song leader is?”</a:t>
            </a:r>
            <a:endParaRPr lang="en-US" sz="1400" kern="1200" dirty="0">
              <a:solidFill>
                <a:schemeClr val="tx1"/>
              </a:solidFill>
              <a:effectLst/>
              <a:latin typeface="Times New Roman" pitchFamily="18" charset="0"/>
              <a:ea typeface="+mn-ea"/>
              <a:cs typeface="+mn-cs"/>
            </a:endParaRPr>
          </a:p>
          <a:p>
            <a:pPr lvl="2"/>
            <a:r>
              <a:rPr lang="en-US" sz="1200" kern="1200" dirty="0">
                <a:solidFill>
                  <a:schemeClr val="tx1"/>
                </a:solidFill>
                <a:effectLst/>
                <a:latin typeface="Times New Roman" pitchFamily="18" charset="0"/>
                <a:ea typeface="+mn-ea"/>
                <a:cs typeface="+mn-cs"/>
              </a:rPr>
              <a:t>He goes on to say, “People are already seated and begin looking around. They wonder, ‘Why haven’t we started yet?’ One can faintly hear the words echoing around the auditorium: ‘Well, I guess I can lead…if no one else will.’”</a:t>
            </a:r>
            <a:endParaRPr lang="en-US" sz="14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He also relates an encounter at a congregation the first Sunday he was preaching there for a gospel meeting. To sum up: The Announcer was done making the announcements then called on the song leader to come forward. Someone shouted out that the song leader wasn’t there. The Announcer called on 3 different men to lead songs, and they all declined so he picked up a song book and was picking songs when one of the men who had refused said, “I mean, if nobody else will, then I’ll lead.” To which the Announcer said, “Oh no! I’ll do this!” </a:t>
            </a:r>
            <a:endParaRPr lang="en-US" dirty="0"/>
          </a:p>
        </p:txBody>
      </p:sp>
      <p:sp>
        <p:nvSpPr>
          <p:cNvPr id="4" name="Slide Number Placeholder 3"/>
          <p:cNvSpPr>
            <a:spLocks noGrp="1"/>
          </p:cNvSpPr>
          <p:nvPr>
            <p:ph type="sldNum" sz="quarter" idx="10"/>
          </p:nvPr>
        </p:nvSpPr>
        <p:spPr/>
        <p:txBody>
          <a:bodyPr/>
          <a:lstStyle/>
          <a:p>
            <a:fld id="{46FF9AE4-86CE-4546-8796-13C2861B17F2}" type="slidenum">
              <a:rPr lang="en-US" smtClean="0"/>
              <a:pPr/>
              <a:t>6</a:t>
            </a:fld>
            <a:endParaRPr lang="en-US"/>
          </a:p>
        </p:txBody>
      </p:sp>
    </p:spTree>
    <p:extLst>
      <p:ext uri="{BB962C8B-B14F-4D97-AF65-F5344CB8AC3E}">
        <p14:creationId xmlns:p14="http://schemas.microsoft.com/office/powerpoint/2010/main" val="389661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Image: Richard F.</a:t>
            </a:r>
          </a:p>
        </p:txBody>
      </p:sp>
      <p:sp>
        <p:nvSpPr>
          <p:cNvPr id="4" name="Slide Number Placeholder 3"/>
          <p:cNvSpPr>
            <a:spLocks noGrp="1"/>
          </p:cNvSpPr>
          <p:nvPr>
            <p:ph type="sldNum" sz="quarter" idx="10"/>
          </p:nvPr>
        </p:nvSpPr>
        <p:spPr/>
        <p:txBody>
          <a:bodyPr/>
          <a:lstStyle/>
          <a:p>
            <a:fld id="{46FF9AE4-86CE-4546-8796-13C2861B17F2}" type="slidenum">
              <a:rPr lang="en-US" smtClean="0"/>
              <a:pPr/>
              <a:t>7</a:t>
            </a:fld>
            <a:endParaRPr lang="en-US"/>
          </a:p>
        </p:txBody>
      </p:sp>
    </p:spTree>
    <p:extLst>
      <p:ext uri="{BB962C8B-B14F-4D97-AF65-F5344CB8AC3E}">
        <p14:creationId xmlns:p14="http://schemas.microsoft.com/office/powerpoint/2010/main" val="389661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Image: Chuck B.</a:t>
            </a:r>
          </a:p>
        </p:txBody>
      </p:sp>
      <p:sp>
        <p:nvSpPr>
          <p:cNvPr id="4" name="Slide Number Placeholder 3"/>
          <p:cNvSpPr>
            <a:spLocks noGrp="1"/>
          </p:cNvSpPr>
          <p:nvPr>
            <p:ph type="sldNum" sz="quarter" idx="10"/>
          </p:nvPr>
        </p:nvSpPr>
        <p:spPr/>
        <p:txBody>
          <a:bodyPr/>
          <a:lstStyle/>
          <a:p>
            <a:fld id="{46FF9AE4-86CE-4546-8796-13C2861B17F2}" type="slidenum">
              <a:rPr lang="en-US" smtClean="0"/>
              <a:pPr/>
              <a:t>8</a:t>
            </a:fld>
            <a:endParaRPr lang="en-US"/>
          </a:p>
        </p:txBody>
      </p:sp>
    </p:spTree>
    <p:extLst>
      <p:ext uri="{BB962C8B-B14F-4D97-AF65-F5344CB8AC3E}">
        <p14:creationId xmlns:p14="http://schemas.microsoft.com/office/powerpoint/2010/main" val="389661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Image: Dick S.</a:t>
            </a:r>
          </a:p>
        </p:txBody>
      </p:sp>
      <p:sp>
        <p:nvSpPr>
          <p:cNvPr id="4" name="Slide Number Placeholder 3"/>
          <p:cNvSpPr>
            <a:spLocks noGrp="1"/>
          </p:cNvSpPr>
          <p:nvPr>
            <p:ph type="sldNum" sz="quarter" idx="10"/>
          </p:nvPr>
        </p:nvSpPr>
        <p:spPr/>
        <p:txBody>
          <a:bodyPr/>
          <a:lstStyle/>
          <a:p>
            <a:fld id="{46FF9AE4-86CE-4546-8796-13C2861B17F2}" type="slidenum">
              <a:rPr lang="en-US" smtClean="0"/>
              <a:pPr/>
              <a:t>9</a:t>
            </a:fld>
            <a:endParaRPr lang="en-US"/>
          </a:p>
        </p:txBody>
      </p:sp>
    </p:spTree>
    <p:extLst>
      <p:ext uri="{BB962C8B-B14F-4D97-AF65-F5344CB8AC3E}">
        <p14:creationId xmlns:p14="http://schemas.microsoft.com/office/powerpoint/2010/main" val="389661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75BAC3DF-3B73-4CFC-9F74-C91EDC8ECD80}" type="slidenum">
              <a:rPr lang="en-US" smtClean="0"/>
              <a:pPr/>
              <a:t>‹#›</a:t>
            </a:fld>
            <a:endParaRPr lang="en-US"/>
          </a:p>
        </p:txBody>
      </p:sp>
    </p:spTree>
    <p:extLst>
      <p:ext uri="{BB962C8B-B14F-4D97-AF65-F5344CB8AC3E}">
        <p14:creationId xmlns:p14="http://schemas.microsoft.com/office/powerpoint/2010/main" val="207892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3DFDA623-CEB8-4299-9AB0-B7BB93E1815A}" type="slidenum">
              <a:rPr lang="en-US" smtClean="0"/>
              <a:pPr/>
              <a:t>‹#›</a:t>
            </a:fld>
            <a:endParaRPr lang="en-US"/>
          </a:p>
        </p:txBody>
      </p:sp>
    </p:spTree>
    <p:extLst>
      <p:ext uri="{BB962C8B-B14F-4D97-AF65-F5344CB8AC3E}">
        <p14:creationId xmlns:p14="http://schemas.microsoft.com/office/powerpoint/2010/main" val="20701018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75BAC3DF-3B73-4CFC-9F74-C91EDC8ECD80}" type="slidenum">
              <a:rPr lang="en-US" smtClean="0"/>
              <a:pPr/>
              <a:t>‹#›</a:t>
            </a:fld>
            <a:endParaRPr lang="en-US"/>
          </a:p>
        </p:txBody>
      </p:sp>
    </p:spTree>
    <p:extLst>
      <p:ext uri="{BB962C8B-B14F-4D97-AF65-F5344CB8AC3E}">
        <p14:creationId xmlns:p14="http://schemas.microsoft.com/office/powerpoint/2010/main" val="2829264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AA899DFF-DDF4-4B93-8A54-92C34861FACF}" type="slidenum">
              <a:rPr lang="en-US" smtClean="0"/>
              <a:pPr/>
              <a:t>‹#›</a:t>
            </a:fld>
            <a:endParaRPr lang="en-US"/>
          </a:p>
        </p:txBody>
      </p:sp>
    </p:spTree>
    <p:extLst>
      <p:ext uri="{BB962C8B-B14F-4D97-AF65-F5344CB8AC3E}">
        <p14:creationId xmlns:p14="http://schemas.microsoft.com/office/powerpoint/2010/main" val="12994070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575E090D-46E8-4CBF-920F-CC917DEBEF91}" type="slidenum">
              <a:rPr lang="en-US" smtClean="0"/>
              <a:pPr/>
              <a:t>‹#›</a:t>
            </a:fld>
            <a:endParaRPr lang="en-US"/>
          </a:p>
        </p:txBody>
      </p:sp>
    </p:spTree>
    <p:extLst>
      <p:ext uri="{BB962C8B-B14F-4D97-AF65-F5344CB8AC3E}">
        <p14:creationId xmlns:p14="http://schemas.microsoft.com/office/powerpoint/2010/main" val="10359579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Sermons In Song</a:t>
            </a:r>
          </a:p>
        </p:txBody>
      </p:sp>
      <p:sp>
        <p:nvSpPr>
          <p:cNvPr id="7" name="Slide Number Placeholder 6"/>
          <p:cNvSpPr>
            <a:spLocks noGrp="1"/>
          </p:cNvSpPr>
          <p:nvPr>
            <p:ph type="sldNum" sz="quarter" idx="12"/>
          </p:nvPr>
        </p:nvSpPr>
        <p:spPr/>
        <p:txBody>
          <a:bodyPr/>
          <a:lstStyle>
            <a:lvl1pPr>
              <a:defRPr/>
            </a:lvl1pPr>
          </a:lstStyle>
          <a:p>
            <a:fld id="{86B1AA65-FAD0-4604-86F1-908D4761E50F}" type="slidenum">
              <a:rPr lang="en-US" smtClean="0"/>
              <a:pPr/>
              <a:t>‹#›</a:t>
            </a:fld>
            <a:endParaRPr lang="en-US"/>
          </a:p>
        </p:txBody>
      </p:sp>
    </p:spTree>
    <p:extLst>
      <p:ext uri="{BB962C8B-B14F-4D97-AF65-F5344CB8AC3E}">
        <p14:creationId xmlns:p14="http://schemas.microsoft.com/office/powerpoint/2010/main" val="23883658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Sermons In Song</a:t>
            </a:r>
          </a:p>
        </p:txBody>
      </p:sp>
      <p:sp>
        <p:nvSpPr>
          <p:cNvPr id="9" name="Slide Number Placeholder 8"/>
          <p:cNvSpPr>
            <a:spLocks noGrp="1"/>
          </p:cNvSpPr>
          <p:nvPr>
            <p:ph type="sldNum" sz="quarter" idx="12"/>
          </p:nvPr>
        </p:nvSpPr>
        <p:spPr/>
        <p:txBody>
          <a:bodyPr/>
          <a:lstStyle>
            <a:lvl1pPr>
              <a:defRPr/>
            </a:lvl1pPr>
          </a:lstStyle>
          <a:p>
            <a:fld id="{2D346E23-9C66-45D2-A384-5B56EC2EEE30}" type="slidenum">
              <a:rPr lang="en-US" smtClean="0"/>
              <a:pPr/>
              <a:t>‹#›</a:t>
            </a:fld>
            <a:endParaRPr lang="en-US"/>
          </a:p>
        </p:txBody>
      </p:sp>
    </p:spTree>
    <p:extLst>
      <p:ext uri="{BB962C8B-B14F-4D97-AF65-F5344CB8AC3E}">
        <p14:creationId xmlns:p14="http://schemas.microsoft.com/office/powerpoint/2010/main" val="33071145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Sermons In Song</a:t>
            </a:r>
          </a:p>
        </p:txBody>
      </p:sp>
      <p:sp>
        <p:nvSpPr>
          <p:cNvPr id="5" name="Slide Number Placeholder 4"/>
          <p:cNvSpPr>
            <a:spLocks noGrp="1"/>
          </p:cNvSpPr>
          <p:nvPr>
            <p:ph type="sldNum" sz="quarter" idx="12"/>
          </p:nvPr>
        </p:nvSpPr>
        <p:spPr/>
        <p:txBody>
          <a:bodyPr/>
          <a:lstStyle>
            <a:lvl1pPr>
              <a:defRPr/>
            </a:lvl1pPr>
          </a:lstStyle>
          <a:p>
            <a:fld id="{049AD173-FF74-4D15-BFF7-C6D7B619DE22}" type="slidenum">
              <a:rPr lang="en-US" smtClean="0"/>
              <a:pPr/>
              <a:t>‹#›</a:t>
            </a:fld>
            <a:endParaRPr lang="en-US"/>
          </a:p>
        </p:txBody>
      </p:sp>
    </p:spTree>
    <p:extLst>
      <p:ext uri="{BB962C8B-B14F-4D97-AF65-F5344CB8AC3E}">
        <p14:creationId xmlns:p14="http://schemas.microsoft.com/office/powerpoint/2010/main" val="6172011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Sermons In Song</a:t>
            </a:r>
          </a:p>
        </p:txBody>
      </p:sp>
      <p:sp>
        <p:nvSpPr>
          <p:cNvPr id="4" name="Slide Number Placeholder 3"/>
          <p:cNvSpPr>
            <a:spLocks noGrp="1"/>
          </p:cNvSpPr>
          <p:nvPr>
            <p:ph type="sldNum" sz="quarter" idx="12"/>
          </p:nvPr>
        </p:nvSpPr>
        <p:spPr/>
        <p:txBody>
          <a:bodyPr/>
          <a:lstStyle>
            <a:lvl1pPr>
              <a:defRPr/>
            </a:lvl1pPr>
          </a:lstStyle>
          <a:p>
            <a:fld id="{7FCAEFC9-2071-409F-A39F-C01647970E08}" type="slidenum">
              <a:rPr lang="en-US" smtClean="0"/>
              <a:pPr/>
              <a:t>‹#›</a:t>
            </a:fld>
            <a:endParaRPr lang="en-US"/>
          </a:p>
        </p:txBody>
      </p:sp>
    </p:spTree>
    <p:extLst>
      <p:ext uri="{BB962C8B-B14F-4D97-AF65-F5344CB8AC3E}">
        <p14:creationId xmlns:p14="http://schemas.microsoft.com/office/powerpoint/2010/main" val="27483341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Sermons In Song</a:t>
            </a:r>
          </a:p>
        </p:txBody>
      </p:sp>
      <p:sp>
        <p:nvSpPr>
          <p:cNvPr id="7" name="Slide Number Placeholder 6"/>
          <p:cNvSpPr>
            <a:spLocks noGrp="1"/>
          </p:cNvSpPr>
          <p:nvPr>
            <p:ph type="sldNum" sz="quarter" idx="12"/>
          </p:nvPr>
        </p:nvSpPr>
        <p:spPr/>
        <p:txBody>
          <a:bodyPr/>
          <a:lstStyle>
            <a:lvl1pPr>
              <a:defRPr/>
            </a:lvl1pPr>
          </a:lstStyle>
          <a:p>
            <a:fld id="{D7487210-9F62-4C36-85CE-92410ADCF1B0}" type="slidenum">
              <a:rPr lang="en-US" smtClean="0"/>
              <a:pPr/>
              <a:t>‹#›</a:t>
            </a:fld>
            <a:endParaRPr lang="en-US"/>
          </a:p>
        </p:txBody>
      </p:sp>
    </p:spTree>
    <p:extLst>
      <p:ext uri="{BB962C8B-B14F-4D97-AF65-F5344CB8AC3E}">
        <p14:creationId xmlns:p14="http://schemas.microsoft.com/office/powerpoint/2010/main" val="15262567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Sermons In Song</a:t>
            </a:r>
          </a:p>
        </p:txBody>
      </p:sp>
      <p:sp>
        <p:nvSpPr>
          <p:cNvPr id="7" name="Slide Number Placeholder 6"/>
          <p:cNvSpPr>
            <a:spLocks noGrp="1"/>
          </p:cNvSpPr>
          <p:nvPr>
            <p:ph type="sldNum" sz="quarter" idx="12"/>
          </p:nvPr>
        </p:nvSpPr>
        <p:spPr/>
        <p:txBody>
          <a:bodyPr/>
          <a:lstStyle>
            <a:lvl1pPr>
              <a:defRPr/>
            </a:lvl1pPr>
          </a:lstStyle>
          <a:p>
            <a:fld id="{0CCC58FE-6999-4A9C-AD66-04B1413031BB}" type="slidenum">
              <a:rPr lang="en-US" smtClean="0"/>
              <a:pPr/>
              <a:t>‹#›</a:t>
            </a:fld>
            <a:endParaRPr lang="en-US"/>
          </a:p>
        </p:txBody>
      </p:sp>
    </p:spTree>
    <p:extLst>
      <p:ext uri="{BB962C8B-B14F-4D97-AF65-F5344CB8AC3E}">
        <p14:creationId xmlns:p14="http://schemas.microsoft.com/office/powerpoint/2010/main" val="23655162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3DFDA623-CEB8-4299-9AB0-B7BB93E1815A}" type="slidenum">
              <a:rPr lang="en-US" smtClean="0"/>
              <a:pPr/>
              <a:t>‹#›</a:t>
            </a:fld>
            <a:endParaRPr lang="en-US"/>
          </a:p>
        </p:txBody>
      </p:sp>
    </p:spTree>
    <p:extLst>
      <p:ext uri="{BB962C8B-B14F-4D97-AF65-F5344CB8AC3E}">
        <p14:creationId xmlns:p14="http://schemas.microsoft.com/office/powerpoint/2010/main" val="260153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443C849F-B681-49CE-85D3-5D22CEC391EE}" type="slidenum">
              <a:rPr lang="en-US" smtClean="0"/>
              <a:pPr/>
              <a:t>‹#›</a:t>
            </a:fld>
            <a:endParaRPr lang="en-US"/>
          </a:p>
        </p:txBody>
      </p:sp>
    </p:spTree>
    <p:extLst>
      <p:ext uri="{BB962C8B-B14F-4D97-AF65-F5344CB8AC3E}">
        <p14:creationId xmlns:p14="http://schemas.microsoft.com/office/powerpoint/2010/main" val="23908707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443C849F-B681-49CE-85D3-5D22CEC391EE}" type="slidenum">
              <a:rPr lang="en-US" smtClean="0"/>
              <a:pPr/>
              <a:t>‹#›</a:t>
            </a:fld>
            <a:endParaRPr lang="en-US"/>
          </a:p>
        </p:txBody>
      </p:sp>
    </p:spTree>
    <p:extLst>
      <p:ext uri="{BB962C8B-B14F-4D97-AF65-F5344CB8AC3E}">
        <p14:creationId xmlns:p14="http://schemas.microsoft.com/office/powerpoint/2010/main" val="36078097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8396339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6813895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3167355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6404833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054884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443871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090348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477294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91532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B52B1995-D558-4882-A4BA-4A31F84ED9B0}" type="slidenum">
              <a:rPr lang="en-US" altLang="en-US"/>
              <a:pPr/>
              <a:t>‹#›</a:t>
            </a:fld>
            <a:endParaRPr lang="en-US" altLang="en-US"/>
          </a:p>
        </p:txBody>
      </p:sp>
    </p:spTree>
    <p:extLst>
      <p:ext uri="{BB962C8B-B14F-4D97-AF65-F5344CB8AC3E}">
        <p14:creationId xmlns:p14="http://schemas.microsoft.com/office/powerpoint/2010/main" val="23408780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33783109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268803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02A6FD89-6C15-40B0-ABED-2D00415166CB}" type="slidenum">
              <a:rPr lang="en-US" altLang="en-US"/>
              <a:pPr/>
              <a:t>‹#›</a:t>
            </a:fld>
            <a:endParaRPr lang="en-US" altLang="en-US"/>
          </a:p>
        </p:txBody>
      </p:sp>
    </p:spTree>
    <p:extLst>
      <p:ext uri="{BB962C8B-B14F-4D97-AF65-F5344CB8AC3E}">
        <p14:creationId xmlns:p14="http://schemas.microsoft.com/office/powerpoint/2010/main" val="329817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D5887DFF-6B70-4592-9F36-5B453272D6BC}" type="slidenum">
              <a:rPr lang="en-US" altLang="en-US"/>
              <a:pPr/>
              <a:t>‹#›</a:t>
            </a:fld>
            <a:endParaRPr lang="en-US" altLang="en-US"/>
          </a:p>
        </p:txBody>
      </p:sp>
    </p:spTree>
    <p:extLst>
      <p:ext uri="{BB962C8B-B14F-4D97-AF65-F5344CB8AC3E}">
        <p14:creationId xmlns:p14="http://schemas.microsoft.com/office/powerpoint/2010/main" val="243317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52FBA16A-FE91-4034-B3DC-7924D88F365A}" type="slidenum">
              <a:rPr lang="en-US" altLang="en-US"/>
              <a:pPr/>
              <a:t>‹#›</a:t>
            </a:fld>
            <a:endParaRPr lang="en-US" altLang="en-US"/>
          </a:p>
        </p:txBody>
      </p:sp>
    </p:spTree>
    <p:extLst>
      <p:ext uri="{BB962C8B-B14F-4D97-AF65-F5344CB8AC3E}">
        <p14:creationId xmlns:p14="http://schemas.microsoft.com/office/powerpoint/2010/main" val="41830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Sermons In Song</a:t>
            </a:r>
          </a:p>
        </p:txBody>
      </p:sp>
      <p:sp>
        <p:nvSpPr>
          <p:cNvPr id="9" name="Slide Number Placeholder 8"/>
          <p:cNvSpPr>
            <a:spLocks noGrp="1"/>
          </p:cNvSpPr>
          <p:nvPr>
            <p:ph type="sldNum" sz="quarter" idx="12"/>
          </p:nvPr>
        </p:nvSpPr>
        <p:spPr/>
        <p:txBody>
          <a:bodyPr/>
          <a:lstStyle>
            <a:lvl1pPr>
              <a:defRPr/>
            </a:lvl1pPr>
          </a:lstStyle>
          <a:p>
            <a:fld id="{C364EC10-676B-4679-AD4F-40B176B4D3A8}" type="slidenum">
              <a:rPr lang="en-US" altLang="en-US"/>
              <a:pPr/>
              <a:t>‹#›</a:t>
            </a:fld>
            <a:endParaRPr lang="en-US" altLang="en-US"/>
          </a:p>
        </p:txBody>
      </p:sp>
    </p:spTree>
    <p:extLst>
      <p:ext uri="{BB962C8B-B14F-4D97-AF65-F5344CB8AC3E}">
        <p14:creationId xmlns:p14="http://schemas.microsoft.com/office/powerpoint/2010/main" val="3826888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Sermons In Song</a:t>
            </a:r>
          </a:p>
        </p:txBody>
      </p:sp>
      <p:sp>
        <p:nvSpPr>
          <p:cNvPr id="5" name="Slide Number Placeholder 4"/>
          <p:cNvSpPr>
            <a:spLocks noGrp="1"/>
          </p:cNvSpPr>
          <p:nvPr>
            <p:ph type="sldNum" sz="quarter" idx="12"/>
          </p:nvPr>
        </p:nvSpPr>
        <p:spPr/>
        <p:txBody>
          <a:bodyPr/>
          <a:lstStyle>
            <a:lvl1pPr>
              <a:defRPr/>
            </a:lvl1pPr>
          </a:lstStyle>
          <a:p>
            <a:fld id="{0FEB9243-D1D2-44A8-AB18-EF8FD6F7BA34}" type="slidenum">
              <a:rPr lang="en-US" altLang="en-US"/>
              <a:pPr/>
              <a:t>‹#›</a:t>
            </a:fld>
            <a:endParaRPr lang="en-US" altLang="en-US"/>
          </a:p>
        </p:txBody>
      </p:sp>
    </p:spTree>
    <p:extLst>
      <p:ext uri="{BB962C8B-B14F-4D97-AF65-F5344CB8AC3E}">
        <p14:creationId xmlns:p14="http://schemas.microsoft.com/office/powerpoint/2010/main" val="2906746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Sermons In Song</a:t>
            </a:r>
          </a:p>
        </p:txBody>
      </p:sp>
      <p:sp>
        <p:nvSpPr>
          <p:cNvPr id="4" name="Slide Number Placeholder 3"/>
          <p:cNvSpPr>
            <a:spLocks noGrp="1"/>
          </p:cNvSpPr>
          <p:nvPr>
            <p:ph type="sldNum" sz="quarter" idx="12"/>
          </p:nvPr>
        </p:nvSpPr>
        <p:spPr/>
        <p:txBody>
          <a:bodyPr/>
          <a:lstStyle>
            <a:lvl1pPr>
              <a:defRPr/>
            </a:lvl1pPr>
          </a:lstStyle>
          <a:p>
            <a:fld id="{446AEC3F-AF90-4ECB-ADC0-9A30EDF90C31}" type="slidenum">
              <a:rPr lang="en-US" altLang="en-US"/>
              <a:pPr/>
              <a:t>‹#›</a:t>
            </a:fld>
            <a:endParaRPr lang="en-US" altLang="en-US"/>
          </a:p>
        </p:txBody>
      </p:sp>
    </p:spTree>
    <p:extLst>
      <p:ext uri="{BB962C8B-B14F-4D97-AF65-F5344CB8AC3E}">
        <p14:creationId xmlns:p14="http://schemas.microsoft.com/office/powerpoint/2010/main" val="8506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D5171B2A-6D4F-4E31-8EE5-19AC8CFE3079}" type="slidenum">
              <a:rPr lang="en-US" altLang="en-US"/>
              <a:pPr/>
              <a:t>‹#›</a:t>
            </a:fld>
            <a:endParaRPr lang="en-US" altLang="en-US"/>
          </a:p>
        </p:txBody>
      </p:sp>
    </p:spTree>
    <p:extLst>
      <p:ext uri="{BB962C8B-B14F-4D97-AF65-F5344CB8AC3E}">
        <p14:creationId xmlns:p14="http://schemas.microsoft.com/office/powerpoint/2010/main" val="141316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AA899DFF-DDF4-4B93-8A54-92C34861FACF}" type="slidenum">
              <a:rPr lang="en-US" smtClean="0"/>
              <a:pPr/>
              <a:t>‹#›</a:t>
            </a:fld>
            <a:endParaRPr lang="en-US"/>
          </a:p>
        </p:txBody>
      </p:sp>
    </p:spTree>
    <p:extLst>
      <p:ext uri="{BB962C8B-B14F-4D97-AF65-F5344CB8AC3E}">
        <p14:creationId xmlns:p14="http://schemas.microsoft.com/office/powerpoint/2010/main" val="276107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7488B122-94E8-4728-ACFC-187600EEDCD4}" type="slidenum">
              <a:rPr lang="en-US" altLang="en-US"/>
              <a:pPr/>
              <a:t>‹#›</a:t>
            </a:fld>
            <a:endParaRPr lang="en-US" altLang="en-US"/>
          </a:p>
        </p:txBody>
      </p:sp>
    </p:spTree>
    <p:extLst>
      <p:ext uri="{BB962C8B-B14F-4D97-AF65-F5344CB8AC3E}">
        <p14:creationId xmlns:p14="http://schemas.microsoft.com/office/powerpoint/2010/main" val="4138798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536146C0-886C-4243-AF4E-2C72866F07AF}" type="slidenum">
              <a:rPr lang="en-US" altLang="en-US"/>
              <a:pPr/>
              <a:t>‹#›</a:t>
            </a:fld>
            <a:endParaRPr lang="en-US" altLang="en-US"/>
          </a:p>
        </p:txBody>
      </p:sp>
    </p:spTree>
    <p:extLst>
      <p:ext uri="{BB962C8B-B14F-4D97-AF65-F5344CB8AC3E}">
        <p14:creationId xmlns:p14="http://schemas.microsoft.com/office/powerpoint/2010/main" val="49762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9F0CAD31-1BA6-4608-8376-904BCA08F0B2}" type="slidenum">
              <a:rPr lang="en-US" altLang="en-US"/>
              <a:pPr/>
              <a:t>‹#›</a:t>
            </a:fld>
            <a:endParaRPr lang="en-US" altLang="en-US"/>
          </a:p>
        </p:txBody>
      </p:sp>
    </p:spTree>
    <p:extLst>
      <p:ext uri="{BB962C8B-B14F-4D97-AF65-F5344CB8AC3E}">
        <p14:creationId xmlns:p14="http://schemas.microsoft.com/office/powerpoint/2010/main" val="1050098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7DA2D15C-5F0D-4A42-B20A-DC3FA6292736}" type="slidenum">
              <a:rPr lang="en-US" altLang="en-US"/>
              <a:pPr/>
              <a:t>‹#›</a:t>
            </a:fld>
            <a:endParaRPr lang="en-US" altLang="en-US"/>
          </a:p>
        </p:txBody>
      </p:sp>
    </p:spTree>
    <p:extLst>
      <p:ext uri="{BB962C8B-B14F-4D97-AF65-F5344CB8AC3E}">
        <p14:creationId xmlns:p14="http://schemas.microsoft.com/office/powerpoint/2010/main" val="3658414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F0C66E62-4F7A-489B-96AB-031D8B184F94}" type="slidenum">
              <a:rPr lang="en-US" altLang="en-US"/>
              <a:pPr/>
              <a:t>‹#›</a:t>
            </a:fld>
            <a:endParaRPr lang="en-US" altLang="en-US"/>
          </a:p>
        </p:txBody>
      </p:sp>
    </p:spTree>
    <p:extLst>
      <p:ext uri="{BB962C8B-B14F-4D97-AF65-F5344CB8AC3E}">
        <p14:creationId xmlns:p14="http://schemas.microsoft.com/office/powerpoint/2010/main" val="2409994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35145095-1846-4598-80DB-87AD3A69C005}" type="slidenum">
              <a:rPr lang="en-US" altLang="en-US"/>
              <a:pPr/>
              <a:t>‹#›</a:t>
            </a:fld>
            <a:endParaRPr lang="en-US" altLang="en-US"/>
          </a:p>
        </p:txBody>
      </p:sp>
    </p:spTree>
    <p:extLst>
      <p:ext uri="{BB962C8B-B14F-4D97-AF65-F5344CB8AC3E}">
        <p14:creationId xmlns:p14="http://schemas.microsoft.com/office/powerpoint/2010/main" val="3117132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9382E5B2-9C19-48C1-BD80-86337A1FCD1E}" type="slidenum">
              <a:rPr lang="en-US" altLang="en-US"/>
              <a:pPr/>
              <a:t>‹#›</a:t>
            </a:fld>
            <a:endParaRPr lang="en-US" altLang="en-US"/>
          </a:p>
        </p:txBody>
      </p:sp>
    </p:spTree>
    <p:extLst>
      <p:ext uri="{BB962C8B-B14F-4D97-AF65-F5344CB8AC3E}">
        <p14:creationId xmlns:p14="http://schemas.microsoft.com/office/powerpoint/2010/main" val="140870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Sermons In Song</a:t>
            </a:r>
          </a:p>
        </p:txBody>
      </p:sp>
      <p:sp>
        <p:nvSpPr>
          <p:cNvPr id="9" name="Slide Number Placeholder 8"/>
          <p:cNvSpPr>
            <a:spLocks noGrp="1"/>
          </p:cNvSpPr>
          <p:nvPr>
            <p:ph type="sldNum" sz="quarter" idx="12"/>
          </p:nvPr>
        </p:nvSpPr>
        <p:spPr/>
        <p:txBody>
          <a:bodyPr/>
          <a:lstStyle>
            <a:lvl1pPr>
              <a:defRPr/>
            </a:lvl1pPr>
          </a:lstStyle>
          <a:p>
            <a:fld id="{12FFDD1F-B173-475C-92D5-138A7F2996C6}" type="slidenum">
              <a:rPr lang="en-US" altLang="en-US"/>
              <a:pPr/>
              <a:t>‹#›</a:t>
            </a:fld>
            <a:endParaRPr lang="en-US" altLang="en-US"/>
          </a:p>
        </p:txBody>
      </p:sp>
    </p:spTree>
    <p:extLst>
      <p:ext uri="{BB962C8B-B14F-4D97-AF65-F5344CB8AC3E}">
        <p14:creationId xmlns:p14="http://schemas.microsoft.com/office/powerpoint/2010/main" val="3174556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Sermons In Song</a:t>
            </a:r>
          </a:p>
        </p:txBody>
      </p:sp>
      <p:sp>
        <p:nvSpPr>
          <p:cNvPr id="5" name="Slide Number Placeholder 4"/>
          <p:cNvSpPr>
            <a:spLocks noGrp="1"/>
          </p:cNvSpPr>
          <p:nvPr>
            <p:ph type="sldNum" sz="quarter" idx="12"/>
          </p:nvPr>
        </p:nvSpPr>
        <p:spPr/>
        <p:txBody>
          <a:bodyPr/>
          <a:lstStyle>
            <a:lvl1pPr>
              <a:defRPr/>
            </a:lvl1pPr>
          </a:lstStyle>
          <a:p>
            <a:fld id="{B12F600F-35D5-45E6-B606-7B0659AC7636}" type="slidenum">
              <a:rPr lang="en-US" altLang="en-US"/>
              <a:pPr/>
              <a:t>‹#›</a:t>
            </a:fld>
            <a:endParaRPr lang="en-US" altLang="en-US"/>
          </a:p>
        </p:txBody>
      </p:sp>
    </p:spTree>
    <p:extLst>
      <p:ext uri="{BB962C8B-B14F-4D97-AF65-F5344CB8AC3E}">
        <p14:creationId xmlns:p14="http://schemas.microsoft.com/office/powerpoint/2010/main" val="148453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Sermons In Song</a:t>
            </a:r>
          </a:p>
        </p:txBody>
      </p:sp>
      <p:sp>
        <p:nvSpPr>
          <p:cNvPr id="4" name="Slide Number Placeholder 3"/>
          <p:cNvSpPr>
            <a:spLocks noGrp="1"/>
          </p:cNvSpPr>
          <p:nvPr>
            <p:ph type="sldNum" sz="quarter" idx="12"/>
          </p:nvPr>
        </p:nvSpPr>
        <p:spPr/>
        <p:txBody>
          <a:bodyPr/>
          <a:lstStyle>
            <a:lvl1pPr>
              <a:defRPr/>
            </a:lvl1pPr>
          </a:lstStyle>
          <a:p>
            <a:fld id="{B86C818D-1370-41C9-936F-AE0A55696BE9}" type="slidenum">
              <a:rPr lang="en-US" altLang="en-US"/>
              <a:pPr/>
              <a:t>‹#›</a:t>
            </a:fld>
            <a:endParaRPr lang="en-US" altLang="en-US"/>
          </a:p>
        </p:txBody>
      </p:sp>
    </p:spTree>
    <p:extLst>
      <p:ext uri="{BB962C8B-B14F-4D97-AF65-F5344CB8AC3E}">
        <p14:creationId xmlns:p14="http://schemas.microsoft.com/office/powerpoint/2010/main" val="82779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Sermons In Song</a:t>
            </a:r>
          </a:p>
        </p:txBody>
      </p:sp>
      <p:sp>
        <p:nvSpPr>
          <p:cNvPr id="6" name="Slide Number Placeholder 5"/>
          <p:cNvSpPr>
            <a:spLocks noGrp="1"/>
          </p:cNvSpPr>
          <p:nvPr>
            <p:ph type="sldNum" sz="quarter" idx="12"/>
          </p:nvPr>
        </p:nvSpPr>
        <p:spPr/>
        <p:txBody>
          <a:bodyPr/>
          <a:lstStyle>
            <a:lvl1pPr>
              <a:defRPr/>
            </a:lvl1pPr>
          </a:lstStyle>
          <a:p>
            <a:fld id="{575E090D-46E8-4CBF-920F-CC917DEBEF91}" type="slidenum">
              <a:rPr lang="en-US" smtClean="0"/>
              <a:pPr/>
              <a:t>‹#›</a:t>
            </a:fld>
            <a:endParaRPr lang="en-US"/>
          </a:p>
        </p:txBody>
      </p:sp>
    </p:spTree>
    <p:extLst>
      <p:ext uri="{BB962C8B-B14F-4D97-AF65-F5344CB8AC3E}">
        <p14:creationId xmlns:p14="http://schemas.microsoft.com/office/powerpoint/2010/main" val="547667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AC758FC4-DA9C-4AF9-A68A-53CE75D20B6C}" type="slidenum">
              <a:rPr lang="en-US" altLang="en-US"/>
              <a:pPr/>
              <a:t>‹#›</a:t>
            </a:fld>
            <a:endParaRPr lang="en-US" altLang="en-US"/>
          </a:p>
        </p:txBody>
      </p:sp>
    </p:spTree>
    <p:extLst>
      <p:ext uri="{BB962C8B-B14F-4D97-AF65-F5344CB8AC3E}">
        <p14:creationId xmlns:p14="http://schemas.microsoft.com/office/powerpoint/2010/main" val="3172742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DBBF9000-77A8-408F-A42B-2F6A007A79E3}" type="slidenum">
              <a:rPr lang="en-US" altLang="en-US"/>
              <a:pPr/>
              <a:t>‹#›</a:t>
            </a:fld>
            <a:endParaRPr lang="en-US" altLang="en-US"/>
          </a:p>
        </p:txBody>
      </p:sp>
    </p:spTree>
    <p:extLst>
      <p:ext uri="{BB962C8B-B14F-4D97-AF65-F5344CB8AC3E}">
        <p14:creationId xmlns:p14="http://schemas.microsoft.com/office/powerpoint/2010/main" val="3391318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AD2C775A-23F4-4DBF-B5A6-3D254E323D1D}" type="slidenum">
              <a:rPr lang="en-US" altLang="en-US"/>
              <a:pPr/>
              <a:t>‹#›</a:t>
            </a:fld>
            <a:endParaRPr lang="en-US" altLang="en-US"/>
          </a:p>
        </p:txBody>
      </p:sp>
    </p:spTree>
    <p:extLst>
      <p:ext uri="{BB962C8B-B14F-4D97-AF65-F5344CB8AC3E}">
        <p14:creationId xmlns:p14="http://schemas.microsoft.com/office/powerpoint/2010/main" val="3512608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703C81EE-CA31-449A-931A-8B968D189B9F}" type="slidenum">
              <a:rPr lang="en-US" altLang="en-US"/>
              <a:pPr/>
              <a:t>‹#›</a:t>
            </a:fld>
            <a:endParaRPr lang="en-US" altLang="en-US"/>
          </a:p>
        </p:txBody>
      </p:sp>
    </p:spTree>
    <p:extLst>
      <p:ext uri="{BB962C8B-B14F-4D97-AF65-F5344CB8AC3E}">
        <p14:creationId xmlns:p14="http://schemas.microsoft.com/office/powerpoint/2010/main" val="1945545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CA709DE1-4742-42C5-B685-3B1DE674026E}" type="slidenum">
              <a:rPr lang="en-US" altLang="en-US"/>
              <a:pPr/>
              <a:t>‹#›</a:t>
            </a:fld>
            <a:endParaRPr lang="en-US" altLang="en-US"/>
          </a:p>
        </p:txBody>
      </p:sp>
    </p:spTree>
    <p:extLst>
      <p:ext uri="{BB962C8B-B14F-4D97-AF65-F5344CB8AC3E}">
        <p14:creationId xmlns:p14="http://schemas.microsoft.com/office/powerpoint/2010/main" val="3427752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BC26842D-478A-4633-9E9A-D35D2FCC3175}" type="slidenum">
              <a:rPr lang="en-US" altLang="en-US"/>
              <a:pPr/>
              <a:t>‹#›</a:t>
            </a:fld>
            <a:endParaRPr lang="en-US" altLang="en-US"/>
          </a:p>
        </p:txBody>
      </p:sp>
    </p:spTree>
    <p:extLst>
      <p:ext uri="{BB962C8B-B14F-4D97-AF65-F5344CB8AC3E}">
        <p14:creationId xmlns:p14="http://schemas.microsoft.com/office/powerpoint/2010/main" val="3378182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17725079-2C02-4D8C-AD99-E15F518C668F}" type="slidenum">
              <a:rPr lang="en-US" altLang="en-US"/>
              <a:pPr/>
              <a:t>‹#›</a:t>
            </a:fld>
            <a:endParaRPr lang="en-US" altLang="en-US"/>
          </a:p>
        </p:txBody>
      </p:sp>
    </p:spTree>
    <p:extLst>
      <p:ext uri="{BB962C8B-B14F-4D97-AF65-F5344CB8AC3E}">
        <p14:creationId xmlns:p14="http://schemas.microsoft.com/office/powerpoint/2010/main" val="3444569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A4DD604A-C9FA-4254-BC60-2418E505B97A}" type="slidenum">
              <a:rPr lang="en-US" altLang="en-US"/>
              <a:pPr/>
              <a:t>‹#›</a:t>
            </a:fld>
            <a:endParaRPr lang="en-US" altLang="en-US"/>
          </a:p>
        </p:txBody>
      </p:sp>
    </p:spTree>
    <p:extLst>
      <p:ext uri="{BB962C8B-B14F-4D97-AF65-F5344CB8AC3E}">
        <p14:creationId xmlns:p14="http://schemas.microsoft.com/office/powerpoint/2010/main" val="975143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Sermons In Song</a:t>
            </a:r>
          </a:p>
        </p:txBody>
      </p:sp>
      <p:sp>
        <p:nvSpPr>
          <p:cNvPr id="9" name="Slide Number Placeholder 8"/>
          <p:cNvSpPr>
            <a:spLocks noGrp="1"/>
          </p:cNvSpPr>
          <p:nvPr>
            <p:ph type="sldNum" sz="quarter" idx="12"/>
          </p:nvPr>
        </p:nvSpPr>
        <p:spPr/>
        <p:txBody>
          <a:bodyPr/>
          <a:lstStyle>
            <a:lvl1pPr>
              <a:defRPr/>
            </a:lvl1pPr>
          </a:lstStyle>
          <a:p>
            <a:fld id="{5A34F3E0-AE0C-4C6D-A487-5788D630677F}" type="slidenum">
              <a:rPr lang="en-US" altLang="en-US"/>
              <a:pPr/>
              <a:t>‹#›</a:t>
            </a:fld>
            <a:endParaRPr lang="en-US" altLang="en-US"/>
          </a:p>
        </p:txBody>
      </p:sp>
    </p:spTree>
    <p:extLst>
      <p:ext uri="{BB962C8B-B14F-4D97-AF65-F5344CB8AC3E}">
        <p14:creationId xmlns:p14="http://schemas.microsoft.com/office/powerpoint/2010/main" val="3160382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Sermons In Song</a:t>
            </a:r>
          </a:p>
        </p:txBody>
      </p:sp>
      <p:sp>
        <p:nvSpPr>
          <p:cNvPr id="5" name="Slide Number Placeholder 4"/>
          <p:cNvSpPr>
            <a:spLocks noGrp="1"/>
          </p:cNvSpPr>
          <p:nvPr>
            <p:ph type="sldNum" sz="quarter" idx="12"/>
          </p:nvPr>
        </p:nvSpPr>
        <p:spPr/>
        <p:txBody>
          <a:bodyPr/>
          <a:lstStyle>
            <a:lvl1pPr>
              <a:defRPr/>
            </a:lvl1pPr>
          </a:lstStyle>
          <a:p>
            <a:fld id="{5D188FA1-A97A-469F-8E62-C5DD648B1F86}" type="slidenum">
              <a:rPr lang="en-US" altLang="en-US"/>
              <a:pPr/>
              <a:t>‹#›</a:t>
            </a:fld>
            <a:endParaRPr lang="en-US" altLang="en-US"/>
          </a:p>
        </p:txBody>
      </p:sp>
    </p:spTree>
    <p:extLst>
      <p:ext uri="{BB962C8B-B14F-4D97-AF65-F5344CB8AC3E}">
        <p14:creationId xmlns:p14="http://schemas.microsoft.com/office/powerpoint/2010/main" val="156394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Sermons In Song</a:t>
            </a:r>
          </a:p>
        </p:txBody>
      </p:sp>
      <p:sp>
        <p:nvSpPr>
          <p:cNvPr id="7" name="Slide Number Placeholder 6"/>
          <p:cNvSpPr>
            <a:spLocks noGrp="1"/>
          </p:cNvSpPr>
          <p:nvPr>
            <p:ph type="sldNum" sz="quarter" idx="12"/>
          </p:nvPr>
        </p:nvSpPr>
        <p:spPr/>
        <p:txBody>
          <a:bodyPr/>
          <a:lstStyle>
            <a:lvl1pPr>
              <a:defRPr/>
            </a:lvl1pPr>
          </a:lstStyle>
          <a:p>
            <a:fld id="{86B1AA65-FAD0-4604-86F1-908D4761E50F}" type="slidenum">
              <a:rPr lang="en-US" smtClean="0"/>
              <a:pPr/>
              <a:t>‹#›</a:t>
            </a:fld>
            <a:endParaRPr lang="en-US"/>
          </a:p>
        </p:txBody>
      </p:sp>
    </p:spTree>
    <p:extLst>
      <p:ext uri="{BB962C8B-B14F-4D97-AF65-F5344CB8AC3E}">
        <p14:creationId xmlns:p14="http://schemas.microsoft.com/office/powerpoint/2010/main" val="4076955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Sermons In Song</a:t>
            </a:r>
          </a:p>
        </p:txBody>
      </p:sp>
      <p:sp>
        <p:nvSpPr>
          <p:cNvPr id="4" name="Slide Number Placeholder 3"/>
          <p:cNvSpPr>
            <a:spLocks noGrp="1"/>
          </p:cNvSpPr>
          <p:nvPr>
            <p:ph type="sldNum" sz="quarter" idx="12"/>
          </p:nvPr>
        </p:nvSpPr>
        <p:spPr/>
        <p:txBody>
          <a:bodyPr/>
          <a:lstStyle>
            <a:lvl1pPr>
              <a:defRPr/>
            </a:lvl1pPr>
          </a:lstStyle>
          <a:p>
            <a:fld id="{F3FF3C9E-68CF-4C2C-81A7-1CC6611AA7AF}" type="slidenum">
              <a:rPr lang="en-US" altLang="en-US"/>
              <a:pPr/>
              <a:t>‹#›</a:t>
            </a:fld>
            <a:endParaRPr lang="en-US" altLang="en-US"/>
          </a:p>
        </p:txBody>
      </p:sp>
    </p:spTree>
    <p:extLst>
      <p:ext uri="{BB962C8B-B14F-4D97-AF65-F5344CB8AC3E}">
        <p14:creationId xmlns:p14="http://schemas.microsoft.com/office/powerpoint/2010/main" val="3536778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E1FEDB5D-FCE3-4C3C-9C32-FD84CAC590C2}" type="slidenum">
              <a:rPr lang="en-US" altLang="en-US"/>
              <a:pPr/>
              <a:t>‹#›</a:t>
            </a:fld>
            <a:endParaRPr lang="en-US" altLang="en-US"/>
          </a:p>
        </p:txBody>
      </p:sp>
    </p:spTree>
    <p:extLst>
      <p:ext uri="{BB962C8B-B14F-4D97-AF65-F5344CB8AC3E}">
        <p14:creationId xmlns:p14="http://schemas.microsoft.com/office/powerpoint/2010/main" val="3281380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7F783F73-686A-4A9B-944D-E7D4AD027F0A}" type="slidenum">
              <a:rPr lang="en-US" altLang="en-US"/>
              <a:pPr/>
              <a:t>‹#›</a:t>
            </a:fld>
            <a:endParaRPr lang="en-US" altLang="en-US"/>
          </a:p>
        </p:txBody>
      </p:sp>
    </p:spTree>
    <p:extLst>
      <p:ext uri="{BB962C8B-B14F-4D97-AF65-F5344CB8AC3E}">
        <p14:creationId xmlns:p14="http://schemas.microsoft.com/office/powerpoint/2010/main" val="1253458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BEF32B79-003C-4A73-A081-A7345488AC26}" type="slidenum">
              <a:rPr lang="en-US" altLang="en-US"/>
              <a:pPr/>
              <a:t>‹#›</a:t>
            </a:fld>
            <a:endParaRPr lang="en-US" altLang="en-US"/>
          </a:p>
        </p:txBody>
      </p:sp>
    </p:spTree>
    <p:extLst>
      <p:ext uri="{BB962C8B-B14F-4D97-AF65-F5344CB8AC3E}">
        <p14:creationId xmlns:p14="http://schemas.microsoft.com/office/powerpoint/2010/main" val="165480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8BC426F4-C575-4DE7-940D-734E1F87843E}" type="slidenum">
              <a:rPr lang="en-US" altLang="en-US"/>
              <a:pPr/>
              <a:t>‹#›</a:t>
            </a:fld>
            <a:endParaRPr lang="en-US" altLang="en-US"/>
          </a:p>
        </p:txBody>
      </p:sp>
    </p:spTree>
    <p:extLst>
      <p:ext uri="{BB962C8B-B14F-4D97-AF65-F5344CB8AC3E}">
        <p14:creationId xmlns:p14="http://schemas.microsoft.com/office/powerpoint/2010/main" val="4109839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99C71B48-9B53-4F49-89D2-8FFE7195CC85}" type="slidenum">
              <a:rPr lang="en-US" altLang="en-US"/>
              <a:pPr/>
              <a:t>‹#›</a:t>
            </a:fld>
            <a:endParaRPr lang="en-US" altLang="en-US"/>
          </a:p>
        </p:txBody>
      </p:sp>
    </p:spTree>
    <p:extLst>
      <p:ext uri="{BB962C8B-B14F-4D97-AF65-F5344CB8AC3E}">
        <p14:creationId xmlns:p14="http://schemas.microsoft.com/office/powerpoint/2010/main" val="3962159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16C5C1D0-0DB4-4E0D-9253-455198C0ED3A}" type="slidenum">
              <a:rPr lang="en-US" altLang="en-US"/>
              <a:pPr/>
              <a:t>‹#›</a:t>
            </a:fld>
            <a:endParaRPr lang="en-US" altLang="en-US"/>
          </a:p>
        </p:txBody>
      </p:sp>
    </p:spTree>
    <p:extLst>
      <p:ext uri="{BB962C8B-B14F-4D97-AF65-F5344CB8AC3E}">
        <p14:creationId xmlns:p14="http://schemas.microsoft.com/office/powerpoint/2010/main" val="2854394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ED483EB2-A834-4578-88B7-3F087DDBB9C3}" type="slidenum">
              <a:rPr lang="en-US" altLang="en-US"/>
              <a:pPr/>
              <a:t>‹#›</a:t>
            </a:fld>
            <a:endParaRPr lang="en-US" altLang="en-US"/>
          </a:p>
        </p:txBody>
      </p:sp>
    </p:spTree>
    <p:extLst>
      <p:ext uri="{BB962C8B-B14F-4D97-AF65-F5344CB8AC3E}">
        <p14:creationId xmlns:p14="http://schemas.microsoft.com/office/powerpoint/2010/main" val="1017371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99FA7138-C049-4F83-97F9-EF758DD7EF09}" type="slidenum">
              <a:rPr lang="en-US" altLang="en-US"/>
              <a:pPr/>
              <a:t>‹#›</a:t>
            </a:fld>
            <a:endParaRPr lang="en-US" altLang="en-US"/>
          </a:p>
        </p:txBody>
      </p:sp>
    </p:spTree>
    <p:extLst>
      <p:ext uri="{BB962C8B-B14F-4D97-AF65-F5344CB8AC3E}">
        <p14:creationId xmlns:p14="http://schemas.microsoft.com/office/powerpoint/2010/main" val="3515417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Sermons In Song</a:t>
            </a:r>
          </a:p>
        </p:txBody>
      </p:sp>
      <p:sp>
        <p:nvSpPr>
          <p:cNvPr id="9" name="Slide Number Placeholder 8"/>
          <p:cNvSpPr>
            <a:spLocks noGrp="1"/>
          </p:cNvSpPr>
          <p:nvPr>
            <p:ph type="sldNum" sz="quarter" idx="12"/>
          </p:nvPr>
        </p:nvSpPr>
        <p:spPr/>
        <p:txBody>
          <a:bodyPr/>
          <a:lstStyle>
            <a:lvl1pPr>
              <a:defRPr/>
            </a:lvl1pPr>
          </a:lstStyle>
          <a:p>
            <a:fld id="{FCEB562A-9062-4140-92BC-9E2E26309D0D}" type="slidenum">
              <a:rPr lang="en-US" altLang="en-US"/>
              <a:pPr/>
              <a:t>‹#›</a:t>
            </a:fld>
            <a:endParaRPr lang="en-US" altLang="en-US"/>
          </a:p>
        </p:txBody>
      </p:sp>
    </p:spTree>
    <p:extLst>
      <p:ext uri="{BB962C8B-B14F-4D97-AF65-F5344CB8AC3E}">
        <p14:creationId xmlns:p14="http://schemas.microsoft.com/office/powerpoint/2010/main" val="220951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Sermons In Song</a:t>
            </a:r>
          </a:p>
        </p:txBody>
      </p:sp>
      <p:sp>
        <p:nvSpPr>
          <p:cNvPr id="9" name="Slide Number Placeholder 8"/>
          <p:cNvSpPr>
            <a:spLocks noGrp="1"/>
          </p:cNvSpPr>
          <p:nvPr>
            <p:ph type="sldNum" sz="quarter" idx="12"/>
          </p:nvPr>
        </p:nvSpPr>
        <p:spPr/>
        <p:txBody>
          <a:bodyPr/>
          <a:lstStyle>
            <a:lvl1pPr>
              <a:defRPr/>
            </a:lvl1pPr>
          </a:lstStyle>
          <a:p>
            <a:fld id="{2D346E23-9C66-45D2-A384-5B56EC2EEE30}" type="slidenum">
              <a:rPr lang="en-US" smtClean="0"/>
              <a:pPr/>
              <a:t>‹#›</a:t>
            </a:fld>
            <a:endParaRPr lang="en-US"/>
          </a:p>
        </p:txBody>
      </p:sp>
    </p:spTree>
    <p:extLst>
      <p:ext uri="{BB962C8B-B14F-4D97-AF65-F5344CB8AC3E}">
        <p14:creationId xmlns:p14="http://schemas.microsoft.com/office/powerpoint/2010/main" val="3444113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Sermons In Song</a:t>
            </a:r>
          </a:p>
        </p:txBody>
      </p:sp>
      <p:sp>
        <p:nvSpPr>
          <p:cNvPr id="5" name="Slide Number Placeholder 4"/>
          <p:cNvSpPr>
            <a:spLocks noGrp="1"/>
          </p:cNvSpPr>
          <p:nvPr>
            <p:ph type="sldNum" sz="quarter" idx="12"/>
          </p:nvPr>
        </p:nvSpPr>
        <p:spPr/>
        <p:txBody>
          <a:bodyPr/>
          <a:lstStyle>
            <a:lvl1pPr>
              <a:defRPr/>
            </a:lvl1pPr>
          </a:lstStyle>
          <a:p>
            <a:fld id="{34259284-C0E5-4AE1-AAE5-965BE4F3EED6}" type="slidenum">
              <a:rPr lang="en-US" altLang="en-US"/>
              <a:pPr/>
              <a:t>‹#›</a:t>
            </a:fld>
            <a:endParaRPr lang="en-US" altLang="en-US"/>
          </a:p>
        </p:txBody>
      </p:sp>
    </p:spTree>
    <p:extLst>
      <p:ext uri="{BB962C8B-B14F-4D97-AF65-F5344CB8AC3E}">
        <p14:creationId xmlns:p14="http://schemas.microsoft.com/office/powerpoint/2010/main" val="3889249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Sermons In Song</a:t>
            </a:r>
          </a:p>
        </p:txBody>
      </p:sp>
      <p:sp>
        <p:nvSpPr>
          <p:cNvPr id="4" name="Slide Number Placeholder 3"/>
          <p:cNvSpPr>
            <a:spLocks noGrp="1"/>
          </p:cNvSpPr>
          <p:nvPr>
            <p:ph type="sldNum" sz="quarter" idx="12"/>
          </p:nvPr>
        </p:nvSpPr>
        <p:spPr/>
        <p:txBody>
          <a:bodyPr/>
          <a:lstStyle>
            <a:lvl1pPr>
              <a:defRPr/>
            </a:lvl1pPr>
          </a:lstStyle>
          <a:p>
            <a:fld id="{E0D300E3-3E10-4D9D-ABDA-96BD3B281314}" type="slidenum">
              <a:rPr lang="en-US" altLang="en-US"/>
              <a:pPr/>
              <a:t>‹#›</a:t>
            </a:fld>
            <a:endParaRPr lang="en-US" altLang="en-US"/>
          </a:p>
        </p:txBody>
      </p:sp>
    </p:spTree>
    <p:extLst>
      <p:ext uri="{BB962C8B-B14F-4D97-AF65-F5344CB8AC3E}">
        <p14:creationId xmlns:p14="http://schemas.microsoft.com/office/powerpoint/2010/main" val="3694638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5796979E-A360-4F60-9E5B-6EB97D6FA57A}" type="slidenum">
              <a:rPr lang="en-US" altLang="en-US"/>
              <a:pPr/>
              <a:t>‹#›</a:t>
            </a:fld>
            <a:endParaRPr lang="en-US" altLang="en-US"/>
          </a:p>
        </p:txBody>
      </p:sp>
    </p:spTree>
    <p:extLst>
      <p:ext uri="{BB962C8B-B14F-4D97-AF65-F5344CB8AC3E}">
        <p14:creationId xmlns:p14="http://schemas.microsoft.com/office/powerpoint/2010/main" val="2232901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DF5A969B-3C56-4621-80E3-41A913A58CEA}" type="slidenum">
              <a:rPr lang="en-US" altLang="en-US"/>
              <a:pPr/>
              <a:t>‹#›</a:t>
            </a:fld>
            <a:endParaRPr lang="en-US" altLang="en-US"/>
          </a:p>
        </p:txBody>
      </p:sp>
    </p:spTree>
    <p:extLst>
      <p:ext uri="{BB962C8B-B14F-4D97-AF65-F5344CB8AC3E}">
        <p14:creationId xmlns:p14="http://schemas.microsoft.com/office/powerpoint/2010/main" val="1135359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B49174F0-C620-4D20-9433-B9C021650135}" type="slidenum">
              <a:rPr lang="en-US" altLang="en-US"/>
              <a:pPr/>
              <a:t>‹#›</a:t>
            </a:fld>
            <a:endParaRPr lang="en-US" altLang="en-US"/>
          </a:p>
        </p:txBody>
      </p:sp>
    </p:spTree>
    <p:extLst>
      <p:ext uri="{BB962C8B-B14F-4D97-AF65-F5344CB8AC3E}">
        <p14:creationId xmlns:p14="http://schemas.microsoft.com/office/powerpoint/2010/main" val="1533965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943BF4ED-C621-4398-873B-B14E1692CFCC}" type="slidenum">
              <a:rPr lang="en-US" altLang="en-US"/>
              <a:pPr/>
              <a:t>‹#›</a:t>
            </a:fld>
            <a:endParaRPr lang="en-US" altLang="en-US"/>
          </a:p>
        </p:txBody>
      </p:sp>
    </p:spTree>
    <p:extLst>
      <p:ext uri="{BB962C8B-B14F-4D97-AF65-F5344CB8AC3E}">
        <p14:creationId xmlns:p14="http://schemas.microsoft.com/office/powerpoint/2010/main" val="4223914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7D02B793-F600-4411-9212-CED0EAA251AE}" type="slidenum">
              <a:rPr lang="en-US" altLang="en-US"/>
              <a:pPr/>
              <a:t>‹#›</a:t>
            </a:fld>
            <a:endParaRPr lang="en-US" altLang="en-US"/>
          </a:p>
        </p:txBody>
      </p:sp>
    </p:spTree>
    <p:extLst>
      <p:ext uri="{BB962C8B-B14F-4D97-AF65-F5344CB8AC3E}">
        <p14:creationId xmlns:p14="http://schemas.microsoft.com/office/powerpoint/2010/main" val="1943687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ECB19EBB-D455-4B55-9100-BA9B4BD08075}" type="slidenum">
              <a:rPr lang="en-US" altLang="en-US"/>
              <a:pPr/>
              <a:t>‹#›</a:t>
            </a:fld>
            <a:endParaRPr lang="en-US" altLang="en-US"/>
          </a:p>
        </p:txBody>
      </p:sp>
    </p:spTree>
    <p:extLst>
      <p:ext uri="{BB962C8B-B14F-4D97-AF65-F5344CB8AC3E}">
        <p14:creationId xmlns:p14="http://schemas.microsoft.com/office/powerpoint/2010/main" val="29267216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04F61370-3B5D-462D-863D-D5E7E96B55C3}" type="slidenum">
              <a:rPr lang="en-US" altLang="en-US"/>
              <a:pPr/>
              <a:t>‹#›</a:t>
            </a:fld>
            <a:endParaRPr lang="en-US" altLang="en-US"/>
          </a:p>
        </p:txBody>
      </p:sp>
    </p:spTree>
    <p:extLst>
      <p:ext uri="{BB962C8B-B14F-4D97-AF65-F5344CB8AC3E}">
        <p14:creationId xmlns:p14="http://schemas.microsoft.com/office/powerpoint/2010/main" val="7630861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093C4F27-E93C-41D9-962F-5ECD3E90FA32}" type="slidenum">
              <a:rPr lang="en-US" altLang="en-US"/>
              <a:pPr/>
              <a:t>‹#›</a:t>
            </a:fld>
            <a:endParaRPr lang="en-US" altLang="en-US"/>
          </a:p>
        </p:txBody>
      </p:sp>
    </p:spTree>
    <p:extLst>
      <p:ext uri="{BB962C8B-B14F-4D97-AF65-F5344CB8AC3E}">
        <p14:creationId xmlns:p14="http://schemas.microsoft.com/office/powerpoint/2010/main" val="239766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Sermons In Song</a:t>
            </a:r>
          </a:p>
        </p:txBody>
      </p:sp>
      <p:sp>
        <p:nvSpPr>
          <p:cNvPr id="5" name="Slide Number Placeholder 4"/>
          <p:cNvSpPr>
            <a:spLocks noGrp="1"/>
          </p:cNvSpPr>
          <p:nvPr>
            <p:ph type="sldNum" sz="quarter" idx="12"/>
          </p:nvPr>
        </p:nvSpPr>
        <p:spPr/>
        <p:txBody>
          <a:bodyPr/>
          <a:lstStyle>
            <a:lvl1pPr>
              <a:defRPr/>
            </a:lvl1pPr>
          </a:lstStyle>
          <a:p>
            <a:fld id="{049AD173-FF74-4D15-BFF7-C6D7B619DE22}" type="slidenum">
              <a:rPr lang="en-US" smtClean="0"/>
              <a:pPr/>
              <a:t>‹#›</a:t>
            </a:fld>
            <a:endParaRPr lang="en-US"/>
          </a:p>
        </p:txBody>
      </p:sp>
    </p:spTree>
    <p:extLst>
      <p:ext uri="{BB962C8B-B14F-4D97-AF65-F5344CB8AC3E}">
        <p14:creationId xmlns:p14="http://schemas.microsoft.com/office/powerpoint/2010/main" val="536747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Sermons In Song</a:t>
            </a:r>
          </a:p>
        </p:txBody>
      </p:sp>
      <p:sp>
        <p:nvSpPr>
          <p:cNvPr id="9" name="Slide Number Placeholder 8"/>
          <p:cNvSpPr>
            <a:spLocks noGrp="1"/>
          </p:cNvSpPr>
          <p:nvPr>
            <p:ph type="sldNum" sz="quarter" idx="12"/>
          </p:nvPr>
        </p:nvSpPr>
        <p:spPr/>
        <p:txBody>
          <a:bodyPr/>
          <a:lstStyle>
            <a:lvl1pPr>
              <a:defRPr/>
            </a:lvl1pPr>
          </a:lstStyle>
          <a:p>
            <a:fld id="{658281BE-AC3E-43DA-ABA9-F4F2F96DC421}" type="slidenum">
              <a:rPr lang="en-US" altLang="en-US"/>
              <a:pPr/>
              <a:t>‹#›</a:t>
            </a:fld>
            <a:endParaRPr lang="en-US" altLang="en-US"/>
          </a:p>
        </p:txBody>
      </p:sp>
    </p:spTree>
    <p:extLst>
      <p:ext uri="{BB962C8B-B14F-4D97-AF65-F5344CB8AC3E}">
        <p14:creationId xmlns:p14="http://schemas.microsoft.com/office/powerpoint/2010/main" val="4096010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Sermons In Song</a:t>
            </a:r>
          </a:p>
        </p:txBody>
      </p:sp>
      <p:sp>
        <p:nvSpPr>
          <p:cNvPr id="5" name="Slide Number Placeholder 4"/>
          <p:cNvSpPr>
            <a:spLocks noGrp="1"/>
          </p:cNvSpPr>
          <p:nvPr>
            <p:ph type="sldNum" sz="quarter" idx="12"/>
          </p:nvPr>
        </p:nvSpPr>
        <p:spPr/>
        <p:txBody>
          <a:bodyPr/>
          <a:lstStyle>
            <a:lvl1pPr>
              <a:defRPr/>
            </a:lvl1pPr>
          </a:lstStyle>
          <a:p>
            <a:fld id="{1C80AEC6-314F-4CEB-99CC-F08D1C02ECEF}" type="slidenum">
              <a:rPr lang="en-US" altLang="en-US"/>
              <a:pPr/>
              <a:t>‹#›</a:t>
            </a:fld>
            <a:endParaRPr lang="en-US" altLang="en-US"/>
          </a:p>
        </p:txBody>
      </p:sp>
    </p:spTree>
    <p:extLst>
      <p:ext uri="{BB962C8B-B14F-4D97-AF65-F5344CB8AC3E}">
        <p14:creationId xmlns:p14="http://schemas.microsoft.com/office/powerpoint/2010/main" val="22879074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Sermons In Song</a:t>
            </a:r>
          </a:p>
        </p:txBody>
      </p:sp>
      <p:sp>
        <p:nvSpPr>
          <p:cNvPr id="4" name="Slide Number Placeholder 3"/>
          <p:cNvSpPr>
            <a:spLocks noGrp="1"/>
          </p:cNvSpPr>
          <p:nvPr>
            <p:ph type="sldNum" sz="quarter" idx="12"/>
          </p:nvPr>
        </p:nvSpPr>
        <p:spPr/>
        <p:txBody>
          <a:bodyPr/>
          <a:lstStyle>
            <a:lvl1pPr>
              <a:defRPr/>
            </a:lvl1pPr>
          </a:lstStyle>
          <a:p>
            <a:fld id="{0A5034C9-D5D0-459F-AF2A-030A394AE171}" type="slidenum">
              <a:rPr lang="en-US" altLang="en-US"/>
              <a:pPr/>
              <a:t>‹#›</a:t>
            </a:fld>
            <a:endParaRPr lang="en-US" altLang="en-US"/>
          </a:p>
        </p:txBody>
      </p:sp>
    </p:spTree>
    <p:extLst>
      <p:ext uri="{BB962C8B-B14F-4D97-AF65-F5344CB8AC3E}">
        <p14:creationId xmlns:p14="http://schemas.microsoft.com/office/powerpoint/2010/main" val="14313727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47D24EAC-2BE8-488E-A2D1-B98EC9173546}" type="slidenum">
              <a:rPr lang="en-US" altLang="en-US"/>
              <a:pPr/>
              <a:t>‹#›</a:t>
            </a:fld>
            <a:endParaRPr lang="en-US" altLang="en-US"/>
          </a:p>
        </p:txBody>
      </p:sp>
    </p:spTree>
    <p:extLst>
      <p:ext uri="{BB962C8B-B14F-4D97-AF65-F5344CB8AC3E}">
        <p14:creationId xmlns:p14="http://schemas.microsoft.com/office/powerpoint/2010/main" val="2448244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4919247E-94BB-4E73-9298-E59EEC88ED8A}" type="slidenum">
              <a:rPr lang="en-US" altLang="en-US"/>
              <a:pPr/>
              <a:t>‹#›</a:t>
            </a:fld>
            <a:endParaRPr lang="en-US" altLang="en-US"/>
          </a:p>
        </p:txBody>
      </p:sp>
    </p:spTree>
    <p:extLst>
      <p:ext uri="{BB962C8B-B14F-4D97-AF65-F5344CB8AC3E}">
        <p14:creationId xmlns:p14="http://schemas.microsoft.com/office/powerpoint/2010/main" val="2481228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5E33D346-7A56-4DA9-9C05-77D797FB343B}" type="slidenum">
              <a:rPr lang="en-US" altLang="en-US"/>
              <a:pPr/>
              <a:t>‹#›</a:t>
            </a:fld>
            <a:endParaRPr lang="en-US" altLang="en-US"/>
          </a:p>
        </p:txBody>
      </p:sp>
    </p:spTree>
    <p:extLst>
      <p:ext uri="{BB962C8B-B14F-4D97-AF65-F5344CB8AC3E}">
        <p14:creationId xmlns:p14="http://schemas.microsoft.com/office/powerpoint/2010/main" val="39947456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C6FEB83B-6735-4543-9426-17F3D1CE9472}" type="slidenum">
              <a:rPr lang="en-US" altLang="en-US"/>
              <a:pPr/>
              <a:t>‹#›</a:t>
            </a:fld>
            <a:endParaRPr lang="en-US" altLang="en-US"/>
          </a:p>
        </p:txBody>
      </p:sp>
    </p:spTree>
    <p:extLst>
      <p:ext uri="{BB962C8B-B14F-4D97-AF65-F5344CB8AC3E}">
        <p14:creationId xmlns:p14="http://schemas.microsoft.com/office/powerpoint/2010/main" val="253413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CC89D23B-5C0E-43DD-BC50-B2EF39A8F24D}" type="slidenum">
              <a:rPr lang="en-US" altLang="en-US"/>
              <a:pPr/>
              <a:t>‹#›</a:t>
            </a:fld>
            <a:endParaRPr lang="en-US" altLang="en-US"/>
          </a:p>
        </p:txBody>
      </p:sp>
    </p:spTree>
    <p:extLst>
      <p:ext uri="{BB962C8B-B14F-4D97-AF65-F5344CB8AC3E}">
        <p14:creationId xmlns:p14="http://schemas.microsoft.com/office/powerpoint/2010/main" val="25957789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5B129B0D-6B50-4EF5-9EDC-7A19A7EF5924}" type="slidenum">
              <a:rPr lang="en-US" altLang="en-US"/>
              <a:pPr/>
              <a:t>‹#›</a:t>
            </a:fld>
            <a:endParaRPr lang="en-US" altLang="en-US"/>
          </a:p>
        </p:txBody>
      </p:sp>
    </p:spTree>
    <p:extLst>
      <p:ext uri="{BB962C8B-B14F-4D97-AF65-F5344CB8AC3E}">
        <p14:creationId xmlns:p14="http://schemas.microsoft.com/office/powerpoint/2010/main" val="1622169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2E35A833-880B-4B0B-8ED4-360CAF381C47}" type="slidenum">
              <a:rPr lang="en-US" altLang="en-US"/>
              <a:pPr/>
              <a:t>‹#›</a:t>
            </a:fld>
            <a:endParaRPr lang="en-US" altLang="en-US"/>
          </a:p>
        </p:txBody>
      </p:sp>
    </p:spTree>
    <p:extLst>
      <p:ext uri="{BB962C8B-B14F-4D97-AF65-F5344CB8AC3E}">
        <p14:creationId xmlns:p14="http://schemas.microsoft.com/office/powerpoint/2010/main" val="301047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Sermons In Song</a:t>
            </a:r>
          </a:p>
        </p:txBody>
      </p:sp>
      <p:sp>
        <p:nvSpPr>
          <p:cNvPr id="4" name="Slide Number Placeholder 3"/>
          <p:cNvSpPr>
            <a:spLocks noGrp="1"/>
          </p:cNvSpPr>
          <p:nvPr>
            <p:ph type="sldNum" sz="quarter" idx="12"/>
          </p:nvPr>
        </p:nvSpPr>
        <p:spPr/>
        <p:txBody>
          <a:bodyPr/>
          <a:lstStyle>
            <a:lvl1pPr>
              <a:defRPr/>
            </a:lvl1pPr>
          </a:lstStyle>
          <a:p>
            <a:fld id="{7FCAEFC9-2071-409F-A39F-C01647970E08}" type="slidenum">
              <a:rPr lang="en-US" smtClean="0"/>
              <a:pPr/>
              <a:t>‹#›</a:t>
            </a:fld>
            <a:endParaRPr lang="en-US"/>
          </a:p>
        </p:txBody>
      </p:sp>
    </p:spTree>
    <p:extLst>
      <p:ext uri="{BB962C8B-B14F-4D97-AF65-F5344CB8AC3E}">
        <p14:creationId xmlns:p14="http://schemas.microsoft.com/office/powerpoint/2010/main" val="903880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088A006A-8290-4159-B384-5FD8182C4BD3}" type="slidenum">
              <a:rPr lang="en-US" altLang="en-US"/>
              <a:pPr/>
              <a:t>‹#›</a:t>
            </a:fld>
            <a:endParaRPr lang="en-US" altLang="en-US"/>
          </a:p>
        </p:txBody>
      </p:sp>
    </p:spTree>
    <p:extLst>
      <p:ext uri="{BB962C8B-B14F-4D97-AF65-F5344CB8AC3E}">
        <p14:creationId xmlns:p14="http://schemas.microsoft.com/office/powerpoint/2010/main" val="31261046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Sermons In Song</a:t>
            </a:r>
          </a:p>
        </p:txBody>
      </p:sp>
      <p:sp>
        <p:nvSpPr>
          <p:cNvPr id="9" name="Slide Number Placeholder 8"/>
          <p:cNvSpPr>
            <a:spLocks noGrp="1"/>
          </p:cNvSpPr>
          <p:nvPr>
            <p:ph type="sldNum" sz="quarter" idx="12"/>
          </p:nvPr>
        </p:nvSpPr>
        <p:spPr/>
        <p:txBody>
          <a:bodyPr/>
          <a:lstStyle>
            <a:lvl1pPr>
              <a:defRPr/>
            </a:lvl1pPr>
          </a:lstStyle>
          <a:p>
            <a:fld id="{F7E68BCB-5C81-416C-9AFF-723F13967109}" type="slidenum">
              <a:rPr lang="en-US" altLang="en-US"/>
              <a:pPr/>
              <a:t>‹#›</a:t>
            </a:fld>
            <a:endParaRPr lang="en-US" altLang="en-US"/>
          </a:p>
        </p:txBody>
      </p:sp>
    </p:spTree>
    <p:extLst>
      <p:ext uri="{BB962C8B-B14F-4D97-AF65-F5344CB8AC3E}">
        <p14:creationId xmlns:p14="http://schemas.microsoft.com/office/powerpoint/2010/main" val="2069704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Sermons In Song</a:t>
            </a:r>
          </a:p>
        </p:txBody>
      </p:sp>
      <p:sp>
        <p:nvSpPr>
          <p:cNvPr id="5" name="Slide Number Placeholder 4"/>
          <p:cNvSpPr>
            <a:spLocks noGrp="1"/>
          </p:cNvSpPr>
          <p:nvPr>
            <p:ph type="sldNum" sz="quarter" idx="12"/>
          </p:nvPr>
        </p:nvSpPr>
        <p:spPr/>
        <p:txBody>
          <a:bodyPr/>
          <a:lstStyle>
            <a:lvl1pPr>
              <a:defRPr/>
            </a:lvl1pPr>
          </a:lstStyle>
          <a:p>
            <a:fld id="{59141F3E-57E0-4C74-AF4C-4CDB1505C13B}" type="slidenum">
              <a:rPr lang="en-US" altLang="en-US"/>
              <a:pPr/>
              <a:t>‹#›</a:t>
            </a:fld>
            <a:endParaRPr lang="en-US" altLang="en-US"/>
          </a:p>
        </p:txBody>
      </p:sp>
    </p:spTree>
    <p:extLst>
      <p:ext uri="{BB962C8B-B14F-4D97-AF65-F5344CB8AC3E}">
        <p14:creationId xmlns:p14="http://schemas.microsoft.com/office/powerpoint/2010/main" val="8799733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Sermons In Song</a:t>
            </a:r>
          </a:p>
        </p:txBody>
      </p:sp>
      <p:sp>
        <p:nvSpPr>
          <p:cNvPr id="4" name="Slide Number Placeholder 3"/>
          <p:cNvSpPr>
            <a:spLocks noGrp="1"/>
          </p:cNvSpPr>
          <p:nvPr>
            <p:ph type="sldNum" sz="quarter" idx="12"/>
          </p:nvPr>
        </p:nvSpPr>
        <p:spPr/>
        <p:txBody>
          <a:bodyPr/>
          <a:lstStyle>
            <a:lvl1pPr>
              <a:defRPr/>
            </a:lvl1pPr>
          </a:lstStyle>
          <a:p>
            <a:fld id="{AC9691DC-360D-4950-AA96-4F06AB38647D}" type="slidenum">
              <a:rPr lang="en-US" altLang="en-US"/>
              <a:pPr/>
              <a:t>‹#›</a:t>
            </a:fld>
            <a:endParaRPr lang="en-US" altLang="en-US"/>
          </a:p>
        </p:txBody>
      </p:sp>
    </p:spTree>
    <p:extLst>
      <p:ext uri="{BB962C8B-B14F-4D97-AF65-F5344CB8AC3E}">
        <p14:creationId xmlns:p14="http://schemas.microsoft.com/office/powerpoint/2010/main" val="37638792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4957862E-29C2-4AFA-8054-C3C86BBE5C6B}" type="slidenum">
              <a:rPr lang="en-US" altLang="en-US"/>
              <a:pPr/>
              <a:t>‹#›</a:t>
            </a:fld>
            <a:endParaRPr lang="en-US" altLang="en-US"/>
          </a:p>
        </p:txBody>
      </p:sp>
    </p:spTree>
    <p:extLst>
      <p:ext uri="{BB962C8B-B14F-4D97-AF65-F5344CB8AC3E}">
        <p14:creationId xmlns:p14="http://schemas.microsoft.com/office/powerpoint/2010/main" val="3643121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FD7A7FBE-B2DA-4C14-AA0D-C3F104ED674B}" type="slidenum">
              <a:rPr lang="en-US" altLang="en-US"/>
              <a:pPr/>
              <a:t>‹#›</a:t>
            </a:fld>
            <a:endParaRPr lang="en-US" altLang="en-US"/>
          </a:p>
        </p:txBody>
      </p:sp>
    </p:spTree>
    <p:extLst>
      <p:ext uri="{BB962C8B-B14F-4D97-AF65-F5344CB8AC3E}">
        <p14:creationId xmlns:p14="http://schemas.microsoft.com/office/powerpoint/2010/main" val="42262183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CEED8FC6-804F-40C5-B71C-55628E409EB0}" type="slidenum">
              <a:rPr lang="en-US" altLang="en-US"/>
              <a:pPr/>
              <a:t>‹#›</a:t>
            </a:fld>
            <a:endParaRPr lang="en-US" altLang="en-US"/>
          </a:p>
        </p:txBody>
      </p:sp>
    </p:spTree>
    <p:extLst>
      <p:ext uri="{BB962C8B-B14F-4D97-AF65-F5344CB8AC3E}">
        <p14:creationId xmlns:p14="http://schemas.microsoft.com/office/powerpoint/2010/main" val="23725852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1EF4B7B3-21E4-4242-A333-1B830BD245BD}" type="slidenum">
              <a:rPr lang="en-US" altLang="en-US"/>
              <a:pPr/>
              <a:t>‹#›</a:t>
            </a:fld>
            <a:endParaRPr lang="en-US" altLang="en-US"/>
          </a:p>
        </p:txBody>
      </p:sp>
    </p:spTree>
    <p:extLst>
      <p:ext uri="{BB962C8B-B14F-4D97-AF65-F5344CB8AC3E}">
        <p14:creationId xmlns:p14="http://schemas.microsoft.com/office/powerpoint/2010/main" val="5793708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95F4B5EB-2A3E-4384-A7EF-FC600BAC4C83}" type="slidenum">
              <a:rPr lang="en-US" altLang="en-US"/>
              <a:pPr/>
              <a:t>‹#›</a:t>
            </a:fld>
            <a:endParaRPr lang="en-US" altLang="en-US"/>
          </a:p>
        </p:txBody>
      </p:sp>
    </p:spTree>
    <p:extLst>
      <p:ext uri="{BB962C8B-B14F-4D97-AF65-F5344CB8AC3E}">
        <p14:creationId xmlns:p14="http://schemas.microsoft.com/office/powerpoint/2010/main" val="3753196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3CA20CEA-30B9-4A5C-ACD7-1C31B936614C}" type="slidenum">
              <a:rPr lang="en-US" altLang="en-US"/>
              <a:pPr/>
              <a:t>‹#›</a:t>
            </a:fld>
            <a:endParaRPr lang="en-US" altLang="en-US"/>
          </a:p>
        </p:txBody>
      </p:sp>
    </p:spTree>
    <p:extLst>
      <p:ext uri="{BB962C8B-B14F-4D97-AF65-F5344CB8AC3E}">
        <p14:creationId xmlns:p14="http://schemas.microsoft.com/office/powerpoint/2010/main" val="217943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Sermons In Song</a:t>
            </a:r>
          </a:p>
        </p:txBody>
      </p:sp>
      <p:sp>
        <p:nvSpPr>
          <p:cNvPr id="7" name="Slide Number Placeholder 6"/>
          <p:cNvSpPr>
            <a:spLocks noGrp="1"/>
          </p:cNvSpPr>
          <p:nvPr>
            <p:ph type="sldNum" sz="quarter" idx="12"/>
          </p:nvPr>
        </p:nvSpPr>
        <p:spPr/>
        <p:txBody>
          <a:bodyPr/>
          <a:lstStyle>
            <a:lvl1pPr>
              <a:defRPr/>
            </a:lvl1pPr>
          </a:lstStyle>
          <a:p>
            <a:fld id="{D7487210-9F62-4C36-85CE-92410ADCF1B0}" type="slidenum">
              <a:rPr lang="en-US" smtClean="0"/>
              <a:pPr/>
              <a:t>‹#›</a:t>
            </a:fld>
            <a:endParaRPr lang="en-US"/>
          </a:p>
        </p:txBody>
      </p:sp>
    </p:spTree>
    <p:extLst>
      <p:ext uri="{BB962C8B-B14F-4D97-AF65-F5344CB8AC3E}">
        <p14:creationId xmlns:p14="http://schemas.microsoft.com/office/powerpoint/2010/main" val="26587081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F0EF2083-E74B-4999-86DA-E732F09D6B1E}" type="slidenum">
              <a:rPr lang="en-US" altLang="en-US"/>
              <a:pPr/>
              <a:t>‹#›</a:t>
            </a:fld>
            <a:endParaRPr lang="en-US" altLang="en-US"/>
          </a:p>
        </p:txBody>
      </p:sp>
    </p:spTree>
    <p:extLst>
      <p:ext uri="{BB962C8B-B14F-4D97-AF65-F5344CB8AC3E}">
        <p14:creationId xmlns:p14="http://schemas.microsoft.com/office/powerpoint/2010/main" val="32901343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E7D6F897-96E0-4429-834A-938F830BAD0D}" type="slidenum">
              <a:rPr lang="en-US" altLang="en-US"/>
              <a:pPr/>
              <a:t>‹#›</a:t>
            </a:fld>
            <a:endParaRPr lang="en-US" altLang="en-US"/>
          </a:p>
        </p:txBody>
      </p:sp>
    </p:spTree>
    <p:extLst>
      <p:ext uri="{BB962C8B-B14F-4D97-AF65-F5344CB8AC3E}">
        <p14:creationId xmlns:p14="http://schemas.microsoft.com/office/powerpoint/2010/main" val="22416510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Sermons In Song</a:t>
            </a:r>
          </a:p>
        </p:txBody>
      </p:sp>
      <p:sp>
        <p:nvSpPr>
          <p:cNvPr id="9" name="Slide Number Placeholder 8"/>
          <p:cNvSpPr>
            <a:spLocks noGrp="1"/>
          </p:cNvSpPr>
          <p:nvPr>
            <p:ph type="sldNum" sz="quarter" idx="12"/>
          </p:nvPr>
        </p:nvSpPr>
        <p:spPr/>
        <p:txBody>
          <a:bodyPr/>
          <a:lstStyle>
            <a:lvl1pPr>
              <a:defRPr/>
            </a:lvl1pPr>
          </a:lstStyle>
          <a:p>
            <a:fld id="{0AA7F692-F0C4-4090-A594-075D48AF7299}" type="slidenum">
              <a:rPr lang="en-US" altLang="en-US"/>
              <a:pPr/>
              <a:t>‹#›</a:t>
            </a:fld>
            <a:endParaRPr lang="en-US" altLang="en-US"/>
          </a:p>
        </p:txBody>
      </p:sp>
    </p:spTree>
    <p:extLst>
      <p:ext uri="{BB962C8B-B14F-4D97-AF65-F5344CB8AC3E}">
        <p14:creationId xmlns:p14="http://schemas.microsoft.com/office/powerpoint/2010/main" val="4030316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Sermons In Song</a:t>
            </a:r>
          </a:p>
        </p:txBody>
      </p:sp>
      <p:sp>
        <p:nvSpPr>
          <p:cNvPr id="5" name="Slide Number Placeholder 4"/>
          <p:cNvSpPr>
            <a:spLocks noGrp="1"/>
          </p:cNvSpPr>
          <p:nvPr>
            <p:ph type="sldNum" sz="quarter" idx="12"/>
          </p:nvPr>
        </p:nvSpPr>
        <p:spPr/>
        <p:txBody>
          <a:bodyPr/>
          <a:lstStyle>
            <a:lvl1pPr>
              <a:defRPr/>
            </a:lvl1pPr>
          </a:lstStyle>
          <a:p>
            <a:fld id="{D561FD65-D77F-4B04-8443-26D8919F82FA}" type="slidenum">
              <a:rPr lang="en-US" altLang="en-US"/>
              <a:pPr/>
              <a:t>‹#›</a:t>
            </a:fld>
            <a:endParaRPr lang="en-US" altLang="en-US"/>
          </a:p>
        </p:txBody>
      </p:sp>
    </p:spTree>
    <p:extLst>
      <p:ext uri="{BB962C8B-B14F-4D97-AF65-F5344CB8AC3E}">
        <p14:creationId xmlns:p14="http://schemas.microsoft.com/office/powerpoint/2010/main" val="9108950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Sermons In Song</a:t>
            </a:r>
          </a:p>
        </p:txBody>
      </p:sp>
      <p:sp>
        <p:nvSpPr>
          <p:cNvPr id="4" name="Slide Number Placeholder 3"/>
          <p:cNvSpPr>
            <a:spLocks noGrp="1"/>
          </p:cNvSpPr>
          <p:nvPr>
            <p:ph type="sldNum" sz="quarter" idx="12"/>
          </p:nvPr>
        </p:nvSpPr>
        <p:spPr/>
        <p:txBody>
          <a:bodyPr/>
          <a:lstStyle>
            <a:lvl1pPr>
              <a:defRPr/>
            </a:lvl1pPr>
          </a:lstStyle>
          <a:p>
            <a:fld id="{FE422E96-C8F7-48B0-B3E0-7CBF6FEB1097}" type="slidenum">
              <a:rPr lang="en-US" altLang="en-US"/>
              <a:pPr/>
              <a:t>‹#›</a:t>
            </a:fld>
            <a:endParaRPr lang="en-US" altLang="en-US"/>
          </a:p>
        </p:txBody>
      </p:sp>
    </p:spTree>
    <p:extLst>
      <p:ext uri="{BB962C8B-B14F-4D97-AF65-F5344CB8AC3E}">
        <p14:creationId xmlns:p14="http://schemas.microsoft.com/office/powerpoint/2010/main" val="3255744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E609DBA9-71CC-4D85-8994-7CF658E2781D}" type="slidenum">
              <a:rPr lang="en-US" altLang="en-US"/>
              <a:pPr/>
              <a:t>‹#›</a:t>
            </a:fld>
            <a:endParaRPr lang="en-US" altLang="en-US"/>
          </a:p>
        </p:txBody>
      </p:sp>
    </p:spTree>
    <p:extLst>
      <p:ext uri="{BB962C8B-B14F-4D97-AF65-F5344CB8AC3E}">
        <p14:creationId xmlns:p14="http://schemas.microsoft.com/office/powerpoint/2010/main" val="22621187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19350A58-0FE6-4D96-AA59-A05B6C61FE68}" type="slidenum">
              <a:rPr lang="en-US" altLang="en-US"/>
              <a:pPr/>
              <a:t>‹#›</a:t>
            </a:fld>
            <a:endParaRPr lang="en-US" altLang="en-US"/>
          </a:p>
        </p:txBody>
      </p:sp>
    </p:spTree>
    <p:extLst>
      <p:ext uri="{BB962C8B-B14F-4D97-AF65-F5344CB8AC3E}">
        <p14:creationId xmlns:p14="http://schemas.microsoft.com/office/powerpoint/2010/main" val="34450405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FF601308-1E86-45E6-BAB3-70471C774AD8}" type="slidenum">
              <a:rPr lang="en-US" altLang="en-US"/>
              <a:pPr/>
              <a:t>‹#›</a:t>
            </a:fld>
            <a:endParaRPr lang="en-US" altLang="en-US"/>
          </a:p>
        </p:txBody>
      </p:sp>
    </p:spTree>
    <p:extLst>
      <p:ext uri="{BB962C8B-B14F-4D97-AF65-F5344CB8AC3E}">
        <p14:creationId xmlns:p14="http://schemas.microsoft.com/office/powerpoint/2010/main" val="29973512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347CB3E5-48EB-4C5F-B2F8-3BA793927673}" type="slidenum">
              <a:rPr lang="en-US" altLang="en-US"/>
              <a:pPr/>
              <a:t>‹#›</a:t>
            </a:fld>
            <a:endParaRPr lang="en-US" altLang="en-US"/>
          </a:p>
        </p:txBody>
      </p:sp>
    </p:spTree>
    <p:extLst>
      <p:ext uri="{BB962C8B-B14F-4D97-AF65-F5344CB8AC3E}">
        <p14:creationId xmlns:p14="http://schemas.microsoft.com/office/powerpoint/2010/main" val="34279314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85B38C2C-CFD6-417D-AEA8-F58FDE87FB69}" type="slidenum">
              <a:rPr lang="en-US" altLang="en-US"/>
              <a:pPr/>
              <a:t>‹#›</a:t>
            </a:fld>
            <a:endParaRPr lang="en-US" altLang="en-US"/>
          </a:p>
        </p:txBody>
      </p:sp>
    </p:spTree>
    <p:extLst>
      <p:ext uri="{BB962C8B-B14F-4D97-AF65-F5344CB8AC3E}">
        <p14:creationId xmlns:p14="http://schemas.microsoft.com/office/powerpoint/2010/main" val="382616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Sermons In Song</a:t>
            </a:r>
          </a:p>
        </p:txBody>
      </p:sp>
      <p:sp>
        <p:nvSpPr>
          <p:cNvPr id="7" name="Slide Number Placeholder 6"/>
          <p:cNvSpPr>
            <a:spLocks noGrp="1"/>
          </p:cNvSpPr>
          <p:nvPr>
            <p:ph type="sldNum" sz="quarter" idx="12"/>
          </p:nvPr>
        </p:nvSpPr>
        <p:spPr/>
        <p:txBody>
          <a:bodyPr/>
          <a:lstStyle>
            <a:lvl1pPr>
              <a:defRPr/>
            </a:lvl1pPr>
          </a:lstStyle>
          <a:p>
            <a:fld id="{0CCC58FE-6999-4A9C-AD66-04B1413031BB}" type="slidenum">
              <a:rPr lang="en-US" smtClean="0"/>
              <a:pPr/>
              <a:t>‹#›</a:t>
            </a:fld>
            <a:endParaRPr lang="en-US"/>
          </a:p>
        </p:txBody>
      </p:sp>
    </p:spTree>
    <p:extLst>
      <p:ext uri="{BB962C8B-B14F-4D97-AF65-F5344CB8AC3E}">
        <p14:creationId xmlns:p14="http://schemas.microsoft.com/office/powerpoint/2010/main" val="15761239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11AB29E1-1E7F-4302-8A16-5EEEDC32B54B}" type="slidenum">
              <a:rPr lang="en-US" altLang="en-US"/>
              <a:pPr/>
              <a:t>‹#›</a:t>
            </a:fld>
            <a:endParaRPr lang="en-US" altLang="en-US"/>
          </a:p>
        </p:txBody>
      </p:sp>
    </p:spTree>
    <p:extLst>
      <p:ext uri="{BB962C8B-B14F-4D97-AF65-F5344CB8AC3E}">
        <p14:creationId xmlns:p14="http://schemas.microsoft.com/office/powerpoint/2010/main" val="1645572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78A1BE06-905C-451F-80E6-AE4874C3BC71}" type="slidenum">
              <a:rPr lang="en-US" altLang="en-US"/>
              <a:pPr/>
              <a:t>‹#›</a:t>
            </a:fld>
            <a:endParaRPr lang="en-US" altLang="en-US"/>
          </a:p>
        </p:txBody>
      </p:sp>
    </p:spTree>
    <p:extLst>
      <p:ext uri="{BB962C8B-B14F-4D97-AF65-F5344CB8AC3E}">
        <p14:creationId xmlns:p14="http://schemas.microsoft.com/office/powerpoint/2010/main" val="906611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70155D89-5996-48FB-9454-DADA6C4EEF45}" type="slidenum">
              <a:rPr lang="en-US" altLang="en-US"/>
              <a:pPr/>
              <a:t>‹#›</a:t>
            </a:fld>
            <a:endParaRPr lang="en-US" altLang="en-US"/>
          </a:p>
        </p:txBody>
      </p:sp>
    </p:spTree>
    <p:extLst>
      <p:ext uri="{BB962C8B-B14F-4D97-AF65-F5344CB8AC3E}">
        <p14:creationId xmlns:p14="http://schemas.microsoft.com/office/powerpoint/2010/main" val="3416732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Sermons In Song</a:t>
            </a:r>
          </a:p>
        </p:txBody>
      </p:sp>
      <p:sp>
        <p:nvSpPr>
          <p:cNvPr id="9" name="Slide Number Placeholder 8"/>
          <p:cNvSpPr>
            <a:spLocks noGrp="1"/>
          </p:cNvSpPr>
          <p:nvPr>
            <p:ph type="sldNum" sz="quarter" idx="12"/>
          </p:nvPr>
        </p:nvSpPr>
        <p:spPr/>
        <p:txBody>
          <a:bodyPr/>
          <a:lstStyle>
            <a:lvl1pPr>
              <a:defRPr/>
            </a:lvl1pPr>
          </a:lstStyle>
          <a:p>
            <a:fld id="{7509E12D-407B-4E66-8DCF-8B7D8ED9BAD3}" type="slidenum">
              <a:rPr lang="en-US" altLang="en-US"/>
              <a:pPr/>
              <a:t>‹#›</a:t>
            </a:fld>
            <a:endParaRPr lang="en-US" altLang="en-US"/>
          </a:p>
        </p:txBody>
      </p:sp>
    </p:spTree>
    <p:extLst>
      <p:ext uri="{BB962C8B-B14F-4D97-AF65-F5344CB8AC3E}">
        <p14:creationId xmlns:p14="http://schemas.microsoft.com/office/powerpoint/2010/main" val="102447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Sermons In Song</a:t>
            </a:r>
          </a:p>
        </p:txBody>
      </p:sp>
      <p:sp>
        <p:nvSpPr>
          <p:cNvPr id="5" name="Slide Number Placeholder 4"/>
          <p:cNvSpPr>
            <a:spLocks noGrp="1"/>
          </p:cNvSpPr>
          <p:nvPr>
            <p:ph type="sldNum" sz="quarter" idx="12"/>
          </p:nvPr>
        </p:nvSpPr>
        <p:spPr/>
        <p:txBody>
          <a:bodyPr/>
          <a:lstStyle>
            <a:lvl1pPr>
              <a:defRPr/>
            </a:lvl1pPr>
          </a:lstStyle>
          <a:p>
            <a:fld id="{18C832F2-EDA2-41DC-9A17-A5DA0892ACDB}" type="slidenum">
              <a:rPr lang="en-US" altLang="en-US"/>
              <a:pPr/>
              <a:t>‹#›</a:t>
            </a:fld>
            <a:endParaRPr lang="en-US" altLang="en-US"/>
          </a:p>
        </p:txBody>
      </p:sp>
    </p:spTree>
    <p:extLst>
      <p:ext uri="{BB962C8B-B14F-4D97-AF65-F5344CB8AC3E}">
        <p14:creationId xmlns:p14="http://schemas.microsoft.com/office/powerpoint/2010/main" val="9412704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Sermons In Song</a:t>
            </a:r>
          </a:p>
        </p:txBody>
      </p:sp>
      <p:sp>
        <p:nvSpPr>
          <p:cNvPr id="4" name="Slide Number Placeholder 3"/>
          <p:cNvSpPr>
            <a:spLocks noGrp="1"/>
          </p:cNvSpPr>
          <p:nvPr>
            <p:ph type="sldNum" sz="quarter" idx="12"/>
          </p:nvPr>
        </p:nvSpPr>
        <p:spPr/>
        <p:txBody>
          <a:bodyPr/>
          <a:lstStyle>
            <a:lvl1pPr>
              <a:defRPr/>
            </a:lvl1pPr>
          </a:lstStyle>
          <a:p>
            <a:fld id="{2C5E6EBB-1EE1-4ADD-B297-4155C9A4F875}" type="slidenum">
              <a:rPr lang="en-US" altLang="en-US"/>
              <a:pPr/>
              <a:t>‹#›</a:t>
            </a:fld>
            <a:endParaRPr lang="en-US" altLang="en-US"/>
          </a:p>
        </p:txBody>
      </p:sp>
    </p:spTree>
    <p:extLst>
      <p:ext uri="{BB962C8B-B14F-4D97-AF65-F5344CB8AC3E}">
        <p14:creationId xmlns:p14="http://schemas.microsoft.com/office/powerpoint/2010/main" val="26876909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5F66F7E9-D74C-4A32-8275-F85FE591D43A}" type="slidenum">
              <a:rPr lang="en-US" altLang="en-US"/>
              <a:pPr/>
              <a:t>‹#›</a:t>
            </a:fld>
            <a:endParaRPr lang="en-US" altLang="en-US"/>
          </a:p>
        </p:txBody>
      </p:sp>
    </p:spTree>
    <p:extLst>
      <p:ext uri="{BB962C8B-B14F-4D97-AF65-F5344CB8AC3E}">
        <p14:creationId xmlns:p14="http://schemas.microsoft.com/office/powerpoint/2010/main" val="9826690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Sermons In Song</a:t>
            </a:r>
          </a:p>
        </p:txBody>
      </p:sp>
      <p:sp>
        <p:nvSpPr>
          <p:cNvPr id="7" name="Slide Number Placeholder 6"/>
          <p:cNvSpPr>
            <a:spLocks noGrp="1"/>
          </p:cNvSpPr>
          <p:nvPr>
            <p:ph type="sldNum" sz="quarter" idx="12"/>
          </p:nvPr>
        </p:nvSpPr>
        <p:spPr/>
        <p:txBody>
          <a:bodyPr/>
          <a:lstStyle>
            <a:lvl1pPr>
              <a:defRPr/>
            </a:lvl1pPr>
          </a:lstStyle>
          <a:p>
            <a:fld id="{DE124B50-6EE6-403D-98E8-FA3A5C0F6C30}" type="slidenum">
              <a:rPr lang="en-US" altLang="en-US"/>
              <a:pPr/>
              <a:t>‹#›</a:t>
            </a:fld>
            <a:endParaRPr lang="en-US" altLang="en-US"/>
          </a:p>
        </p:txBody>
      </p:sp>
    </p:spTree>
    <p:extLst>
      <p:ext uri="{BB962C8B-B14F-4D97-AF65-F5344CB8AC3E}">
        <p14:creationId xmlns:p14="http://schemas.microsoft.com/office/powerpoint/2010/main" val="25825662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102D8904-5A82-44DC-A07A-E73ECBC4699E}" type="slidenum">
              <a:rPr lang="en-US" altLang="en-US"/>
              <a:pPr/>
              <a:t>‹#›</a:t>
            </a:fld>
            <a:endParaRPr lang="en-US" altLang="en-US"/>
          </a:p>
        </p:txBody>
      </p:sp>
    </p:spTree>
    <p:extLst>
      <p:ext uri="{BB962C8B-B14F-4D97-AF65-F5344CB8AC3E}">
        <p14:creationId xmlns:p14="http://schemas.microsoft.com/office/powerpoint/2010/main" val="38622844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Sermons In Song</a:t>
            </a:r>
          </a:p>
        </p:txBody>
      </p:sp>
      <p:sp>
        <p:nvSpPr>
          <p:cNvPr id="6" name="Slide Number Placeholder 5"/>
          <p:cNvSpPr>
            <a:spLocks noGrp="1"/>
          </p:cNvSpPr>
          <p:nvPr>
            <p:ph type="sldNum" sz="quarter" idx="12"/>
          </p:nvPr>
        </p:nvSpPr>
        <p:spPr/>
        <p:txBody>
          <a:bodyPr/>
          <a:lstStyle>
            <a:lvl1pPr>
              <a:defRPr/>
            </a:lvl1pPr>
          </a:lstStyle>
          <a:p>
            <a:fld id="{4F7B024C-5C55-42D7-86CF-5B3B915323F1}" type="slidenum">
              <a:rPr lang="en-US" altLang="en-US"/>
              <a:pPr/>
              <a:t>‹#›</a:t>
            </a:fld>
            <a:endParaRPr lang="en-US" altLang="en-US"/>
          </a:p>
        </p:txBody>
      </p:sp>
    </p:spTree>
    <p:extLst>
      <p:ext uri="{BB962C8B-B14F-4D97-AF65-F5344CB8AC3E}">
        <p14:creationId xmlns:p14="http://schemas.microsoft.com/office/powerpoint/2010/main" val="16326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t>Sermons In Song</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77D23B-0B2A-4B46-9A1E-0D8FF3802252}"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t>Sermons In Song</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77D23B-0B2A-4B46-9A1E-0D8FF38022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Things to Put On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1414916413"/>
      </p:ext>
    </p:extLst>
  </p:cSld>
  <p:clrMap bg1="dk2" tx1="lt1" bg2="dk1"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838200" y="1600200"/>
            <a:ext cx="746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Sermons In Song</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78123FB-1BD9-41E7-8005-78782BC491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457200" y="3322638"/>
            <a:ext cx="8229600"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Sermons In Song</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E9F3133-1ECB-4699-B6AB-941945DE2FD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Sermons In Song</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9DC92A6-37C2-406B-9149-BDE54383EC7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p:cNvSpPr>
            <a:spLocks noGrp="1" noChangeArrowheads="1"/>
          </p:cNvSpPr>
          <p:nvPr>
            <p:ph type="body" idx="1"/>
          </p:nvPr>
        </p:nvSpPr>
        <p:spPr bwMode="auto">
          <a:xfrm>
            <a:off x="838200" y="1600200"/>
            <a:ext cx="746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Sermons In Song</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C32D75-FE47-4A77-A471-B4F6B2BAB3A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457200" y="3322638"/>
            <a:ext cx="8229600"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Sermons In Song</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E7C34C-4D58-4C2F-B568-EB1917DD02F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Sermons In Song</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F1E87E-C08A-40B0-89D7-FC6D1B79480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838200" y="1600200"/>
            <a:ext cx="746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Sermons In Song</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FB7FBE-4BEF-4394-8C2D-D5960FE3A4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457200" y="3322638"/>
            <a:ext cx="8229600"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Sermons In Song</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BB09AE-C58D-4E76-9B46-9435773281B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76200"/>
            <a:ext cx="9144000" cy="1905000"/>
          </a:xfrm>
        </p:spPr>
        <p:txBody>
          <a:bodyPr/>
          <a:lstStyle/>
          <a:p>
            <a:r>
              <a:rPr lang="en-US" sz="5400" b="1" u="sng" dirty="0">
                <a:ln w="19050">
                  <a:solidFill>
                    <a:srgbClr val="FFFF00"/>
                  </a:solidFill>
                </a:ln>
                <a:solidFill>
                  <a:srgbClr val="0000FF"/>
                </a:solidFill>
              </a:rPr>
              <a:t>Preaching &amp; Teaching </a:t>
            </a:r>
            <a:br>
              <a:rPr lang="en-US" sz="5400" b="1" u="sng" dirty="0">
                <a:ln w="19050">
                  <a:solidFill>
                    <a:srgbClr val="FFFF00"/>
                  </a:solidFill>
                </a:ln>
                <a:solidFill>
                  <a:srgbClr val="0000FF"/>
                </a:solidFill>
              </a:rPr>
            </a:br>
            <a:r>
              <a:rPr lang="en-US" sz="5400" b="1" u="sng" dirty="0">
                <a:ln w="19050">
                  <a:solidFill>
                    <a:srgbClr val="FFFF00"/>
                  </a:solidFill>
                </a:ln>
                <a:solidFill>
                  <a:srgbClr val="0000FF"/>
                </a:solidFill>
              </a:rPr>
              <a:t>In Hymns</a:t>
            </a:r>
            <a:br>
              <a:rPr lang="en-US" sz="2800" dirty="0"/>
            </a:br>
            <a:endParaRPr lang="en-US" sz="2800" b="1" dirty="0">
              <a:solidFill>
                <a:srgbClr val="FFCC66"/>
              </a:solidFill>
              <a:effectLst>
                <a:outerShdw blurRad="38100" dist="38100" dir="2700000" algn="tl">
                  <a:srgbClr val="010199"/>
                </a:outerShdw>
              </a:effectLst>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979" y="1785357"/>
            <a:ext cx="4547253" cy="3287285"/>
          </a:xfrm>
          <a:prstGeom prst="rect">
            <a:avLst/>
          </a:prstGeom>
        </p:spPr>
      </p:pic>
      <p:sp>
        <p:nvSpPr>
          <p:cNvPr id="4" name="TextBox 3"/>
          <p:cNvSpPr txBox="1"/>
          <p:nvPr/>
        </p:nvSpPr>
        <p:spPr>
          <a:xfrm>
            <a:off x="-1" y="2524526"/>
            <a:ext cx="4437979" cy="2923877"/>
          </a:xfrm>
          <a:prstGeom prst="rect">
            <a:avLst/>
          </a:prstGeom>
          <a:noFill/>
        </p:spPr>
        <p:txBody>
          <a:bodyPr wrap="square" rtlCol="0">
            <a:spAutoFit/>
          </a:bodyPr>
          <a:lstStyle/>
          <a:p>
            <a:pPr algn="ctr"/>
            <a:r>
              <a:rPr lang="en-US" sz="4000" dirty="0">
                <a:solidFill>
                  <a:schemeClr val="tx1">
                    <a:lumMod val="95000"/>
                    <a:lumOff val="5000"/>
                  </a:schemeClr>
                </a:solidFill>
                <a:effectLst>
                  <a:outerShdw blurRad="38100" dist="38100" dir="2700000" algn="tl">
                    <a:srgbClr val="010199"/>
                  </a:outerShdw>
                </a:effectLst>
              </a:rPr>
              <a:t>Text: </a:t>
            </a:r>
          </a:p>
          <a:p>
            <a:pPr algn="ctr"/>
            <a:r>
              <a:rPr lang="en-US" sz="4800" dirty="0">
                <a:solidFill>
                  <a:schemeClr val="tx1">
                    <a:lumMod val="95000"/>
                    <a:lumOff val="5000"/>
                  </a:schemeClr>
                </a:solidFill>
                <a:effectLst>
                  <a:outerShdw blurRad="38100" dist="38100" dir="2700000" algn="tl">
                    <a:srgbClr val="010199"/>
                  </a:outerShdw>
                </a:effectLst>
              </a:rPr>
              <a:t>Colossians </a:t>
            </a:r>
          </a:p>
          <a:p>
            <a:pPr algn="ctr"/>
            <a:r>
              <a:rPr lang="en-US" sz="4800" dirty="0">
                <a:solidFill>
                  <a:schemeClr val="tx1">
                    <a:lumMod val="95000"/>
                    <a:lumOff val="5000"/>
                  </a:schemeClr>
                </a:solidFill>
                <a:effectLst>
                  <a:outerShdw blurRad="38100" dist="38100" dir="2700000" algn="tl">
                    <a:srgbClr val="010199"/>
                  </a:outerShdw>
                </a:effectLst>
              </a:rPr>
              <a:t>1:28; 3:16</a:t>
            </a:r>
          </a:p>
          <a:p>
            <a:pPr algn="ctr"/>
            <a:br>
              <a:rPr lang="en-US" dirty="0">
                <a:solidFill>
                  <a:schemeClr val="tx1"/>
                </a:solidFill>
                <a:effectLst>
                  <a:outerShdw blurRad="38100" dist="38100" dir="2700000" algn="tl">
                    <a:srgbClr val="010199"/>
                  </a:outerShdw>
                </a:effectLst>
              </a:rPr>
            </a:br>
            <a:endParaRPr lang="en-US"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chemeClr val="bg1"/>
                </a:solidFill>
                <a:cs typeface="Times New Roman" pitchFamily="18" charset="0"/>
              </a:rPr>
              <a:t>Conclusion</a:t>
            </a:r>
          </a:p>
        </p:txBody>
      </p:sp>
      <p:sp>
        <p:nvSpPr>
          <p:cNvPr id="4" name="Footer Placeholder 4"/>
          <p:cNvSpPr>
            <a:spLocks noGrp="1"/>
          </p:cNvSpPr>
          <p:nvPr>
            <p:ph type="ftr" sz="quarter" idx="11"/>
          </p:nvPr>
        </p:nvSpPr>
        <p:spPr>
          <a:xfrm>
            <a:off x="6249955" y="6553200"/>
            <a:ext cx="2895600" cy="301690"/>
          </a:xfrm>
        </p:spPr>
        <p:style>
          <a:lnRef idx="0">
            <a:schemeClr val="accent5"/>
          </a:lnRef>
          <a:fillRef idx="3">
            <a:schemeClr val="accent5"/>
          </a:fillRef>
          <a:effectRef idx="3">
            <a:schemeClr val="accent5"/>
          </a:effectRef>
          <a:fontRef idx="minor">
            <a:schemeClr val="lt1"/>
          </a:fontRef>
        </p:style>
        <p:txBody>
          <a:bodyPr/>
          <a:lstStyle/>
          <a:p>
            <a:r>
              <a:rPr lang="en-US" b="0" dirty="0">
                <a:solidFill>
                  <a:srgbClr val="0000FF"/>
                </a:solidFill>
              </a:rPr>
              <a:t>Preaching &amp; Teaching In Hymns</a:t>
            </a:r>
          </a:p>
        </p:txBody>
      </p:sp>
      <p:sp>
        <p:nvSpPr>
          <p:cNvPr id="5" name="Text Box 9"/>
          <p:cNvSpPr txBox="1">
            <a:spLocks noChangeArrowheads="1"/>
          </p:cNvSpPr>
          <p:nvPr/>
        </p:nvSpPr>
        <p:spPr bwMode="auto">
          <a:xfrm>
            <a:off x="-6472" y="70589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dirty="0">
                <a:solidFill>
                  <a:schemeClr val="tx1">
                    <a:lumMod val="95000"/>
                    <a:lumOff val="5000"/>
                  </a:schemeClr>
                </a:solidFill>
                <a:latin typeface="Tahoma" pitchFamily="34" charset="0"/>
              </a:rPr>
              <a:t>Encourage song leaders to know that they stand in</a:t>
            </a:r>
          </a:p>
          <a:p>
            <a:pPr marL="0" indent="0" algn="ctr"/>
            <a:r>
              <a:rPr lang="en-US" dirty="0">
                <a:solidFill>
                  <a:schemeClr val="tx1">
                    <a:lumMod val="95000"/>
                    <a:lumOff val="5000"/>
                  </a:schemeClr>
                </a:solidFill>
                <a:latin typeface="Tahoma" pitchFamily="34" charset="0"/>
              </a:rPr>
              <a:t>the noble company of David, Asaph, </a:t>
            </a:r>
            <a:r>
              <a:rPr lang="en-US" dirty="0" err="1">
                <a:solidFill>
                  <a:schemeClr val="tx1">
                    <a:lumMod val="95000"/>
                    <a:lumOff val="5000"/>
                  </a:schemeClr>
                </a:solidFill>
                <a:latin typeface="Tahoma" pitchFamily="34" charset="0"/>
              </a:rPr>
              <a:t>Heman</a:t>
            </a:r>
            <a:r>
              <a:rPr lang="en-US" dirty="0">
                <a:solidFill>
                  <a:schemeClr val="tx1">
                    <a:lumMod val="95000"/>
                    <a:lumOff val="5000"/>
                  </a:schemeClr>
                </a:solidFill>
                <a:latin typeface="Tahoma" pitchFamily="34" charset="0"/>
              </a:rPr>
              <a:t>, Ethan, Obed-Edom and Paul as teachers of God’s word to God’s people!</a:t>
            </a:r>
            <a:endParaRPr lang="en-US" sz="2800" dirty="0">
              <a:solidFill>
                <a:schemeClr val="tx1">
                  <a:lumMod val="95000"/>
                  <a:lumOff val="5000"/>
                </a:schemeClr>
              </a:solidFill>
              <a:latin typeface="Tahoma" pitchFamily="34" charset="0"/>
            </a:endParaRPr>
          </a:p>
        </p:txBody>
      </p:sp>
      <p:sp>
        <p:nvSpPr>
          <p:cNvPr id="8" name="Text Box 9"/>
          <p:cNvSpPr txBox="1">
            <a:spLocks noChangeArrowheads="1"/>
          </p:cNvSpPr>
          <p:nvPr/>
        </p:nvSpPr>
        <p:spPr bwMode="auto">
          <a:xfrm>
            <a:off x="1555" y="211077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dirty="0">
                <a:solidFill>
                  <a:schemeClr val="tx1">
                    <a:lumMod val="95000"/>
                    <a:lumOff val="5000"/>
                  </a:schemeClr>
                </a:solidFill>
                <a:latin typeface="Tahoma" pitchFamily="34" charset="0"/>
              </a:rPr>
              <a:t>Encourage song leaders to see that leading the </a:t>
            </a:r>
          </a:p>
          <a:p>
            <a:pPr marL="0" indent="0" algn="ctr"/>
            <a:r>
              <a:rPr lang="en-US" dirty="0">
                <a:solidFill>
                  <a:schemeClr val="tx1">
                    <a:lumMod val="95000"/>
                    <a:lumOff val="5000"/>
                  </a:schemeClr>
                </a:solidFill>
                <a:latin typeface="Tahoma" pitchFamily="34" charset="0"/>
              </a:rPr>
              <a:t>congregation in singing goes beyond mere musical </a:t>
            </a:r>
          </a:p>
          <a:p>
            <a:pPr marL="0" indent="0" algn="ctr"/>
            <a:r>
              <a:rPr lang="en-US" dirty="0">
                <a:solidFill>
                  <a:schemeClr val="tx1">
                    <a:lumMod val="95000"/>
                    <a:lumOff val="5000"/>
                  </a:schemeClr>
                </a:solidFill>
                <a:latin typeface="Tahoma" pitchFamily="34" charset="0"/>
              </a:rPr>
              <a:t>appreciation or vocal honing, but is a way commanded by</a:t>
            </a:r>
          </a:p>
          <a:p>
            <a:pPr marL="0" indent="0" algn="ctr"/>
            <a:r>
              <a:rPr lang="en-US" dirty="0">
                <a:solidFill>
                  <a:schemeClr val="tx1">
                    <a:lumMod val="95000"/>
                    <a:lumOff val="5000"/>
                  </a:schemeClr>
                </a:solidFill>
                <a:latin typeface="Tahoma" pitchFamily="34" charset="0"/>
              </a:rPr>
              <a:t>God to teach and admonish! (Col. 3:16)</a:t>
            </a:r>
            <a:endParaRPr lang="en-US" sz="2800" dirty="0">
              <a:solidFill>
                <a:schemeClr val="tx1">
                  <a:lumMod val="95000"/>
                  <a:lumOff val="5000"/>
                </a:schemeClr>
              </a:solidFill>
              <a:latin typeface="Tahoma" pitchFamily="34" charset="0"/>
            </a:endParaRPr>
          </a:p>
        </p:txBody>
      </p:sp>
      <p:pic>
        <p:nvPicPr>
          <p:cNvPr id="11" name="Picture 10" descr="Diagram&#10;&#10;Description automatically generated">
            <a:extLst>
              <a:ext uri="{FF2B5EF4-FFF2-40B4-BE49-F238E27FC236}">
                <a16:creationId xmlns:a16="http://schemas.microsoft.com/office/drawing/2014/main" id="{704718A3-E7FE-4EA2-81A3-6FD789718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 y="3962400"/>
            <a:ext cx="4174307" cy="2912431"/>
          </a:xfrm>
          <a:prstGeom prst="rect">
            <a:avLst/>
          </a:prstGeom>
        </p:spPr>
      </p:pic>
      <p:sp>
        <p:nvSpPr>
          <p:cNvPr id="13" name="Text Box 9">
            <a:extLst>
              <a:ext uri="{FF2B5EF4-FFF2-40B4-BE49-F238E27FC236}">
                <a16:creationId xmlns:a16="http://schemas.microsoft.com/office/drawing/2014/main" id="{07F543FC-2D4C-430B-AC76-CF9C654B6F80}"/>
              </a:ext>
            </a:extLst>
          </p:cNvPr>
          <p:cNvSpPr txBox="1">
            <a:spLocks noChangeArrowheads="1"/>
          </p:cNvSpPr>
          <p:nvPr/>
        </p:nvSpPr>
        <p:spPr bwMode="auto">
          <a:xfrm>
            <a:off x="4118987" y="3962400"/>
            <a:ext cx="503075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dirty="0">
                <a:solidFill>
                  <a:schemeClr val="tx1">
                    <a:lumMod val="95000"/>
                    <a:lumOff val="5000"/>
                  </a:schemeClr>
                </a:solidFill>
                <a:latin typeface="Tahoma" pitchFamily="34" charset="0"/>
              </a:rPr>
              <a:t>Encourage song leaders by singing out with them so no one feels they are singing a solo!</a:t>
            </a:r>
            <a:endParaRPr lang="en-US" sz="2800" dirty="0">
              <a:solidFill>
                <a:schemeClr val="tx1">
                  <a:lumMod val="95000"/>
                  <a:lumOff val="5000"/>
                </a:schemeClr>
              </a:solidFill>
              <a:latin typeface="Tahoma" pitchFamily="34" charset="0"/>
            </a:endParaRPr>
          </a:p>
        </p:txBody>
      </p:sp>
    </p:spTree>
    <p:extLst>
      <p:ext uri="{BB962C8B-B14F-4D97-AF65-F5344CB8AC3E}">
        <p14:creationId xmlns:p14="http://schemas.microsoft.com/office/powerpoint/2010/main" val="7686544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chemeClr val="bg1"/>
                </a:solidFill>
                <a:cs typeface="Times New Roman" pitchFamily="18" charset="0"/>
              </a:rPr>
              <a:t>Conclusion</a:t>
            </a:r>
          </a:p>
        </p:txBody>
      </p:sp>
      <p:sp>
        <p:nvSpPr>
          <p:cNvPr id="4" name="Footer Placeholder 4"/>
          <p:cNvSpPr>
            <a:spLocks noGrp="1"/>
          </p:cNvSpPr>
          <p:nvPr>
            <p:ph type="ftr" sz="quarter" idx="11"/>
          </p:nvPr>
        </p:nvSpPr>
        <p:spPr>
          <a:xfrm>
            <a:off x="6249955" y="6553200"/>
            <a:ext cx="2895600" cy="301690"/>
          </a:xfrm>
        </p:spPr>
        <p:style>
          <a:lnRef idx="0">
            <a:schemeClr val="accent5"/>
          </a:lnRef>
          <a:fillRef idx="3">
            <a:schemeClr val="accent5"/>
          </a:fillRef>
          <a:effectRef idx="3">
            <a:schemeClr val="accent5"/>
          </a:effectRef>
          <a:fontRef idx="minor">
            <a:schemeClr val="lt1"/>
          </a:fontRef>
        </p:style>
        <p:txBody>
          <a:bodyPr/>
          <a:lstStyle/>
          <a:p>
            <a:r>
              <a:rPr lang="en-US" b="0" dirty="0">
                <a:solidFill>
                  <a:srgbClr val="0000FF"/>
                </a:solidFill>
              </a:rPr>
              <a:t>Preaching &amp; Teaching In Hymns</a:t>
            </a:r>
          </a:p>
        </p:txBody>
      </p:sp>
      <p:sp>
        <p:nvSpPr>
          <p:cNvPr id="7" name="Text Box 8"/>
          <p:cNvSpPr txBox="1">
            <a:spLocks noChangeArrowheads="1"/>
          </p:cNvSpPr>
          <p:nvPr/>
        </p:nvSpPr>
        <p:spPr bwMode="auto">
          <a:xfrm>
            <a:off x="-6472" y="808375"/>
            <a:ext cx="9150472"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66FFFF"/>
                </a:solidFill>
                <a:effectLst/>
                <a:uLnTx/>
                <a:uFillTx/>
                <a:latin typeface="Tahoma" pitchFamily="34" charset="0"/>
                <a:ea typeface="+mn-ea"/>
                <a:cs typeface="+mn-cs"/>
              </a:rPr>
              <a:t>Song leading is an awesome responsibility and Song Leaders stand in good company!</a:t>
            </a:r>
          </a:p>
        </p:txBody>
      </p:sp>
      <p:pic>
        <p:nvPicPr>
          <p:cNvPr id="9" name="Picture 8" descr="A group of people around each other&#10;&#10;Description automatically generated">
            <a:extLst>
              <a:ext uri="{FF2B5EF4-FFF2-40B4-BE49-F238E27FC236}">
                <a16:creationId xmlns:a16="http://schemas.microsoft.com/office/drawing/2014/main" id="{176B2582-E878-4C8B-8182-1FE543ACC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492" y="2573013"/>
            <a:ext cx="6485016" cy="3813905"/>
          </a:xfrm>
          <a:prstGeom prst="rect">
            <a:avLst/>
          </a:prstGeom>
        </p:spPr>
      </p:pic>
    </p:spTree>
    <p:extLst>
      <p:ext uri="{BB962C8B-B14F-4D97-AF65-F5344CB8AC3E}">
        <p14:creationId xmlns:p14="http://schemas.microsoft.com/office/powerpoint/2010/main" val="12310430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4000" b="1" u="sng" dirty="0">
                <a:solidFill>
                  <a:schemeClr val="bg1"/>
                </a:solidFill>
                <a:cs typeface="Times New Roman" pitchFamily="18" charset="0"/>
              </a:rPr>
              <a:t>Intro </a:t>
            </a:r>
          </a:p>
        </p:txBody>
      </p:sp>
      <p:sp>
        <p:nvSpPr>
          <p:cNvPr id="4" name="Footer Placeholder 4"/>
          <p:cNvSpPr>
            <a:spLocks noGrp="1"/>
          </p:cNvSpPr>
          <p:nvPr>
            <p:ph type="ftr" sz="quarter" idx="11"/>
          </p:nvPr>
        </p:nvSpPr>
        <p:spPr>
          <a:xfrm>
            <a:off x="6249955" y="6553200"/>
            <a:ext cx="2895600" cy="301690"/>
          </a:xfrm>
        </p:spPr>
        <p:style>
          <a:lnRef idx="0">
            <a:schemeClr val="accent5"/>
          </a:lnRef>
          <a:fillRef idx="3">
            <a:schemeClr val="accent5"/>
          </a:fillRef>
          <a:effectRef idx="3">
            <a:schemeClr val="accent5"/>
          </a:effectRef>
          <a:fontRef idx="minor">
            <a:schemeClr val="lt1"/>
          </a:fontRef>
        </p:style>
        <p:txBody>
          <a:bodyPr/>
          <a:lstStyle/>
          <a:p>
            <a:r>
              <a:rPr lang="en-US" b="0" dirty="0">
                <a:solidFill>
                  <a:srgbClr val="0000FF"/>
                </a:solidFill>
              </a:rPr>
              <a:t>Preaching &amp; Teaching In Hymns</a:t>
            </a:r>
          </a:p>
        </p:txBody>
      </p:sp>
      <p:sp>
        <p:nvSpPr>
          <p:cNvPr id="5" name="Text Box 9"/>
          <p:cNvSpPr txBox="1">
            <a:spLocks noChangeArrowheads="1"/>
          </p:cNvSpPr>
          <p:nvPr/>
        </p:nvSpPr>
        <p:spPr bwMode="auto">
          <a:xfrm>
            <a:off x="-2949" y="984766"/>
            <a:ext cx="601503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dirty="0">
                <a:solidFill>
                  <a:schemeClr val="tx1">
                    <a:lumMod val="95000"/>
                    <a:lumOff val="5000"/>
                  </a:schemeClr>
                </a:solidFill>
                <a:latin typeface="Tahoma" pitchFamily="34" charset="0"/>
              </a:rPr>
              <a:t>Ephesians 5:19 and Colossians 3:16 are most often used to refute the use of mechanical instruments in worship</a:t>
            </a:r>
            <a:endParaRPr lang="en-US" sz="2800" dirty="0">
              <a:solidFill>
                <a:schemeClr val="tx1">
                  <a:lumMod val="95000"/>
                  <a:lumOff val="5000"/>
                </a:schemeClr>
              </a:solidFill>
              <a:latin typeface="Tahoma" pitchFamily="34" charset="0"/>
            </a:endParaRPr>
          </a:p>
        </p:txBody>
      </p:sp>
      <p:sp>
        <p:nvSpPr>
          <p:cNvPr id="6" name="Text Box 9"/>
          <p:cNvSpPr txBox="1">
            <a:spLocks noChangeArrowheads="1"/>
          </p:cNvSpPr>
          <p:nvPr/>
        </p:nvSpPr>
        <p:spPr bwMode="auto">
          <a:xfrm>
            <a:off x="45425" y="2375237"/>
            <a:ext cx="5937129" cy="1200329"/>
          </a:xfrm>
          <a:prstGeom prst="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dirty="0">
                <a:solidFill>
                  <a:srgbClr val="FF0000"/>
                </a:solidFill>
                <a:latin typeface="Tahoma" pitchFamily="34" charset="0"/>
              </a:rPr>
              <a:t>They also represent the deeper meaning of our singing to God: </a:t>
            </a:r>
            <a:r>
              <a:rPr lang="en-US" i="1" dirty="0">
                <a:solidFill>
                  <a:srgbClr val="FF0000"/>
                </a:solidFill>
                <a:latin typeface="Tahoma" pitchFamily="34" charset="0"/>
              </a:rPr>
              <a:t>teaching</a:t>
            </a:r>
            <a:r>
              <a:rPr lang="en-US" dirty="0">
                <a:solidFill>
                  <a:srgbClr val="FF0000"/>
                </a:solidFill>
                <a:latin typeface="Tahoma" pitchFamily="34" charset="0"/>
              </a:rPr>
              <a:t> and </a:t>
            </a:r>
            <a:r>
              <a:rPr lang="en-US" i="1" dirty="0">
                <a:solidFill>
                  <a:srgbClr val="FF0000"/>
                </a:solidFill>
                <a:latin typeface="Tahoma" pitchFamily="34" charset="0"/>
              </a:rPr>
              <a:t>preaching</a:t>
            </a:r>
          </a:p>
        </p:txBody>
      </p:sp>
      <p:sp>
        <p:nvSpPr>
          <p:cNvPr id="7" name="Text Box 8"/>
          <p:cNvSpPr txBox="1">
            <a:spLocks noChangeArrowheads="1"/>
          </p:cNvSpPr>
          <p:nvPr/>
        </p:nvSpPr>
        <p:spPr bwMode="auto">
          <a:xfrm>
            <a:off x="24186" y="3950732"/>
            <a:ext cx="5979608"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66FFFF"/>
                </a:solidFill>
                <a:latin typeface="Tahoma" pitchFamily="34" charset="0"/>
              </a:rPr>
              <a:t>There is an awesome responsibility of being a song leader!</a:t>
            </a:r>
          </a:p>
        </p:txBody>
      </p:sp>
      <p:pic>
        <p:nvPicPr>
          <p:cNvPr id="3" name="Picture 2">
            <a:extLst>
              <a:ext uri="{FF2B5EF4-FFF2-40B4-BE49-F238E27FC236}">
                <a16:creationId xmlns:a16="http://schemas.microsoft.com/office/drawing/2014/main" id="{4905B74D-5E1E-4523-BE04-D7C8A2C213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74326" y="1039148"/>
            <a:ext cx="3045488" cy="47797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916" y="0"/>
            <a:ext cx="9139084" cy="609600"/>
          </a:xfrm>
        </p:spPr>
        <p:txBody>
          <a:bodyPr/>
          <a:lstStyle/>
          <a:p>
            <a:r>
              <a:rPr lang="en-US" sz="2800" b="1" u="sng" dirty="0">
                <a:solidFill>
                  <a:schemeClr val="bg1"/>
                </a:solidFill>
                <a:cs typeface="Times New Roman" pitchFamily="18" charset="0"/>
              </a:rPr>
              <a:t>The Awesome Responsibility of a Song Leader</a:t>
            </a:r>
          </a:p>
        </p:txBody>
      </p:sp>
      <p:sp>
        <p:nvSpPr>
          <p:cNvPr id="11" name="Text Box 6"/>
          <p:cNvSpPr txBox="1">
            <a:spLocks noChangeArrowheads="1"/>
          </p:cNvSpPr>
          <p:nvPr/>
        </p:nvSpPr>
        <p:spPr bwMode="auto">
          <a:xfrm>
            <a:off x="0" y="642277"/>
            <a:ext cx="5607825"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solidFill>
                  <a:schemeClr val="tx1">
                    <a:lumMod val="95000"/>
                    <a:lumOff val="5000"/>
                  </a:schemeClr>
                </a:solidFill>
                <a:latin typeface="Tahoma" pitchFamily="34" charset="0"/>
              </a:rPr>
              <a:t>I Chr. 15:16-19: David </a:t>
            </a:r>
          </a:p>
          <a:p>
            <a:pPr>
              <a:buClr>
                <a:schemeClr val="accent1"/>
              </a:buClr>
              <a:buSzPct val="115000"/>
              <a:buFont typeface="Wingdings" pitchFamily="2" charset="2"/>
              <a:buNone/>
            </a:pPr>
            <a:r>
              <a:rPr lang="en-US" dirty="0">
                <a:solidFill>
                  <a:schemeClr val="tx1">
                    <a:lumMod val="95000"/>
                    <a:lumOff val="5000"/>
                  </a:schemeClr>
                </a:solidFill>
                <a:latin typeface="Tahoma" pitchFamily="34" charset="0"/>
              </a:rPr>
              <a:t>appointed Levite singers:</a:t>
            </a:r>
            <a:endParaRPr lang="en-US" b="0" dirty="0">
              <a:solidFill>
                <a:schemeClr val="tx1">
                  <a:lumMod val="95000"/>
                  <a:lumOff val="5000"/>
                </a:schemeClr>
              </a:solidFill>
              <a:latin typeface="Tahoma" pitchFamily="34" charset="0"/>
            </a:endParaRPr>
          </a:p>
          <a:p>
            <a:pPr>
              <a:buClr>
                <a:schemeClr val="accent6">
                  <a:lumMod val="60000"/>
                  <a:lumOff val="40000"/>
                </a:schemeClr>
              </a:buClr>
              <a:buSzPct val="115000"/>
              <a:buFont typeface="Wingdings" pitchFamily="2" charset="2"/>
              <a:buChar char="Ø"/>
            </a:pPr>
            <a:r>
              <a:rPr lang="en-US" sz="2000" b="0" dirty="0" err="1">
                <a:solidFill>
                  <a:srgbClr val="002060"/>
                </a:solidFill>
                <a:latin typeface="Tahoma" pitchFamily="34" charset="0"/>
              </a:rPr>
              <a:t>Heman</a:t>
            </a:r>
            <a:r>
              <a:rPr lang="en-US" sz="2000" b="0" dirty="0">
                <a:solidFill>
                  <a:srgbClr val="002060"/>
                </a:solidFill>
                <a:latin typeface="Tahoma" pitchFamily="34" charset="0"/>
              </a:rPr>
              <a:t> (Ps. 88), </a:t>
            </a:r>
            <a:r>
              <a:rPr lang="en-US" sz="2000" b="0" dirty="0" err="1">
                <a:solidFill>
                  <a:srgbClr val="002060"/>
                </a:solidFill>
                <a:latin typeface="Tahoma" pitchFamily="34" charset="0"/>
              </a:rPr>
              <a:t>Asaph</a:t>
            </a:r>
            <a:r>
              <a:rPr lang="en-US" sz="2000" b="0" dirty="0">
                <a:solidFill>
                  <a:srgbClr val="002060"/>
                </a:solidFill>
                <a:latin typeface="Tahoma" pitchFamily="34" charset="0"/>
              </a:rPr>
              <a:t> (Ps. 50), and Ethan (Ps. 89). Also Obed-Edom (I Chr. 15:18-21)</a:t>
            </a:r>
          </a:p>
          <a:p>
            <a:pPr>
              <a:buClr>
                <a:schemeClr val="accent6">
                  <a:lumMod val="60000"/>
                  <a:lumOff val="40000"/>
                </a:schemeClr>
              </a:buClr>
              <a:buSzPct val="115000"/>
              <a:buFont typeface="Wingdings" pitchFamily="2" charset="2"/>
              <a:buChar char="Ø"/>
            </a:pPr>
            <a:r>
              <a:rPr lang="en-US" sz="2000" b="0" dirty="0">
                <a:solidFill>
                  <a:srgbClr val="002060"/>
                </a:solidFill>
                <a:latin typeface="Tahoma" pitchFamily="34" charset="0"/>
              </a:rPr>
              <a:t>Only Solomon surpassed them in wisdom   (I Kings 4:31: They were very wise).</a:t>
            </a:r>
          </a:p>
          <a:p>
            <a:pPr>
              <a:buClr>
                <a:schemeClr val="accent6">
                  <a:lumMod val="60000"/>
                  <a:lumOff val="40000"/>
                </a:schemeClr>
              </a:buClr>
              <a:buSzPct val="115000"/>
              <a:buFont typeface="Wingdings" pitchFamily="2" charset="2"/>
              <a:buChar char="Ø"/>
            </a:pPr>
            <a:r>
              <a:rPr lang="en-US" sz="2000" b="0" dirty="0">
                <a:solidFill>
                  <a:srgbClr val="002060"/>
                </a:solidFill>
                <a:latin typeface="Tahoma" pitchFamily="34" charset="0"/>
              </a:rPr>
              <a:t>As Levites they were trained in the word of God and were expected to teach others (</a:t>
            </a:r>
            <a:r>
              <a:rPr lang="en-US" sz="2000" b="0" dirty="0" err="1">
                <a:solidFill>
                  <a:srgbClr val="002060"/>
                </a:solidFill>
                <a:latin typeface="Tahoma" pitchFamily="34" charset="0"/>
              </a:rPr>
              <a:t>Chenaniah</a:t>
            </a:r>
            <a:r>
              <a:rPr lang="en-US" sz="2000" b="0" dirty="0">
                <a:solidFill>
                  <a:srgbClr val="002060"/>
                </a:solidFill>
                <a:latin typeface="Tahoma" pitchFamily="34" charset="0"/>
              </a:rPr>
              <a:t> – I Chr. 15:22).</a:t>
            </a:r>
          </a:p>
        </p:txBody>
      </p:sp>
      <p:sp>
        <p:nvSpPr>
          <p:cNvPr id="9" name="Footer Placeholder 4"/>
          <p:cNvSpPr txBox="1">
            <a:spLocks/>
          </p:cNvSpPr>
          <p:nvPr/>
        </p:nvSpPr>
        <p:spPr bwMode="auto">
          <a:xfrm>
            <a:off x="6249955" y="6553200"/>
            <a:ext cx="2895600" cy="301690"/>
          </a:xfrm>
          <a:prstGeom prst="rect">
            <a:avLst/>
          </a:prstGeom>
          <a:extLst>
            <a:ext uri="{91240B29-F687-4F45-9708-019B960494DF}">
              <a14:hiddenLine xmlns:a14="http://schemas.microsoft.com/office/drawing/2010/main" w="9525">
                <a:solidFill>
                  <a:schemeClr val="tx1"/>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r>
              <a:rPr lang="en-US" b="0" dirty="0">
                <a:solidFill>
                  <a:srgbClr val="0000FF"/>
                </a:solidFill>
              </a:rPr>
              <a:t>Preaching &amp; Teaching In Hymns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741" y="1752600"/>
            <a:ext cx="3536175" cy="2532888"/>
          </a:xfrm>
          <a:prstGeom prst="rect">
            <a:avLst/>
          </a:prstGeom>
        </p:spPr>
      </p:pic>
      <p:sp>
        <p:nvSpPr>
          <p:cNvPr id="12" name="Text Box 6"/>
          <p:cNvSpPr txBox="1">
            <a:spLocks noChangeArrowheads="1"/>
          </p:cNvSpPr>
          <p:nvPr/>
        </p:nvSpPr>
        <p:spPr bwMode="auto">
          <a:xfrm>
            <a:off x="76200" y="3599260"/>
            <a:ext cx="568402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solidFill>
                  <a:schemeClr val="tx1">
                    <a:lumMod val="95000"/>
                    <a:lumOff val="5000"/>
                  </a:schemeClr>
                </a:solidFill>
                <a:latin typeface="Tahoma" pitchFamily="34" charset="0"/>
              </a:rPr>
              <a:t>Singers were important to O.T. </a:t>
            </a:r>
          </a:p>
          <a:p>
            <a:pPr>
              <a:buClr>
                <a:schemeClr val="accent1"/>
              </a:buClr>
              <a:buSzPct val="115000"/>
              <a:buFont typeface="Wingdings" pitchFamily="2" charset="2"/>
              <a:buNone/>
            </a:pPr>
            <a:r>
              <a:rPr lang="en-US" dirty="0">
                <a:solidFill>
                  <a:schemeClr val="tx1">
                    <a:lumMod val="95000"/>
                    <a:lumOff val="5000"/>
                  </a:schemeClr>
                </a:solidFill>
                <a:latin typeface="Tahoma" pitchFamily="34" charset="0"/>
              </a:rPr>
              <a:t>Worship:</a:t>
            </a:r>
            <a:endParaRPr lang="en-US" b="0" dirty="0">
              <a:solidFill>
                <a:schemeClr val="tx1">
                  <a:lumMod val="95000"/>
                  <a:lumOff val="5000"/>
                </a:schemeClr>
              </a:solidFill>
              <a:latin typeface="Tahoma" pitchFamily="34" charset="0"/>
            </a:endParaRPr>
          </a:p>
          <a:p>
            <a:pPr>
              <a:buClr>
                <a:schemeClr val="accent6">
                  <a:lumMod val="60000"/>
                  <a:lumOff val="40000"/>
                </a:schemeClr>
              </a:buClr>
              <a:buSzPct val="115000"/>
              <a:buFont typeface="Wingdings" pitchFamily="2" charset="2"/>
              <a:buChar char="Ø"/>
            </a:pPr>
            <a:r>
              <a:rPr lang="en-US" sz="2000" dirty="0">
                <a:solidFill>
                  <a:srgbClr val="002060"/>
                </a:solidFill>
                <a:latin typeface="Tahoma" pitchFamily="34" charset="0"/>
              </a:rPr>
              <a:t>II Chr. 29:25-28; Neh. 12:46</a:t>
            </a:r>
          </a:p>
        </p:txBody>
      </p:sp>
    </p:spTree>
    <p:extLst>
      <p:ext uri="{BB962C8B-B14F-4D97-AF65-F5344CB8AC3E}">
        <p14:creationId xmlns:p14="http://schemas.microsoft.com/office/powerpoint/2010/main" val="618764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916" y="0"/>
            <a:ext cx="9139084" cy="609600"/>
          </a:xfrm>
        </p:spPr>
        <p:txBody>
          <a:bodyPr/>
          <a:lstStyle/>
          <a:p>
            <a:r>
              <a:rPr lang="en-US" sz="2800" b="1" u="sng" dirty="0">
                <a:solidFill>
                  <a:schemeClr val="bg1"/>
                </a:solidFill>
                <a:cs typeface="Times New Roman" pitchFamily="18" charset="0"/>
              </a:rPr>
              <a:t>The Awesome Responsibility of a Song Leader</a:t>
            </a:r>
          </a:p>
        </p:txBody>
      </p:sp>
      <p:sp>
        <p:nvSpPr>
          <p:cNvPr id="11" name="Text Box 6"/>
          <p:cNvSpPr txBox="1">
            <a:spLocks noChangeArrowheads="1"/>
          </p:cNvSpPr>
          <p:nvPr/>
        </p:nvSpPr>
        <p:spPr bwMode="auto">
          <a:xfrm>
            <a:off x="4916" y="685800"/>
            <a:ext cx="91390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Notice how teaching and admonishing with the word of</a:t>
            </a:r>
          </a:p>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Christ is done in both preaching </a:t>
            </a:r>
            <a:r>
              <a:rPr lang="en-US" i="1" u="sng" dirty="0">
                <a:solidFill>
                  <a:schemeClr val="tx1">
                    <a:lumMod val="95000"/>
                    <a:lumOff val="5000"/>
                  </a:schemeClr>
                </a:solidFill>
                <a:latin typeface="Tahoma" pitchFamily="34" charset="0"/>
              </a:rPr>
              <a:t>and</a:t>
            </a:r>
            <a:r>
              <a:rPr lang="en-US" dirty="0">
                <a:solidFill>
                  <a:schemeClr val="tx1">
                    <a:lumMod val="95000"/>
                    <a:lumOff val="5000"/>
                  </a:schemeClr>
                </a:solidFill>
                <a:latin typeface="Tahoma" pitchFamily="34" charset="0"/>
              </a:rPr>
              <a:t> singing:</a:t>
            </a:r>
            <a:endParaRPr lang="en-US" b="0" dirty="0">
              <a:solidFill>
                <a:schemeClr val="tx1">
                  <a:lumMod val="95000"/>
                  <a:lumOff val="5000"/>
                </a:schemeClr>
              </a:solidFill>
              <a:latin typeface="Tahoma" pitchFamily="34" charset="0"/>
            </a:endParaRPr>
          </a:p>
        </p:txBody>
      </p:sp>
      <p:sp>
        <p:nvSpPr>
          <p:cNvPr id="9" name="Footer Placeholder 4"/>
          <p:cNvSpPr txBox="1">
            <a:spLocks/>
          </p:cNvSpPr>
          <p:nvPr/>
        </p:nvSpPr>
        <p:spPr bwMode="auto">
          <a:xfrm>
            <a:off x="6249955" y="6553200"/>
            <a:ext cx="2895600" cy="301690"/>
          </a:xfrm>
          <a:prstGeom prst="rect">
            <a:avLst/>
          </a:prstGeom>
          <a:extLst>
            <a:ext uri="{91240B29-F687-4F45-9708-019B960494DF}">
              <a14:hiddenLine xmlns:a14="http://schemas.microsoft.com/office/drawing/2010/main" w="9525">
                <a:solidFill>
                  <a:schemeClr val="tx1"/>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r>
              <a:rPr lang="en-US" b="0" dirty="0">
                <a:solidFill>
                  <a:srgbClr val="0000FF"/>
                </a:solidFill>
              </a:rPr>
              <a:t>Preaching &amp; Teaching In Hymns</a:t>
            </a:r>
          </a:p>
        </p:txBody>
      </p:sp>
      <p:sp>
        <p:nvSpPr>
          <p:cNvPr id="10" name="Text Box 3"/>
          <p:cNvSpPr txBox="1">
            <a:spLocks noChangeArrowheads="1"/>
          </p:cNvSpPr>
          <p:nvPr/>
        </p:nvSpPr>
        <p:spPr bwMode="auto">
          <a:xfrm>
            <a:off x="0" y="1538920"/>
            <a:ext cx="3276600" cy="2123658"/>
          </a:xfrm>
          <a:prstGeom prst="rect">
            <a:avLst/>
          </a:prstGeom>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Colossians 1:28</a:t>
            </a:r>
            <a:endParaRPr lang="en-US" sz="2800" dirty="0">
              <a:solidFill>
                <a:srgbClr val="7030A0"/>
              </a:solidFill>
              <a:latin typeface="Tahoma" pitchFamily="34" charset="0"/>
            </a:endParaRPr>
          </a:p>
          <a:p>
            <a:pPr marL="0" indent="0" eaLnBrk="0" hangingPunct="0">
              <a:buClr>
                <a:schemeClr val="accent1"/>
              </a:buClr>
              <a:buSzPct val="115000"/>
              <a:buFont typeface="Wingdings" pitchFamily="2" charset="2"/>
              <a:buNone/>
            </a:pPr>
            <a:r>
              <a:rPr lang="en-US" sz="1800" b="0" dirty="0">
                <a:solidFill>
                  <a:srgbClr val="002060"/>
                </a:solidFill>
                <a:latin typeface="Tahoma" pitchFamily="34" charset="0"/>
              </a:rPr>
              <a:t>We proclaim Him, </a:t>
            </a:r>
            <a:r>
              <a:rPr lang="en-US" sz="1800"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ahoma" pitchFamily="34" charset="0"/>
              </a:rPr>
              <a:t>admonishing</a:t>
            </a:r>
            <a:r>
              <a:rPr lang="en-US" sz="1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rPr>
              <a:t> </a:t>
            </a:r>
            <a:r>
              <a:rPr lang="en-US" sz="1800" b="0" dirty="0">
                <a:solidFill>
                  <a:srgbClr val="002060"/>
                </a:solidFill>
                <a:latin typeface="Tahoma" pitchFamily="34" charset="0"/>
              </a:rPr>
              <a:t>every man and </a:t>
            </a:r>
            <a:r>
              <a:rPr lang="en-US" sz="1800"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ahoma" pitchFamily="34" charset="0"/>
              </a:rPr>
              <a:t>teaching</a:t>
            </a:r>
            <a:r>
              <a:rPr lang="en-US" sz="1800" b="0" dirty="0">
                <a:solidFill>
                  <a:srgbClr val="002060"/>
                </a:solidFill>
                <a:latin typeface="Tahoma" pitchFamily="34" charset="0"/>
              </a:rPr>
              <a:t> every man with all wisdom, so that we may present every man complete in Christ.</a:t>
            </a:r>
          </a:p>
        </p:txBody>
      </p:sp>
      <p:sp>
        <p:nvSpPr>
          <p:cNvPr id="13" name="Text Box 3"/>
          <p:cNvSpPr txBox="1">
            <a:spLocks noChangeArrowheads="1"/>
          </p:cNvSpPr>
          <p:nvPr/>
        </p:nvSpPr>
        <p:spPr bwMode="auto">
          <a:xfrm>
            <a:off x="3479477" y="1538920"/>
            <a:ext cx="3119393" cy="2677656"/>
          </a:xfrm>
          <a:prstGeom prst="rect">
            <a:avLst/>
          </a:prstGeom>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Colossians 3:16</a:t>
            </a:r>
            <a:endParaRPr lang="en-US" sz="2800" dirty="0">
              <a:solidFill>
                <a:srgbClr val="7030A0"/>
              </a:solidFill>
              <a:latin typeface="Tahoma" pitchFamily="34" charset="0"/>
            </a:endParaRPr>
          </a:p>
          <a:p>
            <a:pPr marL="0" indent="0" eaLnBrk="0" hangingPunct="0">
              <a:buClr>
                <a:schemeClr val="accent1"/>
              </a:buClr>
              <a:buSzPct val="115000"/>
              <a:buFont typeface="Wingdings" pitchFamily="2" charset="2"/>
              <a:buNone/>
            </a:pPr>
            <a:r>
              <a:rPr lang="en-US" sz="1800" b="0" dirty="0">
                <a:solidFill>
                  <a:srgbClr val="002060"/>
                </a:solidFill>
                <a:latin typeface="Tahoma" pitchFamily="34" charset="0"/>
              </a:rPr>
              <a:t>Let the word of Christ richly dwell within you, with all wisdom </a:t>
            </a:r>
            <a:r>
              <a:rPr lang="en-US" sz="1800"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ahoma" pitchFamily="34" charset="0"/>
              </a:rPr>
              <a:t>teaching</a:t>
            </a:r>
            <a:r>
              <a:rPr lang="en-US" sz="1800" b="0" dirty="0">
                <a:solidFill>
                  <a:srgbClr val="002060"/>
                </a:solidFill>
                <a:latin typeface="Tahoma" pitchFamily="34" charset="0"/>
              </a:rPr>
              <a:t> and </a:t>
            </a:r>
            <a:r>
              <a:rPr lang="en-US" sz="1800"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ahoma" pitchFamily="34" charset="0"/>
              </a:rPr>
              <a:t>admonishing</a:t>
            </a:r>
            <a:r>
              <a:rPr lang="en-US" sz="1800" b="0" dirty="0">
                <a:solidFill>
                  <a:srgbClr val="002060"/>
                </a:solidFill>
                <a:latin typeface="Tahoma" pitchFamily="34" charset="0"/>
              </a:rPr>
              <a:t> one another with psalms and hymns and spiritual songs, singing with thankfulness in your hearts to God.</a:t>
            </a:r>
          </a:p>
        </p:txBody>
      </p:sp>
      <p:sp>
        <p:nvSpPr>
          <p:cNvPr id="14" name="Text Box 9"/>
          <p:cNvSpPr txBox="1">
            <a:spLocks noChangeArrowheads="1"/>
          </p:cNvSpPr>
          <p:nvPr/>
        </p:nvSpPr>
        <p:spPr bwMode="auto">
          <a:xfrm>
            <a:off x="84992" y="4510206"/>
            <a:ext cx="6500824" cy="830997"/>
          </a:xfrm>
          <a:prstGeom prst="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Preaching &amp; Teaching is also to be done through singing of hymns!</a:t>
            </a:r>
            <a:endParaRPr lang="en-US" i="1" dirty="0">
              <a:solidFill>
                <a:srgbClr val="FF0000"/>
              </a:solidFill>
              <a:latin typeface="Tahoma"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38108" y="1537473"/>
            <a:ext cx="2384122" cy="4513920"/>
          </a:xfrm>
          <a:prstGeom prst="rect">
            <a:avLst/>
          </a:prstGeom>
        </p:spPr>
      </p:pic>
    </p:spTree>
    <p:extLst>
      <p:ext uri="{BB962C8B-B14F-4D97-AF65-F5344CB8AC3E}">
        <p14:creationId xmlns:p14="http://schemas.microsoft.com/office/powerpoint/2010/main" val="2879558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916" y="0"/>
            <a:ext cx="9139084" cy="609600"/>
          </a:xfrm>
        </p:spPr>
        <p:txBody>
          <a:bodyPr/>
          <a:lstStyle/>
          <a:p>
            <a:r>
              <a:rPr lang="en-US" sz="2800" b="1" u="sng" dirty="0">
                <a:solidFill>
                  <a:schemeClr val="bg1"/>
                </a:solidFill>
                <a:cs typeface="Times New Roman" pitchFamily="18" charset="0"/>
              </a:rPr>
              <a:t>The Awesome Responsibility of a Song Leader</a:t>
            </a:r>
          </a:p>
        </p:txBody>
      </p:sp>
      <p:sp>
        <p:nvSpPr>
          <p:cNvPr id="11" name="Text Box 6"/>
          <p:cNvSpPr txBox="1">
            <a:spLocks noChangeArrowheads="1"/>
          </p:cNvSpPr>
          <p:nvPr/>
        </p:nvSpPr>
        <p:spPr bwMode="auto">
          <a:xfrm>
            <a:off x="4916" y="685800"/>
            <a:ext cx="91390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Who typically decides what the congregation will sing?</a:t>
            </a:r>
            <a:endParaRPr lang="en-US" b="0" dirty="0">
              <a:solidFill>
                <a:schemeClr val="tx1">
                  <a:lumMod val="95000"/>
                  <a:lumOff val="5000"/>
                </a:schemeClr>
              </a:solidFill>
              <a:latin typeface="Tahoma" pitchFamily="34" charset="0"/>
            </a:endParaRPr>
          </a:p>
        </p:txBody>
      </p:sp>
      <p:sp>
        <p:nvSpPr>
          <p:cNvPr id="9" name="Footer Placeholder 4"/>
          <p:cNvSpPr txBox="1">
            <a:spLocks/>
          </p:cNvSpPr>
          <p:nvPr/>
        </p:nvSpPr>
        <p:spPr bwMode="auto">
          <a:xfrm>
            <a:off x="6249955" y="6553200"/>
            <a:ext cx="2895600" cy="301690"/>
          </a:xfrm>
          <a:prstGeom prst="rect">
            <a:avLst/>
          </a:prstGeom>
          <a:extLst>
            <a:ext uri="{91240B29-F687-4F45-9708-019B960494DF}">
              <a14:hiddenLine xmlns:a14="http://schemas.microsoft.com/office/drawing/2010/main" w="9525">
                <a:solidFill>
                  <a:schemeClr val="tx1"/>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r>
              <a:rPr lang="en-US" b="0" dirty="0">
                <a:solidFill>
                  <a:srgbClr val="0000FF"/>
                </a:solidFill>
              </a:rPr>
              <a:t>Preaching &amp; Teaching In Hymns</a:t>
            </a:r>
          </a:p>
        </p:txBody>
      </p:sp>
      <p:sp>
        <p:nvSpPr>
          <p:cNvPr id="12" name="Text Box 6"/>
          <p:cNvSpPr txBox="1">
            <a:spLocks noChangeArrowheads="1"/>
          </p:cNvSpPr>
          <p:nvPr/>
        </p:nvSpPr>
        <p:spPr bwMode="auto">
          <a:xfrm>
            <a:off x="0" y="2298294"/>
            <a:ext cx="669800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6">
                  <a:lumMod val="60000"/>
                  <a:lumOff val="40000"/>
                </a:schemeClr>
              </a:buClr>
              <a:buSzPct val="115000"/>
              <a:buFont typeface="Wingdings" pitchFamily="2" charset="2"/>
              <a:buChar char="Ø"/>
            </a:pPr>
            <a:r>
              <a:rPr lang="en-US" sz="2000" b="0" dirty="0">
                <a:solidFill>
                  <a:srgbClr val="002060"/>
                </a:solidFill>
                <a:latin typeface="Tahoma" pitchFamily="34" charset="0"/>
              </a:rPr>
              <a:t>The preacher will study and work for many hours to accomplish one sermon, while the song leader leads the assembly in singing 4 or more sermons each time!</a:t>
            </a:r>
          </a:p>
          <a:p>
            <a:pPr>
              <a:buClr>
                <a:schemeClr val="accent6">
                  <a:lumMod val="60000"/>
                  <a:lumOff val="40000"/>
                </a:schemeClr>
              </a:buClr>
              <a:buSzPct val="115000"/>
              <a:buFont typeface="Wingdings" pitchFamily="2" charset="2"/>
              <a:buChar char="Ø"/>
            </a:pPr>
            <a:r>
              <a:rPr lang="en-US" sz="2000" b="0" dirty="0">
                <a:solidFill>
                  <a:srgbClr val="002060"/>
                </a:solidFill>
                <a:latin typeface="Tahoma" pitchFamily="34" charset="0"/>
              </a:rPr>
              <a:t>Every hymn has the congregation </a:t>
            </a:r>
            <a:r>
              <a:rPr lang="en-US" sz="2000" dirty="0">
                <a:solidFill>
                  <a:srgbClr val="002060"/>
                </a:solidFill>
                <a:latin typeface="Tahoma" pitchFamily="34" charset="0"/>
              </a:rPr>
              <a:t>teaching</a:t>
            </a:r>
            <a:r>
              <a:rPr lang="en-US" sz="2000" b="0" dirty="0">
                <a:solidFill>
                  <a:srgbClr val="002060"/>
                </a:solidFill>
                <a:latin typeface="Tahoma" pitchFamily="34" charset="0"/>
              </a:rPr>
              <a:t>, </a:t>
            </a:r>
            <a:r>
              <a:rPr lang="en-US" sz="2000" i="1" dirty="0">
                <a:solidFill>
                  <a:srgbClr val="002060"/>
                </a:solidFill>
                <a:latin typeface="Tahoma" pitchFamily="34" charset="0"/>
              </a:rPr>
              <a:t>confessing</a:t>
            </a:r>
            <a:r>
              <a:rPr lang="en-US" sz="2000" b="0" dirty="0">
                <a:solidFill>
                  <a:srgbClr val="002060"/>
                </a:solidFill>
                <a:latin typeface="Tahoma" pitchFamily="34" charset="0"/>
              </a:rPr>
              <a:t>, or </a:t>
            </a:r>
            <a:r>
              <a:rPr lang="en-US" sz="2000" i="1" dirty="0">
                <a:solidFill>
                  <a:srgbClr val="002060"/>
                </a:solidFill>
                <a:latin typeface="Tahoma" pitchFamily="34" charset="0"/>
              </a:rPr>
              <a:t>professing</a:t>
            </a:r>
            <a:r>
              <a:rPr lang="en-US" sz="2000" b="0" dirty="0">
                <a:solidFill>
                  <a:srgbClr val="002060"/>
                </a:solidFill>
                <a:latin typeface="Tahoma" pitchFamily="34" charset="0"/>
              </a:rPr>
              <a:t> </a:t>
            </a:r>
            <a:r>
              <a:rPr lang="en-US" sz="2000" i="1" u="sng" dirty="0">
                <a:solidFill>
                  <a:srgbClr val="002060"/>
                </a:solidFill>
                <a:latin typeface="Tahoma" pitchFamily="34" charset="0"/>
              </a:rPr>
              <a:t>something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59899" y="1616629"/>
            <a:ext cx="2564113" cy="4555571"/>
          </a:xfrm>
          <a:prstGeom prst="rect">
            <a:avLst/>
          </a:prstGeom>
        </p:spPr>
      </p:pic>
      <p:sp>
        <p:nvSpPr>
          <p:cNvPr id="10" name="Text Box 9"/>
          <p:cNvSpPr txBox="1">
            <a:spLocks noChangeArrowheads="1"/>
          </p:cNvSpPr>
          <p:nvPr/>
        </p:nvSpPr>
        <p:spPr bwMode="auto">
          <a:xfrm>
            <a:off x="26687" y="1628241"/>
            <a:ext cx="6492889" cy="461665"/>
          </a:xfrm>
          <a:prstGeom prst="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The Song Leader!</a:t>
            </a:r>
            <a:endParaRPr lang="en-US" i="1" dirty="0">
              <a:solidFill>
                <a:srgbClr val="FF0000"/>
              </a:solidFill>
              <a:latin typeface="Tahoma" pitchFamily="34" charset="0"/>
            </a:endParaRPr>
          </a:p>
        </p:txBody>
      </p:sp>
      <p:sp>
        <p:nvSpPr>
          <p:cNvPr id="13" name="Text Box 8"/>
          <p:cNvSpPr txBox="1">
            <a:spLocks noChangeArrowheads="1"/>
          </p:cNvSpPr>
          <p:nvPr/>
        </p:nvSpPr>
        <p:spPr bwMode="auto">
          <a:xfrm>
            <a:off x="71273" y="4445675"/>
            <a:ext cx="6448303"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dirty="0">
                <a:solidFill>
                  <a:srgbClr val="66FFFF"/>
                </a:solidFill>
                <a:latin typeface="Tahoma" pitchFamily="34" charset="0"/>
              </a:rPr>
              <a:t>The song leaders choose a number of sermons every Sunday: It is an awesome responsibility being a </a:t>
            </a:r>
          </a:p>
          <a:p>
            <a:pPr marL="0" indent="0" algn="ctr"/>
            <a:r>
              <a:rPr lang="en-US" dirty="0">
                <a:solidFill>
                  <a:srgbClr val="66FFFF"/>
                </a:solidFill>
                <a:latin typeface="Tahoma" pitchFamily="34" charset="0"/>
              </a:rPr>
              <a:t>song leader!</a:t>
            </a:r>
          </a:p>
        </p:txBody>
      </p:sp>
    </p:spTree>
    <p:extLst>
      <p:ext uri="{BB962C8B-B14F-4D97-AF65-F5344CB8AC3E}">
        <p14:creationId xmlns:p14="http://schemas.microsoft.com/office/powerpoint/2010/main" val="40753523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916" y="0"/>
            <a:ext cx="9139084" cy="609600"/>
          </a:xfrm>
        </p:spPr>
        <p:txBody>
          <a:bodyPr/>
          <a:lstStyle/>
          <a:p>
            <a:r>
              <a:rPr lang="en-US" sz="3600" b="1" u="sng" dirty="0">
                <a:solidFill>
                  <a:schemeClr val="bg1"/>
                </a:solidFill>
                <a:cs typeface="Times New Roman" pitchFamily="18" charset="0"/>
              </a:rPr>
              <a:t>Are Song Leaders Prepared?</a:t>
            </a:r>
          </a:p>
        </p:txBody>
      </p:sp>
      <p:sp>
        <p:nvSpPr>
          <p:cNvPr id="11" name="Text Box 6"/>
          <p:cNvSpPr txBox="1">
            <a:spLocks noChangeArrowheads="1"/>
          </p:cNvSpPr>
          <p:nvPr/>
        </p:nvSpPr>
        <p:spPr bwMode="auto">
          <a:xfrm>
            <a:off x="0" y="914400"/>
            <a:ext cx="913908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solidFill>
                  <a:schemeClr val="tx1">
                    <a:lumMod val="95000"/>
                    <a:lumOff val="5000"/>
                  </a:schemeClr>
                </a:solidFill>
                <a:latin typeface="Tahoma" pitchFamily="34" charset="0"/>
              </a:rPr>
              <a:t>“It’s Sunday. It’s 10 AM. Do you know where </a:t>
            </a:r>
            <a:r>
              <a:rPr lang="en-US" i="1" dirty="0">
                <a:solidFill>
                  <a:schemeClr val="tx1">
                    <a:lumMod val="95000"/>
                    <a:lumOff val="5000"/>
                  </a:schemeClr>
                </a:solidFill>
                <a:latin typeface="Tahoma" pitchFamily="34" charset="0"/>
              </a:rPr>
              <a:t>your</a:t>
            </a:r>
            <a:r>
              <a:rPr lang="en-US" dirty="0">
                <a:solidFill>
                  <a:schemeClr val="tx1">
                    <a:lumMod val="95000"/>
                    <a:lumOff val="5000"/>
                  </a:schemeClr>
                </a:solidFill>
                <a:latin typeface="Tahoma" pitchFamily="34" charset="0"/>
              </a:rPr>
              <a:t> song </a:t>
            </a:r>
          </a:p>
          <a:p>
            <a:pPr>
              <a:buClr>
                <a:schemeClr val="accent1"/>
              </a:buClr>
              <a:buSzPct val="115000"/>
              <a:buFont typeface="Wingdings" pitchFamily="2" charset="2"/>
              <a:buNone/>
            </a:pPr>
            <a:r>
              <a:rPr lang="en-US" dirty="0">
                <a:solidFill>
                  <a:schemeClr val="tx1">
                    <a:lumMod val="95000"/>
                    <a:lumOff val="5000"/>
                  </a:schemeClr>
                </a:solidFill>
                <a:latin typeface="Tahoma" pitchFamily="34" charset="0"/>
              </a:rPr>
              <a:t>leader is?” asks Andrew Roberts…</a:t>
            </a:r>
            <a:endParaRPr lang="en-US" b="0" dirty="0">
              <a:solidFill>
                <a:schemeClr val="tx1">
                  <a:lumMod val="95000"/>
                  <a:lumOff val="5000"/>
                </a:schemeClr>
              </a:solidFill>
              <a:latin typeface="Tahoma" pitchFamily="34" charset="0"/>
            </a:endParaRPr>
          </a:p>
          <a:p>
            <a:pPr>
              <a:buClr>
                <a:schemeClr val="accent6">
                  <a:lumMod val="60000"/>
                  <a:lumOff val="40000"/>
                </a:schemeClr>
              </a:buClr>
              <a:buSzPct val="115000"/>
              <a:buFont typeface="Wingdings" pitchFamily="2" charset="2"/>
              <a:buChar char="Ø"/>
            </a:pPr>
            <a:r>
              <a:rPr lang="en-US" sz="2000" b="0" dirty="0">
                <a:solidFill>
                  <a:srgbClr val="002060"/>
                </a:solidFill>
                <a:latin typeface="Tahoma" pitchFamily="34" charset="0"/>
              </a:rPr>
              <a:t>“Well, I guess I can lead…if no one else will”</a:t>
            </a:r>
          </a:p>
          <a:p>
            <a:pPr>
              <a:buClr>
                <a:schemeClr val="accent6">
                  <a:lumMod val="60000"/>
                  <a:lumOff val="40000"/>
                </a:schemeClr>
              </a:buClr>
              <a:buSzPct val="115000"/>
              <a:buFont typeface="Wingdings" pitchFamily="2" charset="2"/>
              <a:buChar char="Ø"/>
            </a:pPr>
            <a:r>
              <a:rPr lang="en-US" sz="2000" b="0" dirty="0">
                <a:solidFill>
                  <a:srgbClr val="002060"/>
                </a:solidFill>
                <a:latin typeface="Tahoma" pitchFamily="34" charset="0"/>
              </a:rPr>
              <a:t>“I mean, if nobody else will, then I’ll lead.”</a:t>
            </a:r>
          </a:p>
        </p:txBody>
      </p:sp>
      <p:sp>
        <p:nvSpPr>
          <p:cNvPr id="9" name="Footer Placeholder 4"/>
          <p:cNvSpPr txBox="1">
            <a:spLocks/>
          </p:cNvSpPr>
          <p:nvPr/>
        </p:nvSpPr>
        <p:spPr bwMode="auto">
          <a:xfrm>
            <a:off x="6249955" y="6553200"/>
            <a:ext cx="2895600" cy="301690"/>
          </a:xfrm>
          <a:prstGeom prst="rect">
            <a:avLst/>
          </a:prstGeom>
          <a:extLst>
            <a:ext uri="{91240B29-F687-4F45-9708-019B960494DF}">
              <a14:hiddenLine xmlns:a14="http://schemas.microsoft.com/office/drawing/2010/main" w="9525">
                <a:solidFill>
                  <a:schemeClr val="tx1"/>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r>
              <a:rPr lang="en-US" b="0" dirty="0">
                <a:solidFill>
                  <a:srgbClr val="0000FF"/>
                </a:solidFill>
              </a:rPr>
              <a:t>Preaching &amp; Teaching In Hymns</a:t>
            </a:r>
          </a:p>
        </p:txBody>
      </p:sp>
      <p:sp>
        <p:nvSpPr>
          <p:cNvPr id="12" name="Text Box 6"/>
          <p:cNvSpPr txBox="1">
            <a:spLocks noChangeArrowheads="1"/>
          </p:cNvSpPr>
          <p:nvPr/>
        </p:nvSpPr>
        <p:spPr bwMode="auto">
          <a:xfrm>
            <a:off x="0" y="2590800"/>
            <a:ext cx="6477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When things like this happen at </a:t>
            </a:r>
          </a:p>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any congregation, it gives off the </a:t>
            </a:r>
          </a:p>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impression to visitors and </a:t>
            </a:r>
          </a:p>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members alike that the service is</a:t>
            </a:r>
          </a:p>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disorganized! (I Cor. 14:40)</a:t>
            </a:r>
            <a:endParaRPr lang="en-US" b="0" dirty="0">
              <a:solidFill>
                <a:schemeClr val="tx1">
                  <a:lumMod val="95000"/>
                  <a:lumOff val="5000"/>
                </a:schemeClr>
              </a:solidFill>
              <a:latin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966156" y="2655209"/>
            <a:ext cx="3172928" cy="180186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p:nvSpPr>
        <p:spPr bwMode="auto">
          <a:xfrm>
            <a:off x="2057400" y="4759642"/>
            <a:ext cx="6384716" cy="461665"/>
          </a:xfrm>
          <a:prstGeom prst="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Song Leaders ought to be prepared!</a:t>
            </a:r>
            <a:endParaRPr lang="en-US" i="1" dirty="0">
              <a:solidFill>
                <a:srgbClr val="FF0000"/>
              </a:solidFill>
              <a:latin typeface="Tahoma" pitchFamily="34" charset="0"/>
            </a:endParaRPr>
          </a:p>
        </p:txBody>
      </p:sp>
    </p:spTree>
    <p:extLst>
      <p:ext uri="{BB962C8B-B14F-4D97-AF65-F5344CB8AC3E}">
        <p14:creationId xmlns:p14="http://schemas.microsoft.com/office/powerpoint/2010/main" val="32258652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par>
                          <p:cTn id="9" fill="hold">
                            <p:stCondLst>
                              <p:cond delay="0"/>
                            </p:stCondLst>
                            <p:childTnLst>
                              <p:par>
                                <p:cTn id="10" presetID="53" presetClass="entr" presetSubtype="16"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916" y="0"/>
            <a:ext cx="9139084" cy="609600"/>
          </a:xfrm>
        </p:spPr>
        <p:txBody>
          <a:bodyPr/>
          <a:lstStyle/>
          <a:p>
            <a:r>
              <a:rPr lang="en-US" sz="3600" b="1" u="sng" dirty="0">
                <a:solidFill>
                  <a:schemeClr val="bg1"/>
                </a:solidFill>
                <a:cs typeface="Times New Roman" pitchFamily="18" charset="0"/>
              </a:rPr>
              <a:t>Are Song Leaders Prepared?</a:t>
            </a:r>
          </a:p>
        </p:txBody>
      </p:sp>
      <p:sp>
        <p:nvSpPr>
          <p:cNvPr id="11" name="Text Box 6"/>
          <p:cNvSpPr txBox="1">
            <a:spLocks noChangeArrowheads="1"/>
          </p:cNvSpPr>
          <p:nvPr/>
        </p:nvSpPr>
        <p:spPr bwMode="auto">
          <a:xfrm>
            <a:off x="0" y="717705"/>
            <a:ext cx="91390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Congregations that have more than one good song leader</a:t>
            </a:r>
          </a:p>
          <a:p>
            <a:pPr marL="0" indent="0"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are truly blessed! </a:t>
            </a:r>
            <a:endParaRPr lang="en-US" b="0" dirty="0">
              <a:solidFill>
                <a:schemeClr val="tx1">
                  <a:lumMod val="95000"/>
                  <a:lumOff val="5000"/>
                </a:schemeClr>
              </a:solidFill>
              <a:latin typeface="Tahoma" pitchFamily="34" charset="0"/>
            </a:endParaRPr>
          </a:p>
        </p:txBody>
      </p:sp>
      <p:sp>
        <p:nvSpPr>
          <p:cNvPr id="9" name="Footer Placeholder 4"/>
          <p:cNvSpPr txBox="1">
            <a:spLocks/>
          </p:cNvSpPr>
          <p:nvPr/>
        </p:nvSpPr>
        <p:spPr bwMode="auto">
          <a:xfrm>
            <a:off x="6249955" y="6553200"/>
            <a:ext cx="2895600" cy="301690"/>
          </a:xfrm>
          <a:prstGeom prst="rect">
            <a:avLst/>
          </a:prstGeom>
          <a:extLst>
            <a:ext uri="{91240B29-F687-4F45-9708-019B960494DF}">
              <a14:hiddenLine xmlns:a14="http://schemas.microsoft.com/office/drawing/2010/main" w="9525">
                <a:solidFill>
                  <a:schemeClr val="tx1"/>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r>
              <a:rPr lang="en-US" b="0" dirty="0">
                <a:solidFill>
                  <a:srgbClr val="0000FF"/>
                </a:solidFill>
              </a:rPr>
              <a:t>Preaching &amp; Teaching In Hymns</a:t>
            </a:r>
          </a:p>
        </p:txBody>
      </p:sp>
      <p:sp>
        <p:nvSpPr>
          <p:cNvPr id="12" name="Text Box 6"/>
          <p:cNvSpPr txBox="1">
            <a:spLocks noChangeArrowheads="1"/>
          </p:cNvSpPr>
          <p:nvPr/>
        </p:nvSpPr>
        <p:spPr bwMode="auto">
          <a:xfrm>
            <a:off x="4916" y="1664963"/>
            <a:ext cx="601488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Just as the preacher and teachers</a:t>
            </a:r>
          </a:p>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must be prepared…Are the song</a:t>
            </a:r>
          </a:p>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leaders aware and prepared for the</a:t>
            </a:r>
          </a:p>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awesome responsibility of leading</a:t>
            </a:r>
          </a:p>
          <a:p>
            <a:pPr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the congregation in preaching &amp; teaching through singing hymns?</a:t>
            </a:r>
            <a:endParaRPr lang="en-US" b="0" dirty="0">
              <a:solidFill>
                <a:schemeClr val="tx1">
                  <a:lumMod val="95000"/>
                  <a:lumOff val="5000"/>
                </a:schemeClr>
              </a:solidFill>
              <a:latin typeface="Tahoma" pitchFamily="34" charset="0"/>
            </a:endParaRPr>
          </a:p>
        </p:txBody>
      </p:sp>
      <p:sp>
        <p:nvSpPr>
          <p:cNvPr id="8" name="Text Box 9"/>
          <p:cNvSpPr txBox="1">
            <a:spLocks noChangeArrowheads="1"/>
          </p:cNvSpPr>
          <p:nvPr/>
        </p:nvSpPr>
        <p:spPr bwMode="auto">
          <a:xfrm>
            <a:off x="45112" y="4284199"/>
            <a:ext cx="6014884" cy="830997"/>
          </a:xfrm>
          <a:prstGeom prst="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dirty="0">
                <a:solidFill>
                  <a:srgbClr val="FF0000"/>
                </a:solidFill>
                <a:latin typeface="Tahoma" pitchFamily="34" charset="0"/>
              </a:rPr>
              <a:t>To do it well, it requires far more</a:t>
            </a:r>
          </a:p>
          <a:p>
            <a:pPr marL="0" indent="0" algn="ctr"/>
            <a:r>
              <a:rPr lang="en-US" dirty="0">
                <a:solidFill>
                  <a:srgbClr val="FF0000"/>
                </a:solidFill>
                <a:latin typeface="Tahoma" pitchFamily="34" charset="0"/>
              </a:rPr>
              <a:t>than just musical skill!</a:t>
            </a:r>
            <a:endParaRPr lang="en-US" i="1" dirty="0">
              <a:solidFill>
                <a:srgbClr val="FF0000"/>
              </a:solidFill>
              <a:latin typeface="Tahoma" pitchFamily="34" charset="0"/>
            </a:endParaRPr>
          </a:p>
        </p:txBody>
      </p:sp>
      <p:sp>
        <p:nvSpPr>
          <p:cNvPr id="10" name="Text Box 8"/>
          <p:cNvSpPr txBox="1">
            <a:spLocks noChangeArrowheads="1"/>
          </p:cNvSpPr>
          <p:nvPr/>
        </p:nvSpPr>
        <p:spPr bwMode="auto">
          <a:xfrm>
            <a:off x="45112" y="5613679"/>
            <a:ext cx="6014884"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66FFFF"/>
                </a:solidFill>
                <a:latin typeface="Tahoma" pitchFamily="34" charset="0"/>
              </a:rPr>
              <a:t>A song leader needs wisdom, preparation, and planning!</a:t>
            </a:r>
          </a:p>
        </p:txBody>
      </p:sp>
      <p:pic>
        <p:nvPicPr>
          <p:cNvPr id="13" name="Picture 2">
            <a:extLst>
              <a:ext uri="{FF2B5EF4-FFF2-40B4-BE49-F238E27FC236}">
                <a16:creationId xmlns:a16="http://schemas.microsoft.com/office/drawing/2014/main" id="{E2BE3983-49D4-4765-B4E7-31F6CAE028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400800" y="1325044"/>
            <a:ext cx="2708748" cy="515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1821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916" y="-82153"/>
            <a:ext cx="9139084" cy="609600"/>
          </a:xfrm>
        </p:spPr>
        <p:txBody>
          <a:bodyPr/>
          <a:lstStyle/>
          <a:p>
            <a:r>
              <a:rPr lang="en-US" sz="3600" b="1" u="sng" dirty="0">
                <a:solidFill>
                  <a:schemeClr val="bg1"/>
                </a:solidFill>
                <a:cs typeface="Times New Roman" pitchFamily="18" charset="0"/>
              </a:rPr>
              <a:t>A Song Leader’s Preparation &amp; Planning</a:t>
            </a:r>
          </a:p>
        </p:txBody>
      </p:sp>
      <p:sp>
        <p:nvSpPr>
          <p:cNvPr id="11" name="Text Box 6"/>
          <p:cNvSpPr txBox="1">
            <a:spLocks noChangeArrowheads="1"/>
          </p:cNvSpPr>
          <p:nvPr/>
        </p:nvSpPr>
        <p:spPr bwMode="auto">
          <a:xfrm>
            <a:off x="0" y="584906"/>
            <a:ext cx="91390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For every hymn a song leader chooses to sing, he excludes hundreds of others!</a:t>
            </a:r>
            <a:endParaRPr lang="en-US" b="0" dirty="0">
              <a:solidFill>
                <a:schemeClr val="tx1">
                  <a:lumMod val="95000"/>
                  <a:lumOff val="5000"/>
                </a:schemeClr>
              </a:solidFill>
              <a:latin typeface="Tahoma" pitchFamily="34" charset="0"/>
            </a:endParaRPr>
          </a:p>
        </p:txBody>
      </p:sp>
      <p:sp>
        <p:nvSpPr>
          <p:cNvPr id="9" name="Footer Placeholder 4"/>
          <p:cNvSpPr txBox="1">
            <a:spLocks/>
          </p:cNvSpPr>
          <p:nvPr/>
        </p:nvSpPr>
        <p:spPr bwMode="auto">
          <a:xfrm>
            <a:off x="6249955" y="6553200"/>
            <a:ext cx="2895600" cy="301690"/>
          </a:xfrm>
          <a:prstGeom prst="rect">
            <a:avLst/>
          </a:prstGeom>
          <a:extLst>
            <a:ext uri="{91240B29-F687-4F45-9708-019B960494DF}">
              <a14:hiddenLine xmlns:a14="http://schemas.microsoft.com/office/drawing/2010/main" w="9525">
                <a:solidFill>
                  <a:schemeClr val="tx1"/>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r>
              <a:rPr lang="en-US" b="0" dirty="0">
                <a:solidFill>
                  <a:srgbClr val="0000FF"/>
                </a:solidFill>
              </a:rPr>
              <a:t>Preaching &amp; Teaching In Hymns</a:t>
            </a:r>
          </a:p>
        </p:txBody>
      </p:sp>
      <p:sp>
        <p:nvSpPr>
          <p:cNvPr id="8" name="Text Box 9"/>
          <p:cNvSpPr txBox="1">
            <a:spLocks noChangeArrowheads="1"/>
          </p:cNvSpPr>
          <p:nvPr/>
        </p:nvSpPr>
        <p:spPr bwMode="auto">
          <a:xfrm>
            <a:off x="32915" y="1600200"/>
            <a:ext cx="6019799" cy="830997"/>
          </a:xfrm>
          <a:prstGeom prst="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Why does he choose the hymns he has chosen?</a:t>
            </a:r>
            <a:endParaRPr lang="en-US" i="1" dirty="0">
              <a:solidFill>
                <a:srgbClr val="FF0000"/>
              </a:solidFill>
              <a:latin typeface="Tahoma" pitchFamily="34" charset="0"/>
            </a:endParaRPr>
          </a:p>
        </p:txBody>
      </p:sp>
      <p:pic>
        <p:nvPicPr>
          <p:cNvPr id="10" name="Picture 2">
            <a:extLst>
              <a:ext uri="{FF2B5EF4-FFF2-40B4-BE49-F238E27FC236}">
                <a16:creationId xmlns:a16="http://schemas.microsoft.com/office/drawing/2014/main" id="{4998908A-B598-4B8D-8839-0348344328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101186" y="1374858"/>
            <a:ext cx="3030524" cy="50497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6">
            <a:extLst>
              <a:ext uri="{FF2B5EF4-FFF2-40B4-BE49-F238E27FC236}">
                <a16:creationId xmlns:a16="http://schemas.microsoft.com/office/drawing/2014/main" id="{2BB0E568-1577-4C47-8058-0B23C2AFA83D}"/>
              </a:ext>
            </a:extLst>
          </p:cNvPr>
          <p:cNvSpPr txBox="1">
            <a:spLocks noChangeArrowheads="1"/>
          </p:cNvSpPr>
          <p:nvPr/>
        </p:nvSpPr>
        <p:spPr bwMode="auto">
          <a:xfrm>
            <a:off x="-27039" y="2615494"/>
            <a:ext cx="6128225" cy="329320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buClr>
                <a:schemeClr val="accent1"/>
              </a:buClr>
              <a:buSzPct val="115000"/>
              <a:buFont typeface="Wingdings" pitchFamily="2" charset="2"/>
              <a:buNone/>
            </a:pPr>
            <a:r>
              <a:rPr lang="en-US" dirty="0">
                <a:solidFill>
                  <a:srgbClr val="FFFF00"/>
                </a:solidFill>
                <a:latin typeface="Tahoma" pitchFamily="34" charset="0"/>
              </a:rPr>
              <a:t>This may help song leaders choose hymns</a:t>
            </a:r>
            <a:endParaRPr lang="en-US" b="0" dirty="0">
              <a:solidFill>
                <a:srgbClr val="FFFF00"/>
              </a:solidFill>
              <a:latin typeface="Tahoma" pitchFamily="34" charset="0"/>
            </a:endParaRPr>
          </a:p>
          <a:p>
            <a:pPr>
              <a:buClr>
                <a:srgbClr val="66FFFF"/>
              </a:buClr>
              <a:buSzPct val="115000"/>
              <a:buFont typeface="Wingdings" pitchFamily="2" charset="2"/>
              <a:buChar char="Ø"/>
            </a:pPr>
            <a:r>
              <a:rPr lang="en-US" sz="2000" dirty="0">
                <a:solidFill>
                  <a:schemeClr val="bg1"/>
                </a:solidFill>
                <a:latin typeface="Tahoma" pitchFamily="34" charset="0"/>
              </a:rPr>
              <a:t>The lyrics will reflect a basic theme of Christianity</a:t>
            </a:r>
          </a:p>
          <a:p>
            <a:pPr>
              <a:buClr>
                <a:srgbClr val="66FFFF"/>
              </a:buClr>
              <a:buSzPct val="115000"/>
              <a:buFont typeface="Wingdings" pitchFamily="2" charset="2"/>
              <a:buChar char="Ø"/>
            </a:pPr>
            <a:r>
              <a:rPr lang="en-US" sz="2000" dirty="0">
                <a:solidFill>
                  <a:schemeClr val="bg1"/>
                </a:solidFill>
                <a:latin typeface="Tahoma" pitchFamily="34" charset="0"/>
              </a:rPr>
              <a:t>The lyrics will be in harmony with Scripture</a:t>
            </a:r>
          </a:p>
          <a:p>
            <a:pPr>
              <a:buClr>
                <a:srgbClr val="66FFFF"/>
              </a:buClr>
              <a:buSzPct val="115000"/>
              <a:buFont typeface="Wingdings" pitchFamily="2" charset="2"/>
              <a:buChar char="Ø"/>
            </a:pPr>
            <a:r>
              <a:rPr lang="en-US" sz="2000" dirty="0">
                <a:solidFill>
                  <a:schemeClr val="bg1"/>
                </a:solidFill>
                <a:latin typeface="Tahoma" pitchFamily="34" charset="0"/>
              </a:rPr>
              <a:t>The rhythm &amp; tune will properly express the tone &amp; feelings of the lyrics</a:t>
            </a:r>
          </a:p>
          <a:p>
            <a:pPr>
              <a:buClr>
                <a:srgbClr val="66FFFF"/>
              </a:buClr>
              <a:buSzPct val="115000"/>
              <a:buFont typeface="Wingdings" pitchFamily="2" charset="2"/>
              <a:buChar char="Ø"/>
            </a:pPr>
            <a:r>
              <a:rPr lang="en-US" sz="2000" dirty="0">
                <a:solidFill>
                  <a:schemeClr val="bg1"/>
                </a:solidFill>
                <a:latin typeface="Tahoma" pitchFamily="34" charset="0"/>
              </a:rPr>
              <a:t>The language will be clear &amp; understandable</a:t>
            </a:r>
          </a:p>
        </p:txBody>
      </p:sp>
    </p:spTree>
    <p:extLst>
      <p:ext uri="{BB962C8B-B14F-4D97-AF65-F5344CB8AC3E}">
        <p14:creationId xmlns:p14="http://schemas.microsoft.com/office/powerpoint/2010/main" val="25769976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childTnLst>
                                </p:cTn>
                              </p:par>
                            </p:childTnLst>
                          </p:cTn>
                        </p:par>
                        <p:par>
                          <p:cTn id="22" fill="hold">
                            <p:stCondLst>
                              <p:cond delay="0"/>
                            </p:stCondLst>
                            <p:childTnLst>
                              <p:par>
                                <p:cTn id="23" presetID="2" presetClass="entr" presetSubtype="8" fill="hold"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 calcmode="lin" valueType="num">
                                      <p:cBhvr additive="base">
                                        <p:cTn id="25"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 calcmode="lin" valueType="num">
                                      <p:cBhvr additive="base">
                                        <p:cTn id="3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 calcmode="lin" valueType="num">
                                      <p:cBhvr additive="base">
                                        <p:cTn id="37"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 calcmode="lin" valueType="num">
                                      <p:cBhvr additive="base">
                                        <p:cTn id="43"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916" y="0"/>
            <a:ext cx="9139084" cy="609600"/>
          </a:xfrm>
        </p:spPr>
        <p:txBody>
          <a:bodyPr/>
          <a:lstStyle/>
          <a:p>
            <a:r>
              <a:rPr lang="en-US" sz="3600" b="1" u="sng" dirty="0">
                <a:solidFill>
                  <a:schemeClr val="bg1"/>
                </a:solidFill>
                <a:cs typeface="Times New Roman" pitchFamily="18" charset="0"/>
              </a:rPr>
              <a:t>A Song Leader’s Preparation &amp; Planning</a:t>
            </a:r>
          </a:p>
        </p:txBody>
      </p:sp>
      <p:sp>
        <p:nvSpPr>
          <p:cNvPr id="9" name="Footer Placeholder 4"/>
          <p:cNvSpPr txBox="1">
            <a:spLocks/>
          </p:cNvSpPr>
          <p:nvPr/>
        </p:nvSpPr>
        <p:spPr bwMode="auto">
          <a:xfrm>
            <a:off x="6249955" y="6553200"/>
            <a:ext cx="2895600" cy="301690"/>
          </a:xfrm>
          <a:prstGeom prst="rect">
            <a:avLst/>
          </a:prstGeom>
          <a:extLst>
            <a:ext uri="{91240B29-F687-4F45-9708-019B960494DF}">
              <a14:hiddenLine xmlns:a14="http://schemas.microsoft.com/office/drawing/2010/main" w="9525">
                <a:solidFill>
                  <a:schemeClr val="tx1"/>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r>
              <a:rPr lang="en-US" b="0" dirty="0">
                <a:solidFill>
                  <a:srgbClr val="0000FF"/>
                </a:solidFill>
              </a:rPr>
              <a:t>Preaching &amp; Teaching In Hymns</a:t>
            </a:r>
          </a:p>
        </p:txBody>
      </p:sp>
      <p:sp>
        <p:nvSpPr>
          <p:cNvPr id="10" name="Text Box 6"/>
          <p:cNvSpPr txBox="1">
            <a:spLocks noChangeArrowheads="1"/>
          </p:cNvSpPr>
          <p:nvPr/>
        </p:nvSpPr>
        <p:spPr bwMode="auto">
          <a:xfrm>
            <a:off x="-17934" y="1415538"/>
            <a:ext cx="60974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buClr>
                <a:schemeClr val="accent1"/>
              </a:buClr>
              <a:buSzPct val="115000"/>
              <a:buFont typeface="Wingdings" pitchFamily="2" charset="2"/>
              <a:buNone/>
            </a:pPr>
            <a:r>
              <a:rPr lang="en-US" dirty="0">
                <a:solidFill>
                  <a:schemeClr val="tx1">
                    <a:lumMod val="95000"/>
                    <a:lumOff val="5000"/>
                  </a:schemeClr>
                </a:solidFill>
                <a:latin typeface="Tahoma" pitchFamily="34" charset="0"/>
              </a:rPr>
              <a:t>There are many ways a song leader can prepare for the song services </a:t>
            </a:r>
            <a:r>
              <a:rPr lang="en-US" i="1" dirty="0">
                <a:solidFill>
                  <a:schemeClr val="tx1">
                    <a:lumMod val="95000"/>
                    <a:lumOff val="5000"/>
                  </a:schemeClr>
                </a:solidFill>
                <a:latin typeface="Tahoma" pitchFamily="34" charset="0"/>
              </a:rPr>
              <a:t>(This list is not exhaustive)</a:t>
            </a:r>
            <a:endParaRPr lang="en-US" b="0" i="1" dirty="0">
              <a:solidFill>
                <a:schemeClr val="tx1">
                  <a:lumMod val="95000"/>
                  <a:lumOff val="5000"/>
                </a:schemeClr>
              </a:solidFill>
              <a:latin typeface="Tahoma" pitchFamily="34" charset="0"/>
            </a:endParaRPr>
          </a:p>
        </p:txBody>
      </p:sp>
      <p:sp>
        <p:nvSpPr>
          <p:cNvPr id="12" name="Text Box 8"/>
          <p:cNvSpPr txBox="1">
            <a:spLocks noChangeArrowheads="1"/>
          </p:cNvSpPr>
          <p:nvPr/>
        </p:nvSpPr>
        <p:spPr bwMode="auto">
          <a:xfrm>
            <a:off x="23948" y="3299553"/>
            <a:ext cx="6037734" cy="1200329"/>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dirty="0">
                <a:solidFill>
                  <a:srgbClr val="66FFFF"/>
                </a:solidFill>
                <a:latin typeface="Tahoma" pitchFamily="34" charset="0"/>
              </a:rPr>
              <a:t>Song Leaders ought to purposefully choose their hymns to edify and to teach!</a:t>
            </a:r>
          </a:p>
        </p:txBody>
      </p:sp>
      <p:pic>
        <p:nvPicPr>
          <p:cNvPr id="8" name="Picture 2">
            <a:extLst>
              <a:ext uri="{FF2B5EF4-FFF2-40B4-BE49-F238E27FC236}">
                <a16:creationId xmlns:a16="http://schemas.microsoft.com/office/drawing/2014/main" id="{15BA12E7-1030-496C-A92D-24AD0E77F4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101186" y="1415538"/>
            <a:ext cx="3030524" cy="496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8752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theme/theme1.xml><?xml version="1.0" encoding="utf-8"?>
<a:theme xmlns:a="http://schemas.openxmlformats.org/drawingml/2006/main" name="vees">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C0C0C0"/>
      </a:dk1>
      <a:lt1>
        <a:srgbClr val="FFFFFF"/>
      </a:lt1>
      <a:dk2>
        <a:srgbClr val="000099"/>
      </a:dk2>
      <a:lt2>
        <a:srgbClr val="000066"/>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3366CC"/>
      </a:dk2>
      <a:lt2>
        <a:srgbClr val="CCECFF"/>
      </a:lt2>
      <a:accent1>
        <a:srgbClr val="0066FF"/>
      </a:accent1>
      <a:accent2>
        <a:srgbClr val="00FF00"/>
      </a:accent2>
      <a:accent3>
        <a:srgbClr val="ADB8E2"/>
      </a:accent3>
      <a:accent4>
        <a:srgbClr val="DADADA"/>
      </a:accent4>
      <a:accent5>
        <a:srgbClr val="AAB8FF"/>
      </a:accent5>
      <a:accent6>
        <a:srgbClr val="00E700"/>
      </a:accent6>
      <a:hlink>
        <a:srgbClr val="A29E00"/>
      </a:hlink>
      <a:folHlink>
        <a:srgbClr val="EA8B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3366CC"/>
      </a:lt1>
      <a:dk2>
        <a:srgbClr val="003399"/>
      </a:dk2>
      <a:lt2>
        <a:srgbClr val="C0C0C0"/>
      </a:lt2>
      <a:accent1>
        <a:srgbClr val="0066FF"/>
      </a:accent1>
      <a:accent2>
        <a:srgbClr val="00FF00"/>
      </a:accent2>
      <a:accent3>
        <a:srgbClr val="ADB8E2"/>
      </a:accent3>
      <a:accent4>
        <a:srgbClr val="000000"/>
      </a:accent4>
      <a:accent5>
        <a:srgbClr val="AAB8FF"/>
      </a:accent5>
      <a:accent6>
        <a:srgbClr val="00E700"/>
      </a:accent6>
      <a:hlink>
        <a:srgbClr val="A29E00"/>
      </a:hlink>
      <a:folHlink>
        <a:srgbClr val="EA8B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C0C0C0"/>
      </a:dk1>
      <a:lt1>
        <a:srgbClr val="FFFFFF"/>
      </a:lt1>
      <a:dk2>
        <a:srgbClr val="3366CC"/>
      </a:dk2>
      <a:lt2>
        <a:srgbClr val="003399"/>
      </a:lt2>
      <a:accent1>
        <a:srgbClr val="0066FF"/>
      </a:accent1>
      <a:accent2>
        <a:srgbClr val="00FF00"/>
      </a:accent2>
      <a:accent3>
        <a:srgbClr val="ADB8E2"/>
      </a:accent3>
      <a:accent4>
        <a:srgbClr val="DADADA"/>
      </a:accent4>
      <a:accent5>
        <a:srgbClr val="AAB8FF"/>
      </a:accent5>
      <a:accent6>
        <a:srgbClr val="00E700"/>
      </a:accent6>
      <a:hlink>
        <a:srgbClr val="A29E00"/>
      </a:hlink>
      <a:folHlink>
        <a:srgbClr val="EA8B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C0C0C0"/>
      </a:dk1>
      <a:lt1>
        <a:srgbClr val="FFFFFF"/>
      </a:lt1>
      <a:dk2>
        <a:srgbClr val="800000"/>
      </a:dk2>
      <a:lt2>
        <a:srgbClr val="800000"/>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039</Template>
  <TotalTime>3765</TotalTime>
  <Words>1184</Words>
  <Application>Microsoft Office PowerPoint</Application>
  <PresentationFormat>On-screen Show (4:3)</PresentationFormat>
  <Paragraphs>122</Paragraphs>
  <Slides>12</Slides>
  <Notes>9</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12</vt:i4>
      </vt:variant>
    </vt:vector>
  </HeadingPairs>
  <TitlesOfParts>
    <vt:vector size="29" baseType="lpstr">
      <vt:lpstr>Ameretto</vt:lpstr>
      <vt:lpstr>Arial</vt:lpstr>
      <vt:lpstr>Calisto MT</vt:lpstr>
      <vt:lpstr>Tahoma</vt:lpstr>
      <vt:lpstr>Times New Roman</vt:lpstr>
      <vt:lpstr>Wingdings</vt:lpstr>
      <vt:lpstr>vees</vt:lpstr>
      <vt:lpstr>1_colormaster</vt:lpstr>
      <vt:lpstr>2_colormaster</vt:lpstr>
      <vt:lpstr>3_colormaster</vt:lpstr>
      <vt:lpstr>4_colormaster</vt:lpstr>
      <vt:lpstr>5_colormaster</vt:lpstr>
      <vt:lpstr>6_colormaster</vt:lpstr>
      <vt:lpstr>7_colormaster</vt:lpstr>
      <vt:lpstr>8_colormaster</vt:lpstr>
      <vt:lpstr>Diseño predeterminado</vt:lpstr>
      <vt:lpstr>6_eye</vt:lpstr>
      <vt:lpstr>Preaching &amp; Teaching  In Hymns </vt:lpstr>
      <vt:lpstr>Intro </vt:lpstr>
      <vt:lpstr>The Awesome Responsibility of a Song Leader</vt:lpstr>
      <vt:lpstr>The Awesome Responsibility of a Song Leader</vt:lpstr>
      <vt:lpstr>The Awesome Responsibility of a Song Leader</vt:lpstr>
      <vt:lpstr>Are Song Leaders Prepared?</vt:lpstr>
      <vt:lpstr>Are Song Leaders Prepared?</vt:lpstr>
      <vt:lpstr>A Song Leader’s Preparation &amp; Planning</vt:lpstr>
      <vt:lpstr>A Song Leader’s Preparation &amp; Planning</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&amp; Teaching In Hymns</dc:title>
  <dc:subject>10/11/2020</dc:subject>
  <dc:creator>DarkWolf</dc:creator>
  <dc:description>Based on an article by Andrew Roberts, Truth Magazine, April 2015</dc:description>
  <cp:lastModifiedBy>DarkWolf</cp:lastModifiedBy>
  <cp:revision>28</cp:revision>
  <dcterms:created xsi:type="dcterms:W3CDTF">2005-06-04T23:49:02Z</dcterms:created>
  <dcterms:modified xsi:type="dcterms:W3CDTF">2020-10-11T01:59:50Z</dcterms:modified>
</cp:coreProperties>
</file>