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9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10884-A2AD-41A7-90F3-A55677CD9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08505-50A4-4EF4-A6E7-6A4FBF1AB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FC115-279B-43BE-AFBC-EC9766E8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02758-DF58-44F7-826B-2F3FE493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E1708-628A-486E-8338-B7A9F77C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D332-CECB-467A-8A05-5651491E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A9E96-FB37-4F52-B006-AA53C1575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1E888-1A88-49D6-A8C8-3FB15FF4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99D47-D52F-4C5B-998C-8BA8ABF0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5A49-4101-4DEC-B48D-903CFDB9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5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C2AC3-D918-4BEB-A9AC-D25531BB1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8500D-0980-43B7-A686-EE01F1536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06D6F-436B-48FA-91C1-DC9D7E5C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C40AC-BE35-4726-AA71-2494C608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6172B-AF1E-4D7A-BFD3-4CF879AA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37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70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00"/>
            </a:lvl4pPr>
            <a:lvl5pPr marL="2438339" indent="0" algn="ctr">
              <a:buNone/>
              <a:defRPr sz="2100"/>
            </a:lvl5pPr>
            <a:lvl6pPr marL="3047924" indent="0" algn="ctr">
              <a:buNone/>
              <a:defRPr sz="2100"/>
            </a:lvl6pPr>
            <a:lvl7pPr marL="3657509" indent="0" algn="ctr">
              <a:buNone/>
              <a:defRPr sz="2100"/>
            </a:lvl7pPr>
            <a:lvl8pPr marL="4267093" indent="0" algn="ctr">
              <a:buNone/>
              <a:defRPr sz="2100"/>
            </a:lvl8pPr>
            <a:lvl9pPr marL="4876678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66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233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29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554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926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291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5494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2100"/>
            </a:lvl1pPr>
            <a:lvl2pPr marL="609585" indent="0">
              <a:buNone/>
              <a:defRPr sz="1900"/>
            </a:lvl2pPr>
            <a:lvl3pPr marL="1219170" indent="0">
              <a:buNone/>
              <a:defRPr sz="1600"/>
            </a:lvl3pPr>
            <a:lvl4pPr marL="1828754" indent="0">
              <a:buNone/>
              <a:defRPr sz="1300"/>
            </a:lvl4pPr>
            <a:lvl5pPr marL="2438339" indent="0">
              <a:buNone/>
              <a:defRPr sz="1300"/>
            </a:lvl5pPr>
            <a:lvl6pPr marL="3047924" indent="0">
              <a:buNone/>
              <a:defRPr sz="1300"/>
            </a:lvl6pPr>
            <a:lvl7pPr marL="3657509" indent="0">
              <a:buNone/>
              <a:defRPr sz="1300"/>
            </a:lvl7pPr>
            <a:lvl8pPr marL="4267093" indent="0">
              <a:buNone/>
              <a:defRPr sz="1300"/>
            </a:lvl8pPr>
            <a:lvl9pPr marL="487667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41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367E-12A5-49FA-8A2A-E6F3DE85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1FAB-70AE-471B-9D17-8795ED127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07D03-E1B6-426B-A708-ED071769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30F5C-33BB-45BD-A978-3EBEC1DE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EB78-6D14-4EAB-B860-0ED632DE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4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 anchor="t"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2100"/>
            </a:lvl1pPr>
            <a:lvl2pPr marL="609585" indent="0">
              <a:buNone/>
              <a:defRPr sz="1900"/>
            </a:lvl2pPr>
            <a:lvl3pPr marL="1219170" indent="0">
              <a:buNone/>
              <a:defRPr sz="1600"/>
            </a:lvl3pPr>
            <a:lvl4pPr marL="1828754" indent="0">
              <a:buNone/>
              <a:defRPr sz="1300"/>
            </a:lvl4pPr>
            <a:lvl5pPr marL="2438339" indent="0">
              <a:buNone/>
              <a:defRPr sz="1300"/>
            </a:lvl5pPr>
            <a:lvl6pPr marL="3047924" indent="0">
              <a:buNone/>
              <a:defRPr sz="1300"/>
            </a:lvl6pPr>
            <a:lvl7pPr marL="3657509" indent="0">
              <a:buNone/>
              <a:defRPr sz="1300"/>
            </a:lvl7pPr>
            <a:lvl8pPr marL="4267093" indent="0">
              <a:buNone/>
              <a:defRPr sz="1300"/>
            </a:lvl8pPr>
            <a:lvl9pPr marL="487667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90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75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680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ED25-2CD4-47A8-8F8B-FCEAFEA9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B86FB-4133-4B4E-882B-DE9472616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0193-82ED-4A1B-8940-33918750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BC75E-3F31-453D-B1D1-DDAF3A05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6EE29-1A6C-4DCD-8BA0-BB652B05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90D2-2875-436B-A86D-BB2A5CCD7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07EFB-1B2A-4097-B558-0D4EDE849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1819A-CA65-4C45-AD3F-1BEE7927C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21ABA-9CFF-49B2-BC17-88E9BFA9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5F802-6606-4865-A37E-5B853F3E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1E85C-A5AE-4B10-8D20-AB8D5615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9F7F-F930-4F95-801F-9703AB87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68F51-4A6F-4CF7-83BD-801575C3F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E4DA4-B641-4423-95A3-30BBFA920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43863-3AE4-4B4E-8A10-D7CD4E303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8DDD0-7C6F-4B86-BABF-7EC5ABFB5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E6CD3-228D-44F1-BE52-DFD217ED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A75C5-089C-4DA2-B977-0A91DC9C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C0D6B7-BA38-451F-849C-24814F1C5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6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726FF-5195-448B-B318-C21A03170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A5267-4318-4602-8551-C636D920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A2377-1AA0-4A21-ACAC-74C7A1D2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1658F-3C87-420D-95D1-0E62181FC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D8FB0-C32B-4B56-B055-BB55B3FF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A8C58-B151-4532-9137-41F720A6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56CA0-E93D-4F8A-8E81-34C9C584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2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105D-5A0F-4E3E-87D8-1F44892D2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EECB-782E-4F9C-9426-3C13E8C3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8D129-2EE6-4900-BE31-E49E21B57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A16C8-D7DD-4934-9697-F887A23A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3B1D4-1B8F-43CF-912B-372D1226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2DB05-69D9-43E2-84F3-A54656A7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8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E2A7-2D9A-40B3-BD94-DCAB513B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833C1-9393-465B-9265-3CA3CF539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1012E-1DE3-4DB1-98E5-A38CC6751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22A27-4718-474B-A682-3EB3D939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46890-7BF8-4BF0-AF70-0E6C7CAD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2CCCD-5D6E-4E13-B554-1A25C6DA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7E86E-1DD1-475B-8380-9AFCBA53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79EDC-7679-4330-AC53-1284E26ED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3AC5-18EA-4641-989F-5FC9C6792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C7AAB-4C20-4A97-BB8A-F48EB4429D1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70F16-E201-40F8-AF2C-D335C7CF2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F5D0-B903-471D-B3CB-88DA6C1AD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F827-01DB-45A9-9DE8-E624A5E1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9FAC7AAB-4C20-4A97-BB8A-F48EB4429D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10/20/2020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5F7EF827-01DB-45A9-9DE8-E624A5E172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23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3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60781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CD4960-CD90-449B-8AA3-1EBFEF3E706C}"/>
              </a:ext>
            </a:extLst>
          </p:cNvPr>
          <p:cNvSpPr txBox="1"/>
          <p:nvPr/>
        </p:nvSpPr>
        <p:spPr>
          <a:xfrm>
            <a:off x="139700" y="540859"/>
            <a:ext cx="8813800" cy="397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“What has happened to me</a:t>
            </a:r>
            <a:r>
              <a:rPr kumimoji="0" lang="mr-IN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…</a:t>
            </a: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”</a:t>
            </a:r>
          </a:p>
          <a:p>
            <a:pPr marL="1143000" marR="0" lvl="1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We will experience difficult circumstances </a:t>
            </a:r>
          </a:p>
          <a:p>
            <a:pPr marL="685800" marR="0" lvl="0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“Has really served to advance the gospel</a:t>
            </a:r>
            <a:r>
              <a:rPr kumimoji="0" lang="mr-IN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…</a:t>
            </a: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”</a:t>
            </a:r>
          </a:p>
          <a:p>
            <a:pPr marL="1143000" marR="0" lvl="1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Good things happened during difficult days for Paul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280" y="5956385"/>
            <a:ext cx="7535063" cy="833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How are we advancing the gospel?</a:t>
            </a:r>
          </a:p>
        </p:txBody>
      </p:sp>
    </p:spTree>
    <p:extLst>
      <p:ext uri="{BB962C8B-B14F-4D97-AF65-F5344CB8AC3E}">
        <p14:creationId xmlns:p14="http://schemas.microsoft.com/office/powerpoint/2010/main" val="20352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CD4960-CD90-449B-8AA3-1EBFEF3E706C}"/>
              </a:ext>
            </a:extLst>
          </p:cNvPr>
          <p:cNvSpPr txBox="1"/>
          <p:nvPr/>
        </p:nvSpPr>
        <p:spPr>
          <a:xfrm>
            <a:off x="139700" y="-259241"/>
            <a:ext cx="8813800" cy="5401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Simple Ways To Reach The Lost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Pray: Colossians 4:3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Shine: Matthew 5:16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Speak: Colossians 4:3-4; Acts 18:9-11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Invite: Colossians 4:5; 1 Corinthians 14:23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Study: Romans 10:17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Be Available: Matthew 9:35-38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Care: Matthew 9:35-38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280" y="5956385"/>
            <a:ext cx="7535063" cy="833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How are we advancing the gospel?</a:t>
            </a:r>
          </a:p>
        </p:txBody>
      </p:sp>
    </p:spTree>
    <p:extLst>
      <p:ext uri="{BB962C8B-B14F-4D97-AF65-F5344CB8AC3E}">
        <p14:creationId xmlns:p14="http://schemas.microsoft.com/office/powerpoint/2010/main" val="1190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CD4960-CD90-449B-8AA3-1EBFEF3E706C}"/>
              </a:ext>
            </a:extLst>
          </p:cNvPr>
          <p:cNvSpPr txBox="1"/>
          <p:nvPr/>
        </p:nvSpPr>
        <p:spPr>
          <a:xfrm>
            <a:off x="165100" y="618252"/>
            <a:ext cx="881380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All of us play a role in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advancing the gospel.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D4960-CD90-449B-8AA3-1EBFEF3E706C}"/>
              </a:ext>
            </a:extLst>
          </p:cNvPr>
          <p:cNvSpPr txBox="1"/>
          <p:nvPr/>
        </p:nvSpPr>
        <p:spPr>
          <a:xfrm>
            <a:off x="165100" y="2764552"/>
            <a:ext cx="8813800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Narrow"/>
                <a:ea typeface="Segoe UI Historic" panose="020B0502040204020203" pitchFamily="34" charset="0"/>
                <a:cs typeface="Arial Narrow"/>
              </a:rPr>
              <a:t>Will you do your part?</a:t>
            </a:r>
          </a:p>
        </p:txBody>
      </p:sp>
    </p:spTree>
    <p:extLst>
      <p:ext uri="{BB962C8B-B14F-4D97-AF65-F5344CB8AC3E}">
        <p14:creationId xmlns:p14="http://schemas.microsoft.com/office/powerpoint/2010/main" val="83909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Segoe UI Historic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Chesser</dc:creator>
  <cp:lastModifiedBy>DarkWolf</cp:lastModifiedBy>
  <cp:revision>18</cp:revision>
  <dcterms:created xsi:type="dcterms:W3CDTF">2018-09-27T13:36:01Z</dcterms:created>
  <dcterms:modified xsi:type="dcterms:W3CDTF">2020-10-20T15:33:20Z</dcterms:modified>
</cp:coreProperties>
</file>