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70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8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1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310884-A2AD-41A7-90F3-A55677CD9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BA08505-50A4-4EF4-A6E7-6A4FBF1AB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EFC115-279B-43BE-AFBC-EC9766E8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602758-DF58-44F7-826B-2F3FE493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9E1708-628A-486E-8338-B7A9F77C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69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92367E-12A5-49FA-8A2A-E6F3DE85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341FAB-70AE-471B-9D17-8795ED12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D07D03-E1B6-426B-A708-ED071769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C30F5C-33BB-45BD-A978-3EBEC1DE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A5EB78-6D14-4EAB-B860-0ED632DE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705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DEED25-2CD4-47A8-8F8B-FCEAFEA9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AB86FB-4133-4B4E-882B-DE9472616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20193-82ED-4A1B-8940-33918750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DBC75E-3F31-453D-B1D1-DDAF3A05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C6EE29-1A6C-4DCD-8BA0-BB652B05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3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9190D2-2875-436B-A86D-BB2A5CCD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407EFB-1B2A-4097-B558-0D4EDE849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D61819A-CA65-4C45-AD3F-1BEE7927C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B21ABA-9CFF-49B2-BC17-88E9BFA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05F802-6606-4865-A37E-5B853F3E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31E85C-A5AE-4B10-8D20-AB8D5615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39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C29F7F-F930-4F95-801F-9703AB87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68F51-4A6F-4CF7-83BD-801575C3F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EE4DA4-B641-4423-95A3-30BBFA920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2243863-3AE4-4B4E-8A10-D7CD4E303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DF8DDD0-7C6F-4B86-BABF-7EC5ABFB5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54E6CD3-228D-44F1-BE52-DFD217ED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87A75C5-089C-4DA2-B977-0A91DC9C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0C0D6B7-BA38-451F-849C-24814F1C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387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726FF-5195-448B-B318-C21A0317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43A5267-4318-4602-8551-C636D920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FCA2377-1AA0-4A21-ACAC-74C7A1D2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E1658F-3C87-420D-95D1-0E62181F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059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DD8FB0-C32B-4B56-B055-BB55B3FF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FA8C58-B151-4532-9137-41F720A6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0F56CA0-E93D-4F8A-8E81-34C9C584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297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69105D-5A0F-4E3E-87D8-1F44892D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13EECB-782E-4F9C-9426-3C13E8C3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628D129-2EE6-4900-BE31-E49E21B57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9A16C8-D7DD-4934-9697-F887A23A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93B1D4-1B8F-43CF-912B-372D1226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12DB05-69D9-43E2-84F3-A54656A7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36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9FE2A7-2D9A-40B3-BD94-DCAB513B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F6833C1-9393-465B-9265-3CA3CF539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F1012E-1DE3-4DB1-98E5-A38CC6751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E22A27-4718-474B-A682-3EB3D939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446890-7BF8-4BF0-AF70-0E6C7CAD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72CCCD-5D6E-4E13-B554-1A25C6DA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986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C7D332-CECB-467A-8A05-5651491E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56A9E96-FB37-4F52-B006-AA53C157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21E888-1A88-49D6-A8C8-3FB15FF4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599D47-D52F-4C5B-998C-8BA8ABF0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D25A49-4101-4DEC-B48D-903CFDB9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6388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10C2AC3-D918-4BEB-A9AC-D25531BB1B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0B8500D-0980-43B7-A686-EE01F1536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506D6F-436B-48FA-91C1-DC9D7E5C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8C40AC-BE35-4726-AA71-2494C608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F6172B-AF1E-4D7A-BFD3-4CF879AA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3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4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0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3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0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1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6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4C7E86E-1DD1-475B-8380-9AFCBA53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979EDC-7679-4330-AC53-1284E26E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E53AC5-18EA-4641-989F-5FC9C6792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A70F16-E201-40F8-AF2C-D335C7CF2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60F5D0-B903-471D-B3CB-88DA6C1AD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64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0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CD4960-CD90-449B-8AA3-1EBFEF3E706C}"/>
              </a:ext>
            </a:extLst>
          </p:cNvPr>
          <p:cNvSpPr txBox="1"/>
          <p:nvPr/>
        </p:nvSpPr>
        <p:spPr>
          <a:xfrm>
            <a:off x="87549" y="933445"/>
            <a:ext cx="8981062" cy="499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b="1" i="1" dirty="0" smtClean="0">
                <a:solidFill>
                  <a:prstClr val="white"/>
                </a:solidFill>
                <a:latin typeface="Arial Narrow"/>
                <a:ea typeface="Segoe UI Historic" panose="020B0502040204020203" pitchFamily="34" charset="0"/>
                <a:cs typeface="Arial Narrow"/>
              </a:rPr>
              <a:t>The enemies of Jesus tried and failed!</a:t>
            </a:r>
            <a:endParaRPr lang="en-US" sz="3400" b="1" i="1" dirty="0">
              <a:solidFill>
                <a:prstClr val="white"/>
              </a:solidFill>
              <a:latin typeface="Arial Narrow"/>
              <a:ea typeface="Segoe UI Historic" panose="020B0502040204020203" pitchFamily="34" charset="0"/>
              <a:cs typeface="Arial Narrow"/>
            </a:endParaRPr>
          </a:p>
          <a:p>
            <a:pPr marL="1143000" lvl="1" indent="-68580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white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Matthew 27:62-66</a:t>
            </a:r>
            <a:endParaRPr lang="en-US" sz="2800" b="1" dirty="0">
              <a:solidFill>
                <a:prstClr val="white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685800" indent="-6858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prstClr val="white"/>
                </a:solidFill>
                <a:latin typeface="Arial Narrow"/>
                <a:ea typeface="Segoe UI Historic" panose="020B0502040204020203" pitchFamily="34" charset="0"/>
                <a:cs typeface="Arial Narrow"/>
              </a:rPr>
              <a:t>The resurrection was foretold by the prophets.</a:t>
            </a:r>
            <a:endParaRPr lang="en-US" sz="3200" b="1" i="1" dirty="0">
              <a:solidFill>
                <a:prstClr val="white"/>
              </a:solidFill>
              <a:latin typeface="Arial Narrow"/>
              <a:ea typeface="Segoe UI Historic" panose="020B0502040204020203" pitchFamily="34" charset="0"/>
              <a:cs typeface="Arial Narrow"/>
            </a:endParaRPr>
          </a:p>
          <a:p>
            <a:pPr marL="1143000" lvl="1" indent="-68580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white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Psalm 2:7; Psalm 16:8-11; Isaiah 53:10</a:t>
            </a:r>
            <a:endParaRPr lang="en-US" sz="2800" b="1" dirty="0">
              <a:solidFill>
                <a:prstClr val="white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685800" indent="-6858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prstClr val="white"/>
                </a:solidFill>
                <a:latin typeface="Arial Narrow"/>
                <a:ea typeface="Segoe UI Historic" panose="020B0502040204020203" pitchFamily="34" charset="0"/>
                <a:cs typeface="Arial Narrow"/>
              </a:rPr>
              <a:t>Jesus said He would be raised!</a:t>
            </a:r>
            <a:endParaRPr lang="en-US" sz="3200" b="1" i="1" dirty="0">
              <a:solidFill>
                <a:prstClr val="white"/>
              </a:solidFill>
              <a:latin typeface="Arial Narrow"/>
              <a:ea typeface="Segoe UI Historic" panose="020B0502040204020203" pitchFamily="34" charset="0"/>
              <a:cs typeface="Arial Narrow"/>
            </a:endParaRPr>
          </a:p>
          <a:p>
            <a:pPr marL="1143000" lvl="1" indent="-68580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white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John 2:19; John 10:17-18</a:t>
            </a:r>
            <a:endParaRPr lang="en-US" sz="3200" b="1" dirty="0">
              <a:solidFill>
                <a:prstClr val="white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lvl="1" defTabSz="914400">
              <a:lnSpc>
                <a:spcPct val="150000"/>
              </a:lnSpc>
            </a:pPr>
            <a:r>
              <a:rPr lang="en-US" sz="3200" b="1" dirty="0" smtClean="0">
                <a:solidFill>
                  <a:prstClr val="white"/>
                </a:solidFill>
                <a:latin typeface="Arial Narrow"/>
                <a:ea typeface="Segoe UI Historic" panose="020B0502040204020203" pitchFamily="34" charset="0"/>
                <a:cs typeface="Arial Narrow"/>
              </a:rPr>
              <a:t>Trust in God, His power, and His word </a:t>
            </a:r>
            <a:endParaRPr lang="en-US" sz="2800" b="1" dirty="0" smtClean="0">
              <a:solidFill>
                <a:prstClr val="white"/>
              </a:solidFill>
              <a:latin typeface="Arial Narrow"/>
              <a:ea typeface="Segoe UI Historic" panose="020B0502040204020203" pitchFamily="34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313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66</Words>
  <Application>Microsoft Macintosh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Chesser</dc:creator>
  <cp:lastModifiedBy>Benjamin Lee</cp:lastModifiedBy>
  <cp:revision>11</cp:revision>
  <dcterms:created xsi:type="dcterms:W3CDTF">2018-09-27T13:36:01Z</dcterms:created>
  <dcterms:modified xsi:type="dcterms:W3CDTF">2020-10-14T11:22:43Z</dcterms:modified>
</cp:coreProperties>
</file>