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5" r:id="rId1"/>
    <p:sldMasterId id="2147483757" r:id="rId2"/>
    <p:sldMasterId id="2147483775" r:id="rId3"/>
  </p:sldMasterIdLst>
  <p:notesMasterIdLst>
    <p:notesMasterId r:id="rId14"/>
  </p:notesMasterIdLst>
  <p:handoutMasterIdLst>
    <p:handoutMasterId r:id="rId15"/>
  </p:handoutMasterIdLst>
  <p:sldIdLst>
    <p:sldId id="256" r:id="rId4"/>
    <p:sldId id="374" r:id="rId5"/>
    <p:sldId id="651" r:id="rId6"/>
    <p:sldId id="653" r:id="rId7"/>
    <p:sldId id="655" r:id="rId8"/>
    <p:sldId id="657" r:id="rId9"/>
    <p:sldId id="659" r:id="rId10"/>
    <p:sldId id="335" r:id="rId11"/>
    <p:sldId id="413" r:id="rId12"/>
    <p:sldId id="649" r:id="rId13"/>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anose="020B0604030504040204" pitchFamily="34" charset="0"/>
        <a:ea typeface="+mn-ea"/>
        <a:cs typeface="Times New Roman" panose="02020603050405020304" pitchFamily="18" charset="0"/>
      </a:defRPr>
    </a:lvl1pPr>
    <a:lvl2pPr marL="457200" algn="ctr" rtl="0" fontAlgn="base">
      <a:spcBef>
        <a:spcPct val="0"/>
      </a:spcBef>
      <a:spcAft>
        <a:spcPct val="0"/>
      </a:spcAft>
      <a:defRPr sz="2400" b="1" kern="1200">
        <a:solidFill>
          <a:srgbClr val="FFFF00"/>
        </a:solidFill>
        <a:latin typeface="Tahoma" panose="020B0604030504040204" pitchFamily="34" charset="0"/>
        <a:ea typeface="+mn-ea"/>
        <a:cs typeface="Times New Roman" panose="02020603050405020304" pitchFamily="18" charset="0"/>
      </a:defRPr>
    </a:lvl2pPr>
    <a:lvl3pPr marL="914400" algn="ctr" rtl="0" fontAlgn="base">
      <a:spcBef>
        <a:spcPct val="0"/>
      </a:spcBef>
      <a:spcAft>
        <a:spcPct val="0"/>
      </a:spcAft>
      <a:defRPr sz="2400" b="1" kern="1200">
        <a:solidFill>
          <a:srgbClr val="FFFF00"/>
        </a:solidFill>
        <a:latin typeface="Tahoma" panose="020B0604030504040204" pitchFamily="34" charset="0"/>
        <a:ea typeface="+mn-ea"/>
        <a:cs typeface="Times New Roman" panose="02020603050405020304" pitchFamily="18" charset="0"/>
      </a:defRPr>
    </a:lvl3pPr>
    <a:lvl4pPr marL="1371600" algn="ctr" rtl="0" fontAlgn="base">
      <a:spcBef>
        <a:spcPct val="0"/>
      </a:spcBef>
      <a:spcAft>
        <a:spcPct val="0"/>
      </a:spcAft>
      <a:defRPr sz="2400" b="1" kern="1200">
        <a:solidFill>
          <a:srgbClr val="FFFF00"/>
        </a:solidFill>
        <a:latin typeface="Tahoma" panose="020B0604030504040204" pitchFamily="34" charset="0"/>
        <a:ea typeface="+mn-ea"/>
        <a:cs typeface="Times New Roman" panose="02020603050405020304" pitchFamily="18" charset="0"/>
      </a:defRPr>
    </a:lvl4pPr>
    <a:lvl5pPr marL="1828800" algn="ctr" rtl="0" fontAlgn="base">
      <a:spcBef>
        <a:spcPct val="0"/>
      </a:spcBef>
      <a:spcAft>
        <a:spcPct val="0"/>
      </a:spcAft>
      <a:defRPr sz="2400" b="1" kern="1200">
        <a:solidFill>
          <a:srgbClr val="FFFF00"/>
        </a:solidFill>
        <a:latin typeface="Tahoma" panose="020B0604030504040204" pitchFamily="34" charset="0"/>
        <a:ea typeface="+mn-ea"/>
        <a:cs typeface="Times New Roman" panose="02020603050405020304" pitchFamily="18" charset="0"/>
      </a:defRPr>
    </a:lvl5pPr>
    <a:lvl6pPr marL="2286000" algn="l" defTabSz="914400" rtl="0" eaLnBrk="1" latinLnBrk="0" hangingPunct="1">
      <a:defRPr sz="2400" b="1" kern="1200">
        <a:solidFill>
          <a:srgbClr val="FFFF00"/>
        </a:solidFill>
        <a:latin typeface="Tahoma" panose="020B0604030504040204" pitchFamily="34" charset="0"/>
        <a:ea typeface="+mn-ea"/>
        <a:cs typeface="Times New Roman" panose="02020603050405020304" pitchFamily="18" charset="0"/>
      </a:defRPr>
    </a:lvl6pPr>
    <a:lvl7pPr marL="2743200" algn="l" defTabSz="914400" rtl="0" eaLnBrk="1" latinLnBrk="0" hangingPunct="1">
      <a:defRPr sz="2400" b="1" kern="1200">
        <a:solidFill>
          <a:srgbClr val="FFFF00"/>
        </a:solidFill>
        <a:latin typeface="Tahoma" panose="020B0604030504040204" pitchFamily="34" charset="0"/>
        <a:ea typeface="+mn-ea"/>
        <a:cs typeface="Times New Roman" panose="02020603050405020304" pitchFamily="18" charset="0"/>
      </a:defRPr>
    </a:lvl7pPr>
    <a:lvl8pPr marL="3200400" algn="l" defTabSz="914400" rtl="0" eaLnBrk="1" latinLnBrk="0" hangingPunct="1">
      <a:defRPr sz="2400" b="1" kern="1200">
        <a:solidFill>
          <a:srgbClr val="FFFF00"/>
        </a:solidFill>
        <a:latin typeface="Tahoma" panose="020B0604030504040204" pitchFamily="34" charset="0"/>
        <a:ea typeface="+mn-ea"/>
        <a:cs typeface="Times New Roman" panose="02020603050405020304" pitchFamily="18" charset="0"/>
      </a:defRPr>
    </a:lvl8pPr>
    <a:lvl9pPr marL="3657600" algn="l" defTabSz="914400" rtl="0" eaLnBrk="1" latinLnBrk="0" hangingPunct="1">
      <a:defRPr sz="2400" b="1" kern="1200">
        <a:solidFill>
          <a:srgbClr val="FFFF00"/>
        </a:solidFill>
        <a:latin typeface="Tahoma" panose="020B0604030504040204" pitchFamily="34"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a:srgbClr val="66FFFF"/>
    <a:srgbClr val="CCFF33"/>
    <a:srgbClr val="FFFF00"/>
    <a:srgbClr val="FF0066"/>
    <a:srgbClr val="FFFFFF"/>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1" autoAdjust="0"/>
    <p:restoredTop sz="86409" autoAdjust="0"/>
  </p:normalViewPr>
  <p:slideViewPr>
    <p:cSldViewPr snapToObjects="1">
      <p:cViewPr varScale="1">
        <p:scale>
          <a:sx n="95" d="100"/>
          <a:sy n="95"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4" d="100"/>
          <a:sy n="54" d="100"/>
        </p:scale>
        <p:origin x="-190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936BE82-AD03-4AB8-9274-C2DAEDAF0460}"/>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22531" name="Rectangle 3">
            <a:extLst>
              <a:ext uri="{FF2B5EF4-FFF2-40B4-BE49-F238E27FC236}">
                <a16:creationId xmlns:a16="http://schemas.microsoft.com/office/drawing/2014/main" id="{3998C41A-6556-46AD-9737-1D571C016894}"/>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22532" name="Rectangle 4">
            <a:extLst>
              <a:ext uri="{FF2B5EF4-FFF2-40B4-BE49-F238E27FC236}">
                <a16:creationId xmlns:a16="http://schemas.microsoft.com/office/drawing/2014/main" id="{B3458BF9-34D1-4D79-9A4F-143B878913AC}"/>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22533" name="Rectangle 5">
            <a:extLst>
              <a:ext uri="{FF2B5EF4-FFF2-40B4-BE49-F238E27FC236}">
                <a16:creationId xmlns:a16="http://schemas.microsoft.com/office/drawing/2014/main" id="{8D06FF68-4F19-4DDB-B3C5-F6246E7DF52A}"/>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D7AAE85B-C9D0-4939-8610-D196A49434D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E4DCB9B-330A-403F-9B1E-EFF68EA612B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A Specific Request</a:t>
            </a:r>
          </a:p>
        </p:txBody>
      </p:sp>
      <p:sp>
        <p:nvSpPr>
          <p:cNvPr id="3075" name="Rectangle 3">
            <a:extLst>
              <a:ext uri="{FF2B5EF4-FFF2-40B4-BE49-F238E27FC236}">
                <a16:creationId xmlns:a16="http://schemas.microsoft.com/office/drawing/2014/main" id="{11036CFC-6509-4795-819B-B14DD44E224F}"/>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Times New Roman" pitchFamily="18" charset="0"/>
              </a:defRPr>
            </a:lvl1pPr>
          </a:lstStyle>
          <a:p>
            <a:pPr>
              <a:defRPr/>
            </a:pPr>
            <a:endParaRPr lang="en-US"/>
          </a:p>
        </p:txBody>
      </p:sp>
      <p:sp>
        <p:nvSpPr>
          <p:cNvPr id="15364" name="Rectangle 4">
            <a:extLst>
              <a:ext uri="{FF2B5EF4-FFF2-40B4-BE49-F238E27FC236}">
                <a16:creationId xmlns:a16="http://schemas.microsoft.com/office/drawing/2014/main" id="{74FD69AA-DCDF-405E-88F1-AE47DF328533}"/>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12348E64-A191-4992-A74E-7DD221E12050}"/>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C86AC61A-6867-4D53-8EC2-653E7337CFC5}"/>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latin typeface="Times New Roman" pitchFamily="18" charset="0"/>
              </a:defRPr>
            </a:lvl1pPr>
          </a:lstStyle>
          <a:p>
            <a:pPr>
              <a:defRPr/>
            </a:pPr>
            <a:r>
              <a:rPr lang="en-US"/>
              <a:t>Prepared by Nathan L Morrison / 05-14-06</a:t>
            </a:r>
          </a:p>
        </p:txBody>
      </p:sp>
      <p:sp>
        <p:nvSpPr>
          <p:cNvPr id="3079" name="Rectangle 7">
            <a:extLst>
              <a:ext uri="{FF2B5EF4-FFF2-40B4-BE49-F238E27FC236}">
                <a16:creationId xmlns:a16="http://schemas.microsoft.com/office/drawing/2014/main" id="{A029856A-3F60-40FC-977B-9B4C39DBEB42}"/>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7A9232BF-8B86-414A-8768-6741FFA2F686}" type="slidenum">
              <a:rPr lang="en-US" altLang="en-US"/>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A2FCB3B0-19CA-461C-B28B-BC3E7F502CDF}"/>
              </a:ext>
            </a:extLst>
          </p:cNvPr>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eaLnBrk="1" hangingPunct="1"/>
            <a:r>
              <a:rPr lang="en-US" altLang="en-US" sz="1200" b="0">
                <a:solidFill>
                  <a:schemeClr val="tx1"/>
                </a:solidFill>
                <a:latin typeface="Times New Roman" panose="02020603050405020304" pitchFamily="18" charset="0"/>
              </a:rPr>
              <a:t>A Specific Request</a:t>
            </a:r>
          </a:p>
        </p:txBody>
      </p:sp>
      <p:sp>
        <p:nvSpPr>
          <p:cNvPr id="16387" name="Rectangle 6">
            <a:extLst>
              <a:ext uri="{FF2B5EF4-FFF2-40B4-BE49-F238E27FC236}">
                <a16:creationId xmlns:a16="http://schemas.microsoft.com/office/drawing/2014/main" id="{BC44E508-B276-47E4-83B6-BABCA61D14A6}"/>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eaLnBrk="1" hangingPunct="1"/>
            <a:r>
              <a:rPr lang="en-US" altLang="en-US" sz="1200" b="0">
                <a:solidFill>
                  <a:schemeClr val="tx1"/>
                </a:solidFill>
                <a:latin typeface="Times New Roman" panose="02020603050405020304" pitchFamily="18" charset="0"/>
              </a:rPr>
              <a:t>Prepared by Nathan L Morrison / 05-14-06</a:t>
            </a:r>
          </a:p>
        </p:txBody>
      </p:sp>
      <p:sp>
        <p:nvSpPr>
          <p:cNvPr id="16388" name="Rectangle 7">
            <a:extLst>
              <a:ext uri="{FF2B5EF4-FFF2-40B4-BE49-F238E27FC236}">
                <a16:creationId xmlns:a16="http://schemas.microsoft.com/office/drawing/2014/main" id="{2CFA77D0-BBEF-45C3-98A7-59AF1AC1663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eaLnBrk="1" hangingPunct="1"/>
            <a:fld id="{744820EB-28BD-452A-81B2-F1521EC53E82}" type="slidenum">
              <a:rPr lang="en-US" altLang="en-US" sz="1200" b="0">
                <a:solidFill>
                  <a:schemeClr val="tx1"/>
                </a:solidFill>
                <a:latin typeface="Times New Roman" panose="02020603050405020304" pitchFamily="18" charset="0"/>
              </a:rPr>
              <a:pPr eaLnBrk="1" hangingPunct="1"/>
              <a:t>1</a:t>
            </a:fld>
            <a:endParaRPr lang="en-US" altLang="en-US" sz="1200" b="0">
              <a:solidFill>
                <a:schemeClr val="tx1"/>
              </a:solidFill>
              <a:latin typeface="Times New Roman" panose="02020603050405020304" pitchFamily="18" charset="0"/>
            </a:endParaRPr>
          </a:p>
        </p:txBody>
      </p:sp>
      <p:sp>
        <p:nvSpPr>
          <p:cNvPr id="16389" name="Rectangle 2">
            <a:extLst>
              <a:ext uri="{FF2B5EF4-FFF2-40B4-BE49-F238E27FC236}">
                <a16:creationId xmlns:a16="http://schemas.microsoft.com/office/drawing/2014/main" id="{B7DCDC7F-AE43-4412-8A74-231C13DCCFDC}"/>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2FCADE1D-922D-44AF-8992-F350F0D8457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t>By Nathan L Morrison for Sunday </a:t>
            </a:r>
            <a:r>
              <a:rPr lang="en-US" altLang="en-US"/>
              <a:t>August 30, </a:t>
            </a:r>
            <a:r>
              <a:rPr lang="en-US" altLang="en-US" dirty="0"/>
              <a:t>2020</a:t>
            </a:r>
          </a:p>
          <a:p>
            <a:pPr eaLnBrk="1" hangingPunct="1"/>
            <a:r>
              <a:rPr lang="en-US" altLang="en-US" dirty="0"/>
              <a:t>All Scripture given is from NASB unless otherwise stated</a:t>
            </a:r>
          </a:p>
          <a:p>
            <a:pPr eaLnBrk="1" hangingPunct="1"/>
            <a:endParaRPr lang="en-US" altLang="en-US" dirty="0"/>
          </a:p>
          <a:p>
            <a:pPr eaLnBrk="1" hangingPunct="1"/>
            <a:r>
              <a:rPr lang="en-US" altLang="en-US" dirty="0"/>
              <a:t>For further study or if questions, Call: 804-277-1983, or Visit: www.courthousechurchofchrist.com</a:t>
            </a:r>
          </a:p>
          <a:p>
            <a:pPr eaLnBrk="1" hangingPunct="1"/>
            <a:endParaRPr lang="en-US" altLang="en-US" dirty="0"/>
          </a:p>
          <a:p>
            <a:pPr eaLnBrk="1" hangingPunct="1"/>
            <a:r>
              <a:rPr lang="en-US" altLang="en-US" dirty="0"/>
              <a:t>Based on an article by Larry R. Ping II, </a:t>
            </a:r>
            <a:r>
              <a:rPr lang="en-US" altLang="en-US" u="sng" dirty="0"/>
              <a:t>Back To Basics Volume 6 Number 11</a:t>
            </a:r>
            <a:r>
              <a:rPr lang="en-US" altLang="en-US" dirty="0"/>
              <a:t>, Nov. 2008</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051112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651347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95777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94217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7">
            <a:extLst>
              <a:ext uri="{FF2B5EF4-FFF2-40B4-BE49-F238E27FC236}">
                <a16:creationId xmlns:a16="http://schemas.microsoft.com/office/drawing/2014/main" id="{9886DD5D-CD77-43E9-8D9A-E2577C8310F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BE6BDCCA-C1A4-40AA-AA75-2E7DBFD366B7}"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itchFamily="18" charset="0"/>
            </a:endParaRPr>
          </a:p>
        </p:txBody>
      </p:sp>
      <p:sp>
        <p:nvSpPr>
          <p:cNvPr id="20485" name="Rectangle 2">
            <a:extLst>
              <a:ext uri="{FF2B5EF4-FFF2-40B4-BE49-F238E27FC236}">
                <a16:creationId xmlns:a16="http://schemas.microsoft.com/office/drawing/2014/main" id="{C68090C3-BC04-4BE1-96E1-B00407DFADEB}"/>
              </a:ext>
            </a:extLst>
          </p:cNvPr>
          <p:cNvSpPr>
            <a:spLocks noGrp="1" noRot="1" noChangeAspect="1" noChangeArrowheads="1" noTextEdit="1"/>
          </p:cNvSpPr>
          <p:nvPr>
            <p:ph type="sldImg"/>
          </p:nvPr>
        </p:nvSpPr>
        <p:spPr>
          <a:ln/>
        </p:spPr>
      </p:sp>
      <p:sp>
        <p:nvSpPr>
          <p:cNvPr id="20486" name="Rectangle 3">
            <a:extLst>
              <a:ext uri="{FF2B5EF4-FFF2-40B4-BE49-F238E27FC236}">
                <a16:creationId xmlns:a16="http://schemas.microsoft.com/office/drawing/2014/main" id="{7826DFE0-5543-4AE8-8DF5-AD8D91DAF82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828424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40" name="Slide Number Placeholder 3"/>
          <p:cNvSpPr>
            <a:spLocks noGrp="1"/>
          </p:cNvSpPr>
          <p:nvPr>
            <p:ph type="sldNum" sz="quarter" idx="5"/>
          </p:nvPr>
        </p:nvSpPr>
        <p:spPr bwMode="auto">
          <a:xfrm>
            <a:off x="3886200" y="9012538"/>
            <a:ext cx="2971800" cy="474344"/>
          </a:xfrm>
          <a:prstGeom prst="rect">
            <a:avLst/>
          </a:prstGeom>
          <a:noFill/>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CA56929-04EA-4D56-B721-08B52E09F4C2}"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Arial" pitchFamily="34" charset="0"/>
            </a:endParaRPr>
          </a:p>
        </p:txBody>
      </p:sp>
    </p:spTree>
    <p:extLst>
      <p:ext uri="{BB962C8B-B14F-4D97-AF65-F5344CB8AC3E}">
        <p14:creationId xmlns:p14="http://schemas.microsoft.com/office/powerpoint/2010/main" val="189430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524B894B-4FF5-4829-B215-4586C7DCD88C}"/>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id="{920776B4-6890-48D2-AAF6-8FF1CC42456C}"/>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6" name="Freeform 4">
              <a:extLst>
                <a:ext uri="{FF2B5EF4-FFF2-40B4-BE49-F238E27FC236}">
                  <a16:creationId xmlns:a16="http://schemas.microsoft.com/office/drawing/2014/main" id="{B968A4C5-7949-463F-BF4E-EF05B1A2F8C4}"/>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7" name="Freeform 5">
              <a:extLst>
                <a:ext uri="{FF2B5EF4-FFF2-40B4-BE49-F238E27FC236}">
                  <a16:creationId xmlns:a16="http://schemas.microsoft.com/office/drawing/2014/main" id="{D5FE2317-AED6-4044-937B-580986CE5286}"/>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8" name="Freeform 6">
              <a:extLst>
                <a:ext uri="{FF2B5EF4-FFF2-40B4-BE49-F238E27FC236}">
                  <a16:creationId xmlns:a16="http://schemas.microsoft.com/office/drawing/2014/main" id="{7F432406-6782-42E2-9BF2-3C49D9807FA6}"/>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 name="Oval 7">
              <a:extLst>
                <a:ext uri="{FF2B5EF4-FFF2-40B4-BE49-F238E27FC236}">
                  <a16:creationId xmlns:a16="http://schemas.microsoft.com/office/drawing/2014/main" id="{B03B5D77-827E-4956-A0C6-6CC31D3D1218}"/>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10" name="Oval 8">
              <a:extLst>
                <a:ext uri="{FF2B5EF4-FFF2-40B4-BE49-F238E27FC236}">
                  <a16:creationId xmlns:a16="http://schemas.microsoft.com/office/drawing/2014/main" id="{9DA49294-0694-4FCA-A290-30F3DCA4E173}"/>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11" name="Oval 9">
              <a:extLst>
                <a:ext uri="{FF2B5EF4-FFF2-40B4-BE49-F238E27FC236}">
                  <a16:creationId xmlns:a16="http://schemas.microsoft.com/office/drawing/2014/main" id="{F2862D28-B05A-48F1-ADC7-7E2C36D9BD02}"/>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9217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9217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a:extLst>
              <a:ext uri="{FF2B5EF4-FFF2-40B4-BE49-F238E27FC236}">
                <a16:creationId xmlns:a16="http://schemas.microsoft.com/office/drawing/2014/main" id="{526E2FF5-2575-4555-85C7-9177140B69B0}"/>
              </a:ext>
            </a:extLst>
          </p:cNvPr>
          <p:cNvSpPr>
            <a:spLocks noGrp="1" noChangeArrowheads="1"/>
          </p:cNvSpPr>
          <p:nvPr>
            <p:ph type="dt" sz="quarter" idx="10"/>
          </p:nvPr>
        </p:nvSpPr>
        <p:spPr/>
        <p:txBody>
          <a:bodyPr/>
          <a:lstStyle>
            <a:lvl1pPr>
              <a:defRPr/>
            </a:lvl1pPr>
          </a:lstStyle>
          <a:p>
            <a:pPr>
              <a:defRPr/>
            </a:pPr>
            <a:endParaRPr lang="en-US"/>
          </a:p>
        </p:txBody>
      </p:sp>
      <p:sp>
        <p:nvSpPr>
          <p:cNvPr id="13" name="Rectangle 13">
            <a:extLst>
              <a:ext uri="{FF2B5EF4-FFF2-40B4-BE49-F238E27FC236}">
                <a16:creationId xmlns:a16="http://schemas.microsoft.com/office/drawing/2014/main" id="{EB3FE246-B34E-4444-AD42-63D6BDD96403}"/>
              </a:ext>
            </a:extLst>
          </p:cNvPr>
          <p:cNvSpPr>
            <a:spLocks noGrp="1" noChangeArrowheads="1"/>
          </p:cNvSpPr>
          <p:nvPr>
            <p:ph type="ftr" sz="quarter" idx="11"/>
          </p:nvPr>
        </p:nvSpPr>
        <p:spPr/>
        <p:txBody>
          <a:bodyPr/>
          <a:lstStyle>
            <a:lvl1pPr>
              <a:defRPr smtClean="0"/>
            </a:lvl1pPr>
          </a:lstStyle>
          <a:p>
            <a:pPr>
              <a:defRPr/>
            </a:pPr>
            <a:r>
              <a:rPr lang="en-US"/>
              <a:t>Things to Put On</a:t>
            </a:r>
          </a:p>
        </p:txBody>
      </p:sp>
      <p:sp>
        <p:nvSpPr>
          <p:cNvPr id="14" name="Rectangle 14">
            <a:extLst>
              <a:ext uri="{FF2B5EF4-FFF2-40B4-BE49-F238E27FC236}">
                <a16:creationId xmlns:a16="http://schemas.microsoft.com/office/drawing/2014/main" id="{FAB146BD-F717-4E4F-88EE-D503B4E8E414}"/>
              </a:ext>
            </a:extLst>
          </p:cNvPr>
          <p:cNvSpPr>
            <a:spLocks noGrp="1" noChangeArrowheads="1"/>
          </p:cNvSpPr>
          <p:nvPr>
            <p:ph type="sldNum" sz="quarter" idx="12"/>
          </p:nvPr>
        </p:nvSpPr>
        <p:spPr/>
        <p:txBody>
          <a:bodyPr/>
          <a:lstStyle>
            <a:lvl1pPr>
              <a:defRPr/>
            </a:lvl1pPr>
          </a:lstStyle>
          <a:p>
            <a:fld id="{7C613058-A0CD-4BD3-93A5-EC9CB7336D3A}" type="slidenum">
              <a:rPr lang="en-US" altLang="en-US"/>
              <a:pPr/>
              <a:t>‹#›</a:t>
            </a:fld>
            <a:endParaRPr lang="en-US" altLang="en-US"/>
          </a:p>
        </p:txBody>
      </p:sp>
    </p:spTree>
    <p:extLst>
      <p:ext uri="{BB962C8B-B14F-4D97-AF65-F5344CB8AC3E}">
        <p14:creationId xmlns:p14="http://schemas.microsoft.com/office/powerpoint/2010/main" val="2717454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a:extLst>
              <a:ext uri="{FF2B5EF4-FFF2-40B4-BE49-F238E27FC236}">
                <a16:creationId xmlns:a16="http://schemas.microsoft.com/office/drawing/2014/main" id="{CD99B95A-2735-45FB-B856-BFFFB7C0303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7">
            <a:extLst>
              <a:ext uri="{FF2B5EF4-FFF2-40B4-BE49-F238E27FC236}">
                <a16:creationId xmlns:a16="http://schemas.microsoft.com/office/drawing/2014/main" id="{885A13A4-172B-4D59-89D3-713353761836}"/>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1038">
            <a:extLst>
              <a:ext uri="{FF2B5EF4-FFF2-40B4-BE49-F238E27FC236}">
                <a16:creationId xmlns:a16="http://schemas.microsoft.com/office/drawing/2014/main" id="{4F940317-95B4-41B0-9FAD-5ACEF6232D2B}"/>
              </a:ext>
            </a:extLst>
          </p:cNvPr>
          <p:cNvSpPr>
            <a:spLocks noGrp="1" noChangeArrowheads="1"/>
          </p:cNvSpPr>
          <p:nvPr>
            <p:ph type="sldNum" sz="quarter" idx="12"/>
          </p:nvPr>
        </p:nvSpPr>
        <p:spPr>
          <a:ln/>
        </p:spPr>
        <p:txBody>
          <a:bodyPr/>
          <a:lstStyle>
            <a:lvl1pPr>
              <a:defRPr/>
            </a:lvl1pPr>
          </a:lstStyle>
          <a:p>
            <a:fld id="{C077D558-8C3D-4BE7-9316-2D0A70779B61}" type="slidenum">
              <a:rPr lang="en-US" altLang="en-US"/>
              <a:pPr/>
              <a:t>‹#›</a:t>
            </a:fld>
            <a:endParaRPr lang="en-US" altLang="en-US"/>
          </a:p>
        </p:txBody>
      </p:sp>
    </p:spTree>
    <p:extLst>
      <p:ext uri="{BB962C8B-B14F-4D97-AF65-F5344CB8AC3E}">
        <p14:creationId xmlns:p14="http://schemas.microsoft.com/office/powerpoint/2010/main" val="154279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a:extLst>
              <a:ext uri="{FF2B5EF4-FFF2-40B4-BE49-F238E27FC236}">
                <a16:creationId xmlns:a16="http://schemas.microsoft.com/office/drawing/2014/main" id="{C53D8A05-FBB1-46AC-9C25-A6578E47E5C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7">
            <a:extLst>
              <a:ext uri="{FF2B5EF4-FFF2-40B4-BE49-F238E27FC236}">
                <a16:creationId xmlns:a16="http://schemas.microsoft.com/office/drawing/2014/main" id="{E906D228-5CEA-4526-8AB1-8CC02122645F}"/>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1038">
            <a:extLst>
              <a:ext uri="{FF2B5EF4-FFF2-40B4-BE49-F238E27FC236}">
                <a16:creationId xmlns:a16="http://schemas.microsoft.com/office/drawing/2014/main" id="{C3E7C16A-71BE-4483-8719-2BC92326BA47}"/>
              </a:ext>
            </a:extLst>
          </p:cNvPr>
          <p:cNvSpPr>
            <a:spLocks noGrp="1" noChangeArrowheads="1"/>
          </p:cNvSpPr>
          <p:nvPr>
            <p:ph type="sldNum" sz="quarter" idx="12"/>
          </p:nvPr>
        </p:nvSpPr>
        <p:spPr>
          <a:ln/>
        </p:spPr>
        <p:txBody>
          <a:bodyPr/>
          <a:lstStyle>
            <a:lvl1pPr>
              <a:defRPr/>
            </a:lvl1pPr>
          </a:lstStyle>
          <a:p>
            <a:fld id="{4BB4C701-4334-4FE9-84BF-A4CF9677FEC4}" type="slidenum">
              <a:rPr lang="en-US" altLang="en-US"/>
              <a:pPr/>
              <a:t>‹#›</a:t>
            </a:fld>
            <a:endParaRPr lang="en-US" altLang="en-US"/>
          </a:p>
        </p:txBody>
      </p:sp>
    </p:spTree>
    <p:extLst>
      <p:ext uri="{BB962C8B-B14F-4D97-AF65-F5344CB8AC3E}">
        <p14:creationId xmlns:p14="http://schemas.microsoft.com/office/powerpoint/2010/main" val="2268519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57350" y="4464028"/>
            <a:ext cx="6858000" cy="1194650"/>
          </a:xfrm>
        </p:spPr>
        <p:txBody>
          <a:bodyPr wrap="none" anchor="t">
            <a:normAutofit/>
          </a:bodyPr>
          <a:lstStyle>
            <a:lvl1pPr algn="r">
              <a:defRPr sz="7200" b="0" spc="-225">
                <a:gradFill flip="none" rotWithShape="1">
                  <a:gsLst>
                    <a:gs pos="32000">
                      <a:schemeClr val="tx1">
                        <a:lumMod val="89000"/>
                      </a:schemeClr>
                    </a:gs>
                    <a:gs pos="100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657349" y="3829878"/>
            <a:ext cx="6858000" cy="618523"/>
          </a:xfrm>
        </p:spPr>
        <p:txBody>
          <a:bodyPr anchor="b">
            <a:normAutofit/>
          </a:bodyPr>
          <a:lstStyle>
            <a:lvl1pPr marL="0" indent="0" algn="r">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Things to Put On</a:t>
            </a:r>
          </a:p>
        </p:txBody>
      </p:sp>
      <p:sp>
        <p:nvSpPr>
          <p:cNvPr id="9" name="Slide Number Placeholder 8"/>
          <p:cNvSpPr>
            <a:spLocks noGrp="1"/>
          </p:cNvSpPr>
          <p:nvPr>
            <p:ph type="sldNum" sz="quarter" idx="12"/>
          </p:nvPr>
        </p:nvSpPr>
        <p:spPr/>
        <p:txBody>
          <a:bodyPr/>
          <a:lstStyle/>
          <a:p>
            <a:pPr>
              <a:defRPr/>
            </a:pPr>
            <a:fld id="{FD6D61F5-9955-4E00-A722-260085266259}" type="slidenum">
              <a:rPr lang="en-US" altLang="en-US" smtClean="0"/>
              <a:pPr>
                <a:defRPr/>
              </a:pPr>
              <a:t>‹#›</a:t>
            </a:fld>
            <a:endParaRPr lang="en-US" altLang="en-US"/>
          </a:p>
        </p:txBody>
      </p:sp>
    </p:spTree>
    <p:extLst>
      <p:ext uri="{BB962C8B-B14F-4D97-AF65-F5344CB8AC3E}">
        <p14:creationId xmlns:p14="http://schemas.microsoft.com/office/powerpoint/2010/main" val="13361261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Things to Put On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9519557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p:spPr>
        <p:txBody>
          <a:bodyPr wrap="none" anchor="t">
            <a:normAutofit/>
          </a:bodyPr>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640899" y="3829878"/>
            <a:ext cx="6858000" cy="617822"/>
          </a:xfrm>
        </p:spPr>
        <p:txBody>
          <a:bodyPr anchor="b">
            <a:normAutofit/>
          </a:bodyPr>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Things to Put On</a:t>
            </a:r>
          </a:p>
        </p:txBody>
      </p:sp>
      <p:sp>
        <p:nvSpPr>
          <p:cNvPr id="6" name="Slide Number Placeholder 5"/>
          <p:cNvSpPr>
            <a:spLocks noGrp="1"/>
          </p:cNvSpPr>
          <p:nvPr>
            <p:ph type="sldNum" sz="quarter" idx="12"/>
          </p:nvPr>
        </p:nvSpPr>
        <p:spPr/>
        <p:txBody>
          <a:bodyPr/>
          <a:lstStyle/>
          <a:p>
            <a:pPr>
              <a:defRPr/>
            </a:pPr>
            <a:fld id="{BB26926D-1271-430C-B866-53B28586FF20}" type="slidenum">
              <a:rPr lang="en-US" altLang="en-US" smtClean="0"/>
              <a:pPr>
                <a:defRPr/>
              </a:pPr>
              <a:t>‹#›</a:t>
            </a:fld>
            <a:endParaRPr lang="en-US" altLang="en-US"/>
          </a:p>
        </p:txBody>
      </p:sp>
    </p:spTree>
    <p:extLst>
      <p:ext uri="{BB962C8B-B14F-4D97-AF65-F5344CB8AC3E}">
        <p14:creationId xmlns:p14="http://schemas.microsoft.com/office/powerpoint/2010/main" val="25593918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0000" y="1825625"/>
            <a:ext cx="3768912"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39880" y="1825625"/>
            <a:ext cx="37754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Things to Put On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3214904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40000" y="1681163"/>
            <a:ext cx="3768912" cy="823912"/>
          </a:xfrm>
        </p:spPr>
        <p:txBody>
          <a:bodyPr anchor="b">
            <a:normAutofit/>
          </a:bodyPr>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40000" y="2505075"/>
            <a:ext cx="376891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39880" y="1681163"/>
            <a:ext cx="3776661" cy="823912"/>
          </a:xfrm>
        </p:spPr>
        <p:txBody>
          <a:bodyPr vert="horz" lIns="91440" tIns="45720" rIns="91440" bIns="45720" rtlCol="0" anchor="b">
            <a:normAutofit/>
          </a:bodyPr>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4739880" y="2505075"/>
            <a:ext cx="377666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Things to Put On</a:t>
            </a:r>
          </a:p>
        </p:txBody>
      </p:sp>
      <p:sp>
        <p:nvSpPr>
          <p:cNvPr id="9" name="Slide Number Placeholder 8"/>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86823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Things to Put On</a:t>
            </a:r>
          </a:p>
        </p:txBody>
      </p:sp>
      <p:sp>
        <p:nvSpPr>
          <p:cNvPr id="5" name="Slide Number Placeholder 4"/>
          <p:cNvSpPr>
            <a:spLocks noGrp="1"/>
          </p:cNvSpPr>
          <p:nvPr>
            <p:ph type="sldNum" sz="quarter" idx="12"/>
          </p:nvPr>
        </p:nvSpPr>
        <p:spPr/>
        <p:txBody>
          <a:bodyPr/>
          <a:lstStyle/>
          <a:p>
            <a:pPr>
              <a:defRPr/>
            </a:pPr>
            <a:fld id="{F44D692E-FECC-48E5-B54A-255EB52B5676}" type="slidenum">
              <a:rPr lang="en-US" altLang="en-US" smtClean="0"/>
              <a:pPr>
                <a:defRPr/>
              </a:pPr>
              <a:t>‹#›</a:t>
            </a:fld>
            <a:endParaRPr lang="en-US" altLang="en-US"/>
          </a:p>
        </p:txBody>
      </p:sp>
    </p:spTree>
    <p:extLst>
      <p:ext uri="{BB962C8B-B14F-4D97-AF65-F5344CB8AC3E}">
        <p14:creationId xmlns:p14="http://schemas.microsoft.com/office/powerpoint/2010/main" val="719107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Things to Put On</a:t>
            </a:r>
          </a:p>
        </p:txBody>
      </p:sp>
      <p:sp>
        <p:nvSpPr>
          <p:cNvPr id="4" name="Slide Number Placeholder 3"/>
          <p:cNvSpPr>
            <a:spLocks noGrp="1"/>
          </p:cNvSpPr>
          <p:nvPr>
            <p:ph type="sldNum" sz="quarter" idx="12"/>
          </p:nvPr>
        </p:nvSpPr>
        <p:spPr/>
        <p:txBody>
          <a:bodyPr/>
          <a:lstStyle/>
          <a:p>
            <a:pPr>
              <a:defRPr/>
            </a:pPr>
            <a:fld id="{9339D357-1737-499D-BD25-7D9301BB91D2}" type="slidenum">
              <a:rPr lang="en-US" altLang="en-US" smtClean="0"/>
              <a:pPr>
                <a:defRPr/>
              </a:pPr>
              <a:t>‹#›</a:t>
            </a:fld>
            <a:endParaRPr lang="en-US" altLang="en-US"/>
          </a:p>
        </p:txBody>
      </p:sp>
    </p:spTree>
    <p:extLst>
      <p:ext uri="{BB962C8B-B14F-4D97-AF65-F5344CB8AC3E}">
        <p14:creationId xmlns:p14="http://schemas.microsoft.com/office/powerpoint/2010/main" val="34587903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Things to Put On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160273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36">
            <a:extLst>
              <a:ext uri="{FF2B5EF4-FFF2-40B4-BE49-F238E27FC236}">
                <a16:creationId xmlns:a16="http://schemas.microsoft.com/office/drawing/2014/main" id="{8814E5FB-06EC-48E7-A30D-6952992523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7">
            <a:extLst>
              <a:ext uri="{FF2B5EF4-FFF2-40B4-BE49-F238E27FC236}">
                <a16:creationId xmlns:a16="http://schemas.microsoft.com/office/drawing/2014/main" id="{EC8164FC-F6E4-4E73-887C-B573ED6DCD89}"/>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1038">
            <a:extLst>
              <a:ext uri="{FF2B5EF4-FFF2-40B4-BE49-F238E27FC236}">
                <a16:creationId xmlns:a16="http://schemas.microsoft.com/office/drawing/2014/main" id="{9192A672-60B4-4D49-B9B1-26616832CD75}"/>
              </a:ext>
            </a:extLst>
          </p:cNvPr>
          <p:cNvSpPr>
            <a:spLocks noGrp="1" noChangeArrowheads="1"/>
          </p:cNvSpPr>
          <p:nvPr>
            <p:ph type="sldNum" sz="quarter" idx="12"/>
          </p:nvPr>
        </p:nvSpPr>
        <p:spPr>
          <a:ln/>
        </p:spPr>
        <p:txBody>
          <a:bodyPr/>
          <a:lstStyle>
            <a:lvl1pPr>
              <a:defRPr/>
            </a:lvl1pPr>
          </a:lstStyle>
          <a:p>
            <a:fld id="{8F1DF97D-618C-424C-951D-F79047175864}" type="slidenum">
              <a:rPr lang="en-US" altLang="en-US"/>
              <a:pPr/>
              <a:t>‹#›</a:t>
            </a:fld>
            <a:endParaRPr lang="en-US" altLang="en-US"/>
          </a:p>
        </p:txBody>
      </p:sp>
    </p:spTree>
    <p:extLst>
      <p:ext uri="{BB962C8B-B14F-4D97-AF65-F5344CB8AC3E}">
        <p14:creationId xmlns:p14="http://schemas.microsoft.com/office/powerpoint/2010/main" val="3029623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0000" y="2057400"/>
            <a:ext cx="2739019" cy="3811588"/>
          </a:xfrm>
        </p:spPr>
        <p:txBody>
          <a:bodyPr>
            <a:normAutofit/>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Things to Put On</a:t>
            </a:r>
          </a:p>
        </p:txBody>
      </p:sp>
      <p:sp>
        <p:nvSpPr>
          <p:cNvPr id="7" name="Slide Number Placeholder 6"/>
          <p:cNvSpPr>
            <a:spLocks noGrp="1"/>
          </p:cNvSpPr>
          <p:nvPr>
            <p:ph type="sldNum" sz="quarter" idx="12"/>
          </p:nvPr>
        </p:nvSpPr>
        <p:spPr/>
        <p:txBody>
          <a:bodyPr/>
          <a:lstStyle/>
          <a:p>
            <a:pPr>
              <a:defRPr/>
            </a:pPr>
            <a:fld id="{D82174B6-7540-4A35-B1FD-6F06D9649C6E}" type="slidenum">
              <a:rPr lang="en-US" altLang="en-US" smtClean="0"/>
              <a:pPr>
                <a:defRPr/>
              </a:pPr>
              <a:t>‹#›</a:t>
            </a:fld>
            <a:endParaRPr lang="en-US" altLang="en-US"/>
          </a:p>
        </p:txBody>
      </p:sp>
    </p:spTree>
    <p:extLst>
      <p:ext uri="{BB962C8B-B14F-4D97-AF65-F5344CB8AC3E}">
        <p14:creationId xmlns:p14="http://schemas.microsoft.com/office/powerpoint/2010/main" val="2794625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Things to Put On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3973750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p:spPr>
        <p:txBody>
          <a:bodyPr anchor="ctr"/>
          <a:lstStyle>
            <a:lvl1pPr>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Things to Put On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2436459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365125"/>
            <a:ext cx="6977064" cy="2992904"/>
          </a:xfrm>
        </p:spPr>
        <p:txBody>
          <a:bodyPr anchor="ctr"/>
          <a:lstStyle>
            <a:lvl1pPr>
              <a:defRPr sz="33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4" name="Text Placeholder 3"/>
          <p:cNvSpPr>
            <a:spLocks noGrp="1"/>
          </p:cNvSpPr>
          <p:nvPr>
            <p:ph type="body" sz="half" idx="2"/>
          </p:nvPr>
        </p:nvSpPr>
        <p:spPr>
          <a:xfrm>
            <a:off x="628650" y="4501729"/>
            <a:ext cx="7884318" cy="1489496"/>
          </a:xfrm>
        </p:spPr>
        <p:txBody>
          <a:bodyPr anchor="ctr">
            <a:normAutofit/>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Things to Put On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
        <p:nvSpPr>
          <p:cNvPr id="9" name="TextBox 8"/>
          <p:cNvSpPr txBox="1"/>
          <p:nvPr/>
        </p:nvSpPr>
        <p:spPr>
          <a:xfrm>
            <a:off x="833283" y="786824"/>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0" name="TextBox 9"/>
          <p:cNvSpPr txBox="1"/>
          <p:nvPr/>
        </p:nvSpPr>
        <p:spPr>
          <a:xfrm>
            <a:off x="7828359" y="2743200"/>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extLst>
      <p:ext uri="{BB962C8B-B14F-4D97-AF65-F5344CB8AC3E}">
        <p14:creationId xmlns:p14="http://schemas.microsoft.com/office/powerpoint/2010/main" val="8353530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p:spPr>
        <p:txBody>
          <a:bodyPr anchor="b">
            <a:normAutofit/>
          </a:bodyPr>
          <a:lstStyle>
            <a:lvl1pPr>
              <a:defRPr sz="4050"/>
            </a:lvl1pPr>
          </a:lstStyle>
          <a:p>
            <a:r>
              <a:rPr lang="en-US"/>
              <a:t>Click to edit Master title style</a:t>
            </a:r>
            <a:endParaRPr lang="en-US" dirty="0"/>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Things to Put On</a:t>
            </a:r>
          </a:p>
        </p:txBody>
      </p:sp>
      <p:sp>
        <p:nvSpPr>
          <p:cNvPr id="7" name="Slide Number Placeholder 6"/>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099546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8" name="Text Placeholder 3"/>
          <p:cNvSpPr>
            <a:spLocks noGrp="1"/>
          </p:cNvSpPr>
          <p:nvPr>
            <p:ph type="body" sz="half" idx="15"/>
          </p:nvPr>
        </p:nvSpPr>
        <p:spPr>
          <a:xfrm>
            <a:off x="1017598" y="2571750"/>
            <a:ext cx="2195513"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9" name="Text Placeholder 4"/>
          <p:cNvSpPr>
            <a:spLocks noGrp="1"/>
          </p:cNvSpPr>
          <p:nvPr>
            <p:ph type="body" sz="quarter" idx="3"/>
          </p:nvPr>
        </p:nvSpPr>
        <p:spPr>
          <a:xfrm>
            <a:off x="3440996" y="1885950"/>
            <a:ext cx="2202181" cy="576262"/>
          </a:xfrm>
        </p:spPr>
        <p:txBody>
          <a:bodyPr vert="horz" lIns="91440" tIns="45720" rIns="91440" bIns="45720" rtlCol="0"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3433081" y="2571750"/>
            <a:ext cx="2210096"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11" name="Text Placeholder 4"/>
          <p:cNvSpPr>
            <a:spLocks noGrp="1"/>
          </p:cNvSpPr>
          <p:nvPr>
            <p:ph type="body" sz="quarter" idx="13"/>
          </p:nvPr>
        </p:nvSpPr>
        <p:spPr>
          <a:xfrm>
            <a:off x="5871777" y="1885950"/>
            <a:ext cx="2199085" cy="576262"/>
          </a:xfrm>
        </p:spPr>
        <p:txBody>
          <a:bodyPr vert="horz" lIns="91440" tIns="45720" rIns="91440" bIns="45720" rtlCol="0"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5871777" y="2571750"/>
            <a:ext cx="2199085" cy="3589338"/>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Things to Put On</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667033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1" name="Text Placeholder 3"/>
          <p:cNvSpPr>
            <a:spLocks noGrp="1"/>
          </p:cNvSpPr>
          <p:nvPr>
            <p:ph type="body" sz="half" idx="18"/>
          </p:nvPr>
        </p:nvSpPr>
        <p:spPr>
          <a:xfrm>
            <a:off x="999064" y="4873766"/>
            <a:ext cx="220503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4" name="Text Placeholder 3"/>
          <p:cNvSpPr>
            <a:spLocks noGrp="1"/>
          </p:cNvSpPr>
          <p:nvPr>
            <p:ph type="body" sz="half" idx="19"/>
          </p:nvPr>
        </p:nvSpPr>
        <p:spPr>
          <a:xfrm>
            <a:off x="3425733" y="4873765"/>
            <a:ext cx="2200805"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27" name="Text Placeholder 3"/>
          <p:cNvSpPr>
            <a:spLocks noGrp="1"/>
          </p:cNvSpPr>
          <p:nvPr>
            <p:ph type="body" sz="half" idx="20"/>
          </p:nvPr>
        </p:nvSpPr>
        <p:spPr>
          <a:xfrm>
            <a:off x="5853148" y="4873763"/>
            <a:ext cx="2201998" cy="659189"/>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Things to Put On</a:t>
            </a:r>
          </a:p>
        </p:txBody>
      </p:sp>
      <p:sp>
        <p:nvSpPr>
          <p:cNvPr id="5" name="Slide Number Placeholder 4"/>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4084317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Things to Put On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14080106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Things to Put On</a:t>
            </a:r>
          </a:p>
        </p:txBody>
      </p:sp>
      <p:sp>
        <p:nvSpPr>
          <p:cNvPr id="6" name="Slide Number Placeholder 5"/>
          <p:cNvSpPr>
            <a:spLocks noGrp="1"/>
          </p:cNvSpPr>
          <p:nvPr>
            <p:ph type="sldNum" sz="quarter" idx="12"/>
          </p:nvPr>
        </p:nvSpPr>
        <p:spPr/>
        <p:txBody>
          <a:bodyPr/>
          <a:lstStyle/>
          <a:p>
            <a:pPr>
              <a:defRPr/>
            </a:pPr>
            <a:fld id="{40B1E3F1-E376-4F1A-9314-D5D06003CC6A}" type="slidenum">
              <a:rPr lang="en-US" altLang="en-US" smtClean="0"/>
              <a:pPr>
                <a:defRPr/>
              </a:pPr>
              <a:t>‹#›</a:t>
            </a:fld>
            <a:endParaRPr lang="en-US" altLang="en-US"/>
          </a:p>
        </p:txBody>
      </p:sp>
    </p:spTree>
    <p:extLst>
      <p:ext uri="{BB962C8B-B14F-4D97-AF65-F5344CB8AC3E}">
        <p14:creationId xmlns:p14="http://schemas.microsoft.com/office/powerpoint/2010/main" val="39855808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1541055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36">
            <a:extLst>
              <a:ext uri="{FF2B5EF4-FFF2-40B4-BE49-F238E27FC236}">
                <a16:creationId xmlns:a16="http://schemas.microsoft.com/office/drawing/2014/main" id="{D7A70285-A368-406A-95C2-9C4706B43EE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037">
            <a:extLst>
              <a:ext uri="{FF2B5EF4-FFF2-40B4-BE49-F238E27FC236}">
                <a16:creationId xmlns:a16="http://schemas.microsoft.com/office/drawing/2014/main" id="{D34F505B-FE38-409E-B89B-79A3ED499DAF}"/>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1038">
            <a:extLst>
              <a:ext uri="{FF2B5EF4-FFF2-40B4-BE49-F238E27FC236}">
                <a16:creationId xmlns:a16="http://schemas.microsoft.com/office/drawing/2014/main" id="{EC996476-CB8E-4A06-B974-414F92C1CEB2}"/>
              </a:ext>
            </a:extLst>
          </p:cNvPr>
          <p:cNvSpPr>
            <a:spLocks noGrp="1" noChangeArrowheads="1"/>
          </p:cNvSpPr>
          <p:nvPr>
            <p:ph type="sldNum" sz="quarter" idx="12"/>
          </p:nvPr>
        </p:nvSpPr>
        <p:spPr>
          <a:ln/>
        </p:spPr>
        <p:txBody>
          <a:bodyPr/>
          <a:lstStyle>
            <a:lvl1pPr>
              <a:defRPr/>
            </a:lvl1pPr>
          </a:lstStyle>
          <a:p>
            <a:fld id="{0DA7FFDB-E583-488B-A0FA-A268F8B7C7D6}" type="slidenum">
              <a:rPr lang="en-US" altLang="en-US"/>
              <a:pPr/>
              <a:t>‹#›</a:t>
            </a:fld>
            <a:endParaRPr lang="en-US" altLang="en-US"/>
          </a:p>
        </p:txBody>
      </p:sp>
    </p:spTree>
    <p:extLst>
      <p:ext uri="{BB962C8B-B14F-4D97-AF65-F5344CB8AC3E}">
        <p14:creationId xmlns:p14="http://schemas.microsoft.com/office/powerpoint/2010/main" val="235163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13667880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317683359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37994317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427349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20371625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291138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24574514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8062335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27659084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Things to Put On</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41608760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36">
            <a:extLst>
              <a:ext uri="{FF2B5EF4-FFF2-40B4-BE49-F238E27FC236}">
                <a16:creationId xmlns:a16="http://schemas.microsoft.com/office/drawing/2014/main" id="{329B6910-0DA8-404C-BF05-370FA75F244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94F19DE5-16FE-4683-BBED-1984391F478E}"/>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7" name="Rectangle 1038">
            <a:extLst>
              <a:ext uri="{FF2B5EF4-FFF2-40B4-BE49-F238E27FC236}">
                <a16:creationId xmlns:a16="http://schemas.microsoft.com/office/drawing/2014/main" id="{6B600003-03A3-4D7B-B21C-8E4E9D55D8A6}"/>
              </a:ext>
            </a:extLst>
          </p:cNvPr>
          <p:cNvSpPr>
            <a:spLocks noGrp="1" noChangeArrowheads="1"/>
          </p:cNvSpPr>
          <p:nvPr>
            <p:ph type="sldNum" sz="quarter" idx="12"/>
          </p:nvPr>
        </p:nvSpPr>
        <p:spPr>
          <a:ln/>
        </p:spPr>
        <p:txBody>
          <a:bodyPr/>
          <a:lstStyle>
            <a:lvl1pPr>
              <a:defRPr/>
            </a:lvl1pPr>
          </a:lstStyle>
          <a:p>
            <a:fld id="{90078224-EE8B-4B04-80F6-466306645744}" type="slidenum">
              <a:rPr lang="en-US" altLang="en-US"/>
              <a:pPr/>
              <a:t>‹#›</a:t>
            </a:fld>
            <a:endParaRPr lang="en-US" altLang="en-US"/>
          </a:p>
        </p:txBody>
      </p:sp>
    </p:spTree>
    <p:extLst>
      <p:ext uri="{BB962C8B-B14F-4D97-AF65-F5344CB8AC3E}">
        <p14:creationId xmlns:p14="http://schemas.microsoft.com/office/powerpoint/2010/main" val="1464455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36">
            <a:extLst>
              <a:ext uri="{FF2B5EF4-FFF2-40B4-BE49-F238E27FC236}">
                <a16:creationId xmlns:a16="http://schemas.microsoft.com/office/drawing/2014/main" id="{B9F6CF36-78EA-40D6-BC60-FF162ABEE8FD}"/>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037">
            <a:extLst>
              <a:ext uri="{FF2B5EF4-FFF2-40B4-BE49-F238E27FC236}">
                <a16:creationId xmlns:a16="http://schemas.microsoft.com/office/drawing/2014/main" id="{74DB65E7-9161-4A43-9D2C-1989A960C540}"/>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9" name="Rectangle 1038">
            <a:extLst>
              <a:ext uri="{FF2B5EF4-FFF2-40B4-BE49-F238E27FC236}">
                <a16:creationId xmlns:a16="http://schemas.microsoft.com/office/drawing/2014/main" id="{2175060D-438D-4D25-AEED-D7D8A3E59474}"/>
              </a:ext>
            </a:extLst>
          </p:cNvPr>
          <p:cNvSpPr>
            <a:spLocks noGrp="1" noChangeArrowheads="1"/>
          </p:cNvSpPr>
          <p:nvPr>
            <p:ph type="sldNum" sz="quarter" idx="12"/>
          </p:nvPr>
        </p:nvSpPr>
        <p:spPr>
          <a:ln/>
        </p:spPr>
        <p:txBody>
          <a:bodyPr/>
          <a:lstStyle>
            <a:lvl1pPr>
              <a:defRPr/>
            </a:lvl1pPr>
          </a:lstStyle>
          <a:p>
            <a:fld id="{02C13068-BFD3-49CD-AB92-BC13820FC995}" type="slidenum">
              <a:rPr lang="en-US" altLang="en-US"/>
              <a:pPr/>
              <a:t>‹#›</a:t>
            </a:fld>
            <a:endParaRPr lang="en-US" altLang="en-US"/>
          </a:p>
        </p:txBody>
      </p:sp>
    </p:spTree>
    <p:extLst>
      <p:ext uri="{BB962C8B-B14F-4D97-AF65-F5344CB8AC3E}">
        <p14:creationId xmlns:p14="http://schemas.microsoft.com/office/powerpoint/2010/main" val="2896779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36">
            <a:extLst>
              <a:ext uri="{FF2B5EF4-FFF2-40B4-BE49-F238E27FC236}">
                <a16:creationId xmlns:a16="http://schemas.microsoft.com/office/drawing/2014/main" id="{C34930AF-F76B-4BE2-94D8-9598C87494F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037">
            <a:extLst>
              <a:ext uri="{FF2B5EF4-FFF2-40B4-BE49-F238E27FC236}">
                <a16:creationId xmlns:a16="http://schemas.microsoft.com/office/drawing/2014/main" id="{9FA8BB31-C1EF-4D6B-9B9D-9586565B33C2}"/>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5" name="Rectangle 1038">
            <a:extLst>
              <a:ext uri="{FF2B5EF4-FFF2-40B4-BE49-F238E27FC236}">
                <a16:creationId xmlns:a16="http://schemas.microsoft.com/office/drawing/2014/main" id="{72F7A2EC-2929-4E2E-AB81-04B88784D6A4}"/>
              </a:ext>
            </a:extLst>
          </p:cNvPr>
          <p:cNvSpPr>
            <a:spLocks noGrp="1" noChangeArrowheads="1"/>
          </p:cNvSpPr>
          <p:nvPr>
            <p:ph type="sldNum" sz="quarter" idx="12"/>
          </p:nvPr>
        </p:nvSpPr>
        <p:spPr>
          <a:ln/>
        </p:spPr>
        <p:txBody>
          <a:bodyPr/>
          <a:lstStyle>
            <a:lvl1pPr>
              <a:defRPr/>
            </a:lvl1pPr>
          </a:lstStyle>
          <a:p>
            <a:fld id="{EE459759-9F36-4E85-8472-6132C622B281}" type="slidenum">
              <a:rPr lang="en-US" altLang="en-US"/>
              <a:pPr/>
              <a:t>‹#›</a:t>
            </a:fld>
            <a:endParaRPr lang="en-US" altLang="en-US"/>
          </a:p>
        </p:txBody>
      </p:sp>
    </p:spTree>
    <p:extLst>
      <p:ext uri="{BB962C8B-B14F-4D97-AF65-F5344CB8AC3E}">
        <p14:creationId xmlns:p14="http://schemas.microsoft.com/office/powerpoint/2010/main" val="1122936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36">
            <a:extLst>
              <a:ext uri="{FF2B5EF4-FFF2-40B4-BE49-F238E27FC236}">
                <a16:creationId xmlns:a16="http://schemas.microsoft.com/office/drawing/2014/main" id="{75107222-54AF-4737-8165-1AF09A945C68}"/>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037">
            <a:extLst>
              <a:ext uri="{FF2B5EF4-FFF2-40B4-BE49-F238E27FC236}">
                <a16:creationId xmlns:a16="http://schemas.microsoft.com/office/drawing/2014/main" id="{EFFD99C7-0942-4670-845E-B2E26D2490D3}"/>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4" name="Rectangle 1038">
            <a:extLst>
              <a:ext uri="{FF2B5EF4-FFF2-40B4-BE49-F238E27FC236}">
                <a16:creationId xmlns:a16="http://schemas.microsoft.com/office/drawing/2014/main" id="{8EC628DE-4C3B-4634-ADB6-967CF6EF169F}"/>
              </a:ext>
            </a:extLst>
          </p:cNvPr>
          <p:cNvSpPr>
            <a:spLocks noGrp="1" noChangeArrowheads="1"/>
          </p:cNvSpPr>
          <p:nvPr>
            <p:ph type="sldNum" sz="quarter" idx="12"/>
          </p:nvPr>
        </p:nvSpPr>
        <p:spPr>
          <a:ln/>
        </p:spPr>
        <p:txBody>
          <a:bodyPr/>
          <a:lstStyle>
            <a:lvl1pPr>
              <a:defRPr/>
            </a:lvl1pPr>
          </a:lstStyle>
          <a:p>
            <a:fld id="{CA7AA34D-8CA6-4306-9396-528C6D9CEE73}" type="slidenum">
              <a:rPr lang="en-US" altLang="en-US"/>
              <a:pPr/>
              <a:t>‹#›</a:t>
            </a:fld>
            <a:endParaRPr lang="en-US" altLang="en-US"/>
          </a:p>
        </p:txBody>
      </p:sp>
    </p:spTree>
    <p:extLst>
      <p:ext uri="{BB962C8B-B14F-4D97-AF65-F5344CB8AC3E}">
        <p14:creationId xmlns:p14="http://schemas.microsoft.com/office/powerpoint/2010/main" val="255664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a:extLst>
              <a:ext uri="{FF2B5EF4-FFF2-40B4-BE49-F238E27FC236}">
                <a16:creationId xmlns:a16="http://schemas.microsoft.com/office/drawing/2014/main" id="{351D6D33-EF9A-41BB-A2A2-43D8095A8CD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F628EC19-44B0-4C6C-8AF4-5EECA084A728}"/>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7" name="Rectangle 1038">
            <a:extLst>
              <a:ext uri="{FF2B5EF4-FFF2-40B4-BE49-F238E27FC236}">
                <a16:creationId xmlns:a16="http://schemas.microsoft.com/office/drawing/2014/main" id="{075816CE-CCFE-4B49-B57B-1C276992C414}"/>
              </a:ext>
            </a:extLst>
          </p:cNvPr>
          <p:cNvSpPr>
            <a:spLocks noGrp="1" noChangeArrowheads="1"/>
          </p:cNvSpPr>
          <p:nvPr>
            <p:ph type="sldNum" sz="quarter" idx="12"/>
          </p:nvPr>
        </p:nvSpPr>
        <p:spPr>
          <a:ln/>
        </p:spPr>
        <p:txBody>
          <a:bodyPr/>
          <a:lstStyle>
            <a:lvl1pPr>
              <a:defRPr/>
            </a:lvl1pPr>
          </a:lstStyle>
          <a:p>
            <a:fld id="{6A3D2909-B702-45B1-9F9B-ACBE2046EDA3}" type="slidenum">
              <a:rPr lang="en-US" altLang="en-US"/>
              <a:pPr/>
              <a:t>‹#›</a:t>
            </a:fld>
            <a:endParaRPr lang="en-US" altLang="en-US"/>
          </a:p>
        </p:txBody>
      </p:sp>
    </p:spTree>
    <p:extLst>
      <p:ext uri="{BB962C8B-B14F-4D97-AF65-F5344CB8AC3E}">
        <p14:creationId xmlns:p14="http://schemas.microsoft.com/office/powerpoint/2010/main" val="3117259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36">
            <a:extLst>
              <a:ext uri="{FF2B5EF4-FFF2-40B4-BE49-F238E27FC236}">
                <a16:creationId xmlns:a16="http://schemas.microsoft.com/office/drawing/2014/main" id="{F70727C4-D98D-4EBD-BCAC-7ACC9A17A95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037">
            <a:extLst>
              <a:ext uri="{FF2B5EF4-FFF2-40B4-BE49-F238E27FC236}">
                <a16:creationId xmlns:a16="http://schemas.microsoft.com/office/drawing/2014/main" id="{818CC99E-DD05-4E40-85BF-B6BF64F41544}"/>
              </a:ext>
            </a:extLst>
          </p:cNvPr>
          <p:cNvSpPr>
            <a:spLocks noGrp="1" noChangeArrowheads="1"/>
          </p:cNvSpPr>
          <p:nvPr>
            <p:ph type="ftr" sz="quarter" idx="11"/>
          </p:nvPr>
        </p:nvSpPr>
        <p:spPr>
          <a:ln/>
        </p:spPr>
        <p:txBody>
          <a:bodyPr/>
          <a:lstStyle>
            <a:lvl1pPr>
              <a:defRPr/>
            </a:lvl1pPr>
          </a:lstStyle>
          <a:p>
            <a:pPr>
              <a:defRPr/>
            </a:pPr>
            <a:r>
              <a:rPr lang="en-US"/>
              <a:t>Things to Put On</a:t>
            </a:r>
          </a:p>
        </p:txBody>
      </p:sp>
      <p:sp>
        <p:nvSpPr>
          <p:cNvPr id="7" name="Rectangle 1038">
            <a:extLst>
              <a:ext uri="{FF2B5EF4-FFF2-40B4-BE49-F238E27FC236}">
                <a16:creationId xmlns:a16="http://schemas.microsoft.com/office/drawing/2014/main" id="{BD5CCF97-59F7-4923-85BE-330259990689}"/>
              </a:ext>
            </a:extLst>
          </p:cNvPr>
          <p:cNvSpPr>
            <a:spLocks noGrp="1" noChangeArrowheads="1"/>
          </p:cNvSpPr>
          <p:nvPr>
            <p:ph type="sldNum" sz="quarter" idx="12"/>
          </p:nvPr>
        </p:nvSpPr>
        <p:spPr>
          <a:ln/>
        </p:spPr>
        <p:txBody>
          <a:bodyPr/>
          <a:lstStyle>
            <a:lvl1pPr>
              <a:defRPr/>
            </a:lvl1pPr>
          </a:lstStyle>
          <a:p>
            <a:fld id="{4F314FEC-7059-4DC1-B55A-2B6111C0DEC2}" type="slidenum">
              <a:rPr lang="en-US" altLang="en-US"/>
              <a:pPr/>
              <a:t>‹#›</a:t>
            </a:fld>
            <a:endParaRPr lang="en-US" altLang="en-US"/>
          </a:p>
        </p:txBody>
      </p:sp>
    </p:spTree>
    <p:extLst>
      <p:ext uri="{BB962C8B-B14F-4D97-AF65-F5344CB8AC3E}">
        <p14:creationId xmlns:p14="http://schemas.microsoft.com/office/powerpoint/2010/main" val="2204802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2.jpe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1800"/>
            </a:gs>
            <a:gs pos="50000">
              <a:schemeClr val="bg1"/>
            </a:gs>
            <a:gs pos="100000">
              <a:srgbClr val="001800"/>
            </a:gs>
          </a:gsLst>
          <a:lin ang="18900000" scaled="1"/>
        </a:gradFill>
        <a:effectLst/>
      </p:bgPr>
    </p:bg>
    <p:spTree>
      <p:nvGrpSpPr>
        <p:cNvPr id="1" name=""/>
        <p:cNvGrpSpPr/>
        <p:nvPr/>
      </p:nvGrpSpPr>
      <p:grpSpPr>
        <a:xfrm>
          <a:off x="0" y="0"/>
          <a:ext cx="0" cy="0"/>
          <a:chOff x="0" y="0"/>
          <a:chExt cx="0" cy="0"/>
        </a:xfrm>
      </p:grpSpPr>
      <p:grpSp>
        <p:nvGrpSpPr>
          <p:cNvPr id="1026" name="Group 1026">
            <a:extLst>
              <a:ext uri="{FF2B5EF4-FFF2-40B4-BE49-F238E27FC236}">
                <a16:creationId xmlns:a16="http://schemas.microsoft.com/office/drawing/2014/main" id="{FBE6241B-3E76-4EEE-B92B-2641570C2619}"/>
              </a:ext>
            </a:extLst>
          </p:cNvPr>
          <p:cNvGrpSpPr>
            <a:grpSpLocks/>
          </p:cNvGrpSpPr>
          <p:nvPr/>
        </p:nvGrpSpPr>
        <p:grpSpPr bwMode="auto">
          <a:xfrm>
            <a:off x="0" y="3902075"/>
            <a:ext cx="3400425" cy="2949575"/>
            <a:chOff x="0" y="2458"/>
            <a:chExt cx="2142" cy="1858"/>
          </a:xfrm>
        </p:grpSpPr>
        <p:sp>
          <p:nvSpPr>
            <p:cNvPr id="91139" name="Freeform 1027">
              <a:extLst>
                <a:ext uri="{FF2B5EF4-FFF2-40B4-BE49-F238E27FC236}">
                  <a16:creationId xmlns:a16="http://schemas.microsoft.com/office/drawing/2014/main" id="{4D67E18B-187E-4BC8-BE75-119235CD4AC9}"/>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1140" name="Freeform 1028">
              <a:extLst>
                <a:ext uri="{FF2B5EF4-FFF2-40B4-BE49-F238E27FC236}">
                  <a16:creationId xmlns:a16="http://schemas.microsoft.com/office/drawing/2014/main" id="{5BEB6F01-BDC8-461A-B91D-529DBBF34C65}"/>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p>
          </p:txBody>
        </p:sp>
        <p:sp>
          <p:nvSpPr>
            <p:cNvPr id="91141" name="Freeform 1029">
              <a:extLst>
                <a:ext uri="{FF2B5EF4-FFF2-40B4-BE49-F238E27FC236}">
                  <a16:creationId xmlns:a16="http://schemas.microsoft.com/office/drawing/2014/main" id="{80D02B44-633A-4BC2-8192-985A4C4516CB}"/>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1142" name="Freeform 1030">
              <a:extLst>
                <a:ext uri="{FF2B5EF4-FFF2-40B4-BE49-F238E27FC236}">
                  <a16:creationId xmlns:a16="http://schemas.microsoft.com/office/drawing/2014/main" id="{EF5374F2-34AD-4D29-AD16-0862E459F831}"/>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p>
          </p:txBody>
        </p:sp>
        <p:sp>
          <p:nvSpPr>
            <p:cNvPr id="91143" name="Oval 1031">
              <a:extLst>
                <a:ext uri="{FF2B5EF4-FFF2-40B4-BE49-F238E27FC236}">
                  <a16:creationId xmlns:a16="http://schemas.microsoft.com/office/drawing/2014/main" id="{7DD35FB2-F994-4D79-BAE4-CCDEB55B6A86}"/>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sp>
          <p:nvSpPr>
            <p:cNvPr id="91144" name="Oval 1032">
              <a:extLst>
                <a:ext uri="{FF2B5EF4-FFF2-40B4-BE49-F238E27FC236}">
                  <a16:creationId xmlns:a16="http://schemas.microsoft.com/office/drawing/2014/main" id="{5630CAC8-9DF2-41AA-86AC-FB95A7ED5337}"/>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w="9525">
              <a:noFill/>
              <a:round/>
              <a:headEnd/>
              <a:tailEnd/>
            </a:ln>
            <a:effectLst/>
          </p:spPr>
          <p:txBody>
            <a:bodyPr/>
            <a:lstStyle/>
            <a:p>
              <a:pPr>
                <a:defRPr/>
              </a:pPr>
              <a:endParaRPr lang="en-US"/>
            </a:p>
          </p:txBody>
        </p:sp>
        <p:sp>
          <p:nvSpPr>
            <p:cNvPr id="91145" name="Oval 1033">
              <a:extLst>
                <a:ext uri="{FF2B5EF4-FFF2-40B4-BE49-F238E27FC236}">
                  <a16:creationId xmlns:a16="http://schemas.microsoft.com/office/drawing/2014/main" id="{4CCD20EC-9DE6-49FB-B96A-4A62B8BA218A}"/>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w="9525">
              <a:noFill/>
              <a:round/>
              <a:headEnd/>
              <a:tailEnd/>
            </a:ln>
            <a:effectLst/>
          </p:spPr>
          <p:txBody>
            <a:bodyPr/>
            <a:lstStyle/>
            <a:p>
              <a:pPr>
                <a:defRPr/>
              </a:pPr>
              <a:endParaRPr lang="en-US"/>
            </a:p>
          </p:txBody>
        </p:sp>
      </p:grpSp>
      <p:sp>
        <p:nvSpPr>
          <p:cNvPr id="91146" name="Rectangle 1034">
            <a:extLst>
              <a:ext uri="{FF2B5EF4-FFF2-40B4-BE49-F238E27FC236}">
                <a16:creationId xmlns:a16="http://schemas.microsoft.com/office/drawing/2014/main" id="{859253EA-FA29-4AB6-9AAE-AC51DC661F91}"/>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91147" name="Rectangle 1035">
            <a:extLst>
              <a:ext uri="{FF2B5EF4-FFF2-40B4-BE49-F238E27FC236}">
                <a16:creationId xmlns:a16="http://schemas.microsoft.com/office/drawing/2014/main" id="{D1C8C6A8-B18E-4066-A7D3-0CEE19E2DA2E}"/>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1148" name="Rectangle 1036">
            <a:extLst>
              <a:ext uri="{FF2B5EF4-FFF2-40B4-BE49-F238E27FC236}">
                <a16:creationId xmlns:a16="http://schemas.microsoft.com/office/drawing/2014/main" id="{D6E67167-73A3-4698-AE58-BF11EF405939}"/>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b="0">
                <a:solidFill>
                  <a:schemeClr val="tx1"/>
                </a:solidFill>
                <a:effectLst>
                  <a:outerShdw blurRad="38100" dist="38100" dir="2700000" algn="tl">
                    <a:srgbClr val="000000"/>
                  </a:outerShdw>
                </a:effectLst>
                <a:latin typeface="+mn-lt"/>
              </a:defRPr>
            </a:lvl1pPr>
          </a:lstStyle>
          <a:p>
            <a:pPr>
              <a:defRPr/>
            </a:pPr>
            <a:endParaRPr lang="en-US"/>
          </a:p>
        </p:txBody>
      </p:sp>
      <p:sp>
        <p:nvSpPr>
          <p:cNvPr id="91149" name="Rectangle 1037">
            <a:extLst>
              <a:ext uri="{FF2B5EF4-FFF2-40B4-BE49-F238E27FC236}">
                <a16:creationId xmlns:a16="http://schemas.microsoft.com/office/drawing/2014/main" id="{2EE53E65-A91D-4FBA-9D1A-3E75F0D5605E}"/>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0" smtClean="0">
                <a:solidFill>
                  <a:schemeClr val="tx1"/>
                </a:solidFill>
                <a:effectLst>
                  <a:outerShdw blurRad="38100" dist="38100" dir="2700000" algn="tl">
                    <a:srgbClr val="000000"/>
                  </a:outerShdw>
                </a:effectLst>
                <a:latin typeface="+mn-lt"/>
              </a:defRPr>
            </a:lvl1pPr>
          </a:lstStyle>
          <a:p>
            <a:pPr>
              <a:defRPr/>
            </a:pPr>
            <a:r>
              <a:rPr lang="en-US"/>
              <a:t>Things to Put On</a:t>
            </a:r>
          </a:p>
        </p:txBody>
      </p:sp>
      <p:sp>
        <p:nvSpPr>
          <p:cNvPr id="91150" name="Rectangle 1038">
            <a:extLst>
              <a:ext uri="{FF2B5EF4-FFF2-40B4-BE49-F238E27FC236}">
                <a16:creationId xmlns:a16="http://schemas.microsoft.com/office/drawing/2014/main" id="{F59A3796-559A-4D8C-B96F-2867D521575C}"/>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a:solidFill>
                  <a:schemeClr val="tx1"/>
                </a:solidFill>
                <a:effectLst>
                  <a:outerShdw blurRad="38100" dist="38100" dir="2700000" algn="tl">
                    <a:srgbClr val="000000"/>
                  </a:outerShdw>
                </a:effectLst>
                <a:latin typeface="Arial" panose="020B0604020202020204" pitchFamily="34" charset="0"/>
              </a:defRPr>
            </a:lvl1pPr>
          </a:lstStyle>
          <a:p>
            <a:fld id="{76E03A20-48B6-4917-B0F6-051F53DA9BB2}"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56"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0000" y="1825625"/>
            <a:ext cx="76753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r>
              <a:rPr lang="en-US"/>
              <a:t>Things to Put On</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pPr>
              <a:defRPr/>
            </a:pPr>
            <a:fld id="{04B0798E-18FA-405A-BBA8-BB823BBECDE2}" type="slidenum">
              <a:rPr lang="en-US" smtClean="0"/>
              <a:pPr>
                <a:defRPr/>
              </a:pPr>
              <a:t>‹#›</a:t>
            </a:fld>
            <a:endParaRPr lang="en-US"/>
          </a:p>
        </p:txBody>
      </p:sp>
    </p:spTree>
    <p:extLst>
      <p:ext uri="{BB962C8B-B14F-4D97-AF65-F5344CB8AC3E}">
        <p14:creationId xmlns:p14="http://schemas.microsoft.com/office/powerpoint/2010/main" val="4117304298"/>
      </p:ext>
    </p:extLst>
  </p:cSld>
  <p:clrMap bg1="dk1" tx1="lt1" bg2="dk2"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sldNum="0" hdr="0" dt="0"/>
  <p:txStyles>
    <p:titleStyle>
      <a:lvl1pPr algn="l" defTabSz="685800" rtl="0" eaLnBrk="1" latinLnBrk="0" hangingPunct="1">
        <a:lnSpc>
          <a:spcPct val="90000"/>
        </a:lnSpc>
        <a:spcBef>
          <a:spcPct val="0"/>
        </a:spcBef>
        <a:buNone/>
        <a:defRPr sz="4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6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Things to Put On</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extLst>
      <p:ext uri="{BB962C8B-B14F-4D97-AF65-F5344CB8AC3E}">
        <p14:creationId xmlns:p14="http://schemas.microsoft.com/office/powerpoint/2010/main" val="635579420"/>
      </p:ext>
    </p:extLst>
  </p:cSld>
  <p:clrMap bg1="dk2" tx1="lt1" bg2="dk1" tx2="lt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F483719-0195-4728-BE43-97E83485C447}"/>
              </a:ext>
            </a:extLst>
          </p:cNvPr>
          <p:cNvSpPr>
            <a:spLocks noGrp="1" noChangeArrowheads="1"/>
          </p:cNvSpPr>
          <p:nvPr>
            <p:ph type="ctrTitle"/>
          </p:nvPr>
        </p:nvSpPr>
        <p:spPr>
          <a:xfrm>
            <a:off x="0" y="122237"/>
            <a:ext cx="9144000" cy="914400"/>
          </a:xfrm>
        </p:spPr>
        <p:txBody>
          <a:bodyPr/>
          <a:lstStyle/>
          <a:p>
            <a:pPr eaLnBrk="1" hangingPunct="1">
              <a:defRPr/>
            </a:pPr>
            <a:r>
              <a:rPr lang="en-US" sz="6000" b="1" u="sng" dirty="0">
                <a:solidFill>
                  <a:srgbClr val="66FFFF"/>
                </a:solidFill>
                <a:cs typeface="Times New Roman" pitchFamily="18" charset="0"/>
              </a:rPr>
              <a:t>What Are You Wearing?</a:t>
            </a:r>
          </a:p>
        </p:txBody>
      </p:sp>
      <p:sp>
        <p:nvSpPr>
          <p:cNvPr id="2051" name="Rectangle 3">
            <a:extLst>
              <a:ext uri="{FF2B5EF4-FFF2-40B4-BE49-F238E27FC236}">
                <a16:creationId xmlns:a16="http://schemas.microsoft.com/office/drawing/2014/main" id="{5D4E74CE-3F74-47A2-B299-FF177408E961}"/>
              </a:ext>
            </a:extLst>
          </p:cNvPr>
          <p:cNvSpPr>
            <a:spLocks noGrp="1" noChangeArrowheads="1"/>
          </p:cNvSpPr>
          <p:nvPr>
            <p:ph type="subTitle" idx="1"/>
          </p:nvPr>
        </p:nvSpPr>
        <p:spPr>
          <a:xfrm>
            <a:off x="0" y="1432718"/>
            <a:ext cx="9144000" cy="1295400"/>
          </a:xfrm>
        </p:spPr>
        <p:txBody>
          <a:bodyPr/>
          <a:lstStyle/>
          <a:p>
            <a:pPr eaLnBrk="1" hangingPunct="1">
              <a:defRPr/>
            </a:pPr>
            <a:r>
              <a:rPr lang="en-US" sz="4000" b="1" dirty="0"/>
              <a:t>Text: </a:t>
            </a:r>
          </a:p>
          <a:p>
            <a:pPr eaLnBrk="1" hangingPunct="1">
              <a:defRPr/>
            </a:pPr>
            <a:r>
              <a:rPr lang="en-US" sz="4800" b="1" dirty="0"/>
              <a:t>Galatians 3:27</a:t>
            </a:r>
          </a:p>
        </p:txBody>
      </p:sp>
      <p:pic>
        <p:nvPicPr>
          <p:cNvPr id="3076" name="Picture 5" descr="Walk-In-Closet_1.jpg">
            <a:extLst>
              <a:ext uri="{FF2B5EF4-FFF2-40B4-BE49-F238E27FC236}">
                <a16:creationId xmlns:a16="http://schemas.microsoft.com/office/drawing/2014/main" id="{D9C76A46-05E2-430D-B029-B2F0F2C1CA9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2973294"/>
            <a:ext cx="4876800" cy="3884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 name="Picture 3" descr="A close up of a beach&#10;&#10;Description automatically generated">
            <a:extLst>
              <a:ext uri="{FF2B5EF4-FFF2-40B4-BE49-F238E27FC236}">
                <a16:creationId xmlns:a16="http://schemas.microsoft.com/office/drawing/2014/main" id="{AA52D535-BBEA-448D-B711-C8272FCA1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266" name="Rectangle 7"/>
          <p:cNvSpPr>
            <a:spLocks noChangeArrowheads="1"/>
          </p:cNvSpPr>
          <p:nvPr/>
        </p:nvSpPr>
        <p:spPr bwMode="auto">
          <a:xfrm>
            <a:off x="0" y="5004619"/>
            <a:ext cx="9144000" cy="609600"/>
          </a:xfrm>
          <a:prstGeom prst="rect">
            <a:avLst/>
          </a:prstGeom>
          <a:solidFill>
            <a:srgbClr val="FFFF00"/>
          </a:solidFill>
          <a:ln w="9525">
            <a:solidFill>
              <a:schemeClr val="tx1"/>
            </a:solidFill>
            <a:miter lim="800000"/>
            <a:headEnd/>
            <a:tailEnd/>
          </a:ln>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
        <p:nvSpPr>
          <p:cNvPr id="11267" name="Rectangle 2"/>
          <p:cNvSpPr>
            <a:spLocks noGrp="1" noChangeArrowheads="1"/>
          </p:cNvSpPr>
          <p:nvPr>
            <p:ph type="title"/>
          </p:nvPr>
        </p:nvSpPr>
        <p:spPr>
          <a:xfrm>
            <a:off x="0" y="0"/>
            <a:ext cx="91440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144000"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(Jn. 5:24; Rom.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(Jn. 3:16-18; Jn.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(Lk.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(Mt. 10:32; Rom.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144000" cy="1692771"/>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For The </a:t>
            </a:r>
            <a:r>
              <a:rPr kumimoji="0" lang="en-US" sz="4000" b="1" i="0" u="sng"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Erring Saint:</a:t>
            </a:r>
            <a:r>
              <a:rPr kumimoji="0" lang="en-US" sz="4000" b="1" i="0" u="none" strike="noStrike" kern="1200" cap="none" spc="0" normalizeH="0" baseline="0" noProof="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rPr>
              <a:t> </a:t>
            </a:r>
            <a:endParaRPr kumimoji="0" lang="en-US" sz="4000" b="1" i="0" u="none" strike="noStrike" kern="1200" cap="none" spc="0" normalizeH="0" baseline="0" noProof="0" dirty="0">
              <a:ln>
                <a:noFill/>
              </a:ln>
              <a:solidFill>
                <a:srgbClr val="0000FF"/>
              </a:solidFill>
              <a:effectLst>
                <a:outerShdw blurRad="38100" dist="38100" dir="2700000" algn="tl">
                  <a:srgbClr val="FFFFFF"/>
                </a:outerShdw>
              </a:effectLst>
              <a:uLnTx/>
              <a:uFillTx/>
              <a:latin typeface="Calisto MT"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Repent (Acts 8:22), Confess (I Jn.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C"/>
                </a:solidFill>
                <a:effectLst/>
                <a:uLnTx/>
                <a:uFillTx/>
                <a:latin typeface="Arial" pitchFamily="34" charset="0"/>
                <a:ea typeface="+mn-ea"/>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1" i="0" u="none" strike="noStrike" kern="1200" cap="none" spc="0" normalizeH="0" baseline="0" noProof="0">
              <a:ln>
                <a:noFill/>
              </a:ln>
              <a:solidFill>
                <a:srgbClr val="FFFF00"/>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4115565408"/>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1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a:extLst>
              <a:ext uri="{FF2B5EF4-FFF2-40B4-BE49-F238E27FC236}">
                <a16:creationId xmlns:a16="http://schemas.microsoft.com/office/drawing/2014/main" id="{0963E441-7814-446F-A190-8EDFF71F7335}"/>
              </a:ext>
            </a:extLst>
          </p:cNvPr>
          <p:cNvSpPr>
            <a:spLocks noGrp="1"/>
          </p:cNvSpPr>
          <p:nvPr>
            <p:ph type="ftr" sz="quarter" idx="11"/>
          </p:nvPr>
        </p:nvSpPr>
        <p:spPr>
          <a:xfrm>
            <a:off x="3124200" y="6629400"/>
            <a:ext cx="2895600" cy="228600"/>
          </a:xfrm>
        </p:spPr>
        <p:txBody>
          <a:bodyPr/>
          <a:lstStyle/>
          <a:p>
            <a:pPr>
              <a:defRPr/>
            </a:pPr>
            <a:r>
              <a:rPr lang="en-US" dirty="0"/>
              <a:t>What Are You Wearing?</a:t>
            </a:r>
          </a:p>
        </p:txBody>
      </p:sp>
      <p:sp>
        <p:nvSpPr>
          <p:cNvPr id="182274" name="Rectangle 2">
            <a:extLst>
              <a:ext uri="{FF2B5EF4-FFF2-40B4-BE49-F238E27FC236}">
                <a16:creationId xmlns:a16="http://schemas.microsoft.com/office/drawing/2014/main" id="{63246F92-6DB7-4583-8037-3A1215E6526E}"/>
              </a:ext>
            </a:extLst>
          </p:cNvPr>
          <p:cNvSpPr>
            <a:spLocks noGrp="1" noChangeArrowheads="1"/>
          </p:cNvSpPr>
          <p:nvPr>
            <p:ph type="title"/>
          </p:nvPr>
        </p:nvSpPr>
        <p:spPr>
          <a:xfrm>
            <a:off x="0" y="0"/>
            <a:ext cx="9144000" cy="560388"/>
          </a:xfrm>
        </p:spPr>
        <p:txBody>
          <a:bodyPr/>
          <a:lstStyle/>
          <a:p>
            <a:pPr eaLnBrk="1" hangingPunct="1">
              <a:defRPr/>
            </a:pPr>
            <a:r>
              <a:rPr lang="en-US" sz="4000" b="1" u="sng" dirty="0">
                <a:solidFill>
                  <a:srgbClr val="66FFFF"/>
                </a:solidFill>
                <a:cs typeface="Times New Roman" pitchFamily="18" charset="0"/>
              </a:rPr>
              <a:t>Intro </a:t>
            </a:r>
          </a:p>
        </p:txBody>
      </p:sp>
      <p:sp>
        <p:nvSpPr>
          <p:cNvPr id="182275" name="Text Box 3">
            <a:extLst>
              <a:ext uri="{FF2B5EF4-FFF2-40B4-BE49-F238E27FC236}">
                <a16:creationId xmlns:a16="http://schemas.microsoft.com/office/drawing/2014/main" id="{96B0B493-464A-471D-95B0-263E88F05863}"/>
              </a:ext>
            </a:extLst>
          </p:cNvPr>
          <p:cNvSpPr txBox="1">
            <a:spLocks noChangeArrowheads="1"/>
          </p:cNvSpPr>
          <p:nvPr/>
        </p:nvSpPr>
        <p:spPr bwMode="auto">
          <a:xfrm>
            <a:off x="0" y="841463"/>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eaLnBrk="1" hangingPunct="1"/>
            <a:r>
              <a:rPr lang="en-US" altLang="en-US" dirty="0">
                <a:solidFill>
                  <a:schemeClr val="tx1"/>
                </a:solidFill>
              </a:rPr>
              <a:t>We know how to adorn ourselves physically…</a:t>
            </a:r>
          </a:p>
        </p:txBody>
      </p:sp>
      <p:sp>
        <p:nvSpPr>
          <p:cNvPr id="11" name="Text Box 3">
            <a:extLst>
              <a:ext uri="{FF2B5EF4-FFF2-40B4-BE49-F238E27FC236}">
                <a16:creationId xmlns:a16="http://schemas.microsoft.com/office/drawing/2014/main" id="{DBE61E36-A418-47CC-8261-C7C59EBA0823}"/>
              </a:ext>
            </a:extLst>
          </p:cNvPr>
          <p:cNvSpPr txBox="1">
            <a:spLocks noChangeArrowheads="1"/>
          </p:cNvSpPr>
          <p:nvPr/>
        </p:nvSpPr>
        <p:spPr bwMode="auto">
          <a:xfrm>
            <a:off x="0" y="1747881"/>
            <a:ext cx="9144000" cy="1692275"/>
          </a:xfrm>
          <a:prstGeom prst="rect">
            <a:avLst/>
          </a:prstGeom>
          <a:noFill/>
          <a:ln w="9525">
            <a:noFill/>
            <a:miter lim="800000"/>
            <a:headEnd/>
            <a:tailEnd/>
          </a:ln>
        </p:spPr>
        <p:txBody>
          <a:bodyPr>
            <a:spAutoFit/>
          </a:bodyPr>
          <a:lstStyle/>
          <a:p>
            <a:pPr marL="457200" indent="-457200" algn="l">
              <a:defRPr/>
            </a:pPr>
            <a:r>
              <a:rPr lang="en-US" dirty="0">
                <a:solidFill>
                  <a:schemeClr val="tx1"/>
                </a:solidFill>
              </a:rPr>
              <a:t>Do we know how to adorn our hearts (Our Inner Self)?</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solidFill>
                  <a:srgbClr val="66FFFF"/>
                </a:solidFill>
              </a:rPr>
              <a:t>Pure character springs from fear of God – Eccl. 12:13-14</a:t>
            </a:r>
          </a:p>
          <a:p>
            <a:pPr marL="457200" indent="-457200" algn="l">
              <a:buClr>
                <a:schemeClr val="tx2"/>
              </a:buClr>
              <a:buSzPct val="115000"/>
              <a:buFont typeface="Wingdings" pitchFamily="2" charset="2"/>
              <a:buChar char="Ø"/>
              <a:defRPr/>
            </a:pPr>
            <a:r>
              <a:rPr lang="en-US" sz="2000" dirty="0">
                <a:solidFill>
                  <a:srgbClr val="66FFFF"/>
                </a:solidFill>
              </a:rPr>
              <a:t>Manner of life “adorns” (“to put on” or “to wear”) the  “doctrine of God” – Tit. 2:10</a:t>
            </a:r>
          </a:p>
          <a:p>
            <a:pPr marL="457200" indent="-457200" algn="l">
              <a:buClr>
                <a:schemeClr val="tx2"/>
              </a:buClr>
              <a:buSzPct val="115000"/>
              <a:buFont typeface="Wingdings" pitchFamily="2" charset="2"/>
              <a:buChar char="Ø"/>
              <a:defRPr/>
            </a:pPr>
            <a:r>
              <a:rPr lang="en-US" sz="2000" dirty="0">
                <a:solidFill>
                  <a:srgbClr val="66FFFF"/>
                </a:solidFill>
              </a:rPr>
              <a:t>Manner of life “worthy of the gospel of Christ” – Phil. 1:27</a:t>
            </a:r>
          </a:p>
        </p:txBody>
      </p:sp>
      <p:sp>
        <p:nvSpPr>
          <p:cNvPr id="12" name="Text Box 3">
            <a:extLst>
              <a:ext uri="{FF2B5EF4-FFF2-40B4-BE49-F238E27FC236}">
                <a16:creationId xmlns:a16="http://schemas.microsoft.com/office/drawing/2014/main" id="{9ACD3966-2F94-47C9-8743-7E1A03F9E6A9}"/>
              </a:ext>
            </a:extLst>
          </p:cNvPr>
          <p:cNvSpPr txBox="1">
            <a:spLocks noChangeArrowheads="1"/>
          </p:cNvSpPr>
          <p:nvPr/>
        </p:nvSpPr>
        <p:spPr bwMode="auto">
          <a:xfrm>
            <a:off x="0" y="3886200"/>
            <a:ext cx="9144000" cy="1446550"/>
          </a:xfrm>
          <a:prstGeom prst="rect">
            <a:avLst/>
          </a:prstGeom>
          <a:noFill/>
          <a:ln w="9525">
            <a:noFill/>
            <a:miter lim="800000"/>
            <a:headEnd/>
            <a:tailEnd/>
          </a:ln>
        </p:spPr>
        <p:txBody>
          <a:bodyPr>
            <a:spAutoFit/>
          </a:bodyPr>
          <a:lstStyle/>
          <a:p>
            <a:pPr algn="l">
              <a:defRPr/>
            </a:pPr>
            <a:r>
              <a:rPr lang="en-US" dirty="0">
                <a:solidFill>
                  <a:schemeClr val="tx1"/>
                </a:solidFill>
              </a:rPr>
              <a:t>The idea of “putting on” appears throughout the Scriptures, and there are things we are told to “put on”</a:t>
            </a:r>
            <a:endParaRPr lang="en-US" i="1" dirty="0">
              <a:solidFill>
                <a:schemeClr val="tx1"/>
              </a:solidFill>
            </a:endParaRPr>
          </a:p>
          <a:p>
            <a:pPr marL="457200" indent="-457200" algn="l">
              <a:buClr>
                <a:schemeClr val="tx2"/>
              </a:buClr>
              <a:buSzPct val="115000"/>
              <a:buFont typeface="Wingdings" pitchFamily="2" charset="2"/>
              <a:buChar char="Ø"/>
              <a:defRPr/>
            </a:pPr>
            <a:r>
              <a:rPr lang="en-US" sz="2000" dirty="0">
                <a:solidFill>
                  <a:srgbClr val="66FFFF"/>
                </a:solidFill>
              </a:rPr>
              <a:t>The phrase “to put on” has the meaning of adorning the heart of man.</a:t>
            </a:r>
          </a:p>
        </p:txBody>
      </p:sp>
      <p:sp>
        <p:nvSpPr>
          <p:cNvPr id="8" name="Text Box 8">
            <a:extLst>
              <a:ext uri="{FF2B5EF4-FFF2-40B4-BE49-F238E27FC236}">
                <a16:creationId xmlns:a16="http://schemas.microsoft.com/office/drawing/2014/main" id="{2BD8A101-1753-4CDB-AAD0-421F72D2FAA7}"/>
              </a:ext>
            </a:extLst>
          </p:cNvPr>
          <p:cNvSpPr txBox="1">
            <a:spLocks noChangeArrowheads="1"/>
          </p:cNvSpPr>
          <p:nvPr/>
        </p:nvSpPr>
        <p:spPr bwMode="auto">
          <a:xfrm>
            <a:off x="0" y="5522724"/>
            <a:ext cx="9144000" cy="1077218"/>
          </a:xfrm>
          <a:prstGeom prst="rect">
            <a:avLst/>
          </a:prstGeom>
          <a:solidFill>
            <a:srgbClr val="003300"/>
          </a:soli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indent="0" eaLnBrk="1" hangingPunct="1"/>
            <a:r>
              <a:rPr lang="en-US" altLang="en-US" sz="2800" dirty="0"/>
              <a:t>The Scriptures tell us there are things to put on …</a:t>
            </a:r>
          </a:p>
          <a:p>
            <a:pPr marL="0" indent="0" eaLnBrk="1" hangingPunct="1"/>
            <a:r>
              <a:rPr lang="en-US" altLang="en-US" sz="3600" i="1" dirty="0"/>
              <a:t>What are you wearing?</a:t>
            </a:r>
            <a:endParaRPr lang="en-US" altLang="en-US" sz="3600" b="0" i="1" dirty="0"/>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2275"/>
                                        </p:tgtEl>
                                        <p:attrNameLst>
                                          <p:attrName>style.visibility</p:attrName>
                                        </p:attrNameLst>
                                      </p:cBhvr>
                                      <p:to>
                                        <p:strVal val="visible"/>
                                      </p:to>
                                    </p:set>
                                    <p:animEffect transition="in" filter="fade">
                                      <p:cBhvr>
                                        <p:cTn id="7" dur="500"/>
                                        <p:tgtEl>
                                          <p:spTgt spid="182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11">
                                            <p:txEl>
                                              <p:pRg st="1" end="1"/>
                                            </p:txEl>
                                          </p:spTgt>
                                        </p:tgtEl>
                                        <p:attrNameLst>
                                          <p:attrName>style.visibility</p:attrName>
                                        </p:attrNameLst>
                                      </p:cBhvr>
                                      <p:to>
                                        <p:strVal val="visible"/>
                                      </p:to>
                                    </p:set>
                                    <p:animEffect transition="in" filter="wipe(left)">
                                      <p:cBhvr>
                                        <p:cTn id="16" dur="500"/>
                                        <p:tgtEl>
                                          <p:spTgt spid="11">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wipe(left)">
                                      <p:cBhvr>
                                        <p:cTn id="20" dur="500"/>
                                        <p:tgtEl>
                                          <p:spTgt spid="11">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11">
                                            <p:txEl>
                                              <p:pRg st="3" end="3"/>
                                            </p:txEl>
                                          </p:spTgt>
                                        </p:tgtEl>
                                        <p:attrNameLst>
                                          <p:attrName>style.visibility</p:attrName>
                                        </p:attrNameLst>
                                      </p:cBhvr>
                                      <p:to>
                                        <p:strVal val="visible"/>
                                      </p:to>
                                    </p:set>
                                    <p:animEffect transition="in" filter="wipe(left)">
                                      <p:cBhvr>
                                        <p:cTn id="24" dur="500"/>
                                        <p:tgtEl>
                                          <p:spTgt spid="11">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fade">
                                      <p:cBhvr>
                                        <p:cTn id="29" dur="500"/>
                                        <p:tgtEl>
                                          <p:spTgt spid="12">
                                            <p:txEl>
                                              <p:pRg st="0" end="0"/>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2">
                                            <p:txEl>
                                              <p:pRg st="1" end="1"/>
                                            </p:txEl>
                                          </p:spTgt>
                                        </p:tgtEl>
                                        <p:attrNameLst>
                                          <p:attrName>style.visibility</p:attrName>
                                        </p:attrNameLst>
                                      </p:cBhvr>
                                      <p:to>
                                        <p:strVal val="visible"/>
                                      </p:to>
                                    </p:set>
                                    <p:animEffect transition="in" filter="wipe(left)">
                                      <p:cBhvr>
                                        <p:cTn id="33" dur="500"/>
                                        <p:tgtEl>
                                          <p:spTgt spid="12">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500" fill="hold"/>
                                        <p:tgtEl>
                                          <p:spTgt spid="8"/>
                                        </p:tgtEl>
                                        <p:attrNameLst>
                                          <p:attrName>ppt_w</p:attrName>
                                        </p:attrNameLst>
                                      </p:cBhvr>
                                      <p:tavLst>
                                        <p:tav tm="0">
                                          <p:val>
                                            <p:fltVal val="0"/>
                                          </p:val>
                                        </p:tav>
                                        <p:tav tm="100000">
                                          <p:val>
                                            <p:strVal val="#ppt_w"/>
                                          </p:val>
                                        </p:tav>
                                      </p:tavLst>
                                    </p:anim>
                                    <p:anim calcmode="lin" valueType="num">
                                      <p:cBhvr>
                                        <p:cTn id="39" dur="500" fill="hold"/>
                                        <p:tgtEl>
                                          <p:spTgt spid="8"/>
                                        </p:tgtEl>
                                        <p:attrNameLst>
                                          <p:attrName>ppt_h</p:attrName>
                                        </p:attrNameLst>
                                      </p:cBhvr>
                                      <p:tavLst>
                                        <p:tav tm="0">
                                          <p:val>
                                            <p:fltVal val="0"/>
                                          </p:val>
                                        </p:tav>
                                        <p:tav tm="100000">
                                          <p:val>
                                            <p:strVal val="#ppt_h"/>
                                          </p:val>
                                        </p:tav>
                                      </p:tavLst>
                                    </p:anim>
                                    <p:animEffect transition="in" filter="fade">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81912"/>
            <a:ext cx="3490080" cy="784888"/>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Christ</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52400"/>
            <a:ext cx="565392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Those who were baptized have “clothed” themselves with Christ</a:t>
            </a:r>
            <a:r>
              <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NKJV: Those who “were baptized into Christ have put on Christ.”</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Putting “on Christ” means to be “in Christ.”</a:t>
            </a:r>
            <a:r>
              <a:rPr kumimoji="0" lang="en-US" altLang="en-US" sz="1800" b="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 </a:t>
            </a: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Benefits of being “in Christ”:</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Eph. 1:3: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All “spiritual blessings” are found “in Christ”</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II Cor. 5:17: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One is a “new creature” “in Christ”</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Redemption (Rom. 3:24), sanctification (I Cor. 1:2), nearness to God (Eph. 2:13), reconciliation (Eph. 2:16), and eternal life (I Jn. 5:11) belong to those “in Christ”</a:t>
            </a:r>
            <a:endParaRPr kumimoji="0" lang="en-US" altLang="en-US" sz="18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2">
            <a:extLst>
              <a:ext uri="{FF2B5EF4-FFF2-40B4-BE49-F238E27FC236}">
                <a16:creationId xmlns:a16="http://schemas.microsoft.com/office/drawing/2014/main" id="{CDF35099-8DB6-4084-AE2A-7452D7D86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0886" y="4880288"/>
            <a:ext cx="3490080" cy="1977712"/>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8B3E2499-33FC-45A9-BD9C-D626A0239EFB}"/>
              </a:ext>
            </a:extLst>
          </p:cNvPr>
          <p:cNvSpPr>
            <a:spLocks noGrp="1"/>
          </p:cNvSpPr>
          <p:nvPr>
            <p:ph type="ftr" sz="quarter" idx="11"/>
          </p:nvPr>
        </p:nvSpPr>
        <p:spPr>
          <a:xfrm>
            <a:off x="0" y="-1"/>
            <a:ext cx="3490080" cy="296985"/>
          </a:xfrm>
        </p:spPr>
        <p:txBody>
          <a:bodyPr/>
          <a:lstStyle/>
          <a:p>
            <a:pPr>
              <a:defRPr/>
            </a:pPr>
            <a:r>
              <a:rPr lang="en-US" sz="2400" i="1">
                <a:solidFill>
                  <a:schemeClr val="tx1"/>
                </a:solidFill>
                <a:effectLst>
                  <a:glow rad="228600">
                    <a:schemeClr val="accent3">
                      <a:satMod val="175000"/>
                      <a:alpha val="40000"/>
                    </a:schemeClr>
                  </a:glow>
                </a:effectLst>
              </a:rPr>
              <a:t>Things to Put On</a:t>
            </a:r>
            <a:endParaRPr lang="en-US" sz="2400" i="1" dirty="0">
              <a:solidFill>
                <a:schemeClr val="tx1"/>
              </a:solidFill>
              <a:effectLst>
                <a:glow rad="228600">
                  <a:schemeClr val="accent3">
                    <a:satMod val="175000"/>
                    <a:alpha val="40000"/>
                  </a:schemeClr>
                </a:glow>
              </a:effectLst>
            </a:endParaRPr>
          </a:p>
        </p:txBody>
      </p:sp>
      <p:pic>
        <p:nvPicPr>
          <p:cNvPr id="11" name="Picture 12">
            <a:extLst>
              <a:ext uri="{FF2B5EF4-FFF2-40B4-BE49-F238E27FC236}">
                <a16:creationId xmlns:a16="http://schemas.microsoft.com/office/drawing/2014/main" id="{93B9BA6A-B6E5-4D57-AE38-111BADDC5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24697"/>
            <a:ext cx="3492592" cy="2656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06C5EC0F-20E7-48D7-B1F3-E013B3A29E36}"/>
              </a:ext>
            </a:extLst>
          </p:cNvPr>
          <p:cNvSpPr txBox="1">
            <a:spLocks noChangeArrowheads="1"/>
          </p:cNvSpPr>
          <p:nvPr/>
        </p:nvSpPr>
        <p:spPr bwMode="auto">
          <a:xfrm>
            <a:off x="482600" y="1119306"/>
            <a:ext cx="2641600"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457200" marR="0" lvl="0" indent="-457200" algn="l" defTabSz="91440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7030A0"/>
                </a:solidFill>
                <a:effectLst/>
                <a:uLnTx/>
                <a:uFillTx/>
                <a:latin typeface="Tahoma" panose="020B0604030504040204" pitchFamily="34" charset="0"/>
                <a:cs typeface="Times New Roman" panose="02020603050405020304" pitchFamily="18" charset="0"/>
              </a:rPr>
              <a:t>Galatians 3:27</a:t>
            </a:r>
          </a:p>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2060"/>
                </a:solidFill>
                <a:effectLst/>
                <a:uLnTx/>
                <a:uFillTx/>
                <a:latin typeface="Tahoma" panose="020B0604030504040204" pitchFamily="34" charset="0"/>
                <a:cs typeface="Times New Roman" panose="02020603050405020304" pitchFamily="18" charset="0"/>
              </a:rPr>
              <a:t>For all of you who were baptized into Christ have clothed yourselves with Christ.</a:t>
            </a:r>
          </a:p>
        </p:txBody>
      </p:sp>
      <p:sp>
        <p:nvSpPr>
          <p:cNvPr id="14" name="Text Box 6">
            <a:extLst>
              <a:ext uri="{FF2B5EF4-FFF2-40B4-BE49-F238E27FC236}">
                <a16:creationId xmlns:a16="http://schemas.microsoft.com/office/drawing/2014/main" id="{9774D926-9E11-4C5D-B90F-F5FEFCC47D84}"/>
              </a:ext>
            </a:extLst>
          </p:cNvPr>
          <p:cNvSpPr txBox="1">
            <a:spLocks noChangeArrowheads="1"/>
          </p:cNvSpPr>
          <p:nvPr/>
        </p:nvSpPr>
        <p:spPr bwMode="auto">
          <a:xfrm>
            <a:off x="0" y="3721274"/>
            <a:ext cx="34791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indent="0" eaLnBrk="1" hangingPunct="1"/>
            <a:r>
              <a:rPr lang="en-US" altLang="en-US" sz="2800" dirty="0"/>
              <a:t>Have you put on Christ?</a:t>
            </a:r>
          </a:p>
        </p:txBody>
      </p:sp>
    </p:spTree>
    <p:extLst>
      <p:ext uri="{BB962C8B-B14F-4D97-AF65-F5344CB8AC3E}">
        <p14:creationId xmlns:p14="http://schemas.microsoft.com/office/powerpoint/2010/main" val="2264060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13">
                                            <p:txEl>
                                              <p:pRg st="5" end="5"/>
                                            </p:txEl>
                                          </p:spTgt>
                                        </p:tgtEl>
                                        <p:attrNameLst>
                                          <p:attrName>style.visibility</p:attrName>
                                        </p:attrNameLst>
                                      </p:cBhvr>
                                      <p:to>
                                        <p:strVal val="visible"/>
                                      </p:to>
                                    </p:set>
                                    <p:animEffect transition="in" filter="wipe(left)">
                                      <p:cBhvr>
                                        <p:cTn id="28" dur="500"/>
                                        <p:tgtEl>
                                          <p:spTgt spid="13">
                                            <p:txEl>
                                              <p:pRg st="5" end="5"/>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wipe(left)">
                                      <p:cBhvr>
                                        <p:cTn id="32" dur="500"/>
                                        <p:tgtEl>
                                          <p:spTgt spid="1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281912"/>
            <a:ext cx="3490080" cy="784888"/>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New Self</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90080" y="-152400"/>
            <a:ext cx="565392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are to “lay aside” (“put off”) the old self (old way of life) and “put on the new self” (new way of life “in Christ”)</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marR="0" lvl="2" indent="-461963" algn="l" defTabSz="914400" rtl="0" eaLnBrk="1" fontAlgn="auto" latinLnBrk="0" hangingPunct="1">
              <a:lnSpc>
                <a:spcPct val="120000"/>
              </a:lnSpc>
              <a:spcBef>
                <a:spcPct val="0"/>
              </a:spcBef>
              <a:spcAft>
                <a:spcPts val="600"/>
              </a:spcAft>
              <a:buClr>
                <a:srgbClr val="006600"/>
              </a:buClr>
              <a:buSzPct val="160000"/>
              <a:buFont typeface="Courier New" panose="02070309020205020404" pitchFamily="49" charset="0"/>
              <a:buChar char="o"/>
              <a:tabLst/>
              <a:defRPr/>
            </a:pPr>
            <a:r>
              <a:rPr kumimoji="0" lang="en-US" altLang="en-US" sz="180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Ephesians 4:22-24</a:t>
            </a:r>
          </a:p>
          <a:p>
            <a:pPr marL="862013" marR="0" lvl="2" indent="-461963" algn="l" defTabSz="914400" rtl="0" eaLnBrk="1" fontAlgn="auto" latinLnBrk="0" hangingPunct="1">
              <a:lnSpc>
                <a:spcPct val="120000"/>
              </a:lnSpc>
              <a:spcBef>
                <a:spcPct val="0"/>
              </a:spcBef>
              <a:spcAft>
                <a:spcPts val="600"/>
              </a:spcAft>
              <a:buClr>
                <a:srgbClr val="006600"/>
              </a:buClr>
              <a:buSzPct val="160000"/>
              <a:buFont typeface="Courier New" panose="02070309020205020404" pitchFamily="49" charset="0"/>
              <a:buChar char="o"/>
              <a:tabLst/>
              <a:defRPr/>
            </a:pPr>
            <a:r>
              <a:rPr kumimoji="0" lang="en-US" altLang="en-US" sz="1800" i="1"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rPr>
              <a:t>II Corinthians 5:17</a:t>
            </a: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Baptism “into Christ” is also baptism into His death”</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Romans 6:3-4: </a:t>
            </a: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put away the old self and put on the new creature</a:t>
            </a: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Putting “on the new self” requires repentance</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b="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old way of life is the “former” manner of life (Eph. 2:1-3) – must repent and “walk in a manner worthy” of the gospel (Eph. 4:1; Col. 1:10)</a:t>
            </a:r>
            <a:endParaRPr kumimoji="0" lang="en-US" altLang="en-US" sz="1800" b="0"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2">
            <a:extLst>
              <a:ext uri="{FF2B5EF4-FFF2-40B4-BE49-F238E27FC236}">
                <a16:creationId xmlns:a16="http://schemas.microsoft.com/office/drawing/2014/main" id="{CDF35099-8DB6-4084-AE2A-7452D7D86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38693" y="4569659"/>
            <a:ext cx="2212693" cy="2288341"/>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8B3E2499-33FC-45A9-BD9C-D626A0239EFB}"/>
              </a:ext>
            </a:extLst>
          </p:cNvPr>
          <p:cNvSpPr>
            <a:spLocks noGrp="1"/>
          </p:cNvSpPr>
          <p:nvPr>
            <p:ph type="ftr" sz="quarter" idx="11"/>
          </p:nvPr>
        </p:nvSpPr>
        <p:spPr>
          <a:xfrm>
            <a:off x="0" y="-1"/>
            <a:ext cx="3490080" cy="29698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prstClr val="black"/>
                </a:solidFill>
                <a:effectLst>
                  <a:glow rad="228600">
                    <a:srgbClr val="A2CF49">
                      <a:satMod val="175000"/>
                      <a:alpha val="40000"/>
                    </a:srgbClr>
                  </a:glow>
                </a:effectLst>
                <a:uLnTx/>
                <a:uFillTx/>
                <a:latin typeface="Tahoma" panose="020B0604030504040204" pitchFamily="34" charset="0"/>
                <a:ea typeface="+mn-ea"/>
                <a:cs typeface="Times New Roman" panose="02020603050405020304" pitchFamily="18" charset="0"/>
              </a:rPr>
              <a:t>Things to Put On</a:t>
            </a:r>
            <a:endParaRPr kumimoji="0" lang="en-US" sz="2400" b="1" i="1" u="none" strike="noStrike" kern="1200" cap="none" spc="0" normalizeH="0" baseline="0" noProof="0" dirty="0">
              <a:ln>
                <a:noFill/>
              </a:ln>
              <a:solidFill>
                <a:prstClr val="black"/>
              </a:solidFill>
              <a:effectLst>
                <a:glow rad="228600">
                  <a:srgbClr val="A2CF49">
                    <a:satMod val="175000"/>
                    <a:alpha val="40000"/>
                  </a:srgbClr>
                </a:glow>
              </a:effectLst>
              <a:uLnTx/>
              <a:uFillTx/>
              <a:latin typeface="Tahoma" panose="020B0604030504040204" pitchFamily="34" charset="0"/>
              <a:ea typeface="+mn-ea"/>
              <a:cs typeface="Times New Roman" panose="02020603050405020304" pitchFamily="18" charset="0"/>
            </a:endParaRPr>
          </a:p>
        </p:txBody>
      </p:sp>
      <p:pic>
        <p:nvPicPr>
          <p:cNvPr id="11" name="Picture 12">
            <a:extLst>
              <a:ext uri="{FF2B5EF4-FFF2-40B4-BE49-F238E27FC236}">
                <a16:creationId xmlns:a16="http://schemas.microsoft.com/office/drawing/2014/main" id="{93B9BA6A-B6E5-4D57-AE38-111BADDC5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02230"/>
            <a:ext cx="3492592" cy="2961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06C5EC0F-20E7-48D7-B1F3-E013B3A29E36}"/>
              </a:ext>
            </a:extLst>
          </p:cNvPr>
          <p:cNvSpPr txBox="1">
            <a:spLocks noChangeArrowheads="1"/>
          </p:cNvSpPr>
          <p:nvPr/>
        </p:nvSpPr>
        <p:spPr bwMode="auto">
          <a:xfrm>
            <a:off x="328246" y="969091"/>
            <a:ext cx="280963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Ephesians 4:24</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and put on the new self, which in the likeness of God has been created in righteousness and holiness of the truth.</a:t>
            </a:r>
          </a:p>
        </p:txBody>
      </p:sp>
      <p:sp>
        <p:nvSpPr>
          <p:cNvPr id="14" name="Text Box 6">
            <a:extLst>
              <a:ext uri="{FF2B5EF4-FFF2-40B4-BE49-F238E27FC236}">
                <a16:creationId xmlns:a16="http://schemas.microsoft.com/office/drawing/2014/main" id="{9774D926-9E11-4C5D-B90F-F5FEFCC47D84}"/>
              </a:ext>
            </a:extLst>
          </p:cNvPr>
          <p:cNvSpPr txBox="1">
            <a:spLocks noChangeArrowheads="1"/>
          </p:cNvSpPr>
          <p:nvPr/>
        </p:nvSpPr>
        <p:spPr bwMode="auto">
          <a:xfrm>
            <a:off x="13398" y="3615552"/>
            <a:ext cx="34791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Have you put on the New Self?</a:t>
            </a:r>
          </a:p>
        </p:txBody>
      </p:sp>
    </p:spTree>
    <p:extLst>
      <p:ext uri="{BB962C8B-B14F-4D97-AF65-F5344CB8AC3E}">
        <p14:creationId xmlns:p14="http://schemas.microsoft.com/office/powerpoint/2010/main" val="329243628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13">
                                            <p:txEl>
                                              <p:pRg st="4" end="4"/>
                                            </p:txEl>
                                          </p:spTgt>
                                        </p:tgtEl>
                                        <p:attrNameLst>
                                          <p:attrName>style.visibility</p:attrName>
                                        </p:attrNameLst>
                                      </p:cBhvr>
                                      <p:to>
                                        <p:strVal val="visible"/>
                                      </p:to>
                                    </p:set>
                                    <p:animEffect transition="in" filter="wipe(left)">
                                      <p:cBhvr>
                                        <p:cTn id="24" dur="500"/>
                                        <p:tgtEl>
                                          <p:spTgt spid="1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3">
                                            <p:txEl>
                                              <p:pRg st="5" end="5"/>
                                            </p:txEl>
                                          </p:spTgt>
                                        </p:tgtEl>
                                        <p:attrNameLst>
                                          <p:attrName>style.visibility</p:attrName>
                                        </p:attrNameLst>
                                      </p:cBhvr>
                                      <p:to>
                                        <p:strVal val="visible"/>
                                      </p:to>
                                    </p:set>
                                    <p:animEffect transition="in" filter="wipe(left)">
                                      <p:cBhvr>
                                        <p:cTn id="29" dur="500"/>
                                        <p:tgtEl>
                                          <p:spTgt spid="13">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13">
                                            <p:txEl>
                                              <p:pRg st="6" end="6"/>
                                            </p:txEl>
                                          </p:spTgt>
                                        </p:tgtEl>
                                        <p:attrNameLst>
                                          <p:attrName>style.visibility</p:attrName>
                                        </p:attrNameLst>
                                      </p:cBhvr>
                                      <p:to>
                                        <p:strVal val="visible"/>
                                      </p:to>
                                    </p:set>
                                    <p:animEffect transition="in" filter="wipe(left)">
                                      <p:cBhvr>
                                        <p:cTn id="33" dur="500"/>
                                        <p:tgtEl>
                                          <p:spTgt spid="1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362770"/>
            <a:ext cx="3490080" cy="784888"/>
          </a:xfrm>
        </p:spPr>
        <p:txBody>
          <a:bodyPr vert="horz" lIns="91440" tIns="45720" rIns="91440" bIns="45720" rtlCol="0" anchor="ctr">
            <a:normAutofit fontScale="90000"/>
          </a:bodyPr>
          <a:lstStyle/>
          <a:p>
            <a:pPr marL="571500" indent="-571500" defTabSz="914400">
              <a:buFont typeface="Wingdings" panose="05000000000000000000" pitchFamily="2" charset="2"/>
              <a:buChar char="v"/>
              <a:defRPr/>
            </a:pPr>
            <a:r>
              <a:rPr lang="en-US" sz="3200" b="1" dirty="0">
                <a:solidFill>
                  <a:srgbClr val="FFFF00"/>
                </a:solidFill>
              </a:rPr>
              <a:t>Full Armor of God</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29000" y="-152400"/>
            <a:ext cx="571500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Clothing one’s self “in Christ” includes putting “on the full armor of God”</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This armor does not protect against “flesh and blood” but against “the rulers, against the powers, against the world forces of this darkness, against the spiritual forces of wickedness in the heavenly places” (Eph. 6:12).</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The spiritual armor and weapons (Eph. 6:14-18) are meant for both protection and offense against “the schemes of the devil” (Eph. 6:11).</a:t>
            </a: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Putting on the whole armor of God is for the saint “to stand firm” (Eph. 6:13)</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2">
            <a:extLst>
              <a:ext uri="{FF2B5EF4-FFF2-40B4-BE49-F238E27FC236}">
                <a16:creationId xmlns:a16="http://schemas.microsoft.com/office/drawing/2014/main" id="{CDF35099-8DB6-4084-AE2A-7452D7D86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 y="5174147"/>
            <a:ext cx="3490080" cy="1702477"/>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8B3E2499-33FC-45A9-BD9C-D626A0239EFB}"/>
              </a:ext>
            </a:extLst>
          </p:cNvPr>
          <p:cNvSpPr>
            <a:spLocks noGrp="1"/>
          </p:cNvSpPr>
          <p:nvPr>
            <p:ph type="ftr" sz="quarter" idx="11"/>
          </p:nvPr>
        </p:nvSpPr>
        <p:spPr>
          <a:xfrm>
            <a:off x="0" y="-1"/>
            <a:ext cx="3490080" cy="29698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prstClr val="black"/>
                </a:solidFill>
                <a:effectLst>
                  <a:glow rad="228600">
                    <a:srgbClr val="A2CF49">
                      <a:satMod val="175000"/>
                      <a:alpha val="40000"/>
                    </a:srgbClr>
                  </a:glow>
                </a:effectLst>
                <a:uLnTx/>
                <a:uFillTx/>
                <a:latin typeface="Tahoma" panose="020B0604030504040204" pitchFamily="34" charset="0"/>
                <a:ea typeface="+mn-ea"/>
                <a:cs typeface="Times New Roman" panose="02020603050405020304" pitchFamily="18" charset="0"/>
              </a:rPr>
              <a:t>Things to Put On</a:t>
            </a:r>
            <a:endParaRPr kumimoji="0" lang="en-US" sz="2400" b="1" i="1" u="none" strike="noStrike" kern="1200" cap="none" spc="0" normalizeH="0" baseline="0" noProof="0" dirty="0">
              <a:ln>
                <a:noFill/>
              </a:ln>
              <a:solidFill>
                <a:prstClr val="black"/>
              </a:solidFill>
              <a:effectLst>
                <a:glow rad="228600">
                  <a:srgbClr val="A2CF49">
                    <a:satMod val="175000"/>
                    <a:alpha val="40000"/>
                  </a:srgbClr>
                </a:glow>
              </a:effectLst>
              <a:uLnTx/>
              <a:uFillTx/>
              <a:latin typeface="Tahoma" panose="020B0604030504040204" pitchFamily="34" charset="0"/>
              <a:ea typeface="+mn-ea"/>
              <a:cs typeface="Times New Roman" panose="02020603050405020304" pitchFamily="18" charset="0"/>
            </a:endParaRPr>
          </a:p>
        </p:txBody>
      </p:sp>
      <p:pic>
        <p:nvPicPr>
          <p:cNvPr id="11" name="Picture 12">
            <a:extLst>
              <a:ext uri="{FF2B5EF4-FFF2-40B4-BE49-F238E27FC236}">
                <a16:creationId xmlns:a16="http://schemas.microsoft.com/office/drawing/2014/main" id="{93B9BA6A-B6E5-4D57-AE38-111BADDC5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9" y="1150979"/>
            <a:ext cx="3492592" cy="2626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06C5EC0F-20E7-48D7-B1F3-E013B3A29E36}"/>
              </a:ext>
            </a:extLst>
          </p:cNvPr>
          <p:cNvSpPr txBox="1">
            <a:spLocks noChangeArrowheads="1"/>
          </p:cNvSpPr>
          <p:nvPr/>
        </p:nvSpPr>
        <p:spPr bwMode="auto">
          <a:xfrm>
            <a:off x="358925" y="1317839"/>
            <a:ext cx="2809631"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Ephesians 6:11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Put on the full armor of God, so that you will be able to stand firm against the schemes of the devil.</a:t>
            </a:r>
          </a:p>
        </p:txBody>
      </p:sp>
      <p:sp>
        <p:nvSpPr>
          <p:cNvPr id="14" name="Text Box 6">
            <a:extLst>
              <a:ext uri="{FF2B5EF4-FFF2-40B4-BE49-F238E27FC236}">
                <a16:creationId xmlns:a16="http://schemas.microsoft.com/office/drawing/2014/main" id="{9774D926-9E11-4C5D-B90F-F5FEFCC47D84}"/>
              </a:ext>
            </a:extLst>
          </p:cNvPr>
          <p:cNvSpPr txBox="1">
            <a:spLocks noChangeArrowheads="1"/>
          </p:cNvSpPr>
          <p:nvPr/>
        </p:nvSpPr>
        <p:spPr bwMode="auto">
          <a:xfrm>
            <a:off x="24143" y="3728111"/>
            <a:ext cx="3479194"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Have you put on the Full Armor of God?</a:t>
            </a:r>
          </a:p>
        </p:txBody>
      </p:sp>
    </p:spTree>
    <p:extLst>
      <p:ext uri="{BB962C8B-B14F-4D97-AF65-F5344CB8AC3E}">
        <p14:creationId xmlns:p14="http://schemas.microsoft.com/office/powerpoint/2010/main" val="4256245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362770"/>
            <a:ext cx="3490080" cy="784888"/>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Love</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29000" y="-152400"/>
            <a:ext cx="571500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Love is “put on” when one puts on Christ</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Jn. 13:35: </a:t>
            </a: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By our love for one another the world will know we are His.</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Pet. 2:17: </a:t>
            </a: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ought to “love the brotherhood.”</a:t>
            </a:r>
          </a:p>
          <a:p>
            <a:pPr marL="1319213" lvl="3" indent="-461963" algn="l" fontAlgn="auto">
              <a:lnSpc>
                <a:spcPct val="120000"/>
              </a:lnSpc>
              <a:spcBef>
                <a:spcPct val="0"/>
              </a:spcBef>
              <a:spcAft>
                <a:spcPts val="600"/>
              </a:spcAft>
              <a:buClr>
                <a:srgbClr val="006600"/>
              </a:buClr>
              <a:buSzPct val="160000"/>
              <a:buFont typeface="Wingdings" panose="05000000000000000000" pitchFamily="2" charset="2"/>
              <a:buChar char="§"/>
            </a:pPr>
            <a:r>
              <a:rPr lang="en-US" altLang="en-US" sz="16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Love seeks after the best interest of another (I Jn. 3:16-18; Js. 2:15-17).</a:t>
            </a:r>
          </a:p>
          <a:p>
            <a:pPr marL="1319213" lvl="3" indent="-461963" algn="l" fontAlgn="auto">
              <a:lnSpc>
                <a:spcPct val="120000"/>
              </a:lnSpc>
              <a:spcBef>
                <a:spcPct val="0"/>
              </a:spcBef>
              <a:spcAft>
                <a:spcPts val="600"/>
              </a:spcAft>
              <a:buClr>
                <a:srgbClr val="006600"/>
              </a:buClr>
              <a:buSzPct val="160000"/>
              <a:buFont typeface="Wingdings" panose="05000000000000000000" pitchFamily="2" charset="2"/>
              <a:buChar char="§"/>
            </a:pPr>
            <a:r>
              <a:rPr lang="en-US" altLang="en-US" sz="16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Love is not selfish or jealous – I Cor. 13:4-7</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Jn. 5:2-3: </a:t>
            </a: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show our love for the brethren by loving God, and we show we love God by obeying (keeping) His commandments. </a:t>
            </a: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We are not to love the world or the things in the world – I John 2:15-17</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10" name="Picture 2">
            <a:extLst>
              <a:ext uri="{FF2B5EF4-FFF2-40B4-BE49-F238E27FC236}">
                <a16:creationId xmlns:a16="http://schemas.microsoft.com/office/drawing/2014/main" id="{CDF35099-8DB6-4084-AE2A-7452D7D86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4919318"/>
            <a:ext cx="3479194" cy="1952538"/>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8B3E2499-33FC-45A9-BD9C-D626A0239EFB}"/>
              </a:ext>
            </a:extLst>
          </p:cNvPr>
          <p:cNvSpPr>
            <a:spLocks noGrp="1"/>
          </p:cNvSpPr>
          <p:nvPr>
            <p:ph type="ftr" sz="quarter" idx="11"/>
          </p:nvPr>
        </p:nvSpPr>
        <p:spPr>
          <a:xfrm>
            <a:off x="0" y="-1"/>
            <a:ext cx="3490080" cy="29698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prstClr val="black"/>
                </a:solidFill>
                <a:effectLst>
                  <a:glow rad="228600">
                    <a:srgbClr val="A2CF49">
                      <a:satMod val="175000"/>
                      <a:alpha val="40000"/>
                    </a:srgbClr>
                  </a:glow>
                </a:effectLst>
                <a:uLnTx/>
                <a:uFillTx/>
                <a:latin typeface="Tahoma" panose="020B0604030504040204" pitchFamily="34" charset="0"/>
                <a:ea typeface="+mn-ea"/>
                <a:cs typeface="Times New Roman" panose="02020603050405020304" pitchFamily="18" charset="0"/>
              </a:rPr>
              <a:t>Things to Put On</a:t>
            </a:r>
            <a:endParaRPr kumimoji="0" lang="en-US" sz="2400" b="1" i="1" u="none" strike="noStrike" kern="1200" cap="none" spc="0" normalizeH="0" baseline="0" noProof="0" dirty="0">
              <a:ln>
                <a:noFill/>
              </a:ln>
              <a:solidFill>
                <a:prstClr val="black"/>
              </a:solidFill>
              <a:effectLst>
                <a:glow rad="228600">
                  <a:srgbClr val="A2CF49">
                    <a:satMod val="175000"/>
                    <a:alpha val="40000"/>
                  </a:srgbClr>
                </a:glow>
              </a:effectLst>
              <a:uLnTx/>
              <a:uFillTx/>
              <a:latin typeface="Tahoma" panose="020B0604030504040204" pitchFamily="34" charset="0"/>
              <a:ea typeface="+mn-ea"/>
              <a:cs typeface="Times New Roman" panose="02020603050405020304" pitchFamily="18" charset="0"/>
            </a:endParaRPr>
          </a:p>
        </p:txBody>
      </p:sp>
      <p:pic>
        <p:nvPicPr>
          <p:cNvPr id="11" name="Picture 12">
            <a:extLst>
              <a:ext uri="{FF2B5EF4-FFF2-40B4-BE49-F238E27FC236}">
                <a16:creationId xmlns:a16="http://schemas.microsoft.com/office/drawing/2014/main" id="{93B9BA6A-B6E5-4D57-AE38-111BADDC5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79" y="1150979"/>
            <a:ext cx="3492592" cy="2278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06C5EC0F-20E7-48D7-B1F3-E013B3A29E36}"/>
              </a:ext>
            </a:extLst>
          </p:cNvPr>
          <p:cNvSpPr txBox="1">
            <a:spLocks noChangeArrowheads="1"/>
          </p:cNvSpPr>
          <p:nvPr/>
        </p:nvSpPr>
        <p:spPr bwMode="auto">
          <a:xfrm>
            <a:off x="358925" y="1317839"/>
            <a:ext cx="2809631"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Colossians 3:14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000" b="0" i="0" u="none" strike="noStrike" kern="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Beyond all these things put on love, which is the perfect bond of unity.</a:t>
            </a:r>
          </a:p>
        </p:txBody>
      </p:sp>
      <p:sp>
        <p:nvSpPr>
          <p:cNvPr id="14" name="Text Box 6">
            <a:extLst>
              <a:ext uri="{FF2B5EF4-FFF2-40B4-BE49-F238E27FC236}">
                <a16:creationId xmlns:a16="http://schemas.microsoft.com/office/drawing/2014/main" id="{9774D926-9E11-4C5D-B90F-F5FEFCC47D84}"/>
              </a:ext>
            </a:extLst>
          </p:cNvPr>
          <p:cNvSpPr txBox="1">
            <a:spLocks noChangeArrowheads="1"/>
          </p:cNvSpPr>
          <p:nvPr/>
        </p:nvSpPr>
        <p:spPr bwMode="auto">
          <a:xfrm>
            <a:off x="-1978" y="3697105"/>
            <a:ext cx="34791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Have you put on Love?</a:t>
            </a:r>
          </a:p>
        </p:txBody>
      </p:sp>
    </p:spTree>
    <p:extLst>
      <p:ext uri="{BB962C8B-B14F-4D97-AF65-F5344CB8AC3E}">
        <p14:creationId xmlns:p14="http://schemas.microsoft.com/office/powerpoint/2010/main" val="3884480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3">
                                            <p:txEl>
                                              <p:pRg st="3" end="3"/>
                                            </p:txEl>
                                          </p:spTgt>
                                        </p:tgtEl>
                                        <p:attrNameLst>
                                          <p:attrName>style.visibility</p:attrName>
                                        </p:attrNameLst>
                                      </p:cBhvr>
                                      <p:to>
                                        <p:strVal val="visible"/>
                                      </p:to>
                                    </p:set>
                                    <p:animEffect transition="in" filter="wipe(left)">
                                      <p:cBhvr>
                                        <p:cTn id="19" dur="500"/>
                                        <p:tgtEl>
                                          <p:spTgt spid="13">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xEl>
                                              <p:pRg st="4" end="4"/>
                                            </p:txEl>
                                          </p:spTgt>
                                        </p:tgtEl>
                                        <p:attrNameLst>
                                          <p:attrName>style.visibility</p:attrName>
                                        </p:attrNameLst>
                                      </p:cBhvr>
                                      <p:to>
                                        <p:strVal val="visible"/>
                                      </p:to>
                                    </p:set>
                                    <p:animEffect transition="in" filter="wipe(left)">
                                      <p:cBhvr>
                                        <p:cTn id="23" dur="500"/>
                                        <p:tgtEl>
                                          <p:spTgt spid="13">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wipe(left)">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wipe(left)">
                                      <p:cBhvr>
                                        <p:cTn id="32" dur="500"/>
                                        <p:tgtEl>
                                          <p:spTgt spid="1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3" presetClass="entr" presetSubtype="16"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7" name="Rectangle 76">
            <a:extLst>
              <a:ext uri="{FF2B5EF4-FFF2-40B4-BE49-F238E27FC236}">
                <a16:creationId xmlns:a16="http://schemas.microsoft.com/office/drawing/2014/main" id="{E47A690B-DE55-4274-B33B-C91FD647EB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79" name="Rectangle 78">
            <a:extLst>
              <a:ext uri="{FF2B5EF4-FFF2-40B4-BE49-F238E27FC236}">
                <a16:creationId xmlns:a16="http://schemas.microsoft.com/office/drawing/2014/main" id="{DC9CD390-6DB5-4AEA-8D13-BC6CEF34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490080" cy="6858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81" name="Rectangle 80">
            <a:extLst>
              <a:ext uri="{FF2B5EF4-FFF2-40B4-BE49-F238E27FC236}">
                <a16:creationId xmlns:a16="http://schemas.microsoft.com/office/drawing/2014/main" id="{11FA69C6-0A69-4994-9F32-C4497B8B4C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82600" cy="685800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panose="020B0503020204020204"/>
              <a:ea typeface="+mn-ea"/>
              <a:cs typeface="+mn-cs"/>
            </a:endParaRPr>
          </a:p>
        </p:txBody>
      </p:sp>
      <p:sp>
        <p:nvSpPr>
          <p:cNvPr id="202754" name="Rectangle 2">
            <a:extLst>
              <a:ext uri="{FF2B5EF4-FFF2-40B4-BE49-F238E27FC236}">
                <a16:creationId xmlns:a16="http://schemas.microsoft.com/office/drawing/2014/main" id="{0CEAEEFF-C77E-40CB-B635-D9F54CF61D39}"/>
              </a:ext>
            </a:extLst>
          </p:cNvPr>
          <p:cNvSpPr>
            <a:spLocks noGrp="1" noChangeArrowheads="1"/>
          </p:cNvSpPr>
          <p:nvPr>
            <p:ph type="title"/>
          </p:nvPr>
        </p:nvSpPr>
        <p:spPr>
          <a:xfrm>
            <a:off x="0" y="362770"/>
            <a:ext cx="3490080" cy="784888"/>
          </a:xfrm>
        </p:spPr>
        <p:txBody>
          <a:bodyPr vert="horz" lIns="91440" tIns="45720" rIns="91440" bIns="45720" rtlCol="0" anchor="ctr">
            <a:normAutofit/>
          </a:bodyPr>
          <a:lstStyle/>
          <a:p>
            <a:pPr marL="571500" indent="-571500" defTabSz="914400">
              <a:buFont typeface="Wingdings" panose="05000000000000000000" pitchFamily="2" charset="2"/>
              <a:buChar char="v"/>
              <a:defRPr/>
            </a:pPr>
            <a:r>
              <a:rPr lang="en-US" sz="3200" b="1" dirty="0">
                <a:solidFill>
                  <a:srgbClr val="FFFF00"/>
                </a:solidFill>
              </a:rPr>
              <a:t>Immortality</a:t>
            </a:r>
            <a:endParaRPr lang="en-US" sz="3200" dirty="0">
              <a:solidFill>
                <a:srgbClr val="FFFF00"/>
              </a:solidFill>
            </a:endParaRPr>
          </a:p>
        </p:txBody>
      </p:sp>
      <p:sp>
        <p:nvSpPr>
          <p:cNvPr id="13" name="Text Box 8">
            <a:extLst>
              <a:ext uri="{FF2B5EF4-FFF2-40B4-BE49-F238E27FC236}">
                <a16:creationId xmlns:a16="http://schemas.microsoft.com/office/drawing/2014/main" id="{41EFF485-3931-4A76-8529-E46112A3187A}"/>
              </a:ext>
            </a:extLst>
          </p:cNvPr>
          <p:cNvSpPr txBox="1">
            <a:spLocks noChangeArrowheads="1"/>
          </p:cNvSpPr>
          <p:nvPr/>
        </p:nvSpPr>
        <p:spPr bwMode="auto">
          <a:xfrm>
            <a:off x="3429000" y="-152400"/>
            <a:ext cx="5715000" cy="7010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marL="457200" indent="-457200">
              <a:spcBef>
                <a:spcPct val="20000"/>
              </a:spcBef>
              <a:buClr>
                <a:schemeClr val="tx2"/>
              </a:buClr>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lr>
                <a:schemeClr val="tx2"/>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lr>
                <a:schemeClr val="tx2"/>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Arial" panose="020B0604020202020204" pitchFamily="34" charset="0"/>
              </a:defRPr>
            </a:lvl9pPr>
          </a:lstStyle>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Saints ought to seek after that day we put aside our mortality and put on immortality</a:t>
            </a:r>
            <a:endParaRPr kumimoji="0" lang="en-US" altLang="en-US" sz="2000" b="1" i="0" u="none" strike="noStrike" kern="1200" cap="all" spc="0" normalizeH="0" baseline="0" noProof="0" dirty="0">
              <a:ln>
                <a:noFill/>
              </a:ln>
              <a:solidFill>
                <a:prstClr val="black">
                  <a:lumMod val="95000"/>
                  <a:lumOff val="5000"/>
                </a:prstClr>
              </a:solidFill>
              <a:effectLst/>
              <a:uLnTx/>
              <a:uFillTx/>
              <a:latin typeface="Tahoma" panose="020B0604030504040204" pitchFamily="34" charset="0"/>
              <a:ea typeface="Tahoma" panose="020B0604030504040204" pitchFamily="34" charset="0"/>
              <a:cs typeface="Tahoma" panose="020B0604030504040204" pitchFamily="34" charset="0"/>
            </a:endParaRP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Rom. 2:5-10: </a:t>
            </a: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Those who seek for immortality will be honored with eternal life, but those who do not obey the truth will suffer for eternity.</a:t>
            </a:r>
          </a:p>
          <a:p>
            <a:pPr marL="862013" lvl="2" indent="-461963" algn="l" fontAlgn="auto">
              <a:lnSpc>
                <a:spcPct val="120000"/>
              </a:lnSpc>
              <a:spcBef>
                <a:spcPct val="0"/>
              </a:spcBef>
              <a:spcAft>
                <a:spcPts val="600"/>
              </a:spcAft>
              <a:buClr>
                <a:srgbClr val="006600"/>
              </a:buClr>
              <a:buSzPct val="160000"/>
              <a:buFont typeface="Courier New" panose="02070309020205020404" pitchFamily="49" charset="0"/>
              <a:buChar char="o"/>
            </a:pPr>
            <a:r>
              <a:rPr lang="en-US" altLang="en-US" sz="180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I Jn. 5:11: </a:t>
            </a:r>
            <a:r>
              <a:rPr lang="en-US" altLang="en-US" sz="1800" b="0" i="1"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“Eternal life” is promised by God (I Jn. 2:25) and is “in His Son.”</a:t>
            </a:r>
          </a:p>
          <a:p>
            <a:pPr marL="461963" lvl="1" indent="-461963" algn="l" fontAlgn="auto">
              <a:lnSpc>
                <a:spcPct val="120000"/>
              </a:lnSpc>
              <a:spcBef>
                <a:spcPct val="0"/>
              </a:spcBef>
              <a:spcAft>
                <a:spcPts val="600"/>
              </a:spcAft>
              <a:buClr>
                <a:srgbClr val="006600"/>
              </a:buClr>
              <a:buSzPct val="160000"/>
              <a:buFont typeface="Wingdings" panose="05000000000000000000" pitchFamily="2" charset="2"/>
              <a:buChar char="ü"/>
            </a:pPr>
            <a:r>
              <a:rPr lang="en-US" altLang="en-US" sz="2000" cap="all" dirty="0">
                <a:solidFill>
                  <a:prstClr val="black">
                    <a:lumMod val="95000"/>
                    <a:lumOff val="5000"/>
                  </a:prstClr>
                </a:solidFill>
                <a:latin typeface="Tahoma" panose="020B0604030504040204" pitchFamily="34" charset="0"/>
                <a:ea typeface="Tahoma" panose="020B0604030504040204" pitchFamily="34" charset="0"/>
                <a:cs typeface="Tahoma" panose="020B0604030504040204" pitchFamily="34" charset="0"/>
              </a:rPr>
              <a:t>Those “in Christ” will be those to “put on immortality”</a:t>
            </a:r>
          </a:p>
        </p:txBody>
      </p:sp>
      <p:pic>
        <p:nvPicPr>
          <p:cNvPr id="10" name="Picture 2">
            <a:extLst>
              <a:ext uri="{FF2B5EF4-FFF2-40B4-BE49-F238E27FC236}">
                <a16:creationId xmlns:a16="http://schemas.microsoft.com/office/drawing/2014/main" id="{CDF35099-8DB6-4084-AE2A-7452D7D86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614462" y="5374316"/>
            <a:ext cx="2083500" cy="150272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a:extLst>
              <a:ext uri="{FF2B5EF4-FFF2-40B4-BE49-F238E27FC236}">
                <a16:creationId xmlns:a16="http://schemas.microsoft.com/office/drawing/2014/main" id="{8B3E2499-33FC-45A9-BD9C-D626A0239EFB}"/>
              </a:ext>
            </a:extLst>
          </p:cNvPr>
          <p:cNvSpPr>
            <a:spLocks noGrp="1"/>
          </p:cNvSpPr>
          <p:nvPr>
            <p:ph type="ftr" sz="quarter" idx="11"/>
          </p:nvPr>
        </p:nvSpPr>
        <p:spPr>
          <a:xfrm>
            <a:off x="0" y="-1"/>
            <a:ext cx="3490080" cy="296985"/>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1" u="none" strike="noStrike" kern="1200" cap="none" spc="0" normalizeH="0" baseline="0" noProof="0">
                <a:ln>
                  <a:noFill/>
                </a:ln>
                <a:solidFill>
                  <a:prstClr val="black"/>
                </a:solidFill>
                <a:effectLst>
                  <a:glow rad="228600">
                    <a:srgbClr val="A2CF49">
                      <a:satMod val="175000"/>
                      <a:alpha val="40000"/>
                    </a:srgbClr>
                  </a:glow>
                </a:effectLst>
                <a:uLnTx/>
                <a:uFillTx/>
                <a:latin typeface="Tahoma" panose="020B0604030504040204" pitchFamily="34" charset="0"/>
                <a:ea typeface="+mn-ea"/>
                <a:cs typeface="Times New Roman" panose="02020603050405020304" pitchFamily="18" charset="0"/>
              </a:rPr>
              <a:t>Things to Put On</a:t>
            </a:r>
            <a:endParaRPr kumimoji="0" lang="en-US" sz="2400" b="1" i="1" u="none" strike="noStrike" kern="1200" cap="none" spc="0" normalizeH="0" baseline="0" noProof="0" dirty="0">
              <a:ln>
                <a:noFill/>
              </a:ln>
              <a:solidFill>
                <a:prstClr val="black"/>
              </a:solidFill>
              <a:effectLst>
                <a:glow rad="228600">
                  <a:srgbClr val="A2CF49">
                    <a:satMod val="175000"/>
                    <a:alpha val="40000"/>
                  </a:srgbClr>
                </a:glow>
              </a:effectLst>
              <a:uLnTx/>
              <a:uFillTx/>
              <a:latin typeface="Tahoma" panose="020B0604030504040204" pitchFamily="34" charset="0"/>
              <a:ea typeface="+mn-ea"/>
              <a:cs typeface="Times New Roman" panose="02020603050405020304" pitchFamily="18" charset="0"/>
            </a:endParaRPr>
          </a:p>
        </p:txBody>
      </p:sp>
      <p:pic>
        <p:nvPicPr>
          <p:cNvPr id="11" name="Picture 12">
            <a:extLst>
              <a:ext uri="{FF2B5EF4-FFF2-40B4-BE49-F238E27FC236}">
                <a16:creationId xmlns:a16="http://schemas.microsoft.com/office/drawing/2014/main" id="{93B9BA6A-B6E5-4D57-AE38-111BADDC5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44" y="787652"/>
            <a:ext cx="3492592" cy="3860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a:extLst>
              <a:ext uri="{FF2B5EF4-FFF2-40B4-BE49-F238E27FC236}">
                <a16:creationId xmlns:a16="http://schemas.microsoft.com/office/drawing/2014/main" id="{06C5EC0F-20E7-48D7-B1F3-E013B3A29E36}"/>
              </a:ext>
            </a:extLst>
          </p:cNvPr>
          <p:cNvSpPr txBox="1">
            <a:spLocks noChangeArrowheads="1"/>
          </p:cNvSpPr>
          <p:nvPr/>
        </p:nvSpPr>
        <p:spPr bwMode="auto">
          <a:xfrm>
            <a:off x="358925" y="1063458"/>
            <a:ext cx="2809631"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457200" marR="0" lvl="0" indent="-457200" algn="l"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0" cap="none" spc="0" normalizeH="0" baseline="0" noProof="0" dirty="0">
                <a:ln>
                  <a:noFill/>
                </a:ln>
                <a:solidFill>
                  <a:srgbClr val="7030A0"/>
                </a:solidFill>
                <a:effectLst/>
                <a:uLnTx/>
                <a:uFillTx/>
                <a:latin typeface="Tahoma" panose="020B0604030504040204" pitchFamily="34" charset="0"/>
                <a:ea typeface="+mn-ea"/>
                <a:cs typeface="Times New Roman" panose="02020603050405020304" pitchFamily="18" charset="0"/>
              </a:rPr>
              <a:t>I Corinthians 15:54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0" cap="none" spc="0" normalizeH="0" baseline="0" noProof="0" dirty="0">
                <a:ln>
                  <a:noFill/>
                </a:ln>
                <a:solidFill>
                  <a:srgbClr val="002060"/>
                </a:solidFill>
                <a:effectLst/>
                <a:uLnTx/>
                <a:uFillTx/>
                <a:latin typeface="Tahoma" panose="020B0604030504040204" pitchFamily="34" charset="0"/>
                <a:ea typeface="+mn-ea"/>
                <a:cs typeface="Times New Roman" panose="02020603050405020304" pitchFamily="18" charset="0"/>
              </a:rPr>
              <a:t>But when this perishable will have put on the imperishable, and this mortal will have put on immortality, then will come about the saying that is written, "DEATH IS SWALLOWED UP in victory.</a:t>
            </a:r>
          </a:p>
        </p:txBody>
      </p:sp>
      <p:sp>
        <p:nvSpPr>
          <p:cNvPr id="14" name="Text Box 6">
            <a:extLst>
              <a:ext uri="{FF2B5EF4-FFF2-40B4-BE49-F238E27FC236}">
                <a16:creationId xmlns:a16="http://schemas.microsoft.com/office/drawing/2014/main" id="{9774D926-9E11-4C5D-B90F-F5FEFCC47D84}"/>
              </a:ext>
            </a:extLst>
          </p:cNvPr>
          <p:cNvSpPr txBox="1">
            <a:spLocks noChangeArrowheads="1"/>
          </p:cNvSpPr>
          <p:nvPr/>
        </p:nvSpPr>
        <p:spPr bwMode="auto">
          <a:xfrm>
            <a:off x="0" y="4400674"/>
            <a:ext cx="347919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FFFF00"/>
                </a:solidFill>
                <a:effectLst/>
                <a:uLnTx/>
                <a:uFillTx/>
                <a:latin typeface="Tahoma" panose="020B0604030504040204" pitchFamily="34" charset="0"/>
                <a:ea typeface="+mn-ea"/>
                <a:cs typeface="Times New Roman" panose="02020603050405020304" pitchFamily="18" charset="0"/>
              </a:rPr>
              <a:t>Will you put on Immortality?</a:t>
            </a:r>
          </a:p>
        </p:txBody>
      </p:sp>
    </p:spTree>
    <p:extLst>
      <p:ext uri="{BB962C8B-B14F-4D97-AF65-F5344CB8AC3E}">
        <p14:creationId xmlns:p14="http://schemas.microsoft.com/office/powerpoint/2010/main" val="36559995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xEl>
                                              <p:pRg st="1" end="1"/>
                                            </p:txEl>
                                          </p:spTgt>
                                        </p:tgtEl>
                                        <p:attrNameLst>
                                          <p:attrName>style.visibility</p:attrName>
                                        </p:attrNameLst>
                                      </p:cBhvr>
                                      <p:to>
                                        <p:strVal val="visible"/>
                                      </p:to>
                                    </p:set>
                                    <p:animEffect transition="in" filter="wipe(left)">
                                      <p:cBhvr>
                                        <p:cTn id="11" dur="500"/>
                                        <p:tgtEl>
                                          <p:spTgt spid="13">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3">
                                            <p:txEl>
                                              <p:pRg st="2" end="2"/>
                                            </p:txEl>
                                          </p:spTgt>
                                        </p:tgtEl>
                                        <p:attrNameLst>
                                          <p:attrName>style.visibility</p:attrName>
                                        </p:attrNameLst>
                                      </p:cBhvr>
                                      <p:to>
                                        <p:strVal val="visible"/>
                                      </p:to>
                                    </p:set>
                                    <p:animEffect transition="in" filter="wipe(left)">
                                      <p:cBhvr>
                                        <p:cTn id="15" dur="500"/>
                                        <p:tgtEl>
                                          <p:spTgt spid="1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xEl>
                                              <p:pRg st="3" end="3"/>
                                            </p:txEl>
                                          </p:spTgt>
                                        </p:tgtEl>
                                        <p:attrNameLst>
                                          <p:attrName>style.visibility</p:attrName>
                                        </p:attrNameLst>
                                      </p:cBhvr>
                                      <p:to>
                                        <p:strVal val="visible"/>
                                      </p:to>
                                    </p:set>
                                    <p:animEffect transition="in" filter="wipe(left)">
                                      <p:cBhvr>
                                        <p:cTn id="20" dur="500"/>
                                        <p:tgtEl>
                                          <p:spTgt spid="1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702B19E1-4094-4083-BDED-E2D832B1CBC2}"/>
              </a:ext>
            </a:extLst>
          </p:cNvPr>
          <p:cNvSpPr>
            <a:spLocks noGrp="1"/>
          </p:cNvSpPr>
          <p:nvPr>
            <p:ph type="ftr" sz="quarter" idx="11"/>
          </p:nvPr>
        </p:nvSpPr>
        <p:spPr>
          <a:xfrm>
            <a:off x="3200400" y="6605604"/>
            <a:ext cx="2895600" cy="187325"/>
          </a:xfrm>
        </p:spPr>
        <p:txBody>
          <a:bodyPr/>
          <a:lstStyle/>
          <a:p>
            <a:pPr>
              <a:defRPr/>
            </a:pPr>
            <a:r>
              <a:rPr lang="en-US" dirty="0"/>
              <a:t>What Are You Wearing?</a:t>
            </a:r>
          </a:p>
        </p:txBody>
      </p:sp>
      <p:sp>
        <p:nvSpPr>
          <p:cNvPr id="142338" name="Rectangle 1026">
            <a:extLst>
              <a:ext uri="{FF2B5EF4-FFF2-40B4-BE49-F238E27FC236}">
                <a16:creationId xmlns:a16="http://schemas.microsoft.com/office/drawing/2014/main" id="{777897FA-7C33-4DCB-9B9F-74B753AE0221}"/>
              </a:ext>
            </a:extLst>
          </p:cNvPr>
          <p:cNvSpPr>
            <a:spLocks noGrp="1" noChangeArrowheads="1"/>
          </p:cNvSpPr>
          <p:nvPr>
            <p:ph type="title"/>
          </p:nvPr>
        </p:nvSpPr>
        <p:spPr>
          <a:xfrm>
            <a:off x="152400" y="0"/>
            <a:ext cx="8991600" cy="560388"/>
          </a:xfrm>
        </p:spPr>
        <p:txBody>
          <a:bodyPr/>
          <a:lstStyle/>
          <a:p>
            <a:pPr eaLnBrk="1" hangingPunct="1">
              <a:defRPr/>
            </a:pPr>
            <a:r>
              <a:rPr lang="en-US" sz="4000" b="1" u="sng" dirty="0">
                <a:solidFill>
                  <a:srgbClr val="66FFFF"/>
                </a:solidFill>
                <a:cs typeface="Times New Roman" pitchFamily="18" charset="0"/>
              </a:rPr>
              <a:t>Conclusion </a:t>
            </a:r>
          </a:p>
        </p:txBody>
      </p:sp>
      <p:sp>
        <p:nvSpPr>
          <p:cNvPr id="14340" name="Text Box 1038">
            <a:extLst>
              <a:ext uri="{FF2B5EF4-FFF2-40B4-BE49-F238E27FC236}">
                <a16:creationId xmlns:a16="http://schemas.microsoft.com/office/drawing/2014/main" id="{16C1AE39-7242-4DFF-B8AA-B646C7DA76D9}"/>
              </a:ext>
            </a:extLst>
          </p:cNvPr>
          <p:cNvSpPr txBox="1">
            <a:spLocks noChangeArrowheads="1"/>
          </p:cNvSpPr>
          <p:nvPr/>
        </p:nvSpPr>
        <p:spPr bwMode="auto">
          <a:xfrm>
            <a:off x="0" y="838200"/>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eaLnBrk="1" hangingPunct="1"/>
            <a:r>
              <a:rPr lang="en-US" altLang="en-US" dirty="0">
                <a:solidFill>
                  <a:schemeClr val="tx1"/>
                </a:solidFill>
              </a:rPr>
              <a:t>Baptism begins the process of “putting on” these certain</a:t>
            </a:r>
          </a:p>
          <a:p>
            <a:pPr eaLnBrk="1" hangingPunct="1"/>
            <a:r>
              <a:rPr lang="en-US" altLang="en-US" dirty="0">
                <a:solidFill>
                  <a:schemeClr val="tx1"/>
                </a:solidFill>
              </a:rPr>
              <a:t>things “in Christ!” (Galatians 3:27)</a:t>
            </a:r>
          </a:p>
        </p:txBody>
      </p:sp>
      <p:sp>
        <p:nvSpPr>
          <p:cNvPr id="9" name="Text Box 3">
            <a:extLst>
              <a:ext uri="{FF2B5EF4-FFF2-40B4-BE49-F238E27FC236}">
                <a16:creationId xmlns:a16="http://schemas.microsoft.com/office/drawing/2014/main" id="{E358E55D-E68E-46F5-8102-29A25EB01B6F}"/>
              </a:ext>
            </a:extLst>
          </p:cNvPr>
          <p:cNvSpPr txBox="1">
            <a:spLocks noChangeArrowheads="1"/>
          </p:cNvSpPr>
          <p:nvPr/>
        </p:nvSpPr>
        <p:spPr bwMode="auto">
          <a:xfrm>
            <a:off x="0" y="1962944"/>
            <a:ext cx="9144000" cy="2000250"/>
          </a:xfrm>
          <a:prstGeom prst="rect">
            <a:avLst/>
          </a:prstGeom>
          <a:noFill/>
          <a:ln w="9525">
            <a:noFill/>
            <a:miter lim="800000"/>
            <a:headEnd/>
            <a:tailEnd/>
          </a:ln>
        </p:spPr>
        <p:txBody>
          <a:bodyPr>
            <a:spAutoFit/>
          </a:bodyPr>
          <a:lstStyle/>
          <a:p>
            <a:pPr marL="457200" indent="-457200" algn="l">
              <a:defRPr/>
            </a:pPr>
            <a:r>
              <a:rPr lang="en-US" dirty="0">
                <a:solidFill>
                  <a:schemeClr val="tx1"/>
                </a:solidFill>
              </a:rPr>
              <a:t>Through baptism one calls on the name of the Lord and:</a:t>
            </a:r>
          </a:p>
          <a:p>
            <a:pPr marL="457200" indent="-457200" algn="l">
              <a:buClr>
                <a:schemeClr val="tx2"/>
              </a:buClr>
              <a:buSzPct val="115000"/>
              <a:buFont typeface="Wingdings" panose="05000000000000000000" pitchFamily="2" charset="2"/>
              <a:buChar char="v"/>
              <a:defRPr/>
            </a:pPr>
            <a:r>
              <a:rPr lang="en-US" sz="2000" dirty="0">
                <a:solidFill>
                  <a:srgbClr val="66FFFF"/>
                </a:solidFill>
              </a:rPr>
              <a:t>Puts on Christ (Sins are washed away – Acts 22:16)</a:t>
            </a:r>
          </a:p>
          <a:p>
            <a:pPr marL="457200" indent="-457200" algn="l">
              <a:buClr>
                <a:schemeClr val="tx2"/>
              </a:buClr>
              <a:buSzPct val="115000"/>
              <a:buFont typeface="Wingdings" panose="05000000000000000000" pitchFamily="2" charset="2"/>
              <a:buChar char="v"/>
              <a:defRPr/>
            </a:pPr>
            <a:r>
              <a:rPr lang="en-US" sz="2000" dirty="0">
                <a:solidFill>
                  <a:srgbClr val="66FFFF"/>
                </a:solidFill>
              </a:rPr>
              <a:t>Puts on the new self (former way of life is put to death)</a:t>
            </a:r>
          </a:p>
          <a:p>
            <a:pPr marL="457200" indent="-457200" algn="l">
              <a:buClr>
                <a:schemeClr val="tx2"/>
              </a:buClr>
              <a:buSzPct val="115000"/>
              <a:buFont typeface="Wingdings" panose="05000000000000000000" pitchFamily="2" charset="2"/>
              <a:buChar char="v"/>
              <a:defRPr/>
            </a:pPr>
            <a:r>
              <a:rPr lang="en-US" sz="2000" dirty="0">
                <a:solidFill>
                  <a:srgbClr val="66FFFF"/>
                </a:solidFill>
              </a:rPr>
              <a:t>Puts on the full armor of God (needed to stand firm)</a:t>
            </a:r>
          </a:p>
          <a:p>
            <a:pPr marL="457200" indent="-457200" algn="l">
              <a:buClr>
                <a:schemeClr val="tx2"/>
              </a:buClr>
              <a:buSzPct val="115000"/>
              <a:buFont typeface="Wingdings" panose="05000000000000000000" pitchFamily="2" charset="2"/>
              <a:buChar char="v"/>
              <a:defRPr/>
            </a:pPr>
            <a:r>
              <a:rPr lang="en-US" sz="2000" dirty="0">
                <a:solidFill>
                  <a:srgbClr val="66FFFF"/>
                </a:solidFill>
              </a:rPr>
              <a:t>Puts on love (for each other and for God)</a:t>
            </a:r>
          </a:p>
          <a:p>
            <a:pPr marL="457200" indent="-457200" algn="l">
              <a:buClr>
                <a:schemeClr val="tx2"/>
              </a:buClr>
              <a:buSzPct val="115000"/>
              <a:buFont typeface="Wingdings" panose="05000000000000000000" pitchFamily="2" charset="2"/>
              <a:buChar char="v"/>
              <a:defRPr/>
            </a:pPr>
            <a:r>
              <a:rPr lang="en-US" sz="2000" dirty="0">
                <a:solidFill>
                  <a:srgbClr val="66FFFF"/>
                </a:solidFill>
              </a:rPr>
              <a:t>Puts on immortality (acquiring the promise of eternal life!)</a:t>
            </a:r>
            <a:endParaRPr lang="en-US" sz="2000" b="0" dirty="0">
              <a:solidFill>
                <a:srgbClr val="66FFFF"/>
              </a:solidFill>
            </a:endParaRPr>
          </a:p>
        </p:txBody>
      </p:sp>
      <p:sp>
        <p:nvSpPr>
          <p:cNvPr id="10" name="Text Box 1038">
            <a:extLst>
              <a:ext uri="{FF2B5EF4-FFF2-40B4-BE49-F238E27FC236}">
                <a16:creationId xmlns:a16="http://schemas.microsoft.com/office/drawing/2014/main" id="{7E5A6F96-F860-4910-8918-AF43BCB7A19A}"/>
              </a:ext>
            </a:extLst>
          </p:cNvPr>
          <p:cNvSpPr txBox="1">
            <a:spLocks noChangeArrowheads="1"/>
          </p:cNvSpPr>
          <p:nvPr/>
        </p:nvSpPr>
        <p:spPr bwMode="auto">
          <a:xfrm>
            <a:off x="0" y="4257675"/>
            <a:ext cx="9144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indent="0" eaLnBrk="1" hangingPunct="1"/>
            <a:r>
              <a:rPr lang="en-US" altLang="en-US" dirty="0">
                <a:solidFill>
                  <a:schemeClr val="accent1">
                    <a:lumMod val="20000"/>
                    <a:lumOff val="80000"/>
                  </a:schemeClr>
                </a:solidFill>
              </a:rPr>
              <a:t>We should all long for the day when the promise shall be fulfilled that says, “He will wipe away every tear from their eyes; and there will no longer be any death; there will no longer be any mourning, or crying, or pain; the first things have passed away" </a:t>
            </a:r>
            <a:r>
              <a:rPr lang="en-US" altLang="en-US" i="1" dirty="0">
                <a:solidFill>
                  <a:schemeClr val="accent1">
                    <a:lumMod val="20000"/>
                    <a:lumOff val="80000"/>
                  </a:schemeClr>
                </a:solidFill>
              </a:rPr>
              <a:t>(Rev. </a:t>
            </a:r>
            <a:r>
              <a:rPr lang="en-US" altLang="en-US" i="1">
                <a:solidFill>
                  <a:schemeClr val="accent1">
                    <a:lumMod val="20000"/>
                    <a:lumOff val="80000"/>
                  </a:schemeClr>
                </a:solidFill>
              </a:rPr>
              <a:t>21:4)</a:t>
            </a:r>
            <a:endParaRPr lang="en-US" altLang="en-US" dirty="0">
              <a:solidFill>
                <a:schemeClr val="accent1">
                  <a:lumMod val="20000"/>
                  <a:lumOff val="8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500"/>
                                        <p:tgtEl>
                                          <p:spTgt spid="143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500"/>
                                        <p:tgtEl>
                                          <p:spTgt spid="9">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9">
                                            <p:txEl>
                                              <p:pRg st="1" end="1"/>
                                            </p:txEl>
                                          </p:spTgt>
                                        </p:tgtEl>
                                        <p:attrNameLst>
                                          <p:attrName>style.visibility</p:attrName>
                                        </p:attrNameLst>
                                      </p:cBhvr>
                                      <p:to>
                                        <p:strVal val="visible"/>
                                      </p:to>
                                    </p:set>
                                    <p:anim calcmode="lin" valueType="num">
                                      <p:cBhvr additive="base">
                                        <p:cTn id="16"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nodeType="afterEffect">
                                  <p:stCondLst>
                                    <p:cond delay="0"/>
                                  </p:stCondLst>
                                  <p:childTnLst>
                                    <p:set>
                                      <p:cBhvr>
                                        <p:cTn id="20" dur="1" fill="hold">
                                          <p:stCondLst>
                                            <p:cond delay="0"/>
                                          </p:stCondLst>
                                        </p:cTn>
                                        <p:tgtEl>
                                          <p:spTgt spid="9">
                                            <p:txEl>
                                              <p:pRg st="2" end="2"/>
                                            </p:txEl>
                                          </p:spTgt>
                                        </p:tgtEl>
                                        <p:attrNameLst>
                                          <p:attrName>style.visibility</p:attrName>
                                        </p:attrNameLst>
                                      </p:cBhvr>
                                      <p:to>
                                        <p:strVal val="visible"/>
                                      </p:to>
                                    </p:set>
                                    <p:anim calcmode="lin" valueType="num">
                                      <p:cBhvr additive="base">
                                        <p:cTn id="21"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8" fill="hold"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 calcmode="lin" valueType="num">
                                      <p:cBhvr additive="base">
                                        <p:cTn id="26" dur="5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27" dur="500" fill="hold"/>
                                        <p:tgtEl>
                                          <p:spTgt spid="9">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9">
                                            <p:txEl>
                                              <p:pRg st="4" end="4"/>
                                            </p:txEl>
                                          </p:spTgt>
                                        </p:tgtEl>
                                        <p:attrNameLst>
                                          <p:attrName>style.visibility</p:attrName>
                                        </p:attrNameLst>
                                      </p:cBhvr>
                                      <p:to>
                                        <p:strVal val="visible"/>
                                      </p:to>
                                    </p:set>
                                    <p:anim calcmode="lin" valueType="num">
                                      <p:cBhvr additive="base">
                                        <p:cTn id="31" dur="5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8" fill="hold" nodeType="afterEffect">
                                  <p:stCondLst>
                                    <p:cond delay="0"/>
                                  </p:stCondLst>
                                  <p:childTnLst>
                                    <p:set>
                                      <p:cBhvr>
                                        <p:cTn id="35" dur="1" fill="hold">
                                          <p:stCondLst>
                                            <p:cond delay="0"/>
                                          </p:stCondLst>
                                        </p:cTn>
                                        <p:tgtEl>
                                          <p:spTgt spid="9">
                                            <p:txEl>
                                              <p:pRg st="5" end="5"/>
                                            </p:txEl>
                                          </p:spTgt>
                                        </p:tgtEl>
                                        <p:attrNameLst>
                                          <p:attrName>style.visibility</p:attrName>
                                        </p:attrNameLst>
                                      </p:cBhvr>
                                      <p:to>
                                        <p:strVal val="visible"/>
                                      </p:to>
                                    </p:set>
                                    <p:anim calcmode="lin" valueType="num">
                                      <p:cBhvr additive="base">
                                        <p:cTn id="36" dur="5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0">
                                            <p:txEl>
                                              <p:pRg st="0" end="0"/>
                                            </p:txEl>
                                          </p:spTgt>
                                        </p:tgtEl>
                                        <p:attrNameLst>
                                          <p:attrName>style.visibility</p:attrName>
                                        </p:attrNameLst>
                                      </p:cBhvr>
                                      <p:to>
                                        <p:strVal val="visible"/>
                                      </p:to>
                                    </p:set>
                                    <p:animEffect transition="in" filter="barn(inVertical)">
                                      <p:cBhvr>
                                        <p:cTn id="4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id="{95280A3B-907B-43B6-AB10-8DEC2B01D491}"/>
              </a:ext>
            </a:extLst>
          </p:cNvPr>
          <p:cNvSpPr>
            <a:spLocks noGrp="1"/>
          </p:cNvSpPr>
          <p:nvPr>
            <p:ph type="ftr" sz="quarter" idx="11"/>
          </p:nvPr>
        </p:nvSpPr>
        <p:spPr>
          <a:xfrm>
            <a:off x="3124200" y="6626362"/>
            <a:ext cx="2895600" cy="231638"/>
          </a:xfrm>
        </p:spPr>
        <p:txBody>
          <a:bodyPr/>
          <a:lstStyle/>
          <a:p>
            <a:pPr>
              <a:defRPr/>
            </a:pPr>
            <a:r>
              <a:rPr lang="en-US" dirty="0"/>
              <a:t>What Are You Wearing?</a:t>
            </a:r>
          </a:p>
        </p:txBody>
      </p:sp>
      <p:sp>
        <p:nvSpPr>
          <p:cNvPr id="224258" name="Rectangle 2">
            <a:extLst>
              <a:ext uri="{FF2B5EF4-FFF2-40B4-BE49-F238E27FC236}">
                <a16:creationId xmlns:a16="http://schemas.microsoft.com/office/drawing/2014/main" id="{DF565E56-7B33-4C0A-83B5-307A0B6B1D02}"/>
              </a:ext>
            </a:extLst>
          </p:cNvPr>
          <p:cNvSpPr>
            <a:spLocks noGrp="1" noChangeArrowheads="1"/>
          </p:cNvSpPr>
          <p:nvPr>
            <p:ph type="title"/>
          </p:nvPr>
        </p:nvSpPr>
        <p:spPr>
          <a:xfrm>
            <a:off x="152400" y="0"/>
            <a:ext cx="8991600" cy="560388"/>
          </a:xfrm>
        </p:spPr>
        <p:txBody>
          <a:bodyPr/>
          <a:lstStyle/>
          <a:p>
            <a:pPr eaLnBrk="1" hangingPunct="1">
              <a:defRPr/>
            </a:pPr>
            <a:r>
              <a:rPr lang="en-US" sz="4000" b="1" u="sng" dirty="0">
                <a:solidFill>
                  <a:srgbClr val="66FFFF"/>
                </a:solidFill>
                <a:cs typeface="Times New Roman" pitchFamily="18" charset="0"/>
              </a:rPr>
              <a:t>Conclusion </a:t>
            </a:r>
          </a:p>
        </p:txBody>
      </p:sp>
      <p:sp>
        <p:nvSpPr>
          <p:cNvPr id="8" name="Text Box 8">
            <a:extLst>
              <a:ext uri="{FF2B5EF4-FFF2-40B4-BE49-F238E27FC236}">
                <a16:creationId xmlns:a16="http://schemas.microsoft.com/office/drawing/2014/main" id="{E428EC33-C1E1-4F50-8BB6-84B241DECE3F}"/>
              </a:ext>
            </a:extLst>
          </p:cNvPr>
          <p:cNvSpPr txBox="1">
            <a:spLocks noChangeArrowheads="1"/>
          </p:cNvSpPr>
          <p:nvPr/>
        </p:nvSpPr>
        <p:spPr bwMode="auto">
          <a:xfrm>
            <a:off x="-2513" y="1786705"/>
            <a:ext cx="9144000" cy="646331"/>
          </a:xfrm>
          <a:prstGeom prst="rect">
            <a:avLst/>
          </a:prstGeom>
          <a:gradFill flip="none" rotWithShape="1">
            <a:gsLst>
              <a:gs pos="0">
                <a:schemeClr val="dk1">
                  <a:lumMod val="67000"/>
                </a:schemeClr>
              </a:gs>
              <a:gs pos="48000">
                <a:schemeClr val="dk1">
                  <a:lumMod val="97000"/>
                  <a:lumOff val="3000"/>
                </a:schemeClr>
              </a:gs>
              <a:gs pos="100000">
                <a:schemeClr val="dk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eaLnBrk="1" hangingPunct="1"/>
            <a:r>
              <a:rPr lang="en-US" altLang="en-US" sz="3600" i="1" dirty="0"/>
              <a:t>What are you wearing?</a:t>
            </a:r>
            <a:endParaRPr lang="en-US" altLang="en-US" sz="3600" b="0" i="1" dirty="0"/>
          </a:p>
        </p:txBody>
      </p:sp>
      <p:pic>
        <p:nvPicPr>
          <p:cNvPr id="3" name="Picture 2">
            <a:extLst>
              <a:ext uri="{FF2B5EF4-FFF2-40B4-BE49-F238E27FC236}">
                <a16:creationId xmlns:a16="http://schemas.microsoft.com/office/drawing/2014/main" id="{C1791FFE-CAED-49B4-A6CA-FFBAE6D3BCE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76901" y="2654550"/>
            <a:ext cx="6990198" cy="3932438"/>
          </a:xfrm>
          <a:prstGeom prst="rect">
            <a:avLst/>
          </a:prstGeom>
        </p:spPr>
      </p:pic>
      <p:sp>
        <p:nvSpPr>
          <p:cNvPr id="7" name="Text Box 1038">
            <a:extLst>
              <a:ext uri="{FF2B5EF4-FFF2-40B4-BE49-F238E27FC236}">
                <a16:creationId xmlns:a16="http://schemas.microsoft.com/office/drawing/2014/main" id="{4516DD3C-EFE1-4611-B487-1B557080EBEB}"/>
              </a:ext>
            </a:extLst>
          </p:cNvPr>
          <p:cNvSpPr txBox="1">
            <a:spLocks noChangeArrowheads="1"/>
          </p:cNvSpPr>
          <p:nvPr/>
        </p:nvSpPr>
        <p:spPr bwMode="auto">
          <a:xfrm>
            <a:off x="-2513" y="734929"/>
            <a:ext cx="9144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eaLnBrk="1" hangingPunct="1"/>
            <a:r>
              <a:rPr lang="en-US" altLang="en-US" dirty="0">
                <a:solidFill>
                  <a:schemeClr val="tx1"/>
                </a:solidFill>
              </a:rPr>
              <a:t>Everyday we are to adorn our hearts with the character of Christ to prepare for eternity!</a:t>
            </a:r>
          </a:p>
        </p:txBody>
      </p:sp>
    </p:spTree>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par>
                                <p:cTn id="16" presetID="31"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1000" fill="hold"/>
                                        <p:tgtEl>
                                          <p:spTgt spid="3"/>
                                        </p:tgtEl>
                                        <p:attrNameLst>
                                          <p:attrName>ppt_w</p:attrName>
                                        </p:attrNameLst>
                                      </p:cBhvr>
                                      <p:tavLst>
                                        <p:tav tm="0">
                                          <p:val>
                                            <p:fltVal val="0"/>
                                          </p:val>
                                        </p:tav>
                                        <p:tav tm="100000">
                                          <p:val>
                                            <p:strVal val="#ppt_w"/>
                                          </p:val>
                                        </p:tav>
                                      </p:tavLst>
                                    </p:anim>
                                    <p:anim calcmode="lin" valueType="num">
                                      <p:cBhvr>
                                        <p:cTn id="19" dur="1000" fill="hold"/>
                                        <p:tgtEl>
                                          <p:spTgt spid="3"/>
                                        </p:tgtEl>
                                        <p:attrNameLst>
                                          <p:attrName>ppt_h</p:attrName>
                                        </p:attrNameLst>
                                      </p:cBhvr>
                                      <p:tavLst>
                                        <p:tav tm="0">
                                          <p:val>
                                            <p:fltVal val="0"/>
                                          </p:val>
                                        </p:tav>
                                        <p:tav tm="100000">
                                          <p:val>
                                            <p:strVal val="#ppt_h"/>
                                          </p:val>
                                        </p:tav>
                                      </p:tavLst>
                                    </p:anim>
                                    <p:anim calcmode="lin" valueType="num">
                                      <p:cBhvr>
                                        <p:cTn id="20" dur="1000" fill="hold"/>
                                        <p:tgtEl>
                                          <p:spTgt spid="3"/>
                                        </p:tgtEl>
                                        <p:attrNameLst>
                                          <p:attrName>style.rotation</p:attrName>
                                        </p:attrNameLst>
                                      </p:cBhvr>
                                      <p:tavLst>
                                        <p:tav tm="0">
                                          <p:val>
                                            <p:fltVal val="90"/>
                                          </p:val>
                                        </p:tav>
                                        <p:tav tm="100000">
                                          <p:val>
                                            <p:fltVal val="0"/>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Lst>
  </p:timing>
</p:sld>
</file>

<file path=ppt/theme/theme1.xml><?xml version="1.0" encoding="utf-8"?>
<a:theme xmlns:a="http://schemas.openxmlformats.org/drawingml/2006/main" name="Orbit">
  <a:themeElements>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00"/>
            </a:solidFill>
            <a:effectLst/>
            <a:latin typeface="Tahoma"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457200" marR="0" indent="-457200" algn="ctr"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rgbClr val="FFFF00"/>
            </a:solidFill>
            <a:effectLst/>
            <a:latin typeface="Tahoma" pitchFamily="34" charset="0"/>
            <a:cs typeface="Times New Roman" pitchFamily="18"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3.xml><?xml version="1.0" encoding="utf-8"?>
<a:theme xmlns:a="http://schemas.openxmlformats.org/drawingml/2006/main" name="6_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Designs\Orbit.pot</Template>
  <TotalTime>3644</TotalTime>
  <Words>1255</Words>
  <Application>Microsoft Office PowerPoint</Application>
  <PresentationFormat>On-screen Show (4:3)</PresentationFormat>
  <Paragraphs>108</Paragraphs>
  <Slides>10</Slides>
  <Notes>7</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10</vt:i4>
      </vt:variant>
    </vt:vector>
  </HeadingPairs>
  <TitlesOfParts>
    <vt:vector size="21" baseType="lpstr">
      <vt:lpstr>Ameretto</vt:lpstr>
      <vt:lpstr>Arial</vt:lpstr>
      <vt:lpstr>Calisto MT</vt:lpstr>
      <vt:lpstr>Corbel</vt:lpstr>
      <vt:lpstr>Courier New</vt:lpstr>
      <vt:lpstr>Tahoma</vt:lpstr>
      <vt:lpstr>Times New Roman</vt:lpstr>
      <vt:lpstr>Wingdings</vt:lpstr>
      <vt:lpstr>Orbit</vt:lpstr>
      <vt:lpstr>Depth</vt:lpstr>
      <vt:lpstr>6_eye</vt:lpstr>
      <vt:lpstr>What Are You Wearing?</vt:lpstr>
      <vt:lpstr>Intro </vt:lpstr>
      <vt:lpstr>Christ</vt:lpstr>
      <vt:lpstr>New Self</vt:lpstr>
      <vt:lpstr>Full Armor of God</vt:lpstr>
      <vt:lpstr>Love</vt:lpstr>
      <vt:lpstr>Immortality</vt:lpstr>
      <vt:lpstr>Conclusion </vt:lpstr>
      <vt:lpstr>Conclusion </vt:lpstr>
      <vt:lpstr>“What Must I Do To Be Saved?”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You Wearing?</dc:title>
  <dc:subject>08/30/2020</dc:subject>
  <dc:creator>DarkWolf</dc:creator>
  <dc:description>Based on an article by Larry R. Ping II, Back To Basics Volume 6 Number 11, Nov. 2008</dc:description>
  <cp:lastModifiedBy>Nathan Morrison</cp:lastModifiedBy>
  <cp:revision>20</cp:revision>
  <dcterms:created xsi:type="dcterms:W3CDTF">2005-06-04T23:49:02Z</dcterms:created>
  <dcterms:modified xsi:type="dcterms:W3CDTF">2020-08-25T18:23:27Z</dcterms:modified>
</cp:coreProperties>
</file>