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9" autoAdjust="0"/>
  </p:normalViewPr>
  <p:slideViewPr>
    <p:cSldViewPr>
      <p:cViewPr varScale="1">
        <p:scale>
          <a:sx n="82" d="100"/>
          <a:sy n="82" d="100"/>
        </p:scale>
        <p:origin x="1382" y="72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8/9/2020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8/9/2020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108" y="1905000"/>
            <a:ext cx="6859786" cy="2667000"/>
          </a:xfrm>
        </p:spPr>
        <p:txBody>
          <a:bodyPr>
            <a:no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108" y="5105400"/>
            <a:ext cx="6859786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467612">
              <a:defRPr/>
            </a:lvl6pPr>
            <a:lvl7pPr marL="1467612">
              <a:defRPr/>
            </a:lvl7pPr>
            <a:lvl8pPr marL="1467612">
              <a:defRPr/>
            </a:lvl8pPr>
            <a:lvl9pPr marL="1467612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8/9/2020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3233" y="274642"/>
            <a:ext cx="1028968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4338754" y="3480595"/>
            <a:ext cx="6492240" cy="48019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6129" y="277816"/>
            <a:ext cx="6859787" cy="5898573"/>
          </a:xfrm>
        </p:spPr>
        <p:txBody>
          <a:bodyPr vert="eaVert"/>
          <a:lstStyle>
            <a:lvl5pPr>
              <a:defRPr/>
            </a:lvl5pPr>
            <a:lvl6pPr marL="946404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8/9/2020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11480">
              <a:defRPr/>
            </a:lvl2pPr>
            <a:lvl3pPr marL="582930">
              <a:defRPr/>
            </a:lvl3pPr>
            <a:lvl4pPr marL="754380">
              <a:defRPr/>
            </a:lvl4pPr>
            <a:lvl5pPr marL="925830">
              <a:defRPr/>
            </a:lvl5pPr>
            <a:lvl6pPr marL="1097280">
              <a:defRPr baseline="0"/>
            </a:lvl6pPr>
            <a:lvl7pPr marL="1268730">
              <a:defRPr baseline="0"/>
            </a:lvl7pPr>
            <a:lvl8pPr marL="1440180">
              <a:defRPr baseline="0"/>
            </a:lvl8pPr>
            <a:lvl9pPr marL="161163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8/9/2020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1905000"/>
            <a:ext cx="6859786" cy="2667000"/>
          </a:xfrm>
        </p:spPr>
        <p:txBody>
          <a:bodyPr anchor="b">
            <a:noAutofit/>
          </a:bodyPr>
          <a:lstStyle>
            <a:lvl1pPr algn="l">
              <a:defRPr sz="33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8" y="5102528"/>
            <a:ext cx="6859786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8/9/2020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108" y="1905000"/>
            <a:ext cx="3315563" cy="4267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7612">
              <a:defRPr sz="1200"/>
            </a:lvl6pPr>
            <a:lvl7pPr marL="1467612">
              <a:defRPr sz="1200" baseline="0"/>
            </a:lvl7pPr>
            <a:lvl8pPr marL="1467612">
              <a:defRPr sz="1200" baseline="0"/>
            </a:lvl8pPr>
            <a:lvl9pPr marL="1467612"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33" y="1905000"/>
            <a:ext cx="3315562" cy="4267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7612">
              <a:defRPr sz="1200"/>
            </a:lvl6pPr>
            <a:lvl7pPr marL="1467612">
              <a:defRPr sz="1200"/>
            </a:lvl7pPr>
            <a:lvl8pPr marL="1467612">
              <a:defRPr sz="1200" baseline="0"/>
            </a:lvl8pPr>
            <a:lvl9pPr marL="1467612"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8/9/2020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8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2108" y="2819402"/>
            <a:ext cx="3313277" cy="335280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7612">
              <a:defRPr sz="1200"/>
            </a:lvl6pPr>
            <a:lvl7pPr marL="1467612">
              <a:defRPr sz="1200" baseline="0"/>
            </a:lvl7pPr>
            <a:lvl8pPr marL="1467612">
              <a:defRPr sz="1200" baseline="0"/>
            </a:lvl8pPr>
            <a:lvl9pPr marL="1467612"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8617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8617" y="2819402"/>
            <a:ext cx="3313277" cy="335280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 marL="1467612">
              <a:defRPr sz="1200"/>
            </a:lvl5pPr>
            <a:lvl6pPr marL="1467612">
              <a:defRPr sz="1200"/>
            </a:lvl6pPr>
            <a:lvl7pPr marL="1467612">
              <a:defRPr sz="1200"/>
            </a:lvl7pPr>
            <a:lvl8pPr marL="1467612">
              <a:defRPr sz="1200"/>
            </a:lvl8pPr>
            <a:lvl9pPr marL="1467612"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8/9/2020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8/9/2020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8/9/2020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107" y="3429000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3436" y="1905000"/>
            <a:ext cx="4253068" cy="4038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3314242" y="1630824"/>
            <a:ext cx="4719500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8/9/2020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309719" y="1884311"/>
            <a:ext cx="4253068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085908" y="1630824"/>
            <a:ext cx="4719500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1015" y="3411748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8/9/2020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9" y="1905000"/>
            <a:ext cx="6859786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2108" y="6400801"/>
            <a:ext cx="474468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8288" y="6400801"/>
            <a:ext cx="933137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8/9/2020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4420" y="6400801"/>
            <a:ext cx="85747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685800" rtl="0" eaLnBrk="1" latinLnBrk="0" hangingPunct="1">
        <a:lnSpc>
          <a:spcPct val="90000"/>
        </a:lnSpc>
        <a:spcBef>
          <a:spcPts val="135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indent="-20574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03504" indent="-17145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74954" indent="-17145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46404" indent="-17145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117854" indent="-17145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89304" indent="-17145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754" indent="-17145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" indent="-17145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IMPERFECT but SAVED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Three Crucial Attributes To Focus On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FIRST THINGS FIRST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Only Jesus saves (John 14:6; Rom. 8:1)</a:t>
            </a:r>
          </a:p>
          <a:p>
            <a:r>
              <a:rPr lang="en-US" sz="2800" dirty="0"/>
              <a:t>But we recognize that it is up to us to maintain our relationship with Jesus and that we can lose it (Gal. </a:t>
            </a:r>
            <a:r>
              <a:rPr lang="en-US" sz="2800"/>
              <a:t>5:4</a:t>
            </a:r>
            <a:r>
              <a:rPr lang="en-US" sz="2800" dirty="0"/>
              <a:t>).  So what must we do?  What should we focus on?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THREE ATTRIBUTES THAT SAVE IMPERFECT SOULS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FAITH (Rom. 4:1-8; 5:1-2; Heb. 11:6… Heb. 11:2,39)</a:t>
            </a:r>
          </a:p>
          <a:p>
            <a:r>
              <a:rPr lang="en-US" sz="2800" dirty="0"/>
              <a:t>LOVE (Mk. 12:29-31; John 13:34-35; I John 4:7-8,16-21… I Cor. 13:1-3; Mt. 25:34-40; 6:14-15; 18:35)</a:t>
            </a:r>
          </a:p>
          <a:p>
            <a:r>
              <a:rPr lang="en-US" sz="2800" dirty="0"/>
              <a:t>HUMILITY (Lk. 15:11-32; 18:9-14; I Pet. 5:5; I John 1:9)</a:t>
            </a:r>
          </a:p>
        </p:txBody>
      </p:sp>
    </p:spTree>
    <p:extLst>
      <p:ext uri="{BB962C8B-B14F-4D97-AF65-F5344CB8AC3E}">
        <p14:creationId xmlns:p14="http://schemas.microsoft.com/office/powerpoint/2010/main" val="27376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WHAT ABOUT OBEDIENCE?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God definitely desires obedience (II </a:t>
            </a:r>
            <a:r>
              <a:rPr lang="en-US" sz="2800" dirty="0" err="1"/>
              <a:t>Thes</a:t>
            </a:r>
            <a:r>
              <a:rPr lang="en-US" sz="2800" dirty="0"/>
              <a:t>. 1:8; Mt. 7:21-23; I Cor. 6:9-10; I John 1:6-7)</a:t>
            </a:r>
          </a:p>
          <a:p>
            <a:r>
              <a:rPr lang="en-US" sz="2800" dirty="0"/>
              <a:t>But if our goal is to be good enough to go to heaven, we will never reach that goal.</a:t>
            </a:r>
          </a:p>
          <a:p>
            <a:r>
              <a:rPr lang="en-US" sz="2800" dirty="0"/>
              <a:t>Obedience is already on our list</a:t>
            </a:r>
          </a:p>
        </p:txBody>
      </p:sp>
    </p:spTree>
    <p:extLst>
      <p:ext uri="{BB962C8B-B14F-4D97-AF65-F5344CB8AC3E}">
        <p14:creationId xmlns:p14="http://schemas.microsoft.com/office/powerpoint/2010/main" val="148614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THREE ATTRIBUTES THAT SAVE IMPERFECT SOULS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FAITH (Rom. 4:1-8; 5:1-2; Heb. 11:6… Heb. 11:2,39)</a:t>
            </a:r>
          </a:p>
          <a:p>
            <a:r>
              <a:rPr lang="en-US" sz="2800" dirty="0"/>
              <a:t>LOVE (Mk. 12:29-31; John 13:34-35; I John 4:7-8,16-21… I Cor. 13:1-3; Mt. 25:34-40; 6:14-15; 18:35)</a:t>
            </a:r>
          </a:p>
          <a:p>
            <a:r>
              <a:rPr lang="en-US" sz="2800" dirty="0"/>
              <a:t>HUMILITY (Lk. 15:11-32; 18:9-14; I Pet. 5:5; I John 1:9)</a:t>
            </a:r>
          </a:p>
        </p:txBody>
      </p:sp>
    </p:spTree>
    <p:extLst>
      <p:ext uri="{BB962C8B-B14F-4D97-AF65-F5344CB8AC3E}">
        <p14:creationId xmlns:p14="http://schemas.microsoft.com/office/powerpoint/2010/main" val="188880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THREE ATTRIBUTES THAT SAVE IMPERFECT SOULS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FAITH leads to obedience (Heb. 3:18-19; Heb. 11)</a:t>
            </a:r>
          </a:p>
          <a:p>
            <a:r>
              <a:rPr lang="en-US" sz="2800" dirty="0"/>
              <a:t>LOVE leads to obedience (John 14:15; Mt. 22:40)</a:t>
            </a:r>
          </a:p>
          <a:p>
            <a:r>
              <a:rPr lang="en-US" sz="2800" dirty="0"/>
              <a:t>HUMILITY leads to obedience (Jam. 1:21)</a:t>
            </a:r>
          </a:p>
        </p:txBody>
      </p:sp>
    </p:spTree>
    <p:extLst>
      <p:ext uri="{BB962C8B-B14F-4D97-AF65-F5344CB8AC3E}">
        <p14:creationId xmlns:p14="http://schemas.microsoft.com/office/powerpoint/2010/main" val="306585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D902F-074C-4375-8A57-CDEE5C566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3086100"/>
            <a:ext cx="8000999" cy="685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dirty="0"/>
              <a:t>FAITH		LOVE		HUMILITY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E875E3-9036-411F-8E71-8CAA0B7DDF07}"/>
              </a:ext>
            </a:extLst>
          </p:cNvPr>
          <p:cNvSpPr txBox="1"/>
          <p:nvPr/>
        </p:nvSpPr>
        <p:spPr>
          <a:xfrm>
            <a:off x="3019330" y="5257800"/>
            <a:ext cx="3105337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400" dirty="0"/>
              <a:t>OBEDIENCE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D8699A6C-E2B6-4BAA-B4C7-768FF9151D8B}"/>
              </a:ext>
            </a:extLst>
          </p:cNvPr>
          <p:cNvSpPr/>
          <p:nvPr/>
        </p:nvSpPr>
        <p:spPr>
          <a:xfrm rot="2085049">
            <a:off x="1679037" y="4189853"/>
            <a:ext cx="2286000" cy="457200"/>
          </a:xfrm>
          <a:prstGeom prst="rightArrow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08380AB5-5B35-4135-9357-142F81E0908C}"/>
              </a:ext>
            </a:extLst>
          </p:cNvPr>
          <p:cNvSpPr/>
          <p:nvPr/>
        </p:nvSpPr>
        <p:spPr>
          <a:xfrm rot="5400000">
            <a:off x="3696274" y="4169382"/>
            <a:ext cx="1446652" cy="457200"/>
          </a:xfrm>
          <a:prstGeom prst="rightArrow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4D4C045C-EE23-4E19-A5EE-EB5236BB26FE}"/>
              </a:ext>
            </a:extLst>
          </p:cNvPr>
          <p:cNvSpPr/>
          <p:nvPr/>
        </p:nvSpPr>
        <p:spPr>
          <a:xfrm rot="8445284">
            <a:off x="4851405" y="4176365"/>
            <a:ext cx="2136429" cy="457200"/>
          </a:xfrm>
          <a:prstGeom prst="rightArrow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4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D902F-074C-4375-8A57-CDEE5C566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3086100"/>
            <a:ext cx="8000999" cy="685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dirty="0"/>
              <a:t>FAITH		LOVE		HUMILITY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0CD1A3-D54D-4C8A-B151-1F75C3F7D0A4}"/>
              </a:ext>
            </a:extLst>
          </p:cNvPr>
          <p:cNvSpPr txBox="1"/>
          <p:nvPr/>
        </p:nvSpPr>
        <p:spPr>
          <a:xfrm>
            <a:off x="3019329" y="898469"/>
            <a:ext cx="3105337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OBEDIENCE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D8699A6C-E2B6-4BAA-B4C7-768FF9151D8B}"/>
              </a:ext>
            </a:extLst>
          </p:cNvPr>
          <p:cNvSpPr/>
          <p:nvPr/>
        </p:nvSpPr>
        <p:spPr>
          <a:xfrm rot="8700539">
            <a:off x="1592145" y="2022295"/>
            <a:ext cx="2286000" cy="457200"/>
          </a:xfrm>
          <a:prstGeom prst="rightArrow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08380AB5-5B35-4135-9357-142F81E0908C}"/>
              </a:ext>
            </a:extLst>
          </p:cNvPr>
          <p:cNvSpPr/>
          <p:nvPr/>
        </p:nvSpPr>
        <p:spPr>
          <a:xfrm rot="5400000">
            <a:off x="3735349" y="2072920"/>
            <a:ext cx="1446652" cy="457200"/>
          </a:xfrm>
          <a:prstGeom prst="rightArrow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4D4C045C-EE23-4E19-A5EE-EB5236BB26FE}"/>
              </a:ext>
            </a:extLst>
          </p:cNvPr>
          <p:cNvSpPr/>
          <p:nvPr/>
        </p:nvSpPr>
        <p:spPr>
          <a:xfrm rot="2438716">
            <a:off x="5045501" y="2022295"/>
            <a:ext cx="2136429" cy="457200"/>
          </a:xfrm>
          <a:prstGeom prst="rightArrow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C9408F-B008-4567-AC03-C3B154CF28FB}"/>
              </a:ext>
            </a:extLst>
          </p:cNvPr>
          <p:cNvSpPr txBox="1"/>
          <p:nvPr/>
        </p:nvSpPr>
        <p:spPr>
          <a:xfrm rot="1295816">
            <a:off x="4027192" y="1480340"/>
            <a:ext cx="846707" cy="1685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15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9EC1A6-9CF1-4A1F-9B81-793356F5EA4B}"/>
              </a:ext>
            </a:extLst>
          </p:cNvPr>
          <p:cNvSpPr txBox="1"/>
          <p:nvPr/>
        </p:nvSpPr>
        <p:spPr>
          <a:xfrm rot="1295816">
            <a:off x="2255959" y="1522911"/>
            <a:ext cx="846707" cy="1685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15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56BFCC-9A5A-4EA9-B531-AC70B00888FF}"/>
              </a:ext>
            </a:extLst>
          </p:cNvPr>
          <p:cNvSpPr txBox="1"/>
          <p:nvPr/>
        </p:nvSpPr>
        <p:spPr>
          <a:xfrm rot="1295816">
            <a:off x="5777512" y="1522911"/>
            <a:ext cx="846707" cy="1685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1500" b="1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8058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THREE ATTRIBUTES THAT SAVE IMPERFECT SOULS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FAITH (Rom. 4:1-8; 5:1-2; Heb. 11:6… Heb. 11:2,39)</a:t>
            </a:r>
          </a:p>
          <a:p>
            <a:r>
              <a:rPr lang="en-US" sz="2800" dirty="0"/>
              <a:t>LOVE (Mk. 12:29-31; John 13:34-35; I John 4:7-8,16-21… I Cor. 13:1-3; Mt. 25:34-40; 6:14-15; 18:35)</a:t>
            </a:r>
          </a:p>
          <a:p>
            <a:r>
              <a:rPr lang="en-US" sz="2800" dirty="0"/>
              <a:t>HUMILITY (Lk. 15:11-32; 18:9-14; I Pet. 5:5; I John 1:9)</a:t>
            </a:r>
          </a:p>
        </p:txBody>
      </p:sp>
    </p:spTree>
    <p:extLst>
      <p:ext uri="{BB962C8B-B14F-4D97-AF65-F5344CB8AC3E}">
        <p14:creationId xmlns:p14="http://schemas.microsoft.com/office/powerpoint/2010/main" val="143111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100</TotalTime>
  <Words>369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Consolas</vt:lpstr>
      <vt:lpstr>Corbel</vt:lpstr>
      <vt:lpstr>Chalkboard 16x9</vt:lpstr>
      <vt:lpstr>IMPERFECT but SAVED</vt:lpstr>
      <vt:lpstr>FIRST THINGS FIRST</vt:lpstr>
      <vt:lpstr>THREE ATTRIBUTES THAT SAVE IMPERFECT SOULS</vt:lpstr>
      <vt:lpstr>WHAT ABOUT OBEDIENCE?</vt:lpstr>
      <vt:lpstr>THREE ATTRIBUTES THAT SAVE IMPERFECT SOULS</vt:lpstr>
      <vt:lpstr>THREE ATTRIBUTES THAT SAVE IMPERFECT SOULS</vt:lpstr>
      <vt:lpstr>PowerPoint Presentation</vt:lpstr>
      <vt:lpstr>PowerPoint Presentation</vt:lpstr>
      <vt:lpstr>THREE ATTRIBUTES THAT SAVE IMPERFECT SOULS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IMPERFECT BY SAVED</dc:title>
  <dc:creator>Jared Hagan</dc:creator>
  <cp:lastModifiedBy>DarkWolf</cp:lastModifiedBy>
  <cp:revision>7</cp:revision>
  <cp:lastPrinted>2020-02-09T07:37:40Z</cp:lastPrinted>
  <dcterms:created xsi:type="dcterms:W3CDTF">2020-02-09T07:05:11Z</dcterms:created>
  <dcterms:modified xsi:type="dcterms:W3CDTF">2020-08-09T13:16:43Z</dcterms:modified>
</cp:coreProperties>
</file>