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  <p:sldMasterId id="2147483751" r:id="rId2"/>
    <p:sldMasterId id="2147483770" r:id="rId3"/>
    <p:sldMasterId id="2147483788" r:id="rId4"/>
  </p:sldMasterIdLst>
  <p:notesMasterIdLst>
    <p:notesMasterId r:id="rId18"/>
  </p:notesMasterIdLst>
  <p:handoutMasterIdLst>
    <p:handoutMasterId r:id="rId19"/>
  </p:handoutMasterIdLst>
  <p:sldIdLst>
    <p:sldId id="256" r:id="rId5"/>
    <p:sldId id="425" r:id="rId6"/>
    <p:sldId id="495" r:id="rId7"/>
    <p:sldId id="568" r:id="rId8"/>
    <p:sldId id="555" r:id="rId9"/>
    <p:sldId id="571" r:id="rId10"/>
    <p:sldId id="573" r:id="rId11"/>
    <p:sldId id="552" r:id="rId12"/>
    <p:sldId id="576" r:id="rId13"/>
    <p:sldId id="577" r:id="rId14"/>
    <p:sldId id="581" r:id="rId15"/>
    <p:sldId id="455" r:id="rId16"/>
    <p:sldId id="43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CCFF"/>
    <a:srgbClr val="006600"/>
    <a:srgbClr val="FF0066"/>
    <a:srgbClr val="FFFFFF"/>
    <a:srgbClr val="FFCC00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6198D-9A73-4A96-A659-4CE29C8C8134}" v="3" dt="2020-01-26T17:01:31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80" autoAdjust="0"/>
    <p:restoredTop sz="86410" autoAdjust="0"/>
  </p:normalViewPr>
  <p:slideViewPr>
    <p:cSldViewPr snapToObjects="1">
      <p:cViewPr varScale="1">
        <p:scale>
          <a:sx n="70" d="100"/>
          <a:sy n="70" d="100"/>
        </p:scale>
        <p:origin x="115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89C6198D-9A73-4A96-A659-4CE29C8C8134}"/>
    <pc:docChg chg="custSel modSld">
      <pc:chgData name="Nathan Morrison" userId="a8088875ec538e5b" providerId="LiveId" clId="{89C6198D-9A73-4A96-A659-4CE29C8C8134}" dt="2020-01-27T02:32:42.916" v="8" actId="313"/>
      <pc:docMkLst>
        <pc:docMk/>
      </pc:docMkLst>
      <pc:sldChg chg="modNotesTx">
        <pc:chgData name="Nathan Morrison" userId="a8088875ec538e5b" providerId="LiveId" clId="{89C6198D-9A73-4A96-A659-4CE29C8C8134}" dt="2020-01-27T02:32:42.916" v="8" actId="313"/>
        <pc:sldMkLst>
          <pc:docMk/>
          <pc:sldMk cId="0" sldId="256"/>
        </pc:sldMkLst>
      </pc:sldChg>
      <pc:sldChg chg="modSp">
        <pc:chgData name="Nathan Morrison" userId="a8088875ec538e5b" providerId="LiveId" clId="{89C6198D-9A73-4A96-A659-4CE29C8C8134}" dt="2020-01-26T17:01:36.762" v="3" actId="1076"/>
        <pc:sldMkLst>
          <pc:docMk/>
          <pc:sldMk cId="1983254427" sldId="563"/>
        </pc:sldMkLst>
        <pc:spChg chg="mod">
          <ac:chgData name="Nathan Morrison" userId="a8088875ec538e5b" providerId="LiveId" clId="{89C6198D-9A73-4A96-A659-4CE29C8C8134}" dt="2020-01-26T17:01:36.762" v="3" actId="1076"/>
          <ac:spMkLst>
            <pc:docMk/>
            <pc:sldMk cId="1983254427" sldId="563"/>
            <ac:spMk id="9" creationId="{12A886CD-FEAA-4B62-963F-32F90CAF93A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9594D-CF42-41D5-A719-7C7E43BC5FC8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43D601-E3D4-434A-A8E5-ABDF37DFC784}">
      <dgm:prSet custT="1"/>
      <dgm:spPr/>
      <dgm:t>
        <a:bodyPr/>
        <a:lstStyle/>
        <a:p>
          <a:endParaRPr lang="en-US" sz="1800" b="1" dirty="0"/>
        </a:p>
      </dgm:t>
    </dgm:pt>
    <dgm:pt modelId="{8C705AAD-0040-43B8-A548-151A531CADA8}" type="parTrans" cxnId="{498FC065-D7F6-44E7-8C7D-8AAD3E2BC712}">
      <dgm:prSet/>
      <dgm:spPr/>
      <dgm:t>
        <a:bodyPr/>
        <a:lstStyle/>
        <a:p>
          <a:endParaRPr lang="en-US"/>
        </a:p>
      </dgm:t>
    </dgm:pt>
    <dgm:pt modelId="{8453F42B-57DA-4965-9A8A-03464B6318A8}" type="sibTrans" cxnId="{498FC065-D7F6-44E7-8C7D-8AAD3E2BC712}">
      <dgm:prSet/>
      <dgm:spPr/>
      <dgm:t>
        <a:bodyPr/>
        <a:lstStyle/>
        <a:p>
          <a:endParaRPr lang="en-US"/>
        </a:p>
      </dgm:t>
    </dgm:pt>
    <dgm:pt modelId="{07E4CD85-B767-4193-B8FC-192C7E8C4A93}">
      <dgm:prSet custT="1"/>
      <dgm:spPr/>
      <dgm:t>
        <a:bodyPr/>
        <a:lstStyle/>
        <a:p>
          <a:endParaRPr lang="en-US" sz="1800" b="1" dirty="0"/>
        </a:p>
      </dgm:t>
    </dgm:pt>
    <dgm:pt modelId="{83A5F6E1-D756-4606-A35F-3AF48FF1979D}" type="parTrans" cxnId="{AC98612D-3CB8-4888-8E73-A4778347FA57}">
      <dgm:prSet/>
      <dgm:spPr/>
      <dgm:t>
        <a:bodyPr/>
        <a:lstStyle/>
        <a:p>
          <a:endParaRPr lang="en-US"/>
        </a:p>
      </dgm:t>
    </dgm:pt>
    <dgm:pt modelId="{FA4FA818-A0D6-4468-90DD-BB702F41DA32}" type="sibTrans" cxnId="{AC98612D-3CB8-4888-8E73-A4778347FA57}">
      <dgm:prSet/>
      <dgm:spPr/>
      <dgm:t>
        <a:bodyPr/>
        <a:lstStyle/>
        <a:p>
          <a:endParaRPr lang="en-US"/>
        </a:p>
      </dgm:t>
    </dgm:pt>
    <dgm:pt modelId="{7CA132F3-50E5-4088-92C7-F04E0AC2850C}">
      <dgm:prSet custT="1"/>
      <dgm:spPr/>
      <dgm:t>
        <a:bodyPr/>
        <a:lstStyle/>
        <a:p>
          <a:endParaRPr lang="en-US" sz="1800" dirty="0"/>
        </a:p>
      </dgm:t>
    </dgm:pt>
    <dgm:pt modelId="{A7CA7E36-8C81-442D-B04C-786CD5EED451}" type="parTrans" cxnId="{FA90FC4B-73EC-4C0F-A34B-BAB453113B39}">
      <dgm:prSet/>
      <dgm:spPr/>
      <dgm:t>
        <a:bodyPr/>
        <a:lstStyle/>
        <a:p>
          <a:endParaRPr lang="en-US"/>
        </a:p>
      </dgm:t>
    </dgm:pt>
    <dgm:pt modelId="{74C84F88-875B-49F7-9D01-5E137D739930}" type="sibTrans" cxnId="{FA90FC4B-73EC-4C0F-A34B-BAB453113B39}">
      <dgm:prSet/>
      <dgm:spPr/>
      <dgm:t>
        <a:bodyPr/>
        <a:lstStyle/>
        <a:p>
          <a:endParaRPr lang="en-US"/>
        </a:p>
      </dgm:t>
    </dgm:pt>
    <dgm:pt modelId="{0D00ADF9-4BA6-4914-81B9-029EA88ECB1A}">
      <dgm:prSet custT="1"/>
      <dgm:spPr/>
      <dgm:t>
        <a:bodyPr/>
        <a:lstStyle/>
        <a:p>
          <a:endParaRPr lang="en-US" sz="1800" b="1" dirty="0"/>
        </a:p>
      </dgm:t>
    </dgm:pt>
    <dgm:pt modelId="{69DC50A1-B467-4BF4-AA5B-6376CB83DB9A}" type="parTrans" cxnId="{6640F73C-442D-4BE2-B1BF-72A41FECB4D9}">
      <dgm:prSet/>
      <dgm:spPr/>
      <dgm:t>
        <a:bodyPr/>
        <a:lstStyle/>
        <a:p>
          <a:endParaRPr lang="en-US"/>
        </a:p>
      </dgm:t>
    </dgm:pt>
    <dgm:pt modelId="{AD885708-68D8-4B4F-A3D0-9BC1E72F113C}" type="sibTrans" cxnId="{6640F73C-442D-4BE2-B1BF-72A41FECB4D9}">
      <dgm:prSet/>
      <dgm:spPr/>
      <dgm:t>
        <a:bodyPr/>
        <a:lstStyle/>
        <a:p>
          <a:endParaRPr lang="en-US"/>
        </a:p>
      </dgm:t>
    </dgm:pt>
    <dgm:pt modelId="{B0E4C0B9-894E-4D79-88D1-94E8402C288D}">
      <dgm:prSet custT="1"/>
      <dgm:spPr/>
      <dgm:t>
        <a:bodyPr/>
        <a:lstStyle/>
        <a:p>
          <a:endParaRPr lang="en-US" sz="2000" b="1" dirty="0"/>
        </a:p>
      </dgm:t>
    </dgm:pt>
    <dgm:pt modelId="{ABAF5829-15B9-44FB-AFCF-B32FC870FFE5}" type="parTrans" cxnId="{ADD5BDBF-A8AA-4B16-B5D8-8D081B9A3867}">
      <dgm:prSet/>
      <dgm:spPr/>
      <dgm:t>
        <a:bodyPr/>
        <a:lstStyle/>
        <a:p>
          <a:endParaRPr lang="en-US"/>
        </a:p>
      </dgm:t>
    </dgm:pt>
    <dgm:pt modelId="{FC32F62D-D337-43FF-8C90-AFFC5A13C592}" type="sibTrans" cxnId="{ADD5BDBF-A8AA-4B16-B5D8-8D081B9A3867}">
      <dgm:prSet/>
      <dgm:spPr/>
      <dgm:t>
        <a:bodyPr/>
        <a:lstStyle/>
        <a:p>
          <a:endParaRPr lang="en-US"/>
        </a:p>
      </dgm:t>
    </dgm:pt>
    <dgm:pt modelId="{96177C6B-C348-4F0C-8792-22E5C46720AF}">
      <dgm:prSet custT="1"/>
      <dgm:spPr/>
      <dgm:t>
        <a:bodyPr/>
        <a:lstStyle/>
        <a:p>
          <a:endParaRPr lang="en-US" sz="2400" b="1" dirty="0"/>
        </a:p>
      </dgm:t>
    </dgm:pt>
    <dgm:pt modelId="{EEED1A96-49AC-48B3-A033-ABB3F6236028}" type="parTrans" cxnId="{9640DDE0-FEEF-4747-A012-1BE29CA672CE}">
      <dgm:prSet/>
      <dgm:spPr/>
      <dgm:t>
        <a:bodyPr/>
        <a:lstStyle/>
        <a:p>
          <a:endParaRPr lang="en-US"/>
        </a:p>
      </dgm:t>
    </dgm:pt>
    <dgm:pt modelId="{91AC6817-9FF4-4BCB-8F14-27B6CD1898D2}" type="sibTrans" cxnId="{9640DDE0-FEEF-4747-A012-1BE29CA672CE}">
      <dgm:prSet/>
      <dgm:spPr/>
      <dgm:t>
        <a:bodyPr/>
        <a:lstStyle/>
        <a:p>
          <a:endParaRPr lang="en-US"/>
        </a:p>
      </dgm:t>
    </dgm:pt>
    <dgm:pt modelId="{C86C605F-10CF-40D5-B48E-9DAC7EEDEB41}">
      <dgm:prSet custT="1"/>
      <dgm:spPr/>
      <dgm:t>
        <a:bodyPr/>
        <a:lstStyle/>
        <a:p>
          <a:r>
            <a:rPr lang="en-US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Ark taken by Philistines</a:t>
          </a:r>
          <a:endParaRPr lang="en-US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9AB2DA-C122-49C6-84BB-6456CE0443FF}" type="sibTrans" cxnId="{2A2C871E-3C88-4ED9-BA7C-E9C8D10E8298}">
      <dgm:prSet/>
      <dgm:spPr/>
      <dgm:t>
        <a:bodyPr/>
        <a:lstStyle/>
        <a:p>
          <a:endParaRPr lang="en-US"/>
        </a:p>
      </dgm:t>
    </dgm:pt>
    <dgm:pt modelId="{9479FBEC-2901-4869-B0BE-3782B74C9F29}" type="parTrans" cxnId="{2A2C871E-3C88-4ED9-BA7C-E9C8D10E8298}">
      <dgm:prSet/>
      <dgm:spPr/>
      <dgm:t>
        <a:bodyPr/>
        <a:lstStyle/>
        <a:p>
          <a:endParaRPr lang="en-US"/>
        </a:p>
      </dgm:t>
    </dgm:pt>
    <dgm:pt modelId="{33526E94-758E-447A-A40D-5F8E2C66C184}" type="pres">
      <dgm:prSet presAssocID="{BE69594D-CF42-41D5-A719-7C7E43BC5FC8}" presName="Name0" presStyleCnt="0">
        <dgm:presLayoutVars>
          <dgm:dir/>
          <dgm:resizeHandles val="exact"/>
        </dgm:presLayoutVars>
      </dgm:prSet>
      <dgm:spPr/>
    </dgm:pt>
    <dgm:pt modelId="{5DC2EE0D-72B5-4DE5-8F88-1157F4C2CCEF}" type="pres">
      <dgm:prSet presAssocID="{C86C605F-10CF-40D5-B48E-9DAC7EEDEB41}" presName="node" presStyleLbl="node1" presStyleIdx="0" presStyleCnt="7" custScaleX="136507" custScaleY="138074">
        <dgm:presLayoutVars>
          <dgm:bulletEnabled val="1"/>
        </dgm:presLayoutVars>
      </dgm:prSet>
      <dgm:spPr/>
    </dgm:pt>
    <dgm:pt modelId="{AAA7BC94-C9B2-4806-8124-79D651B1FFBC}" type="pres">
      <dgm:prSet presAssocID="{E29AB2DA-C122-49C6-84BB-6456CE0443FF}" presName="sibTrans" presStyleLbl="sibTrans1D1" presStyleIdx="0" presStyleCnt="6"/>
      <dgm:spPr/>
    </dgm:pt>
    <dgm:pt modelId="{8CF10213-01ED-4517-A79A-BC2429FF1214}" type="pres">
      <dgm:prSet presAssocID="{E29AB2DA-C122-49C6-84BB-6456CE0443FF}" presName="connectorText" presStyleLbl="sibTrans1D1" presStyleIdx="0" presStyleCnt="6"/>
      <dgm:spPr/>
    </dgm:pt>
    <dgm:pt modelId="{E29D1D59-02EC-4B3B-B10A-388E7A557737}" type="pres">
      <dgm:prSet presAssocID="{6943D601-E3D4-434A-A8E5-ABDF37DFC784}" presName="node" presStyleLbl="node1" presStyleIdx="1" presStyleCnt="7" custScaleX="125453" custScaleY="178973" custLinFactNeighborX="1077" custLinFactNeighborY="-2675">
        <dgm:presLayoutVars>
          <dgm:bulletEnabled val="1"/>
        </dgm:presLayoutVars>
      </dgm:prSet>
      <dgm:spPr/>
    </dgm:pt>
    <dgm:pt modelId="{A7A7AD6B-D852-4114-9053-7BEBD18CCAC5}" type="pres">
      <dgm:prSet presAssocID="{8453F42B-57DA-4965-9A8A-03464B6318A8}" presName="sibTrans" presStyleLbl="sibTrans1D1" presStyleIdx="1" presStyleCnt="6"/>
      <dgm:spPr/>
    </dgm:pt>
    <dgm:pt modelId="{EFCCFB31-C31C-4675-8A5C-07C231FC8621}" type="pres">
      <dgm:prSet presAssocID="{8453F42B-57DA-4965-9A8A-03464B6318A8}" presName="connectorText" presStyleLbl="sibTrans1D1" presStyleIdx="1" presStyleCnt="6"/>
      <dgm:spPr/>
    </dgm:pt>
    <dgm:pt modelId="{978BB535-2176-4914-A027-86C57ACB8101}" type="pres">
      <dgm:prSet presAssocID="{07E4CD85-B767-4193-B8FC-192C7E8C4A93}" presName="node" presStyleLbl="node1" presStyleIdx="2" presStyleCnt="7" custScaleX="132599" custScaleY="172218" custLinFactNeighborX="369" custLinFactNeighborY="2084">
        <dgm:presLayoutVars>
          <dgm:bulletEnabled val="1"/>
        </dgm:presLayoutVars>
      </dgm:prSet>
      <dgm:spPr/>
    </dgm:pt>
    <dgm:pt modelId="{3C4E10B1-2AD4-400E-9BB7-BF1B702CD41A}" type="pres">
      <dgm:prSet presAssocID="{FA4FA818-A0D6-4468-90DD-BB702F41DA32}" presName="sibTrans" presStyleLbl="sibTrans1D1" presStyleIdx="2" presStyleCnt="6"/>
      <dgm:spPr/>
    </dgm:pt>
    <dgm:pt modelId="{7ACE7BFB-5DD5-4975-8C51-47C3068EBBBF}" type="pres">
      <dgm:prSet presAssocID="{FA4FA818-A0D6-4468-90DD-BB702F41DA32}" presName="connectorText" presStyleLbl="sibTrans1D1" presStyleIdx="2" presStyleCnt="6"/>
      <dgm:spPr/>
    </dgm:pt>
    <dgm:pt modelId="{18224CA0-21BE-49F5-8515-70F8D16466BC}" type="pres">
      <dgm:prSet presAssocID="{7CA132F3-50E5-4088-92C7-F04E0AC2850C}" presName="node" presStyleLbl="node1" presStyleIdx="3" presStyleCnt="7" custScaleY="284301">
        <dgm:presLayoutVars>
          <dgm:bulletEnabled val="1"/>
        </dgm:presLayoutVars>
      </dgm:prSet>
      <dgm:spPr/>
    </dgm:pt>
    <dgm:pt modelId="{46610ABF-0CB8-41EB-B024-D02498B00266}" type="pres">
      <dgm:prSet presAssocID="{74C84F88-875B-49F7-9D01-5E137D739930}" presName="sibTrans" presStyleLbl="sibTrans1D1" presStyleIdx="3" presStyleCnt="6"/>
      <dgm:spPr/>
    </dgm:pt>
    <dgm:pt modelId="{61D8D932-7DA8-4FAA-89D6-54AC22E6BACC}" type="pres">
      <dgm:prSet presAssocID="{74C84F88-875B-49F7-9D01-5E137D739930}" presName="connectorText" presStyleLbl="sibTrans1D1" presStyleIdx="3" presStyleCnt="6"/>
      <dgm:spPr/>
    </dgm:pt>
    <dgm:pt modelId="{FA51BD83-2614-4BB8-B327-7590A6DDE03C}" type="pres">
      <dgm:prSet presAssocID="{0D00ADF9-4BA6-4914-81B9-029EA88ECB1A}" presName="node" presStyleLbl="node1" presStyleIdx="4" presStyleCnt="7" custScaleX="153309" custScaleY="143774">
        <dgm:presLayoutVars>
          <dgm:bulletEnabled val="1"/>
        </dgm:presLayoutVars>
      </dgm:prSet>
      <dgm:spPr/>
    </dgm:pt>
    <dgm:pt modelId="{D4B37988-2B01-4591-BBEA-5505952ACEAF}" type="pres">
      <dgm:prSet presAssocID="{AD885708-68D8-4B4F-A3D0-9BC1E72F113C}" presName="sibTrans" presStyleLbl="sibTrans1D1" presStyleIdx="4" presStyleCnt="6"/>
      <dgm:spPr/>
    </dgm:pt>
    <dgm:pt modelId="{B318E6BB-56C9-454C-87C6-0EDB66CD4889}" type="pres">
      <dgm:prSet presAssocID="{AD885708-68D8-4B4F-A3D0-9BC1E72F113C}" presName="connectorText" presStyleLbl="sibTrans1D1" presStyleIdx="4" presStyleCnt="6"/>
      <dgm:spPr/>
    </dgm:pt>
    <dgm:pt modelId="{814F76BA-394F-421A-A013-61773657090D}" type="pres">
      <dgm:prSet presAssocID="{B0E4C0B9-894E-4D79-88D1-94E8402C288D}" presName="node" presStyleLbl="node1" presStyleIdx="5" presStyleCnt="7" custScaleX="165641" custScaleY="169482">
        <dgm:presLayoutVars>
          <dgm:bulletEnabled val="1"/>
        </dgm:presLayoutVars>
      </dgm:prSet>
      <dgm:spPr/>
    </dgm:pt>
    <dgm:pt modelId="{A401BAB3-A543-411E-ABBA-D3A972136650}" type="pres">
      <dgm:prSet presAssocID="{FC32F62D-D337-43FF-8C90-AFFC5A13C592}" presName="sibTrans" presStyleLbl="sibTrans1D1" presStyleIdx="5" presStyleCnt="6"/>
      <dgm:spPr/>
    </dgm:pt>
    <dgm:pt modelId="{76F1CEAE-43CB-4358-BDB5-DE17E3569B78}" type="pres">
      <dgm:prSet presAssocID="{FC32F62D-D337-43FF-8C90-AFFC5A13C592}" presName="connectorText" presStyleLbl="sibTrans1D1" presStyleIdx="5" presStyleCnt="6"/>
      <dgm:spPr/>
    </dgm:pt>
    <dgm:pt modelId="{5A540F1B-D9D7-44B1-81AF-96FC50EF138F}" type="pres">
      <dgm:prSet presAssocID="{96177C6B-C348-4F0C-8792-22E5C46720AF}" presName="node" presStyleLbl="node1" presStyleIdx="6" presStyleCnt="7" custScaleX="200350" custScaleY="166258">
        <dgm:presLayoutVars>
          <dgm:bulletEnabled val="1"/>
        </dgm:presLayoutVars>
      </dgm:prSet>
      <dgm:spPr/>
    </dgm:pt>
  </dgm:ptLst>
  <dgm:cxnLst>
    <dgm:cxn modelId="{7960C011-AFBD-4A9A-B4E3-D865CE4D3A4C}" type="presOf" srcId="{FC32F62D-D337-43FF-8C90-AFFC5A13C592}" destId="{76F1CEAE-43CB-4358-BDB5-DE17E3569B78}" srcOrd="1" destOrd="0" presId="urn:microsoft.com/office/officeart/2016/7/layout/RepeatingBendingProcessNew"/>
    <dgm:cxn modelId="{991B9417-4820-45C1-87B3-F0EF0E3C0208}" type="presOf" srcId="{96177C6B-C348-4F0C-8792-22E5C46720AF}" destId="{5A540F1B-D9D7-44B1-81AF-96FC50EF138F}" srcOrd="0" destOrd="0" presId="urn:microsoft.com/office/officeart/2016/7/layout/RepeatingBendingProcessNew"/>
    <dgm:cxn modelId="{2A2C871E-3C88-4ED9-BA7C-E9C8D10E8298}" srcId="{BE69594D-CF42-41D5-A719-7C7E43BC5FC8}" destId="{C86C605F-10CF-40D5-B48E-9DAC7EEDEB41}" srcOrd="0" destOrd="0" parTransId="{9479FBEC-2901-4869-B0BE-3782B74C9F29}" sibTransId="{E29AB2DA-C122-49C6-84BB-6456CE0443FF}"/>
    <dgm:cxn modelId="{DA333C23-50CF-4059-8B0B-58D5967B5651}" type="presOf" srcId="{FA4FA818-A0D6-4468-90DD-BB702F41DA32}" destId="{7ACE7BFB-5DD5-4975-8C51-47C3068EBBBF}" srcOrd="1" destOrd="0" presId="urn:microsoft.com/office/officeart/2016/7/layout/RepeatingBendingProcessNew"/>
    <dgm:cxn modelId="{9B3AE82A-220A-49F0-8358-137BF7B6B19A}" type="presOf" srcId="{8453F42B-57DA-4965-9A8A-03464B6318A8}" destId="{EFCCFB31-C31C-4675-8A5C-07C231FC8621}" srcOrd="1" destOrd="0" presId="urn:microsoft.com/office/officeart/2016/7/layout/RepeatingBendingProcessNew"/>
    <dgm:cxn modelId="{AC98612D-3CB8-4888-8E73-A4778347FA57}" srcId="{BE69594D-CF42-41D5-A719-7C7E43BC5FC8}" destId="{07E4CD85-B767-4193-B8FC-192C7E8C4A93}" srcOrd="2" destOrd="0" parTransId="{83A5F6E1-D756-4606-A35F-3AF48FF1979D}" sibTransId="{FA4FA818-A0D6-4468-90DD-BB702F41DA32}"/>
    <dgm:cxn modelId="{1004543C-0560-4C6C-8884-E890D3F27C63}" type="presOf" srcId="{E29AB2DA-C122-49C6-84BB-6456CE0443FF}" destId="{8CF10213-01ED-4517-A79A-BC2429FF1214}" srcOrd="1" destOrd="0" presId="urn:microsoft.com/office/officeart/2016/7/layout/RepeatingBendingProcessNew"/>
    <dgm:cxn modelId="{6640F73C-442D-4BE2-B1BF-72A41FECB4D9}" srcId="{BE69594D-CF42-41D5-A719-7C7E43BC5FC8}" destId="{0D00ADF9-4BA6-4914-81B9-029EA88ECB1A}" srcOrd="4" destOrd="0" parTransId="{69DC50A1-B467-4BF4-AA5B-6376CB83DB9A}" sibTransId="{AD885708-68D8-4B4F-A3D0-9BC1E72F113C}"/>
    <dgm:cxn modelId="{769A6C5B-730C-40BB-808D-4C9308CEBA3B}" type="presOf" srcId="{7CA132F3-50E5-4088-92C7-F04E0AC2850C}" destId="{18224CA0-21BE-49F5-8515-70F8D16466BC}" srcOrd="0" destOrd="0" presId="urn:microsoft.com/office/officeart/2016/7/layout/RepeatingBendingProcessNew"/>
    <dgm:cxn modelId="{EC156F64-278D-4A68-B0EC-7312E42B80B6}" type="presOf" srcId="{C86C605F-10CF-40D5-B48E-9DAC7EEDEB41}" destId="{5DC2EE0D-72B5-4DE5-8F88-1157F4C2CCEF}" srcOrd="0" destOrd="0" presId="urn:microsoft.com/office/officeart/2016/7/layout/RepeatingBendingProcessNew"/>
    <dgm:cxn modelId="{498FC065-D7F6-44E7-8C7D-8AAD3E2BC712}" srcId="{BE69594D-CF42-41D5-A719-7C7E43BC5FC8}" destId="{6943D601-E3D4-434A-A8E5-ABDF37DFC784}" srcOrd="1" destOrd="0" parTransId="{8C705AAD-0040-43B8-A548-151A531CADA8}" sibTransId="{8453F42B-57DA-4965-9A8A-03464B6318A8}"/>
    <dgm:cxn modelId="{FA90FC4B-73EC-4C0F-A34B-BAB453113B39}" srcId="{BE69594D-CF42-41D5-A719-7C7E43BC5FC8}" destId="{7CA132F3-50E5-4088-92C7-F04E0AC2850C}" srcOrd="3" destOrd="0" parTransId="{A7CA7E36-8C81-442D-B04C-786CD5EED451}" sibTransId="{74C84F88-875B-49F7-9D01-5E137D739930}"/>
    <dgm:cxn modelId="{9246CE4C-AB57-4319-A0D7-292B1B24C363}" type="presOf" srcId="{B0E4C0B9-894E-4D79-88D1-94E8402C288D}" destId="{814F76BA-394F-421A-A013-61773657090D}" srcOrd="0" destOrd="0" presId="urn:microsoft.com/office/officeart/2016/7/layout/RepeatingBendingProcessNew"/>
    <dgm:cxn modelId="{62F8576E-B53E-4DC1-A80D-16DFCAC5D770}" type="presOf" srcId="{BE69594D-CF42-41D5-A719-7C7E43BC5FC8}" destId="{33526E94-758E-447A-A40D-5F8E2C66C184}" srcOrd="0" destOrd="0" presId="urn:microsoft.com/office/officeart/2016/7/layout/RepeatingBendingProcessNew"/>
    <dgm:cxn modelId="{1C925371-50F3-4208-A801-893F76AE548E}" type="presOf" srcId="{0D00ADF9-4BA6-4914-81B9-029EA88ECB1A}" destId="{FA51BD83-2614-4BB8-B327-7590A6DDE03C}" srcOrd="0" destOrd="0" presId="urn:microsoft.com/office/officeart/2016/7/layout/RepeatingBendingProcessNew"/>
    <dgm:cxn modelId="{56E7DF74-2B02-4149-BB56-D1670F2CFD21}" type="presOf" srcId="{07E4CD85-B767-4193-B8FC-192C7E8C4A93}" destId="{978BB535-2176-4914-A027-86C57ACB8101}" srcOrd="0" destOrd="0" presId="urn:microsoft.com/office/officeart/2016/7/layout/RepeatingBendingProcessNew"/>
    <dgm:cxn modelId="{2F546579-36CB-4BED-99AB-76CCC347EE44}" type="presOf" srcId="{AD885708-68D8-4B4F-A3D0-9BC1E72F113C}" destId="{D4B37988-2B01-4591-BBEA-5505952ACEAF}" srcOrd="0" destOrd="0" presId="urn:microsoft.com/office/officeart/2016/7/layout/RepeatingBendingProcessNew"/>
    <dgm:cxn modelId="{7DAE027F-6799-4ED5-B982-FC87810E9F08}" type="presOf" srcId="{6943D601-E3D4-434A-A8E5-ABDF37DFC784}" destId="{E29D1D59-02EC-4B3B-B10A-388E7A557737}" srcOrd="0" destOrd="0" presId="urn:microsoft.com/office/officeart/2016/7/layout/RepeatingBendingProcessNew"/>
    <dgm:cxn modelId="{CCCF929A-057C-4E33-B690-30719305AD92}" type="presOf" srcId="{FC32F62D-D337-43FF-8C90-AFFC5A13C592}" destId="{A401BAB3-A543-411E-ABBA-D3A972136650}" srcOrd="0" destOrd="0" presId="urn:microsoft.com/office/officeart/2016/7/layout/RepeatingBendingProcessNew"/>
    <dgm:cxn modelId="{0D39CDAE-BEEF-4845-B601-62142702FB02}" type="presOf" srcId="{74C84F88-875B-49F7-9D01-5E137D739930}" destId="{46610ABF-0CB8-41EB-B024-D02498B00266}" srcOrd="0" destOrd="0" presId="urn:microsoft.com/office/officeart/2016/7/layout/RepeatingBendingProcessNew"/>
    <dgm:cxn modelId="{647038BD-A7D9-455A-80F3-CD1CF9173EF4}" type="presOf" srcId="{FA4FA818-A0D6-4468-90DD-BB702F41DA32}" destId="{3C4E10B1-2AD4-400E-9BB7-BF1B702CD41A}" srcOrd="0" destOrd="0" presId="urn:microsoft.com/office/officeart/2016/7/layout/RepeatingBendingProcessNew"/>
    <dgm:cxn modelId="{028E5CBE-3AA8-4F26-9274-2530DBFA4167}" type="presOf" srcId="{E29AB2DA-C122-49C6-84BB-6456CE0443FF}" destId="{AAA7BC94-C9B2-4806-8124-79D651B1FFBC}" srcOrd="0" destOrd="0" presId="urn:microsoft.com/office/officeart/2016/7/layout/RepeatingBendingProcessNew"/>
    <dgm:cxn modelId="{ADD5BDBF-A8AA-4B16-B5D8-8D081B9A3867}" srcId="{BE69594D-CF42-41D5-A719-7C7E43BC5FC8}" destId="{B0E4C0B9-894E-4D79-88D1-94E8402C288D}" srcOrd="5" destOrd="0" parTransId="{ABAF5829-15B9-44FB-AFCF-B32FC870FFE5}" sibTransId="{FC32F62D-D337-43FF-8C90-AFFC5A13C592}"/>
    <dgm:cxn modelId="{53DE69CC-FE35-4932-86DD-0B9BA46C8891}" type="presOf" srcId="{74C84F88-875B-49F7-9D01-5E137D739930}" destId="{61D8D932-7DA8-4FAA-89D6-54AC22E6BACC}" srcOrd="1" destOrd="0" presId="urn:microsoft.com/office/officeart/2016/7/layout/RepeatingBendingProcessNew"/>
    <dgm:cxn modelId="{9640DDE0-FEEF-4747-A012-1BE29CA672CE}" srcId="{BE69594D-CF42-41D5-A719-7C7E43BC5FC8}" destId="{96177C6B-C348-4F0C-8792-22E5C46720AF}" srcOrd="6" destOrd="0" parTransId="{EEED1A96-49AC-48B3-A033-ABB3F6236028}" sibTransId="{91AC6817-9FF4-4BCB-8F14-27B6CD1898D2}"/>
    <dgm:cxn modelId="{4FB70EE2-5AB2-44DB-A066-2C37F24D75DF}" type="presOf" srcId="{8453F42B-57DA-4965-9A8A-03464B6318A8}" destId="{A7A7AD6B-D852-4114-9053-7BEBD18CCAC5}" srcOrd="0" destOrd="0" presId="urn:microsoft.com/office/officeart/2016/7/layout/RepeatingBendingProcessNew"/>
    <dgm:cxn modelId="{C6110BF3-8C23-4418-935A-C6CD311CA070}" type="presOf" srcId="{AD885708-68D8-4B4F-A3D0-9BC1E72F113C}" destId="{B318E6BB-56C9-454C-87C6-0EDB66CD4889}" srcOrd="1" destOrd="0" presId="urn:microsoft.com/office/officeart/2016/7/layout/RepeatingBendingProcessNew"/>
    <dgm:cxn modelId="{F27146ED-54C7-4150-A466-E8D1B60013C2}" type="presParOf" srcId="{33526E94-758E-447A-A40D-5F8E2C66C184}" destId="{5DC2EE0D-72B5-4DE5-8F88-1157F4C2CCEF}" srcOrd="0" destOrd="0" presId="urn:microsoft.com/office/officeart/2016/7/layout/RepeatingBendingProcessNew"/>
    <dgm:cxn modelId="{8E426F9B-2007-42AD-AC56-0E50B4A289F1}" type="presParOf" srcId="{33526E94-758E-447A-A40D-5F8E2C66C184}" destId="{AAA7BC94-C9B2-4806-8124-79D651B1FFBC}" srcOrd="1" destOrd="0" presId="urn:microsoft.com/office/officeart/2016/7/layout/RepeatingBendingProcessNew"/>
    <dgm:cxn modelId="{72912A19-69F0-419E-A633-7B1AC01450AB}" type="presParOf" srcId="{AAA7BC94-C9B2-4806-8124-79D651B1FFBC}" destId="{8CF10213-01ED-4517-A79A-BC2429FF1214}" srcOrd="0" destOrd="0" presId="urn:microsoft.com/office/officeart/2016/7/layout/RepeatingBendingProcessNew"/>
    <dgm:cxn modelId="{CA864286-4FF8-4333-BD54-5165EB83A129}" type="presParOf" srcId="{33526E94-758E-447A-A40D-5F8E2C66C184}" destId="{E29D1D59-02EC-4B3B-B10A-388E7A557737}" srcOrd="2" destOrd="0" presId="urn:microsoft.com/office/officeart/2016/7/layout/RepeatingBendingProcessNew"/>
    <dgm:cxn modelId="{4BBCBC38-2352-40A8-97F4-2E7AE9A6A7AC}" type="presParOf" srcId="{33526E94-758E-447A-A40D-5F8E2C66C184}" destId="{A7A7AD6B-D852-4114-9053-7BEBD18CCAC5}" srcOrd="3" destOrd="0" presId="urn:microsoft.com/office/officeart/2016/7/layout/RepeatingBendingProcessNew"/>
    <dgm:cxn modelId="{63FA7439-4A91-4AD5-B3C0-CC2FECEE29FD}" type="presParOf" srcId="{A7A7AD6B-D852-4114-9053-7BEBD18CCAC5}" destId="{EFCCFB31-C31C-4675-8A5C-07C231FC8621}" srcOrd="0" destOrd="0" presId="urn:microsoft.com/office/officeart/2016/7/layout/RepeatingBendingProcessNew"/>
    <dgm:cxn modelId="{195B9B9F-6B6B-4AFB-BDF7-A143A452DA25}" type="presParOf" srcId="{33526E94-758E-447A-A40D-5F8E2C66C184}" destId="{978BB535-2176-4914-A027-86C57ACB8101}" srcOrd="4" destOrd="0" presId="urn:microsoft.com/office/officeart/2016/7/layout/RepeatingBendingProcessNew"/>
    <dgm:cxn modelId="{6A3BD988-AC6C-445F-A998-45A89C97579E}" type="presParOf" srcId="{33526E94-758E-447A-A40D-5F8E2C66C184}" destId="{3C4E10B1-2AD4-400E-9BB7-BF1B702CD41A}" srcOrd="5" destOrd="0" presId="urn:microsoft.com/office/officeart/2016/7/layout/RepeatingBendingProcessNew"/>
    <dgm:cxn modelId="{1C94F472-281A-44A1-A005-3775249DDE84}" type="presParOf" srcId="{3C4E10B1-2AD4-400E-9BB7-BF1B702CD41A}" destId="{7ACE7BFB-5DD5-4975-8C51-47C3068EBBBF}" srcOrd="0" destOrd="0" presId="urn:microsoft.com/office/officeart/2016/7/layout/RepeatingBendingProcessNew"/>
    <dgm:cxn modelId="{40864EEE-BCBA-467C-8849-173B2DAF2393}" type="presParOf" srcId="{33526E94-758E-447A-A40D-5F8E2C66C184}" destId="{18224CA0-21BE-49F5-8515-70F8D16466BC}" srcOrd="6" destOrd="0" presId="urn:microsoft.com/office/officeart/2016/7/layout/RepeatingBendingProcessNew"/>
    <dgm:cxn modelId="{55609E74-1180-41B6-9320-B1C7B2A0839B}" type="presParOf" srcId="{33526E94-758E-447A-A40D-5F8E2C66C184}" destId="{46610ABF-0CB8-41EB-B024-D02498B00266}" srcOrd="7" destOrd="0" presId="urn:microsoft.com/office/officeart/2016/7/layout/RepeatingBendingProcessNew"/>
    <dgm:cxn modelId="{A36AF28C-F11D-45B8-BB79-807B88860E6F}" type="presParOf" srcId="{46610ABF-0CB8-41EB-B024-D02498B00266}" destId="{61D8D932-7DA8-4FAA-89D6-54AC22E6BACC}" srcOrd="0" destOrd="0" presId="urn:microsoft.com/office/officeart/2016/7/layout/RepeatingBendingProcessNew"/>
    <dgm:cxn modelId="{7A95A242-452A-4A4E-8AA0-CE410CEB6054}" type="presParOf" srcId="{33526E94-758E-447A-A40D-5F8E2C66C184}" destId="{FA51BD83-2614-4BB8-B327-7590A6DDE03C}" srcOrd="8" destOrd="0" presId="urn:microsoft.com/office/officeart/2016/7/layout/RepeatingBendingProcessNew"/>
    <dgm:cxn modelId="{4753AEBA-338F-4598-9D5B-DE7367275C4B}" type="presParOf" srcId="{33526E94-758E-447A-A40D-5F8E2C66C184}" destId="{D4B37988-2B01-4591-BBEA-5505952ACEAF}" srcOrd="9" destOrd="0" presId="urn:microsoft.com/office/officeart/2016/7/layout/RepeatingBendingProcessNew"/>
    <dgm:cxn modelId="{4C3DB178-68FF-440E-AA3E-70371AFB34BB}" type="presParOf" srcId="{D4B37988-2B01-4591-BBEA-5505952ACEAF}" destId="{B318E6BB-56C9-454C-87C6-0EDB66CD4889}" srcOrd="0" destOrd="0" presId="urn:microsoft.com/office/officeart/2016/7/layout/RepeatingBendingProcessNew"/>
    <dgm:cxn modelId="{3F2636CF-0205-46ED-9C76-D69CDAAEBC48}" type="presParOf" srcId="{33526E94-758E-447A-A40D-5F8E2C66C184}" destId="{814F76BA-394F-421A-A013-61773657090D}" srcOrd="10" destOrd="0" presId="urn:microsoft.com/office/officeart/2016/7/layout/RepeatingBendingProcessNew"/>
    <dgm:cxn modelId="{D0F41D8B-E54A-48E4-8325-0872551A93A6}" type="presParOf" srcId="{33526E94-758E-447A-A40D-5F8E2C66C184}" destId="{A401BAB3-A543-411E-ABBA-D3A972136650}" srcOrd="11" destOrd="0" presId="urn:microsoft.com/office/officeart/2016/7/layout/RepeatingBendingProcessNew"/>
    <dgm:cxn modelId="{F736A8AE-F6D6-4BA1-BEEB-179DD0EB8FDE}" type="presParOf" srcId="{A401BAB3-A543-411E-ABBA-D3A972136650}" destId="{76F1CEAE-43CB-4358-BDB5-DE17E3569B78}" srcOrd="0" destOrd="0" presId="urn:microsoft.com/office/officeart/2016/7/layout/RepeatingBendingProcessNew"/>
    <dgm:cxn modelId="{A6FFFEFE-CCEB-477B-B404-F33E48C4E8FD}" type="presParOf" srcId="{33526E94-758E-447A-A40D-5F8E2C66C184}" destId="{5A540F1B-D9D7-44B1-81AF-96FC50EF138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7BC94-C9B2-4806-8124-79D651B1FFBC}">
      <dsp:nvSpPr>
        <dsp:cNvPr id="0" name=""/>
        <dsp:cNvSpPr/>
      </dsp:nvSpPr>
      <dsp:spPr>
        <a:xfrm>
          <a:off x="2155130" y="1355741"/>
          <a:ext cx="3484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0987"/>
              </a:moveTo>
              <a:lnTo>
                <a:pt x="191325" y="70987"/>
              </a:lnTo>
              <a:lnTo>
                <a:pt x="191325" y="45720"/>
              </a:lnTo>
              <a:lnTo>
                <a:pt x="348450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19858" y="1399649"/>
        <a:ext cx="18994" cy="3624"/>
      </dsp:txXfrm>
    </dsp:sp>
    <dsp:sp modelId="{5DC2EE0D-72B5-4DE5-8F88-1157F4C2CCEF}">
      <dsp:nvSpPr>
        <dsp:cNvPr id="0" name=""/>
        <dsp:cNvSpPr/>
      </dsp:nvSpPr>
      <dsp:spPr>
        <a:xfrm>
          <a:off x="7862" y="774608"/>
          <a:ext cx="2149067" cy="13042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Ark taken by Philistines</a:t>
          </a:r>
          <a:endParaRPr lang="en-US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862" y="774608"/>
        <a:ext cx="2149067" cy="1304242"/>
      </dsp:txXfrm>
    </dsp:sp>
    <dsp:sp modelId="{A7A7AD6B-D852-4114-9053-7BEBD18CCAC5}">
      <dsp:nvSpPr>
        <dsp:cNvPr id="0" name=""/>
        <dsp:cNvSpPr/>
      </dsp:nvSpPr>
      <dsp:spPr>
        <a:xfrm>
          <a:off x="4509222" y="1355741"/>
          <a:ext cx="320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7274" y="45720"/>
              </a:lnTo>
              <a:lnTo>
                <a:pt x="177274" y="90673"/>
              </a:lnTo>
              <a:lnTo>
                <a:pt x="320349" y="90673"/>
              </a:lnTo>
            </a:path>
          </a:pathLst>
        </a:custGeom>
        <a:noFill/>
        <a:ln w="12700" cap="flat" cmpd="sng" algn="ctr">
          <a:solidFill>
            <a:schemeClr val="accent5">
              <a:hueOff val="-3685892"/>
              <a:satOff val="4125"/>
              <a:lumOff val="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60551" y="1399649"/>
        <a:ext cx="17690" cy="3624"/>
      </dsp:txXfrm>
    </dsp:sp>
    <dsp:sp modelId="{E29D1D59-02EC-4B3B-B10A-388E7A557737}">
      <dsp:nvSpPr>
        <dsp:cNvPr id="0" name=""/>
        <dsp:cNvSpPr/>
      </dsp:nvSpPr>
      <dsp:spPr>
        <a:xfrm>
          <a:off x="2535981" y="556174"/>
          <a:ext cx="1975041" cy="1690572"/>
        </a:xfrm>
        <a:prstGeom prst="rect">
          <a:avLst/>
        </a:prstGeom>
        <a:gradFill rotWithShape="0">
          <a:gsLst>
            <a:gs pos="0">
              <a:schemeClr val="accent5">
                <a:hueOff val="-3071576"/>
                <a:satOff val="3438"/>
                <a:lumOff val="19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3071576"/>
                <a:satOff val="3438"/>
                <a:lumOff val="19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3071576"/>
                <a:satOff val="3438"/>
                <a:lumOff val="19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2535981" y="556174"/>
        <a:ext cx="1975041" cy="1690572"/>
      </dsp:txXfrm>
    </dsp:sp>
    <dsp:sp modelId="{3C4E10B1-2AD4-400E-9BB7-BF1B702CD41A}">
      <dsp:nvSpPr>
        <dsp:cNvPr id="0" name=""/>
        <dsp:cNvSpPr/>
      </dsp:nvSpPr>
      <dsp:spPr>
        <a:xfrm>
          <a:off x="6947714" y="1381009"/>
          <a:ext cx="3256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5405"/>
              </a:moveTo>
              <a:lnTo>
                <a:pt x="179943" y="65405"/>
              </a:lnTo>
              <a:lnTo>
                <a:pt x="179943" y="45720"/>
              </a:lnTo>
              <a:lnTo>
                <a:pt x="325686" y="45720"/>
              </a:lnTo>
            </a:path>
          </a:pathLst>
        </a:custGeom>
        <a:noFill/>
        <a:ln w="12700" cap="flat" cmpd="sng" algn="ctr">
          <a:solidFill>
            <a:schemeClr val="accent5">
              <a:hueOff val="-7371783"/>
              <a:satOff val="8250"/>
              <a:lumOff val="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01636" y="1424916"/>
        <a:ext cx="17841" cy="3624"/>
      </dsp:txXfrm>
    </dsp:sp>
    <dsp:sp modelId="{978BB535-2176-4914-A027-86C57ACB8101}">
      <dsp:nvSpPr>
        <dsp:cNvPr id="0" name=""/>
        <dsp:cNvSpPr/>
      </dsp:nvSpPr>
      <dsp:spPr>
        <a:xfrm>
          <a:off x="4861971" y="633031"/>
          <a:ext cx="2087542" cy="1626765"/>
        </a:xfrm>
        <a:prstGeom prst="rect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4861971" y="633031"/>
        <a:ext cx="2087542" cy="1626765"/>
      </dsp:txXfrm>
    </dsp:sp>
    <dsp:sp modelId="{46610ABF-0CB8-41EB-B024-D02498B00266}">
      <dsp:nvSpPr>
        <dsp:cNvPr id="0" name=""/>
        <dsp:cNvSpPr/>
      </dsp:nvSpPr>
      <dsp:spPr>
        <a:xfrm>
          <a:off x="1214655" y="2767678"/>
          <a:ext cx="6878308" cy="452913"/>
        </a:xfrm>
        <a:custGeom>
          <a:avLst/>
          <a:gdLst/>
          <a:ahLst/>
          <a:cxnLst/>
          <a:rect l="0" t="0" r="0" b="0"/>
          <a:pathLst>
            <a:path>
              <a:moveTo>
                <a:pt x="6878308" y="0"/>
              </a:moveTo>
              <a:lnTo>
                <a:pt x="6878308" y="243556"/>
              </a:lnTo>
              <a:lnTo>
                <a:pt x="0" y="243556"/>
              </a:lnTo>
              <a:lnTo>
                <a:pt x="0" y="452913"/>
              </a:lnTo>
            </a:path>
          </a:pathLst>
        </a:custGeom>
        <a:noFill/>
        <a:ln w="12700" cap="flat" cmpd="sng" algn="ctr">
          <a:solidFill>
            <a:schemeClr val="accent5">
              <a:hueOff val="-11057675"/>
              <a:satOff val="12375"/>
              <a:lumOff val="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1428" y="2992322"/>
        <a:ext cx="344764" cy="3624"/>
      </dsp:txXfrm>
    </dsp:sp>
    <dsp:sp modelId="{18224CA0-21BE-49F5-8515-70F8D16466BC}">
      <dsp:nvSpPr>
        <dsp:cNvPr id="0" name=""/>
        <dsp:cNvSpPr/>
      </dsp:nvSpPr>
      <dsp:spPr>
        <a:xfrm>
          <a:off x="7305800" y="83980"/>
          <a:ext cx="1574327" cy="2685497"/>
        </a:xfrm>
        <a:prstGeom prst="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305800" y="83980"/>
        <a:ext cx="1574327" cy="2685497"/>
      </dsp:txXfrm>
    </dsp:sp>
    <dsp:sp modelId="{D4B37988-2B01-4591-BBEA-5505952ACEAF}">
      <dsp:nvSpPr>
        <dsp:cNvPr id="0" name=""/>
        <dsp:cNvSpPr/>
      </dsp:nvSpPr>
      <dsp:spPr>
        <a:xfrm>
          <a:off x="2419648" y="3886313"/>
          <a:ext cx="33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495" y="45720"/>
              </a:lnTo>
            </a:path>
          </a:pathLst>
        </a:custGeom>
        <a:noFill/>
        <a:ln w="12700" cap="flat" cmpd="sng" algn="ctr">
          <a:solidFill>
            <a:schemeClr val="accent5">
              <a:hueOff val="-14743566"/>
              <a:satOff val="16500"/>
              <a:lumOff val="94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6344" y="3930221"/>
        <a:ext cx="18104" cy="3624"/>
      </dsp:txXfrm>
    </dsp:sp>
    <dsp:sp modelId="{FA51BD83-2614-4BB8-B327-7590A6DDE03C}">
      <dsp:nvSpPr>
        <dsp:cNvPr id="0" name=""/>
        <dsp:cNvSpPr/>
      </dsp:nvSpPr>
      <dsp:spPr>
        <a:xfrm>
          <a:off x="7862" y="3252991"/>
          <a:ext cx="2413586" cy="1358084"/>
        </a:xfrm>
        <a:prstGeom prst="rect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7862" y="3252991"/>
        <a:ext cx="2413586" cy="1358084"/>
      </dsp:txXfrm>
    </dsp:sp>
    <dsp:sp modelId="{A401BAB3-A543-411E-ABBA-D3A972136650}">
      <dsp:nvSpPr>
        <dsp:cNvPr id="0" name=""/>
        <dsp:cNvSpPr/>
      </dsp:nvSpPr>
      <dsp:spPr>
        <a:xfrm>
          <a:off x="5389476" y="3886313"/>
          <a:ext cx="33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495" y="45720"/>
              </a:lnTo>
            </a:path>
          </a:pathLst>
        </a:custGeom>
        <a:noFill/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6171" y="3930221"/>
        <a:ext cx="18104" cy="3624"/>
      </dsp:txXfrm>
    </dsp:sp>
    <dsp:sp modelId="{814F76BA-394F-421A-A013-61773657090D}">
      <dsp:nvSpPr>
        <dsp:cNvPr id="0" name=""/>
        <dsp:cNvSpPr/>
      </dsp:nvSpPr>
      <dsp:spPr>
        <a:xfrm>
          <a:off x="2783544" y="3131573"/>
          <a:ext cx="2607732" cy="1600921"/>
        </a:xfrm>
        <a:prstGeom prst="rect">
          <a:avLst/>
        </a:prstGeom>
        <a:gradFill rotWithShape="0">
          <a:gsLst>
            <a:gs pos="0">
              <a:schemeClr val="accent5">
                <a:hueOff val="-15357881"/>
                <a:satOff val="17188"/>
                <a:lumOff val="98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5357881"/>
                <a:satOff val="17188"/>
                <a:lumOff val="98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5357881"/>
                <a:satOff val="17188"/>
                <a:lumOff val="98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2783544" y="3131573"/>
        <a:ext cx="2607732" cy="1600921"/>
      </dsp:txXfrm>
    </dsp:sp>
    <dsp:sp modelId="{5A540F1B-D9D7-44B1-81AF-96FC50EF138F}">
      <dsp:nvSpPr>
        <dsp:cNvPr id="0" name=""/>
        <dsp:cNvSpPr/>
      </dsp:nvSpPr>
      <dsp:spPr>
        <a:xfrm>
          <a:off x="5753371" y="3146800"/>
          <a:ext cx="3154165" cy="1570467"/>
        </a:xfrm>
        <a:prstGeom prst="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5753371" y="3146800"/>
        <a:ext cx="3154165" cy="157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3D35438-DCBD-452B-9E39-EEDED1332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1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B457A0-0CEB-4730-895F-EC774217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68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FFC8A-ADCB-4871-90E4-4569F7C04C85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Adapted from a lesson by Timothy Ruffin</a:t>
            </a:r>
            <a:endParaRPr lang="en-US" u="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240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A6251F-DE3E-4B01-9E09-0DD6CD852054}" type="slidenum">
              <a:rPr lang="en-US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13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9439C-47A6-4F52-82FD-11DA453A1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3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9439C-47A6-4F52-82FD-11DA453A1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7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675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942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79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Sources:</a:t>
            </a:r>
          </a:p>
          <a:p>
            <a:pPr eaLnBrk="1" hangingPunct="1"/>
            <a:r>
              <a:rPr lang="en-US" altLang="en-US" dirty="0"/>
              <a:t>1.In our country there are more than 20 million homes without fathers! (There are probably more than that where the father may be present but is emotionally absent!) – About 1 in 4 children live in a home without a dad! </a:t>
            </a:r>
          </a:p>
          <a:p>
            <a:pPr eaLnBrk="1" hangingPunct="1"/>
            <a:r>
              <a:rPr lang="en-US" altLang="en-US" dirty="0"/>
              <a:t>a.	http://fathers.com/statistics-and-research/the-extent-of-fatherlessness/ </a:t>
            </a:r>
          </a:p>
          <a:p>
            <a:pPr eaLnBrk="1" hangingPunct="1"/>
            <a:r>
              <a:rPr lang="en-US" altLang="en-US" dirty="0"/>
              <a:t>b.	https://www.fatherhood.org/fatherhood-data-statistics#:~:text=There%20is%20a%20father%20absence,a%20father%20in%20the%20home.</a:t>
            </a:r>
          </a:p>
          <a:p>
            <a:pPr eaLnBrk="1" hangingPunct="1"/>
            <a:r>
              <a:rPr lang="en-US" altLang="en-US" dirty="0"/>
              <a:t>2.40-50% of marriages in the U.S. end in divorce! (Divorce numbers in recent years have declined – but so have marriages!)</a:t>
            </a:r>
          </a:p>
          <a:p>
            <a:pPr eaLnBrk="1" hangingPunct="1"/>
            <a:r>
              <a:rPr lang="en-US" altLang="en-US" dirty="0"/>
              <a:t>a.	https://www.census.gov/library/visualizations/interactive/marriage-divorce-rates-by-state.html</a:t>
            </a:r>
          </a:p>
          <a:p>
            <a:pPr eaLnBrk="1" hangingPunct="1"/>
            <a:r>
              <a:rPr lang="en-US" altLang="en-US" dirty="0"/>
              <a:t>b.	https://www.cdc.gov/nchs/fastats/marriage-divorce.htm#:~:text=Number%20of%20divorces%3A%20782%2C038%20(45,45%20reporting%20States%20and%20D.C.)</a:t>
            </a:r>
          </a:p>
          <a:p>
            <a:pPr eaLnBrk="1" hangingPunct="1"/>
            <a:r>
              <a:rPr lang="en-US" altLang="en-US" dirty="0"/>
              <a:t>c.	https://www.apa.org/topics/divorce/</a:t>
            </a:r>
          </a:p>
          <a:p>
            <a:pPr eaLnBrk="1" hangingPunct="1"/>
            <a:r>
              <a:rPr lang="en-US" altLang="en-US" dirty="0"/>
              <a:t>3.Less marriages are taking place and more than 40% of births in the U.S. are born out of wedlock! (“Non-marital childbearing”)</a:t>
            </a:r>
          </a:p>
          <a:p>
            <a:pPr eaLnBrk="1" hangingPunct="1"/>
            <a:r>
              <a:rPr lang="en-US" altLang="en-US" dirty="0"/>
              <a:t>a.	https://www.census.gov/library/visualizations/interactive/marriage-divorce-rates-by-state.html</a:t>
            </a:r>
          </a:p>
          <a:p>
            <a:pPr eaLnBrk="1" hangingPunct="1"/>
            <a:r>
              <a:rPr lang="en-US" altLang="en-US" dirty="0"/>
              <a:t>b.	https://www.pbs.org/wgbh/third-rail/episodes/episode-7-is-marriage-dead/why-are-fewer-people-getting-married/#:~:text=Now%20only%20about%20two%20million,from%2070%20percent%20in%201967.</a:t>
            </a:r>
          </a:p>
          <a:p>
            <a:pPr eaLnBrk="1" hangingPunct="1"/>
            <a:r>
              <a:rPr lang="en-US" altLang="en-US" dirty="0"/>
              <a:t>c.	https://www.childtrends.org/publications/dramatic-increase-in-percentage-of-births-outside-marriage-among-whites-hispanics-and-women-with-higher-education-levels#:~:text=Among%20the%20most%20notable%20changes,(Child%20Trends%2C%202016)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66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9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67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9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8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403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71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96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30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580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3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42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5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070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111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29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293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679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313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55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669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980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71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2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9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3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7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5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83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97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75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14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72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18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3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41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99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2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4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1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9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9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0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01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81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042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87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80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1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74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6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5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775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5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8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0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6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9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9E30777-CF0B-4E0A-871B-B8F88C650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0" r:id="rId2"/>
    <p:sldLayoutId id="2147483749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50" r:id="rId9"/>
    <p:sldLayoutId id="2147483746" r:id="rId10"/>
    <p:sldLayoutId id="2147483747" r:id="rId11"/>
  </p:sldLayoutIdLst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43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66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Obed-Edom: Legacy Of Service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00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968835" cy="2438400"/>
          </a:xfrm>
        </p:spPr>
        <p:txBody>
          <a:bodyPr anchor="b">
            <a:noAutofit/>
          </a:bodyPr>
          <a:lstStyle/>
          <a:p>
            <a:pPr marL="182880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60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Obed-Edom:</a:t>
            </a:r>
            <a:br>
              <a:rPr lang="en-US" sz="4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Legacy Of Service To God</a:t>
            </a:r>
            <a:endParaRPr lang="en-US" sz="40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, yellow, sitting, table&#10;&#10;Description automatically generated">
            <a:extLst>
              <a:ext uri="{FF2B5EF4-FFF2-40B4-BE49-F238E27FC236}">
                <a16:creationId xmlns:a16="http://schemas.microsoft.com/office/drawing/2014/main" id="{17D16C3B-AF4A-4225-BEE9-765860F56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519"/>
          <a:stretch/>
        </p:blipFill>
        <p:spPr>
          <a:xfrm>
            <a:off x="4953000" y="981635"/>
            <a:ext cx="4017085" cy="489473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539166"/>
            <a:ext cx="7086600" cy="2674398"/>
          </a:xfrm>
        </p:spPr>
        <p:txBody>
          <a:bodyPr wrap="square" rtlCol="0" anchor="t">
            <a:normAutofit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pl-PL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Samuel 6; 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pl-PL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Chronicles 13:13-14; 26:4-8 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806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Fathers Like Obed-Edom Are Needed Today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903" y="452049"/>
            <a:ext cx="320040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Times New Roman" pitchFamily="18" charset="0"/>
              </a:rPr>
              <a:t>We need men who become able fathers to rise up and raise able &amp; godly children!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Obed-Edom: Legacy Of Service To God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E7DFF35-E1B9-42E6-8305-80207BC3F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97" y="2321004"/>
            <a:ext cx="6097404" cy="221599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3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934530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-30230" y="598964"/>
            <a:ext cx="5790272" cy="4589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Fathers, be like Obed-Edom!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126596" y="1221930"/>
            <a:ext cx="5761740" cy="4079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Welcome God into your home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cap="all" dirty="0">
                <a:solidFill>
                  <a:srgbClr val="FFFF00"/>
                </a:solidFill>
                <a:latin typeface="Tahoma"/>
              </a:rPr>
              <a:t>Prov. 1:7; 24:3-4; Mark 12:30-31</a:t>
            </a:r>
            <a:endParaRPr kumimoji="0" lang="en-US" altLang="en-US" sz="18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Rejoice in the Lord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cap="all" dirty="0">
                <a:solidFill>
                  <a:srgbClr val="FFFF00"/>
                </a:solidFill>
                <a:latin typeface="Tahoma"/>
              </a:rPr>
              <a:t>Rom. 5:6-10; John 14:1-6</a:t>
            </a:r>
            <a:endParaRPr kumimoji="0" lang="en-US" altLang="en-US" sz="18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lvl="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Guard the things of God</a:t>
            </a: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en-US" altLang="en-US" sz="1600" b="1" i="1" cap="all" dirty="0">
                <a:solidFill>
                  <a:srgbClr val="FFFF00"/>
                </a:solidFill>
                <a:latin typeface="Tahoma"/>
              </a:rPr>
              <a:t>Psalms 127:3-5; I Cor. 15:33; I Tim. 6:20-21; Jude 3</a:t>
            </a:r>
            <a:endParaRPr kumimoji="0" lang="en-US" altLang="en-US" sz="16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9814"/>
            <a:ext cx="8763001" cy="47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prstClr val="black"/>
                </a:solidFill>
                <a:cs typeface="Times New Roman" pitchFamily="18" charset="0"/>
              </a:rPr>
              <a:t>Fathers Like Obed-Edom Are Needed Today</a:t>
            </a:r>
            <a:endParaRPr kumimoji="0" lang="en-US" sz="2800" b="1" i="0" u="sng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Times New Roman" pitchFamily="18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969E4BC-0350-4BC9-BFA2-8ADF3BE74819}"/>
              </a:ext>
            </a:extLst>
          </p:cNvPr>
          <p:cNvSpPr txBox="1">
            <a:spLocks/>
          </p:cNvSpPr>
          <p:nvPr/>
        </p:nvSpPr>
        <p:spPr>
          <a:xfrm>
            <a:off x="20" y="6373639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Obed-Edom: Legacy Of Service To God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DF8F73D-1561-4C31-A11C-9FC45DE5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5167390"/>
            <a:ext cx="8774211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en-US" sz="2400" b="1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Godly fathers must recognize the value in raising their children to love God, and know that they can’t raise their children the way the world raises its children!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4FDDF7B3-3574-4675-853C-38330B5E3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75" y="2699873"/>
            <a:ext cx="2479435" cy="2479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8ACF92-FFB5-4ED4-A39D-D8EC42D27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4345">
            <a:off x="5866667" y="528820"/>
            <a:ext cx="3066077" cy="23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819" y="6629400"/>
            <a:ext cx="3352800" cy="238432"/>
          </a:xfrm>
        </p:spPr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  <a:endParaRPr lang="en-US" dirty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" y="0"/>
            <a:ext cx="9144000" cy="65405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-18026" y="832549"/>
            <a:ext cx="91772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Fathers, welcome God in your homes, rejoice in the Lord, and guard the things of God! </a:t>
            </a:r>
            <a:endParaRPr lang="en-US" sz="2000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8026" y="1943408"/>
            <a:ext cx="91762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With God in your home, you will raise up your children differently from the world, and they may rise up to be able (qualified) to serve God!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18026" y="3789893"/>
            <a:ext cx="407390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3200" b="1" dirty="0">
                <a:latin typeface="Tahoma" pitchFamily="34" charset="0"/>
                <a:cs typeface="Times New Roman" pitchFamily="18" charset="0"/>
              </a:rPr>
              <a:t>Let your family see your excitement to serve God and they too may rejoice in Him!</a:t>
            </a:r>
          </a:p>
        </p:txBody>
      </p:sp>
      <p:pic>
        <p:nvPicPr>
          <p:cNvPr id="3" name="Picture 2" descr="A group of people sitting in a chair&#10;&#10;Description automatically generated">
            <a:extLst>
              <a:ext uri="{FF2B5EF4-FFF2-40B4-BE49-F238E27FC236}">
                <a16:creationId xmlns:a16="http://schemas.microsoft.com/office/drawing/2014/main" id="{3B50CA0E-A1F6-43C5-8956-DE8ACF5F5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6" y="3305383"/>
            <a:ext cx="5140764" cy="35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each&#10;&#10;Description automatically generated">
            <a:extLst>
              <a:ext uri="{FF2B5EF4-FFF2-40B4-BE49-F238E27FC236}">
                <a16:creationId xmlns:a16="http://schemas.microsoft.com/office/drawing/2014/main" id="{8FAB3D38-B4D9-43E6-91E5-7A85DC8B1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effectLst/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Saint: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7CE7ED-6CFD-4395-A91A-67F49D136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2" y="9053"/>
            <a:ext cx="9143980" cy="6480795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53"/>
            <a:ext cx="9168284" cy="67327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0000"/>
          </a:bodyPr>
          <a:lstStyle/>
          <a:p>
            <a:pPr>
              <a:defRPr/>
            </a:pPr>
            <a:r>
              <a:rPr lang="en-US" sz="4400" u="sng" dirty="0"/>
              <a:t>intro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48704"/>
            <a:ext cx="5004649" cy="2092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Times New Roman" pitchFamily="18" charset="0"/>
              </a:rPr>
              <a:t>Obed-Edom: Legacy Of Service To God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Times New Roman" pitchFamily="18" charset="0"/>
            </a:endParaRPr>
          </a:p>
        </p:txBody>
      </p:sp>
      <p:graphicFrame>
        <p:nvGraphicFramePr>
          <p:cNvPr id="164870" name="Text Box 3">
            <a:extLst>
              <a:ext uri="{FF2B5EF4-FFF2-40B4-BE49-F238E27FC236}">
                <a16:creationId xmlns:a16="http://schemas.microsoft.com/office/drawing/2014/main" id="{9189B442-F7E3-4E0F-96F6-7EE88C1C9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232686"/>
              </p:ext>
            </p:extLst>
          </p:nvPr>
        </p:nvGraphicFramePr>
        <p:xfrm>
          <a:off x="114300" y="1597300"/>
          <a:ext cx="8915400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39C4A17D-A115-4C59-9F0A-5874E21AC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271" y="2307734"/>
            <a:ext cx="1981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Ark at the house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Abinadab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</a:rPr>
              <a:t>(I Sam. 5-7)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AFAB08D-88A6-4820-A31A-1B5A0B6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143" y="1920334"/>
            <a:ext cx="182479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Celebration &amp; rejoicing  turned to sadness &amp; fear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(II Sam. 6:5-7)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E26348A-6689-44FC-B553-A27088756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823" y="2228110"/>
            <a:ext cx="2133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David came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to take the ark to Jerusalem 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(II Sam. 6:1-4; II Chr. 13:1-4)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D0BD1C7-1308-44E0-B9C9-4E423CE7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6" y="4897040"/>
            <a:ext cx="24626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David was angry because the Lord struck Uzzah 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(II Sam. 6:8)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F19E2FA-4781-46FE-8113-B9C204EA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957" y="4897040"/>
            <a:ext cx="27227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</a:pPr>
            <a:r>
              <a:rPr lang="en-US" b="1" dirty="0">
                <a:solidFill>
                  <a:prstClr val="white"/>
                </a:solidFill>
              </a:rPr>
              <a:t>David wondered how he could bring the ark into the city (II Sam. 6:9)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A17549DE-FF00-4F91-B6E0-396C2AE7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874" y="4859907"/>
            <a:ext cx="31658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i="1" dirty="0">
                <a:solidFill>
                  <a:prstClr val="white"/>
                </a:solidFill>
              </a:rPr>
              <a:t>David took it to the house of Obed-Edom the Gittite 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i="1" dirty="0">
                <a:solidFill>
                  <a:prstClr val="white"/>
                </a:solidFill>
              </a:rPr>
              <a:t>(II Sam. 6:10)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118A4EE-58D0-4E2B-8494-F8B4D3B79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744" y="766303"/>
            <a:ext cx="9185353" cy="830997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 Ark of the Covenant was coming to Jerusalem! </a:t>
            </a:r>
          </a:p>
          <a:p>
            <a:pPr algn="ctr" eaLnBrk="1" hangingPunct="1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What a day of rejoicing!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D842-E64A-475C-B540-0F50403E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B1E81-4937-4FE6-90D6-286F163BE4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21228-4036-4846-B6B1-4699692EF0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Obed-Edom: Legacy Of Service To God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68802-8900-4A6E-BD95-51234680F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681" y="0"/>
            <a:ext cx="11511362" cy="7482384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D6E36DA5-D8F7-4568-8EC3-16FB7E77A534}"/>
              </a:ext>
            </a:extLst>
          </p:cNvPr>
          <p:cNvSpPr/>
          <p:nvPr/>
        </p:nvSpPr>
        <p:spPr bwMode="auto">
          <a:xfrm>
            <a:off x="0" y="226402"/>
            <a:ext cx="9144000" cy="2677656"/>
          </a:xfrm>
          <a:prstGeom prst="wedgeRectCallou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85800" indent="-685800">
              <a:buAutoNum type="arabicPeriod" startAt="10"/>
            </a:pPr>
            <a:r>
              <a:rPr lang="en-US" altLang="en-US" sz="2800" dirty="0">
                <a:solidFill>
                  <a:srgbClr val="002060"/>
                </a:solidFill>
              </a:rPr>
              <a:t>And David was unwilling to move the ark of the LORD into the city of David with him; but David took it aside to the house of Obed-</a:t>
            </a:r>
            <a:r>
              <a:rPr lang="en-US" altLang="en-US" sz="2800" dirty="0" err="1">
                <a:solidFill>
                  <a:srgbClr val="002060"/>
                </a:solidFill>
              </a:rPr>
              <a:t>edom</a:t>
            </a:r>
            <a:r>
              <a:rPr lang="en-US" altLang="en-US" sz="2800" dirty="0">
                <a:solidFill>
                  <a:srgbClr val="002060"/>
                </a:solidFill>
              </a:rPr>
              <a:t> the Gittite.</a:t>
            </a:r>
          </a:p>
          <a:p>
            <a:pPr marL="685800" indent="-685800">
              <a:buAutoNum type="arabicPeriod" startAt="10"/>
            </a:pPr>
            <a:r>
              <a:rPr lang="en-US" altLang="en-US" sz="2800" dirty="0">
                <a:solidFill>
                  <a:srgbClr val="002060"/>
                </a:solidFill>
              </a:rPr>
              <a:t>Thus the ark of the LORD remained in the house of Obed-</a:t>
            </a:r>
            <a:r>
              <a:rPr lang="en-US" altLang="en-US" sz="2800" dirty="0" err="1">
                <a:solidFill>
                  <a:srgbClr val="002060"/>
                </a:solidFill>
              </a:rPr>
              <a:t>edom</a:t>
            </a:r>
            <a:r>
              <a:rPr lang="en-US" altLang="en-US" sz="2800" dirty="0">
                <a:solidFill>
                  <a:srgbClr val="002060"/>
                </a:solidFill>
              </a:rPr>
              <a:t> the Gittite three months, and the LORD blessed Obed-</a:t>
            </a:r>
            <a:r>
              <a:rPr lang="en-US" altLang="en-US" sz="2800" dirty="0" err="1">
                <a:solidFill>
                  <a:srgbClr val="002060"/>
                </a:solidFill>
              </a:rPr>
              <a:t>edom</a:t>
            </a:r>
            <a:r>
              <a:rPr lang="en-US" altLang="en-US" sz="2800" dirty="0">
                <a:solidFill>
                  <a:srgbClr val="002060"/>
                </a:solidFill>
              </a:rPr>
              <a:t> and all his household.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FA2A478-2A64-4994-B051-177D7508860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07418"/>
            <a:ext cx="9144000" cy="6540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II Samuel 6:10-11</a:t>
            </a:r>
            <a:endParaRPr lang="en-US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7CE7ED-6CFD-4395-A91A-67F49D136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310" y="682323"/>
            <a:ext cx="6717764" cy="6175677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53"/>
            <a:ext cx="9168284" cy="67327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0000"/>
          </a:bodyPr>
          <a:lstStyle/>
          <a:p>
            <a:pPr>
              <a:defRPr/>
            </a:pPr>
            <a:r>
              <a:rPr lang="en-US" sz="4400" u="sng" dirty="0"/>
              <a:t>intro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48704"/>
            <a:ext cx="5004649" cy="2092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Times New Roman" pitchFamily="18" charset="0"/>
              </a:rPr>
              <a:t>Obed-Edom: Legacy Of Service To God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Times New Roman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738D0B47-FD1F-4955-956E-94CAA36C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0178"/>
            <a:ext cx="9144000" cy="830997"/>
          </a:xfrm>
          <a:prstGeom prst="rect">
            <a:avLst/>
          </a:prstGeom>
          <a:gradFill flip="none" rotWithShape="1">
            <a:gsLst>
              <a:gs pos="0">
                <a:srgbClr val="6DA5D4">
                  <a:lumMod val="67000"/>
                </a:srgbClr>
              </a:gs>
              <a:gs pos="48000">
                <a:srgbClr val="6DA5D4">
                  <a:lumMod val="97000"/>
                  <a:lumOff val="3000"/>
                </a:srgbClr>
              </a:gs>
              <a:gs pos="100000">
                <a:srgbClr val="6DA5D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Obed-Edom held the ark in his home for 3 months and God blessed them! </a:t>
            </a:r>
            <a:r>
              <a:rPr lang="en-US" sz="2400" b="1" i="1" kern="0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(II Sam. 6:11)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E6BC710-D3A5-4F77-ACB5-64A01BF34644}"/>
              </a:ext>
            </a:extLst>
          </p:cNvPr>
          <p:cNvSpPr txBox="1">
            <a:spLocks noChangeArrowheads="1"/>
          </p:cNvSpPr>
          <p:nvPr/>
        </p:nvSpPr>
        <p:spPr>
          <a:xfrm>
            <a:off x="1059310" y="825263"/>
            <a:ext cx="4198490" cy="6540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en-US" sz="2800" i="1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Lev. 16:2; Num. 7:89</a:t>
            </a: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07A51BA-63D3-42FF-BD81-094481867B6B}"/>
              </a:ext>
            </a:extLst>
          </p:cNvPr>
          <p:cNvSpPr txBox="1">
            <a:spLocks noChangeArrowheads="1"/>
          </p:cNvSpPr>
          <p:nvPr/>
        </p:nvSpPr>
        <p:spPr>
          <a:xfrm>
            <a:off x="3578584" y="1479313"/>
            <a:ext cx="4198490" cy="6540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en-US" sz="2800" i="1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Heb. 9:4-5; Ex. 25:21-22</a:t>
            </a: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15348" y="556980"/>
            <a:ext cx="5790272" cy="18873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chemeClr val="bg1"/>
                </a:solidFill>
              </a:rPr>
              <a:t>Fathers are to train their children in God’s word: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194065" y="1842184"/>
            <a:ext cx="5761740" cy="4035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400" b="1" i="1" cap="all" dirty="0">
                <a:solidFill>
                  <a:srgbClr val="FFFF00"/>
                </a:solidFill>
                <a:latin typeface="Tahoma"/>
              </a:rPr>
              <a:t>Old Covenant</a:t>
            </a: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de-DE" altLang="en-US" sz="2000" b="1" i="1" cap="all" dirty="0">
                <a:solidFill>
                  <a:srgbClr val="FFFF00"/>
                </a:solidFill>
                <a:latin typeface="Tahoma"/>
              </a:rPr>
              <a:t>Deut. 4:10; 6:7; 11:19</a:t>
            </a:r>
            <a:endParaRPr lang="en-US" altLang="en-US" sz="2000" b="1" i="1" cap="all" dirty="0">
              <a:solidFill>
                <a:srgbClr val="FFFF00"/>
              </a:solidFill>
              <a:latin typeface="Tahoma"/>
            </a:endParaRPr>
          </a:p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400" b="1" i="1" cap="all" dirty="0">
                <a:solidFill>
                  <a:srgbClr val="FFFF00"/>
                </a:solidFill>
                <a:latin typeface="Tahoma"/>
              </a:rPr>
              <a:t>New Covenant</a:t>
            </a: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Eph. 6:4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9814"/>
            <a:ext cx="8763001" cy="47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prstClr val="black"/>
                </a:solidFill>
                <a:cs typeface="Times New Roman" pitchFamily="18" charset="0"/>
              </a:rPr>
              <a:t>Obed-Edom Welcomed God Into His House</a:t>
            </a:r>
            <a:endParaRPr kumimoji="0" lang="en-US" sz="2800" b="1" i="0" u="sng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Times New Roman" pitchFamily="18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969E4BC-0350-4BC9-BFA2-8ADF3BE74819}"/>
              </a:ext>
            </a:extLst>
          </p:cNvPr>
          <p:cNvSpPr txBox="1">
            <a:spLocks/>
          </p:cNvSpPr>
          <p:nvPr/>
        </p:nvSpPr>
        <p:spPr>
          <a:xfrm>
            <a:off x="20" y="6373639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1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Obed-Edom: Legacy Of Service To God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8BFA6B33-7065-4DB1-AD96-DBABCD95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5587446"/>
            <a:ext cx="8774211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Obed-Edom set the right example for his family in welcoming God in his house!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33BB0A85-5A5D-49DA-963E-CFD44B6F2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132" y="426545"/>
            <a:ext cx="2950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/>
              <a:t>They walked with, they talked with, ate with, and communed with God for 3 months!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building, sitting, table, bench&#10;&#10;Description automatically generated">
            <a:extLst>
              <a:ext uri="{FF2B5EF4-FFF2-40B4-BE49-F238E27FC236}">
                <a16:creationId xmlns:a16="http://schemas.microsoft.com/office/drawing/2014/main" id="{1D8ACF92-FFB5-4ED4-A39D-D8EC42D27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345">
            <a:off x="5949683" y="2840792"/>
            <a:ext cx="2717345" cy="20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-21001" y="598722"/>
            <a:ext cx="5790272" cy="8116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David decided to do it right        (I Chr. 15:1-15): Levites carry it!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135374" y="1557175"/>
            <a:ext cx="5761740" cy="3743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David appointed Levite singers to go before the ark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</a:endParaRP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cap="all" dirty="0">
                <a:solidFill>
                  <a:srgbClr val="FFFF00"/>
                </a:solidFill>
                <a:latin typeface="Tahoma"/>
              </a:rPr>
              <a:t>Obed-Edom was a singer  (I Chr. 15:16-18)</a:t>
            </a:r>
            <a:endParaRPr kumimoji="0" lang="en-US" altLang="en-US" sz="18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</a:endParaRPr>
          </a:p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The appointed singers also played instruments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</a:endParaRP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cap="all" dirty="0">
                <a:solidFill>
                  <a:srgbClr val="FFFF00"/>
                </a:solidFill>
                <a:latin typeface="Tahoma"/>
              </a:rPr>
              <a:t>Obed-Edom played the lyre (I Chr. 15:19-21)</a:t>
            </a:r>
          </a:p>
          <a:p>
            <a:pPr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The ark was brought up to Jerusalem with shouting and rejoicing (</a:t>
            </a:r>
            <a:r>
              <a:rPr lang="pl-PL" altLang="en-US" sz="2000" b="1" i="1" cap="all" dirty="0">
                <a:solidFill>
                  <a:srgbClr val="FFFF00"/>
                </a:solidFill>
                <a:latin typeface="Tahoma"/>
              </a:rPr>
              <a:t>I Chr. 15:25, 28</a:t>
            </a: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)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9814"/>
            <a:ext cx="8763001" cy="47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prstClr val="black"/>
                </a:solidFill>
                <a:cs typeface="Times New Roman" pitchFamily="18" charset="0"/>
              </a:rPr>
              <a:t>Obed-Edom Willingly Rejoiced in the Lord</a:t>
            </a:r>
            <a:endParaRPr kumimoji="0" lang="en-US" sz="2800" b="1" i="0" u="sng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Times New Roman" pitchFamily="18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969E4BC-0350-4BC9-BFA2-8ADF3BE74819}"/>
              </a:ext>
            </a:extLst>
          </p:cNvPr>
          <p:cNvSpPr txBox="1">
            <a:spLocks/>
          </p:cNvSpPr>
          <p:nvPr/>
        </p:nvSpPr>
        <p:spPr>
          <a:xfrm>
            <a:off x="20" y="6373639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Obed-Edom: Legacy Of Service To God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33BB0A85-5A5D-49DA-963E-CFD44B6F2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132" y="426545"/>
            <a:ext cx="2950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i="1" dirty="0">
                <a:solidFill>
                  <a:prstClr val="black"/>
                </a:solidFill>
              </a:rPr>
              <a:t>David determined to bring the ark up to Jerusalem 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prstClr val="black"/>
                </a:solidFill>
              </a:rPr>
              <a:t>(II Sam. 6:12-15)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CF92-FFB5-4ED4-A39D-D8EC42D27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4345">
            <a:off x="5902264" y="2082616"/>
            <a:ext cx="2812182" cy="1820887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6DB54EBC-BD70-4618-8E35-2DC04FFA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121" y="4122925"/>
            <a:ext cx="29504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i="1" dirty="0">
                <a:solidFill>
                  <a:prstClr val="black"/>
                </a:solidFill>
              </a:rPr>
              <a:t>Obed-Edom chosen of Levites to celebrate, thank and praise God</a:t>
            </a:r>
          </a:p>
          <a:p>
            <a:pPr lvl="0" algn="ctr">
              <a:defRPr/>
            </a:pPr>
            <a:r>
              <a:rPr lang="en-US" sz="2000" b="1" i="1" dirty="0">
                <a:solidFill>
                  <a:prstClr val="black"/>
                </a:solidFill>
              </a:rPr>
              <a:t>(I Chr. 16:4-5)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DF8F73D-1561-4C31-A11C-9FC45DE5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10" y="5794585"/>
            <a:ext cx="8774211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/>
            <a:r>
              <a:rPr lang="en-US" sz="2400" b="1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Obed-Edom was a man who readily rejoiced in the Lord!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15" grpId="0"/>
      <p:bldP spid="1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-13826" y="598534"/>
            <a:ext cx="5790272" cy="10858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He was a blessed man (II Sam. 6:11) – Not just physically but spiritually!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143274" y="1594401"/>
            <a:ext cx="5761740" cy="39707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God blessed him with 8 sons and 62 grandchildren (I Chr. 26:8) – Physical blessings!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His sons and their sons were mighty men of valor (I Chr. 26:6) and valiant men (I Chr. 26:7)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lvl="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2000" b="1" i="1" cap="all" dirty="0">
                <a:solidFill>
                  <a:srgbClr val="FFFF00"/>
                </a:solidFill>
                <a:latin typeface="Tahoma"/>
              </a:rPr>
              <a:t>His sons and their descendants were able men to serve God with strength! (I Chr. 26:8) – Spiritual blessings!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9814"/>
            <a:ext cx="8763001" cy="47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prstClr val="black"/>
                </a:solidFill>
                <a:cs typeface="Times New Roman" pitchFamily="18" charset="0"/>
              </a:rPr>
              <a:t>Obed-Edom Guarded the Things of God</a:t>
            </a:r>
            <a:endParaRPr kumimoji="0" lang="en-US" sz="2800" b="1" i="0" u="sng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Times New Roman" pitchFamily="18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969E4BC-0350-4BC9-BFA2-8ADF3BE74819}"/>
              </a:ext>
            </a:extLst>
          </p:cNvPr>
          <p:cNvSpPr txBox="1">
            <a:spLocks/>
          </p:cNvSpPr>
          <p:nvPr/>
        </p:nvSpPr>
        <p:spPr>
          <a:xfrm>
            <a:off x="20" y="6373639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Obed-Edom: Legacy Of Service To God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33BB0A85-5A5D-49DA-963E-CFD44B6F2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132" y="426545"/>
            <a:ext cx="2950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i="1" dirty="0">
                <a:solidFill>
                  <a:prstClr val="black"/>
                </a:solidFill>
              </a:rPr>
              <a:t>He was a gatekeeper of the ark of the covenant (I Chr. 15:24; 16:37-38)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DF8F73D-1561-4C31-A11C-9FC45DE5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5608474"/>
            <a:ext cx="8774211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en-US" sz="2400" b="1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Obed-Edom’s legacy was a family who loved the Lord &amp; were qualified for His service!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E8DDD9-2218-4427-A433-3F4106E0A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4345">
            <a:off x="5940177" y="2580400"/>
            <a:ext cx="2744539" cy="22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1040281"/>
            <a:ext cx="6078145" cy="561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16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16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16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U.S.: there are more than 20 million homes without fathers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U.S.: 40-50% of marriages in the U.S. end in divorce! (Divorce numbers in recent years have declined – but so have marriages!)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U.S.: Less marriages are taking place and more than 40% of births in the U.S. are born out of wedlock! (“Non-marital childbearing”)</a:t>
            </a: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806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Fathers Like Obed-Edom Are Needed Today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Times New Roman" pitchFamily="18" charset="0"/>
              </a:rPr>
              <a:t>Our country and the world we live in makes it hard to find good fathers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lvl="0">
              <a:buClr>
                <a:srgbClr val="6BA9DA"/>
              </a:buClr>
              <a:buSzPct val="115000"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pitchFamily="18" charset="0"/>
              </a:rPr>
              <a:t>Obed-Edom: Legacy Of Service To God</a:t>
            </a:r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5A06E-9E50-4AC6-AE49-15CFF0406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08088"/>
            <a:ext cx="3043627" cy="21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9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1040281"/>
            <a:ext cx="6078145" cy="561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16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16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16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getting harder and harder to find men willing to serve: preachers, teachers, elders and deacons!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men who are “able to serve”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fathers to teach their sons to want to welcome God in their homes, to rejoice in God, and guard the things of God!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fathers to train up their sons (and daughters) to want to serve God!</a:t>
            </a: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806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Fathers Like Obed-Edom Are Needed Today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903" y="452049"/>
            <a:ext cx="320040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Times New Roman" pitchFamily="18" charset="0"/>
              </a:rPr>
              <a:t>There is a need for fathers like Obed-Edom to train up their children to be “able for the service” of God! </a:t>
            </a:r>
          </a:p>
          <a:p>
            <a:pPr marL="457200" lvl="1" indent="0" defTabSz="45720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cs typeface="Times New Roman" pitchFamily="18" charset="0"/>
              </a:rPr>
              <a:t>(I Chr. 26:8)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Obed-Edom: Legacy Of Service To God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67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3.xml><?xml version="1.0" encoding="utf-8"?>
<a:theme xmlns:a="http://schemas.openxmlformats.org/drawingml/2006/main" name="3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1575</Words>
  <Application>Microsoft Office PowerPoint</Application>
  <PresentationFormat>On-screen Show (4:3)</PresentationFormat>
  <Paragraphs>156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Ameretto</vt:lpstr>
      <vt:lpstr>Arial</vt:lpstr>
      <vt:lpstr>Bookman Old Style</vt:lpstr>
      <vt:lpstr>Calisto MT</vt:lpstr>
      <vt:lpstr>Georgia</vt:lpstr>
      <vt:lpstr>Rockwell</vt:lpstr>
      <vt:lpstr>Tahoma</vt:lpstr>
      <vt:lpstr>Times New Roman</vt:lpstr>
      <vt:lpstr>Trebuchet MS</vt:lpstr>
      <vt:lpstr>Wingdings</vt:lpstr>
      <vt:lpstr>Slipstream</vt:lpstr>
      <vt:lpstr>1_Main Event</vt:lpstr>
      <vt:lpstr>3_Damask</vt:lpstr>
      <vt:lpstr>Damask</vt:lpstr>
      <vt:lpstr>Obed-Edom:   Legacy Of Service To God</vt:lpstr>
      <vt:lpstr>intro</vt:lpstr>
      <vt:lpstr>PowerPoint Presentation</vt:lpstr>
      <vt:lpstr>intro</vt:lpstr>
      <vt:lpstr>Fathers are to train their children in God’s word:</vt:lpstr>
      <vt:lpstr>David decided to do it right        (I Chr. 15:1-15): Levites carry it!</vt:lpstr>
      <vt:lpstr>He was a blessed man (II Sam. 6:11) – Not just physically but spiritually!</vt:lpstr>
      <vt:lpstr>Fathers Like Obed-Edom Are Needed Today</vt:lpstr>
      <vt:lpstr>Fathers Like Obed-Edom Are Needed Today</vt:lpstr>
      <vt:lpstr>Fathers Like Obed-Edom Are Needed Today</vt:lpstr>
      <vt:lpstr>Fathers, be like Obed-Edom!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Obed-Edom:  Legacy Of Service To God</dc:title>
  <dc:subject>06/21/2020</dc:subject>
  <dc:creator>DarkWolf</dc:creator>
  <dc:description>Adapted from a lesson by Timothy Ruffin</dc:description>
  <cp:lastModifiedBy>DarkWolf</cp:lastModifiedBy>
  <cp:revision>16</cp:revision>
  <dcterms:created xsi:type="dcterms:W3CDTF">2020-06-18T19:57:32Z</dcterms:created>
  <dcterms:modified xsi:type="dcterms:W3CDTF">2020-06-19T23:08:10Z</dcterms:modified>
</cp:coreProperties>
</file>