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1"/>
    <p:sldMasterId id="2147483817" r:id="rId2"/>
    <p:sldMasterId id="2147483855" r:id="rId3"/>
    <p:sldMasterId id="2147483873" r:id="rId4"/>
    <p:sldMasterId id="2147483893" r:id="rId5"/>
    <p:sldMasterId id="2147483905" r:id="rId6"/>
    <p:sldMasterId id="2147483917" r:id="rId7"/>
  </p:sldMasterIdLst>
  <p:notesMasterIdLst>
    <p:notesMasterId r:id="rId29"/>
  </p:notesMasterIdLst>
  <p:handoutMasterIdLst>
    <p:handoutMasterId r:id="rId30"/>
  </p:handoutMasterIdLst>
  <p:sldIdLst>
    <p:sldId id="256" r:id="rId8"/>
    <p:sldId id="572" r:id="rId9"/>
    <p:sldId id="289" r:id="rId10"/>
    <p:sldId id="495" r:id="rId11"/>
    <p:sldId id="425" r:id="rId12"/>
    <p:sldId id="428" r:id="rId13"/>
    <p:sldId id="651" r:id="rId14"/>
    <p:sldId id="654" r:id="rId15"/>
    <p:sldId id="402" r:id="rId16"/>
    <p:sldId id="659" r:id="rId17"/>
    <p:sldId id="661" r:id="rId18"/>
    <p:sldId id="663" r:id="rId19"/>
    <p:sldId id="665" r:id="rId20"/>
    <p:sldId id="668" r:id="rId21"/>
    <p:sldId id="669" r:id="rId22"/>
    <p:sldId id="672" r:id="rId23"/>
    <p:sldId id="673" r:id="rId24"/>
    <p:sldId id="674" r:id="rId25"/>
    <p:sldId id="676" r:id="rId26"/>
    <p:sldId id="457" r:id="rId27"/>
    <p:sldId id="649"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FFCCFF"/>
    <a:srgbClr val="66FFFF"/>
    <a:srgbClr val="006600"/>
    <a:srgbClr val="FF0066"/>
    <a:srgbClr val="FFFFFF"/>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1" autoAdjust="0"/>
  </p:normalViewPr>
  <p:slideViewPr>
    <p:cSldViewPr snapToObjects="1">
      <p:cViewPr varScale="1">
        <p:scale>
          <a:sx n="95" d="100"/>
          <a:sy n="95" d="100"/>
        </p:scale>
        <p:origin x="15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4" d="100"/>
          <a:sy n="84" d="100"/>
        </p:scale>
        <p:origin x="382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9594D-CF42-41D5-A719-7C7E43BC5FC8}"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6943D601-E3D4-434A-A8E5-ABDF37DFC784}">
      <dgm:prSet custT="1"/>
      <dgm:spPr/>
      <dgm:t>
        <a:bodyPr/>
        <a:lstStyle/>
        <a:p>
          <a:endParaRPr lang="en-US" sz="1800" b="1" dirty="0"/>
        </a:p>
      </dgm:t>
    </dgm:pt>
    <dgm:pt modelId="{8C705AAD-0040-43B8-A548-151A531CADA8}" type="parTrans" cxnId="{498FC065-D7F6-44E7-8C7D-8AAD3E2BC712}">
      <dgm:prSet/>
      <dgm:spPr/>
      <dgm:t>
        <a:bodyPr/>
        <a:lstStyle/>
        <a:p>
          <a:endParaRPr lang="en-US"/>
        </a:p>
      </dgm:t>
    </dgm:pt>
    <dgm:pt modelId="{8453F42B-57DA-4965-9A8A-03464B6318A8}" type="sibTrans" cxnId="{498FC065-D7F6-44E7-8C7D-8AAD3E2BC712}">
      <dgm:prSet/>
      <dgm:spPr/>
      <dgm:t>
        <a:bodyPr/>
        <a:lstStyle/>
        <a:p>
          <a:endParaRPr lang="en-US"/>
        </a:p>
      </dgm:t>
    </dgm:pt>
    <dgm:pt modelId="{07E4CD85-B767-4193-B8FC-192C7E8C4A93}">
      <dgm:prSet custT="1"/>
      <dgm:spPr/>
      <dgm:t>
        <a:bodyPr/>
        <a:lstStyle/>
        <a:p>
          <a:endParaRPr lang="en-US" sz="1800" b="1" dirty="0"/>
        </a:p>
      </dgm:t>
    </dgm:pt>
    <dgm:pt modelId="{83A5F6E1-D756-4606-A35F-3AF48FF1979D}" type="parTrans" cxnId="{AC98612D-3CB8-4888-8E73-A4778347FA57}">
      <dgm:prSet/>
      <dgm:spPr/>
      <dgm:t>
        <a:bodyPr/>
        <a:lstStyle/>
        <a:p>
          <a:endParaRPr lang="en-US"/>
        </a:p>
      </dgm:t>
    </dgm:pt>
    <dgm:pt modelId="{FA4FA818-A0D6-4468-90DD-BB702F41DA32}" type="sibTrans" cxnId="{AC98612D-3CB8-4888-8E73-A4778347FA57}">
      <dgm:prSet/>
      <dgm:spPr/>
      <dgm:t>
        <a:bodyPr/>
        <a:lstStyle/>
        <a:p>
          <a:endParaRPr lang="en-US"/>
        </a:p>
      </dgm:t>
    </dgm:pt>
    <dgm:pt modelId="{7CA132F3-50E5-4088-92C7-F04E0AC2850C}">
      <dgm:prSet custT="1"/>
      <dgm:spPr/>
      <dgm:t>
        <a:bodyPr/>
        <a:lstStyle/>
        <a:p>
          <a:endParaRPr lang="en-US" sz="1800" dirty="0"/>
        </a:p>
      </dgm:t>
    </dgm:pt>
    <dgm:pt modelId="{A7CA7E36-8C81-442D-B04C-786CD5EED451}" type="parTrans" cxnId="{FA90FC4B-73EC-4C0F-A34B-BAB453113B39}">
      <dgm:prSet/>
      <dgm:spPr/>
      <dgm:t>
        <a:bodyPr/>
        <a:lstStyle/>
        <a:p>
          <a:endParaRPr lang="en-US"/>
        </a:p>
      </dgm:t>
    </dgm:pt>
    <dgm:pt modelId="{74C84F88-875B-49F7-9D01-5E137D739930}" type="sibTrans" cxnId="{FA90FC4B-73EC-4C0F-A34B-BAB453113B39}">
      <dgm:prSet/>
      <dgm:spPr/>
      <dgm:t>
        <a:bodyPr/>
        <a:lstStyle/>
        <a:p>
          <a:endParaRPr lang="en-US"/>
        </a:p>
      </dgm:t>
    </dgm:pt>
    <dgm:pt modelId="{0D00ADF9-4BA6-4914-81B9-029EA88ECB1A}">
      <dgm:prSet custT="1"/>
      <dgm:spPr/>
      <dgm:t>
        <a:bodyPr/>
        <a:lstStyle/>
        <a:p>
          <a:endParaRPr lang="en-US" sz="1800" b="1" dirty="0"/>
        </a:p>
      </dgm:t>
    </dgm:pt>
    <dgm:pt modelId="{69DC50A1-B467-4BF4-AA5B-6376CB83DB9A}" type="parTrans" cxnId="{6640F73C-442D-4BE2-B1BF-72A41FECB4D9}">
      <dgm:prSet/>
      <dgm:spPr/>
      <dgm:t>
        <a:bodyPr/>
        <a:lstStyle/>
        <a:p>
          <a:endParaRPr lang="en-US"/>
        </a:p>
      </dgm:t>
    </dgm:pt>
    <dgm:pt modelId="{AD885708-68D8-4B4F-A3D0-9BC1E72F113C}" type="sibTrans" cxnId="{6640F73C-442D-4BE2-B1BF-72A41FECB4D9}">
      <dgm:prSet/>
      <dgm:spPr/>
      <dgm:t>
        <a:bodyPr/>
        <a:lstStyle/>
        <a:p>
          <a:endParaRPr lang="en-US"/>
        </a:p>
      </dgm:t>
    </dgm:pt>
    <dgm:pt modelId="{B0E4C0B9-894E-4D79-88D1-94E8402C288D}">
      <dgm:prSet custT="1"/>
      <dgm:spPr/>
      <dgm:t>
        <a:bodyPr/>
        <a:lstStyle/>
        <a:p>
          <a:endParaRPr lang="en-US" sz="2000" b="1" dirty="0"/>
        </a:p>
      </dgm:t>
    </dgm:pt>
    <dgm:pt modelId="{ABAF5829-15B9-44FB-AFCF-B32FC870FFE5}" type="parTrans" cxnId="{ADD5BDBF-A8AA-4B16-B5D8-8D081B9A3867}">
      <dgm:prSet/>
      <dgm:spPr/>
      <dgm:t>
        <a:bodyPr/>
        <a:lstStyle/>
        <a:p>
          <a:endParaRPr lang="en-US"/>
        </a:p>
      </dgm:t>
    </dgm:pt>
    <dgm:pt modelId="{FC32F62D-D337-43FF-8C90-AFFC5A13C592}" type="sibTrans" cxnId="{ADD5BDBF-A8AA-4B16-B5D8-8D081B9A3867}">
      <dgm:prSet/>
      <dgm:spPr/>
      <dgm:t>
        <a:bodyPr/>
        <a:lstStyle/>
        <a:p>
          <a:endParaRPr lang="en-US"/>
        </a:p>
      </dgm:t>
    </dgm:pt>
    <dgm:pt modelId="{96177C6B-C348-4F0C-8792-22E5C46720AF}">
      <dgm:prSet custT="1"/>
      <dgm:spPr/>
      <dgm:t>
        <a:bodyPr/>
        <a:lstStyle/>
        <a:p>
          <a:endParaRPr lang="en-US" sz="2400" b="1" dirty="0"/>
        </a:p>
      </dgm:t>
    </dgm:pt>
    <dgm:pt modelId="{EEED1A96-49AC-48B3-A033-ABB3F6236028}" type="parTrans" cxnId="{9640DDE0-FEEF-4747-A012-1BE29CA672CE}">
      <dgm:prSet/>
      <dgm:spPr/>
      <dgm:t>
        <a:bodyPr/>
        <a:lstStyle/>
        <a:p>
          <a:endParaRPr lang="en-US"/>
        </a:p>
      </dgm:t>
    </dgm:pt>
    <dgm:pt modelId="{91AC6817-9FF4-4BCB-8F14-27B6CD1898D2}" type="sibTrans" cxnId="{9640DDE0-FEEF-4747-A012-1BE29CA672CE}">
      <dgm:prSet/>
      <dgm:spPr/>
      <dgm:t>
        <a:bodyPr/>
        <a:lstStyle/>
        <a:p>
          <a:endParaRPr lang="en-US"/>
        </a:p>
      </dgm:t>
    </dgm:pt>
    <dgm:pt modelId="{C86C605F-10CF-40D5-B48E-9DAC7EEDEB41}">
      <dgm:prSet custT="1"/>
      <dgm:spPr/>
      <dgm:t>
        <a:bodyPr/>
        <a:lstStyle/>
        <a:p>
          <a:r>
            <a:rPr lang="en-US" sz="4000" b="1" i="1" dirty="0">
              <a:latin typeface="Tahoma" panose="020B0604030504040204" pitchFamily="34" charset="0"/>
              <a:ea typeface="Tahoma" panose="020B0604030504040204" pitchFamily="34" charset="0"/>
              <a:cs typeface="Tahoma" panose="020B0604030504040204" pitchFamily="34" charset="0"/>
            </a:rPr>
            <a:t>Caleb</a:t>
          </a:r>
          <a:endParaRPr lang="en-US" sz="4000" dirty="0">
            <a:latin typeface="Tahoma" panose="020B0604030504040204" pitchFamily="34" charset="0"/>
            <a:ea typeface="Tahoma" panose="020B0604030504040204" pitchFamily="34" charset="0"/>
            <a:cs typeface="Tahoma" panose="020B0604030504040204" pitchFamily="34" charset="0"/>
          </a:endParaRPr>
        </a:p>
      </dgm:t>
    </dgm:pt>
    <dgm:pt modelId="{E29AB2DA-C122-49C6-84BB-6456CE0443FF}" type="sibTrans" cxnId="{2A2C871E-3C88-4ED9-BA7C-E9C8D10E8298}">
      <dgm:prSet/>
      <dgm:spPr/>
      <dgm:t>
        <a:bodyPr/>
        <a:lstStyle/>
        <a:p>
          <a:endParaRPr lang="en-US"/>
        </a:p>
      </dgm:t>
    </dgm:pt>
    <dgm:pt modelId="{9479FBEC-2901-4869-B0BE-3782B74C9F29}" type="parTrans" cxnId="{2A2C871E-3C88-4ED9-BA7C-E9C8D10E8298}">
      <dgm:prSet/>
      <dgm:spPr/>
      <dgm:t>
        <a:bodyPr/>
        <a:lstStyle/>
        <a:p>
          <a:endParaRPr lang="en-US"/>
        </a:p>
      </dgm:t>
    </dgm:pt>
    <dgm:pt modelId="{33526E94-758E-447A-A40D-5F8E2C66C184}" type="pres">
      <dgm:prSet presAssocID="{BE69594D-CF42-41D5-A719-7C7E43BC5FC8}" presName="Name0" presStyleCnt="0">
        <dgm:presLayoutVars>
          <dgm:dir/>
          <dgm:resizeHandles val="exact"/>
        </dgm:presLayoutVars>
      </dgm:prSet>
      <dgm:spPr/>
    </dgm:pt>
    <dgm:pt modelId="{5DC2EE0D-72B5-4DE5-8F88-1157F4C2CCEF}" type="pres">
      <dgm:prSet presAssocID="{C86C605F-10CF-40D5-B48E-9DAC7EEDEB41}" presName="node" presStyleLbl="node1" presStyleIdx="0" presStyleCnt="7" custScaleX="120886" custScaleY="138074">
        <dgm:presLayoutVars>
          <dgm:bulletEnabled val="1"/>
        </dgm:presLayoutVars>
      </dgm:prSet>
      <dgm:spPr/>
    </dgm:pt>
    <dgm:pt modelId="{AAA7BC94-C9B2-4806-8124-79D651B1FFBC}" type="pres">
      <dgm:prSet presAssocID="{E29AB2DA-C122-49C6-84BB-6456CE0443FF}" presName="sibTrans" presStyleLbl="sibTrans1D1" presStyleIdx="0" presStyleCnt="6"/>
      <dgm:spPr/>
    </dgm:pt>
    <dgm:pt modelId="{8CF10213-01ED-4517-A79A-BC2429FF1214}" type="pres">
      <dgm:prSet presAssocID="{E29AB2DA-C122-49C6-84BB-6456CE0443FF}" presName="connectorText" presStyleLbl="sibTrans1D1" presStyleIdx="0" presStyleCnt="6"/>
      <dgm:spPr/>
    </dgm:pt>
    <dgm:pt modelId="{E29D1D59-02EC-4B3B-B10A-388E7A557737}" type="pres">
      <dgm:prSet presAssocID="{6943D601-E3D4-434A-A8E5-ABDF37DFC784}" presName="node" presStyleLbl="node1" presStyleIdx="1" presStyleCnt="7" custScaleX="125453" custScaleY="178973" custLinFactNeighborX="1077" custLinFactNeighborY="-2675">
        <dgm:presLayoutVars>
          <dgm:bulletEnabled val="1"/>
        </dgm:presLayoutVars>
      </dgm:prSet>
      <dgm:spPr/>
    </dgm:pt>
    <dgm:pt modelId="{A7A7AD6B-D852-4114-9053-7BEBD18CCAC5}" type="pres">
      <dgm:prSet presAssocID="{8453F42B-57DA-4965-9A8A-03464B6318A8}" presName="sibTrans" presStyleLbl="sibTrans1D1" presStyleIdx="1" presStyleCnt="6"/>
      <dgm:spPr/>
    </dgm:pt>
    <dgm:pt modelId="{EFCCFB31-C31C-4675-8A5C-07C231FC8621}" type="pres">
      <dgm:prSet presAssocID="{8453F42B-57DA-4965-9A8A-03464B6318A8}" presName="connectorText" presStyleLbl="sibTrans1D1" presStyleIdx="1" presStyleCnt="6"/>
      <dgm:spPr/>
    </dgm:pt>
    <dgm:pt modelId="{978BB535-2176-4914-A027-86C57ACB8101}" type="pres">
      <dgm:prSet presAssocID="{07E4CD85-B767-4193-B8FC-192C7E8C4A93}" presName="node" presStyleLbl="node1" presStyleIdx="2" presStyleCnt="7" custScaleX="132599" custScaleY="172218">
        <dgm:presLayoutVars>
          <dgm:bulletEnabled val="1"/>
        </dgm:presLayoutVars>
      </dgm:prSet>
      <dgm:spPr/>
    </dgm:pt>
    <dgm:pt modelId="{3C4E10B1-2AD4-400E-9BB7-BF1B702CD41A}" type="pres">
      <dgm:prSet presAssocID="{FA4FA818-A0D6-4468-90DD-BB702F41DA32}" presName="sibTrans" presStyleLbl="sibTrans1D1" presStyleIdx="2" presStyleCnt="6"/>
      <dgm:spPr/>
    </dgm:pt>
    <dgm:pt modelId="{7ACE7BFB-5DD5-4975-8C51-47C3068EBBBF}" type="pres">
      <dgm:prSet presAssocID="{FA4FA818-A0D6-4468-90DD-BB702F41DA32}" presName="connectorText" presStyleLbl="sibTrans1D1" presStyleIdx="2" presStyleCnt="6"/>
      <dgm:spPr/>
    </dgm:pt>
    <dgm:pt modelId="{18224CA0-21BE-49F5-8515-70F8D16466BC}" type="pres">
      <dgm:prSet presAssocID="{7CA132F3-50E5-4088-92C7-F04E0AC2850C}" presName="node" presStyleLbl="node1" presStyleIdx="3" presStyleCnt="7" custScaleY="217636">
        <dgm:presLayoutVars>
          <dgm:bulletEnabled val="1"/>
        </dgm:presLayoutVars>
      </dgm:prSet>
      <dgm:spPr/>
    </dgm:pt>
    <dgm:pt modelId="{46610ABF-0CB8-41EB-B024-D02498B00266}" type="pres">
      <dgm:prSet presAssocID="{74C84F88-875B-49F7-9D01-5E137D739930}" presName="sibTrans" presStyleLbl="sibTrans1D1" presStyleIdx="3" presStyleCnt="6"/>
      <dgm:spPr/>
    </dgm:pt>
    <dgm:pt modelId="{61D8D932-7DA8-4FAA-89D6-54AC22E6BACC}" type="pres">
      <dgm:prSet presAssocID="{74C84F88-875B-49F7-9D01-5E137D739930}" presName="connectorText" presStyleLbl="sibTrans1D1" presStyleIdx="3" presStyleCnt="6"/>
      <dgm:spPr/>
    </dgm:pt>
    <dgm:pt modelId="{FA51BD83-2614-4BB8-B327-7590A6DDE03C}" type="pres">
      <dgm:prSet presAssocID="{0D00ADF9-4BA6-4914-81B9-029EA88ECB1A}" presName="node" presStyleLbl="node1" presStyleIdx="4" presStyleCnt="7" custScaleX="153309" custScaleY="143774">
        <dgm:presLayoutVars>
          <dgm:bulletEnabled val="1"/>
        </dgm:presLayoutVars>
      </dgm:prSet>
      <dgm:spPr/>
    </dgm:pt>
    <dgm:pt modelId="{D4B37988-2B01-4591-BBEA-5505952ACEAF}" type="pres">
      <dgm:prSet presAssocID="{AD885708-68D8-4B4F-A3D0-9BC1E72F113C}" presName="sibTrans" presStyleLbl="sibTrans1D1" presStyleIdx="4" presStyleCnt="6"/>
      <dgm:spPr/>
    </dgm:pt>
    <dgm:pt modelId="{B318E6BB-56C9-454C-87C6-0EDB66CD4889}" type="pres">
      <dgm:prSet presAssocID="{AD885708-68D8-4B4F-A3D0-9BC1E72F113C}" presName="connectorText" presStyleLbl="sibTrans1D1" presStyleIdx="4" presStyleCnt="6"/>
      <dgm:spPr/>
    </dgm:pt>
    <dgm:pt modelId="{814F76BA-394F-421A-A013-61773657090D}" type="pres">
      <dgm:prSet presAssocID="{B0E4C0B9-894E-4D79-88D1-94E8402C288D}" presName="node" presStyleLbl="node1" presStyleIdx="5" presStyleCnt="7" custScaleX="165641" custScaleY="169482">
        <dgm:presLayoutVars>
          <dgm:bulletEnabled val="1"/>
        </dgm:presLayoutVars>
      </dgm:prSet>
      <dgm:spPr/>
    </dgm:pt>
    <dgm:pt modelId="{A401BAB3-A543-411E-ABBA-D3A972136650}" type="pres">
      <dgm:prSet presAssocID="{FC32F62D-D337-43FF-8C90-AFFC5A13C592}" presName="sibTrans" presStyleLbl="sibTrans1D1" presStyleIdx="5" presStyleCnt="6"/>
      <dgm:spPr/>
    </dgm:pt>
    <dgm:pt modelId="{76F1CEAE-43CB-4358-BDB5-DE17E3569B78}" type="pres">
      <dgm:prSet presAssocID="{FC32F62D-D337-43FF-8C90-AFFC5A13C592}" presName="connectorText" presStyleLbl="sibTrans1D1" presStyleIdx="5" presStyleCnt="6"/>
      <dgm:spPr/>
    </dgm:pt>
    <dgm:pt modelId="{5A540F1B-D9D7-44B1-81AF-96FC50EF138F}" type="pres">
      <dgm:prSet presAssocID="{96177C6B-C348-4F0C-8792-22E5C46720AF}" presName="node" presStyleLbl="node1" presStyleIdx="6" presStyleCnt="7" custScaleX="200350" custScaleY="166258">
        <dgm:presLayoutVars>
          <dgm:bulletEnabled val="1"/>
        </dgm:presLayoutVars>
      </dgm:prSet>
      <dgm:spPr/>
    </dgm:pt>
  </dgm:ptLst>
  <dgm:cxnLst>
    <dgm:cxn modelId="{7960C011-AFBD-4A9A-B4E3-D865CE4D3A4C}" type="presOf" srcId="{FC32F62D-D337-43FF-8C90-AFFC5A13C592}" destId="{76F1CEAE-43CB-4358-BDB5-DE17E3569B78}" srcOrd="1" destOrd="0" presId="urn:microsoft.com/office/officeart/2016/7/layout/RepeatingBendingProcessNew"/>
    <dgm:cxn modelId="{991B9417-4820-45C1-87B3-F0EF0E3C0208}" type="presOf" srcId="{96177C6B-C348-4F0C-8792-22E5C46720AF}" destId="{5A540F1B-D9D7-44B1-81AF-96FC50EF138F}" srcOrd="0" destOrd="0" presId="urn:microsoft.com/office/officeart/2016/7/layout/RepeatingBendingProcessNew"/>
    <dgm:cxn modelId="{2A2C871E-3C88-4ED9-BA7C-E9C8D10E8298}" srcId="{BE69594D-CF42-41D5-A719-7C7E43BC5FC8}" destId="{C86C605F-10CF-40D5-B48E-9DAC7EEDEB41}" srcOrd="0" destOrd="0" parTransId="{9479FBEC-2901-4869-B0BE-3782B74C9F29}" sibTransId="{E29AB2DA-C122-49C6-84BB-6456CE0443FF}"/>
    <dgm:cxn modelId="{DA333C23-50CF-4059-8B0B-58D5967B5651}" type="presOf" srcId="{FA4FA818-A0D6-4468-90DD-BB702F41DA32}" destId="{7ACE7BFB-5DD5-4975-8C51-47C3068EBBBF}" srcOrd="1" destOrd="0" presId="urn:microsoft.com/office/officeart/2016/7/layout/RepeatingBendingProcessNew"/>
    <dgm:cxn modelId="{9B3AE82A-220A-49F0-8358-137BF7B6B19A}" type="presOf" srcId="{8453F42B-57DA-4965-9A8A-03464B6318A8}" destId="{EFCCFB31-C31C-4675-8A5C-07C231FC8621}" srcOrd="1" destOrd="0" presId="urn:microsoft.com/office/officeart/2016/7/layout/RepeatingBendingProcessNew"/>
    <dgm:cxn modelId="{AC98612D-3CB8-4888-8E73-A4778347FA57}" srcId="{BE69594D-CF42-41D5-A719-7C7E43BC5FC8}" destId="{07E4CD85-B767-4193-B8FC-192C7E8C4A93}" srcOrd="2" destOrd="0" parTransId="{83A5F6E1-D756-4606-A35F-3AF48FF1979D}" sibTransId="{FA4FA818-A0D6-4468-90DD-BB702F41DA32}"/>
    <dgm:cxn modelId="{1004543C-0560-4C6C-8884-E890D3F27C63}" type="presOf" srcId="{E29AB2DA-C122-49C6-84BB-6456CE0443FF}" destId="{8CF10213-01ED-4517-A79A-BC2429FF1214}" srcOrd="1" destOrd="0" presId="urn:microsoft.com/office/officeart/2016/7/layout/RepeatingBendingProcessNew"/>
    <dgm:cxn modelId="{6640F73C-442D-4BE2-B1BF-72A41FECB4D9}" srcId="{BE69594D-CF42-41D5-A719-7C7E43BC5FC8}" destId="{0D00ADF9-4BA6-4914-81B9-029EA88ECB1A}" srcOrd="4" destOrd="0" parTransId="{69DC50A1-B467-4BF4-AA5B-6376CB83DB9A}" sibTransId="{AD885708-68D8-4B4F-A3D0-9BC1E72F113C}"/>
    <dgm:cxn modelId="{769A6C5B-730C-40BB-808D-4C9308CEBA3B}" type="presOf" srcId="{7CA132F3-50E5-4088-92C7-F04E0AC2850C}" destId="{18224CA0-21BE-49F5-8515-70F8D16466BC}" srcOrd="0" destOrd="0" presId="urn:microsoft.com/office/officeart/2016/7/layout/RepeatingBendingProcessNew"/>
    <dgm:cxn modelId="{EC156F64-278D-4A68-B0EC-7312E42B80B6}" type="presOf" srcId="{C86C605F-10CF-40D5-B48E-9DAC7EEDEB41}" destId="{5DC2EE0D-72B5-4DE5-8F88-1157F4C2CCEF}" srcOrd="0" destOrd="0" presId="urn:microsoft.com/office/officeart/2016/7/layout/RepeatingBendingProcessNew"/>
    <dgm:cxn modelId="{498FC065-D7F6-44E7-8C7D-8AAD3E2BC712}" srcId="{BE69594D-CF42-41D5-A719-7C7E43BC5FC8}" destId="{6943D601-E3D4-434A-A8E5-ABDF37DFC784}" srcOrd="1" destOrd="0" parTransId="{8C705AAD-0040-43B8-A548-151A531CADA8}" sibTransId="{8453F42B-57DA-4965-9A8A-03464B6318A8}"/>
    <dgm:cxn modelId="{FA90FC4B-73EC-4C0F-A34B-BAB453113B39}" srcId="{BE69594D-CF42-41D5-A719-7C7E43BC5FC8}" destId="{7CA132F3-50E5-4088-92C7-F04E0AC2850C}" srcOrd="3" destOrd="0" parTransId="{A7CA7E36-8C81-442D-B04C-786CD5EED451}" sibTransId="{74C84F88-875B-49F7-9D01-5E137D739930}"/>
    <dgm:cxn modelId="{9246CE4C-AB57-4319-A0D7-292B1B24C363}" type="presOf" srcId="{B0E4C0B9-894E-4D79-88D1-94E8402C288D}" destId="{814F76BA-394F-421A-A013-61773657090D}" srcOrd="0" destOrd="0" presId="urn:microsoft.com/office/officeart/2016/7/layout/RepeatingBendingProcessNew"/>
    <dgm:cxn modelId="{62F8576E-B53E-4DC1-A80D-16DFCAC5D770}" type="presOf" srcId="{BE69594D-CF42-41D5-A719-7C7E43BC5FC8}" destId="{33526E94-758E-447A-A40D-5F8E2C66C184}" srcOrd="0" destOrd="0" presId="urn:microsoft.com/office/officeart/2016/7/layout/RepeatingBendingProcessNew"/>
    <dgm:cxn modelId="{1C925371-50F3-4208-A801-893F76AE548E}" type="presOf" srcId="{0D00ADF9-4BA6-4914-81B9-029EA88ECB1A}" destId="{FA51BD83-2614-4BB8-B327-7590A6DDE03C}" srcOrd="0" destOrd="0" presId="urn:microsoft.com/office/officeart/2016/7/layout/RepeatingBendingProcessNew"/>
    <dgm:cxn modelId="{56E7DF74-2B02-4149-BB56-D1670F2CFD21}" type="presOf" srcId="{07E4CD85-B767-4193-B8FC-192C7E8C4A93}" destId="{978BB535-2176-4914-A027-86C57ACB8101}" srcOrd="0" destOrd="0" presId="urn:microsoft.com/office/officeart/2016/7/layout/RepeatingBendingProcessNew"/>
    <dgm:cxn modelId="{2F546579-36CB-4BED-99AB-76CCC347EE44}" type="presOf" srcId="{AD885708-68D8-4B4F-A3D0-9BC1E72F113C}" destId="{D4B37988-2B01-4591-BBEA-5505952ACEAF}" srcOrd="0" destOrd="0" presId="urn:microsoft.com/office/officeart/2016/7/layout/RepeatingBendingProcessNew"/>
    <dgm:cxn modelId="{7DAE027F-6799-4ED5-B982-FC87810E9F08}" type="presOf" srcId="{6943D601-E3D4-434A-A8E5-ABDF37DFC784}" destId="{E29D1D59-02EC-4B3B-B10A-388E7A557737}" srcOrd="0" destOrd="0" presId="urn:microsoft.com/office/officeart/2016/7/layout/RepeatingBendingProcessNew"/>
    <dgm:cxn modelId="{CCCF929A-057C-4E33-B690-30719305AD92}" type="presOf" srcId="{FC32F62D-D337-43FF-8C90-AFFC5A13C592}" destId="{A401BAB3-A543-411E-ABBA-D3A972136650}" srcOrd="0" destOrd="0" presId="urn:microsoft.com/office/officeart/2016/7/layout/RepeatingBendingProcessNew"/>
    <dgm:cxn modelId="{0D39CDAE-BEEF-4845-B601-62142702FB02}" type="presOf" srcId="{74C84F88-875B-49F7-9D01-5E137D739930}" destId="{46610ABF-0CB8-41EB-B024-D02498B00266}" srcOrd="0" destOrd="0" presId="urn:microsoft.com/office/officeart/2016/7/layout/RepeatingBendingProcessNew"/>
    <dgm:cxn modelId="{647038BD-A7D9-455A-80F3-CD1CF9173EF4}" type="presOf" srcId="{FA4FA818-A0D6-4468-90DD-BB702F41DA32}" destId="{3C4E10B1-2AD4-400E-9BB7-BF1B702CD41A}" srcOrd="0" destOrd="0" presId="urn:microsoft.com/office/officeart/2016/7/layout/RepeatingBendingProcessNew"/>
    <dgm:cxn modelId="{028E5CBE-3AA8-4F26-9274-2530DBFA4167}" type="presOf" srcId="{E29AB2DA-C122-49C6-84BB-6456CE0443FF}" destId="{AAA7BC94-C9B2-4806-8124-79D651B1FFBC}" srcOrd="0" destOrd="0" presId="urn:microsoft.com/office/officeart/2016/7/layout/RepeatingBendingProcessNew"/>
    <dgm:cxn modelId="{ADD5BDBF-A8AA-4B16-B5D8-8D081B9A3867}" srcId="{BE69594D-CF42-41D5-A719-7C7E43BC5FC8}" destId="{B0E4C0B9-894E-4D79-88D1-94E8402C288D}" srcOrd="5" destOrd="0" parTransId="{ABAF5829-15B9-44FB-AFCF-B32FC870FFE5}" sibTransId="{FC32F62D-D337-43FF-8C90-AFFC5A13C592}"/>
    <dgm:cxn modelId="{53DE69CC-FE35-4932-86DD-0B9BA46C8891}" type="presOf" srcId="{74C84F88-875B-49F7-9D01-5E137D739930}" destId="{61D8D932-7DA8-4FAA-89D6-54AC22E6BACC}" srcOrd="1" destOrd="0" presId="urn:microsoft.com/office/officeart/2016/7/layout/RepeatingBendingProcessNew"/>
    <dgm:cxn modelId="{9640DDE0-FEEF-4747-A012-1BE29CA672CE}" srcId="{BE69594D-CF42-41D5-A719-7C7E43BC5FC8}" destId="{96177C6B-C348-4F0C-8792-22E5C46720AF}" srcOrd="6" destOrd="0" parTransId="{EEED1A96-49AC-48B3-A033-ABB3F6236028}" sibTransId="{91AC6817-9FF4-4BCB-8F14-27B6CD1898D2}"/>
    <dgm:cxn modelId="{4FB70EE2-5AB2-44DB-A066-2C37F24D75DF}" type="presOf" srcId="{8453F42B-57DA-4965-9A8A-03464B6318A8}" destId="{A7A7AD6B-D852-4114-9053-7BEBD18CCAC5}" srcOrd="0" destOrd="0" presId="urn:microsoft.com/office/officeart/2016/7/layout/RepeatingBendingProcessNew"/>
    <dgm:cxn modelId="{C6110BF3-8C23-4418-935A-C6CD311CA070}" type="presOf" srcId="{AD885708-68D8-4B4F-A3D0-9BC1E72F113C}" destId="{B318E6BB-56C9-454C-87C6-0EDB66CD4889}" srcOrd="1" destOrd="0" presId="urn:microsoft.com/office/officeart/2016/7/layout/RepeatingBendingProcessNew"/>
    <dgm:cxn modelId="{F27146ED-54C7-4150-A466-E8D1B60013C2}" type="presParOf" srcId="{33526E94-758E-447A-A40D-5F8E2C66C184}" destId="{5DC2EE0D-72B5-4DE5-8F88-1157F4C2CCEF}" srcOrd="0" destOrd="0" presId="urn:microsoft.com/office/officeart/2016/7/layout/RepeatingBendingProcessNew"/>
    <dgm:cxn modelId="{8E426F9B-2007-42AD-AC56-0E50B4A289F1}" type="presParOf" srcId="{33526E94-758E-447A-A40D-5F8E2C66C184}" destId="{AAA7BC94-C9B2-4806-8124-79D651B1FFBC}" srcOrd="1" destOrd="0" presId="urn:microsoft.com/office/officeart/2016/7/layout/RepeatingBendingProcessNew"/>
    <dgm:cxn modelId="{72912A19-69F0-419E-A633-7B1AC01450AB}" type="presParOf" srcId="{AAA7BC94-C9B2-4806-8124-79D651B1FFBC}" destId="{8CF10213-01ED-4517-A79A-BC2429FF1214}" srcOrd="0" destOrd="0" presId="urn:microsoft.com/office/officeart/2016/7/layout/RepeatingBendingProcessNew"/>
    <dgm:cxn modelId="{CA864286-4FF8-4333-BD54-5165EB83A129}" type="presParOf" srcId="{33526E94-758E-447A-A40D-5F8E2C66C184}" destId="{E29D1D59-02EC-4B3B-B10A-388E7A557737}" srcOrd="2" destOrd="0" presId="urn:microsoft.com/office/officeart/2016/7/layout/RepeatingBendingProcessNew"/>
    <dgm:cxn modelId="{4BBCBC38-2352-40A8-97F4-2E7AE9A6A7AC}" type="presParOf" srcId="{33526E94-758E-447A-A40D-5F8E2C66C184}" destId="{A7A7AD6B-D852-4114-9053-7BEBD18CCAC5}" srcOrd="3" destOrd="0" presId="urn:microsoft.com/office/officeart/2016/7/layout/RepeatingBendingProcessNew"/>
    <dgm:cxn modelId="{63FA7439-4A91-4AD5-B3C0-CC2FECEE29FD}" type="presParOf" srcId="{A7A7AD6B-D852-4114-9053-7BEBD18CCAC5}" destId="{EFCCFB31-C31C-4675-8A5C-07C231FC8621}" srcOrd="0" destOrd="0" presId="urn:microsoft.com/office/officeart/2016/7/layout/RepeatingBendingProcessNew"/>
    <dgm:cxn modelId="{195B9B9F-6B6B-4AFB-BDF7-A143A452DA25}" type="presParOf" srcId="{33526E94-758E-447A-A40D-5F8E2C66C184}" destId="{978BB535-2176-4914-A027-86C57ACB8101}" srcOrd="4" destOrd="0" presId="urn:microsoft.com/office/officeart/2016/7/layout/RepeatingBendingProcessNew"/>
    <dgm:cxn modelId="{6A3BD988-AC6C-445F-A998-45A89C97579E}" type="presParOf" srcId="{33526E94-758E-447A-A40D-5F8E2C66C184}" destId="{3C4E10B1-2AD4-400E-9BB7-BF1B702CD41A}" srcOrd="5" destOrd="0" presId="urn:microsoft.com/office/officeart/2016/7/layout/RepeatingBendingProcessNew"/>
    <dgm:cxn modelId="{1C94F472-281A-44A1-A005-3775249DDE84}" type="presParOf" srcId="{3C4E10B1-2AD4-400E-9BB7-BF1B702CD41A}" destId="{7ACE7BFB-5DD5-4975-8C51-47C3068EBBBF}" srcOrd="0" destOrd="0" presId="urn:microsoft.com/office/officeart/2016/7/layout/RepeatingBendingProcessNew"/>
    <dgm:cxn modelId="{40864EEE-BCBA-467C-8849-173B2DAF2393}" type="presParOf" srcId="{33526E94-758E-447A-A40D-5F8E2C66C184}" destId="{18224CA0-21BE-49F5-8515-70F8D16466BC}" srcOrd="6" destOrd="0" presId="urn:microsoft.com/office/officeart/2016/7/layout/RepeatingBendingProcessNew"/>
    <dgm:cxn modelId="{55609E74-1180-41B6-9320-B1C7B2A0839B}" type="presParOf" srcId="{33526E94-758E-447A-A40D-5F8E2C66C184}" destId="{46610ABF-0CB8-41EB-B024-D02498B00266}" srcOrd="7" destOrd="0" presId="urn:microsoft.com/office/officeart/2016/7/layout/RepeatingBendingProcessNew"/>
    <dgm:cxn modelId="{A36AF28C-F11D-45B8-BB79-807B88860E6F}" type="presParOf" srcId="{46610ABF-0CB8-41EB-B024-D02498B00266}" destId="{61D8D932-7DA8-4FAA-89D6-54AC22E6BACC}" srcOrd="0" destOrd="0" presId="urn:microsoft.com/office/officeart/2016/7/layout/RepeatingBendingProcessNew"/>
    <dgm:cxn modelId="{7A95A242-452A-4A4E-8AA0-CE410CEB6054}" type="presParOf" srcId="{33526E94-758E-447A-A40D-5F8E2C66C184}" destId="{FA51BD83-2614-4BB8-B327-7590A6DDE03C}" srcOrd="8" destOrd="0" presId="urn:microsoft.com/office/officeart/2016/7/layout/RepeatingBendingProcessNew"/>
    <dgm:cxn modelId="{4753AEBA-338F-4598-9D5B-DE7367275C4B}" type="presParOf" srcId="{33526E94-758E-447A-A40D-5F8E2C66C184}" destId="{D4B37988-2B01-4591-BBEA-5505952ACEAF}" srcOrd="9" destOrd="0" presId="urn:microsoft.com/office/officeart/2016/7/layout/RepeatingBendingProcessNew"/>
    <dgm:cxn modelId="{4C3DB178-68FF-440E-AA3E-70371AFB34BB}" type="presParOf" srcId="{D4B37988-2B01-4591-BBEA-5505952ACEAF}" destId="{B318E6BB-56C9-454C-87C6-0EDB66CD4889}" srcOrd="0" destOrd="0" presId="urn:microsoft.com/office/officeart/2016/7/layout/RepeatingBendingProcessNew"/>
    <dgm:cxn modelId="{3F2636CF-0205-46ED-9C76-D69CDAAEBC48}" type="presParOf" srcId="{33526E94-758E-447A-A40D-5F8E2C66C184}" destId="{814F76BA-394F-421A-A013-61773657090D}" srcOrd="10" destOrd="0" presId="urn:microsoft.com/office/officeart/2016/7/layout/RepeatingBendingProcessNew"/>
    <dgm:cxn modelId="{D0F41D8B-E54A-48E4-8325-0872551A93A6}" type="presParOf" srcId="{33526E94-758E-447A-A40D-5F8E2C66C184}" destId="{A401BAB3-A543-411E-ABBA-D3A972136650}" srcOrd="11" destOrd="0" presId="urn:microsoft.com/office/officeart/2016/7/layout/RepeatingBendingProcessNew"/>
    <dgm:cxn modelId="{F736A8AE-F6D6-4BA1-BEEB-179DD0EB8FDE}" type="presParOf" srcId="{A401BAB3-A543-411E-ABBA-D3A972136650}" destId="{76F1CEAE-43CB-4358-BDB5-DE17E3569B78}" srcOrd="0" destOrd="0" presId="urn:microsoft.com/office/officeart/2016/7/layout/RepeatingBendingProcessNew"/>
    <dgm:cxn modelId="{A6FFFEFE-CCEB-477B-B404-F33E48C4E8FD}" type="presParOf" srcId="{33526E94-758E-447A-A40D-5F8E2C66C184}" destId="{5A540F1B-D9D7-44B1-81AF-96FC50EF138F}" srcOrd="12"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7BC94-C9B2-4806-8124-79D651B1FFBC}">
      <dsp:nvSpPr>
        <dsp:cNvPr id="0" name=""/>
        <dsp:cNvSpPr/>
      </dsp:nvSpPr>
      <dsp:spPr>
        <a:xfrm>
          <a:off x="1906715" y="1354757"/>
          <a:ext cx="348821" cy="91440"/>
        </a:xfrm>
        <a:custGeom>
          <a:avLst/>
          <a:gdLst/>
          <a:ahLst/>
          <a:cxnLst/>
          <a:rect l="0" t="0" r="0" b="0"/>
          <a:pathLst>
            <a:path>
              <a:moveTo>
                <a:pt x="0" y="71012"/>
              </a:moveTo>
              <a:lnTo>
                <a:pt x="191510" y="71012"/>
              </a:lnTo>
              <a:lnTo>
                <a:pt x="191510" y="45720"/>
              </a:lnTo>
              <a:lnTo>
                <a:pt x="348821"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71619" y="1398664"/>
        <a:ext cx="19013" cy="3624"/>
      </dsp:txXfrm>
    </dsp:sp>
    <dsp:sp modelId="{5DC2EE0D-72B5-4DE5-8F88-1157F4C2CCEF}">
      <dsp:nvSpPr>
        <dsp:cNvPr id="0" name=""/>
        <dsp:cNvSpPr/>
      </dsp:nvSpPr>
      <dsp:spPr>
        <a:xfrm>
          <a:off x="3513" y="773011"/>
          <a:ext cx="1905002" cy="1305517"/>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19" tIns="81055" rIns="77219" bIns="81055" numCol="1" spcCol="1270" anchor="ctr" anchorCtr="0">
          <a:noAutofit/>
        </a:bodyPr>
        <a:lstStyle/>
        <a:p>
          <a:pPr marL="0" lvl="0" indent="0" algn="ctr" defTabSz="1778000">
            <a:lnSpc>
              <a:spcPct val="90000"/>
            </a:lnSpc>
            <a:spcBef>
              <a:spcPct val="0"/>
            </a:spcBef>
            <a:spcAft>
              <a:spcPct val="35000"/>
            </a:spcAft>
            <a:buNone/>
          </a:pPr>
          <a:r>
            <a:rPr lang="en-US" sz="4000" b="1" i="1" kern="1200" dirty="0">
              <a:latin typeface="Tahoma" panose="020B0604030504040204" pitchFamily="34" charset="0"/>
              <a:ea typeface="Tahoma" panose="020B0604030504040204" pitchFamily="34" charset="0"/>
              <a:cs typeface="Tahoma" panose="020B0604030504040204" pitchFamily="34" charset="0"/>
            </a:rPr>
            <a:t>Caleb</a:t>
          </a:r>
          <a:endParaRPr lang="en-US" sz="4000" kern="1200" dirty="0">
            <a:latin typeface="Tahoma" panose="020B0604030504040204" pitchFamily="34" charset="0"/>
            <a:ea typeface="Tahoma" panose="020B0604030504040204" pitchFamily="34" charset="0"/>
            <a:cs typeface="Tahoma" panose="020B0604030504040204" pitchFamily="34" charset="0"/>
          </a:endParaRPr>
        </a:p>
      </dsp:txBody>
      <dsp:txXfrm>
        <a:off x="3513" y="773011"/>
        <a:ext cx="1905002" cy="1305517"/>
      </dsp:txXfrm>
    </dsp:sp>
    <dsp:sp modelId="{A7A7AD6B-D852-4114-9053-7BEBD18CCAC5}">
      <dsp:nvSpPr>
        <dsp:cNvPr id="0" name=""/>
        <dsp:cNvSpPr/>
      </dsp:nvSpPr>
      <dsp:spPr>
        <a:xfrm>
          <a:off x="4263108" y="1354757"/>
          <a:ext cx="314877" cy="91440"/>
        </a:xfrm>
        <a:custGeom>
          <a:avLst/>
          <a:gdLst/>
          <a:ahLst/>
          <a:cxnLst/>
          <a:rect l="0" t="0" r="0" b="0"/>
          <a:pathLst>
            <a:path>
              <a:moveTo>
                <a:pt x="0" y="45720"/>
              </a:moveTo>
              <a:lnTo>
                <a:pt x="174538" y="45720"/>
              </a:lnTo>
              <a:lnTo>
                <a:pt x="174538" y="71012"/>
              </a:lnTo>
              <a:lnTo>
                <a:pt x="314877" y="71012"/>
              </a:lnTo>
            </a:path>
          </a:pathLst>
        </a:custGeom>
        <a:noFill/>
        <a:ln w="12700" cap="flat" cmpd="sng" algn="ctr">
          <a:solidFill>
            <a:schemeClr val="accent5">
              <a:hueOff val="-3685892"/>
              <a:satOff val="4125"/>
              <a:lumOff val="23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11887" y="1398664"/>
        <a:ext cx="17320" cy="3624"/>
      </dsp:txXfrm>
    </dsp:sp>
    <dsp:sp modelId="{E29D1D59-02EC-4B3B-B10A-388E7A557737}">
      <dsp:nvSpPr>
        <dsp:cNvPr id="0" name=""/>
        <dsp:cNvSpPr/>
      </dsp:nvSpPr>
      <dsp:spPr>
        <a:xfrm>
          <a:off x="2287936" y="554364"/>
          <a:ext cx="1976971" cy="1692225"/>
        </a:xfrm>
        <a:prstGeom prst="rect">
          <a:avLst/>
        </a:prstGeom>
        <a:gradFill rotWithShape="0">
          <a:gsLst>
            <a:gs pos="0">
              <a:schemeClr val="accent5">
                <a:hueOff val="-3071576"/>
                <a:satOff val="3438"/>
                <a:lumOff val="196"/>
                <a:alphaOff val="0"/>
                <a:tint val="94000"/>
                <a:satMod val="100000"/>
                <a:lumMod val="104000"/>
              </a:schemeClr>
            </a:gs>
            <a:gs pos="69000">
              <a:schemeClr val="accent5">
                <a:hueOff val="-3071576"/>
                <a:satOff val="3438"/>
                <a:lumOff val="196"/>
                <a:alphaOff val="0"/>
                <a:shade val="86000"/>
                <a:satMod val="130000"/>
                <a:lumMod val="102000"/>
              </a:schemeClr>
            </a:gs>
            <a:gs pos="100000">
              <a:schemeClr val="accent5">
                <a:hueOff val="-3071576"/>
                <a:satOff val="3438"/>
                <a:lumOff val="19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19" tIns="81055" rIns="77219" bIns="81055"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2287936" y="554364"/>
        <a:ext cx="1976971" cy="1692225"/>
      </dsp:txXfrm>
    </dsp:sp>
    <dsp:sp modelId="{3C4E10B1-2AD4-400E-9BB7-BF1B702CD41A}">
      <dsp:nvSpPr>
        <dsp:cNvPr id="0" name=""/>
        <dsp:cNvSpPr/>
      </dsp:nvSpPr>
      <dsp:spPr>
        <a:xfrm>
          <a:off x="6698169" y="1380049"/>
          <a:ext cx="331849" cy="91440"/>
        </a:xfrm>
        <a:custGeom>
          <a:avLst/>
          <a:gdLst/>
          <a:ahLst/>
          <a:cxnLst/>
          <a:rect l="0" t="0" r="0" b="0"/>
          <a:pathLst>
            <a:path>
              <a:moveTo>
                <a:pt x="0" y="45720"/>
              </a:moveTo>
              <a:lnTo>
                <a:pt x="331849" y="45720"/>
              </a:lnTo>
            </a:path>
          </a:pathLst>
        </a:custGeom>
        <a:noFill/>
        <a:ln w="12700" cap="flat" cmpd="sng" algn="ctr">
          <a:solidFill>
            <a:schemeClr val="accent5">
              <a:hueOff val="-7371783"/>
              <a:satOff val="8250"/>
              <a:lumOff val="4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55032" y="1423957"/>
        <a:ext cx="18122" cy="3624"/>
      </dsp:txXfrm>
    </dsp:sp>
    <dsp:sp modelId="{978BB535-2176-4914-A027-86C57ACB8101}">
      <dsp:nvSpPr>
        <dsp:cNvPr id="0" name=""/>
        <dsp:cNvSpPr/>
      </dsp:nvSpPr>
      <dsp:spPr>
        <a:xfrm>
          <a:off x="4610385" y="611591"/>
          <a:ext cx="2089583" cy="1628355"/>
        </a:xfrm>
        <a:prstGeom prst="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19" tIns="81055" rIns="77219" bIns="81055"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4610385" y="611591"/>
        <a:ext cx="2089583" cy="1628355"/>
      </dsp:txXfrm>
    </dsp:sp>
    <dsp:sp modelId="{46610ABF-0CB8-41EB-B024-D02498B00266}">
      <dsp:nvSpPr>
        <dsp:cNvPr id="0" name=""/>
        <dsp:cNvSpPr/>
      </dsp:nvSpPr>
      <dsp:spPr>
        <a:xfrm>
          <a:off x="1211485" y="2452865"/>
          <a:ext cx="6638865" cy="453386"/>
        </a:xfrm>
        <a:custGeom>
          <a:avLst/>
          <a:gdLst/>
          <a:ahLst/>
          <a:cxnLst/>
          <a:rect l="0" t="0" r="0" b="0"/>
          <a:pathLst>
            <a:path>
              <a:moveTo>
                <a:pt x="6638865" y="0"/>
              </a:moveTo>
              <a:lnTo>
                <a:pt x="6638865" y="243793"/>
              </a:lnTo>
              <a:lnTo>
                <a:pt x="0" y="243793"/>
              </a:lnTo>
              <a:lnTo>
                <a:pt x="0" y="453386"/>
              </a:lnTo>
            </a:path>
          </a:pathLst>
        </a:custGeom>
        <a:noFill/>
        <a:ln w="12700" cap="flat" cmpd="sng" algn="ctr">
          <a:solidFill>
            <a:schemeClr val="accent5">
              <a:hueOff val="-11057675"/>
              <a:satOff val="12375"/>
              <a:lumOff val="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64506" y="2677746"/>
        <a:ext cx="332824" cy="3624"/>
      </dsp:txXfrm>
    </dsp:sp>
    <dsp:sp modelId="{18224CA0-21BE-49F5-8515-70F8D16466BC}">
      <dsp:nvSpPr>
        <dsp:cNvPr id="0" name=""/>
        <dsp:cNvSpPr/>
      </dsp:nvSpPr>
      <dsp:spPr>
        <a:xfrm>
          <a:off x="7062418" y="396873"/>
          <a:ext cx="1575866" cy="2057791"/>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19" tIns="81055" rIns="77219" bIns="8105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7062418" y="396873"/>
        <a:ext cx="1575866" cy="2057791"/>
      </dsp:txXfrm>
    </dsp:sp>
    <dsp:sp modelId="{D4B37988-2B01-4591-BBEA-5505952ACEAF}">
      <dsp:nvSpPr>
        <dsp:cNvPr id="0" name=""/>
        <dsp:cNvSpPr/>
      </dsp:nvSpPr>
      <dsp:spPr>
        <a:xfrm>
          <a:off x="2417658" y="3572638"/>
          <a:ext cx="331849" cy="91440"/>
        </a:xfrm>
        <a:custGeom>
          <a:avLst/>
          <a:gdLst/>
          <a:ahLst/>
          <a:cxnLst/>
          <a:rect l="0" t="0" r="0" b="0"/>
          <a:pathLst>
            <a:path>
              <a:moveTo>
                <a:pt x="0" y="45720"/>
              </a:moveTo>
              <a:lnTo>
                <a:pt x="331849" y="45720"/>
              </a:lnTo>
            </a:path>
          </a:pathLst>
        </a:custGeom>
        <a:noFill/>
        <a:ln w="12700" cap="flat" cmpd="sng" algn="ctr">
          <a:solidFill>
            <a:schemeClr val="accent5">
              <a:hueOff val="-14743566"/>
              <a:satOff val="16500"/>
              <a:lumOff val="94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4521" y="3616545"/>
        <a:ext cx="18122" cy="3624"/>
      </dsp:txXfrm>
    </dsp:sp>
    <dsp:sp modelId="{FA51BD83-2614-4BB8-B327-7590A6DDE03C}">
      <dsp:nvSpPr>
        <dsp:cNvPr id="0" name=""/>
        <dsp:cNvSpPr/>
      </dsp:nvSpPr>
      <dsp:spPr>
        <a:xfrm>
          <a:off x="3513" y="2938652"/>
          <a:ext cx="2415945" cy="1359411"/>
        </a:xfrm>
        <a:prstGeom prst="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19" tIns="81055" rIns="77219" bIns="81055"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3513" y="2938652"/>
        <a:ext cx="2415945" cy="1359411"/>
      </dsp:txXfrm>
    </dsp:sp>
    <dsp:sp modelId="{A401BAB3-A543-411E-ABBA-D3A972136650}">
      <dsp:nvSpPr>
        <dsp:cNvPr id="0" name=""/>
        <dsp:cNvSpPr/>
      </dsp:nvSpPr>
      <dsp:spPr>
        <a:xfrm>
          <a:off x="5390388" y="3572638"/>
          <a:ext cx="331849" cy="91440"/>
        </a:xfrm>
        <a:custGeom>
          <a:avLst/>
          <a:gdLst/>
          <a:ahLst/>
          <a:cxnLst/>
          <a:rect l="0" t="0" r="0" b="0"/>
          <a:pathLst>
            <a:path>
              <a:moveTo>
                <a:pt x="0" y="45720"/>
              </a:moveTo>
              <a:lnTo>
                <a:pt x="331849" y="45720"/>
              </a:lnTo>
            </a:path>
          </a:pathLst>
        </a:custGeom>
        <a:noFill/>
        <a:ln w="12700" cap="flat" cmpd="sng" algn="ctr">
          <a:solidFill>
            <a:schemeClr val="accent5">
              <a:hueOff val="-18429457"/>
              <a:satOff val="20625"/>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7252" y="3616545"/>
        <a:ext cx="18122" cy="3624"/>
      </dsp:txXfrm>
    </dsp:sp>
    <dsp:sp modelId="{814F76BA-394F-421A-A013-61773657090D}">
      <dsp:nvSpPr>
        <dsp:cNvPr id="0" name=""/>
        <dsp:cNvSpPr/>
      </dsp:nvSpPr>
      <dsp:spPr>
        <a:xfrm>
          <a:off x="2781907" y="2817115"/>
          <a:ext cx="2610281" cy="1602486"/>
        </a:xfrm>
        <a:prstGeom prst="rect">
          <a:avLst/>
        </a:prstGeom>
        <a:gradFill rotWithShape="0">
          <a:gsLst>
            <a:gs pos="0">
              <a:schemeClr val="accent5">
                <a:hueOff val="-15357881"/>
                <a:satOff val="17188"/>
                <a:lumOff val="981"/>
                <a:alphaOff val="0"/>
                <a:tint val="94000"/>
                <a:satMod val="100000"/>
                <a:lumMod val="104000"/>
              </a:schemeClr>
            </a:gs>
            <a:gs pos="69000">
              <a:schemeClr val="accent5">
                <a:hueOff val="-15357881"/>
                <a:satOff val="17188"/>
                <a:lumOff val="981"/>
                <a:alphaOff val="0"/>
                <a:shade val="86000"/>
                <a:satMod val="130000"/>
                <a:lumMod val="102000"/>
              </a:schemeClr>
            </a:gs>
            <a:gs pos="100000">
              <a:schemeClr val="accent5">
                <a:hueOff val="-15357881"/>
                <a:satOff val="17188"/>
                <a:lumOff val="98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19" tIns="81055" rIns="77219" bIns="81055" numCol="1" spcCol="1270" anchor="ctr" anchorCtr="0">
          <a:noAutofit/>
        </a:bodyPr>
        <a:lstStyle/>
        <a:p>
          <a:pPr marL="0" lvl="0" indent="0" algn="ctr" defTabSz="889000">
            <a:lnSpc>
              <a:spcPct val="90000"/>
            </a:lnSpc>
            <a:spcBef>
              <a:spcPct val="0"/>
            </a:spcBef>
            <a:spcAft>
              <a:spcPct val="35000"/>
            </a:spcAft>
            <a:buNone/>
          </a:pPr>
          <a:endParaRPr lang="en-US" sz="2000" b="1" kern="1200" dirty="0"/>
        </a:p>
      </dsp:txBody>
      <dsp:txXfrm>
        <a:off x="2781907" y="2817115"/>
        <a:ext cx="2610281" cy="1602486"/>
      </dsp:txXfrm>
    </dsp:sp>
    <dsp:sp modelId="{5A540F1B-D9D7-44B1-81AF-96FC50EF138F}">
      <dsp:nvSpPr>
        <dsp:cNvPr id="0" name=""/>
        <dsp:cNvSpPr/>
      </dsp:nvSpPr>
      <dsp:spPr>
        <a:xfrm>
          <a:off x="5754638" y="2832356"/>
          <a:ext cx="3157248" cy="1572002"/>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19" tIns="81055" rIns="77219" bIns="81055" numCol="1" spcCol="1270" anchor="ctr" anchorCtr="0">
          <a:noAutofit/>
        </a:bodyPr>
        <a:lstStyle/>
        <a:p>
          <a:pPr marL="0" lvl="0" indent="0" algn="ctr" defTabSz="1066800">
            <a:lnSpc>
              <a:spcPct val="90000"/>
            </a:lnSpc>
            <a:spcBef>
              <a:spcPct val="0"/>
            </a:spcBef>
            <a:spcAft>
              <a:spcPct val="35000"/>
            </a:spcAft>
            <a:buNone/>
          </a:pPr>
          <a:endParaRPr lang="en-US" sz="2400" b="1" kern="1200" dirty="0"/>
        </a:p>
      </dsp:txBody>
      <dsp:txXfrm>
        <a:off x="5754638" y="2832356"/>
        <a:ext cx="3157248" cy="157200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693264C-7BA8-4702-BAC2-E6EBBC608269}" type="slidenum">
              <a:rPr lang="en-US" smtClean="0">
                <a:latin typeface="Times New Roman" pitchFamily="18" charset="0"/>
              </a:rPr>
              <a:pPr eaLnBrk="1" hangingPunct="1">
                <a:defRPr/>
              </a:pPr>
              <a:t>1</a:t>
            </a:fld>
            <a:endParaRPr lang="en-US">
              <a:latin typeface="Times New Roman" pitchFamily="18" charset="0"/>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eaLnBrk="1" hangingPunct="1"/>
            <a:endParaRPr lang="en-US" dirty="0"/>
          </a:p>
          <a:p>
            <a:pPr eaLnBrk="1" hangingPunct="1"/>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Image: Hebron today</a:t>
            </a:r>
          </a:p>
        </p:txBody>
      </p:sp>
    </p:spTree>
    <p:extLst>
      <p:ext uri="{BB962C8B-B14F-4D97-AF65-F5344CB8AC3E}">
        <p14:creationId xmlns:p14="http://schemas.microsoft.com/office/powerpoint/2010/main" val="1536003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Image: Hebron today</a:t>
            </a:r>
          </a:p>
        </p:txBody>
      </p:sp>
    </p:spTree>
    <p:extLst>
      <p:ext uri="{BB962C8B-B14F-4D97-AF65-F5344CB8AC3E}">
        <p14:creationId xmlns:p14="http://schemas.microsoft.com/office/powerpoint/2010/main" val="3474133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Image: Hebron today</a:t>
            </a:r>
          </a:p>
        </p:txBody>
      </p:sp>
    </p:spTree>
    <p:extLst>
      <p:ext uri="{BB962C8B-B14F-4D97-AF65-F5344CB8AC3E}">
        <p14:creationId xmlns:p14="http://schemas.microsoft.com/office/powerpoint/2010/main" val="400609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Image: Hebron today</a:t>
            </a:r>
          </a:p>
        </p:txBody>
      </p:sp>
    </p:spTree>
    <p:extLst>
      <p:ext uri="{BB962C8B-B14F-4D97-AF65-F5344CB8AC3E}">
        <p14:creationId xmlns:p14="http://schemas.microsoft.com/office/powerpoint/2010/main" val="2689087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37016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Image: Hebron today</a:t>
            </a:r>
          </a:p>
        </p:txBody>
      </p:sp>
    </p:spTree>
    <p:extLst>
      <p:ext uri="{BB962C8B-B14F-4D97-AF65-F5344CB8AC3E}">
        <p14:creationId xmlns:p14="http://schemas.microsoft.com/office/powerpoint/2010/main" val="3140134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74562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Image: Hebron today</a:t>
            </a:r>
          </a:p>
        </p:txBody>
      </p:sp>
    </p:spTree>
    <p:extLst>
      <p:ext uri="{BB962C8B-B14F-4D97-AF65-F5344CB8AC3E}">
        <p14:creationId xmlns:p14="http://schemas.microsoft.com/office/powerpoint/2010/main" val="3604958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91447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7422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62891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20</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8943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86608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0" y="8686800"/>
            <a:ext cx="29718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F9439C-47A6-4F52-82FD-11DA453A1A2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3993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22022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Image: Hebron today</a:t>
            </a:r>
          </a:p>
        </p:txBody>
      </p:sp>
    </p:spTree>
    <p:extLst>
      <p:ext uri="{BB962C8B-B14F-4D97-AF65-F5344CB8AC3E}">
        <p14:creationId xmlns:p14="http://schemas.microsoft.com/office/powerpoint/2010/main" val="390511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Image: Hebron today</a:t>
            </a:r>
          </a:p>
        </p:txBody>
      </p:sp>
    </p:spTree>
    <p:extLst>
      <p:ext uri="{BB962C8B-B14F-4D97-AF65-F5344CB8AC3E}">
        <p14:creationId xmlns:p14="http://schemas.microsoft.com/office/powerpoint/2010/main" val="2385539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pPr>
              <a:defRPr/>
            </a:pPr>
            <a:endParaRPr lang="en-US"/>
          </a:p>
        </p:txBody>
      </p:sp>
      <p:sp>
        <p:nvSpPr>
          <p:cNvPr id="23" name="Slide Number Placeholder 22"/>
          <p:cNvSpPr>
            <a:spLocks noGrp="1"/>
          </p:cNvSpPr>
          <p:nvPr>
            <p:ph type="sldNum" sz="quarter" idx="11"/>
          </p:nvPr>
        </p:nvSpPr>
        <p:spPr/>
        <p:txBody>
          <a:bodyPr/>
          <a:lstStyle/>
          <a:p>
            <a:pPr>
              <a:defRPr/>
            </a:pPr>
            <a:fld id="{C9D93657-24CA-4F3E-A7E7-1B701F41C68B}" type="slidenum">
              <a:rPr lang="en-US" smtClean="0"/>
              <a:pPr>
                <a:defRPr/>
              </a:pPr>
              <a:t>‹#›</a:t>
            </a:fld>
            <a:endParaRPr lang="en-US"/>
          </a:p>
        </p:txBody>
      </p:sp>
      <p:sp>
        <p:nvSpPr>
          <p:cNvPr id="24" name="Footer Placeholder 23"/>
          <p:cNvSpPr>
            <a:spLocks noGrp="1"/>
          </p:cNvSpPr>
          <p:nvPr>
            <p:ph type="ftr" sz="quarter" idx="12"/>
          </p:nvPr>
        </p:nvSpPr>
        <p:spPr/>
        <p:txBody>
          <a:bodyPr/>
          <a:lstStyle/>
          <a:p>
            <a:pPr>
              <a:defRPr/>
            </a:pPr>
            <a:r>
              <a:rPr lang="en-US"/>
              <a:t>Climbing Mountains, Slaying Giants!</a:t>
            </a: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2254649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2260295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1043453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4119403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Climbing Mountains, Slaying Giants!</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565298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Climbing Mountains, Slaying Giants!</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2737608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Climbing Mountains, Slaying Giants!</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2494156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316313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pPr>
              <a:defRPr/>
            </a:pPr>
            <a:endParaRPr lang="en-US"/>
          </a:p>
        </p:txBody>
      </p:sp>
      <p:sp>
        <p:nvSpPr>
          <p:cNvPr id="19" name="Slide Number Placeholder 18"/>
          <p:cNvSpPr>
            <a:spLocks noGrp="1"/>
          </p:cNvSpPr>
          <p:nvPr>
            <p:ph type="sldNum" sz="quarter" idx="15"/>
          </p:nvPr>
        </p:nvSpPr>
        <p:spPr/>
        <p:txBody>
          <a:bodyPr/>
          <a:lstStyle/>
          <a:p>
            <a:pPr>
              <a:defRPr/>
            </a:pPr>
            <a:fld id="{FB1CAFFA-4BD8-4545-A94C-BBB238667436}"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Climbing Mountains, Slaying Giants!</a:t>
            </a:r>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3460410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800060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167334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39569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48559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Climbing Mountains, Slaying Giants!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063854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Climbing Mountains, Slaying Giants!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877945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1037268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1847850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Climbing Mountains, Slaying Giants!</a:t>
            </a:r>
          </a:p>
        </p:txBody>
      </p:sp>
      <p:sp>
        <p:nvSpPr>
          <p:cNvPr id="9" name="Slide Number Placeholder 8"/>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350658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pPr>
              <a:defRPr/>
            </a:pPr>
            <a:endParaRPr lang="en-US"/>
          </a:p>
        </p:txBody>
      </p:sp>
      <p:sp>
        <p:nvSpPr>
          <p:cNvPr id="20" name="Slide Number Placeholder 19"/>
          <p:cNvSpPr>
            <a:spLocks noGrp="1"/>
          </p:cNvSpPr>
          <p:nvPr>
            <p:ph type="sldNum" sz="quarter" idx="11"/>
          </p:nvPr>
        </p:nvSpPr>
        <p:spPr/>
        <p:txBody>
          <a:bodyPr/>
          <a:lstStyle/>
          <a:p>
            <a:pPr>
              <a:defRPr/>
            </a:pPr>
            <a:fld id="{B06937C0-3805-4F0B-A5CF-ABEEEFA075F6}" type="slidenum">
              <a:rPr lang="en-US" smtClean="0"/>
              <a:pPr>
                <a:defRPr/>
              </a:pPr>
              <a:t>‹#›</a:t>
            </a:fld>
            <a:endParaRPr lang="en-US"/>
          </a:p>
        </p:txBody>
      </p:sp>
      <p:sp>
        <p:nvSpPr>
          <p:cNvPr id="21" name="Footer Placeholder 20"/>
          <p:cNvSpPr>
            <a:spLocks noGrp="1"/>
          </p:cNvSpPr>
          <p:nvPr>
            <p:ph type="ftr" sz="quarter" idx="12"/>
          </p:nvPr>
        </p:nvSpPr>
        <p:spPr/>
        <p:txBody>
          <a:bodyPr/>
          <a:lstStyle/>
          <a:p>
            <a:pPr>
              <a:defRPr/>
            </a:pPr>
            <a:r>
              <a:rPr lang="en-US"/>
              <a:t>Climbing Mountains, Slaying Giants!</a:t>
            </a: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554333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2171911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73802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Climbing Mountains, Slaying Giants!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50869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Climbing Mountains, Slaying Giants!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159011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Climbing Mountains, Slaying Giants!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477558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39741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37406232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74886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19426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pPr>
              <a:defRPr/>
            </a:pPr>
            <a:endParaRPr lang="en-US"/>
          </a:p>
        </p:txBody>
      </p:sp>
      <p:sp>
        <p:nvSpPr>
          <p:cNvPr id="25" name="Slide Number Placeholder 24"/>
          <p:cNvSpPr>
            <a:spLocks noGrp="1"/>
          </p:cNvSpPr>
          <p:nvPr>
            <p:ph type="sldNum" sz="quarter" idx="16"/>
          </p:nvPr>
        </p:nvSpPr>
        <p:spPr/>
        <p:txBody>
          <a:bodyPr/>
          <a:lstStyle/>
          <a:p>
            <a:pPr>
              <a:defRPr/>
            </a:pPr>
            <a:fld id="{C774F912-84F1-4D58-B260-74BCDCBADFB9}" type="slidenum">
              <a:rPr lang="en-US" smtClean="0"/>
              <a:pPr>
                <a:defRPr/>
              </a:pPr>
              <a:t>‹#›</a:t>
            </a:fld>
            <a:endParaRPr lang="en-US"/>
          </a:p>
        </p:txBody>
      </p:sp>
      <p:sp>
        <p:nvSpPr>
          <p:cNvPr id="26" name="Footer Placeholder 25"/>
          <p:cNvSpPr>
            <a:spLocks noGrp="1"/>
          </p:cNvSpPr>
          <p:nvPr>
            <p:ph type="ftr" sz="quarter" idx="17"/>
          </p:nvPr>
        </p:nvSpPr>
        <p:spPr/>
        <p:txBody>
          <a:bodyPr/>
          <a:lstStyle/>
          <a:p>
            <a:pPr>
              <a:defRPr/>
            </a:pPr>
            <a:r>
              <a:rPr lang="en-US"/>
              <a:t>Climbing Mountains, Slaying Giants!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947620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05909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Climbing Mountains, Slaying Giants!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623549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Climbing Mountains, Slaying Giants!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41480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5381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1291459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pPr>
              <a:defRPr/>
            </a:pPr>
            <a:r>
              <a:rPr lang="en-US"/>
              <a:t>Climbing Mountains, Slaying Giants!</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613298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5667411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21180652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3793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pPr>
              <a:defRPr/>
            </a:pPr>
            <a:endParaRPr lang="en-US"/>
          </a:p>
        </p:txBody>
      </p:sp>
      <p:sp>
        <p:nvSpPr>
          <p:cNvPr id="24" name="Slide Number Placeholder 23"/>
          <p:cNvSpPr>
            <a:spLocks noGrp="1"/>
          </p:cNvSpPr>
          <p:nvPr>
            <p:ph type="sldNum" sz="quarter" idx="17"/>
          </p:nvPr>
        </p:nvSpPr>
        <p:spPr/>
        <p:txBody>
          <a:bodyPr/>
          <a:lstStyle/>
          <a:p>
            <a:pPr>
              <a:defRPr/>
            </a:pPr>
            <a:fld id="{E770F27B-E2ED-4800-AFC2-090F1EB5FE22}" type="slidenum">
              <a:rPr lang="en-US" smtClean="0"/>
              <a:pPr>
                <a:defRPr/>
              </a:pPr>
              <a:t>‹#›</a:t>
            </a:fld>
            <a:endParaRPr lang="en-US"/>
          </a:p>
        </p:txBody>
      </p:sp>
      <p:sp>
        <p:nvSpPr>
          <p:cNvPr id="29" name="Footer Placeholder 28"/>
          <p:cNvSpPr>
            <a:spLocks noGrp="1"/>
          </p:cNvSpPr>
          <p:nvPr>
            <p:ph type="ftr" sz="quarter" idx="18"/>
          </p:nvPr>
        </p:nvSpPr>
        <p:spPr/>
        <p:txBody>
          <a:bodyPr/>
          <a:lstStyle/>
          <a:p>
            <a:pPr>
              <a:defRPr/>
            </a:pPr>
            <a:r>
              <a:rPr lang="en-US"/>
              <a:t>Climbing Mountains, Slaying Giants!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Climbing Mountains, Slaying Giants!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0755228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Climbing Mountains, Slaying Giants!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3531894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Climbing Mountains, Slaying Giants!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4182699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571838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1229760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8205640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7257651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360725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9759053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Climbing Mountains, Slaying Giants!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712961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pPr>
              <a:defRPr/>
            </a:pPr>
            <a:endParaRPr lang="en-US"/>
          </a:p>
        </p:txBody>
      </p:sp>
      <p:sp>
        <p:nvSpPr>
          <p:cNvPr id="14" name="Slide Number Placeholder 13"/>
          <p:cNvSpPr>
            <a:spLocks noGrp="1"/>
          </p:cNvSpPr>
          <p:nvPr>
            <p:ph type="sldNum" sz="quarter" idx="11"/>
          </p:nvPr>
        </p:nvSpPr>
        <p:spPr/>
        <p:txBody>
          <a:bodyPr/>
          <a:lstStyle/>
          <a:p>
            <a:pPr>
              <a:defRPr/>
            </a:pPr>
            <a:fld id="{CA4E7DCC-6273-4922-A425-F1D0F62B4608}" type="slidenum">
              <a:rPr lang="en-US" smtClean="0"/>
              <a:pPr>
                <a:defRPr/>
              </a:pPr>
              <a:t>‹#›</a:t>
            </a:fld>
            <a:endParaRPr lang="en-US"/>
          </a:p>
        </p:txBody>
      </p:sp>
      <p:sp>
        <p:nvSpPr>
          <p:cNvPr id="18" name="Footer Placeholder 17"/>
          <p:cNvSpPr>
            <a:spLocks noGrp="1"/>
          </p:cNvSpPr>
          <p:nvPr>
            <p:ph type="ftr" sz="quarter" idx="12"/>
          </p:nvPr>
        </p:nvSpPr>
        <p:spPr/>
        <p:txBody>
          <a:bodyPr/>
          <a:lstStyle/>
          <a:p>
            <a:pPr>
              <a:defRPr/>
            </a:pPr>
            <a:r>
              <a:rPr lang="en-US"/>
              <a:t>Climbing Mountains, Slaying Giants!</a:t>
            </a:r>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Climbing Mountains, Slaying Giants!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6254893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6326865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0902329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Climbing Mountains, Slaying Giants!</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7060229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Climbing Mountains, Slaying Giants!</a:t>
            </a:r>
          </a:p>
        </p:txBody>
      </p:sp>
      <p:sp>
        <p:nvSpPr>
          <p:cNvPr id="7" name="Slide Number Placeholder 6"/>
          <p:cNvSpPr>
            <a:spLocks noGrp="1"/>
          </p:cNvSpPr>
          <p:nvPr>
            <p:ph type="sldNum" sz="quarter" idx="12"/>
          </p:nvPr>
        </p:nvSpPr>
        <p:spPr/>
        <p:txBody>
          <a:bodyPr/>
          <a:lstStyle/>
          <a:p>
            <a:fld id="{3010E732-97DE-414A-A606-C781BAB816B1}" type="slidenum">
              <a:rPr lang="en-US" altLang="en-US" smtClean="0"/>
              <a:pPr/>
              <a:t>‹#›</a:t>
            </a:fld>
            <a:endParaRPr lang="en-US" altLang="en-US"/>
          </a:p>
        </p:txBody>
      </p:sp>
    </p:spTree>
    <p:extLst>
      <p:ext uri="{BB962C8B-B14F-4D97-AF65-F5344CB8AC3E}">
        <p14:creationId xmlns:p14="http://schemas.microsoft.com/office/powerpoint/2010/main" val="33898143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pPr>
              <a:defRPr/>
            </a:pPr>
            <a:endParaRPr lang="en-US"/>
          </a:p>
        </p:txBody>
      </p:sp>
      <p:sp>
        <p:nvSpPr>
          <p:cNvPr id="23" name="Slide Number Placeholder 22"/>
          <p:cNvSpPr>
            <a:spLocks noGrp="1"/>
          </p:cNvSpPr>
          <p:nvPr>
            <p:ph type="sldNum" sz="quarter" idx="11"/>
          </p:nvPr>
        </p:nvSpPr>
        <p:spPr/>
        <p:txBody>
          <a:bodyPr/>
          <a:lstStyle/>
          <a:p>
            <a:pPr>
              <a:defRPr/>
            </a:pPr>
            <a:fld id="{C9D93657-24CA-4F3E-A7E7-1B701F41C68B}" type="slidenum">
              <a:rPr lang="en-US" smtClean="0"/>
              <a:pPr>
                <a:defRPr/>
              </a:pPr>
              <a:t>‹#›</a:t>
            </a:fld>
            <a:endParaRPr lang="en-US"/>
          </a:p>
        </p:txBody>
      </p:sp>
      <p:sp>
        <p:nvSpPr>
          <p:cNvPr id="24" name="Footer Placeholder 23"/>
          <p:cNvSpPr>
            <a:spLocks noGrp="1"/>
          </p:cNvSpPr>
          <p:nvPr>
            <p:ph type="ftr" sz="quarter" idx="12"/>
          </p:nvPr>
        </p:nvSpPr>
        <p:spPr/>
        <p:txBody>
          <a:bodyPr/>
          <a:lstStyle/>
          <a:p>
            <a:pPr>
              <a:defRPr/>
            </a:pPr>
            <a:r>
              <a:rPr lang="en-US"/>
              <a:t>Climbing Mountains, Slaying Giants!</a:t>
            </a: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extLst>
      <p:ext uri="{BB962C8B-B14F-4D97-AF65-F5344CB8AC3E}">
        <p14:creationId xmlns:p14="http://schemas.microsoft.com/office/powerpoint/2010/main" val="269265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pPr>
              <a:defRPr/>
            </a:pPr>
            <a:endParaRPr lang="en-US"/>
          </a:p>
        </p:txBody>
      </p:sp>
      <p:sp>
        <p:nvSpPr>
          <p:cNvPr id="19" name="Slide Number Placeholder 18"/>
          <p:cNvSpPr>
            <a:spLocks noGrp="1"/>
          </p:cNvSpPr>
          <p:nvPr>
            <p:ph type="sldNum" sz="quarter" idx="15"/>
          </p:nvPr>
        </p:nvSpPr>
        <p:spPr/>
        <p:txBody>
          <a:bodyPr/>
          <a:lstStyle/>
          <a:p>
            <a:pPr>
              <a:defRPr/>
            </a:pPr>
            <a:fld id="{FB1CAFFA-4BD8-4545-A94C-BBB238667436}"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Climbing Mountains, Slaying Giants!</a:t>
            </a:r>
          </a:p>
        </p:txBody>
      </p:sp>
      <p:sp>
        <p:nvSpPr>
          <p:cNvPr id="8" name="Title 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43060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pPr>
              <a:defRPr/>
            </a:pPr>
            <a:endParaRPr lang="en-US"/>
          </a:p>
        </p:txBody>
      </p:sp>
      <p:sp>
        <p:nvSpPr>
          <p:cNvPr id="20" name="Slide Number Placeholder 19"/>
          <p:cNvSpPr>
            <a:spLocks noGrp="1"/>
          </p:cNvSpPr>
          <p:nvPr>
            <p:ph type="sldNum" sz="quarter" idx="11"/>
          </p:nvPr>
        </p:nvSpPr>
        <p:spPr/>
        <p:txBody>
          <a:bodyPr/>
          <a:lstStyle/>
          <a:p>
            <a:pPr>
              <a:defRPr/>
            </a:pPr>
            <a:fld id="{B06937C0-3805-4F0B-A5CF-ABEEEFA075F6}" type="slidenum">
              <a:rPr lang="en-US" smtClean="0"/>
              <a:pPr>
                <a:defRPr/>
              </a:pPr>
              <a:t>‹#›</a:t>
            </a:fld>
            <a:endParaRPr lang="en-US"/>
          </a:p>
        </p:txBody>
      </p:sp>
      <p:sp>
        <p:nvSpPr>
          <p:cNvPr id="21" name="Footer Placeholder 20"/>
          <p:cNvSpPr>
            <a:spLocks noGrp="1"/>
          </p:cNvSpPr>
          <p:nvPr>
            <p:ph type="ftr" sz="quarter" idx="12"/>
          </p:nvPr>
        </p:nvSpPr>
        <p:spPr/>
        <p:txBody>
          <a:bodyPr/>
          <a:lstStyle/>
          <a:p>
            <a:pPr>
              <a:defRPr/>
            </a:pPr>
            <a:r>
              <a:rPr lang="en-US"/>
              <a:t>Climbing Mountains, Slaying Giants!</a:t>
            </a: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extLst>
      <p:ext uri="{BB962C8B-B14F-4D97-AF65-F5344CB8AC3E}">
        <p14:creationId xmlns:p14="http://schemas.microsoft.com/office/powerpoint/2010/main" val="6295829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pPr>
              <a:defRPr/>
            </a:pPr>
            <a:endParaRPr lang="en-US"/>
          </a:p>
        </p:txBody>
      </p:sp>
      <p:sp>
        <p:nvSpPr>
          <p:cNvPr id="25" name="Slide Number Placeholder 24"/>
          <p:cNvSpPr>
            <a:spLocks noGrp="1"/>
          </p:cNvSpPr>
          <p:nvPr>
            <p:ph type="sldNum" sz="quarter" idx="16"/>
          </p:nvPr>
        </p:nvSpPr>
        <p:spPr/>
        <p:txBody>
          <a:bodyPr/>
          <a:lstStyle/>
          <a:p>
            <a:pPr>
              <a:defRPr/>
            </a:pPr>
            <a:fld id="{C774F912-84F1-4D58-B260-74BCDCBADFB9}" type="slidenum">
              <a:rPr lang="en-US" smtClean="0"/>
              <a:pPr>
                <a:defRPr/>
              </a:pPr>
              <a:t>‹#›</a:t>
            </a:fld>
            <a:endParaRPr lang="en-US"/>
          </a:p>
        </p:txBody>
      </p:sp>
      <p:sp>
        <p:nvSpPr>
          <p:cNvPr id="26" name="Footer Placeholder 25"/>
          <p:cNvSpPr>
            <a:spLocks noGrp="1"/>
          </p:cNvSpPr>
          <p:nvPr>
            <p:ph type="ftr" sz="quarter" idx="17"/>
          </p:nvPr>
        </p:nvSpPr>
        <p:spPr/>
        <p:txBody>
          <a:bodyPr/>
          <a:lstStyle/>
          <a:p>
            <a:pPr>
              <a:defRPr/>
            </a:pPr>
            <a:r>
              <a:rPr lang="en-US"/>
              <a:t>Climbing Mountains, Slaying Giants!</a:t>
            </a:r>
          </a:p>
        </p:txBody>
      </p:sp>
    </p:spTree>
    <p:extLst>
      <p:ext uri="{BB962C8B-B14F-4D97-AF65-F5344CB8AC3E}">
        <p14:creationId xmlns:p14="http://schemas.microsoft.com/office/powerpoint/2010/main" val="5978334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pPr>
              <a:defRPr/>
            </a:pPr>
            <a:endParaRPr lang="en-US"/>
          </a:p>
        </p:txBody>
      </p:sp>
      <p:sp>
        <p:nvSpPr>
          <p:cNvPr id="24" name="Slide Number Placeholder 23"/>
          <p:cNvSpPr>
            <a:spLocks noGrp="1"/>
          </p:cNvSpPr>
          <p:nvPr>
            <p:ph type="sldNum" sz="quarter" idx="17"/>
          </p:nvPr>
        </p:nvSpPr>
        <p:spPr/>
        <p:txBody>
          <a:bodyPr/>
          <a:lstStyle/>
          <a:p>
            <a:pPr>
              <a:defRPr/>
            </a:pPr>
            <a:fld id="{E770F27B-E2ED-4800-AFC2-090F1EB5FE22}" type="slidenum">
              <a:rPr lang="en-US" smtClean="0"/>
              <a:pPr>
                <a:defRPr/>
              </a:pPr>
              <a:t>‹#›</a:t>
            </a:fld>
            <a:endParaRPr lang="en-US"/>
          </a:p>
        </p:txBody>
      </p:sp>
      <p:sp>
        <p:nvSpPr>
          <p:cNvPr id="29" name="Footer Placeholder 28"/>
          <p:cNvSpPr>
            <a:spLocks noGrp="1"/>
          </p:cNvSpPr>
          <p:nvPr>
            <p:ph type="ftr" sz="quarter" idx="18"/>
          </p:nvPr>
        </p:nvSpPr>
        <p:spPr/>
        <p:txBody>
          <a:bodyPr/>
          <a:lstStyle/>
          <a:p>
            <a:pPr>
              <a:defRPr/>
            </a:pPr>
            <a:r>
              <a:rPr lang="en-US"/>
              <a:t>Climbing Mountains, Slaying Giants!</a:t>
            </a:r>
          </a:p>
        </p:txBody>
      </p:sp>
    </p:spTree>
    <p:extLst>
      <p:ext uri="{BB962C8B-B14F-4D97-AF65-F5344CB8AC3E}">
        <p14:creationId xmlns:p14="http://schemas.microsoft.com/office/powerpoint/2010/main" val="2670494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endParaRPr lang="en-US"/>
          </a:p>
        </p:txBody>
      </p:sp>
      <p:sp>
        <p:nvSpPr>
          <p:cNvPr id="12" name="Slide Number Placeholder 11"/>
          <p:cNvSpPr>
            <a:spLocks noGrp="1"/>
          </p:cNvSpPr>
          <p:nvPr>
            <p:ph type="sldNum" sz="quarter" idx="11"/>
          </p:nvPr>
        </p:nvSpPr>
        <p:spPr/>
        <p:txBody>
          <a:bodyPr/>
          <a:lstStyle/>
          <a:p>
            <a:pPr>
              <a:defRPr/>
            </a:pPr>
            <a:fld id="{1FBC41C8-90D2-4FD9-9267-722B09D4C026}" type="slidenum">
              <a:rPr lang="en-US" smtClean="0"/>
              <a:pPr>
                <a:defRPr/>
              </a:pPr>
              <a:t>‹#›</a:t>
            </a:fld>
            <a:endParaRPr lang="en-US"/>
          </a:p>
        </p:txBody>
      </p:sp>
      <p:sp>
        <p:nvSpPr>
          <p:cNvPr id="13" name="Footer Placeholder 12"/>
          <p:cNvSpPr>
            <a:spLocks noGrp="1"/>
          </p:cNvSpPr>
          <p:nvPr>
            <p:ph type="ftr" sz="quarter" idx="12"/>
          </p:nvPr>
        </p:nvSpPr>
        <p:spPr/>
        <p:txBody>
          <a:bodyPr/>
          <a:lstStyle/>
          <a:p>
            <a:pPr>
              <a:defRPr/>
            </a:pPr>
            <a:r>
              <a:rPr lang="en-US"/>
              <a:t>Climbing Mountains, Slaying Giants!</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pPr>
              <a:defRPr/>
            </a:pPr>
            <a:endParaRPr lang="en-US"/>
          </a:p>
        </p:txBody>
      </p:sp>
      <p:sp>
        <p:nvSpPr>
          <p:cNvPr id="14" name="Slide Number Placeholder 13"/>
          <p:cNvSpPr>
            <a:spLocks noGrp="1"/>
          </p:cNvSpPr>
          <p:nvPr>
            <p:ph type="sldNum" sz="quarter" idx="11"/>
          </p:nvPr>
        </p:nvSpPr>
        <p:spPr/>
        <p:txBody>
          <a:bodyPr/>
          <a:lstStyle/>
          <a:p>
            <a:pPr>
              <a:defRPr/>
            </a:pPr>
            <a:fld id="{CA4E7DCC-6273-4922-A425-F1D0F62B4608}" type="slidenum">
              <a:rPr lang="en-US" smtClean="0"/>
              <a:pPr>
                <a:defRPr/>
              </a:pPr>
              <a:t>‹#›</a:t>
            </a:fld>
            <a:endParaRPr lang="en-US"/>
          </a:p>
        </p:txBody>
      </p:sp>
      <p:sp>
        <p:nvSpPr>
          <p:cNvPr id="18" name="Footer Placeholder 17"/>
          <p:cNvSpPr>
            <a:spLocks noGrp="1"/>
          </p:cNvSpPr>
          <p:nvPr>
            <p:ph type="ftr" sz="quarter" idx="12"/>
          </p:nvPr>
        </p:nvSpPr>
        <p:spPr/>
        <p:txBody>
          <a:bodyPr/>
          <a:lstStyle/>
          <a:p>
            <a:pPr>
              <a:defRPr/>
            </a:pPr>
            <a:r>
              <a:rPr lang="en-US"/>
              <a:t>Climbing Mountains, Slaying Giants!</a:t>
            </a:r>
          </a:p>
        </p:txBody>
      </p:sp>
      <p:sp>
        <p:nvSpPr>
          <p:cNvPr id="15" name="Title 1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78861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endParaRPr lang="en-US"/>
          </a:p>
        </p:txBody>
      </p:sp>
      <p:sp>
        <p:nvSpPr>
          <p:cNvPr id="12" name="Slide Number Placeholder 11"/>
          <p:cNvSpPr>
            <a:spLocks noGrp="1"/>
          </p:cNvSpPr>
          <p:nvPr>
            <p:ph type="sldNum" sz="quarter" idx="11"/>
          </p:nvPr>
        </p:nvSpPr>
        <p:spPr/>
        <p:txBody>
          <a:bodyPr/>
          <a:lstStyle/>
          <a:p>
            <a:pPr>
              <a:defRPr/>
            </a:pPr>
            <a:fld id="{1FBC41C8-90D2-4FD9-9267-722B09D4C026}" type="slidenum">
              <a:rPr lang="en-US" smtClean="0"/>
              <a:pPr>
                <a:defRPr/>
              </a:pPr>
              <a:t>‹#›</a:t>
            </a:fld>
            <a:endParaRPr lang="en-US"/>
          </a:p>
        </p:txBody>
      </p:sp>
      <p:sp>
        <p:nvSpPr>
          <p:cNvPr id="13" name="Footer Placeholder 12"/>
          <p:cNvSpPr>
            <a:spLocks noGrp="1"/>
          </p:cNvSpPr>
          <p:nvPr>
            <p:ph type="ftr" sz="quarter" idx="12"/>
          </p:nvPr>
        </p:nvSpPr>
        <p:spPr/>
        <p:txBody>
          <a:bodyPr/>
          <a:lstStyle/>
          <a:p>
            <a:pPr>
              <a:defRPr/>
            </a:pPr>
            <a:r>
              <a:rPr lang="en-US"/>
              <a:t>Climbing Mountains, Slaying Giants!</a:t>
            </a:r>
          </a:p>
        </p:txBody>
      </p:sp>
    </p:spTree>
    <p:extLst>
      <p:ext uri="{BB962C8B-B14F-4D97-AF65-F5344CB8AC3E}">
        <p14:creationId xmlns:p14="http://schemas.microsoft.com/office/powerpoint/2010/main" val="2476268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pPr>
              <a:defRPr/>
            </a:pPr>
            <a:endParaRPr lang="en-US"/>
          </a:p>
        </p:txBody>
      </p:sp>
      <p:sp>
        <p:nvSpPr>
          <p:cNvPr id="18" name="Slide Number Placeholder 17"/>
          <p:cNvSpPr>
            <a:spLocks noGrp="1"/>
          </p:cNvSpPr>
          <p:nvPr>
            <p:ph type="sldNum" sz="quarter" idx="16"/>
          </p:nvPr>
        </p:nvSpPr>
        <p:spPr/>
        <p:txBody>
          <a:bodyPr/>
          <a:lstStyle/>
          <a:p>
            <a:pPr>
              <a:defRPr/>
            </a:pPr>
            <a:fld id="{FEB6DB28-125E-4DF5-BEE5-83879ED4DA3D}" type="slidenum">
              <a:rPr lang="en-US" smtClean="0"/>
              <a:pPr>
                <a:defRPr/>
              </a:pPr>
              <a:t>‹#›</a:t>
            </a:fld>
            <a:endParaRPr lang="en-US"/>
          </a:p>
        </p:txBody>
      </p:sp>
      <p:sp>
        <p:nvSpPr>
          <p:cNvPr id="20" name="Footer Placeholder 19"/>
          <p:cNvSpPr>
            <a:spLocks noGrp="1"/>
          </p:cNvSpPr>
          <p:nvPr>
            <p:ph type="ftr" sz="quarter" idx="17"/>
          </p:nvPr>
        </p:nvSpPr>
        <p:spPr/>
        <p:txBody>
          <a:bodyPr/>
          <a:lstStyle/>
          <a:p>
            <a:pPr>
              <a:defRPr/>
            </a:pPr>
            <a:r>
              <a:rPr lang="en-US"/>
              <a:t>Climbing Mountains, Slaying Giants!</a:t>
            </a:r>
          </a:p>
        </p:txBody>
      </p:sp>
    </p:spTree>
    <p:extLst>
      <p:ext uri="{BB962C8B-B14F-4D97-AF65-F5344CB8AC3E}">
        <p14:creationId xmlns:p14="http://schemas.microsoft.com/office/powerpoint/2010/main" val="7469784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pPr>
              <a:defRPr/>
            </a:pPr>
            <a:endParaRPr lang="en-US"/>
          </a:p>
        </p:txBody>
      </p:sp>
      <p:sp>
        <p:nvSpPr>
          <p:cNvPr id="20" name="Slide Number Placeholder 19"/>
          <p:cNvSpPr>
            <a:spLocks noGrp="1"/>
          </p:cNvSpPr>
          <p:nvPr>
            <p:ph type="sldNum" sz="quarter" idx="15"/>
          </p:nvPr>
        </p:nvSpPr>
        <p:spPr/>
        <p:txBody>
          <a:bodyPr/>
          <a:lstStyle/>
          <a:p>
            <a:pPr>
              <a:defRPr/>
            </a:pPr>
            <a:fld id="{EFAD4037-5D67-43A7-AE42-AE145E01ACBD}"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Climbing Mountains, Slaying Giants!</a:t>
            </a:r>
          </a:p>
        </p:txBody>
      </p:sp>
    </p:spTree>
    <p:extLst>
      <p:ext uri="{BB962C8B-B14F-4D97-AF65-F5344CB8AC3E}">
        <p14:creationId xmlns:p14="http://schemas.microsoft.com/office/powerpoint/2010/main" val="21745303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a:p>
        </p:txBody>
      </p:sp>
    </p:spTree>
    <p:extLst>
      <p:ext uri="{BB962C8B-B14F-4D97-AF65-F5344CB8AC3E}">
        <p14:creationId xmlns:p14="http://schemas.microsoft.com/office/powerpoint/2010/main" val="19369284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a:p>
        </p:txBody>
      </p:sp>
    </p:spTree>
    <p:extLst>
      <p:ext uri="{BB962C8B-B14F-4D97-AF65-F5344CB8AC3E}">
        <p14:creationId xmlns:p14="http://schemas.microsoft.com/office/powerpoint/2010/main" val="26782227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Climbing Mountains, Slaying Giants!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5979325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Climbing Mountains, Slaying Giants!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1620045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Climbing Mountains, Slaying Giants!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5876555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Climbing Mountains, Slaying Giants!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015691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pPr>
              <a:defRPr/>
            </a:pPr>
            <a:endParaRPr lang="en-US"/>
          </a:p>
        </p:txBody>
      </p:sp>
      <p:sp>
        <p:nvSpPr>
          <p:cNvPr id="18" name="Slide Number Placeholder 17"/>
          <p:cNvSpPr>
            <a:spLocks noGrp="1"/>
          </p:cNvSpPr>
          <p:nvPr>
            <p:ph type="sldNum" sz="quarter" idx="16"/>
          </p:nvPr>
        </p:nvSpPr>
        <p:spPr/>
        <p:txBody>
          <a:bodyPr/>
          <a:lstStyle/>
          <a:p>
            <a:pPr>
              <a:defRPr/>
            </a:pPr>
            <a:fld id="{FEB6DB28-125E-4DF5-BEE5-83879ED4DA3D}" type="slidenum">
              <a:rPr lang="en-US" smtClean="0"/>
              <a:pPr>
                <a:defRPr/>
              </a:pPr>
              <a:t>‹#›</a:t>
            </a:fld>
            <a:endParaRPr lang="en-US"/>
          </a:p>
        </p:txBody>
      </p:sp>
      <p:sp>
        <p:nvSpPr>
          <p:cNvPr id="20" name="Footer Placeholder 19"/>
          <p:cNvSpPr>
            <a:spLocks noGrp="1"/>
          </p:cNvSpPr>
          <p:nvPr>
            <p:ph type="ftr" sz="quarter" idx="17"/>
          </p:nvPr>
        </p:nvSpPr>
        <p:spPr/>
        <p:txBody>
          <a:bodyPr/>
          <a:lstStyle/>
          <a:p>
            <a:pPr>
              <a:defRPr/>
            </a:pPr>
            <a:r>
              <a:rPr lang="en-US"/>
              <a:t>Climbing Mountains, Slaying Giants!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Climbing Mountains, Slaying Giants!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18546943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Climbing Mountains, Slaying Giants!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42878159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Climbing Mountains, Slaying Giants!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5063007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Climbing Mountains, Slaying Giants!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785856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Climbing Mountains, Slaying Giants!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043378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Climbing Mountains, Slaying Giants!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29905514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Climbing Mountains, Slaying Giants!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15331453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Climbing Mountains, Slaying Giants!</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654553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Climbing Mountains, Slaying Giants!</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485635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Climbing Mountains, Slaying Giants!</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537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pPr>
              <a:defRPr/>
            </a:pPr>
            <a:endParaRPr lang="en-US"/>
          </a:p>
        </p:txBody>
      </p:sp>
      <p:sp>
        <p:nvSpPr>
          <p:cNvPr id="20" name="Slide Number Placeholder 19"/>
          <p:cNvSpPr>
            <a:spLocks noGrp="1"/>
          </p:cNvSpPr>
          <p:nvPr>
            <p:ph type="sldNum" sz="quarter" idx="15"/>
          </p:nvPr>
        </p:nvSpPr>
        <p:spPr/>
        <p:txBody>
          <a:bodyPr/>
          <a:lstStyle/>
          <a:p>
            <a:pPr>
              <a:defRPr/>
            </a:pPr>
            <a:fld id="{EFAD4037-5D67-43A7-AE42-AE145E01ACBD}"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Climbing Mountains, Slaying Giants!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Climbing Mountains, Slaying Giants!</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795173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Climbing Mountains, Slaying Giants!</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530840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Climbing Mountains, Slaying Giants!</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568842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Climbing Mountains, Slaying Giants!</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768115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Climbing Mountains, Slaying Giants!</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491723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Climbing Mountains, Slaying Giants!</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539816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Climbing Mountains, Slaying Giants!</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560471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Climbing Mountains, Slaying Giants!</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234533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Climbing Mountains, Slaying Giants!</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32471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image" Target="../media/image6.jp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7.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6.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7.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r>
              <a:rPr lang="en-US"/>
              <a:t>Climbing Mountains, Slaying Giants!</a:t>
            </a: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pPr>
              <a:defRPr/>
            </a:pPr>
            <a:fld id="{04B0798E-18FA-405A-BBA8-BB823BBECDE2}"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Climbing Mountains, Slaying Giants!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011175819"/>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a:t>Climbing Mountains, Slaying Giants!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354466221"/>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a:defRPr/>
            </a:pPr>
            <a:r>
              <a:rPr lang="en-US"/>
              <a:t>Climbing Mountains, Slaying Giants!</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32787992"/>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 id="2147483891" r:id="rId18"/>
    <p:sldLayoutId id="2147483892" r:id="rId19"/>
  </p:sldLayoutIdLst>
  <p:hf sldNum="0" hd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r>
              <a:rPr lang="en-US"/>
              <a:t>Climbing Mountains, Slaying Giants!</a:t>
            </a: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555894787"/>
      </p:ext>
    </p:extLst>
  </p:cSld>
  <p:clrMap bg1="dk1" tx1="lt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sldNum="0" hd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Climbing Mountains, Slaying Giants!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3815059882"/>
      </p:ext>
    </p:extLst>
  </p:cSld>
  <p:clrMap bg1="dk2" tx1="lt1" bg2="dk1"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Climbing Mountains, Slaying Giants!</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65171484"/>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3.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3.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jp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9442" y="2381003"/>
            <a:ext cx="9148763" cy="1066800"/>
          </a:xfrm>
        </p:spPr>
        <p:txBody>
          <a:bodyPr rtlCol="0">
            <a:normAutofit/>
          </a:bodyPr>
          <a:lstStyle/>
          <a:p>
            <a:pPr algn="ctr">
              <a:buClr>
                <a:schemeClr val="accent6">
                  <a:lumMod val="75000"/>
                </a:schemeClr>
              </a:buClr>
              <a:defRPr/>
            </a:pPr>
            <a:r>
              <a:rPr lang="en-US" sz="4000" b="1" i="0" dirty="0">
                <a:solidFill>
                  <a:srgbClr val="FFFF00"/>
                </a:solidFill>
                <a:latin typeface="Arial" pitchFamily="34" charset="0"/>
                <a:cs typeface="Arial" pitchFamily="34" charset="0"/>
              </a:rPr>
              <a:t>Text: Joshua 14:12</a:t>
            </a:r>
          </a:p>
        </p:txBody>
      </p:sp>
      <p:sp>
        <p:nvSpPr>
          <p:cNvPr id="2050" name="Rectangle 2"/>
          <p:cNvSpPr>
            <a:spLocks noGrp="1" noChangeArrowheads="1"/>
          </p:cNvSpPr>
          <p:nvPr>
            <p:ph type="title"/>
          </p:nvPr>
        </p:nvSpPr>
        <p:spPr>
          <a:xfrm>
            <a:off x="-12700" y="0"/>
            <a:ext cx="9144000" cy="2209800"/>
          </a:xfrm>
        </p:spPr>
        <p:txBody>
          <a:bodyPr>
            <a:noAutofit/>
          </a:bodyPr>
          <a:lstStyle/>
          <a:p>
            <a:pPr marL="182880" algn="ctr">
              <a:buClr>
                <a:schemeClr val="accent6">
                  <a:lumMod val="75000"/>
                </a:schemeClr>
              </a:buClr>
              <a:defRPr/>
            </a:pPr>
            <a:r>
              <a:rPr lang="en-US" u="sng" dirty="0">
                <a:solidFill>
                  <a:srgbClr val="66FFFF"/>
                </a:solidFill>
                <a:latin typeface="Arial" pitchFamily="34" charset="0"/>
                <a:cs typeface="Arial" pitchFamily="34" charset="0"/>
              </a:rPr>
              <a:t>Climbing Mountains, Slaying Giants!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1423555" y="3297251"/>
            <a:ext cx="6324600" cy="35607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Climbing Mountains, Slaying Giants!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Taking On the Giants</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326344"/>
            <a:ext cx="5653920" cy="45136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0" indent="-461963"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Caleb took on the fortified cities of the giants:</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14400" lvl="1" indent="-452438"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Had waited 45 years to go mountain climbing to take on the giants (Joshua 14:10) that made others feel like “grasshoppers” (Num. 13:33).</a:t>
            </a:r>
          </a:p>
          <a:p>
            <a:pPr marL="914400" lvl="1" indent="-452438"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They were on his land, and he would drive them out by the strength of God! (Joshua 14:12)</a:t>
            </a:r>
          </a:p>
        </p:txBody>
      </p:sp>
      <p:sp>
        <p:nvSpPr>
          <p:cNvPr id="14" name="Text Box 8">
            <a:extLst>
              <a:ext uri="{FF2B5EF4-FFF2-40B4-BE49-F238E27FC236}">
                <a16:creationId xmlns:a16="http://schemas.microsoft.com/office/drawing/2014/main" id="{1ECFAC2E-9F88-4E6F-8295-718628A14745}"/>
              </a:ext>
            </a:extLst>
          </p:cNvPr>
          <p:cNvSpPr txBox="1">
            <a:spLocks noChangeArrowheads="1"/>
          </p:cNvSpPr>
          <p:nvPr/>
        </p:nvSpPr>
        <p:spPr bwMode="auto">
          <a:xfrm>
            <a:off x="3490082" y="18019"/>
            <a:ext cx="5653918" cy="2308324"/>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Joshua 14:12</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12. "Now then, give me this hill country about which the LORD spoke on that day, for you heard on that day that </a:t>
            </a:r>
            <a:r>
              <a:rPr kumimoji="0" lang="en-US" sz="2000" b="0" i="0" u="none" strike="noStrike" kern="1200" cap="none" spc="0" normalizeH="0" baseline="0" noProof="0" dirty="0" err="1">
                <a:ln>
                  <a:noFill/>
                </a:ln>
                <a:solidFill>
                  <a:srgbClr val="006600"/>
                </a:solidFill>
                <a:effectLst/>
                <a:uLnTx/>
                <a:uFillTx/>
                <a:latin typeface="Tahoma" pitchFamily="34" charset="0"/>
                <a:ea typeface="+mn-ea"/>
                <a:cs typeface="Times New Roman" pitchFamily="18" charset="0"/>
              </a:rPr>
              <a:t>Anakim</a:t>
            </a: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 were there, with great fortified cities; perhaps the LORD will be with me, and I will drive them out as the LORD has spoken."</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43" y="4294499"/>
            <a:ext cx="3468157" cy="2306325"/>
          </a:xfrm>
          <a:prstGeom prst="rect">
            <a:avLst/>
          </a:prstGeom>
        </p:spPr>
      </p:pic>
    </p:spTree>
    <p:extLst>
      <p:ext uri="{BB962C8B-B14F-4D97-AF65-F5344CB8AC3E}">
        <p14:creationId xmlns:p14="http://schemas.microsoft.com/office/powerpoint/2010/main" val="3084038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wipe(left)">
                                      <p:cBhvr>
                                        <p:cTn id="16"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Climbing Mountains, Slaying Giants!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Taking On the Giants</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0"/>
            <a:ext cx="5653920" cy="66008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Caleb took on the fortified cities of the giants:</a:t>
            </a:r>
          </a:p>
          <a:p>
            <a:pPr marL="914400" marR="0" lvl="1" indent="-452438" algn="l" defTabSz="914400" rtl="0" eaLnBrk="1" fontAlgn="auto" latinLnBrk="0" hangingPunct="1">
              <a:lnSpc>
                <a:spcPct val="120000"/>
              </a:lnSpc>
              <a:spcBef>
                <a:spcPct val="0"/>
              </a:spcBef>
              <a:spcAft>
                <a:spcPts val="600"/>
              </a:spcAft>
              <a:buClr>
                <a:srgbClr val="006600"/>
              </a:buClr>
              <a:buSzPct val="160000"/>
              <a:buFont typeface="Wingdings" panose="05000000000000000000" pitchFamily="2" charset="2"/>
              <a:buChar char="ü"/>
              <a:tabLst/>
              <a:defRPr/>
            </a:pPr>
            <a:r>
              <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He still saw things through the eyes of faith and not as they appeared outwardly – </a:t>
            </a:r>
            <a:r>
              <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lesson for us!</a:t>
            </a:r>
            <a:r>
              <a:rPr kumimoji="0" lang="en-US" altLang="en-US" sz="2000" b="0"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(II Cor. 5:7: “We walk by faith, not by sight”)</a:t>
            </a:r>
          </a:p>
          <a:p>
            <a:pPr marL="914400" marR="0" lvl="1" indent="-452438" algn="l" defTabSz="914400" rtl="0" eaLnBrk="1" fontAlgn="auto" latinLnBrk="0" hangingPunct="1">
              <a:lnSpc>
                <a:spcPct val="120000"/>
              </a:lnSpc>
              <a:spcBef>
                <a:spcPct val="0"/>
              </a:spcBef>
              <a:spcAft>
                <a:spcPts val="600"/>
              </a:spcAft>
              <a:buClr>
                <a:srgbClr val="006600"/>
              </a:buClr>
              <a:buSzPct val="160000"/>
              <a:buFont typeface="Wingdings" panose="05000000000000000000" pitchFamily="2" charset="2"/>
              <a:buChar char="ü"/>
              <a:tabLst/>
              <a:defRPr/>
            </a:pPr>
            <a:r>
              <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He was eighty-five years old and he could have said, “I am ready to retire – give me an easy place.”</a:t>
            </a:r>
          </a:p>
          <a:p>
            <a:pPr marL="914400" lvl="1" indent="-452438"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But Caleb chose the difficult task – He climbed a mountain and killed giants (Joshua 15:13-14), the very thing that was the stumbling block of the ten that drove the multitude to sin against God! (Numbers 13-14)</a:t>
            </a: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43" y="4294499"/>
            <a:ext cx="3468157" cy="2306325"/>
          </a:xfrm>
          <a:prstGeom prst="rect">
            <a:avLst/>
          </a:prstGeom>
        </p:spPr>
      </p:pic>
      <p:sp>
        <p:nvSpPr>
          <p:cNvPr id="10" name="Text Box 7">
            <a:extLst>
              <a:ext uri="{FF2B5EF4-FFF2-40B4-BE49-F238E27FC236}">
                <a16:creationId xmlns:a16="http://schemas.microsoft.com/office/drawing/2014/main" id="{C75FE642-4C3B-4619-84F8-3B9CFBBD0ED1}"/>
              </a:ext>
            </a:extLst>
          </p:cNvPr>
          <p:cNvSpPr txBox="1">
            <a:spLocks noChangeArrowheads="1"/>
          </p:cNvSpPr>
          <p:nvPr/>
        </p:nvSpPr>
        <p:spPr bwMode="auto">
          <a:xfrm>
            <a:off x="3843" y="2015220"/>
            <a:ext cx="3490082" cy="1938992"/>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2400" b="1" dirty="0">
                <a:solidFill>
                  <a:srgbClr val="0000FF"/>
                </a:solidFill>
                <a:latin typeface="Tahoma" pitchFamily="34" charset="0"/>
                <a:cs typeface="Times New Roman" pitchFamily="18" charset="0"/>
              </a:rPr>
              <a:t>Dare to be like Caleb and have faith and trust in God to take on your giants and defeat them!</a:t>
            </a:r>
            <a:endPar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800793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wipe(left)">
                                      <p:cBhvr>
                                        <p:cTn id="11" dur="500"/>
                                        <p:tgtEl>
                                          <p:spTgt spid="13">
                                            <p:txEl>
                                              <p:pRg st="1" end="1"/>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wipe(left)">
                                      <p:cBhvr>
                                        <p:cTn id="15" dur="500"/>
                                        <p:tgtEl>
                                          <p:spTgt spid="13">
                                            <p:txEl>
                                              <p:pRg st="2" end="2"/>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wipe(left)">
                                      <p:cBhvr>
                                        <p:cTn id="19" dur="500"/>
                                        <p:tgtEl>
                                          <p:spTgt spid="1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Climbing Mountains, Slaying Giants!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fontScale="90000"/>
          </a:bodyPr>
          <a:lstStyle/>
          <a:p>
            <a:pPr marL="571500" indent="-571500" defTabSz="914400">
              <a:buFont typeface="Wingdings" panose="05000000000000000000" pitchFamily="2" charset="2"/>
              <a:buChar char="v"/>
              <a:defRPr/>
            </a:pPr>
            <a:r>
              <a:rPr lang="en-US" sz="3200" b="1" dirty="0">
                <a:solidFill>
                  <a:srgbClr val="FFFF00"/>
                </a:solidFill>
              </a:rPr>
              <a:t>Caleb’s Reward: The Mountain Promised By God</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0"/>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0" indent="-461963"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Reward not apparent at first:</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14400" lvl="1" indent="-452438"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Stood with the minority (He and Joshua stood against majority) – Num. 13-14</a:t>
            </a:r>
          </a:p>
          <a:p>
            <a:pPr marL="914400" lvl="1" indent="-452438"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multitude was ready to stone him and Joshua – Num. 14:10</a:t>
            </a:r>
          </a:p>
          <a:p>
            <a:pPr marL="914400" lvl="1" indent="-452438"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had to wander in the wilderness with the guilty (Num. 14:28-35</a:t>
            </a:r>
          </a:p>
          <a:p>
            <a:pPr marL="914400" lvl="1" indent="-452438"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saw the land and had carried back evidences of God’s goodness, and waited to enter the land and possess it</a:t>
            </a: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43" y="4320793"/>
            <a:ext cx="3468157" cy="2253737"/>
          </a:xfrm>
          <a:prstGeom prst="rect">
            <a:avLst/>
          </a:prstGeom>
        </p:spPr>
      </p:pic>
    </p:spTree>
    <p:extLst>
      <p:ext uri="{BB962C8B-B14F-4D97-AF65-F5344CB8AC3E}">
        <p14:creationId xmlns:p14="http://schemas.microsoft.com/office/powerpoint/2010/main" val="2165259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wipe(left)">
                                      <p:cBhvr>
                                        <p:cTn id="21" dur="500"/>
                                        <p:tgtEl>
                                          <p:spTgt spid="13">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wipe(left)">
                                      <p:cBhvr>
                                        <p:cTn id="25" dur="500"/>
                                        <p:tgtEl>
                                          <p:spTgt spid="13">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Effect transition="in" filter="wipe(left)">
                                      <p:cBhvr>
                                        <p:cTn id="29"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Climbing Mountains, Slaying Giants!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fontScale="90000"/>
          </a:bodyPr>
          <a:lstStyle/>
          <a:p>
            <a:pPr marL="571500" indent="-571500" defTabSz="914400">
              <a:buFont typeface="Wingdings" panose="05000000000000000000" pitchFamily="2" charset="2"/>
              <a:buChar char="v"/>
              <a:defRPr/>
            </a:pPr>
            <a:r>
              <a:rPr lang="en-US" sz="3200" b="1" dirty="0">
                <a:solidFill>
                  <a:srgbClr val="FFFF00"/>
                </a:solidFill>
              </a:rPr>
              <a:t>Caleb’s Reward: The Mountain Promised By God</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4204454"/>
            <a:ext cx="5653920" cy="25011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0" indent="-461963"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Had approval of God and his own conscience:</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14400" lvl="1" indent="-452438"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Num. 14:24; Josh. 14:12-14: “My servant Caleb;” “he wholly followed the LORD God of Israel.”</a:t>
            </a: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 Box 8">
            <a:extLst>
              <a:ext uri="{FF2B5EF4-FFF2-40B4-BE49-F238E27FC236}">
                <a16:creationId xmlns:a16="http://schemas.microsoft.com/office/drawing/2014/main" id="{1ECFAC2E-9F88-4E6F-8295-718628A14745}"/>
              </a:ext>
            </a:extLst>
          </p:cNvPr>
          <p:cNvSpPr txBox="1">
            <a:spLocks noChangeArrowheads="1"/>
          </p:cNvSpPr>
          <p:nvPr/>
        </p:nvSpPr>
        <p:spPr bwMode="auto">
          <a:xfrm>
            <a:off x="3490082" y="2407620"/>
            <a:ext cx="5653918" cy="169277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Joshua 14:14</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14. Therefore, Hebron became the inheritance of Caleb the son of </a:t>
            </a:r>
            <a:r>
              <a:rPr kumimoji="0" lang="en-US" sz="2000" b="0" i="0" u="none" strike="noStrike" kern="1200" cap="none" spc="0" normalizeH="0" baseline="0" noProof="0" dirty="0" err="1">
                <a:ln>
                  <a:noFill/>
                </a:ln>
                <a:solidFill>
                  <a:srgbClr val="006600"/>
                </a:solidFill>
                <a:effectLst/>
                <a:uLnTx/>
                <a:uFillTx/>
                <a:latin typeface="Tahoma" pitchFamily="34" charset="0"/>
                <a:ea typeface="+mn-ea"/>
                <a:cs typeface="Times New Roman" pitchFamily="18" charset="0"/>
              </a:rPr>
              <a:t>Jephunneh</a:t>
            </a: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 the </a:t>
            </a:r>
            <a:r>
              <a:rPr kumimoji="0" lang="en-US" sz="2000" b="0" i="0" u="none" strike="noStrike" kern="1200" cap="none" spc="0" normalizeH="0" baseline="0" noProof="0" dirty="0" err="1">
                <a:ln>
                  <a:noFill/>
                </a:ln>
                <a:solidFill>
                  <a:srgbClr val="006600"/>
                </a:solidFill>
                <a:effectLst/>
                <a:uLnTx/>
                <a:uFillTx/>
                <a:latin typeface="Tahoma" pitchFamily="34" charset="0"/>
                <a:ea typeface="+mn-ea"/>
                <a:cs typeface="Times New Roman" pitchFamily="18" charset="0"/>
              </a:rPr>
              <a:t>Kenizzite</a:t>
            </a: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 until this day, because he followed the LORD God of Israel fully. </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3983265"/>
            <a:ext cx="3490080" cy="2617560"/>
          </a:xfrm>
          <a:prstGeom prst="rect">
            <a:avLst/>
          </a:prstGeom>
        </p:spPr>
      </p:pic>
      <p:sp>
        <p:nvSpPr>
          <p:cNvPr id="12" name="Text Box 8">
            <a:extLst>
              <a:ext uri="{FF2B5EF4-FFF2-40B4-BE49-F238E27FC236}">
                <a16:creationId xmlns:a16="http://schemas.microsoft.com/office/drawing/2014/main" id="{9ACAC58E-13A6-4FFC-BA1E-0FC6E7538203}"/>
              </a:ext>
            </a:extLst>
          </p:cNvPr>
          <p:cNvSpPr txBox="1">
            <a:spLocks noChangeArrowheads="1"/>
          </p:cNvSpPr>
          <p:nvPr/>
        </p:nvSpPr>
        <p:spPr bwMode="auto">
          <a:xfrm>
            <a:off x="3490080" y="26444"/>
            <a:ext cx="5653918" cy="200054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Numbers 14:24</a:t>
            </a:r>
          </a:p>
          <a:p>
            <a:pPr lvl="0">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14. </a:t>
            </a:r>
            <a:r>
              <a:rPr lang="en-US" sz="2000" dirty="0">
                <a:solidFill>
                  <a:srgbClr val="006600"/>
                </a:solidFill>
                <a:latin typeface="Tahoma" pitchFamily="34" charset="0"/>
                <a:cs typeface="Times New Roman" pitchFamily="18" charset="0"/>
              </a:rPr>
              <a:t>"But My servant Caleb, because he has had a different spirit and has followed Me fully, I will bring into the land which he entered, and his descendants shall take possession of it.” </a:t>
            </a:r>
            <a:endPar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60385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2"/>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4"/>
                                        </p:tgtEl>
                                        <p:attrNameLst>
                                          <p:attrName>style.visibility</p:attrName>
                                        </p:attrNameLst>
                                      </p:cBhvr>
                                      <p:to>
                                        <p:strVal val="visible"/>
                                      </p:to>
                                    </p:set>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 calcmode="lin" valueType="num">
                                      <p:cBhvr additive="base">
                                        <p:cTn id="18"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wipe(left)">
                                      <p:cBhvr>
                                        <p:cTn id="23"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14" grpId="0" animBg="1" autoUpdateAnimBg="0"/>
      <p:bldP spid="1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Climbing Mountains, Slaying Giants!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fontScale="90000"/>
          </a:bodyPr>
          <a:lstStyle/>
          <a:p>
            <a:pPr marL="571500" indent="-571500" defTabSz="914400">
              <a:buFont typeface="Wingdings" panose="05000000000000000000" pitchFamily="2" charset="2"/>
              <a:buChar char="v"/>
              <a:defRPr/>
            </a:pPr>
            <a:r>
              <a:rPr lang="en-US" sz="3200" b="1" dirty="0">
                <a:solidFill>
                  <a:srgbClr val="FFFF00"/>
                </a:solidFill>
              </a:rPr>
              <a:t>Caleb’s Reward: The Mountain Promised By God</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0"/>
            <a:ext cx="5653920" cy="67056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difference in him and the others during the forty years:</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The People:</a:t>
            </a:r>
            <a:r>
              <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wandered waiting to die</a:t>
            </a: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1257300" lvl="2" indent="-342900" fontAlgn="auto">
              <a:lnSpc>
                <a:spcPct val="120000"/>
              </a:lnSpc>
              <a:spcBef>
                <a:spcPct val="0"/>
              </a:spcBef>
              <a:spcAft>
                <a:spcPts val="600"/>
              </a:spcAft>
              <a:buClr>
                <a:srgbClr val="B80E0F"/>
              </a:buClr>
              <a:buSzPct val="160000"/>
              <a:buFont typeface="Wingdings" panose="05000000000000000000" pitchFamily="2" charset="2"/>
              <a:buChar char="q"/>
            </a:pPr>
            <a:r>
              <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Today: </a:t>
            </a:r>
            <a:r>
              <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Thess. 1:7-9: Those disobedient to God wander life to their “deaths.”</a:t>
            </a:r>
            <a:endParaRPr kumimoji="0" lang="en-US" altLang="en-US" sz="16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Caleb:</a:t>
            </a:r>
            <a:r>
              <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wandered to enter the Promised Land and live</a:t>
            </a: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1257300" lvl="2" indent="-342900" fontAlgn="auto">
              <a:lnSpc>
                <a:spcPct val="120000"/>
              </a:lnSpc>
              <a:spcBef>
                <a:spcPct val="0"/>
              </a:spcBef>
              <a:spcAft>
                <a:spcPts val="600"/>
              </a:spcAft>
              <a:buClr>
                <a:srgbClr val="B80E0F"/>
              </a:buClr>
              <a:buSzPct val="160000"/>
              <a:buFont typeface="Wingdings" panose="05000000000000000000" pitchFamily="2" charset="2"/>
              <a:buChar char="q"/>
            </a:pPr>
            <a:r>
              <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Today: </a:t>
            </a:r>
            <a:r>
              <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Rom. 8:18: We wander with the guilty awaiting life! (I Pet. 1:3-4)</a:t>
            </a:r>
            <a:endParaRPr kumimoji="0" lang="en-US" altLang="en-US" sz="16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Caleb: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His faithfulness was never forgotten –recorded for all time and eternity</a:t>
            </a: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1257300" lvl="2" indent="-342900" fontAlgn="auto">
              <a:lnSpc>
                <a:spcPct val="120000"/>
              </a:lnSpc>
              <a:spcBef>
                <a:spcPct val="0"/>
              </a:spcBef>
              <a:spcAft>
                <a:spcPts val="600"/>
              </a:spcAft>
              <a:buClr>
                <a:srgbClr val="B80E0F"/>
              </a:buClr>
              <a:buSzPct val="160000"/>
              <a:buFont typeface="Wingdings" panose="05000000000000000000" pitchFamily="2" charset="2"/>
              <a:buChar char="q"/>
            </a:pPr>
            <a:r>
              <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Today: </a:t>
            </a:r>
            <a:r>
              <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God remembers &amp; records the names of the faithful into the Lamb’s Book of Life (Rev. 20:11-15; 21:25-27)</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840" y="4252162"/>
            <a:ext cx="3444330" cy="2238254"/>
          </a:xfrm>
          <a:prstGeom prst="rect">
            <a:avLst/>
          </a:prstGeom>
        </p:spPr>
      </p:pic>
    </p:spTree>
    <p:extLst>
      <p:ext uri="{BB962C8B-B14F-4D97-AF65-F5344CB8AC3E}">
        <p14:creationId xmlns:p14="http://schemas.microsoft.com/office/powerpoint/2010/main" val="42698767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barn(inVertical)">
                                      <p:cBhvr>
                                        <p:cTn id="21" dur="500"/>
                                        <p:tgtEl>
                                          <p:spTgt spid="1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wipe(left)">
                                      <p:cBhvr>
                                        <p:cTn id="26" dur="500"/>
                                        <p:tgtEl>
                                          <p:spTgt spid="13">
                                            <p:txEl>
                                              <p:pRg st="3" end="3"/>
                                            </p:txEl>
                                          </p:spTgt>
                                        </p:tgtEl>
                                      </p:cBhvr>
                                    </p:animEffect>
                                  </p:childTnLst>
                                </p:cTn>
                              </p:par>
                            </p:childTnLst>
                          </p:cTn>
                        </p:par>
                        <p:par>
                          <p:cTn id="27" fill="hold">
                            <p:stCondLst>
                              <p:cond delay="500"/>
                            </p:stCondLst>
                            <p:childTnLst>
                              <p:par>
                                <p:cTn id="28" presetID="16" presetClass="entr" presetSubtype="21" fill="hold" nodeType="after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Effect transition="in" filter="barn(inVertical)">
                                      <p:cBhvr>
                                        <p:cTn id="30" dur="500"/>
                                        <p:tgtEl>
                                          <p:spTgt spid="1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animEffect transition="in" filter="wipe(left)">
                                      <p:cBhvr>
                                        <p:cTn id="35" dur="500"/>
                                        <p:tgtEl>
                                          <p:spTgt spid="13">
                                            <p:txEl>
                                              <p:pRg st="5" end="5"/>
                                            </p:txEl>
                                          </p:spTgt>
                                        </p:tgtEl>
                                      </p:cBhvr>
                                    </p:animEffect>
                                  </p:childTnLst>
                                </p:cTn>
                              </p:par>
                            </p:childTnLst>
                          </p:cTn>
                        </p:par>
                        <p:par>
                          <p:cTn id="36" fill="hold">
                            <p:stCondLst>
                              <p:cond delay="500"/>
                            </p:stCondLst>
                            <p:childTnLst>
                              <p:par>
                                <p:cTn id="37" presetID="16" presetClass="entr" presetSubtype="21" fill="hold" nodeType="afterEffect">
                                  <p:stCondLst>
                                    <p:cond delay="0"/>
                                  </p:stCondLst>
                                  <p:childTnLst>
                                    <p:set>
                                      <p:cBhvr>
                                        <p:cTn id="38" dur="1" fill="hold">
                                          <p:stCondLst>
                                            <p:cond delay="0"/>
                                          </p:stCondLst>
                                        </p:cTn>
                                        <p:tgtEl>
                                          <p:spTgt spid="13">
                                            <p:txEl>
                                              <p:pRg st="6" end="6"/>
                                            </p:txEl>
                                          </p:spTgt>
                                        </p:tgtEl>
                                        <p:attrNameLst>
                                          <p:attrName>style.visibility</p:attrName>
                                        </p:attrNameLst>
                                      </p:cBhvr>
                                      <p:to>
                                        <p:strVal val="visible"/>
                                      </p:to>
                                    </p:set>
                                    <p:animEffect transition="in" filter="barn(inVertical)">
                                      <p:cBhvr>
                                        <p:cTn id="39"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Climbing Mountains, Slaying Giants!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fontScale="90000"/>
          </a:bodyPr>
          <a:lstStyle/>
          <a:p>
            <a:pPr marL="571500" indent="-571500" defTabSz="914400">
              <a:buFont typeface="Wingdings" panose="05000000000000000000" pitchFamily="2" charset="2"/>
              <a:buChar char="v"/>
              <a:defRPr/>
            </a:pPr>
            <a:r>
              <a:rPr lang="en-US" sz="3200" b="1" dirty="0">
                <a:solidFill>
                  <a:srgbClr val="FFFF00"/>
                </a:solidFill>
              </a:rPr>
              <a:t>Caleb’s Reward: The Mountain Promised By God</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1727162"/>
            <a:ext cx="5653920" cy="51128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0" indent="-461963"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gained the victory! – Caleb had Conquering Faith!</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14400" lvl="1" indent="-452438"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Josh. 14:12, 15; 15:14: Drives out the sons of Anak.</a:t>
            </a:r>
          </a:p>
          <a:p>
            <a:pPr marL="914400" lvl="1" indent="-452438"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Josh. 14:14; 15:13: Takes Hebron and its lands (“The hill country, mountain”)</a:t>
            </a: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 Box 8">
            <a:extLst>
              <a:ext uri="{FF2B5EF4-FFF2-40B4-BE49-F238E27FC236}">
                <a16:creationId xmlns:a16="http://schemas.microsoft.com/office/drawing/2014/main" id="{1ECFAC2E-9F88-4E6F-8295-718628A14745}"/>
              </a:ext>
            </a:extLst>
          </p:cNvPr>
          <p:cNvSpPr txBox="1">
            <a:spLocks noChangeArrowheads="1"/>
          </p:cNvSpPr>
          <p:nvPr/>
        </p:nvSpPr>
        <p:spPr bwMode="auto">
          <a:xfrm>
            <a:off x="3490082" y="18019"/>
            <a:ext cx="5653918" cy="169277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Joshua 14:14</a:t>
            </a:r>
          </a:p>
          <a:p>
            <a:pPr lvl="0">
              <a:defRPr/>
            </a:pPr>
            <a:r>
              <a:rPr lang="en-US" sz="2000" dirty="0">
                <a:solidFill>
                  <a:srgbClr val="006600"/>
                </a:solidFill>
                <a:latin typeface="Tahoma" pitchFamily="34" charset="0"/>
                <a:cs typeface="Times New Roman" pitchFamily="18" charset="0"/>
              </a:rPr>
              <a:t>14. Therefore, Hebron became the inheritance of Caleb the son of </a:t>
            </a:r>
            <a:r>
              <a:rPr lang="en-US" sz="2000" dirty="0" err="1">
                <a:solidFill>
                  <a:srgbClr val="006600"/>
                </a:solidFill>
                <a:latin typeface="Tahoma" pitchFamily="34" charset="0"/>
                <a:cs typeface="Times New Roman" pitchFamily="18" charset="0"/>
              </a:rPr>
              <a:t>Jephunneh</a:t>
            </a:r>
            <a:r>
              <a:rPr lang="en-US" sz="2000" dirty="0">
                <a:solidFill>
                  <a:srgbClr val="006600"/>
                </a:solidFill>
                <a:latin typeface="Tahoma" pitchFamily="34" charset="0"/>
                <a:cs typeface="Times New Roman" pitchFamily="18" charset="0"/>
              </a:rPr>
              <a:t> the </a:t>
            </a:r>
            <a:r>
              <a:rPr lang="en-US" sz="2000" dirty="0" err="1">
                <a:solidFill>
                  <a:srgbClr val="006600"/>
                </a:solidFill>
                <a:latin typeface="Tahoma" pitchFamily="34" charset="0"/>
                <a:cs typeface="Times New Roman" pitchFamily="18" charset="0"/>
              </a:rPr>
              <a:t>Kenizzite</a:t>
            </a:r>
            <a:r>
              <a:rPr lang="en-US" sz="2000" dirty="0">
                <a:solidFill>
                  <a:srgbClr val="006600"/>
                </a:solidFill>
                <a:latin typeface="Tahoma" pitchFamily="34" charset="0"/>
                <a:cs typeface="Times New Roman" pitchFamily="18" charset="0"/>
              </a:rPr>
              <a:t> until this day, because he followed the LORD God of Israel fully. </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43" y="4318151"/>
            <a:ext cx="3468157" cy="2259020"/>
          </a:xfrm>
          <a:prstGeom prst="rect">
            <a:avLst/>
          </a:prstGeom>
        </p:spPr>
      </p:pic>
    </p:spTree>
    <p:extLst>
      <p:ext uri="{BB962C8B-B14F-4D97-AF65-F5344CB8AC3E}">
        <p14:creationId xmlns:p14="http://schemas.microsoft.com/office/powerpoint/2010/main" val="27967243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wipe(left)">
                                      <p:cBhvr>
                                        <p:cTn id="16"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Joshua 21:11-12 </a:t>
            </a:r>
            <a:r>
              <a:rPr lang="en-US" i="1" u="sng" dirty="0">
                <a:solidFill>
                  <a:schemeClr val="tx1"/>
                </a:solidFill>
                <a:latin typeface="+mn-lt"/>
                <a:cs typeface="Times New Roman" pitchFamily="18" charset="0"/>
              </a:rPr>
              <a:t>(8-10: Levites)</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086100" y="6613525"/>
            <a:ext cx="29718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rPr>
              <a:t>Climbing Mountains, Slaying Giants!</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443841"/>
            <a:ext cx="9144000" cy="397031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855663" lvl="0" indent="-855663" eaLnBrk="1" hangingPunct="1"/>
            <a:r>
              <a:rPr lang="en-US" altLang="en-US" sz="3600" b="0" dirty="0">
                <a:solidFill>
                  <a:srgbClr val="000000"/>
                </a:solidFill>
              </a:rPr>
              <a:t>11.  Thus they gave them </a:t>
            </a:r>
            <a:r>
              <a:rPr lang="en-US" altLang="en-US" sz="3600" b="0" dirty="0" err="1">
                <a:solidFill>
                  <a:srgbClr val="000000"/>
                </a:solidFill>
              </a:rPr>
              <a:t>Kiriath-arba</a:t>
            </a:r>
            <a:r>
              <a:rPr lang="en-US" altLang="en-US" sz="3600" b="0" dirty="0">
                <a:solidFill>
                  <a:srgbClr val="000000"/>
                </a:solidFill>
              </a:rPr>
              <a:t>, </a:t>
            </a:r>
            <a:r>
              <a:rPr lang="en-US" altLang="en-US" sz="3600" b="0" dirty="0" err="1">
                <a:solidFill>
                  <a:srgbClr val="000000"/>
                </a:solidFill>
              </a:rPr>
              <a:t>Arba</a:t>
            </a:r>
            <a:r>
              <a:rPr lang="en-US" altLang="en-US" sz="3600" b="0" dirty="0">
                <a:solidFill>
                  <a:srgbClr val="000000"/>
                </a:solidFill>
              </a:rPr>
              <a:t> being the father of Anak (that is, Hebron), in the hill country of Judah, with its surrounding pasture lands.</a:t>
            </a:r>
          </a:p>
          <a:p>
            <a:pPr marL="855663" lvl="0" indent="-855663" eaLnBrk="1" hangingPunct="1"/>
            <a:r>
              <a:rPr lang="en-US" altLang="en-US" sz="3600" b="0" dirty="0">
                <a:solidFill>
                  <a:srgbClr val="000000"/>
                </a:solidFill>
              </a:rPr>
              <a:t>12.  But the fields of the city and its villages they gave to Caleb the son of </a:t>
            </a:r>
            <a:r>
              <a:rPr lang="en-US" altLang="en-US" sz="3600" b="0" dirty="0" err="1">
                <a:solidFill>
                  <a:srgbClr val="000000"/>
                </a:solidFill>
              </a:rPr>
              <a:t>Jephunneh</a:t>
            </a:r>
            <a:r>
              <a:rPr lang="en-US" altLang="en-US" sz="3600" b="0" dirty="0">
                <a:solidFill>
                  <a:srgbClr val="000000"/>
                </a:solidFill>
              </a:rPr>
              <a:t> as his possession.</a:t>
            </a:r>
          </a:p>
        </p:txBody>
      </p:sp>
    </p:spTree>
    <p:extLst>
      <p:ext uri="{BB962C8B-B14F-4D97-AF65-F5344CB8AC3E}">
        <p14:creationId xmlns:p14="http://schemas.microsoft.com/office/powerpoint/2010/main" val="1515735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Climbing Mountains, Slaying Giants!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fontScale="90000"/>
          </a:bodyPr>
          <a:lstStyle/>
          <a:p>
            <a:pPr marL="571500" indent="-571500" defTabSz="914400">
              <a:buFont typeface="Wingdings" panose="05000000000000000000" pitchFamily="2" charset="2"/>
              <a:buChar char="v"/>
              <a:defRPr/>
            </a:pPr>
            <a:r>
              <a:rPr lang="en-US" sz="3200" b="1" dirty="0">
                <a:solidFill>
                  <a:srgbClr val="FFFF00"/>
                </a:solidFill>
              </a:rPr>
              <a:t>Caleb’s Reward: The Mountain Promised By God</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1727162"/>
            <a:ext cx="5653920" cy="51128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He gained the victory! – Caleb had Conquering Faith!</a:t>
            </a:r>
          </a:p>
          <a:p>
            <a:pPr marL="914400" marR="0" lvl="1" indent="-452438" algn="l" defTabSz="914400" rtl="0" eaLnBrk="1" fontAlgn="auto" latinLnBrk="0" hangingPunct="1">
              <a:lnSpc>
                <a:spcPct val="120000"/>
              </a:lnSpc>
              <a:spcBef>
                <a:spcPct val="0"/>
              </a:spcBef>
              <a:spcAft>
                <a:spcPts val="600"/>
              </a:spcAft>
              <a:buClr>
                <a:srgbClr val="006600"/>
              </a:buClr>
              <a:buSzPct val="160000"/>
              <a:buFont typeface="Wingdings" panose="05000000000000000000" pitchFamily="2" charset="2"/>
              <a:buChar char="ü"/>
              <a:tabLst/>
              <a:defRPr/>
            </a:pPr>
            <a:r>
              <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Josh. 14:12, 15; 15:14: Drives out the sons of Anak.</a:t>
            </a:r>
          </a:p>
          <a:p>
            <a:pPr marL="914400" marR="0" lvl="1" indent="-452438" algn="l" defTabSz="914400" rtl="0" eaLnBrk="1" fontAlgn="auto" latinLnBrk="0" hangingPunct="1">
              <a:lnSpc>
                <a:spcPct val="120000"/>
              </a:lnSpc>
              <a:spcBef>
                <a:spcPct val="0"/>
              </a:spcBef>
              <a:spcAft>
                <a:spcPts val="600"/>
              </a:spcAft>
              <a:buClr>
                <a:srgbClr val="006600"/>
              </a:buClr>
              <a:buSzPct val="160000"/>
              <a:buFont typeface="Wingdings" panose="05000000000000000000" pitchFamily="2" charset="2"/>
              <a:buChar char="ü"/>
              <a:tabLst/>
              <a:defRPr/>
            </a:pPr>
            <a:r>
              <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Josh. 14:14; 15:13: Takes Hebron and its lands (“The hill country, mountain”)</a:t>
            </a:r>
          </a:p>
          <a:p>
            <a:pPr marL="914400" lvl="1" indent="-452438"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Josh. 21:11-12: Settles down to his reward, sharing with the Levites (21:8-10)</a:t>
            </a: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 Box 8">
            <a:extLst>
              <a:ext uri="{FF2B5EF4-FFF2-40B4-BE49-F238E27FC236}">
                <a16:creationId xmlns:a16="http://schemas.microsoft.com/office/drawing/2014/main" id="{1ECFAC2E-9F88-4E6F-8295-718628A14745}"/>
              </a:ext>
            </a:extLst>
          </p:cNvPr>
          <p:cNvSpPr txBox="1">
            <a:spLocks noChangeArrowheads="1"/>
          </p:cNvSpPr>
          <p:nvPr/>
        </p:nvSpPr>
        <p:spPr bwMode="auto">
          <a:xfrm>
            <a:off x="3490082" y="18019"/>
            <a:ext cx="5653918" cy="169277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Joshua 14:14</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14. Therefore, Hebron became the inheritance of Caleb the son of </a:t>
            </a:r>
            <a:r>
              <a:rPr kumimoji="0" lang="en-US" sz="2000" b="0" i="0" u="none" strike="noStrike" kern="1200" cap="none" spc="0" normalizeH="0" baseline="0" noProof="0" dirty="0" err="1">
                <a:ln>
                  <a:noFill/>
                </a:ln>
                <a:solidFill>
                  <a:srgbClr val="006600"/>
                </a:solidFill>
                <a:effectLst/>
                <a:uLnTx/>
                <a:uFillTx/>
                <a:latin typeface="Tahoma" pitchFamily="34" charset="0"/>
                <a:ea typeface="+mn-ea"/>
                <a:cs typeface="Times New Roman" pitchFamily="18" charset="0"/>
              </a:rPr>
              <a:t>Jephunneh</a:t>
            </a: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 the </a:t>
            </a:r>
            <a:r>
              <a:rPr kumimoji="0" lang="en-US" sz="2000" b="0" i="0" u="none" strike="noStrike" kern="1200" cap="none" spc="0" normalizeH="0" baseline="0" noProof="0" dirty="0" err="1">
                <a:ln>
                  <a:noFill/>
                </a:ln>
                <a:solidFill>
                  <a:srgbClr val="006600"/>
                </a:solidFill>
                <a:effectLst/>
                <a:uLnTx/>
                <a:uFillTx/>
                <a:latin typeface="Tahoma" pitchFamily="34" charset="0"/>
                <a:ea typeface="+mn-ea"/>
                <a:cs typeface="Times New Roman" pitchFamily="18" charset="0"/>
              </a:rPr>
              <a:t>Kenizzite</a:t>
            </a: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 until this day, because he followed the LORD God of Israel fully. </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410" y="4318151"/>
            <a:ext cx="3397022" cy="2259020"/>
          </a:xfrm>
          <a:prstGeom prst="rect">
            <a:avLst/>
          </a:prstGeom>
        </p:spPr>
      </p:pic>
      <p:sp>
        <p:nvSpPr>
          <p:cNvPr id="10" name="Text Box 7">
            <a:extLst>
              <a:ext uri="{FF2B5EF4-FFF2-40B4-BE49-F238E27FC236}">
                <a16:creationId xmlns:a16="http://schemas.microsoft.com/office/drawing/2014/main" id="{968C97DB-7713-4C33-8367-908A79445714}"/>
              </a:ext>
            </a:extLst>
          </p:cNvPr>
          <p:cNvSpPr txBox="1">
            <a:spLocks noChangeArrowheads="1"/>
          </p:cNvSpPr>
          <p:nvPr/>
        </p:nvSpPr>
        <p:spPr bwMode="auto">
          <a:xfrm>
            <a:off x="3843" y="2015220"/>
            <a:ext cx="3490082" cy="1938992"/>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2400" b="1" dirty="0">
                <a:solidFill>
                  <a:srgbClr val="0000FF"/>
                </a:solidFill>
                <a:latin typeface="Tahoma" pitchFamily="34" charset="0"/>
                <a:cs typeface="Times New Roman" pitchFamily="18" charset="0"/>
              </a:rPr>
              <a:t>Dare to be like Caleb in overcoming adversity, be faithful to the end, and be rewarded!</a:t>
            </a:r>
            <a:endPar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6738723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Climbing Mountains, Slaying Giants!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600" b="1" dirty="0">
                <a:solidFill>
                  <a:srgbClr val="FFFF00"/>
                </a:solidFill>
                <a:latin typeface="Arial" panose="020B0604020202020204" pitchFamily="34" charset="0"/>
                <a:cs typeface="Arial" panose="020B0604020202020204" pitchFamily="34" charset="0"/>
              </a:rPr>
              <a:t>Conclusion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0"/>
            <a:ext cx="5653920" cy="67056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 see in Caleb the spirit we are to possess:</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Overcome the trials of life! (Js. 1:2-4; Rev. 21:7)</a:t>
            </a: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1257300" lvl="2" indent="-342900" fontAlgn="auto">
              <a:lnSpc>
                <a:spcPct val="120000"/>
              </a:lnSpc>
              <a:spcBef>
                <a:spcPct val="0"/>
              </a:spcBef>
              <a:spcAft>
                <a:spcPts val="600"/>
              </a:spcAft>
              <a:buClr>
                <a:srgbClr val="B80E0F"/>
              </a:buClr>
              <a:buSzPct val="160000"/>
              <a:buFont typeface="Wingdings" panose="05000000000000000000" pitchFamily="2" charset="2"/>
              <a:buChar char="q"/>
            </a:pPr>
            <a:r>
              <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reward may not be apparent – Caleb had to suffer with the wicked for 40 years! (Num. 14:28-35)</a:t>
            </a:r>
            <a:endParaRPr kumimoji="0" lang="en-US" altLang="en-US" sz="16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Be faithful to the end! (II Tim. 4:6-8; Rev. 2:10) – Don’t give up!</a:t>
            </a: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1257300" lvl="2" indent="-342900" fontAlgn="auto">
              <a:lnSpc>
                <a:spcPct val="120000"/>
              </a:lnSpc>
              <a:spcBef>
                <a:spcPct val="0"/>
              </a:spcBef>
              <a:spcAft>
                <a:spcPts val="600"/>
              </a:spcAft>
              <a:buClr>
                <a:srgbClr val="B80E0F"/>
              </a:buClr>
              <a:buSzPct val="160000"/>
              <a:buFont typeface="Wingdings" panose="05000000000000000000" pitchFamily="2" charset="2"/>
              <a:buChar char="q"/>
            </a:pPr>
            <a:r>
              <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Caleb never gave up and never lost faith in God! (Josh. 14:12-14</a:t>
            </a:r>
            <a:r>
              <a:rPr kumimoji="0" lang="en-US" altLang="en-US" sz="16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Receive the reward from God! (Js. 1:12; Rev. 2:10; cf. Mt. 25:34, 46)</a:t>
            </a: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1257300" lvl="2" indent="-342900" fontAlgn="auto">
              <a:lnSpc>
                <a:spcPct val="120000"/>
              </a:lnSpc>
              <a:spcBef>
                <a:spcPct val="0"/>
              </a:spcBef>
              <a:spcAft>
                <a:spcPts val="600"/>
              </a:spcAft>
              <a:buClr>
                <a:srgbClr val="B80E0F"/>
              </a:buClr>
              <a:buSzPct val="160000"/>
              <a:buFont typeface="Wingdings" panose="05000000000000000000" pitchFamily="2" charset="2"/>
              <a:buChar char="q"/>
            </a:pPr>
            <a:r>
              <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Caleb overcame and enjoyed the rewards of his God! (Josh. 14:14; 15:13</a:t>
            </a:r>
            <a:r>
              <a:rPr kumimoji="0" lang="en-US" altLang="en-US" sz="16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694600"/>
            <a:ext cx="3484307" cy="4795816"/>
          </a:xfrm>
          <a:prstGeom prst="rect">
            <a:avLst/>
          </a:prstGeom>
        </p:spPr>
      </p:pic>
    </p:spTree>
    <p:extLst>
      <p:ext uri="{BB962C8B-B14F-4D97-AF65-F5344CB8AC3E}">
        <p14:creationId xmlns:p14="http://schemas.microsoft.com/office/powerpoint/2010/main" val="32865363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barn(inVertical)">
                                      <p:cBhvr>
                                        <p:cTn id="16" dur="500"/>
                                        <p:tgtEl>
                                          <p:spTgt spid="1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wipe(left)">
                                      <p:cBhvr>
                                        <p:cTn id="21" dur="500"/>
                                        <p:tgtEl>
                                          <p:spTgt spid="13">
                                            <p:txEl>
                                              <p:pRg st="3" end="3"/>
                                            </p:txEl>
                                          </p:spTgt>
                                        </p:tgtEl>
                                      </p:cBhvr>
                                    </p:animEffect>
                                  </p:childTnLst>
                                </p:cTn>
                              </p:par>
                            </p:childTnLst>
                          </p:cTn>
                        </p:par>
                        <p:par>
                          <p:cTn id="22" fill="hold">
                            <p:stCondLst>
                              <p:cond delay="500"/>
                            </p:stCondLst>
                            <p:childTnLst>
                              <p:par>
                                <p:cTn id="23" presetID="16" presetClass="entr" presetSubtype="21" fill="hold" nodeType="after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barn(inVertical)">
                                      <p:cBhvr>
                                        <p:cTn id="25" dur="500"/>
                                        <p:tgtEl>
                                          <p:spTgt spid="1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
                                            <p:txEl>
                                              <p:pRg st="5" end="5"/>
                                            </p:txEl>
                                          </p:spTgt>
                                        </p:tgtEl>
                                        <p:attrNameLst>
                                          <p:attrName>style.visibility</p:attrName>
                                        </p:attrNameLst>
                                      </p:cBhvr>
                                      <p:to>
                                        <p:strVal val="visible"/>
                                      </p:to>
                                    </p:set>
                                    <p:animEffect transition="in" filter="wipe(left)">
                                      <p:cBhvr>
                                        <p:cTn id="30" dur="500"/>
                                        <p:tgtEl>
                                          <p:spTgt spid="13">
                                            <p:txEl>
                                              <p:pRg st="5" end="5"/>
                                            </p:txEl>
                                          </p:spTgt>
                                        </p:tgtEl>
                                      </p:cBhvr>
                                    </p:animEffect>
                                  </p:childTnLst>
                                </p:cTn>
                              </p:par>
                            </p:childTnLst>
                          </p:cTn>
                        </p:par>
                        <p:par>
                          <p:cTn id="31" fill="hold">
                            <p:stCondLst>
                              <p:cond delay="500"/>
                            </p:stCondLst>
                            <p:childTnLst>
                              <p:par>
                                <p:cTn id="32" presetID="16" presetClass="entr" presetSubtype="21" fill="hold" nodeType="afterEffect">
                                  <p:stCondLst>
                                    <p:cond delay="0"/>
                                  </p:stCondLst>
                                  <p:childTnLst>
                                    <p:set>
                                      <p:cBhvr>
                                        <p:cTn id="33" dur="1" fill="hold">
                                          <p:stCondLst>
                                            <p:cond delay="0"/>
                                          </p:stCondLst>
                                        </p:cTn>
                                        <p:tgtEl>
                                          <p:spTgt spid="13">
                                            <p:txEl>
                                              <p:pRg st="6" end="6"/>
                                            </p:txEl>
                                          </p:spTgt>
                                        </p:tgtEl>
                                        <p:attrNameLst>
                                          <p:attrName>style.visibility</p:attrName>
                                        </p:attrNameLst>
                                      </p:cBhvr>
                                      <p:to>
                                        <p:strVal val="visible"/>
                                      </p:to>
                                    </p:set>
                                    <p:animEffect transition="in" filter="barn(inVertical)">
                                      <p:cBhvr>
                                        <p:cTn id="34"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Climbing Mountains, Slaying Giants!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600" b="1" dirty="0">
                <a:solidFill>
                  <a:srgbClr val="FFFF00"/>
                </a:solidFill>
                <a:latin typeface="Arial" panose="020B0604020202020204" pitchFamily="34" charset="0"/>
                <a:cs typeface="Arial" panose="020B0604020202020204" pitchFamily="34" charset="0"/>
              </a:rPr>
              <a:t>Conclusion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0"/>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Dare to be like Caleb in realizing God is bigger than any “giants” we face:</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 live in a world that is oft scary at times, opposed to God, and is alluring with all manner of temptations, all to draw away our faith from God!</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Fears, worry, anxiety, and panic are traits of the world – Give yours to God – I Peter 5:7</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 all have giants in our lives —fear, self-doubt, loneliness, temptation, jealousy…God can handle them all and give us peace</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 need the faith of Caleb to not let anything take us away from the reward God has promised!</a:t>
            </a:r>
            <a:endParaRPr kumimoji="0" lang="en-US" altLang="en-US" sz="1800"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694600"/>
            <a:ext cx="3484307" cy="4795816"/>
          </a:xfrm>
          <a:prstGeom prst="rect">
            <a:avLst/>
          </a:prstGeom>
        </p:spPr>
      </p:pic>
    </p:spTree>
    <p:extLst>
      <p:ext uri="{BB962C8B-B14F-4D97-AF65-F5344CB8AC3E}">
        <p14:creationId xmlns:p14="http://schemas.microsoft.com/office/powerpoint/2010/main" val="2013141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10140" y="6629400"/>
            <a:ext cx="3657600" cy="228600"/>
          </a:xfrm>
          <a:prstGeom prst="rect">
            <a:avLst/>
          </a:prstGeom>
        </p:spPr>
        <p:txBody>
          <a:bodyPr>
            <a:normAutofit lnSpcReduction="1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FFFFFF">
                    <a:alpha val="65000"/>
                  </a:srgbClr>
                </a:solidFill>
                <a:effectLst/>
                <a:uLnTx/>
                <a:uFillTx/>
                <a:latin typeface="Arial" charset="0"/>
                <a:ea typeface="+mn-ea"/>
                <a:cs typeface="Arial" charset="0"/>
              </a:rPr>
              <a:t>Climbing Mountains, Slaying Giants!</a:t>
            </a:r>
          </a:p>
        </p:txBody>
      </p:sp>
      <p:sp>
        <p:nvSpPr>
          <p:cNvPr id="8195" name="Rectangle 2"/>
          <p:cNvSpPr>
            <a:spLocks noGrp="1" noChangeArrowheads="1"/>
          </p:cNvSpPr>
          <p:nvPr>
            <p:ph type="title"/>
          </p:nvPr>
        </p:nvSpPr>
        <p:spPr>
          <a:xfrm>
            <a:off x="8143" y="18538"/>
            <a:ext cx="9144000" cy="778808"/>
          </a:xfrm>
        </p:spPr>
        <p:txBody>
          <a:bodyPr>
            <a:normAutofit/>
          </a:bodyPr>
          <a:lstStyle/>
          <a:p>
            <a:pPr eaLnBrk="1" hangingPunct="1"/>
            <a:r>
              <a:rPr lang="en-US" b="1" u="sng" dirty="0">
                <a:solidFill>
                  <a:srgbClr val="66FFFF"/>
                </a:solidFill>
                <a:latin typeface="Arial" pitchFamily="34" charset="0"/>
                <a:cs typeface="Arial" pitchFamily="34" charset="0"/>
              </a:rPr>
              <a:t>Intro</a:t>
            </a:r>
          </a:p>
        </p:txBody>
      </p:sp>
      <p:sp>
        <p:nvSpPr>
          <p:cNvPr id="10" name="Text Box 3"/>
          <p:cNvSpPr txBox="1">
            <a:spLocks noChangeArrowheads="1"/>
          </p:cNvSpPr>
          <p:nvPr/>
        </p:nvSpPr>
        <p:spPr bwMode="auto">
          <a:xfrm>
            <a:off x="0" y="1143000"/>
            <a:ext cx="9144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lvl="0" algn="ct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Arial" charset="0"/>
              </a:rPr>
              <a:t>Saints are </a:t>
            </a:r>
            <a:r>
              <a:rPr lang="en-US" b="1" dirty="0">
                <a:solidFill>
                  <a:srgbClr val="FFFF00"/>
                </a:solidFill>
              </a:rPr>
              <a:t>to be different, to stand out from the crowd, to be lights! </a:t>
            </a:r>
            <a:r>
              <a:rPr lang="en-US" sz="2000" b="1" i="1" dirty="0">
                <a:solidFill>
                  <a:srgbClr val="FFFF00"/>
                </a:solidFill>
              </a:rPr>
              <a:t>(Mt. 5:14-16; Rom. 12:2; II Cor. 6:17;I Pet. 1:14-16: “Be holy as God is holy!”)</a:t>
            </a:r>
            <a:endParaRPr kumimoji="0" lang="en-US" sz="2400" b="1" i="1" u="none" strike="noStrike" kern="1200" cap="none" spc="0" normalizeH="0" baseline="0" noProof="0" dirty="0">
              <a:ln>
                <a:noFill/>
              </a:ln>
              <a:solidFill>
                <a:srgbClr val="FFFF00"/>
              </a:solidFill>
              <a:effectLst/>
              <a:uLnTx/>
              <a:uFillTx/>
            </a:endParaRPr>
          </a:p>
        </p:txBody>
      </p:sp>
      <p:sp>
        <p:nvSpPr>
          <p:cNvPr id="12" name="Text Box 8"/>
          <p:cNvSpPr txBox="1">
            <a:spLocks noChangeArrowheads="1"/>
          </p:cNvSpPr>
          <p:nvPr/>
        </p:nvSpPr>
        <p:spPr bwMode="auto">
          <a:xfrm>
            <a:off x="10140" y="2627427"/>
            <a:ext cx="9143999" cy="1077218"/>
          </a:xfrm>
          <a:prstGeom prst="rect">
            <a:avLst/>
          </a:prstGeom>
          <a:solidFill>
            <a:schemeClr val="accent2">
              <a:lumMod val="20000"/>
              <a:lumOff val="80000"/>
            </a:schemeClr>
          </a:solidFill>
          <a:ln w="19050">
            <a:noFill/>
          </a:ln>
          <a:effectLst/>
          <a:scene3d>
            <a:camera prst="orthographicFront"/>
            <a:lightRig rig="threePt" dir="t"/>
          </a:scene3d>
          <a:sp3d>
            <a:bevelT w="165100" prst="coolSlant"/>
          </a:sp3d>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Matthew 5:16</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16.  "Let your light shine before men in such a way that they may see your good works, and glorify your Father who is in heaven.</a:t>
            </a:r>
          </a:p>
        </p:txBody>
      </p:sp>
      <p:sp>
        <p:nvSpPr>
          <p:cNvPr id="13" name="Text Box 8"/>
          <p:cNvSpPr txBox="1">
            <a:spLocks noChangeArrowheads="1"/>
          </p:cNvSpPr>
          <p:nvPr/>
        </p:nvSpPr>
        <p:spPr bwMode="auto">
          <a:xfrm>
            <a:off x="1" y="4343400"/>
            <a:ext cx="9143999" cy="2000548"/>
          </a:xfrm>
          <a:prstGeom prst="rect">
            <a:avLst/>
          </a:prstGeom>
          <a:solidFill>
            <a:schemeClr val="accent2">
              <a:lumMod val="20000"/>
              <a:lumOff val="80000"/>
            </a:schemeClr>
          </a:solidFill>
          <a:ln w="19050">
            <a:noFill/>
          </a:ln>
          <a:effectLst/>
          <a:scene3d>
            <a:camera prst="orthographicFront"/>
            <a:lightRig rig="threePt" dir="t"/>
          </a:scene3d>
          <a:sp3d>
            <a:bevelT w="165100" prst="coolSlant"/>
          </a:sp3d>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Romans 8:29-30</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29.  For those whom He foreknew, He also predestined to become conformed to the image of His Son, so that He would be the firstborn among many brethren;</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30.  and these whom He predestined, He also called; and these whom He called, He also justified; and these whom He justified, He also glorified.</a:t>
            </a:r>
          </a:p>
        </p:txBody>
      </p:sp>
    </p:spTree>
    <p:extLst>
      <p:ext uri="{BB962C8B-B14F-4D97-AF65-F5344CB8AC3E}">
        <p14:creationId xmlns:p14="http://schemas.microsoft.com/office/powerpoint/2010/main" val="38232501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14748" y="6541064"/>
            <a:ext cx="2652252" cy="309562"/>
          </a:xfrm>
        </p:spPr>
        <p:txBody>
          <a:bodyPr>
            <a:normAutofit/>
          </a:bodyPr>
          <a:lstStyle/>
          <a:p>
            <a:pPr>
              <a:defRPr/>
            </a:pPr>
            <a:r>
              <a:rPr lang="en-US" dirty="0"/>
              <a:t>Climbing Mountains, Slaying Giants!</a:t>
            </a:r>
          </a:p>
        </p:txBody>
      </p:sp>
      <p:sp>
        <p:nvSpPr>
          <p:cNvPr id="157698" name="Rectangle 1026"/>
          <p:cNvSpPr>
            <a:spLocks noGrp="1" noChangeArrowheads="1"/>
          </p:cNvSpPr>
          <p:nvPr>
            <p:ph type="title"/>
          </p:nvPr>
        </p:nvSpPr>
        <p:spPr>
          <a:xfrm>
            <a:off x="14748" y="-7118"/>
            <a:ext cx="9144000" cy="652462"/>
          </a:xfrm>
        </p:spPr>
        <p:txBody>
          <a:bodyPr>
            <a:normAutofit/>
          </a:bodyPr>
          <a:lstStyle/>
          <a:p>
            <a:pPr marL="0" indent="0" eaLnBrk="1" fontAlgn="auto" hangingPunct="1">
              <a:spcAft>
                <a:spcPts val="0"/>
              </a:spcAft>
              <a:buClr>
                <a:schemeClr val="accent6">
                  <a:lumMod val="75000"/>
                </a:schemeClr>
              </a:buClr>
              <a:buNone/>
              <a:defRPr/>
            </a:pPr>
            <a:r>
              <a:rPr lang="en-US" sz="3200" b="1" u="sng" dirty="0">
                <a:solidFill>
                  <a:srgbClr val="66FFFF"/>
                </a:solidFill>
                <a:latin typeface="Arial" pitchFamily="34" charset="0"/>
                <a:cs typeface="Arial" pitchFamily="34" charset="0"/>
              </a:rPr>
              <a:t>Conclusion</a:t>
            </a:r>
          </a:p>
        </p:txBody>
      </p:sp>
      <p:sp>
        <p:nvSpPr>
          <p:cNvPr id="6" name="Text Box 6"/>
          <p:cNvSpPr txBox="1">
            <a:spLocks noChangeArrowheads="1"/>
          </p:cNvSpPr>
          <p:nvPr/>
        </p:nvSpPr>
        <p:spPr bwMode="auto">
          <a:xfrm>
            <a:off x="14748" y="838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solidFill>
                  <a:srgbClr val="FFFF00"/>
                </a:solidFill>
                <a:latin typeface="Tahoma" pitchFamily="34" charset="0"/>
                <a:cs typeface="Times New Roman" pitchFamily="18" charset="0"/>
              </a:rPr>
              <a:t>What spirit do you possess? </a:t>
            </a:r>
          </a:p>
          <a:p>
            <a:pPr algn="ctr" eaLnBrk="1" hangingPunct="1"/>
            <a:r>
              <a:rPr lang="en-US" sz="2400" b="1" i="1" dirty="0">
                <a:solidFill>
                  <a:srgbClr val="FFFF00"/>
                </a:solidFill>
                <a:latin typeface="Tahoma" pitchFamily="34" charset="0"/>
                <a:cs typeface="Times New Roman" pitchFamily="18" charset="0"/>
              </a:rPr>
              <a:t>(Caleb possessed a “different spirit”)</a:t>
            </a:r>
          </a:p>
        </p:txBody>
      </p:sp>
      <p:sp>
        <p:nvSpPr>
          <p:cNvPr id="9" name="Text Box 3"/>
          <p:cNvSpPr txBox="1">
            <a:spLocks noChangeArrowheads="1"/>
          </p:cNvSpPr>
          <p:nvPr/>
        </p:nvSpPr>
        <p:spPr bwMode="auto">
          <a:xfrm>
            <a:off x="-2458" y="2010490"/>
            <a:ext cx="9161206" cy="830997"/>
          </a:xfrm>
          <a:prstGeom prst="rect">
            <a:avLst/>
          </a:prstGeom>
          <a:solidFill>
            <a:srgbClr val="FFCCFF"/>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algn="ctr"/>
            <a:r>
              <a:rPr lang="en-US" b="1" dirty="0">
                <a:solidFill>
                  <a:srgbClr val="FF0000"/>
                </a:solidFill>
              </a:rPr>
              <a:t>You must possess another spirit than the world!</a:t>
            </a:r>
          </a:p>
          <a:p>
            <a:pPr marL="0" indent="0" algn="ctr"/>
            <a:r>
              <a:rPr lang="en-US" b="1" dirty="0">
                <a:solidFill>
                  <a:srgbClr val="FF0000"/>
                </a:solidFill>
              </a:rPr>
              <a:t> (Rom. 12:1-2; I Pet. 1:14-16)</a:t>
            </a:r>
            <a:endParaRPr lang="en-US" b="1" i="1" dirty="0">
              <a:solidFill>
                <a:srgbClr val="FF0000"/>
              </a:solidFill>
            </a:endParaRPr>
          </a:p>
        </p:txBody>
      </p:sp>
      <p:sp>
        <p:nvSpPr>
          <p:cNvPr id="8" name="Text Box 7"/>
          <p:cNvSpPr txBox="1">
            <a:spLocks noChangeArrowheads="1"/>
          </p:cNvSpPr>
          <p:nvPr/>
        </p:nvSpPr>
        <p:spPr bwMode="auto">
          <a:xfrm>
            <a:off x="14748" y="3429000"/>
            <a:ext cx="4250745" cy="3108543"/>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3200" b="1" dirty="0">
                <a:solidFill>
                  <a:schemeClr val="tx2"/>
                </a:solidFill>
                <a:latin typeface="Tahoma" pitchFamily="34" charset="0"/>
                <a:cs typeface="Times New Roman" pitchFamily="18" charset="0"/>
              </a:rPr>
              <a:t>Dare to be like Caleb and stand out from the crowd! (Will you overcome &amp; be faithful till death?)</a:t>
            </a:r>
            <a:endParaRPr lang="en-US" sz="3600" b="1" dirty="0">
              <a:solidFill>
                <a:schemeClr val="tx2"/>
              </a:solidFill>
              <a:latin typeface="Tahoma" pitchFamily="34"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248287" y="3683999"/>
            <a:ext cx="4910461" cy="2672782"/>
          </a:xfrm>
          <a:prstGeom prst="rect">
            <a:avLst/>
          </a:prstGeom>
        </p:spPr>
      </p:pic>
    </p:spTree>
    <p:extLst>
      <p:ext uri="{BB962C8B-B14F-4D97-AF65-F5344CB8AC3E}">
        <p14:creationId xmlns:p14="http://schemas.microsoft.com/office/powerpoint/2010/main" val="5197275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11556540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0114" name="Rectangle 2">
            <a:extLst>
              <a:ext uri="{FF2B5EF4-FFF2-40B4-BE49-F238E27FC236}">
                <a16:creationId xmlns:a16="http://schemas.microsoft.com/office/drawing/2014/main" id="{E07276C7-D13D-4AAE-8B8F-0F4B65D89202}"/>
              </a:ext>
            </a:extLst>
          </p:cNvPr>
          <p:cNvSpPr>
            <a:spLocks noGrp="1" noChangeArrowheads="1"/>
          </p:cNvSpPr>
          <p:nvPr>
            <p:ph type="title"/>
          </p:nvPr>
        </p:nvSpPr>
        <p:spPr>
          <a:xfrm>
            <a:off x="-27310" y="207811"/>
            <a:ext cx="3178989" cy="935189"/>
          </a:xfrm>
        </p:spPr>
        <p:txBody>
          <a:bodyPr vert="horz" lIns="91440" tIns="45720" rIns="91440" bIns="45720" rtlCol="0" anchor="b">
            <a:normAutofit/>
          </a:bodyPr>
          <a:lstStyle/>
          <a:p>
            <a:pPr algn="ctr">
              <a:defRPr/>
            </a:pPr>
            <a:r>
              <a:rPr lang="en-US" sz="5700" b="1" u="sng" dirty="0"/>
              <a:t>Intro </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Impact" panose="020B0806030902050204"/>
                <a:ea typeface="+mn-ea"/>
                <a:cs typeface="+mn-cs"/>
              </a:rPr>
              <a:t>Climbing Mountains, Slaying Giants!</a:t>
            </a:r>
            <a:endParaRPr kumimoji="0" lang="en-US" sz="2400" b="0" i="0" u="none" strike="noStrike" kern="1200" cap="all" spc="0" normalizeH="0" baseline="0" noProof="0" dirty="0">
              <a:ln>
                <a:noFill/>
              </a:ln>
              <a:solidFill>
                <a:srgbClr val="FFC000"/>
              </a:solidFill>
              <a:effectLst/>
              <a:uLnTx/>
              <a:uFillTx/>
              <a:latin typeface="Impact" panose="020B0806030902050204"/>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0125" name="Text Box 13">
            <a:extLst>
              <a:ext uri="{FF2B5EF4-FFF2-40B4-BE49-F238E27FC236}">
                <a16:creationId xmlns:a16="http://schemas.microsoft.com/office/drawing/2014/main" id="{B9849AE9-7378-4E8F-9405-BEAD5F2CC2F1}"/>
              </a:ext>
            </a:extLst>
          </p:cNvPr>
          <p:cNvSpPr txBox="1">
            <a:spLocks noChangeArrowheads="1"/>
          </p:cNvSpPr>
          <p:nvPr/>
        </p:nvSpPr>
        <p:spPr bwMode="auto">
          <a:xfrm>
            <a:off x="3950264" y="601847"/>
            <a:ext cx="4845931" cy="570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Shammua </a:t>
            </a:r>
          </a:p>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424242"/>
                </a:solidFill>
                <a:effectLst/>
                <a:uLnTx/>
                <a:uFillTx/>
                <a:latin typeface="Tahoma" panose="020B0604030504040204" pitchFamily="34" charset="0"/>
                <a:ea typeface="+mn-ea"/>
                <a:cs typeface="Times New Roman" panose="02020603050405020304" pitchFamily="18" charset="0"/>
              </a:rPr>
              <a:t>Shaphat</a:t>
            </a: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p>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424242"/>
                </a:solidFill>
                <a:effectLst/>
                <a:uLnTx/>
                <a:uFillTx/>
                <a:latin typeface="Tahoma" panose="020B0604030504040204" pitchFamily="34" charset="0"/>
                <a:ea typeface="+mn-ea"/>
                <a:cs typeface="Times New Roman" panose="02020603050405020304" pitchFamily="18" charset="0"/>
              </a:rPr>
              <a:t>Igal</a:t>
            </a: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p>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424242"/>
                </a:solidFill>
                <a:effectLst/>
                <a:uLnTx/>
                <a:uFillTx/>
                <a:latin typeface="Tahoma" panose="020B0604030504040204" pitchFamily="34" charset="0"/>
                <a:ea typeface="+mn-ea"/>
                <a:cs typeface="Times New Roman" panose="02020603050405020304" pitchFamily="18" charset="0"/>
              </a:rPr>
              <a:t>Palti</a:t>
            </a: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p>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Gaddiel </a:t>
            </a:r>
          </a:p>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Gaddi </a:t>
            </a:r>
          </a:p>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424242"/>
                </a:solidFill>
                <a:effectLst/>
                <a:uLnTx/>
                <a:uFillTx/>
                <a:latin typeface="Tahoma" panose="020B0604030504040204" pitchFamily="34" charset="0"/>
                <a:ea typeface="+mn-ea"/>
                <a:cs typeface="Times New Roman" panose="02020603050405020304" pitchFamily="18" charset="0"/>
              </a:rPr>
              <a:t>Ammiel</a:t>
            </a: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p>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1" i="0" u="none" strike="noStrike" kern="1200" cap="none" spc="0" normalizeH="0" baseline="0" noProof="0" dirty="0" err="1">
                <a:ln>
                  <a:noFill/>
                </a:ln>
                <a:solidFill>
                  <a:srgbClr val="424242"/>
                </a:solidFill>
                <a:effectLst/>
                <a:uLnTx/>
                <a:uFillTx/>
                <a:latin typeface="Tahoma" panose="020B0604030504040204" pitchFamily="34" charset="0"/>
                <a:ea typeface="+mn-ea"/>
                <a:cs typeface="Times New Roman" panose="02020603050405020304" pitchFamily="18" charset="0"/>
              </a:rPr>
              <a:t>Sethur</a:t>
            </a: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p>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424242"/>
                </a:solidFill>
                <a:effectLst/>
                <a:uLnTx/>
                <a:uFillTx/>
                <a:latin typeface="Tahoma" panose="020B0604030504040204" pitchFamily="34" charset="0"/>
                <a:ea typeface="+mn-ea"/>
                <a:cs typeface="Times New Roman" panose="02020603050405020304" pitchFamily="18" charset="0"/>
              </a:rPr>
              <a:t>Nahbi</a:t>
            </a: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p>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424242"/>
                </a:solidFill>
                <a:effectLst/>
                <a:uLnTx/>
                <a:uFillTx/>
                <a:latin typeface="Tahoma" panose="020B0604030504040204" pitchFamily="34" charset="0"/>
                <a:ea typeface="+mn-ea"/>
                <a:cs typeface="Times New Roman" panose="02020603050405020304" pitchFamily="18" charset="0"/>
              </a:rPr>
              <a:t>Geuel</a:t>
            </a: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endParaRPr kumimoji="0" lang="en-US" altLang="en-US" sz="20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
        <p:nvSpPr>
          <p:cNvPr id="20" name="Text Box 16">
            <a:extLst>
              <a:ext uri="{FF2B5EF4-FFF2-40B4-BE49-F238E27FC236}">
                <a16:creationId xmlns:a16="http://schemas.microsoft.com/office/drawing/2014/main" id="{790F8FE8-F924-4A72-828D-E8127E714302}"/>
              </a:ext>
            </a:extLst>
          </p:cNvPr>
          <p:cNvSpPr txBox="1">
            <a:spLocks noChangeArrowheads="1"/>
          </p:cNvSpPr>
          <p:nvPr/>
        </p:nvSpPr>
        <p:spPr bwMode="auto">
          <a:xfrm>
            <a:off x="11099" y="1897452"/>
            <a:ext cx="315168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srgbClr val="0000FF"/>
                </a:solidFill>
                <a:effectLst/>
                <a:uLnTx/>
                <a:uFillTx/>
                <a:latin typeface="Tahoma" panose="020B0604030504040204" pitchFamily="34" charset="0"/>
                <a:ea typeface="+mn-ea"/>
                <a:cs typeface="Times New Roman" panose="02020603050405020304" pitchFamily="18" charset="0"/>
              </a:rPr>
              <a:t>Do you remember these names?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0125">
                                            <p:txEl>
                                              <p:pRg st="0" end="0"/>
                                            </p:txEl>
                                          </p:spTgt>
                                        </p:tgtEl>
                                        <p:attrNameLst>
                                          <p:attrName>style.visibility</p:attrName>
                                        </p:attrNameLst>
                                      </p:cBhvr>
                                      <p:to>
                                        <p:strVal val="visible"/>
                                      </p:to>
                                    </p:set>
                                    <p:anim calcmode="lin" valueType="num">
                                      <p:cBhvr>
                                        <p:cTn id="11" dur="500" fill="hold"/>
                                        <p:tgtEl>
                                          <p:spTgt spid="9012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90125">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90125">
                                            <p:txEl>
                                              <p:pRg st="0" end="0"/>
                                            </p:txEl>
                                          </p:spTgt>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0125">
                                            <p:txEl>
                                              <p:pRg st="1" end="1"/>
                                            </p:txEl>
                                          </p:spTgt>
                                        </p:tgtEl>
                                        <p:attrNameLst>
                                          <p:attrName>style.visibility</p:attrName>
                                        </p:attrNameLst>
                                      </p:cBhvr>
                                      <p:to>
                                        <p:strVal val="visible"/>
                                      </p:to>
                                    </p:set>
                                    <p:anim calcmode="lin" valueType="num">
                                      <p:cBhvr>
                                        <p:cTn id="17" dur="500" fill="hold"/>
                                        <p:tgtEl>
                                          <p:spTgt spid="9012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90125">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90125">
                                            <p:txEl>
                                              <p:pRg st="1" end="1"/>
                                            </p:txEl>
                                          </p:spTgt>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90125">
                                            <p:txEl>
                                              <p:pRg st="2" end="2"/>
                                            </p:txEl>
                                          </p:spTgt>
                                        </p:tgtEl>
                                        <p:attrNameLst>
                                          <p:attrName>style.visibility</p:attrName>
                                        </p:attrNameLst>
                                      </p:cBhvr>
                                      <p:to>
                                        <p:strVal val="visible"/>
                                      </p:to>
                                    </p:set>
                                    <p:anim calcmode="lin" valueType="num">
                                      <p:cBhvr>
                                        <p:cTn id="23" dur="500" fill="hold"/>
                                        <p:tgtEl>
                                          <p:spTgt spid="9012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90125">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90125">
                                            <p:txEl>
                                              <p:pRg st="2" end="2"/>
                                            </p:txEl>
                                          </p:spTgt>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90125">
                                            <p:txEl>
                                              <p:pRg st="3" end="3"/>
                                            </p:txEl>
                                          </p:spTgt>
                                        </p:tgtEl>
                                        <p:attrNameLst>
                                          <p:attrName>style.visibility</p:attrName>
                                        </p:attrNameLst>
                                      </p:cBhvr>
                                      <p:to>
                                        <p:strVal val="visible"/>
                                      </p:to>
                                    </p:set>
                                    <p:anim calcmode="lin" valueType="num">
                                      <p:cBhvr>
                                        <p:cTn id="29" dur="500" fill="hold"/>
                                        <p:tgtEl>
                                          <p:spTgt spid="90125">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90125">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90125">
                                            <p:txEl>
                                              <p:pRg st="3" end="3"/>
                                            </p:txEl>
                                          </p:spTgt>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90125">
                                            <p:txEl>
                                              <p:pRg st="4" end="4"/>
                                            </p:txEl>
                                          </p:spTgt>
                                        </p:tgtEl>
                                        <p:attrNameLst>
                                          <p:attrName>style.visibility</p:attrName>
                                        </p:attrNameLst>
                                      </p:cBhvr>
                                      <p:to>
                                        <p:strVal val="visible"/>
                                      </p:to>
                                    </p:set>
                                    <p:anim calcmode="lin" valueType="num">
                                      <p:cBhvr>
                                        <p:cTn id="35" dur="500" fill="hold"/>
                                        <p:tgtEl>
                                          <p:spTgt spid="9012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012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0125">
                                            <p:txEl>
                                              <p:pRg st="4" end="4"/>
                                            </p:txEl>
                                          </p:spTgt>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90125">
                                            <p:txEl>
                                              <p:pRg st="5" end="5"/>
                                            </p:txEl>
                                          </p:spTgt>
                                        </p:tgtEl>
                                        <p:attrNameLst>
                                          <p:attrName>style.visibility</p:attrName>
                                        </p:attrNameLst>
                                      </p:cBhvr>
                                      <p:to>
                                        <p:strVal val="visible"/>
                                      </p:to>
                                    </p:set>
                                    <p:anim calcmode="lin" valueType="num">
                                      <p:cBhvr>
                                        <p:cTn id="41" dur="500" fill="hold"/>
                                        <p:tgtEl>
                                          <p:spTgt spid="90125">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90125">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90125">
                                            <p:txEl>
                                              <p:pRg st="5" end="5"/>
                                            </p:txEl>
                                          </p:spTgt>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90125">
                                            <p:txEl>
                                              <p:pRg st="6" end="6"/>
                                            </p:txEl>
                                          </p:spTgt>
                                        </p:tgtEl>
                                        <p:attrNameLst>
                                          <p:attrName>style.visibility</p:attrName>
                                        </p:attrNameLst>
                                      </p:cBhvr>
                                      <p:to>
                                        <p:strVal val="visible"/>
                                      </p:to>
                                    </p:set>
                                    <p:anim calcmode="lin" valueType="num">
                                      <p:cBhvr>
                                        <p:cTn id="47" dur="500" fill="hold"/>
                                        <p:tgtEl>
                                          <p:spTgt spid="90125">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90125">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90125">
                                            <p:txEl>
                                              <p:pRg st="6" end="6"/>
                                            </p:txEl>
                                          </p:spTgt>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90125">
                                            <p:txEl>
                                              <p:pRg st="7" end="7"/>
                                            </p:txEl>
                                          </p:spTgt>
                                        </p:tgtEl>
                                        <p:attrNameLst>
                                          <p:attrName>style.visibility</p:attrName>
                                        </p:attrNameLst>
                                      </p:cBhvr>
                                      <p:to>
                                        <p:strVal val="visible"/>
                                      </p:to>
                                    </p:set>
                                    <p:anim calcmode="lin" valueType="num">
                                      <p:cBhvr>
                                        <p:cTn id="53" dur="500" fill="hold"/>
                                        <p:tgtEl>
                                          <p:spTgt spid="90125">
                                            <p:txEl>
                                              <p:pRg st="7" end="7"/>
                                            </p:txEl>
                                          </p:spTgt>
                                        </p:tgtEl>
                                        <p:attrNameLst>
                                          <p:attrName>ppt_w</p:attrName>
                                        </p:attrNameLst>
                                      </p:cBhvr>
                                      <p:tavLst>
                                        <p:tav tm="0">
                                          <p:val>
                                            <p:fltVal val="0"/>
                                          </p:val>
                                        </p:tav>
                                        <p:tav tm="100000">
                                          <p:val>
                                            <p:strVal val="#ppt_w"/>
                                          </p:val>
                                        </p:tav>
                                      </p:tavLst>
                                    </p:anim>
                                    <p:anim calcmode="lin" valueType="num">
                                      <p:cBhvr>
                                        <p:cTn id="54" dur="500" fill="hold"/>
                                        <p:tgtEl>
                                          <p:spTgt spid="90125">
                                            <p:txEl>
                                              <p:pRg st="7" end="7"/>
                                            </p:txEl>
                                          </p:spTgt>
                                        </p:tgtEl>
                                        <p:attrNameLst>
                                          <p:attrName>ppt_h</p:attrName>
                                        </p:attrNameLst>
                                      </p:cBhvr>
                                      <p:tavLst>
                                        <p:tav tm="0">
                                          <p:val>
                                            <p:fltVal val="0"/>
                                          </p:val>
                                        </p:tav>
                                        <p:tav tm="100000">
                                          <p:val>
                                            <p:strVal val="#ppt_h"/>
                                          </p:val>
                                        </p:tav>
                                      </p:tavLst>
                                    </p:anim>
                                    <p:animEffect transition="in" filter="fade">
                                      <p:cBhvr>
                                        <p:cTn id="55" dur="500"/>
                                        <p:tgtEl>
                                          <p:spTgt spid="90125">
                                            <p:txEl>
                                              <p:pRg st="7" end="7"/>
                                            </p:txEl>
                                          </p:spTgt>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90125">
                                            <p:txEl>
                                              <p:pRg st="8" end="8"/>
                                            </p:txEl>
                                          </p:spTgt>
                                        </p:tgtEl>
                                        <p:attrNameLst>
                                          <p:attrName>style.visibility</p:attrName>
                                        </p:attrNameLst>
                                      </p:cBhvr>
                                      <p:to>
                                        <p:strVal val="visible"/>
                                      </p:to>
                                    </p:set>
                                    <p:anim calcmode="lin" valueType="num">
                                      <p:cBhvr>
                                        <p:cTn id="59" dur="500" fill="hold"/>
                                        <p:tgtEl>
                                          <p:spTgt spid="90125">
                                            <p:txEl>
                                              <p:pRg st="8" end="8"/>
                                            </p:txEl>
                                          </p:spTgt>
                                        </p:tgtEl>
                                        <p:attrNameLst>
                                          <p:attrName>ppt_w</p:attrName>
                                        </p:attrNameLst>
                                      </p:cBhvr>
                                      <p:tavLst>
                                        <p:tav tm="0">
                                          <p:val>
                                            <p:fltVal val="0"/>
                                          </p:val>
                                        </p:tav>
                                        <p:tav tm="100000">
                                          <p:val>
                                            <p:strVal val="#ppt_w"/>
                                          </p:val>
                                        </p:tav>
                                      </p:tavLst>
                                    </p:anim>
                                    <p:anim calcmode="lin" valueType="num">
                                      <p:cBhvr>
                                        <p:cTn id="60" dur="500" fill="hold"/>
                                        <p:tgtEl>
                                          <p:spTgt spid="90125">
                                            <p:txEl>
                                              <p:pRg st="8" end="8"/>
                                            </p:txEl>
                                          </p:spTgt>
                                        </p:tgtEl>
                                        <p:attrNameLst>
                                          <p:attrName>ppt_h</p:attrName>
                                        </p:attrNameLst>
                                      </p:cBhvr>
                                      <p:tavLst>
                                        <p:tav tm="0">
                                          <p:val>
                                            <p:fltVal val="0"/>
                                          </p:val>
                                        </p:tav>
                                        <p:tav tm="100000">
                                          <p:val>
                                            <p:strVal val="#ppt_h"/>
                                          </p:val>
                                        </p:tav>
                                      </p:tavLst>
                                    </p:anim>
                                    <p:animEffect transition="in" filter="fade">
                                      <p:cBhvr>
                                        <p:cTn id="61" dur="500"/>
                                        <p:tgtEl>
                                          <p:spTgt spid="90125">
                                            <p:txEl>
                                              <p:pRg st="8" end="8"/>
                                            </p:txEl>
                                          </p:spTgt>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90125">
                                            <p:txEl>
                                              <p:pRg st="9" end="9"/>
                                            </p:txEl>
                                          </p:spTgt>
                                        </p:tgtEl>
                                        <p:attrNameLst>
                                          <p:attrName>style.visibility</p:attrName>
                                        </p:attrNameLst>
                                      </p:cBhvr>
                                      <p:to>
                                        <p:strVal val="visible"/>
                                      </p:to>
                                    </p:set>
                                    <p:anim calcmode="lin" valueType="num">
                                      <p:cBhvr>
                                        <p:cTn id="65" dur="500" fill="hold"/>
                                        <p:tgtEl>
                                          <p:spTgt spid="90125">
                                            <p:txEl>
                                              <p:pRg st="9" end="9"/>
                                            </p:txEl>
                                          </p:spTgt>
                                        </p:tgtEl>
                                        <p:attrNameLst>
                                          <p:attrName>ppt_w</p:attrName>
                                        </p:attrNameLst>
                                      </p:cBhvr>
                                      <p:tavLst>
                                        <p:tav tm="0">
                                          <p:val>
                                            <p:fltVal val="0"/>
                                          </p:val>
                                        </p:tav>
                                        <p:tav tm="100000">
                                          <p:val>
                                            <p:strVal val="#ppt_w"/>
                                          </p:val>
                                        </p:tav>
                                      </p:tavLst>
                                    </p:anim>
                                    <p:anim calcmode="lin" valueType="num">
                                      <p:cBhvr>
                                        <p:cTn id="66" dur="500" fill="hold"/>
                                        <p:tgtEl>
                                          <p:spTgt spid="90125">
                                            <p:txEl>
                                              <p:pRg st="9" end="9"/>
                                            </p:txEl>
                                          </p:spTgt>
                                        </p:tgtEl>
                                        <p:attrNameLst>
                                          <p:attrName>ppt_h</p:attrName>
                                        </p:attrNameLst>
                                      </p:cBhvr>
                                      <p:tavLst>
                                        <p:tav tm="0">
                                          <p:val>
                                            <p:fltVal val="0"/>
                                          </p:val>
                                        </p:tav>
                                        <p:tav tm="100000">
                                          <p:val>
                                            <p:strVal val="#ppt_h"/>
                                          </p:val>
                                        </p:tav>
                                      </p:tavLst>
                                    </p:anim>
                                    <p:animEffect transition="in" filter="fade">
                                      <p:cBhvr>
                                        <p:cTn id="67" dur="500"/>
                                        <p:tgtEl>
                                          <p:spTgt spid="9012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0114" name="Rectangle 2">
            <a:extLst>
              <a:ext uri="{FF2B5EF4-FFF2-40B4-BE49-F238E27FC236}">
                <a16:creationId xmlns:a16="http://schemas.microsoft.com/office/drawing/2014/main" id="{E07276C7-D13D-4AAE-8B8F-0F4B65D89202}"/>
              </a:ext>
            </a:extLst>
          </p:cNvPr>
          <p:cNvSpPr>
            <a:spLocks noGrp="1" noChangeArrowheads="1"/>
          </p:cNvSpPr>
          <p:nvPr>
            <p:ph type="title"/>
          </p:nvPr>
        </p:nvSpPr>
        <p:spPr>
          <a:xfrm>
            <a:off x="-27310" y="207811"/>
            <a:ext cx="3178989" cy="935189"/>
          </a:xfrm>
        </p:spPr>
        <p:txBody>
          <a:bodyPr vert="horz" lIns="91440" tIns="45720" rIns="91440" bIns="45720" rtlCol="0" anchor="b">
            <a:normAutofit/>
          </a:bodyPr>
          <a:lstStyle/>
          <a:p>
            <a:pPr algn="ctr">
              <a:defRPr/>
            </a:pPr>
            <a:r>
              <a:rPr lang="en-US" sz="5700" b="1" u="sng" dirty="0"/>
              <a:t>Intro </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Impact" panose="020B0806030902050204"/>
                <a:ea typeface="+mn-ea"/>
                <a:cs typeface="+mn-cs"/>
              </a:rPr>
              <a:t>Climbing Mountains, Slaying Giants!</a:t>
            </a:r>
            <a:endParaRPr kumimoji="0" lang="en-US" sz="2400" b="0" i="0" u="none" strike="noStrike" kern="1200" cap="all" spc="0" normalizeH="0" baseline="0" noProof="0" dirty="0">
              <a:ln>
                <a:noFill/>
              </a:ln>
              <a:solidFill>
                <a:srgbClr val="FFC000"/>
              </a:solidFill>
              <a:effectLst/>
              <a:uLnTx/>
              <a:uFillTx/>
              <a:latin typeface="Impact" panose="020B0806030902050204"/>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0125" name="Text Box 13">
            <a:extLst>
              <a:ext uri="{FF2B5EF4-FFF2-40B4-BE49-F238E27FC236}">
                <a16:creationId xmlns:a16="http://schemas.microsoft.com/office/drawing/2014/main" id="{B9849AE9-7378-4E8F-9405-BEAD5F2CC2F1}"/>
              </a:ext>
            </a:extLst>
          </p:cNvPr>
          <p:cNvSpPr txBox="1">
            <a:spLocks noChangeArrowheads="1"/>
          </p:cNvSpPr>
          <p:nvPr/>
        </p:nvSpPr>
        <p:spPr bwMode="auto">
          <a:xfrm>
            <a:off x="3950264" y="601847"/>
            <a:ext cx="4845931" cy="570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Shammua </a:t>
            </a:r>
          </a:p>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424242"/>
                </a:solidFill>
                <a:effectLst/>
                <a:uLnTx/>
                <a:uFillTx/>
                <a:latin typeface="Tahoma" panose="020B0604030504040204" pitchFamily="34" charset="0"/>
                <a:ea typeface="+mn-ea"/>
                <a:cs typeface="Times New Roman" panose="02020603050405020304" pitchFamily="18" charset="0"/>
              </a:rPr>
              <a:t>Shaphat</a:t>
            </a: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p>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424242"/>
                </a:solidFill>
                <a:effectLst/>
                <a:uLnTx/>
                <a:uFillTx/>
                <a:latin typeface="Tahoma" panose="020B0604030504040204" pitchFamily="34" charset="0"/>
                <a:ea typeface="+mn-ea"/>
                <a:cs typeface="Times New Roman" panose="02020603050405020304" pitchFamily="18" charset="0"/>
              </a:rPr>
              <a:t>Igal</a:t>
            </a: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p>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424242"/>
                </a:solidFill>
                <a:effectLst/>
                <a:uLnTx/>
                <a:uFillTx/>
                <a:latin typeface="Tahoma" panose="020B0604030504040204" pitchFamily="34" charset="0"/>
                <a:ea typeface="+mn-ea"/>
                <a:cs typeface="Times New Roman" panose="02020603050405020304" pitchFamily="18" charset="0"/>
              </a:rPr>
              <a:t>Palti</a:t>
            </a: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p>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Gaddiel </a:t>
            </a:r>
          </a:p>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Gaddi </a:t>
            </a:r>
          </a:p>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424242"/>
                </a:solidFill>
                <a:effectLst/>
                <a:uLnTx/>
                <a:uFillTx/>
                <a:latin typeface="Tahoma" panose="020B0604030504040204" pitchFamily="34" charset="0"/>
                <a:ea typeface="+mn-ea"/>
                <a:cs typeface="Times New Roman" panose="02020603050405020304" pitchFamily="18" charset="0"/>
              </a:rPr>
              <a:t>Ammiel</a:t>
            </a: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p>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1" i="0" u="none" strike="noStrike" kern="1200" cap="none" spc="0" normalizeH="0" baseline="0" noProof="0" dirty="0" err="1">
                <a:ln>
                  <a:noFill/>
                </a:ln>
                <a:solidFill>
                  <a:srgbClr val="424242"/>
                </a:solidFill>
                <a:effectLst/>
                <a:uLnTx/>
                <a:uFillTx/>
                <a:latin typeface="Tahoma" panose="020B0604030504040204" pitchFamily="34" charset="0"/>
                <a:ea typeface="+mn-ea"/>
                <a:cs typeface="Times New Roman" panose="02020603050405020304" pitchFamily="18" charset="0"/>
              </a:rPr>
              <a:t>Sethur</a:t>
            </a: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p>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424242"/>
                </a:solidFill>
                <a:effectLst/>
                <a:uLnTx/>
                <a:uFillTx/>
                <a:latin typeface="Tahoma" panose="020B0604030504040204" pitchFamily="34" charset="0"/>
                <a:ea typeface="+mn-ea"/>
                <a:cs typeface="Times New Roman" panose="02020603050405020304" pitchFamily="18" charset="0"/>
              </a:rPr>
              <a:t>Nahbi</a:t>
            </a: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p>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424242"/>
                </a:solidFill>
                <a:effectLst/>
                <a:uLnTx/>
                <a:uFillTx/>
                <a:latin typeface="Tahoma" panose="020B0604030504040204" pitchFamily="34" charset="0"/>
                <a:ea typeface="+mn-ea"/>
                <a:cs typeface="Times New Roman" panose="02020603050405020304" pitchFamily="18" charset="0"/>
              </a:rPr>
              <a:t>Geuel</a:t>
            </a:r>
            <a:r>
              <a:rPr kumimoji="0" lang="en-US" altLang="en-US" sz="32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endParaRPr kumimoji="0" lang="en-US" altLang="en-US" sz="20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
        <p:nvSpPr>
          <p:cNvPr id="21" name="Text Box 16">
            <a:extLst>
              <a:ext uri="{FF2B5EF4-FFF2-40B4-BE49-F238E27FC236}">
                <a16:creationId xmlns:a16="http://schemas.microsoft.com/office/drawing/2014/main" id="{C86452EE-47A1-47F0-9514-2EC205A225AA}"/>
              </a:ext>
            </a:extLst>
          </p:cNvPr>
          <p:cNvSpPr txBox="1">
            <a:spLocks noChangeArrowheads="1"/>
          </p:cNvSpPr>
          <p:nvPr/>
        </p:nvSpPr>
        <p:spPr bwMode="auto">
          <a:xfrm>
            <a:off x="5410855" y="1929412"/>
            <a:ext cx="23243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a:ln w="38100">
                  <a:solidFill>
                    <a:srgbClr val="FF0000"/>
                  </a:solidFill>
                </a:ln>
                <a:solidFill>
                  <a:prstClr val="black"/>
                </a:solidFill>
                <a:effectLst/>
                <a:uLnTx/>
                <a:uFillTx/>
                <a:latin typeface="Tahoma" panose="020B0604030504040204" pitchFamily="34" charset="0"/>
                <a:ea typeface="+mn-ea"/>
                <a:cs typeface="Times New Roman" panose="02020603050405020304" pitchFamily="18" charset="0"/>
              </a:rPr>
              <a:t>JOSHUA</a:t>
            </a:r>
          </a:p>
        </p:txBody>
      </p:sp>
      <p:sp>
        <p:nvSpPr>
          <p:cNvPr id="22" name="Text Box 16">
            <a:extLst>
              <a:ext uri="{FF2B5EF4-FFF2-40B4-BE49-F238E27FC236}">
                <a16:creationId xmlns:a16="http://schemas.microsoft.com/office/drawing/2014/main" id="{1C15C87A-42F4-4024-866D-DB27DB694F2A}"/>
              </a:ext>
            </a:extLst>
          </p:cNvPr>
          <p:cNvSpPr txBox="1">
            <a:spLocks noChangeArrowheads="1"/>
          </p:cNvSpPr>
          <p:nvPr/>
        </p:nvSpPr>
        <p:spPr bwMode="auto">
          <a:xfrm>
            <a:off x="6433207" y="4722718"/>
            <a:ext cx="23243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a:ln w="38100">
                  <a:solidFill>
                    <a:srgbClr val="FF0000"/>
                  </a:solidFill>
                </a:ln>
                <a:solidFill>
                  <a:prstClr val="black"/>
                </a:solidFill>
                <a:effectLst/>
                <a:uLnTx/>
                <a:uFillTx/>
                <a:latin typeface="Tahoma" panose="020B0604030504040204" pitchFamily="34" charset="0"/>
                <a:ea typeface="+mn-ea"/>
                <a:cs typeface="Times New Roman" panose="02020603050405020304" pitchFamily="18" charset="0"/>
              </a:rPr>
              <a:t>CALEB</a:t>
            </a:r>
          </a:p>
        </p:txBody>
      </p:sp>
      <p:sp>
        <p:nvSpPr>
          <p:cNvPr id="23" name="Text Box 16">
            <a:extLst>
              <a:ext uri="{FF2B5EF4-FFF2-40B4-BE49-F238E27FC236}">
                <a16:creationId xmlns:a16="http://schemas.microsoft.com/office/drawing/2014/main" id="{9350DC61-CACB-47C9-A2F4-C1726496D6E0}"/>
              </a:ext>
            </a:extLst>
          </p:cNvPr>
          <p:cNvSpPr txBox="1">
            <a:spLocks noChangeArrowheads="1"/>
          </p:cNvSpPr>
          <p:nvPr/>
        </p:nvSpPr>
        <p:spPr bwMode="auto">
          <a:xfrm>
            <a:off x="11692" y="1195239"/>
            <a:ext cx="315168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srgbClr val="0000FF"/>
                </a:solidFill>
                <a:effectLst/>
                <a:uLnTx/>
                <a:uFillTx/>
                <a:latin typeface="Tahoma" panose="020B0604030504040204" pitchFamily="34" charset="0"/>
                <a:ea typeface="+mn-ea"/>
                <a:cs typeface="Times New Roman" panose="02020603050405020304" pitchFamily="18" charset="0"/>
              </a:rPr>
              <a:t>What about now? </a:t>
            </a:r>
          </a:p>
        </p:txBody>
      </p:sp>
      <p:sp>
        <p:nvSpPr>
          <p:cNvPr id="20" name="Text Box 11">
            <a:extLst>
              <a:ext uri="{FF2B5EF4-FFF2-40B4-BE49-F238E27FC236}">
                <a16:creationId xmlns:a16="http://schemas.microsoft.com/office/drawing/2014/main" id="{70AC57D1-54B9-47BD-8AAD-F746910638E5}"/>
              </a:ext>
            </a:extLst>
          </p:cNvPr>
          <p:cNvSpPr txBox="1">
            <a:spLocks noChangeArrowheads="1"/>
          </p:cNvSpPr>
          <p:nvPr/>
        </p:nvSpPr>
        <p:spPr bwMode="auto">
          <a:xfrm>
            <a:off x="2608" y="3810000"/>
            <a:ext cx="3169848" cy="19408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indent="0" algn="ctr" defTabSz="914400">
              <a:lnSpc>
                <a:spcPct val="110000"/>
              </a:lnSpc>
              <a:spcBef>
                <a:spcPts val="1000"/>
              </a:spcBef>
              <a:buClr>
                <a:schemeClr val="accent1"/>
              </a:buClr>
              <a:buSzPct val="160000"/>
              <a:buNone/>
            </a:pPr>
            <a:r>
              <a:rPr lang="en-US" altLang="en-US" sz="2400" b="1" cap="all" dirty="0">
                <a:latin typeface="+mn-lt"/>
              </a:rPr>
              <a:t>Ten spies: gave a bad report</a:t>
            </a:r>
          </a:p>
          <a:p>
            <a:pPr marL="0" indent="0" algn="ctr" defTabSz="914400">
              <a:lnSpc>
                <a:spcPct val="110000"/>
              </a:lnSpc>
              <a:spcBef>
                <a:spcPts val="1000"/>
              </a:spcBef>
              <a:buClr>
                <a:schemeClr val="accent1"/>
              </a:buClr>
              <a:buSzPct val="160000"/>
              <a:buNone/>
            </a:pPr>
            <a:r>
              <a:rPr lang="en-US" altLang="en-US" sz="2400" b="1" cap="all" dirty="0">
                <a:latin typeface="+mn-lt"/>
              </a:rPr>
              <a:t>Two spies: gave a good report</a:t>
            </a:r>
          </a:p>
        </p:txBody>
      </p:sp>
    </p:spTree>
    <p:extLst>
      <p:ext uri="{BB962C8B-B14F-4D97-AF65-F5344CB8AC3E}">
        <p14:creationId xmlns:p14="http://schemas.microsoft.com/office/powerpoint/2010/main" val="26328906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autoUpdateAnimBg="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7CE7ED-6CFD-4395-A91A-67F49D1369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52" y="9053"/>
            <a:ext cx="9143980" cy="6480795"/>
          </a:xfrm>
          <a:prstGeom prst="rect">
            <a:avLst/>
          </a:prstGeom>
        </p:spPr>
      </p:pic>
      <p:sp>
        <p:nvSpPr>
          <p:cNvPr id="164866" name="Rectangle 2"/>
          <p:cNvSpPr>
            <a:spLocks noGrp="1" noChangeArrowheads="1"/>
          </p:cNvSpPr>
          <p:nvPr>
            <p:ph type="title"/>
          </p:nvPr>
        </p:nvSpPr>
        <p:spPr>
          <a:xfrm>
            <a:off x="0" y="9053"/>
            <a:ext cx="9168284" cy="838200"/>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a:defRPr/>
            </a:pPr>
            <a:r>
              <a:rPr lang="en-US" sz="4400" u="sng" dirty="0"/>
              <a:t>intro</a:t>
            </a:r>
          </a:p>
        </p:txBody>
      </p:sp>
      <p:sp>
        <p:nvSpPr>
          <p:cNvPr id="5" name="Footer Placeholder 4"/>
          <p:cNvSpPr>
            <a:spLocks noGrp="1"/>
          </p:cNvSpPr>
          <p:nvPr>
            <p:ph type="ftr" sz="quarter" idx="11"/>
          </p:nvPr>
        </p:nvSpPr>
        <p:spPr>
          <a:xfrm>
            <a:off x="0" y="6648704"/>
            <a:ext cx="5004649" cy="209296"/>
          </a:xfrm>
        </p:spPr>
        <p:txBody>
          <a:bodyPr vert="horz" lIns="91440" tIns="45720" rIns="91440" bIns="45720" rtlCol="0">
            <a:normAutofit fontScale="92500" lnSpcReduction="20000"/>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Rockwell" panose="02060603020205020403"/>
                <a:ea typeface="+mn-ea"/>
                <a:cs typeface="Times New Roman" pitchFamily="18" charset="0"/>
              </a:rPr>
              <a:t>Climbing Mountains, Slaying Giants!</a:t>
            </a:r>
            <a:endPar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endParaRPr>
          </a:p>
        </p:txBody>
      </p:sp>
      <p:graphicFrame>
        <p:nvGraphicFramePr>
          <p:cNvPr id="164870" name="Text Box 3">
            <a:extLst>
              <a:ext uri="{FF2B5EF4-FFF2-40B4-BE49-F238E27FC236}">
                <a16:creationId xmlns:a16="http://schemas.microsoft.com/office/drawing/2014/main" id="{9189B442-F7E3-4E0F-96F6-7EE88C1C9B95}"/>
              </a:ext>
            </a:extLst>
          </p:cNvPr>
          <p:cNvGraphicFramePr/>
          <p:nvPr>
            <p:extLst>
              <p:ext uri="{D42A27DB-BD31-4B8C-83A1-F6EECF244321}">
                <p14:modId xmlns:p14="http://schemas.microsoft.com/office/powerpoint/2010/main" val="3782609477"/>
              </p:ext>
            </p:extLst>
          </p:nvPr>
        </p:nvGraphicFramePr>
        <p:xfrm>
          <a:off x="108019" y="455522"/>
          <a:ext cx="8915400" cy="4816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 Box 3">
            <a:extLst>
              <a:ext uri="{FF2B5EF4-FFF2-40B4-BE49-F238E27FC236}">
                <a16:creationId xmlns:a16="http://schemas.microsoft.com/office/drawing/2014/main" id="{39C4A17D-A115-4C59-9F0A-5874E21AC4C7}"/>
              </a:ext>
            </a:extLst>
          </p:cNvPr>
          <p:cNvSpPr txBox="1">
            <a:spLocks noChangeArrowheads="1"/>
          </p:cNvSpPr>
          <p:nvPr/>
        </p:nvSpPr>
        <p:spPr bwMode="auto">
          <a:xfrm>
            <a:off x="2422490" y="1213841"/>
            <a:ext cx="1981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lang="en-US" b="1" dirty="0">
                <a:solidFill>
                  <a:prstClr val="white"/>
                </a:solidFill>
              </a:rPr>
              <a:t>Spy from Tribe of Judah (Num. 13:6)</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8" name="Text Box 3">
            <a:extLst>
              <a:ext uri="{FF2B5EF4-FFF2-40B4-BE49-F238E27FC236}">
                <a16:creationId xmlns:a16="http://schemas.microsoft.com/office/drawing/2014/main" id="{9AFAB08D-88A6-4820-A31A-1B5A0B68882D}"/>
              </a:ext>
            </a:extLst>
          </p:cNvPr>
          <p:cNvSpPr txBox="1">
            <a:spLocks noChangeArrowheads="1"/>
          </p:cNvSpPr>
          <p:nvPr/>
        </p:nvSpPr>
        <p:spPr bwMode="auto">
          <a:xfrm>
            <a:off x="7070513" y="957551"/>
            <a:ext cx="182479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lang="en-US" b="1" dirty="0">
                <a:solidFill>
                  <a:prstClr val="white"/>
                </a:solidFill>
              </a:rPr>
              <a:t>Only he and Joshua survived the wilderness (Num. </a:t>
            </a:r>
          </a:p>
          <a:p>
            <a:pPr marL="0" lvl="0" indent="0" algn="ctr">
              <a:buClr>
                <a:srgbClr val="6BA9DA"/>
              </a:buClr>
              <a:buSzPct val="115000"/>
              <a:defRPr/>
            </a:pPr>
            <a:r>
              <a:rPr lang="en-US" b="1" dirty="0">
                <a:solidFill>
                  <a:prstClr val="white"/>
                </a:solidFill>
              </a:rPr>
              <a:t>14:30, 38)</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9" name="Text Box 3">
            <a:extLst>
              <a:ext uri="{FF2B5EF4-FFF2-40B4-BE49-F238E27FC236}">
                <a16:creationId xmlns:a16="http://schemas.microsoft.com/office/drawing/2014/main" id="{BE26348A-6689-44FC-B553-A270887561E3}"/>
              </a:ext>
            </a:extLst>
          </p:cNvPr>
          <p:cNvSpPr txBox="1">
            <a:spLocks noChangeArrowheads="1"/>
          </p:cNvSpPr>
          <p:nvPr/>
        </p:nvSpPr>
        <p:spPr bwMode="auto">
          <a:xfrm>
            <a:off x="4735084" y="1111439"/>
            <a:ext cx="2133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lang="en-US" b="1" dirty="0">
                <a:solidFill>
                  <a:prstClr val="white"/>
                </a:solidFill>
              </a:rPr>
              <a:t>Brought back a faithful report – Num. 13:30: “We will overcome!”</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0" name="Text Box 3">
            <a:extLst>
              <a:ext uri="{FF2B5EF4-FFF2-40B4-BE49-F238E27FC236}">
                <a16:creationId xmlns:a16="http://schemas.microsoft.com/office/drawing/2014/main" id="{7D0BD1C7-1308-44E0-B9C9-4E423CE76C74}"/>
              </a:ext>
            </a:extLst>
          </p:cNvPr>
          <p:cNvSpPr txBox="1">
            <a:spLocks noChangeArrowheads="1"/>
          </p:cNvSpPr>
          <p:nvPr/>
        </p:nvSpPr>
        <p:spPr bwMode="auto">
          <a:xfrm>
            <a:off x="108019" y="3584379"/>
            <a:ext cx="24626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defRPr/>
            </a:pPr>
            <a:r>
              <a:rPr lang="en-US" b="1" dirty="0">
                <a:solidFill>
                  <a:prstClr val="white"/>
                </a:solidFill>
              </a:rPr>
              <a:t>Took action in the conquest at 85 years old!</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1" name="Text Box 3">
            <a:extLst>
              <a:ext uri="{FF2B5EF4-FFF2-40B4-BE49-F238E27FC236}">
                <a16:creationId xmlns:a16="http://schemas.microsoft.com/office/drawing/2014/main" id="{2F19E2FA-4781-46FE-8113-B9C204EA847C}"/>
              </a:ext>
            </a:extLst>
          </p:cNvPr>
          <p:cNvSpPr txBox="1">
            <a:spLocks noChangeArrowheads="1"/>
          </p:cNvSpPr>
          <p:nvPr/>
        </p:nvSpPr>
        <p:spPr bwMode="auto">
          <a:xfrm>
            <a:off x="2868868" y="3401472"/>
            <a:ext cx="27227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pPr>
            <a:r>
              <a:rPr lang="en-US" b="1" dirty="0">
                <a:solidFill>
                  <a:prstClr val="white"/>
                </a:solidFill>
              </a:rPr>
              <a:t>He asks for the hardest task: The mountain with the giants! </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2" name="Text Box 3">
            <a:extLst>
              <a:ext uri="{FF2B5EF4-FFF2-40B4-BE49-F238E27FC236}">
                <a16:creationId xmlns:a16="http://schemas.microsoft.com/office/drawing/2014/main" id="{A17549DE-FF00-4F91-B6E0-396C2AE756C8}"/>
              </a:ext>
            </a:extLst>
          </p:cNvPr>
          <p:cNvSpPr txBox="1">
            <a:spLocks noChangeArrowheads="1"/>
          </p:cNvSpPr>
          <p:nvPr/>
        </p:nvSpPr>
        <p:spPr bwMode="auto">
          <a:xfrm>
            <a:off x="5889832" y="3448001"/>
            <a:ext cx="304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 typeface="Wingdings" pitchFamily="2" charset="2"/>
              <a:buNone/>
              <a:tabLst/>
              <a:defRPr/>
            </a:pPr>
            <a:r>
              <a:rPr kumimoji="0" lang="en-US" sz="3600" b="1"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Dare to be like Caleb!</a:t>
            </a:r>
          </a:p>
        </p:txBody>
      </p:sp>
      <p:sp>
        <p:nvSpPr>
          <p:cNvPr id="14" name="Text Box 8">
            <a:extLst>
              <a:ext uri="{FF2B5EF4-FFF2-40B4-BE49-F238E27FC236}">
                <a16:creationId xmlns:a16="http://schemas.microsoft.com/office/drawing/2014/main" id="{10BDA6A0-D4ED-4FFD-9B57-76C1288D4BDA}"/>
              </a:ext>
            </a:extLst>
          </p:cNvPr>
          <p:cNvSpPr txBox="1">
            <a:spLocks noChangeArrowheads="1"/>
          </p:cNvSpPr>
          <p:nvPr/>
        </p:nvSpPr>
        <p:spPr bwMode="auto">
          <a:xfrm>
            <a:off x="22" y="4958677"/>
            <a:ext cx="9143978" cy="169277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Joshua 14:12 (NKJV)</a:t>
            </a:r>
          </a:p>
          <a:p>
            <a:pPr>
              <a:defRPr/>
            </a:pPr>
            <a:r>
              <a:rPr lang="en-US" sz="2000" dirty="0">
                <a:solidFill>
                  <a:srgbClr val="006600"/>
                </a:solidFill>
                <a:latin typeface="Tahoma" pitchFamily="34" charset="0"/>
                <a:cs typeface="Times New Roman" pitchFamily="18" charset="0"/>
              </a:rPr>
              <a:t>12. Now therefore, give me this mountain of which the LORD spoke in that day; for you heard in that day how the </a:t>
            </a:r>
            <a:r>
              <a:rPr lang="en-US" sz="2000" dirty="0" err="1">
                <a:solidFill>
                  <a:srgbClr val="006600"/>
                </a:solidFill>
                <a:latin typeface="Tahoma" pitchFamily="34" charset="0"/>
                <a:cs typeface="Times New Roman" pitchFamily="18" charset="0"/>
              </a:rPr>
              <a:t>Anakim</a:t>
            </a:r>
            <a:r>
              <a:rPr lang="en-US" sz="2000" dirty="0">
                <a:solidFill>
                  <a:srgbClr val="006600"/>
                </a:solidFill>
                <a:latin typeface="Tahoma" pitchFamily="34" charset="0"/>
                <a:cs typeface="Times New Roman" pitchFamily="18" charset="0"/>
              </a:rPr>
              <a:t> were there, and that the cities were great and fortified. It may be that the LORD will be with me, and I shall be able to drive them out as the LORD said."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499"/>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R="0" lvl="0" indent="0" algn="l" defTabSz="457200" fontAlgn="auto">
              <a:spcBef>
                <a:spcPts val="0"/>
              </a:spcBef>
              <a:spcAft>
                <a:spcPts val="600"/>
              </a:spcAft>
              <a:buClrTx/>
              <a:buSzTx/>
              <a:buFontTx/>
              <a:buNone/>
              <a:tabLst/>
              <a:defRPr/>
            </a:pPr>
            <a:r>
              <a:rPr kumimoji="0" lang="en-US" sz="1200" b="0" i="0" u="none" strike="noStrike" cap="all" spc="0" normalizeH="0" baseline="0" noProof="0">
                <a:ln>
                  <a:noFill/>
                </a:ln>
                <a:solidFill>
                  <a:srgbClr val="FFFFCC"/>
                </a:solidFill>
                <a:effectLst/>
                <a:uLnTx/>
                <a:uFillTx/>
                <a:latin typeface="+mn-lt"/>
                <a:cs typeface="+mn-cs"/>
              </a:rPr>
              <a:t>Climbing Mountains, Slaying Giants!</a:t>
            </a:r>
            <a:endParaRPr kumimoji="0" lang="en-US" sz="1200" b="0" i="0" u="none" strike="noStrike" cap="all" spc="0" normalizeH="0" baseline="0" noProof="0" dirty="0">
              <a:ln>
                <a:noFill/>
              </a:ln>
              <a:solidFill>
                <a:srgbClr val="FFFFCC"/>
              </a:solidFill>
              <a:effectLst/>
              <a:uLnTx/>
              <a:uFillTx/>
              <a:latin typeface="+mn-lt"/>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Caleb Had a “Different Spirit”</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133600"/>
            <a:ext cx="5653920" cy="45720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Note the contrast of spirits:</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Caleb:</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Positive and was willing to act on his faith (Num. 13:27-30)</a:t>
            </a:r>
          </a:p>
          <a:p>
            <a:pPr marL="1257300" lvl="2" indent="-342900" fontAlgn="auto">
              <a:lnSpc>
                <a:spcPct val="120000"/>
              </a:lnSpc>
              <a:spcBef>
                <a:spcPct val="0"/>
              </a:spcBef>
              <a:spcAft>
                <a:spcPts val="600"/>
              </a:spcAft>
              <a:buClr>
                <a:srgbClr val="B80E0F"/>
              </a:buClr>
              <a:buSzPct val="160000"/>
              <a:buFont typeface="Wingdings" panose="05000000000000000000" pitchFamily="2" charset="2"/>
              <a:buChar char="q"/>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Ten: </a:t>
            </a:r>
            <a:r>
              <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Negative and acted on fear and unbelief (Num. 13:32-33)</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Caleb:</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Saw all that they saw and said, “We are able” (Num. 13:30)</a:t>
            </a:r>
          </a:p>
          <a:p>
            <a:pPr marL="1257300" lvl="2" indent="-342900" fontAlgn="auto">
              <a:lnSpc>
                <a:spcPct val="120000"/>
              </a:lnSpc>
              <a:spcBef>
                <a:spcPct val="0"/>
              </a:spcBef>
              <a:spcAft>
                <a:spcPts val="600"/>
              </a:spcAft>
              <a:buClr>
                <a:srgbClr val="B80E0F"/>
              </a:buClr>
              <a:buSzPct val="160000"/>
              <a:buFont typeface="Wingdings" panose="05000000000000000000" pitchFamily="2" charset="2"/>
              <a:buChar char="q"/>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Ten: </a:t>
            </a:r>
            <a:r>
              <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Gripped by doubt and fear, “We are not able” (Num. 13:31)</a:t>
            </a:r>
          </a:p>
          <a:p>
            <a:pPr marL="857250" lvl="1" indent="-342900"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Caleb: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Willing to work to gain the victory (Num. 14:6-9)</a:t>
            </a:r>
          </a:p>
          <a:p>
            <a:pPr marL="1257300" lvl="2" indent="-342900" fontAlgn="auto">
              <a:lnSpc>
                <a:spcPct val="120000"/>
              </a:lnSpc>
              <a:spcBef>
                <a:spcPct val="0"/>
              </a:spcBef>
              <a:spcAft>
                <a:spcPts val="600"/>
              </a:spcAft>
              <a:buClr>
                <a:srgbClr val="B80E0F"/>
              </a:buClr>
              <a:buSzPct val="160000"/>
              <a:buFont typeface="Wingdings" panose="05000000000000000000" pitchFamily="2" charset="2"/>
              <a:buChar char="q"/>
            </a:pPr>
            <a:r>
              <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Ten: </a:t>
            </a:r>
            <a:r>
              <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Wanted the reward without the labor (Num. 14:2-40)</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 Box 8">
            <a:extLst>
              <a:ext uri="{FF2B5EF4-FFF2-40B4-BE49-F238E27FC236}">
                <a16:creationId xmlns:a16="http://schemas.microsoft.com/office/drawing/2014/main" id="{1ECFAC2E-9F88-4E6F-8295-718628A14745}"/>
              </a:ext>
            </a:extLst>
          </p:cNvPr>
          <p:cNvSpPr txBox="1">
            <a:spLocks noChangeArrowheads="1"/>
          </p:cNvSpPr>
          <p:nvPr/>
        </p:nvSpPr>
        <p:spPr bwMode="auto">
          <a:xfrm>
            <a:off x="3490082" y="18019"/>
            <a:ext cx="5653918" cy="200054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Numbers 14:24</a:t>
            </a:r>
          </a:p>
          <a:p>
            <a:pPr>
              <a:defRPr/>
            </a:pPr>
            <a:r>
              <a:rPr lang="en-US" sz="2000" dirty="0">
                <a:solidFill>
                  <a:srgbClr val="006600"/>
                </a:solidFill>
                <a:latin typeface="Tahoma" pitchFamily="34" charset="0"/>
                <a:cs typeface="Times New Roman" pitchFamily="18" charset="0"/>
              </a:rPr>
              <a:t>24. "But My servant Caleb, because he has had a different spirit and has followed Me fully, I will bring into the land which he entered, and his descendants shall take possession of it.”</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4404908"/>
            <a:ext cx="3475845" cy="2085507"/>
          </a:xfrm>
          <a:prstGeom prst="rect">
            <a:avLst/>
          </a:prstGeom>
        </p:spPr>
      </p:pic>
      <p:sp>
        <p:nvSpPr>
          <p:cNvPr id="10" name="Text Box 7">
            <a:extLst>
              <a:ext uri="{FF2B5EF4-FFF2-40B4-BE49-F238E27FC236}">
                <a16:creationId xmlns:a16="http://schemas.microsoft.com/office/drawing/2014/main" id="{B5A88F8D-B41A-4A94-92D3-713882FA864E}"/>
              </a:ext>
            </a:extLst>
          </p:cNvPr>
          <p:cNvSpPr txBox="1">
            <a:spLocks noChangeArrowheads="1"/>
          </p:cNvSpPr>
          <p:nvPr/>
        </p:nvSpPr>
        <p:spPr bwMode="auto">
          <a:xfrm>
            <a:off x="-7120" y="2115459"/>
            <a:ext cx="3490082" cy="1569660"/>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2400" b="1" dirty="0">
                <a:solidFill>
                  <a:srgbClr val="0000FF"/>
                </a:solidFill>
                <a:latin typeface="Tahoma" pitchFamily="34" charset="0"/>
                <a:cs typeface="Times New Roman" pitchFamily="18" charset="0"/>
              </a:rPr>
              <a:t>Dare to be like Caleb and trust in God, having a </a:t>
            </a:r>
          </a:p>
          <a:p>
            <a:pPr marL="0" lvl="0" indent="0" algn="ctr" eaLnBrk="1" hangingPunct="1">
              <a:defRPr/>
            </a:pPr>
            <a:r>
              <a:rPr lang="en-US" sz="2400" b="1" dirty="0">
                <a:solidFill>
                  <a:srgbClr val="0000FF"/>
                </a:solidFill>
                <a:latin typeface="Tahoma" pitchFamily="34" charset="0"/>
                <a:cs typeface="Times New Roman" pitchFamily="18" charset="0"/>
              </a:rPr>
              <a:t>“Can Do” attitude!</a:t>
            </a:r>
            <a:endPar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250913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 calcmode="lin" valueType="num">
                                      <p:cBhvr additive="base">
                                        <p:cTn id="16"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wipe(left)">
                                      <p:cBhvr>
                                        <p:cTn id="21" dur="500"/>
                                        <p:tgtEl>
                                          <p:spTgt spid="13">
                                            <p:txEl>
                                              <p:pRg st="1" end="1"/>
                                            </p:txEl>
                                          </p:spTgt>
                                        </p:tgtEl>
                                      </p:cBhvr>
                                    </p:animEffect>
                                  </p:childTnLst>
                                </p:cTn>
                              </p:par>
                            </p:childTnLst>
                          </p:cTn>
                        </p:par>
                        <p:par>
                          <p:cTn id="22" fill="hold">
                            <p:stCondLst>
                              <p:cond delay="1000"/>
                            </p:stCondLst>
                            <p:childTnLst>
                              <p:par>
                                <p:cTn id="23" presetID="16" presetClass="entr" presetSubtype="21" fill="hold" nodeType="after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barn(inVertical)">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wipe(left)">
                                      <p:cBhvr>
                                        <p:cTn id="30" dur="500"/>
                                        <p:tgtEl>
                                          <p:spTgt spid="13">
                                            <p:txEl>
                                              <p:pRg st="3" end="3"/>
                                            </p:txEl>
                                          </p:spTgt>
                                        </p:tgtEl>
                                      </p:cBhvr>
                                    </p:animEffect>
                                  </p:childTnLst>
                                </p:cTn>
                              </p:par>
                            </p:childTnLst>
                          </p:cTn>
                        </p:par>
                        <p:par>
                          <p:cTn id="31" fill="hold">
                            <p:stCondLst>
                              <p:cond delay="500"/>
                            </p:stCondLst>
                            <p:childTnLst>
                              <p:par>
                                <p:cTn id="32" presetID="16" presetClass="entr" presetSubtype="21" fill="hold" nodeType="after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barn(inVertical)">
                                      <p:cBhvr>
                                        <p:cTn id="34" dur="500"/>
                                        <p:tgtEl>
                                          <p:spTgt spid="1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wipe(left)">
                                      <p:cBhvr>
                                        <p:cTn id="39" dur="500"/>
                                        <p:tgtEl>
                                          <p:spTgt spid="13">
                                            <p:txEl>
                                              <p:pRg st="5" end="5"/>
                                            </p:txEl>
                                          </p:spTgt>
                                        </p:tgtEl>
                                      </p:cBhvr>
                                    </p:animEffect>
                                  </p:childTnLst>
                                </p:cTn>
                              </p:par>
                            </p:childTnLst>
                          </p:cTn>
                        </p:par>
                        <p:par>
                          <p:cTn id="40" fill="hold">
                            <p:stCondLst>
                              <p:cond delay="500"/>
                            </p:stCondLst>
                            <p:childTnLst>
                              <p:par>
                                <p:cTn id="41" presetID="16" presetClass="entr" presetSubtype="21" fill="hold" nodeType="afterEffect">
                                  <p:stCondLst>
                                    <p:cond delay="0"/>
                                  </p:stCondLst>
                                  <p:childTnLst>
                                    <p:set>
                                      <p:cBhvr>
                                        <p:cTn id="42" dur="1" fill="hold">
                                          <p:stCondLst>
                                            <p:cond delay="0"/>
                                          </p:stCondLst>
                                        </p:cTn>
                                        <p:tgtEl>
                                          <p:spTgt spid="13">
                                            <p:txEl>
                                              <p:pRg st="6" end="6"/>
                                            </p:txEl>
                                          </p:spTgt>
                                        </p:tgtEl>
                                        <p:attrNameLst>
                                          <p:attrName>style.visibility</p:attrName>
                                        </p:attrNameLst>
                                      </p:cBhvr>
                                      <p:to>
                                        <p:strVal val="visible"/>
                                      </p:to>
                                    </p:set>
                                    <p:animEffect transition="in" filter="barn(inVertical)">
                                      <p:cBhvr>
                                        <p:cTn id="43" dur="500"/>
                                        <p:tgtEl>
                                          <p:spTgt spid="1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14" grpId="0" animBg="1" autoUpdateAnimBg="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Climbing Mountains, Slaying Giants!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Taking On the Giants</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354920"/>
            <a:ext cx="5653920" cy="43506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0" indent="-461963"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Caleb asked for the “hill country” (NKJ: “mountain”) where the giants dwelt:</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14400" lvl="1" indent="-452438"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Hebron was 3,040 ft above sea level (highest town in Palestine)</a:t>
            </a:r>
          </a:p>
          <a:p>
            <a:pPr marL="914400" lvl="1" indent="-452438"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Formerly </a:t>
            </a:r>
            <a:r>
              <a:rPr lang="en-US" altLang="en-US" sz="2000" cap="all" dirty="0" err="1">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Kiriath-arba</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a:t>
            </a:r>
            <a:r>
              <a:rPr lang="en-US" altLang="en-US" sz="2000" cap="all" dirty="0" err="1">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Arba</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greatest of the </a:t>
            </a:r>
            <a:r>
              <a:rPr lang="en-US" altLang="en-US" sz="2000" cap="all" dirty="0" err="1">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Anakim</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 Josh. 14:15</a:t>
            </a:r>
          </a:p>
          <a:p>
            <a:pPr marL="914400" lvl="1" indent="-452438"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Hebron named after </a:t>
            </a:r>
            <a:r>
              <a:rPr lang="en-US" altLang="en-US" sz="2000" cap="all" dirty="0" err="1">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Arba’s</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son Anak (giants) – Josh. 15:13</a:t>
            </a:r>
          </a:p>
        </p:txBody>
      </p:sp>
      <p:sp>
        <p:nvSpPr>
          <p:cNvPr id="14" name="Text Box 8">
            <a:extLst>
              <a:ext uri="{FF2B5EF4-FFF2-40B4-BE49-F238E27FC236}">
                <a16:creationId xmlns:a16="http://schemas.microsoft.com/office/drawing/2014/main" id="{1ECFAC2E-9F88-4E6F-8295-718628A14745}"/>
              </a:ext>
            </a:extLst>
          </p:cNvPr>
          <p:cNvSpPr txBox="1">
            <a:spLocks noChangeArrowheads="1"/>
          </p:cNvSpPr>
          <p:nvPr/>
        </p:nvSpPr>
        <p:spPr bwMode="auto">
          <a:xfrm>
            <a:off x="3490082" y="18019"/>
            <a:ext cx="5653918" cy="2308324"/>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Joshua 14:12</a:t>
            </a:r>
          </a:p>
          <a:p>
            <a:pPr lvl="0">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12. </a:t>
            </a:r>
            <a:r>
              <a:rPr lang="en-US" sz="2000" dirty="0">
                <a:solidFill>
                  <a:srgbClr val="006600"/>
                </a:solidFill>
                <a:latin typeface="Tahoma" pitchFamily="34" charset="0"/>
                <a:cs typeface="Times New Roman" pitchFamily="18" charset="0"/>
              </a:rPr>
              <a:t>"Now then, give me this hill country about which the LORD spoke on that day, for you heard on that day that </a:t>
            </a:r>
            <a:r>
              <a:rPr lang="en-US" sz="2000" dirty="0" err="1">
                <a:solidFill>
                  <a:srgbClr val="006600"/>
                </a:solidFill>
                <a:latin typeface="Tahoma" pitchFamily="34" charset="0"/>
                <a:cs typeface="Times New Roman" pitchFamily="18" charset="0"/>
              </a:rPr>
              <a:t>Anakim</a:t>
            </a:r>
            <a:r>
              <a:rPr lang="en-US" sz="2000" dirty="0">
                <a:solidFill>
                  <a:srgbClr val="006600"/>
                </a:solidFill>
                <a:latin typeface="Tahoma" pitchFamily="34" charset="0"/>
                <a:cs typeface="Times New Roman" pitchFamily="18" charset="0"/>
              </a:rPr>
              <a:t> were there, with great fortified cities; perhaps the LORD will be with me, and I will drive them out as the LORD has spoken."</a:t>
            </a:r>
            <a:endPar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43" y="4294499"/>
            <a:ext cx="3468157" cy="2306325"/>
          </a:xfrm>
          <a:prstGeom prst="rect">
            <a:avLst/>
          </a:prstGeom>
        </p:spPr>
      </p:pic>
      <p:sp>
        <p:nvSpPr>
          <p:cNvPr id="11" name="Text Box 3">
            <a:extLst>
              <a:ext uri="{FF2B5EF4-FFF2-40B4-BE49-F238E27FC236}">
                <a16:creationId xmlns:a16="http://schemas.microsoft.com/office/drawing/2014/main" id="{BD6C2206-5C42-46AB-A6AF-1D0AADFCC813}"/>
              </a:ext>
            </a:extLst>
          </p:cNvPr>
          <p:cNvSpPr txBox="1">
            <a:spLocks noChangeArrowheads="1"/>
          </p:cNvSpPr>
          <p:nvPr/>
        </p:nvSpPr>
        <p:spPr bwMode="auto">
          <a:xfrm>
            <a:off x="-2" y="1827412"/>
            <a:ext cx="3468157" cy="2308324"/>
          </a:xfrm>
          <a:prstGeom prst="rect">
            <a:avLst/>
          </a:prstGeom>
          <a:solidFill>
            <a:srgbClr val="FFCCFF"/>
          </a:solidFill>
          <a:ln>
            <a:noFill/>
          </a:ln>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p:spPr>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i="1" kern="0" dirty="0">
                <a:solidFill>
                  <a:srgbClr val="FF0000"/>
                </a:solidFill>
                <a:cs typeface="+mn-cs"/>
              </a:rPr>
              <a:t>David slew a few giants! – II Sam. 17; 21:16-22: Goliath by David, and Goliath’s 4 sons felled by David and his men!</a:t>
            </a:r>
            <a:endParaRPr kumimoji="0" lang="en-US" sz="2400" b="1" i="1" u="none" strike="noStrike" kern="0" cap="none" spc="0" normalizeH="0" baseline="0" noProof="0" dirty="0">
              <a:ln>
                <a:noFill/>
              </a:ln>
              <a:solidFill>
                <a:srgbClr val="FF0000"/>
              </a:solidFill>
              <a:effectLst/>
              <a:uLnTx/>
              <a:uFillTx/>
              <a:cs typeface="+mn-cs"/>
            </a:endParaRPr>
          </a:p>
        </p:txBody>
      </p:sp>
    </p:spTree>
    <p:extLst>
      <p:ext uri="{BB962C8B-B14F-4D97-AF65-F5344CB8AC3E}">
        <p14:creationId xmlns:p14="http://schemas.microsoft.com/office/powerpoint/2010/main" val="2264060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 calcmode="lin" valueType="num">
                                      <p:cBhvr additive="base">
                                        <p:cTn id="16"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wipe(left)">
                                      <p:cBhvr>
                                        <p:cTn id="21" dur="500"/>
                                        <p:tgtEl>
                                          <p:spTgt spid="13">
                                            <p:txEl>
                                              <p:pRg st="1" end="1"/>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left)">
                                      <p:cBhvr>
                                        <p:cTn id="25" dur="500"/>
                                        <p:tgtEl>
                                          <p:spTgt spid="13">
                                            <p:txEl>
                                              <p:pRg st="2" end="2"/>
                                            </p:txEl>
                                          </p:spTgt>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wipe(left)">
                                      <p:cBhvr>
                                        <p:cTn id="29" dur="500"/>
                                        <p:tgtEl>
                                          <p:spTgt spid="1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14" grpId="0" animBg="1" autoUpdateAnimBg="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Climbing Mountains, Slaying Giants!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Taking On the Giants</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503134" y="-2"/>
            <a:ext cx="5653920" cy="43506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Caleb took on the fortified cities of the giants:</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43" y="4294499"/>
            <a:ext cx="3468157" cy="2306325"/>
          </a:xfrm>
          <a:prstGeom prst="rect">
            <a:avLst/>
          </a:prstGeom>
        </p:spPr>
      </p:pic>
    </p:spTree>
    <p:extLst>
      <p:ext uri="{BB962C8B-B14F-4D97-AF65-F5344CB8AC3E}">
        <p14:creationId xmlns:p14="http://schemas.microsoft.com/office/powerpoint/2010/main" val="883558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Joshua 14:6-11</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124200" y="6543735"/>
            <a:ext cx="2895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rPr>
              <a:t>Climbing Mountains, Slaying Giants!</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066800"/>
            <a:ext cx="9144000" cy="532453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6.  Then the sons of Judah drew near to Joshua in Gilgal, and Caleb the son of </a:t>
            </a:r>
            <a:r>
              <a:rPr kumimoji="0" lang="en-US" altLang="en-US" sz="2000" b="0" i="0" u="none" strike="noStrike" kern="1200" cap="none" spc="0" normalizeH="0" baseline="0" noProof="0" dirty="0" err="1">
                <a:ln>
                  <a:noFill/>
                </a:ln>
                <a:solidFill>
                  <a:srgbClr val="000000"/>
                </a:solidFill>
                <a:effectLst/>
                <a:uLnTx/>
                <a:uFillTx/>
                <a:latin typeface="Tahoma" panose="020B0604030504040204" pitchFamily="34" charset="0"/>
                <a:ea typeface="+mn-ea"/>
                <a:cs typeface="Times New Roman" panose="02020603050405020304" pitchFamily="18" charset="0"/>
              </a:rPr>
              <a:t>Jephunneh</a:t>
            </a: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the </a:t>
            </a:r>
            <a:r>
              <a:rPr kumimoji="0" lang="en-US" altLang="en-US" sz="2000" b="0" i="0" u="none" strike="noStrike" kern="1200" cap="none" spc="0" normalizeH="0" baseline="0" noProof="0" dirty="0" err="1">
                <a:ln>
                  <a:noFill/>
                </a:ln>
                <a:solidFill>
                  <a:srgbClr val="000000"/>
                </a:solidFill>
                <a:effectLst/>
                <a:uLnTx/>
                <a:uFillTx/>
                <a:latin typeface="Tahoma" panose="020B0604030504040204" pitchFamily="34" charset="0"/>
                <a:ea typeface="+mn-ea"/>
                <a:cs typeface="Times New Roman" panose="02020603050405020304" pitchFamily="18" charset="0"/>
              </a:rPr>
              <a:t>Kenizzite</a:t>
            </a: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said to him, "You know the word which the LORD spoke to Moses the man of God concerning you and me in Kadesh-</a:t>
            </a:r>
            <a:r>
              <a:rPr kumimoji="0" lang="en-US" altLang="en-US" sz="2000" b="0" i="0" u="none" strike="noStrike" kern="1200" cap="none" spc="0" normalizeH="0" baseline="0" noProof="0" dirty="0" err="1">
                <a:ln>
                  <a:noFill/>
                </a:ln>
                <a:solidFill>
                  <a:srgbClr val="000000"/>
                </a:solidFill>
                <a:effectLst/>
                <a:uLnTx/>
                <a:uFillTx/>
                <a:latin typeface="Tahoma" panose="020B0604030504040204" pitchFamily="34" charset="0"/>
                <a:ea typeface="+mn-ea"/>
                <a:cs typeface="Times New Roman" panose="02020603050405020304" pitchFamily="18" charset="0"/>
              </a:rPr>
              <a:t>barnea</a:t>
            </a: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7.  "I was forty years old when Moses the servant of the LORD sent me from Kadesh-</a:t>
            </a:r>
            <a:r>
              <a:rPr kumimoji="0" lang="en-US" altLang="en-US" sz="2000" b="0" i="0" u="none" strike="noStrike" kern="1200" cap="none" spc="0" normalizeH="0" baseline="0" noProof="0" dirty="0" err="1">
                <a:ln>
                  <a:noFill/>
                </a:ln>
                <a:solidFill>
                  <a:srgbClr val="000000"/>
                </a:solidFill>
                <a:effectLst/>
                <a:uLnTx/>
                <a:uFillTx/>
                <a:latin typeface="Tahoma" panose="020B0604030504040204" pitchFamily="34" charset="0"/>
                <a:ea typeface="+mn-ea"/>
                <a:cs typeface="Times New Roman" panose="02020603050405020304" pitchFamily="18" charset="0"/>
              </a:rPr>
              <a:t>barnea</a:t>
            </a: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to spy out the land, and I brought word back to him as it was in my heart.</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8.  "Nevertheless my brethren who went up with me made the heart of the people melt with fear; but I followed the LORD my God fully.</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9.  "So Moses swore on that day, saying, 'Surely the land on which your foot has trodden will be an inheritance to you and to your children forever, because you have followed the LORD my God fully.'</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10.  "Now behold, the LORD has let me live, just as He spoke, these forty- five years, from the time that the LORD spoke this word to Moses, when Israel walked in the wilderness; and now behold, I am eighty-five years old today.</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11.  "I am still as strong today as I was in the day Moses sent me; as my strength was then, so my strength is now, for war and for going out and coming in.</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5.xml><?xml version="1.0" encoding="utf-8"?>
<a:theme xmlns:a="http://schemas.openxmlformats.org/drawingml/2006/main" name="1_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6.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2386</Words>
  <Application>Microsoft Office PowerPoint</Application>
  <PresentationFormat>On-screen Show (4:3)</PresentationFormat>
  <Paragraphs>208</Paragraphs>
  <Slides>21</Slides>
  <Notes>21</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21</vt:i4>
      </vt:variant>
    </vt:vector>
  </HeadingPairs>
  <TitlesOfParts>
    <vt:vector size="38" baseType="lpstr">
      <vt:lpstr>Ameretto</vt:lpstr>
      <vt:lpstr>Arial</vt:lpstr>
      <vt:lpstr>Bookman Old Style</vt:lpstr>
      <vt:lpstr>Calisto MT</vt:lpstr>
      <vt:lpstr>Corbel</vt:lpstr>
      <vt:lpstr>Impact</vt:lpstr>
      <vt:lpstr>Rockwell</vt:lpstr>
      <vt:lpstr>Tahoma</vt:lpstr>
      <vt:lpstr>Times New Roman</vt:lpstr>
      <vt:lpstr>Wingdings</vt:lpstr>
      <vt:lpstr>Mylar</vt:lpstr>
      <vt:lpstr>Damask</vt:lpstr>
      <vt:lpstr>Depth</vt:lpstr>
      <vt:lpstr>Main Event</vt:lpstr>
      <vt:lpstr>1_Mylar</vt:lpstr>
      <vt:lpstr>1_eye</vt:lpstr>
      <vt:lpstr>Theme1</vt:lpstr>
      <vt:lpstr>Climbing Mountains, Slaying Giants!</vt:lpstr>
      <vt:lpstr>Intro</vt:lpstr>
      <vt:lpstr>Intro </vt:lpstr>
      <vt:lpstr>Intro </vt:lpstr>
      <vt:lpstr>intro</vt:lpstr>
      <vt:lpstr>Caleb Had a “Different Spirit”</vt:lpstr>
      <vt:lpstr>Taking On the Giants</vt:lpstr>
      <vt:lpstr>Taking On the Giants</vt:lpstr>
      <vt:lpstr>Joshua 14:6-11</vt:lpstr>
      <vt:lpstr>Taking On the Giants</vt:lpstr>
      <vt:lpstr>Taking On the Giants</vt:lpstr>
      <vt:lpstr>Caleb’s Reward: The Mountain Promised By God</vt:lpstr>
      <vt:lpstr>Caleb’s Reward: The Mountain Promised By God</vt:lpstr>
      <vt:lpstr>Caleb’s Reward: The Mountain Promised By God</vt:lpstr>
      <vt:lpstr>Caleb’s Reward: The Mountain Promised By God</vt:lpstr>
      <vt:lpstr>Joshua 21:11-12 (8-10: Levites)</vt:lpstr>
      <vt:lpstr>Caleb’s Reward: The Mountain Promised By God</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Climbing Mountains, Slaying Giants!</dc:title>
  <dc:subject>05/24/2020</dc:subject>
  <dc:creator>DarkWolf</dc:creator>
  <cp:lastModifiedBy>Nathan Morrison</cp:lastModifiedBy>
  <cp:revision>31</cp:revision>
  <dcterms:created xsi:type="dcterms:W3CDTF">2019-06-13T21:10:56Z</dcterms:created>
  <dcterms:modified xsi:type="dcterms:W3CDTF">2020-03-19T23:02:43Z</dcterms:modified>
</cp:coreProperties>
</file>