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 id="2147483751" r:id="rId2"/>
    <p:sldMasterId id="2147483763" r:id="rId3"/>
    <p:sldMasterId id="2147483775" r:id="rId4"/>
  </p:sldMasterIdLst>
  <p:notesMasterIdLst>
    <p:notesMasterId r:id="rId19"/>
  </p:notesMasterIdLst>
  <p:handoutMasterIdLst>
    <p:handoutMasterId r:id="rId20"/>
  </p:handoutMasterIdLst>
  <p:sldIdLst>
    <p:sldId id="256" r:id="rId5"/>
    <p:sldId id="289" r:id="rId6"/>
    <p:sldId id="653" r:id="rId7"/>
    <p:sldId id="651" r:id="rId8"/>
    <p:sldId id="420" r:id="rId9"/>
    <p:sldId id="619" r:id="rId10"/>
    <p:sldId id="655" r:id="rId11"/>
    <p:sldId id="657" r:id="rId12"/>
    <p:sldId id="659" r:id="rId13"/>
    <p:sldId id="455" r:id="rId14"/>
    <p:sldId id="662" r:id="rId15"/>
    <p:sldId id="665" r:id="rId16"/>
    <p:sldId id="441" r:id="rId17"/>
    <p:sldId id="64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00"/>
    <a:srgbClr val="0000FF"/>
    <a:srgbClr val="FF0066"/>
    <a:srgbClr val="FFFFFF"/>
    <a:srgbClr val="FFCC00"/>
    <a:srgbClr val="66FFFF"/>
    <a:srgbClr val="CC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10" autoAdjust="0"/>
  </p:normalViewPr>
  <p:slideViewPr>
    <p:cSldViewPr snapToObjects="1">
      <p:cViewPr varScale="1">
        <p:scale>
          <a:sx n="70" d="100"/>
          <a:sy n="70" d="100"/>
        </p:scale>
        <p:origin x="1157"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83D35438-DCBD-452B-9E39-EEDED133224A}" type="slidenum">
              <a:rPr lang="en-US"/>
              <a:pPr>
                <a:defRPr/>
              </a:pPr>
              <a:t>‹#›</a:t>
            </a:fld>
            <a:endParaRPr lang="en-US"/>
          </a:p>
        </p:txBody>
      </p:sp>
    </p:spTree>
    <p:extLst>
      <p:ext uri="{BB962C8B-B14F-4D97-AF65-F5344CB8AC3E}">
        <p14:creationId xmlns:p14="http://schemas.microsoft.com/office/powerpoint/2010/main" val="3679471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ABB457A0-0CEB-4730-895F-EC7742178854}" type="slidenum">
              <a:rPr lang="en-US"/>
              <a:pPr>
                <a:defRPr/>
              </a:pPr>
              <a:t>‹#›</a:t>
            </a:fld>
            <a:endParaRPr lang="en-US"/>
          </a:p>
        </p:txBody>
      </p:sp>
    </p:spTree>
    <p:extLst>
      <p:ext uri="{BB962C8B-B14F-4D97-AF65-F5344CB8AC3E}">
        <p14:creationId xmlns:p14="http://schemas.microsoft.com/office/powerpoint/2010/main" val="3166216835"/>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2531"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253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CFFC8A-ADCB-4871-90E4-4569F7C04C85}" type="slidenum">
              <a:rPr lang="en-US" smtClean="0">
                <a:latin typeface="Times New Roman" pitchFamily="18" charset="0"/>
              </a:rPr>
              <a:pPr eaLnBrk="1" hangingPunct="1"/>
              <a:t>1</a:t>
            </a:fld>
            <a:endParaRPr lang="en-US">
              <a:latin typeface="Times New Roman" pitchFamily="18"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eaLnBrk="1" hangingPunct="1"/>
            <a:r>
              <a:rPr lang="en-US" dirty="0"/>
              <a:t>For further study, or if questions, please Call: 804-277-1983 or Visit www.courthousechurchofchrist.com</a:t>
            </a:r>
          </a:p>
          <a:p>
            <a:pPr eaLnBrk="1" hangingPunct="1"/>
            <a:endParaRPr lang="en-US" dirty="0"/>
          </a:p>
          <a:p>
            <a:pPr eaLnBrk="1" hangingPunct="1"/>
            <a:r>
              <a:rPr lang="en-US" dirty="0"/>
              <a:t>“</a:t>
            </a:r>
            <a:r>
              <a:rPr lang="en-US" sz="1200" kern="1200" dirty="0">
                <a:solidFill>
                  <a:schemeClr val="tx1"/>
                </a:solidFill>
                <a:effectLst/>
                <a:latin typeface="Times New Roman" pitchFamily="18" charset="0"/>
                <a:ea typeface="+mn-ea"/>
                <a:cs typeface="+mn-cs"/>
              </a:rPr>
              <a:t>Amazing Grace</a:t>
            </a:r>
            <a:r>
              <a:rPr lang="en-US" dirty="0"/>
              <a:t>” by John</a:t>
            </a:r>
            <a:r>
              <a:rPr lang="en-US" baseline="0" dirty="0"/>
              <a:t> Newton</a:t>
            </a:r>
            <a:endParaRPr lang="en-US" dirty="0"/>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Times New Roman" pitchFamily="18" charset="0"/>
              </a:rPr>
              <a:t>A Specific Request</a:t>
            </a:r>
          </a:p>
        </p:txBody>
      </p:sp>
      <p:sp>
        <p:nvSpPr>
          <p:cNvPr id="32771" name="Rectangle 6"/>
          <p:cNvSpPr>
            <a:spLocks noGrp="1" noChangeArrowheads="1"/>
          </p:cNvSpPr>
          <p:nvPr>
            <p:ph type="ftr" sz="quarter" idx="4"/>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atin typeface="Times New Roman" pitchFamily="18" charset="0"/>
              </a:rPr>
              <a:t>Prepared by Nathan L Morrison / 05-14-06</a:t>
            </a:r>
          </a:p>
        </p:txBody>
      </p:sp>
      <p:sp>
        <p:nvSpPr>
          <p:cNvPr id="3277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5A6251F-DE3E-4B01-9E09-0DD6CD852054}" type="slidenum">
              <a:rPr lang="en-US">
                <a:latin typeface="Times New Roman" pitchFamily="18" charset="0"/>
              </a:rPr>
              <a:pPr/>
              <a:t>10</a:t>
            </a:fld>
            <a:endParaRPr lang="en-US">
              <a:latin typeface="Times New Roman" pitchFamily="18" charset="0"/>
            </a:endParaRPr>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32771" name="Rectangle 6"/>
          <p:cNvSpPr>
            <a:spLocks noGrp="1" noChangeArrowheads="1"/>
          </p:cNvSpPr>
          <p:nvPr>
            <p:ph type="ftr" sz="quarter" idx="4"/>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3277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A6251F-DE3E-4B01-9E09-0DD6CD852054}"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4106222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32771" name="Rectangle 6"/>
          <p:cNvSpPr>
            <a:spLocks noGrp="1" noChangeArrowheads="1"/>
          </p:cNvSpPr>
          <p:nvPr>
            <p:ph type="ftr" sz="quarter" idx="4"/>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3277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A6251F-DE3E-4B01-9E09-0DD6CD852054}" type="slidenum">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3548259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3686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3686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0BA592E-188D-44B5-8861-DB07FCAD764B}"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14340" name="Slide Number Placeholder 3"/>
          <p:cNvSpPr>
            <a:spLocks noGrp="1"/>
          </p:cNvSpPr>
          <p:nvPr>
            <p:ph type="sldNum" sz="quarter" idx="5"/>
          </p:nvPr>
        </p:nvSpPr>
        <p:spPr bwMode="auto">
          <a:xfrm>
            <a:off x="3886200" y="9012538"/>
            <a:ext cx="2971800" cy="474344"/>
          </a:xfrm>
          <a:prstGeom prst="rect">
            <a:avLst/>
          </a:prstGeom>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CA56929-04EA-4D56-B721-08B52E09F4C2}"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Tree>
    <p:extLst>
      <p:ext uri="{BB962C8B-B14F-4D97-AF65-F5344CB8AC3E}">
        <p14:creationId xmlns:p14="http://schemas.microsoft.com/office/powerpoint/2010/main" val="189430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3555"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6C2432-7625-4D60-A795-B491AE24B3B8}" type="slidenum">
              <a:rPr lang="en-US" smtClean="0">
                <a:latin typeface="Times New Roman" pitchFamily="18" charset="0"/>
              </a:rPr>
              <a:pPr eaLnBrk="1" hangingPunct="1"/>
              <a:t>2</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16C2432-7625-4D60-A795-B491AE24B3B8}"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20230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A Specific Request</a:t>
            </a:r>
          </a:p>
        </p:txBody>
      </p:sp>
      <p:sp>
        <p:nvSpPr>
          <p:cNvPr id="23555"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rPr>
              <a:t>Prepared by Nathan L Morrison / 05-14-06</a:t>
            </a:r>
          </a:p>
        </p:txBody>
      </p:sp>
      <p:sp>
        <p:nvSpPr>
          <p:cNvPr id="2355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16C2432-7625-4D60-A795-B491AE24B3B8}"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029389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3555"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6C2432-7625-4D60-A795-B491AE24B3B8}" type="slidenum">
              <a:rPr lang="en-US" smtClean="0">
                <a:latin typeface="Times New Roman" pitchFamily="18" charset="0"/>
              </a:rPr>
              <a:pPr eaLnBrk="1" hangingPunct="1"/>
              <a:t>5</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r>
              <a:rPr lang="en-US" dirty="0"/>
              <a:t>Image: John Newton</a:t>
            </a:r>
          </a:p>
          <a:p>
            <a:pPr eaLnBrk="1" hangingPunct="1"/>
            <a:endParaRPr lang="en-US" dirty="0"/>
          </a:p>
          <a:p>
            <a:pPr eaLnBrk="1" hangingPunct="1"/>
            <a:r>
              <a:rPr lang="en-US" dirty="0"/>
              <a:t>Sources:</a:t>
            </a:r>
          </a:p>
          <a:p>
            <a:pPr eaLnBrk="1" hangingPunct="1"/>
            <a:r>
              <a:rPr lang="en-US" dirty="0"/>
              <a:t>http://homeschoolblogger.com/hymnstudies/497836/</a:t>
            </a:r>
          </a:p>
          <a:p>
            <a:pPr eaLnBrk="1" hangingPunct="1"/>
            <a:r>
              <a:rPr lang="en-US" dirty="0"/>
              <a:t>http://en.wikipedia.org/wiki/John_Newton</a:t>
            </a:r>
          </a:p>
          <a:p>
            <a:pPr eaLnBrk="1" hangingPunct="1"/>
            <a:r>
              <a:rPr lang="en-US" i="1" u="sng" dirty="0"/>
              <a:t>Then Sings My Soul Book I,</a:t>
            </a:r>
            <a:r>
              <a:rPr lang="en-US" i="1" u="none" dirty="0"/>
              <a:t> </a:t>
            </a:r>
            <a:r>
              <a:rPr lang="en-US" dirty="0"/>
              <a:t>p. 79 by Robert J. Morgan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99D0FC-E2FB-48DA-A042-52F589D3F76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itchFamily="18" charset="0"/>
            </a:endParaRPr>
          </a:p>
        </p:txBody>
      </p:sp>
    </p:spTree>
    <p:extLst>
      <p:ext uri="{BB962C8B-B14F-4D97-AF65-F5344CB8AC3E}">
        <p14:creationId xmlns:p14="http://schemas.microsoft.com/office/powerpoint/2010/main" val="3934186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99D0FC-E2FB-48DA-A042-52F589D3F76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itchFamily="18" charset="0"/>
            </a:endParaRPr>
          </a:p>
        </p:txBody>
      </p:sp>
    </p:spTree>
    <p:extLst>
      <p:ext uri="{BB962C8B-B14F-4D97-AF65-F5344CB8AC3E}">
        <p14:creationId xmlns:p14="http://schemas.microsoft.com/office/powerpoint/2010/main" val="1075897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99D0FC-E2FB-48DA-A042-52F589D3F76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itchFamily="18" charset="0"/>
            </a:endParaRPr>
          </a:p>
        </p:txBody>
      </p:sp>
    </p:spTree>
    <p:extLst>
      <p:ext uri="{BB962C8B-B14F-4D97-AF65-F5344CB8AC3E}">
        <p14:creationId xmlns:p14="http://schemas.microsoft.com/office/powerpoint/2010/main" val="383446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6" name="Slide Number Placeholder 5"/>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D99D0FC-E2FB-48DA-A042-52F589D3F76E}"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Times New Roman"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itchFamily="18" charset="0"/>
            </a:endParaRPr>
          </a:p>
        </p:txBody>
      </p:sp>
    </p:spTree>
    <p:extLst>
      <p:ext uri="{BB962C8B-B14F-4D97-AF65-F5344CB8AC3E}">
        <p14:creationId xmlns:p14="http://schemas.microsoft.com/office/powerpoint/2010/main" val="14449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Amazing Grace</a:t>
            </a:r>
          </a:p>
        </p:txBody>
      </p:sp>
      <p:sp>
        <p:nvSpPr>
          <p:cNvPr id="10" name="Slide Number Placeholder 5"/>
          <p:cNvSpPr>
            <a:spLocks noGrp="1"/>
          </p:cNvSpPr>
          <p:nvPr>
            <p:ph type="sldNum" sz="quarter" idx="12"/>
          </p:nvPr>
        </p:nvSpPr>
        <p:spPr/>
        <p:txBody>
          <a:bodyPr/>
          <a:lstStyle>
            <a:lvl1pPr>
              <a:defRPr/>
            </a:lvl1pPr>
          </a:lstStyle>
          <a:p>
            <a:pPr>
              <a:defRPr/>
            </a:pPr>
            <a:fld id="{B7671442-D263-4E57-8794-6D8B84C3E12E}" type="slidenum">
              <a:rPr lang="en-US"/>
              <a:pPr>
                <a:defRPr/>
              </a:pPr>
              <a:t>‹#›</a:t>
            </a:fld>
            <a:endParaRPr lang="en-US"/>
          </a:p>
        </p:txBody>
      </p:sp>
    </p:spTree>
    <p:extLst>
      <p:ext uri="{BB962C8B-B14F-4D97-AF65-F5344CB8AC3E}">
        <p14:creationId xmlns:p14="http://schemas.microsoft.com/office/powerpoint/2010/main" val="380852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Amazing Grace</a:t>
            </a:r>
          </a:p>
        </p:txBody>
      </p:sp>
      <p:sp>
        <p:nvSpPr>
          <p:cNvPr id="6" name="Slide Number Placeholder 5"/>
          <p:cNvSpPr>
            <a:spLocks noGrp="1"/>
          </p:cNvSpPr>
          <p:nvPr>
            <p:ph type="sldNum" sz="quarter" idx="12"/>
          </p:nvPr>
        </p:nvSpPr>
        <p:spPr/>
        <p:txBody>
          <a:bodyPr/>
          <a:lstStyle>
            <a:lvl1pPr>
              <a:defRPr/>
            </a:lvl1pPr>
          </a:lstStyle>
          <a:p>
            <a:pPr>
              <a:defRPr/>
            </a:pPr>
            <a:fld id="{E538610F-BE18-4CA2-AB88-48EB84BB551A}" type="slidenum">
              <a:rPr lang="en-US"/>
              <a:pPr>
                <a:defRPr/>
              </a:pPr>
              <a:t>‹#›</a:t>
            </a:fld>
            <a:endParaRPr lang="en-US"/>
          </a:p>
        </p:txBody>
      </p:sp>
    </p:spTree>
    <p:extLst>
      <p:ext uri="{BB962C8B-B14F-4D97-AF65-F5344CB8AC3E}">
        <p14:creationId xmlns:p14="http://schemas.microsoft.com/office/powerpoint/2010/main" val="68209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Amazing Grace</a:t>
            </a:r>
          </a:p>
        </p:txBody>
      </p:sp>
      <p:sp>
        <p:nvSpPr>
          <p:cNvPr id="6" name="Slide Number Placeholder 5"/>
          <p:cNvSpPr>
            <a:spLocks noGrp="1"/>
          </p:cNvSpPr>
          <p:nvPr>
            <p:ph type="sldNum" sz="quarter" idx="12"/>
          </p:nvPr>
        </p:nvSpPr>
        <p:spPr/>
        <p:txBody>
          <a:bodyPr/>
          <a:lstStyle>
            <a:lvl1pPr>
              <a:defRPr/>
            </a:lvl1pPr>
          </a:lstStyle>
          <a:p>
            <a:pPr>
              <a:defRPr/>
            </a:pPr>
            <a:fld id="{1B0A3452-29A0-44AD-BE32-40D6AEBC7410}" type="slidenum">
              <a:rPr lang="en-US"/>
              <a:pPr>
                <a:defRPr/>
              </a:pPr>
              <a:t>‹#›</a:t>
            </a:fld>
            <a:endParaRPr lang="en-US"/>
          </a:p>
        </p:txBody>
      </p:sp>
    </p:spTree>
    <p:extLst>
      <p:ext uri="{BB962C8B-B14F-4D97-AF65-F5344CB8AC3E}">
        <p14:creationId xmlns:p14="http://schemas.microsoft.com/office/powerpoint/2010/main" val="64388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6219677-1F10-4C57-BB0E-5ABEC78BEB4B}"/>
              </a:ext>
            </a:extLst>
          </p:cNvPr>
          <p:cNvGrpSpPr>
            <a:grpSpLocks/>
          </p:cNvGrpSpPr>
          <p:nvPr/>
        </p:nvGrpSpPr>
        <p:grpSpPr bwMode="auto">
          <a:xfrm>
            <a:off x="0" y="0"/>
            <a:ext cx="9144000" cy="6856413"/>
            <a:chOff x="0" y="0"/>
            <a:chExt cx="5760" cy="4319"/>
          </a:xfrm>
        </p:grpSpPr>
        <p:sp>
          <p:nvSpPr>
            <p:cNvPr id="5" name="Freeform 3">
              <a:extLst>
                <a:ext uri="{FF2B5EF4-FFF2-40B4-BE49-F238E27FC236}">
                  <a16:creationId xmlns:a16="http://schemas.microsoft.com/office/drawing/2014/main" id="{5BEC5C5B-2B9F-4F06-8E8E-40BA84674799}"/>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p:spPr>
          <p:txBody>
            <a:bodyPr/>
            <a:lstStyle/>
            <a:p>
              <a:pPr>
                <a:defRPr/>
              </a:pPr>
              <a:endParaRPr lang="en-US"/>
            </a:p>
          </p:txBody>
        </p:sp>
        <p:sp>
          <p:nvSpPr>
            <p:cNvPr id="6" name="Freeform 4">
              <a:extLst>
                <a:ext uri="{FF2B5EF4-FFF2-40B4-BE49-F238E27FC236}">
                  <a16:creationId xmlns:a16="http://schemas.microsoft.com/office/drawing/2014/main" id="{B535E89F-5CDC-4DC7-BDFF-2DD5F517D95B}"/>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p:spPr>
          <p:txBody>
            <a:bodyPr/>
            <a:lstStyle/>
            <a:p>
              <a:pPr>
                <a:defRPr/>
              </a:pPr>
              <a:endParaRPr lang="en-US"/>
            </a:p>
          </p:txBody>
        </p:sp>
        <p:sp>
          <p:nvSpPr>
            <p:cNvPr id="7" name="Freeform 5">
              <a:extLst>
                <a:ext uri="{FF2B5EF4-FFF2-40B4-BE49-F238E27FC236}">
                  <a16:creationId xmlns:a16="http://schemas.microsoft.com/office/drawing/2014/main" id="{91999F6E-1784-431D-94FE-234272C724C5}"/>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p:spPr>
          <p:txBody>
            <a:bodyPr/>
            <a:lstStyle/>
            <a:p>
              <a:pPr>
                <a:defRPr/>
              </a:pPr>
              <a:endParaRPr lang="en-US"/>
            </a:p>
          </p:txBody>
        </p:sp>
        <p:sp>
          <p:nvSpPr>
            <p:cNvPr id="8" name="Freeform 6">
              <a:extLst>
                <a:ext uri="{FF2B5EF4-FFF2-40B4-BE49-F238E27FC236}">
                  <a16:creationId xmlns:a16="http://schemas.microsoft.com/office/drawing/2014/main" id="{DB03C56B-C107-4733-8BF0-B15092BEF9C7}"/>
                </a:ext>
              </a:extLst>
            </p:cNvPr>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0566528C-6A61-4AE5-84D8-D26A53167D4F}"/>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p:spPr>
          <p:txBody>
            <a:bodyPr/>
            <a:lstStyle/>
            <a:p>
              <a:pPr>
                <a:defRPr/>
              </a:pPr>
              <a:endParaRPr lang="en-US"/>
            </a:p>
          </p:txBody>
        </p:sp>
        <p:sp>
          <p:nvSpPr>
            <p:cNvPr id="10" name="Freeform 8">
              <a:extLst>
                <a:ext uri="{FF2B5EF4-FFF2-40B4-BE49-F238E27FC236}">
                  <a16:creationId xmlns:a16="http://schemas.microsoft.com/office/drawing/2014/main" id="{E3D3996C-AADB-4988-A540-3C9FE8E6D0EC}"/>
                </a:ext>
              </a:extLst>
            </p:cNvPr>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a:extLst>
                <a:ext uri="{FF2B5EF4-FFF2-40B4-BE49-F238E27FC236}">
                  <a16:creationId xmlns:a16="http://schemas.microsoft.com/office/drawing/2014/main" id="{68D9412D-6615-4D33-BD5B-4FD5AD5F6B98}"/>
                </a:ext>
              </a:extLst>
            </p:cNvPr>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a:extLst>
                <a:ext uri="{FF2B5EF4-FFF2-40B4-BE49-F238E27FC236}">
                  <a16:creationId xmlns:a16="http://schemas.microsoft.com/office/drawing/2014/main" id="{3A97733F-36FB-4D74-8A44-E2A3915B2079}"/>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p:spPr>
          <p:txBody>
            <a:bodyPr/>
            <a:lstStyle/>
            <a:p>
              <a:pPr>
                <a:defRPr/>
              </a:pPr>
              <a:endParaRPr lang="en-US"/>
            </a:p>
          </p:txBody>
        </p:sp>
        <p:sp>
          <p:nvSpPr>
            <p:cNvPr id="13" name="Freeform 11">
              <a:extLst>
                <a:ext uri="{FF2B5EF4-FFF2-40B4-BE49-F238E27FC236}">
                  <a16:creationId xmlns:a16="http://schemas.microsoft.com/office/drawing/2014/main" id="{F33E0166-FC28-4328-801B-B23F32DB1A27}"/>
                </a:ext>
              </a:extLst>
            </p:cNvPr>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2">
              <a:extLst>
                <a:ext uri="{FF2B5EF4-FFF2-40B4-BE49-F238E27FC236}">
                  <a16:creationId xmlns:a16="http://schemas.microsoft.com/office/drawing/2014/main" id="{4BEED20B-BFE2-43A1-B2DD-F7044EC50A0E}"/>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p:spPr>
          <p:txBody>
            <a:bodyPr/>
            <a:lstStyle/>
            <a:p>
              <a:pPr>
                <a:defRPr/>
              </a:pPr>
              <a:endParaRPr lang="en-US"/>
            </a:p>
          </p:txBody>
        </p:sp>
        <p:sp>
          <p:nvSpPr>
            <p:cNvPr id="15" name="Freeform 13">
              <a:extLst>
                <a:ext uri="{FF2B5EF4-FFF2-40B4-BE49-F238E27FC236}">
                  <a16:creationId xmlns:a16="http://schemas.microsoft.com/office/drawing/2014/main" id="{E7411778-D850-42E9-B7A9-D503AD300820}"/>
                </a:ext>
              </a:extLst>
            </p:cNvPr>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4">
              <a:extLst>
                <a:ext uri="{FF2B5EF4-FFF2-40B4-BE49-F238E27FC236}">
                  <a16:creationId xmlns:a16="http://schemas.microsoft.com/office/drawing/2014/main" id="{E66AC89D-C09F-478C-AA2C-6005450D43D2}"/>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p:spPr>
          <p:txBody>
            <a:bodyPr/>
            <a:lstStyle/>
            <a:p>
              <a:pPr>
                <a:defRPr/>
              </a:pPr>
              <a:endParaRPr lang="en-US"/>
            </a:p>
          </p:txBody>
        </p:sp>
        <p:sp>
          <p:nvSpPr>
            <p:cNvPr id="17" name="Freeform 15">
              <a:extLst>
                <a:ext uri="{FF2B5EF4-FFF2-40B4-BE49-F238E27FC236}">
                  <a16:creationId xmlns:a16="http://schemas.microsoft.com/office/drawing/2014/main" id="{19EA9324-DF80-4C8E-B035-F788F0D19C0B}"/>
                </a:ext>
              </a:extLst>
            </p:cNvPr>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6">
              <a:extLst>
                <a:ext uri="{FF2B5EF4-FFF2-40B4-BE49-F238E27FC236}">
                  <a16:creationId xmlns:a16="http://schemas.microsoft.com/office/drawing/2014/main" id="{AB2DDDBD-B7D7-44DB-8FCE-BA5904724DD3}"/>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p:spPr>
          <p:txBody>
            <a:bodyPr/>
            <a:lstStyle/>
            <a:p>
              <a:pPr>
                <a:defRPr/>
              </a:pPr>
              <a:endParaRPr lang="en-US"/>
            </a:p>
          </p:txBody>
        </p:sp>
        <p:sp>
          <p:nvSpPr>
            <p:cNvPr id="19" name="Freeform 17">
              <a:extLst>
                <a:ext uri="{FF2B5EF4-FFF2-40B4-BE49-F238E27FC236}">
                  <a16:creationId xmlns:a16="http://schemas.microsoft.com/office/drawing/2014/main" id="{2F4A4E5E-996E-4693-BD84-7FAC3699B545}"/>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p:spPr>
          <p:txBody>
            <a:bodyPr/>
            <a:lstStyle/>
            <a:p>
              <a:pPr>
                <a:defRPr/>
              </a:pPr>
              <a:endParaRPr lang="en-US"/>
            </a:p>
          </p:txBody>
        </p:sp>
        <p:sp>
          <p:nvSpPr>
            <p:cNvPr id="20" name="Freeform 18">
              <a:extLst>
                <a:ext uri="{FF2B5EF4-FFF2-40B4-BE49-F238E27FC236}">
                  <a16:creationId xmlns:a16="http://schemas.microsoft.com/office/drawing/2014/main" id="{2A311E18-5CFE-472C-9F95-8159382BAB7F}"/>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p:spPr>
          <p:txBody>
            <a:bodyPr/>
            <a:lstStyle/>
            <a:p>
              <a:pPr>
                <a:defRPr/>
              </a:pPr>
              <a:endParaRPr lang="en-US"/>
            </a:p>
          </p:txBody>
        </p:sp>
        <p:sp>
          <p:nvSpPr>
            <p:cNvPr id="21" name="Freeform 19">
              <a:extLst>
                <a:ext uri="{FF2B5EF4-FFF2-40B4-BE49-F238E27FC236}">
                  <a16:creationId xmlns:a16="http://schemas.microsoft.com/office/drawing/2014/main" id="{76FC4902-3339-409F-9B3D-05C3E3E24AEE}"/>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0">
              <a:extLst>
                <a:ext uri="{FF2B5EF4-FFF2-40B4-BE49-F238E27FC236}">
                  <a16:creationId xmlns:a16="http://schemas.microsoft.com/office/drawing/2014/main" id="{E6D3661E-CA5B-4B00-AFC5-5BCCCE867E96}"/>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p:spPr>
          <p:txBody>
            <a:bodyPr/>
            <a:lstStyle/>
            <a:p>
              <a:pPr>
                <a:defRPr/>
              </a:pPr>
              <a:endParaRPr lang="en-US"/>
            </a:p>
          </p:txBody>
        </p:sp>
        <p:sp>
          <p:nvSpPr>
            <p:cNvPr id="23" name="Freeform 21">
              <a:extLst>
                <a:ext uri="{FF2B5EF4-FFF2-40B4-BE49-F238E27FC236}">
                  <a16:creationId xmlns:a16="http://schemas.microsoft.com/office/drawing/2014/main" id="{50D6783C-0A59-4E33-A058-3BA72F9AA505}"/>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2">
              <a:extLst>
                <a:ext uri="{FF2B5EF4-FFF2-40B4-BE49-F238E27FC236}">
                  <a16:creationId xmlns:a16="http://schemas.microsoft.com/office/drawing/2014/main" id="{71A4D002-4DD5-4C40-9840-62702E75413C}"/>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p:spPr>
          <p:txBody>
            <a:bodyPr/>
            <a:lstStyle/>
            <a:p>
              <a:pPr>
                <a:defRPr/>
              </a:pPr>
              <a:endParaRPr lang="en-US"/>
            </a:p>
          </p:txBody>
        </p:sp>
        <p:sp>
          <p:nvSpPr>
            <p:cNvPr id="25" name="Freeform 23">
              <a:extLst>
                <a:ext uri="{FF2B5EF4-FFF2-40B4-BE49-F238E27FC236}">
                  <a16:creationId xmlns:a16="http://schemas.microsoft.com/office/drawing/2014/main" id="{2E7E79A6-C519-4192-83D2-A018CDB73B57}"/>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p:spPr>
          <p:txBody>
            <a:bodyPr/>
            <a:lstStyle/>
            <a:p>
              <a:pPr>
                <a:defRPr/>
              </a:pPr>
              <a:endParaRPr lang="en-US"/>
            </a:p>
          </p:txBody>
        </p:sp>
        <p:sp>
          <p:nvSpPr>
            <p:cNvPr id="26" name="Freeform 24">
              <a:extLst>
                <a:ext uri="{FF2B5EF4-FFF2-40B4-BE49-F238E27FC236}">
                  <a16:creationId xmlns:a16="http://schemas.microsoft.com/office/drawing/2014/main" id="{5F0015C5-A265-4F54-88E5-CD3ECE2865EA}"/>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p:spPr>
          <p:txBody>
            <a:bodyPr/>
            <a:lstStyle/>
            <a:p>
              <a:pPr>
                <a:defRPr/>
              </a:pPr>
              <a:endParaRPr lang="en-US"/>
            </a:p>
          </p:txBody>
        </p:sp>
        <p:sp>
          <p:nvSpPr>
            <p:cNvPr id="27" name="Freeform 25">
              <a:extLst>
                <a:ext uri="{FF2B5EF4-FFF2-40B4-BE49-F238E27FC236}">
                  <a16:creationId xmlns:a16="http://schemas.microsoft.com/office/drawing/2014/main" id="{E01E7491-A134-44FC-8B5D-210D4F527484}"/>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26">
              <a:extLst>
                <a:ext uri="{FF2B5EF4-FFF2-40B4-BE49-F238E27FC236}">
                  <a16:creationId xmlns:a16="http://schemas.microsoft.com/office/drawing/2014/main" id="{2875A4F1-16A9-4B3F-AF83-FA1FC9D86EFF}"/>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p:spPr>
          <p:txBody>
            <a:bodyPr/>
            <a:lstStyle/>
            <a:p>
              <a:pPr>
                <a:defRPr/>
              </a:pPr>
              <a:endParaRPr lang="en-US"/>
            </a:p>
          </p:txBody>
        </p:sp>
        <p:sp>
          <p:nvSpPr>
            <p:cNvPr id="29" name="Freeform 27">
              <a:extLst>
                <a:ext uri="{FF2B5EF4-FFF2-40B4-BE49-F238E27FC236}">
                  <a16:creationId xmlns:a16="http://schemas.microsoft.com/office/drawing/2014/main" id="{9D9C8F21-3084-4409-A6CE-29AD9B7D6FC6}"/>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p:spPr>
          <p:txBody>
            <a:bodyPr/>
            <a:lstStyle/>
            <a:p>
              <a:pPr>
                <a:defRPr/>
              </a:pPr>
              <a:endParaRPr lang="en-US"/>
            </a:p>
          </p:txBody>
        </p:sp>
        <p:sp>
          <p:nvSpPr>
            <p:cNvPr id="30" name="Freeform 28">
              <a:extLst>
                <a:ext uri="{FF2B5EF4-FFF2-40B4-BE49-F238E27FC236}">
                  <a16:creationId xmlns:a16="http://schemas.microsoft.com/office/drawing/2014/main" id="{D4956D40-5790-4A60-A2EF-E81397131528}"/>
                </a:ext>
              </a:extLst>
            </p:cNvPr>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29">
              <a:extLst>
                <a:ext uri="{FF2B5EF4-FFF2-40B4-BE49-F238E27FC236}">
                  <a16:creationId xmlns:a16="http://schemas.microsoft.com/office/drawing/2014/main" id="{42606AEB-7D4F-4704-B1D2-D88DD14AAF69}"/>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p:spPr>
          <p:txBody>
            <a:bodyPr/>
            <a:lstStyle/>
            <a:p>
              <a:pPr>
                <a:defRPr/>
              </a:pPr>
              <a:endParaRPr lang="en-US"/>
            </a:p>
          </p:txBody>
        </p:sp>
        <p:sp>
          <p:nvSpPr>
            <p:cNvPr id="32" name="Freeform 30">
              <a:extLst>
                <a:ext uri="{FF2B5EF4-FFF2-40B4-BE49-F238E27FC236}">
                  <a16:creationId xmlns:a16="http://schemas.microsoft.com/office/drawing/2014/main" id="{EFF13024-8105-4EAA-9BA2-C5497102596F}"/>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31">
              <a:extLst>
                <a:ext uri="{FF2B5EF4-FFF2-40B4-BE49-F238E27FC236}">
                  <a16:creationId xmlns:a16="http://schemas.microsoft.com/office/drawing/2014/main" id="{AF5A4F59-38BE-4A95-8B8D-F1F890D5B011}"/>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p:spPr>
          <p:txBody>
            <a:bodyPr/>
            <a:lstStyle/>
            <a:p>
              <a:pPr>
                <a:defRPr/>
              </a:pPr>
              <a:endParaRPr lang="en-US"/>
            </a:p>
          </p:txBody>
        </p:sp>
        <p:sp>
          <p:nvSpPr>
            <p:cNvPr id="34" name="Freeform 32">
              <a:extLst>
                <a:ext uri="{FF2B5EF4-FFF2-40B4-BE49-F238E27FC236}">
                  <a16:creationId xmlns:a16="http://schemas.microsoft.com/office/drawing/2014/main" id="{FD916747-799B-46FE-9A9D-D100CC27699B}"/>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p:spPr>
          <p:txBody>
            <a:bodyPr/>
            <a:lstStyle/>
            <a:p>
              <a:pPr>
                <a:defRPr/>
              </a:pPr>
              <a:endParaRPr lang="en-US"/>
            </a:p>
          </p:txBody>
        </p:sp>
        <p:sp>
          <p:nvSpPr>
            <p:cNvPr id="35" name="Freeform 33">
              <a:extLst>
                <a:ext uri="{FF2B5EF4-FFF2-40B4-BE49-F238E27FC236}">
                  <a16:creationId xmlns:a16="http://schemas.microsoft.com/office/drawing/2014/main" id="{FAF6C8C3-7498-4629-BF0D-4658AAA36954}"/>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p:spPr>
          <p:txBody>
            <a:bodyPr/>
            <a:lstStyle/>
            <a:p>
              <a:pPr>
                <a:defRPr/>
              </a:pPr>
              <a:endParaRPr lang="en-US"/>
            </a:p>
          </p:txBody>
        </p:sp>
        <p:sp>
          <p:nvSpPr>
            <p:cNvPr id="36" name="Freeform 34">
              <a:extLst>
                <a:ext uri="{FF2B5EF4-FFF2-40B4-BE49-F238E27FC236}">
                  <a16:creationId xmlns:a16="http://schemas.microsoft.com/office/drawing/2014/main" id="{7E6AB6CC-B78B-4BD9-928C-72B9ECA12967}"/>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37" name="Freeform 35">
              <a:extLst>
                <a:ext uri="{FF2B5EF4-FFF2-40B4-BE49-F238E27FC236}">
                  <a16:creationId xmlns:a16="http://schemas.microsoft.com/office/drawing/2014/main" id="{6CA9BEEF-693B-4355-8E32-8E586AEEB811}"/>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p:spPr>
          <p:txBody>
            <a:bodyPr/>
            <a:lstStyle/>
            <a:p>
              <a:pPr>
                <a:defRPr/>
              </a:pPr>
              <a:endParaRPr lang="en-US"/>
            </a:p>
          </p:txBody>
        </p:sp>
        <p:sp>
          <p:nvSpPr>
            <p:cNvPr id="38" name="Freeform 36">
              <a:extLst>
                <a:ext uri="{FF2B5EF4-FFF2-40B4-BE49-F238E27FC236}">
                  <a16:creationId xmlns:a16="http://schemas.microsoft.com/office/drawing/2014/main" id="{194A0C7F-03D4-4EA8-B697-2D95C5FB8FBF}"/>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p:spPr>
          <p:txBody>
            <a:bodyPr/>
            <a:lstStyle/>
            <a:p>
              <a:pPr>
                <a:defRPr/>
              </a:pPr>
              <a:endParaRPr lang="en-US"/>
            </a:p>
          </p:txBody>
        </p:sp>
        <p:sp>
          <p:nvSpPr>
            <p:cNvPr id="39" name="Freeform 37">
              <a:extLst>
                <a:ext uri="{FF2B5EF4-FFF2-40B4-BE49-F238E27FC236}">
                  <a16:creationId xmlns:a16="http://schemas.microsoft.com/office/drawing/2014/main" id="{F3FD08B0-27C9-46CD-91A0-387CA88E6828}"/>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p:spPr>
          <p:txBody>
            <a:bodyPr/>
            <a:lstStyle/>
            <a:p>
              <a:pPr>
                <a:defRPr/>
              </a:pPr>
              <a:endParaRPr lang="en-US"/>
            </a:p>
          </p:txBody>
        </p:sp>
        <p:sp>
          <p:nvSpPr>
            <p:cNvPr id="40" name="Freeform 38">
              <a:extLst>
                <a:ext uri="{FF2B5EF4-FFF2-40B4-BE49-F238E27FC236}">
                  <a16:creationId xmlns:a16="http://schemas.microsoft.com/office/drawing/2014/main" id="{D63F0A18-9171-4AAF-8265-5787ED0261D7}"/>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p:spPr>
          <p:txBody>
            <a:bodyPr/>
            <a:lstStyle/>
            <a:p>
              <a:pPr>
                <a:defRPr/>
              </a:pPr>
              <a:endParaRPr lang="en-US"/>
            </a:p>
          </p:txBody>
        </p:sp>
        <p:grpSp>
          <p:nvGrpSpPr>
            <p:cNvPr id="41" name="Group 39">
              <a:extLst>
                <a:ext uri="{FF2B5EF4-FFF2-40B4-BE49-F238E27FC236}">
                  <a16:creationId xmlns:a16="http://schemas.microsoft.com/office/drawing/2014/main" id="{B579D55D-89E7-4F04-9A02-055675115DFD}"/>
                </a:ext>
              </a:extLst>
            </p:cNvPr>
            <p:cNvGrpSpPr>
              <a:grpSpLocks/>
            </p:cNvGrpSpPr>
            <p:nvPr userDrawn="1"/>
          </p:nvGrpSpPr>
          <p:grpSpPr bwMode="auto">
            <a:xfrm>
              <a:off x="0" y="1632"/>
              <a:ext cx="5758" cy="1858"/>
              <a:chOff x="0" y="1632"/>
              <a:chExt cx="5758" cy="1858"/>
            </a:xfrm>
          </p:grpSpPr>
          <p:sp>
            <p:nvSpPr>
              <p:cNvPr id="42" name="Freeform 40">
                <a:extLst>
                  <a:ext uri="{FF2B5EF4-FFF2-40B4-BE49-F238E27FC236}">
                    <a16:creationId xmlns:a16="http://schemas.microsoft.com/office/drawing/2014/main" id="{2B8EDF7E-878A-41EC-9492-D0AD7358FD0C}"/>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p:spPr>
            <p:txBody>
              <a:bodyPr/>
              <a:lstStyle/>
              <a:p>
                <a:pPr>
                  <a:defRPr/>
                </a:pPr>
                <a:endParaRPr lang="en-US"/>
              </a:p>
            </p:txBody>
          </p:sp>
          <p:sp>
            <p:nvSpPr>
              <p:cNvPr id="43" name="Freeform 41">
                <a:extLst>
                  <a:ext uri="{FF2B5EF4-FFF2-40B4-BE49-F238E27FC236}">
                    <a16:creationId xmlns:a16="http://schemas.microsoft.com/office/drawing/2014/main" id="{8CF2D886-558D-4B40-9CBF-ADE47389A88E}"/>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p:spPr>
            <p:txBody>
              <a:bodyPr/>
              <a:lstStyle/>
              <a:p>
                <a:pPr>
                  <a:defRPr/>
                </a:pPr>
                <a:endParaRPr lang="en-US"/>
              </a:p>
            </p:txBody>
          </p:sp>
        </p:grpSp>
      </p:grpSp>
      <p:sp>
        <p:nvSpPr>
          <p:cNvPr id="12804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a:t>Click to edit Master title style</a:t>
            </a:r>
          </a:p>
        </p:txBody>
      </p:sp>
      <p:sp>
        <p:nvSpPr>
          <p:cNvPr id="12804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44" name="Rectangle 44">
            <a:extLst>
              <a:ext uri="{FF2B5EF4-FFF2-40B4-BE49-F238E27FC236}">
                <a16:creationId xmlns:a16="http://schemas.microsoft.com/office/drawing/2014/main" id="{7B3D1BCE-E9DE-4137-B426-CDB05388CBC0}"/>
              </a:ext>
            </a:extLst>
          </p:cNvPr>
          <p:cNvSpPr>
            <a:spLocks noGrp="1" noChangeArrowheads="1"/>
          </p:cNvSpPr>
          <p:nvPr>
            <p:ph type="dt" sz="quarter" idx="10"/>
          </p:nvPr>
        </p:nvSpPr>
        <p:spPr/>
        <p:txBody>
          <a:bodyPr/>
          <a:lstStyle>
            <a:lvl1pPr>
              <a:defRPr/>
            </a:lvl1pPr>
          </a:lstStyle>
          <a:p>
            <a:pPr>
              <a:defRPr/>
            </a:pPr>
            <a:endParaRPr lang="en-US" altLang="en-US"/>
          </a:p>
        </p:txBody>
      </p:sp>
      <p:sp>
        <p:nvSpPr>
          <p:cNvPr id="45" name="Rectangle 45">
            <a:extLst>
              <a:ext uri="{FF2B5EF4-FFF2-40B4-BE49-F238E27FC236}">
                <a16:creationId xmlns:a16="http://schemas.microsoft.com/office/drawing/2014/main" id="{977ECDE5-4C17-444B-8C5D-2857F0500AB4}"/>
              </a:ext>
            </a:extLst>
          </p:cNvPr>
          <p:cNvSpPr>
            <a:spLocks noGrp="1" noChangeArrowheads="1"/>
          </p:cNvSpPr>
          <p:nvPr>
            <p:ph type="ftr" sz="quarter" idx="11"/>
          </p:nvPr>
        </p:nvSpPr>
        <p:spPr/>
        <p:txBody>
          <a:bodyPr/>
          <a:lstStyle>
            <a:lvl1pPr>
              <a:defRPr/>
            </a:lvl1pPr>
          </a:lstStyle>
          <a:p>
            <a:pPr>
              <a:defRPr/>
            </a:pPr>
            <a:r>
              <a:rPr lang="en-US" altLang="en-US"/>
              <a:t>The Present Distress</a:t>
            </a:r>
          </a:p>
        </p:txBody>
      </p:sp>
      <p:sp>
        <p:nvSpPr>
          <p:cNvPr id="46" name="Rectangle 46">
            <a:extLst>
              <a:ext uri="{FF2B5EF4-FFF2-40B4-BE49-F238E27FC236}">
                <a16:creationId xmlns:a16="http://schemas.microsoft.com/office/drawing/2014/main" id="{341B35A7-14B8-48C4-BFB4-7D43C0B36E7C}"/>
              </a:ext>
            </a:extLst>
          </p:cNvPr>
          <p:cNvSpPr>
            <a:spLocks noGrp="1" noChangeArrowheads="1"/>
          </p:cNvSpPr>
          <p:nvPr>
            <p:ph type="sldNum" sz="quarter" idx="12"/>
          </p:nvPr>
        </p:nvSpPr>
        <p:spPr/>
        <p:txBody>
          <a:bodyPr/>
          <a:lstStyle>
            <a:lvl1pPr>
              <a:defRPr smtClean="0"/>
            </a:lvl1pPr>
          </a:lstStyle>
          <a:p>
            <a:pPr>
              <a:defRPr/>
            </a:pPr>
            <a:fld id="{BA697F90-D08A-4B7D-BCD0-6376C3AA43CC}" type="slidenum">
              <a:rPr lang="en-US" altLang="en-US"/>
              <a:pPr>
                <a:defRPr/>
              </a:pPr>
              <a:t>‹#›</a:t>
            </a:fld>
            <a:endParaRPr lang="en-US" altLang="en-US"/>
          </a:p>
        </p:txBody>
      </p:sp>
    </p:spTree>
    <p:extLst>
      <p:ext uri="{BB962C8B-B14F-4D97-AF65-F5344CB8AC3E}">
        <p14:creationId xmlns:p14="http://schemas.microsoft.com/office/powerpoint/2010/main" val="2052207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28E6BE10-6096-4771-B9E1-C2AE89238A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a:extLst>
              <a:ext uri="{FF2B5EF4-FFF2-40B4-BE49-F238E27FC236}">
                <a16:creationId xmlns:a16="http://schemas.microsoft.com/office/drawing/2014/main" id="{27D90A17-D2EC-4CF9-A98F-72CE65484888}"/>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6" name="Rectangle 46">
            <a:extLst>
              <a:ext uri="{FF2B5EF4-FFF2-40B4-BE49-F238E27FC236}">
                <a16:creationId xmlns:a16="http://schemas.microsoft.com/office/drawing/2014/main" id="{43D999B2-7D3B-4C24-9BB0-4C3F7ED81B53}"/>
              </a:ext>
            </a:extLst>
          </p:cNvPr>
          <p:cNvSpPr>
            <a:spLocks noGrp="1" noChangeArrowheads="1"/>
          </p:cNvSpPr>
          <p:nvPr>
            <p:ph type="sldNum" sz="quarter" idx="12"/>
          </p:nvPr>
        </p:nvSpPr>
        <p:spPr>
          <a:ln/>
        </p:spPr>
        <p:txBody>
          <a:bodyPr/>
          <a:lstStyle>
            <a:lvl1pPr>
              <a:defRPr/>
            </a:lvl1pPr>
          </a:lstStyle>
          <a:p>
            <a:pPr>
              <a:defRPr/>
            </a:pPr>
            <a:fld id="{C6072134-C314-4754-B23E-40EF9F4AFCA1}" type="slidenum">
              <a:rPr lang="en-US" altLang="en-US"/>
              <a:pPr>
                <a:defRPr/>
              </a:pPr>
              <a:t>‹#›</a:t>
            </a:fld>
            <a:endParaRPr lang="en-US" altLang="en-US"/>
          </a:p>
        </p:txBody>
      </p:sp>
    </p:spTree>
    <p:extLst>
      <p:ext uri="{BB962C8B-B14F-4D97-AF65-F5344CB8AC3E}">
        <p14:creationId xmlns:p14="http://schemas.microsoft.com/office/powerpoint/2010/main" val="3637521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4">
            <a:extLst>
              <a:ext uri="{FF2B5EF4-FFF2-40B4-BE49-F238E27FC236}">
                <a16:creationId xmlns:a16="http://schemas.microsoft.com/office/drawing/2014/main" id="{74BF7C82-D199-46F0-A2C1-E25BE4A60D7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a:extLst>
              <a:ext uri="{FF2B5EF4-FFF2-40B4-BE49-F238E27FC236}">
                <a16:creationId xmlns:a16="http://schemas.microsoft.com/office/drawing/2014/main" id="{3360534F-E7D1-4DF8-AA20-C18EF55B0E1F}"/>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6" name="Rectangle 46">
            <a:extLst>
              <a:ext uri="{FF2B5EF4-FFF2-40B4-BE49-F238E27FC236}">
                <a16:creationId xmlns:a16="http://schemas.microsoft.com/office/drawing/2014/main" id="{A24B17D5-9726-4C34-9E58-D7A6BBA4024F}"/>
              </a:ext>
            </a:extLst>
          </p:cNvPr>
          <p:cNvSpPr>
            <a:spLocks noGrp="1" noChangeArrowheads="1"/>
          </p:cNvSpPr>
          <p:nvPr>
            <p:ph type="sldNum" sz="quarter" idx="12"/>
          </p:nvPr>
        </p:nvSpPr>
        <p:spPr>
          <a:ln/>
        </p:spPr>
        <p:txBody>
          <a:bodyPr/>
          <a:lstStyle>
            <a:lvl1pPr>
              <a:defRPr/>
            </a:lvl1pPr>
          </a:lstStyle>
          <a:p>
            <a:pPr>
              <a:defRPr/>
            </a:pPr>
            <a:fld id="{41F25784-FFC0-4FE1-B8CA-886EF33BDD6E}" type="slidenum">
              <a:rPr lang="en-US" altLang="en-US"/>
              <a:pPr>
                <a:defRPr/>
              </a:pPr>
              <a:t>‹#›</a:t>
            </a:fld>
            <a:endParaRPr lang="en-US" altLang="en-US"/>
          </a:p>
        </p:txBody>
      </p:sp>
    </p:spTree>
    <p:extLst>
      <p:ext uri="{BB962C8B-B14F-4D97-AF65-F5344CB8AC3E}">
        <p14:creationId xmlns:p14="http://schemas.microsoft.com/office/powerpoint/2010/main" val="2463385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487E8217-5397-4B94-80D6-68FE2EF1A19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a:extLst>
              <a:ext uri="{FF2B5EF4-FFF2-40B4-BE49-F238E27FC236}">
                <a16:creationId xmlns:a16="http://schemas.microsoft.com/office/drawing/2014/main" id="{372D203A-2793-425B-BBB9-D0297D3E3133}"/>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7" name="Rectangle 46">
            <a:extLst>
              <a:ext uri="{FF2B5EF4-FFF2-40B4-BE49-F238E27FC236}">
                <a16:creationId xmlns:a16="http://schemas.microsoft.com/office/drawing/2014/main" id="{5EB25048-0EE6-438B-8917-1DD23A221A06}"/>
              </a:ext>
            </a:extLst>
          </p:cNvPr>
          <p:cNvSpPr>
            <a:spLocks noGrp="1" noChangeArrowheads="1"/>
          </p:cNvSpPr>
          <p:nvPr>
            <p:ph type="sldNum" sz="quarter" idx="12"/>
          </p:nvPr>
        </p:nvSpPr>
        <p:spPr>
          <a:ln/>
        </p:spPr>
        <p:txBody>
          <a:bodyPr/>
          <a:lstStyle>
            <a:lvl1pPr>
              <a:defRPr/>
            </a:lvl1pPr>
          </a:lstStyle>
          <a:p>
            <a:pPr>
              <a:defRPr/>
            </a:pPr>
            <a:fld id="{FC5F18F2-4285-4EDA-BA6C-4373C6541D3E}" type="slidenum">
              <a:rPr lang="en-US" altLang="en-US"/>
              <a:pPr>
                <a:defRPr/>
              </a:pPr>
              <a:t>‹#›</a:t>
            </a:fld>
            <a:endParaRPr lang="en-US" altLang="en-US"/>
          </a:p>
        </p:txBody>
      </p:sp>
    </p:spTree>
    <p:extLst>
      <p:ext uri="{BB962C8B-B14F-4D97-AF65-F5344CB8AC3E}">
        <p14:creationId xmlns:p14="http://schemas.microsoft.com/office/powerpoint/2010/main" val="2456117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80532C67-13A1-4CA6-9569-D897E3CA287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45">
            <a:extLst>
              <a:ext uri="{FF2B5EF4-FFF2-40B4-BE49-F238E27FC236}">
                <a16:creationId xmlns:a16="http://schemas.microsoft.com/office/drawing/2014/main" id="{ADBEDFEB-39AD-4B70-9990-E115E7DE3253}"/>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9" name="Rectangle 46">
            <a:extLst>
              <a:ext uri="{FF2B5EF4-FFF2-40B4-BE49-F238E27FC236}">
                <a16:creationId xmlns:a16="http://schemas.microsoft.com/office/drawing/2014/main" id="{264C4E9C-7271-4C24-9803-DADB67292737}"/>
              </a:ext>
            </a:extLst>
          </p:cNvPr>
          <p:cNvSpPr>
            <a:spLocks noGrp="1" noChangeArrowheads="1"/>
          </p:cNvSpPr>
          <p:nvPr>
            <p:ph type="sldNum" sz="quarter" idx="12"/>
          </p:nvPr>
        </p:nvSpPr>
        <p:spPr>
          <a:ln/>
        </p:spPr>
        <p:txBody>
          <a:bodyPr/>
          <a:lstStyle>
            <a:lvl1pPr>
              <a:defRPr/>
            </a:lvl1pPr>
          </a:lstStyle>
          <a:p>
            <a:pPr>
              <a:defRPr/>
            </a:pPr>
            <a:fld id="{E5352C37-1C24-4EED-B4D3-E103959A0B3A}" type="slidenum">
              <a:rPr lang="en-US" altLang="en-US"/>
              <a:pPr>
                <a:defRPr/>
              </a:pPr>
              <a:t>‹#›</a:t>
            </a:fld>
            <a:endParaRPr lang="en-US" altLang="en-US"/>
          </a:p>
        </p:txBody>
      </p:sp>
    </p:spTree>
    <p:extLst>
      <p:ext uri="{BB962C8B-B14F-4D97-AF65-F5344CB8AC3E}">
        <p14:creationId xmlns:p14="http://schemas.microsoft.com/office/powerpoint/2010/main" val="801616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a:extLst>
              <a:ext uri="{FF2B5EF4-FFF2-40B4-BE49-F238E27FC236}">
                <a16:creationId xmlns:a16="http://schemas.microsoft.com/office/drawing/2014/main" id="{F4BEDFE8-1CB3-464C-BA61-31D7B69DF42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45">
            <a:extLst>
              <a:ext uri="{FF2B5EF4-FFF2-40B4-BE49-F238E27FC236}">
                <a16:creationId xmlns:a16="http://schemas.microsoft.com/office/drawing/2014/main" id="{5A5D5744-29C2-4816-9D9F-038E403C5CC2}"/>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5" name="Rectangle 46">
            <a:extLst>
              <a:ext uri="{FF2B5EF4-FFF2-40B4-BE49-F238E27FC236}">
                <a16:creationId xmlns:a16="http://schemas.microsoft.com/office/drawing/2014/main" id="{CFD5B640-0FB5-401B-BEF3-6AEB460D5F81}"/>
              </a:ext>
            </a:extLst>
          </p:cNvPr>
          <p:cNvSpPr>
            <a:spLocks noGrp="1" noChangeArrowheads="1"/>
          </p:cNvSpPr>
          <p:nvPr>
            <p:ph type="sldNum" sz="quarter" idx="12"/>
          </p:nvPr>
        </p:nvSpPr>
        <p:spPr>
          <a:ln/>
        </p:spPr>
        <p:txBody>
          <a:bodyPr/>
          <a:lstStyle>
            <a:lvl1pPr>
              <a:defRPr/>
            </a:lvl1pPr>
          </a:lstStyle>
          <a:p>
            <a:pPr>
              <a:defRPr/>
            </a:pPr>
            <a:fld id="{AD18A696-24A4-467B-A2CE-B6692662D22C}" type="slidenum">
              <a:rPr lang="en-US" altLang="en-US"/>
              <a:pPr>
                <a:defRPr/>
              </a:pPr>
              <a:t>‹#›</a:t>
            </a:fld>
            <a:endParaRPr lang="en-US" altLang="en-US"/>
          </a:p>
        </p:txBody>
      </p:sp>
    </p:spTree>
    <p:extLst>
      <p:ext uri="{BB962C8B-B14F-4D97-AF65-F5344CB8AC3E}">
        <p14:creationId xmlns:p14="http://schemas.microsoft.com/office/powerpoint/2010/main" val="62579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a:extLst>
              <a:ext uri="{FF2B5EF4-FFF2-40B4-BE49-F238E27FC236}">
                <a16:creationId xmlns:a16="http://schemas.microsoft.com/office/drawing/2014/main" id="{CFCF385E-562A-4404-89E1-F754621D20B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45">
            <a:extLst>
              <a:ext uri="{FF2B5EF4-FFF2-40B4-BE49-F238E27FC236}">
                <a16:creationId xmlns:a16="http://schemas.microsoft.com/office/drawing/2014/main" id="{9980B69F-9720-4674-8775-023BFEA517B6}"/>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4" name="Rectangle 46">
            <a:extLst>
              <a:ext uri="{FF2B5EF4-FFF2-40B4-BE49-F238E27FC236}">
                <a16:creationId xmlns:a16="http://schemas.microsoft.com/office/drawing/2014/main" id="{EFA569BB-3CE2-4A90-9C0C-5BCFDB3BAF7E}"/>
              </a:ext>
            </a:extLst>
          </p:cNvPr>
          <p:cNvSpPr>
            <a:spLocks noGrp="1" noChangeArrowheads="1"/>
          </p:cNvSpPr>
          <p:nvPr>
            <p:ph type="sldNum" sz="quarter" idx="12"/>
          </p:nvPr>
        </p:nvSpPr>
        <p:spPr>
          <a:ln/>
        </p:spPr>
        <p:txBody>
          <a:bodyPr/>
          <a:lstStyle>
            <a:lvl1pPr>
              <a:defRPr/>
            </a:lvl1pPr>
          </a:lstStyle>
          <a:p>
            <a:pPr>
              <a:defRPr/>
            </a:pPr>
            <a:fld id="{EDF0EDF2-624D-49E5-8E60-730D349F2827}" type="slidenum">
              <a:rPr lang="en-US" altLang="en-US"/>
              <a:pPr>
                <a:defRPr/>
              </a:pPr>
              <a:t>‹#›</a:t>
            </a:fld>
            <a:endParaRPr lang="en-US" altLang="en-US"/>
          </a:p>
        </p:txBody>
      </p:sp>
    </p:spTree>
    <p:extLst>
      <p:ext uri="{BB962C8B-B14F-4D97-AF65-F5344CB8AC3E}">
        <p14:creationId xmlns:p14="http://schemas.microsoft.com/office/powerpoint/2010/main" val="1054637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4">
            <a:extLst>
              <a:ext uri="{FF2B5EF4-FFF2-40B4-BE49-F238E27FC236}">
                <a16:creationId xmlns:a16="http://schemas.microsoft.com/office/drawing/2014/main" id="{CCCB9686-8232-47F4-911E-C6847678705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a:extLst>
              <a:ext uri="{FF2B5EF4-FFF2-40B4-BE49-F238E27FC236}">
                <a16:creationId xmlns:a16="http://schemas.microsoft.com/office/drawing/2014/main" id="{CF7C9E44-465A-4A4C-8F4E-50D5147E4F44}"/>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7" name="Rectangle 46">
            <a:extLst>
              <a:ext uri="{FF2B5EF4-FFF2-40B4-BE49-F238E27FC236}">
                <a16:creationId xmlns:a16="http://schemas.microsoft.com/office/drawing/2014/main" id="{6B36EB82-A9DC-4D04-85FF-D50CE7762A27}"/>
              </a:ext>
            </a:extLst>
          </p:cNvPr>
          <p:cNvSpPr>
            <a:spLocks noGrp="1" noChangeArrowheads="1"/>
          </p:cNvSpPr>
          <p:nvPr>
            <p:ph type="sldNum" sz="quarter" idx="12"/>
          </p:nvPr>
        </p:nvSpPr>
        <p:spPr>
          <a:ln/>
        </p:spPr>
        <p:txBody>
          <a:bodyPr/>
          <a:lstStyle>
            <a:lvl1pPr>
              <a:defRPr/>
            </a:lvl1pPr>
          </a:lstStyle>
          <a:p>
            <a:pPr>
              <a:defRPr/>
            </a:pPr>
            <a:fld id="{7C3D3813-5081-4BF3-899A-312B57BF7579}" type="slidenum">
              <a:rPr lang="en-US" altLang="en-US"/>
              <a:pPr>
                <a:defRPr/>
              </a:pPr>
              <a:t>‹#›</a:t>
            </a:fld>
            <a:endParaRPr lang="en-US" altLang="en-US"/>
          </a:p>
        </p:txBody>
      </p:sp>
    </p:spTree>
    <p:extLst>
      <p:ext uri="{BB962C8B-B14F-4D97-AF65-F5344CB8AC3E}">
        <p14:creationId xmlns:p14="http://schemas.microsoft.com/office/powerpoint/2010/main" val="2614435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Amazing Grace</a:t>
            </a:r>
          </a:p>
        </p:txBody>
      </p:sp>
      <p:sp>
        <p:nvSpPr>
          <p:cNvPr id="6" name="Slide Number Placeholder 5"/>
          <p:cNvSpPr>
            <a:spLocks noGrp="1"/>
          </p:cNvSpPr>
          <p:nvPr>
            <p:ph type="sldNum" sz="quarter" idx="16"/>
          </p:nvPr>
        </p:nvSpPr>
        <p:spPr/>
        <p:txBody>
          <a:bodyPr/>
          <a:lstStyle>
            <a:lvl1pPr>
              <a:defRPr/>
            </a:lvl1pPr>
          </a:lstStyle>
          <a:p>
            <a:pPr>
              <a:defRPr/>
            </a:pPr>
            <a:fld id="{4CF1D40F-CDE9-4878-9B49-DEF543D30983}" type="slidenum">
              <a:rPr lang="en-US"/>
              <a:pPr>
                <a:defRPr/>
              </a:pPr>
              <a:t>‹#›</a:t>
            </a:fld>
            <a:endParaRPr lang="en-US"/>
          </a:p>
        </p:txBody>
      </p:sp>
    </p:spTree>
    <p:extLst>
      <p:ext uri="{BB962C8B-B14F-4D97-AF65-F5344CB8AC3E}">
        <p14:creationId xmlns:p14="http://schemas.microsoft.com/office/powerpoint/2010/main" val="1263452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4">
            <a:extLst>
              <a:ext uri="{FF2B5EF4-FFF2-40B4-BE49-F238E27FC236}">
                <a16:creationId xmlns:a16="http://schemas.microsoft.com/office/drawing/2014/main" id="{07A79308-85DC-4340-8554-BB9EAA22BA8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45">
            <a:extLst>
              <a:ext uri="{FF2B5EF4-FFF2-40B4-BE49-F238E27FC236}">
                <a16:creationId xmlns:a16="http://schemas.microsoft.com/office/drawing/2014/main" id="{789F0B94-0EE7-4C10-A057-7C7551319C0F}"/>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7" name="Rectangle 46">
            <a:extLst>
              <a:ext uri="{FF2B5EF4-FFF2-40B4-BE49-F238E27FC236}">
                <a16:creationId xmlns:a16="http://schemas.microsoft.com/office/drawing/2014/main" id="{B9FED8DA-057D-4AEB-8776-9F0FEC372C49}"/>
              </a:ext>
            </a:extLst>
          </p:cNvPr>
          <p:cNvSpPr>
            <a:spLocks noGrp="1" noChangeArrowheads="1"/>
          </p:cNvSpPr>
          <p:nvPr>
            <p:ph type="sldNum" sz="quarter" idx="12"/>
          </p:nvPr>
        </p:nvSpPr>
        <p:spPr>
          <a:ln/>
        </p:spPr>
        <p:txBody>
          <a:bodyPr/>
          <a:lstStyle>
            <a:lvl1pPr>
              <a:defRPr/>
            </a:lvl1pPr>
          </a:lstStyle>
          <a:p>
            <a:pPr>
              <a:defRPr/>
            </a:pPr>
            <a:fld id="{08A063C1-6AD0-4E62-A194-9B5511843705}" type="slidenum">
              <a:rPr lang="en-US" altLang="en-US"/>
              <a:pPr>
                <a:defRPr/>
              </a:pPr>
              <a:t>‹#›</a:t>
            </a:fld>
            <a:endParaRPr lang="en-US" altLang="en-US"/>
          </a:p>
        </p:txBody>
      </p:sp>
    </p:spTree>
    <p:extLst>
      <p:ext uri="{BB962C8B-B14F-4D97-AF65-F5344CB8AC3E}">
        <p14:creationId xmlns:p14="http://schemas.microsoft.com/office/powerpoint/2010/main" val="1557340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6EF8B9A3-9FE1-4786-96CB-FEDEF6E1462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a:extLst>
              <a:ext uri="{FF2B5EF4-FFF2-40B4-BE49-F238E27FC236}">
                <a16:creationId xmlns:a16="http://schemas.microsoft.com/office/drawing/2014/main" id="{3100AC7E-CDA0-4EDF-B998-B6232287064D}"/>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6" name="Rectangle 46">
            <a:extLst>
              <a:ext uri="{FF2B5EF4-FFF2-40B4-BE49-F238E27FC236}">
                <a16:creationId xmlns:a16="http://schemas.microsoft.com/office/drawing/2014/main" id="{F137420F-A4E5-458B-88B6-EEFBECA49990}"/>
              </a:ext>
            </a:extLst>
          </p:cNvPr>
          <p:cNvSpPr>
            <a:spLocks noGrp="1" noChangeArrowheads="1"/>
          </p:cNvSpPr>
          <p:nvPr>
            <p:ph type="sldNum" sz="quarter" idx="12"/>
          </p:nvPr>
        </p:nvSpPr>
        <p:spPr>
          <a:ln/>
        </p:spPr>
        <p:txBody>
          <a:bodyPr/>
          <a:lstStyle>
            <a:lvl1pPr>
              <a:defRPr/>
            </a:lvl1pPr>
          </a:lstStyle>
          <a:p>
            <a:pPr>
              <a:defRPr/>
            </a:pPr>
            <a:fld id="{35895B07-25EA-43F4-B6B5-08CC678410A2}" type="slidenum">
              <a:rPr lang="en-US" altLang="en-US"/>
              <a:pPr>
                <a:defRPr/>
              </a:pPr>
              <a:t>‹#›</a:t>
            </a:fld>
            <a:endParaRPr lang="en-US" altLang="en-US"/>
          </a:p>
        </p:txBody>
      </p:sp>
    </p:spTree>
    <p:extLst>
      <p:ext uri="{BB962C8B-B14F-4D97-AF65-F5344CB8AC3E}">
        <p14:creationId xmlns:p14="http://schemas.microsoft.com/office/powerpoint/2010/main" val="26154736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236E7757-23F2-4F78-A576-EEBDE3C17A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45">
            <a:extLst>
              <a:ext uri="{FF2B5EF4-FFF2-40B4-BE49-F238E27FC236}">
                <a16:creationId xmlns:a16="http://schemas.microsoft.com/office/drawing/2014/main" id="{D7130C93-C7D9-4942-B15C-F6DFB06BF9B7}"/>
              </a:ext>
            </a:extLst>
          </p:cNvPr>
          <p:cNvSpPr>
            <a:spLocks noGrp="1" noChangeArrowheads="1"/>
          </p:cNvSpPr>
          <p:nvPr>
            <p:ph type="ftr" sz="quarter" idx="11"/>
          </p:nvPr>
        </p:nvSpPr>
        <p:spPr>
          <a:ln/>
        </p:spPr>
        <p:txBody>
          <a:bodyPr/>
          <a:lstStyle>
            <a:lvl1pPr>
              <a:defRPr/>
            </a:lvl1pPr>
          </a:lstStyle>
          <a:p>
            <a:pPr>
              <a:defRPr/>
            </a:pPr>
            <a:r>
              <a:rPr lang="en-US" altLang="en-US"/>
              <a:t>The Present Distress</a:t>
            </a:r>
          </a:p>
        </p:txBody>
      </p:sp>
      <p:sp>
        <p:nvSpPr>
          <p:cNvPr id="6" name="Rectangle 46">
            <a:extLst>
              <a:ext uri="{FF2B5EF4-FFF2-40B4-BE49-F238E27FC236}">
                <a16:creationId xmlns:a16="http://schemas.microsoft.com/office/drawing/2014/main" id="{ABE3138C-04A8-4F5C-858F-957097EC0374}"/>
              </a:ext>
            </a:extLst>
          </p:cNvPr>
          <p:cNvSpPr>
            <a:spLocks noGrp="1" noChangeArrowheads="1"/>
          </p:cNvSpPr>
          <p:nvPr>
            <p:ph type="sldNum" sz="quarter" idx="12"/>
          </p:nvPr>
        </p:nvSpPr>
        <p:spPr>
          <a:ln/>
        </p:spPr>
        <p:txBody>
          <a:bodyPr/>
          <a:lstStyle>
            <a:lvl1pPr>
              <a:defRPr/>
            </a:lvl1pPr>
          </a:lstStyle>
          <a:p>
            <a:pPr>
              <a:defRPr/>
            </a:pPr>
            <a:fld id="{78AEBF56-9F9F-4D6D-8114-073EA88756E7}" type="slidenum">
              <a:rPr lang="en-US" altLang="en-US"/>
              <a:pPr>
                <a:defRPr/>
              </a:pPr>
              <a:t>‹#›</a:t>
            </a:fld>
            <a:endParaRPr lang="en-US" altLang="en-US"/>
          </a:p>
        </p:txBody>
      </p:sp>
    </p:spTree>
    <p:extLst>
      <p:ext uri="{BB962C8B-B14F-4D97-AF65-F5344CB8AC3E}">
        <p14:creationId xmlns:p14="http://schemas.microsoft.com/office/powerpoint/2010/main" val="25803852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6" name="Rectangle 6"/>
          <p:cNvSpPr>
            <a:spLocks noGrp="1" noChangeArrowheads="1"/>
          </p:cNvSpPr>
          <p:nvPr>
            <p:ph type="sldNum" sz="quarter" idx="12"/>
          </p:nvPr>
        </p:nvSpPr>
        <p:spPr>
          <a:ln/>
        </p:spPr>
        <p:txBody>
          <a:bodyPr/>
          <a:lstStyle>
            <a:lvl1pPr>
              <a:defRPr/>
            </a:lvl1pPr>
          </a:lstStyle>
          <a:p>
            <a:pPr>
              <a:defRPr/>
            </a:pPr>
            <a:fld id="{9620F48D-CA39-4A30-899D-CCDCF0AB1A99}" type="slidenum">
              <a:rPr lang="en-US"/>
              <a:pPr>
                <a:defRPr/>
              </a:pPr>
              <a:t>‹#›</a:t>
            </a:fld>
            <a:endParaRPr lang="en-US" dirty="0"/>
          </a:p>
        </p:txBody>
      </p:sp>
    </p:spTree>
    <p:extLst>
      <p:ext uri="{BB962C8B-B14F-4D97-AF65-F5344CB8AC3E}">
        <p14:creationId xmlns:p14="http://schemas.microsoft.com/office/powerpoint/2010/main" val="27195719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6" name="Rectangle 6"/>
          <p:cNvSpPr>
            <a:spLocks noGrp="1" noChangeArrowheads="1"/>
          </p:cNvSpPr>
          <p:nvPr>
            <p:ph type="sldNum" sz="quarter" idx="12"/>
          </p:nvPr>
        </p:nvSpPr>
        <p:spPr>
          <a:ln/>
        </p:spPr>
        <p:txBody>
          <a:bodyPr/>
          <a:lstStyle>
            <a:lvl1pPr>
              <a:defRPr/>
            </a:lvl1pPr>
          </a:lstStyle>
          <a:p>
            <a:pPr>
              <a:defRPr/>
            </a:pPr>
            <a:fld id="{28CBEB07-E1CC-484F-9BBE-EA7D902740F6}" type="slidenum">
              <a:rPr lang="en-US"/>
              <a:pPr>
                <a:defRPr/>
              </a:pPr>
              <a:t>‹#›</a:t>
            </a:fld>
            <a:endParaRPr lang="en-US" dirty="0"/>
          </a:p>
        </p:txBody>
      </p:sp>
    </p:spTree>
    <p:extLst>
      <p:ext uri="{BB962C8B-B14F-4D97-AF65-F5344CB8AC3E}">
        <p14:creationId xmlns:p14="http://schemas.microsoft.com/office/powerpoint/2010/main" val="588227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6" name="Rectangle 6"/>
          <p:cNvSpPr>
            <a:spLocks noGrp="1" noChangeArrowheads="1"/>
          </p:cNvSpPr>
          <p:nvPr>
            <p:ph type="sldNum" sz="quarter" idx="12"/>
          </p:nvPr>
        </p:nvSpPr>
        <p:spPr>
          <a:ln/>
        </p:spPr>
        <p:txBody>
          <a:bodyPr/>
          <a:lstStyle>
            <a:lvl1pPr>
              <a:defRPr/>
            </a:lvl1pPr>
          </a:lstStyle>
          <a:p>
            <a:pPr>
              <a:defRPr/>
            </a:pPr>
            <a:fld id="{3BBA8525-0A72-4C05-B223-7EDA2B48B231}" type="slidenum">
              <a:rPr lang="en-US"/>
              <a:pPr>
                <a:defRPr/>
              </a:pPr>
              <a:t>‹#›</a:t>
            </a:fld>
            <a:endParaRPr lang="en-US" dirty="0"/>
          </a:p>
        </p:txBody>
      </p:sp>
    </p:spTree>
    <p:extLst>
      <p:ext uri="{BB962C8B-B14F-4D97-AF65-F5344CB8AC3E}">
        <p14:creationId xmlns:p14="http://schemas.microsoft.com/office/powerpoint/2010/main" val="26725174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7" name="Rectangle 6"/>
          <p:cNvSpPr>
            <a:spLocks noGrp="1" noChangeArrowheads="1"/>
          </p:cNvSpPr>
          <p:nvPr>
            <p:ph type="sldNum" sz="quarter" idx="12"/>
          </p:nvPr>
        </p:nvSpPr>
        <p:spPr>
          <a:ln/>
        </p:spPr>
        <p:txBody>
          <a:bodyPr/>
          <a:lstStyle>
            <a:lvl1pPr>
              <a:defRPr/>
            </a:lvl1pPr>
          </a:lstStyle>
          <a:p>
            <a:pPr>
              <a:defRPr/>
            </a:pPr>
            <a:fld id="{5041AFF3-16D9-4048-963C-74B13CD744BB}" type="slidenum">
              <a:rPr lang="en-US"/>
              <a:pPr>
                <a:defRPr/>
              </a:pPr>
              <a:t>‹#›</a:t>
            </a:fld>
            <a:endParaRPr lang="en-US" dirty="0"/>
          </a:p>
        </p:txBody>
      </p:sp>
    </p:spTree>
    <p:extLst>
      <p:ext uri="{BB962C8B-B14F-4D97-AF65-F5344CB8AC3E}">
        <p14:creationId xmlns:p14="http://schemas.microsoft.com/office/powerpoint/2010/main" val="33879837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9" name="Rectangle 6"/>
          <p:cNvSpPr>
            <a:spLocks noGrp="1" noChangeArrowheads="1"/>
          </p:cNvSpPr>
          <p:nvPr>
            <p:ph type="sldNum" sz="quarter" idx="12"/>
          </p:nvPr>
        </p:nvSpPr>
        <p:spPr>
          <a:ln/>
        </p:spPr>
        <p:txBody>
          <a:bodyPr/>
          <a:lstStyle>
            <a:lvl1pPr>
              <a:defRPr/>
            </a:lvl1pPr>
          </a:lstStyle>
          <a:p>
            <a:pPr>
              <a:defRPr/>
            </a:pPr>
            <a:fld id="{B58C8994-46C1-46C4-BBC7-F13DDF24DE2E}" type="slidenum">
              <a:rPr lang="en-US"/>
              <a:pPr>
                <a:defRPr/>
              </a:pPr>
              <a:t>‹#›</a:t>
            </a:fld>
            <a:endParaRPr lang="en-US" dirty="0"/>
          </a:p>
        </p:txBody>
      </p:sp>
    </p:spTree>
    <p:extLst>
      <p:ext uri="{BB962C8B-B14F-4D97-AF65-F5344CB8AC3E}">
        <p14:creationId xmlns:p14="http://schemas.microsoft.com/office/powerpoint/2010/main" val="39675889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5" name="Rectangle 6"/>
          <p:cNvSpPr>
            <a:spLocks noGrp="1" noChangeArrowheads="1"/>
          </p:cNvSpPr>
          <p:nvPr>
            <p:ph type="sldNum" sz="quarter" idx="12"/>
          </p:nvPr>
        </p:nvSpPr>
        <p:spPr>
          <a:ln/>
        </p:spPr>
        <p:txBody>
          <a:bodyPr/>
          <a:lstStyle>
            <a:lvl1pPr>
              <a:defRPr/>
            </a:lvl1pPr>
          </a:lstStyle>
          <a:p>
            <a:pPr>
              <a:defRPr/>
            </a:pPr>
            <a:fld id="{3E36B4CC-5D46-473D-ABCA-5FF63C6E6FB4}" type="slidenum">
              <a:rPr lang="en-US"/>
              <a:pPr>
                <a:defRPr/>
              </a:pPr>
              <a:t>‹#›</a:t>
            </a:fld>
            <a:endParaRPr lang="en-US" dirty="0"/>
          </a:p>
        </p:txBody>
      </p:sp>
    </p:spTree>
    <p:extLst>
      <p:ext uri="{BB962C8B-B14F-4D97-AF65-F5344CB8AC3E}">
        <p14:creationId xmlns:p14="http://schemas.microsoft.com/office/powerpoint/2010/main" val="14617210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4" name="Rectangle 6"/>
          <p:cNvSpPr>
            <a:spLocks noGrp="1" noChangeArrowheads="1"/>
          </p:cNvSpPr>
          <p:nvPr>
            <p:ph type="sldNum" sz="quarter" idx="12"/>
          </p:nvPr>
        </p:nvSpPr>
        <p:spPr>
          <a:ln/>
        </p:spPr>
        <p:txBody>
          <a:bodyPr/>
          <a:lstStyle>
            <a:lvl1pPr>
              <a:defRPr/>
            </a:lvl1pPr>
          </a:lstStyle>
          <a:p>
            <a:pPr>
              <a:defRPr/>
            </a:pPr>
            <a:fld id="{94C90D3B-95B3-4CAC-81D8-800069D7D6BE}" type="slidenum">
              <a:rPr lang="en-US"/>
              <a:pPr>
                <a:defRPr/>
              </a:pPr>
              <a:t>‹#›</a:t>
            </a:fld>
            <a:endParaRPr lang="en-US" dirty="0"/>
          </a:p>
        </p:txBody>
      </p:sp>
    </p:spTree>
    <p:extLst>
      <p:ext uri="{BB962C8B-B14F-4D97-AF65-F5344CB8AC3E}">
        <p14:creationId xmlns:p14="http://schemas.microsoft.com/office/powerpoint/2010/main" val="273154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Amazing Grace</a:t>
            </a:r>
          </a:p>
        </p:txBody>
      </p:sp>
      <p:sp>
        <p:nvSpPr>
          <p:cNvPr id="10" name="Slide Number Placeholder 5"/>
          <p:cNvSpPr>
            <a:spLocks noGrp="1"/>
          </p:cNvSpPr>
          <p:nvPr>
            <p:ph type="sldNum" sz="quarter" idx="12"/>
          </p:nvPr>
        </p:nvSpPr>
        <p:spPr/>
        <p:txBody>
          <a:bodyPr/>
          <a:lstStyle>
            <a:lvl1pPr>
              <a:defRPr/>
            </a:lvl1pPr>
          </a:lstStyle>
          <a:p>
            <a:pPr>
              <a:defRPr/>
            </a:pPr>
            <a:fld id="{B96EB038-009F-4C6B-B703-04AD144E7BF9}" type="slidenum">
              <a:rPr lang="en-US"/>
              <a:pPr>
                <a:defRPr/>
              </a:pPr>
              <a:t>‹#›</a:t>
            </a:fld>
            <a:endParaRPr lang="en-US"/>
          </a:p>
        </p:txBody>
      </p:sp>
    </p:spTree>
    <p:extLst>
      <p:ext uri="{BB962C8B-B14F-4D97-AF65-F5344CB8AC3E}">
        <p14:creationId xmlns:p14="http://schemas.microsoft.com/office/powerpoint/2010/main" val="24964210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7" name="Rectangle 6"/>
          <p:cNvSpPr>
            <a:spLocks noGrp="1" noChangeArrowheads="1"/>
          </p:cNvSpPr>
          <p:nvPr>
            <p:ph type="sldNum" sz="quarter" idx="12"/>
          </p:nvPr>
        </p:nvSpPr>
        <p:spPr>
          <a:ln/>
        </p:spPr>
        <p:txBody>
          <a:bodyPr/>
          <a:lstStyle>
            <a:lvl1pPr>
              <a:defRPr/>
            </a:lvl1pPr>
          </a:lstStyle>
          <a:p>
            <a:pPr>
              <a:defRPr/>
            </a:pPr>
            <a:fld id="{F888A0E2-5A4F-4F36-BA79-F3AA56B017BF}" type="slidenum">
              <a:rPr lang="en-US"/>
              <a:pPr>
                <a:defRPr/>
              </a:pPr>
              <a:t>‹#›</a:t>
            </a:fld>
            <a:endParaRPr lang="en-US" dirty="0"/>
          </a:p>
        </p:txBody>
      </p:sp>
    </p:spTree>
    <p:extLst>
      <p:ext uri="{BB962C8B-B14F-4D97-AF65-F5344CB8AC3E}">
        <p14:creationId xmlns:p14="http://schemas.microsoft.com/office/powerpoint/2010/main" val="23593512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7" name="Rectangle 6"/>
          <p:cNvSpPr>
            <a:spLocks noGrp="1" noChangeArrowheads="1"/>
          </p:cNvSpPr>
          <p:nvPr>
            <p:ph type="sldNum" sz="quarter" idx="12"/>
          </p:nvPr>
        </p:nvSpPr>
        <p:spPr>
          <a:ln/>
        </p:spPr>
        <p:txBody>
          <a:bodyPr/>
          <a:lstStyle>
            <a:lvl1pPr>
              <a:defRPr/>
            </a:lvl1pPr>
          </a:lstStyle>
          <a:p>
            <a:pPr>
              <a:defRPr/>
            </a:pPr>
            <a:fld id="{39C8912B-0483-491E-ABB6-A3E9449F6109}" type="slidenum">
              <a:rPr lang="en-US"/>
              <a:pPr>
                <a:defRPr/>
              </a:pPr>
              <a:t>‹#›</a:t>
            </a:fld>
            <a:endParaRPr lang="en-US" dirty="0"/>
          </a:p>
        </p:txBody>
      </p:sp>
    </p:spTree>
    <p:extLst>
      <p:ext uri="{BB962C8B-B14F-4D97-AF65-F5344CB8AC3E}">
        <p14:creationId xmlns:p14="http://schemas.microsoft.com/office/powerpoint/2010/main" val="34117793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6" name="Rectangle 6"/>
          <p:cNvSpPr>
            <a:spLocks noGrp="1" noChangeArrowheads="1"/>
          </p:cNvSpPr>
          <p:nvPr>
            <p:ph type="sldNum" sz="quarter" idx="12"/>
          </p:nvPr>
        </p:nvSpPr>
        <p:spPr>
          <a:ln/>
        </p:spPr>
        <p:txBody>
          <a:bodyPr/>
          <a:lstStyle>
            <a:lvl1pPr>
              <a:defRPr/>
            </a:lvl1pPr>
          </a:lstStyle>
          <a:p>
            <a:pPr>
              <a:defRPr/>
            </a:pPr>
            <a:fld id="{421A611F-4085-4BBC-A244-5346EB145DC5}" type="slidenum">
              <a:rPr lang="en-US"/>
              <a:pPr>
                <a:defRPr/>
              </a:pPr>
              <a:t>‹#›</a:t>
            </a:fld>
            <a:endParaRPr lang="en-US" dirty="0"/>
          </a:p>
        </p:txBody>
      </p:sp>
    </p:spTree>
    <p:extLst>
      <p:ext uri="{BB962C8B-B14F-4D97-AF65-F5344CB8AC3E}">
        <p14:creationId xmlns:p14="http://schemas.microsoft.com/office/powerpoint/2010/main" val="1473484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Present Distress</a:t>
            </a:r>
          </a:p>
        </p:txBody>
      </p:sp>
      <p:sp>
        <p:nvSpPr>
          <p:cNvPr id="6" name="Rectangle 6"/>
          <p:cNvSpPr>
            <a:spLocks noGrp="1" noChangeArrowheads="1"/>
          </p:cNvSpPr>
          <p:nvPr>
            <p:ph type="sldNum" sz="quarter" idx="12"/>
          </p:nvPr>
        </p:nvSpPr>
        <p:spPr>
          <a:ln/>
        </p:spPr>
        <p:txBody>
          <a:bodyPr/>
          <a:lstStyle>
            <a:lvl1pPr>
              <a:defRPr/>
            </a:lvl1pPr>
          </a:lstStyle>
          <a:p>
            <a:pPr>
              <a:defRPr/>
            </a:pPr>
            <a:fld id="{5725183C-689C-4A71-B8A9-6BB94A09FEA6}" type="slidenum">
              <a:rPr lang="en-US"/>
              <a:pPr>
                <a:defRPr/>
              </a:pPr>
              <a:t>‹#›</a:t>
            </a:fld>
            <a:endParaRPr lang="en-US" dirty="0"/>
          </a:p>
        </p:txBody>
      </p:sp>
    </p:spTree>
    <p:extLst>
      <p:ext uri="{BB962C8B-B14F-4D97-AF65-F5344CB8AC3E}">
        <p14:creationId xmlns:p14="http://schemas.microsoft.com/office/powerpoint/2010/main" val="3446345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Grace: Deeper Than The Ocean</a:t>
            </a:r>
          </a:p>
        </p:txBody>
      </p:sp>
      <p:sp>
        <p:nvSpPr>
          <p:cNvPr id="10" name="Slide Number Placeholder 5"/>
          <p:cNvSpPr>
            <a:spLocks noGrp="1"/>
          </p:cNvSpPr>
          <p:nvPr>
            <p:ph type="sldNum" sz="quarter" idx="12"/>
          </p:nvPr>
        </p:nvSpPr>
        <p:spPr/>
        <p:txBody>
          <a:bodyPr/>
          <a:lstStyle>
            <a:lvl1pPr>
              <a:defRPr/>
            </a:lvl1pPr>
          </a:lstStyle>
          <a:p>
            <a:pPr>
              <a:defRPr/>
            </a:pPr>
            <a:fld id="{B7671442-D263-4E57-8794-6D8B84C3E12E}" type="slidenum">
              <a:rPr lang="en-US"/>
              <a:pPr>
                <a:defRPr/>
              </a:pPr>
              <a:t>‹#›</a:t>
            </a:fld>
            <a:endParaRPr lang="en-US"/>
          </a:p>
        </p:txBody>
      </p:sp>
    </p:spTree>
    <p:extLst>
      <p:ext uri="{BB962C8B-B14F-4D97-AF65-F5344CB8AC3E}">
        <p14:creationId xmlns:p14="http://schemas.microsoft.com/office/powerpoint/2010/main" val="33032319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Grace: Deeper Than The Ocean</a:t>
            </a:r>
          </a:p>
        </p:txBody>
      </p:sp>
      <p:sp>
        <p:nvSpPr>
          <p:cNvPr id="6" name="Slide Number Placeholder 5"/>
          <p:cNvSpPr>
            <a:spLocks noGrp="1"/>
          </p:cNvSpPr>
          <p:nvPr>
            <p:ph type="sldNum" sz="quarter" idx="16"/>
          </p:nvPr>
        </p:nvSpPr>
        <p:spPr/>
        <p:txBody>
          <a:bodyPr/>
          <a:lstStyle>
            <a:lvl1pPr>
              <a:defRPr/>
            </a:lvl1pPr>
          </a:lstStyle>
          <a:p>
            <a:pPr>
              <a:defRPr/>
            </a:pPr>
            <a:fld id="{4CF1D40F-CDE9-4878-9B49-DEF543D30983}" type="slidenum">
              <a:rPr lang="en-US"/>
              <a:pPr>
                <a:defRPr/>
              </a:pPr>
              <a:t>‹#›</a:t>
            </a:fld>
            <a:endParaRPr lang="en-US"/>
          </a:p>
        </p:txBody>
      </p:sp>
    </p:spTree>
    <p:extLst>
      <p:ext uri="{BB962C8B-B14F-4D97-AF65-F5344CB8AC3E}">
        <p14:creationId xmlns:p14="http://schemas.microsoft.com/office/powerpoint/2010/main" val="3130038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Grace: Deeper Than The Ocean</a:t>
            </a:r>
          </a:p>
        </p:txBody>
      </p:sp>
      <p:sp>
        <p:nvSpPr>
          <p:cNvPr id="10" name="Slide Number Placeholder 5"/>
          <p:cNvSpPr>
            <a:spLocks noGrp="1"/>
          </p:cNvSpPr>
          <p:nvPr>
            <p:ph type="sldNum" sz="quarter" idx="12"/>
          </p:nvPr>
        </p:nvSpPr>
        <p:spPr/>
        <p:txBody>
          <a:bodyPr/>
          <a:lstStyle>
            <a:lvl1pPr>
              <a:defRPr/>
            </a:lvl1pPr>
          </a:lstStyle>
          <a:p>
            <a:pPr>
              <a:defRPr/>
            </a:pPr>
            <a:fld id="{B96EB038-009F-4C6B-B703-04AD144E7BF9}" type="slidenum">
              <a:rPr lang="en-US"/>
              <a:pPr>
                <a:defRPr/>
              </a:pPr>
              <a:t>‹#›</a:t>
            </a:fld>
            <a:endParaRPr lang="en-US"/>
          </a:p>
        </p:txBody>
      </p:sp>
    </p:spTree>
    <p:extLst>
      <p:ext uri="{BB962C8B-B14F-4D97-AF65-F5344CB8AC3E}">
        <p14:creationId xmlns:p14="http://schemas.microsoft.com/office/powerpoint/2010/main" val="21083607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Grace: Deeper Than The Ocean</a:t>
            </a:r>
          </a:p>
        </p:txBody>
      </p:sp>
      <p:sp>
        <p:nvSpPr>
          <p:cNvPr id="7" name="Slide Number Placeholder 5"/>
          <p:cNvSpPr>
            <a:spLocks noGrp="1"/>
          </p:cNvSpPr>
          <p:nvPr>
            <p:ph type="sldNum" sz="quarter" idx="17"/>
          </p:nvPr>
        </p:nvSpPr>
        <p:spPr/>
        <p:txBody>
          <a:bodyPr/>
          <a:lstStyle>
            <a:lvl1pPr>
              <a:defRPr/>
            </a:lvl1pPr>
          </a:lstStyle>
          <a:p>
            <a:pPr>
              <a:defRPr/>
            </a:pPr>
            <a:fld id="{6E659E4D-00B4-481C-AB13-19EB45667ED9}" type="slidenum">
              <a:rPr lang="en-US"/>
              <a:pPr>
                <a:defRPr/>
              </a:pPr>
              <a:t>‹#›</a:t>
            </a:fld>
            <a:endParaRPr lang="en-US"/>
          </a:p>
        </p:txBody>
      </p:sp>
    </p:spTree>
    <p:extLst>
      <p:ext uri="{BB962C8B-B14F-4D97-AF65-F5344CB8AC3E}">
        <p14:creationId xmlns:p14="http://schemas.microsoft.com/office/powerpoint/2010/main" val="6905027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Grace: Deeper Than The Ocean</a:t>
            </a:r>
          </a:p>
        </p:txBody>
      </p:sp>
      <p:sp>
        <p:nvSpPr>
          <p:cNvPr id="9" name="Slide Number Placeholder 5"/>
          <p:cNvSpPr>
            <a:spLocks noGrp="1"/>
          </p:cNvSpPr>
          <p:nvPr>
            <p:ph type="sldNum" sz="quarter" idx="12"/>
          </p:nvPr>
        </p:nvSpPr>
        <p:spPr/>
        <p:txBody>
          <a:bodyPr/>
          <a:lstStyle>
            <a:lvl1pPr>
              <a:defRPr/>
            </a:lvl1pPr>
          </a:lstStyle>
          <a:p>
            <a:pPr>
              <a:defRPr/>
            </a:pPr>
            <a:fld id="{4BC5EFCD-9C6C-4147-B06A-DCF40698C362}" type="slidenum">
              <a:rPr lang="en-US"/>
              <a:pPr>
                <a:defRPr/>
              </a:pPr>
              <a:t>‹#›</a:t>
            </a:fld>
            <a:endParaRPr lang="en-US"/>
          </a:p>
        </p:txBody>
      </p:sp>
    </p:spTree>
    <p:extLst>
      <p:ext uri="{BB962C8B-B14F-4D97-AF65-F5344CB8AC3E}">
        <p14:creationId xmlns:p14="http://schemas.microsoft.com/office/powerpoint/2010/main" val="280601963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Grace: Deeper Than The Ocean</a:t>
            </a:r>
          </a:p>
        </p:txBody>
      </p:sp>
      <p:sp>
        <p:nvSpPr>
          <p:cNvPr id="5" name="Slide Number Placeholder 5"/>
          <p:cNvSpPr>
            <a:spLocks noGrp="1"/>
          </p:cNvSpPr>
          <p:nvPr>
            <p:ph type="sldNum" sz="quarter" idx="12"/>
          </p:nvPr>
        </p:nvSpPr>
        <p:spPr/>
        <p:txBody>
          <a:bodyPr/>
          <a:lstStyle>
            <a:lvl1pPr>
              <a:defRPr/>
            </a:lvl1pPr>
          </a:lstStyle>
          <a:p>
            <a:pPr>
              <a:defRPr/>
            </a:pPr>
            <a:fld id="{E309DE35-FD20-4B5F-B8A9-510BB00B70F7}" type="slidenum">
              <a:rPr lang="en-US"/>
              <a:pPr>
                <a:defRPr/>
              </a:pPr>
              <a:t>‹#›</a:t>
            </a:fld>
            <a:endParaRPr lang="en-US"/>
          </a:p>
        </p:txBody>
      </p:sp>
    </p:spTree>
    <p:extLst>
      <p:ext uri="{BB962C8B-B14F-4D97-AF65-F5344CB8AC3E}">
        <p14:creationId xmlns:p14="http://schemas.microsoft.com/office/powerpoint/2010/main" val="663888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Amazing Grace</a:t>
            </a:r>
          </a:p>
        </p:txBody>
      </p:sp>
      <p:sp>
        <p:nvSpPr>
          <p:cNvPr id="7" name="Slide Number Placeholder 5"/>
          <p:cNvSpPr>
            <a:spLocks noGrp="1"/>
          </p:cNvSpPr>
          <p:nvPr>
            <p:ph type="sldNum" sz="quarter" idx="17"/>
          </p:nvPr>
        </p:nvSpPr>
        <p:spPr/>
        <p:txBody>
          <a:bodyPr/>
          <a:lstStyle>
            <a:lvl1pPr>
              <a:defRPr/>
            </a:lvl1pPr>
          </a:lstStyle>
          <a:p>
            <a:pPr>
              <a:defRPr/>
            </a:pPr>
            <a:fld id="{6E659E4D-00B4-481C-AB13-19EB45667ED9}" type="slidenum">
              <a:rPr lang="en-US"/>
              <a:pPr>
                <a:defRPr/>
              </a:pPr>
              <a:t>‹#›</a:t>
            </a:fld>
            <a:endParaRPr lang="en-US"/>
          </a:p>
        </p:txBody>
      </p:sp>
    </p:spTree>
    <p:extLst>
      <p:ext uri="{BB962C8B-B14F-4D97-AF65-F5344CB8AC3E}">
        <p14:creationId xmlns:p14="http://schemas.microsoft.com/office/powerpoint/2010/main" val="14491118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Grace: Deeper Than The Ocean</a:t>
            </a:r>
          </a:p>
        </p:txBody>
      </p:sp>
      <p:sp>
        <p:nvSpPr>
          <p:cNvPr id="4" name="Slide Number Placeholder 5"/>
          <p:cNvSpPr>
            <a:spLocks noGrp="1"/>
          </p:cNvSpPr>
          <p:nvPr>
            <p:ph type="sldNum" sz="quarter" idx="12"/>
          </p:nvPr>
        </p:nvSpPr>
        <p:spPr/>
        <p:txBody>
          <a:bodyPr/>
          <a:lstStyle>
            <a:lvl1pPr>
              <a:defRPr/>
            </a:lvl1pPr>
          </a:lstStyle>
          <a:p>
            <a:pPr>
              <a:defRPr/>
            </a:pPr>
            <a:fld id="{00ABDCCD-7977-4C8B-AA80-4E1BC3994A0A}" type="slidenum">
              <a:rPr lang="en-US"/>
              <a:pPr>
                <a:defRPr/>
              </a:pPr>
              <a:t>‹#›</a:t>
            </a:fld>
            <a:endParaRPr lang="en-US"/>
          </a:p>
        </p:txBody>
      </p:sp>
    </p:spTree>
    <p:extLst>
      <p:ext uri="{BB962C8B-B14F-4D97-AF65-F5344CB8AC3E}">
        <p14:creationId xmlns:p14="http://schemas.microsoft.com/office/powerpoint/2010/main" val="14997350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Grace: Deeper Than The Ocean</a:t>
            </a:r>
          </a:p>
        </p:txBody>
      </p:sp>
      <p:sp>
        <p:nvSpPr>
          <p:cNvPr id="7" name="Slide Number Placeholder 5"/>
          <p:cNvSpPr>
            <a:spLocks noGrp="1"/>
          </p:cNvSpPr>
          <p:nvPr>
            <p:ph type="sldNum" sz="quarter" idx="12"/>
          </p:nvPr>
        </p:nvSpPr>
        <p:spPr/>
        <p:txBody>
          <a:bodyPr/>
          <a:lstStyle>
            <a:lvl1pPr>
              <a:defRPr/>
            </a:lvl1pPr>
          </a:lstStyle>
          <a:p>
            <a:pPr>
              <a:defRPr/>
            </a:pPr>
            <a:fld id="{CDDFA57C-8961-4C81-B634-71EE8D25A6E3}" type="slidenum">
              <a:rPr lang="en-US"/>
              <a:pPr>
                <a:defRPr/>
              </a:pPr>
              <a:t>‹#›</a:t>
            </a:fld>
            <a:endParaRPr lang="en-US"/>
          </a:p>
        </p:txBody>
      </p:sp>
    </p:spTree>
    <p:extLst>
      <p:ext uri="{BB962C8B-B14F-4D97-AF65-F5344CB8AC3E}">
        <p14:creationId xmlns:p14="http://schemas.microsoft.com/office/powerpoint/2010/main" val="7309125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Grace: Deeper Than The Ocean</a:t>
            </a:r>
          </a:p>
        </p:txBody>
      </p:sp>
      <p:sp>
        <p:nvSpPr>
          <p:cNvPr id="11" name="Slide Number Placeholder 6"/>
          <p:cNvSpPr>
            <a:spLocks noGrp="1"/>
          </p:cNvSpPr>
          <p:nvPr>
            <p:ph type="sldNum" sz="quarter" idx="12"/>
          </p:nvPr>
        </p:nvSpPr>
        <p:spPr/>
        <p:txBody>
          <a:bodyPr/>
          <a:lstStyle>
            <a:lvl1pPr>
              <a:defRPr/>
            </a:lvl1pPr>
          </a:lstStyle>
          <a:p>
            <a:pPr>
              <a:defRPr/>
            </a:pPr>
            <a:fld id="{91B7F478-5094-4801-A65A-CD2212D39FC7}" type="slidenum">
              <a:rPr lang="en-US"/>
              <a:pPr>
                <a:defRPr/>
              </a:pPr>
              <a:t>‹#›</a:t>
            </a:fld>
            <a:endParaRPr lang="en-US"/>
          </a:p>
        </p:txBody>
      </p:sp>
    </p:spTree>
    <p:extLst>
      <p:ext uri="{BB962C8B-B14F-4D97-AF65-F5344CB8AC3E}">
        <p14:creationId xmlns:p14="http://schemas.microsoft.com/office/powerpoint/2010/main" val="49936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Grace: Deeper Than The Ocean</a:t>
            </a:r>
          </a:p>
        </p:txBody>
      </p:sp>
      <p:sp>
        <p:nvSpPr>
          <p:cNvPr id="6" name="Slide Number Placeholder 5"/>
          <p:cNvSpPr>
            <a:spLocks noGrp="1"/>
          </p:cNvSpPr>
          <p:nvPr>
            <p:ph type="sldNum" sz="quarter" idx="12"/>
          </p:nvPr>
        </p:nvSpPr>
        <p:spPr/>
        <p:txBody>
          <a:bodyPr/>
          <a:lstStyle>
            <a:lvl1pPr>
              <a:defRPr/>
            </a:lvl1pPr>
          </a:lstStyle>
          <a:p>
            <a:pPr>
              <a:defRPr/>
            </a:pPr>
            <a:fld id="{E538610F-BE18-4CA2-AB88-48EB84BB551A}" type="slidenum">
              <a:rPr lang="en-US"/>
              <a:pPr>
                <a:defRPr/>
              </a:pPr>
              <a:t>‹#›</a:t>
            </a:fld>
            <a:endParaRPr lang="en-US"/>
          </a:p>
        </p:txBody>
      </p:sp>
    </p:spTree>
    <p:extLst>
      <p:ext uri="{BB962C8B-B14F-4D97-AF65-F5344CB8AC3E}">
        <p14:creationId xmlns:p14="http://schemas.microsoft.com/office/powerpoint/2010/main" val="20322770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Grace: Deeper Than The Ocean</a:t>
            </a:r>
          </a:p>
        </p:txBody>
      </p:sp>
      <p:sp>
        <p:nvSpPr>
          <p:cNvPr id="6" name="Slide Number Placeholder 5"/>
          <p:cNvSpPr>
            <a:spLocks noGrp="1"/>
          </p:cNvSpPr>
          <p:nvPr>
            <p:ph type="sldNum" sz="quarter" idx="12"/>
          </p:nvPr>
        </p:nvSpPr>
        <p:spPr/>
        <p:txBody>
          <a:bodyPr/>
          <a:lstStyle>
            <a:lvl1pPr>
              <a:defRPr/>
            </a:lvl1pPr>
          </a:lstStyle>
          <a:p>
            <a:pPr>
              <a:defRPr/>
            </a:pPr>
            <a:fld id="{1B0A3452-29A0-44AD-BE32-40D6AEBC7410}" type="slidenum">
              <a:rPr lang="en-US"/>
              <a:pPr>
                <a:defRPr/>
              </a:pPr>
              <a:t>‹#›</a:t>
            </a:fld>
            <a:endParaRPr lang="en-US"/>
          </a:p>
        </p:txBody>
      </p:sp>
    </p:spTree>
    <p:extLst>
      <p:ext uri="{BB962C8B-B14F-4D97-AF65-F5344CB8AC3E}">
        <p14:creationId xmlns:p14="http://schemas.microsoft.com/office/powerpoint/2010/main" val="3241960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Amazing Grace</a:t>
            </a:r>
          </a:p>
        </p:txBody>
      </p:sp>
      <p:sp>
        <p:nvSpPr>
          <p:cNvPr id="9" name="Slide Number Placeholder 5"/>
          <p:cNvSpPr>
            <a:spLocks noGrp="1"/>
          </p:cNvSpPr>
          <p:nvPr>
            <p:ph type="sldNum" sz="quarter" idx="12"/>
          </p:nvPr>
        </p:nvSpPr>
        <p:spPr/>
        <p:txBody>
          <a:bodyPr/>
          <a:lstStyle>
            <a:lvl1pPr>
              <a:defRPr/>
            </a:lvl1pPr>
          </a:lstStyle>
          <a:p>
            <a:pPr>
              <a:defRPr/>
            </a:pPr>
            <a:fld id="{4BC5EFCD-9C6C-4147-B06A-DCF40698C362}" type="slidenum">
              <a:rPr lang="en-US"/>
              <a:pPr>
                <a:defRPr/>
              </a:pPr>
              <a:t>‹#›</a:t>
            </a:fld>
            <a:endParaRPr lang="en-US"/>
          </a:p>
        </p:txBody>
      </p:sp>
    </p:spTree>
    <p:extLst>
      <p:ext uri="{BB962C8B-B14F-4D97-AF65-F5344CB8AC3E}">
        <p14:creationId xmlns:p14="http://schemas.microsoft.com/office/powerpoint/2010/main" val="170030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Amazing Grace</a:t>
            </a:r>
          </a:p>
        </p:txBody>
      </p:sp>
      <p:sp>
        <p:nvSpPr>
          <p:cNvPr id="5" name="Slide Number Placeholder 5"/>
          <p:cNvSpPr>
            <a:spLocks noGrp="1"/>
          </p:cNvSpPr>
          <p:nvPr>
            <p:ph type="sldNum" sz="quarter" idx="12"/>
          </p:nvPr>
        </p:nvSpPr>
        <p:spPr/>
        <p:txBody>
          <a:bodyPr/>
          <a:lstStyle>
            <a:lvl1pPr>
              <a:defRPr/>
            </a:lvl1pPr>
          </a:lstStyle>
          <a:p>
            <a:pPr>
              <a:defRPr/>
            </a:pPr>
            <a:fld id="{E309DE35-FD20-4B5F-B8A9-510BB00B70F7}" type="slidenum">
              <a:rPr lang="en-US"/>
              <a:pPr>
                <a:defRPr/>
              </a:pPr>
              <a:t>‹#›</a:t>
            </a:fld>
            <a:endParaRPr lang="en-US"/>
          </a:p>
        </p:txBody>
      </p:sp>
    </p:spTree>
    <p:extLst>
      <p:ext uri="{BB962C8B-B14F-4D97-AF65-F5344CB8AC3E}">
        <p14:creationId xmlns:p14="http://schemas.microsoft.com/office/powerpoint/2010/main" val="268165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Amazing Grace</a:t>
            </a:r>
          </a:p>
        </p:txBody>
      </p:sp>
      <p:sp>
        <p:nvSpPr>
          <p:cNvPr id="4" name="Slide Number Placeholder 5"/>
          <p:cNvSpPr>
            <a:spLocks noGrp="1"/>
          </p:cNvSpPr>
          <p:nvPr>
            <p:ph type="sldNum" sz="quarter" idx="12"/>
          </p:nvPr>
        </p:nvSpPr>
        <p:spPr/>
        <p:txBody>
          <a:bodyPr/>
          <a:lstStyle>
            <a:lvl1pPr>
              <a:defRPr/>
            </a:lvl1pPr>
          </a:lstStyle>
          <a:p>
            <a:pPr>
              <a:defRPr/>
            </a:pPr>
            <a:fld id="{00ABDCCD-7977-4C8B-AA80-4E1BC3994A0A}" type="slidenum">
              <a:rPr lang="en-US"/>
              <a:pPr>
                <a:defRPr/>
              </a:pPr>
              <a:t>‹#›</a:t>
            </a:fld>
            <a:endParaRPr lang="en-US"/>
          </a:p>
        </p:txBody>
      </p:sp>
    </p:spTree>
    <p:extLst>
      <p:ext uri="{BB962C8B-B14F-4D97-AF65-F5344CB8AC3E}">
        <p14:creationId xmlns:p14="http://schemas.microsoft.com/office/powerpoint/2010/main" val="3849399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Amazing Grace</a:t>
            </a:r>
          </a:p>
        </p:txBody>
      </p:sp>
      <p:sp>
        <p:nvSpPr>
          <p:cNvPr id="7" name="Slide Number Placeholder 5"/>
          <p:cNvSpPr>
            <a:spLocks noGrp="1"/>
          </p:cNvSpPr>
          <p:nvPr>
            <p:ph type="sldNum" sz="quarter" idx="12"/>
          </p:nvPr>
        </p:nvSpPr>
        <p:spPr/>
        <p:txBody>
          <a:bodyPr/>
          <a:lstStyle>
            <a:lvl1pPr>
              <a:defRPr/>
            </a:lvl1pPr>
          </a:lstStyle>
          <a:p>
            <a:pPr>
              <a:defRPr/>
            </a:pPr>
            <a:fld id="{CDDFA57C-8961-4C81-B634-71EE8D25A6E3}" type="slidenum">
              <a:rPr lang="en-US"/>
              <a:pPr>
                <a:defRPr/>
              </a:pPr>
              <a:t>‹#›</a:t>
            </a:fld>
            <a:endParaRPr lang="en-US"/>
          </a:p>
        </p:txBody>
      </p:sp>
    </p:spTree>
    <p:extLst>
      <p:ext uri="{BB962C8B-B14F-4D97-AF65-F5344CB8AC3E}">
        <p14:creationId xmlns:p14="http://schemas.microsoft.com/office/powerpoint/2010/main" val="22006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Amazing Grace</a:t>
            </a:r>
          </a:p>
        </p:txBody>
      </p:sp>
      <p:sp>
        <p:nvSpPr>
          <p:cNvPr id="11" name="Slide Number Placeholder 6"/>
          <p:cNvSpPr>
            <a:spLocks noGrp="1"/>
          </p:cNvSpPr>
          <p:nvPr>
            <p:ph type="sldNum" sz="quarter" idx="12"/>
          </p:nvPr>
        </p:nvSpPr>
        <p:spPr/>
        <p:txBody>
          <a:bodyPr/>
          <a:lstStyle>
            <a:lvl1pPr>
              <a:defRPr/>
            </a:lvl1pPr>
          </a:lstStyle>
          <a:p>
            <a:pPr>
              <a:defRPr/>
            </a:pPr>
            <a:fld id="{91B7F478-5094-4801-A65A-CD2212D39FC7}" type="slidenum">
              <a:rPr lang="en-US"/>
              <a:pPr>
                <a:defRPr/>
              </a:pPr>
              <a:t>‹#›</a:t>
            </a:fld>
            <a:endParaRPr lang="en-US"/>
          </a:p>
        </p:txBody>
      </p:sp>
    </p:spTree>
    <p:extLst>
      <p:ext uri="{BB962C8B-B14F-4D97-AF65-F5344CB8AC3E}">
        <p14:creationId xmlns:p14="http://schemas.microsoft.com/office/powerpoint/2010/main" val="158189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Amazing Grace</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F9E30777-CF0B-4E0A-871B-B8F88C650B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0" r:id="rId2"/>
    <p:sldLayoutId id="2147483749" r:id="rId3"/>
    <p:sldLayoutId id="2147483741" r:id="rId4"/>
    <p:sldLayoutId id="2147483742" r:id="rId5"/>
    <p:sldLayoutId id="2147483743" r:id="rId6"/>
    <p:sldLayoutId id="2147483744" r:id="rId7"/>
    <p:sldLayoutId id="2147483745" r:id="rId8"/>
    <p:sldLayoutId id="2147483750" r:id="rId9"/>
    <p:sldLayoutId id="2147483746" r:id="rId10"/>
    <p:sldLayoutId id="2147483747"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580000"/>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57366A28-7FC3-4F02-931D-CF26AE20B8F1}"/>
              </a:ext>
            </a:extLst>
          </p:cNvPr>
          <p:cNvGrpSpPr>
            <a:grpSpLocks/>
          </p:cNvGrpSpPr>
          <p:nvPr/>
        </p:nvGrpSpPr>
        <p:grpSpPr bwMode="auto">
          <a:xfrm>
            <a:off x="0" y="0"/>
            <a:ext cx="9144000" cy="6856413"/>
            <a:chOff x="0" y="0"/>
            <a:chExt cx="5760" cy="4319"/>
          </a:xfrm>
        </p:grpSpPr>
        <p:sp>
          <p:nvSpPr>
            <p:cNvPr id="126979" name="Freeform 3">
              <a:extLst>
                <a:ext uri="{FF2B5EF4-FFF2-40B4-BE49-F238E27FC236}">
                  <a16:creationId xmlns:a16="http://schemas.microsoft.com/office/drawing/2014/main" id="{5EEE9E29-E65B-47DA-8B3A-A2F1C598FA02}"/>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p:spPr>
          <p:txBody>
            <a:bodyPr/>
            <a:lstStyle/>
            <a:p>
              <a:pPr>
                <a:defRPr/>
              </a:pPr>
              <a:endParaRPr lang="en-US"/>
            </a:p>
          </p:txBody>
        </p:sp>
        <p:sp>
          <p:nvSpPr>
            <p:cNvPr id="126980" name="Freeform 4">
              <a:extLst>
                <a:ext uri="{FF2B5EF4-FFF2-40B4-BE49-F238E27FC236}">
                  <a16:creationId xmlns:a16="http://schemas.microsoft.com/office/drawing/2014/main" id="{B64405AC-304F-4C32-8548-9621619EA271}"/>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p:spPr>
          <p:txBody>
            <a:bodyPr/>
            <a:lstStyle/>
            <a:p>
              <a:pPr>
                <a:defRPr/>
              </a:pPr>
              <a:endParaRPr lang="en-US"/>
            </a:p>
          </p:txBody>
        </p:sp>
        <p:sp>
          <p:nvSpPr>
            <p:cNvPr id="126981" name="Freeform 5">
              <a:extLst>
                <a:ext uri="{FF2B5EF4-FFF2-40B4-BE49-F238E27FC236}">
                  <a16:creationId xmlns:a16="http://schemas.microsoft.com/office/drawing/2014/main" id="{9AE5FE84-E55D-4396-A253-8C508C89333D}"/>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p:spPr>
          <p:txBody>
            <a:bodyPr/>
            <a:lstStyle/>
            <a:p>
              <a:pPr>
                <a:defRPr/>
              </a:pPr>
              <a:endParaRPr lang="en-US"/>
            </a:p>
          </p:txBody>
        </p:sp>
        <p:sp>
          <p:nvSpPr>
            <p:cNvPr id="1035" name="Freeform 6">
              <a:extLst>
                <a:ext uri="{FF2B5EF4-FFF2-40B4-BE49-F238E27FC236}">
                  <a16:creationId xmlns:a16="http://schemas.microsoft.com/office/drawing/2014/main" id="{4D0217C2-A188-40F4-81A0-E2E4DBF61CA1}"/>
                </a:ext>
              </a:extLst>
            </p:cNvPr>
            <p:cNvSpPr>
              <a:spLocks/>
            </p:cNvSpPr>
            <p:nvPr/>
          </p:nvSpPr>
          <p:spPr bwMode="hidden">
            <a:xfrm>
              <a:off x="4038" y="3577"/>
              <a:ext cx="1720" cy="65"/>
            </a:xfrm>
            <a:custGeom>
              <a:avLst/>
              <a:gdLst>
                <a:gd name="T0" fmla="*/ 1720 w 1722"/>
                <a:gd name="T1" fmla="*/ 65 h 66"/>
                <a:gd name="T2" fmla="*/ 1720 w 1722"/>
                <a:gd name="T3" fmla="*/ 59 h 66"/>
                <a:gd name="T4" fmla="*/ 0 w 1722"/>
                <a:gd name="T5" fmla="*/ 0 h 66"/>
                <a:gd name="T6" fmla="*/ 0 w 1722"/>
                <a:gd name="T7" fmla="*/ 47 h 66"/>
                <a:gd name="T8" fmla="*/ 1720 w 1722"/>
                <a:gd name="T9" fmla="*/ 65 h 66"/>
                <a:gd name="T10" fmla="*/ 1720 w 1722"/>
                <a:gd name="T11" fmla="*/ 65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3" name="Freeform 7">
              <a:extLst>
                <a:ext uri="{FF2B5EF4-FFF2-40B4-BE49-F238E27FC236}">
                  <a16:creationId xmlns:a16="http://schemas.microsoft.com/office/drawing/2014/main" id="{CA0E140B-275A-4021-9761-C2ADD9D082AB}"/>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p:spPr>
          <p:txBody>
            <a:bodyPr/>
            <a:lstStyle/>
            <a:p>
              <a:pPr>
                <a:defRPr/>
              </a:pPr>
              <a:endParaRPr lang="en-US"/>
            </a:p>
          </p:txBody>
        </p:sp>
        <p:sp>
          <p:nvSpPr>
            <p:cNvPr id="1037" name="Freeform 8">
              <a:extLst>
                <a:ext uri="{FF2B5EF4-FFF2-40B4-BE49-F238E27FC236}">
                  <a16:creationId xmlns:a16="http://schemas.microsoft.com/office/drawing/2014/main" id="{EA4942A4-D74B-44CF-94A3-BD0417396AFD}"/>
                </a:ext>
              </a:extLst>
            </p:cNvPr>
            <p:cNvSpPr>
              <a:spLocks/>
            </p:cNvSpPr>
            <p:nvPr/>
          </p:nvSpPr>
          <p:spPr bwMode="hidden">
            <a:xfrm>
              <a:off x="4784" y="3702"/>
              <a:ext cx="974" cy="101"/>
            </a:xfrm>
            <a:custGeom>
              <a:avLst/>
              <a:gdLst>
                <a:gd name="T0" fmla="*/ 974 w 975"/>
                <a:gd name="T1" fmla="*/ 48 h 101"/>
                <a:gd name="T2" fmla="*/ 974 w 975"/>
                <a:gd name="T3" fmla="*/ 0 h 101"/>
                <a:gd name="T4" fmla="*/ 0 w 975"/>
                <a:gd name="T5" fmla="*/ 24 h 101"/>
                <a:gd name="T6" fmla="*/ 0 w 975"/>
                <a:gd name="T7" fmla="*/ 101 h 101"/>
                <a:gd name="T8" fmla="*/ 974 w 975"/>
                <a:gd name="T9" fmla="*/ 48 h 101"/>
                <a:gd name="T10" fmla="*/ 974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A9E2458F-1BCF-426B-AE2C-A1D2AE78AC6D}"/>
                </a:ext>
              </a:extLst>
            </p:cNvPr>
            <p:cNvSpPr>
              <a:spLocks/>
            </p:cNvSpPr>
            <p:nvPr/>
          </p:nvSpPr>
          <p:spPr bwMode="hidden">
            <a:xfrm>
              <a:off x="3619" y="3815"/>
              <a:ext cx="2139" cy="198"/>
            </a:xfrm>
            <a:custGeom>
              <a:avLst/>
              <a:gdLst>
                <a:gd name="T0" fmla="*/ 2139 w 2141"/>
                <a:gd name="T1" fmla="*/ 0 h 198"/>
                <a:gd name="T2" fmla="*/ 0 w 2141"/>
                <a:gd name="T3" fmla="*/ 156 h 198"/>
                <a:gd name="T4" fmla="*/ 0 w 2141"/>
                <a:gd name="T5" fmla="*/ 198 h 198"/>
                <a:gd name="T6" fmla="*/ 2139 w 2141"/>
                <a:gd name="T7" fmla="*/ 0 h 198"/>
                <a:gd name="T8" fmla="*/ 2139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6" name="Freeform 10">
              <a:extLst>
                <a:ext uri="{FF2B5EF4-FFF2-40B4-BE49-F238E27FC236}">
                  <a16:creationId xmlns:a16="http://schemas.microsoft.com/office/drawing/2014/main" id="{DECEF8B9-1781-4716-A2D6-A16040094D48}"/>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p:spPr>
          <p:txBody>
            <a:bodyPr/>
            <a:lstStyle/>
            <a:p>
              <a:pPr>
                <a:defRPr/>
              </a:pPr>
              <a:endParaRPr lang="en-US"/>
            </a:p>
          </p:txBody>
        </p:sp>
        <p:sp>
          <p:nvSpPr>
            <p:cNvPr id="1040" name="Freeform 11">
              <a:extLst>
                <a:ext uri="{FF2B5EF4-FFF2-40B4-BE49-F238E27FC236}">
                  <a16:creationId xmlns:a16="http://schemas.microsoft.com/office/drawing/2014/main" id="{0B4FFAA9-4735-4434-AAD3-05D9F04C8B5F}"/>
                </a:ext>
              </a:extLst>
            </p:cNvPr>
            <p:cNvSpPr>
              <a:spLocks/>
            </p:cNvSpPr>
            <p:nvPr/>
          </p:nvSpPr>
          <p:spPr bwMode="hidden">
            <a:xfrm>
              <a:off x="2097" y="4043"/>
              <a:ext cx="2514" cy="276"/>
            </a:xfrm>
            <a:custGeom>
              <a:avLst/>
              <a:gdLst>
                <a:gd name="T0" fmla="*/ 2179 w 2517"/>
                <a:gd name="T1" fmla="*/ 276 h 276"/>
                <a:gd name="T2" fmla="*/ 2514 w 2517"/>
                <a:gd name="T3" fmla="*/ 204 h 276"/>
                <a:gd name="T4" fmla="*/ 2257 w 2517"/>
                <a:gd name="T5" fmla="*/ 0 h 276"/>
                <a:gd name="T6" fmla="*/ 0 w 2517"/>
                <a:gd name="T7" fmla="*/ 276 h 276"/>
                <a:gd name="T8" fmla="*/ 2179 w 2517"/>
                <a:gd name="T9" fmla="*/ 276 h 276"/>
                <a:gd name="T10" fmla="*/ 217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88" name="Freeform 12">
              <a:extLst>
                <a:ext uri="{FF2B5EF4-FFF2-40B4-BE49-F238E27FC236}">
                  <a16:creationId xmlns:a16="http://schemas.microsoft.com/office/drawing/2014/main" id="{862AFB5F-B113-4D60-AAB4-A81486991ACD}"/>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p:spPr>
          <p:txBody>
            <a:bodyPr/>
            <a:lstStyle/>
            <a:p>
              <a:pPr>
                <a:defRPr/>
              </a:pPr>
              <a:endParaRPr lang="en-US"/>
            </a:p>
          </p:txBody>
        </p:sp>
        <p:sp>
          <p:nvSpPr>
            <p:cNvPr id="1042" name="Freeform 13">
              <a:extLst>
                <a:ext uri="{FF2B5EF4-FFF2-40B4-BE49-F238E27FC236}">
                  <a16:creationId xmlns:a16="http://schemas.microsoft.com/office/drawing/2014/main" id="{C5AAB664-E7AE-4F07-882A-656EC60A7ED8}"/>
                </a:ext>
              </a:extLst>
            </p:cNvPr>
            <p:cNvSpPr>
              <a:spLocks/>
            </p:cNvSpPr>
            <p:nvPr/>
          </p:nvSpPr>
          <p:spPr bwMode="hidden">
            <a:xfrm>
              <a:off x="5030" y="3151"/>
              <a:ext cx="728" cy="240"/>
            </a:xfrm>
            <a:custGeom>
              <a:avLst/>
              <a:gdLst>
                <a:gd name="T0" fmla="*/ 728 w 729"/>
                <a:gd name="T1" fmla="*/ 240 h 240"/>
                <a:gd name="T2" fmla="*/ 0 w 729"/>
                <a:gd name="T3" fmla="*/ 0 h 240"/>
                <a:gd name="T4" fmla="*/ 0 w 729"/>
                <a:gd name="T5" fmla="*/ 6 h 240"/>
                <a:gd name="T6" fmla="*/ 728 w 729"/>
                <a:gd name="T7" fmla="*/ 240 h 240"/>
                <a:gd name="T8" fmla="*/ 728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0" name="Freeform 14">
              <a:extLst>
                <a:ext uri="{FF2B5EF4-FFF2-40B4-BE49-F238E27FC236}">
                  <a16:creationId xmlns:a16="http://schemas.microsoft.com/office/drawing/2014/main" id="{F73D62A6-2514-4E06-B1F1-23116BECAA4A}"/>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p:spPr>
          <p:txBody>
            <a:bodyPr/>
            <a:lstStyle/>
            <a:p>
              <a:pPr>
                <a:defRPr/>
              </a:pPr>
              <a:endParaRPr lang="en-US"/>
            </a:p>
          </p:txBody>
        </p:sp>
        <p:sp>
          <p:nvSpPr>
            <p:cNvPr id="1044" name="Freeform 15">
              <a:extLst>
                <a:ext uri="{FF2B5EF4-FFF2-40B4-BE49-F238E27FC236}">
                  <a16:creationId xmlns:a16="http://schemas.microsoft.com/office/drawing/2014/main" id="{39D1EA5C-7FD1-45D9-AD46-886FF491689C}"/>
                </a:ext>
              </a:extLst>
            </p:cNvPr>
            <p:cNvSpPr>
              <a:spLocks/>
            </p:cNvSpPr>
            <p:nvPr/>
          </p:nvSpPr>
          <p:spPr bwMode="hidden">
            <a:xfrm>
              <a:off x="5030" y="3049"/>
              <a:ext cx="728" cy="318"/>
            </a:xfrm>
            <a:custGeom>
              <a:avLst/>
              <a:gdLst>
                <a:gd name="T0" fmla="*/ 728 w 729"/>
                <a:gd name="T1" fmla="*/ 318 h 318"/>
                <a:gd name="T2" fmla="*/ 728 w 729"/>
                <a:gd name="T3" fmla="*/ 312 h 318"/>
                <a:gd name="T4" fmla="*/ 0 w 729"/>
                <a:gd name="T5" fmla="*/ 0 h 318"/>
                <a:gd name="T6" fmla="*/ 0 w 729"/>
                <a:gd name="T7" fmla="*/ 54 h 318"/>
                <a:gd name="T8" fmla="*/ 728 w 729"/>
                <a:gd name="T9" fmla="*/ 318 h 318"/>
                <a:gd name="T10" fmla="*/ 728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2" name="Freeform 16">
              <a:extLst>
                <a:ext uri="{FF2B5EF4-FFF2-40B4-BE49-F238E27FC236}">
                  <a16:creationId xmlns:a16="http://schemas.microsoft.com/office/drawing/2014/main" id="{947A2813-95D0-4AA2-9329-106BEACE9FFB}"/>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p:spPr>
          <p:txBody>
            <a:bodyPr/>
            <a:lstStyle/>
            <a:p>
              <a:pPr>
                <a:defRPr/>
              </a:pPr>
              <a:endParaRPr lang="en-US"/>
            </a:p>
          </p:txBody>
        </p:sp>
        <p:sp>
          <p:nvSpPr>
            <p:cNvPr id="126993" name="Freeform 17">
              <a:extLst>
                <a:ext uri="{FF2B5EF4-FFF2-40B4-BE49-F238E27FC236}">
                  <a16:creationId xmlns:a16="http://schemas.microsoft.com/office/drawing/2014/main" id="{0DA468C1-A6C4-4D8B-AFF1-8C2F8ABA5536}"/>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p:spPr>
          <p:txBody>
            <a:bodyPr/>
            <a:lstStyle/>
            <a:p>
              <a:pPr>
                <a:defRPr/>
              </a:pPr>
              <a:endParaRPr lang="en-US"/>
            </a:p>
          </p:txBody>
        </p:sp>
        <p:sp>
          <p:nvSpPr>
            <p:cNvPr id="126994" name="Freeform 18">
              <a:extLst>
                <a:ext uri="{FF2B5EF4-FFF2-40B4-BE49-F238E27FC236}">
                  <a16:creationId xmlns:a16="http://schemas.microsoft.com/office/drawing/2014/main" id="{7D231106-BC02-4126-B92F-E72CF17C7A6B}"/>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p:spPr>
          <p:txBody>
            <a:bodyPr/>
            <a:lstStyle/>
            <a:p>
              <a:pPr>
                <a:defRPr/>
              </a:pPr>
              <a:endParaRPr lang="en-US"/>
            </a:p>
          </p:txBody>
        </p:sp>
        <p:sp>
          <p:nvSpPr>
            <p:cNvPr id="1048" name="Freeform 19">
              <a:extLst>
                <a:ext uri="{FF2B5EF4-FFF2-40B4-BE49-F238E27FC236}">
                  <a16:creationId xmlns:a16="http://schemas.microsoft.com/office/drawing/2014/main" id="{DEFA2FA5-DE48-4AE7-AF3B-5AB65CCC4998}"/>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6" name="Freeform 20">
              <a:extLst>
                <a:ext uri="{FF2B5EF4-FFF2-40B4-BE49-F238E27FC236}">
                  <a16:creationId xmlns:a16="http://schemas.microsoft.com/office/drawing/2014/main" id="{65995906-8A7D-4B73-AB79-FFB380F87139}"/>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p:spPr>
          <p:txBody>
            <a:bodyPr/>
            <a:lstStyle/>
            <a:p>
              <a:pPr>
                <a:defRPr/>
              </a:pPr>
              <a:endParaRPr lang="en-US"/>
            </a:p>
          </p:txBody>
        </p:sp>
        <p:sp>
          <p:nvSpPr>
            <p:cNvPr id="1050" name="Freeform 21">
              <a:extLst>
                <a:ext uri="{FF2B5EF4-FFF2-40B4-BE49-F238E27FC236}">
                  <a16:creationId xmlns:a16="http://schemas.microsoft.com/office/drawing/2014/main" id="{EBDDC284-2C7F-48B9-807D-1E8B8685929C}"/>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6998" name="Freeform 22">
              <a:extLst>
                <a:ext uri="{FF2B5EF4-FFF2-40B4-BE49-F238E27FC236}">
                  <a16:creationId xmlns:a16="http://schemas.microsoft.com/office/drawing/2014/main" id="{C3D0AF18-2AE3-497F-A348-B4F99CB12C85}"/>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p:spPr>
          <p:txBody>
            <a:bodyPr/>
            <a:lstStyle/>
            <a:p>
              <a:pPr>
                <a:defRPr/>
              </a:pPr>
              <a:endParaRPr lang="en-US"/>
            </a:p>
          </p:txBody>
        </p:sp>
        <p:sp>
          <p:nvSpPr>
            <p:cNvPr id="126999" name="Freeform 23">
              <a:extLst>
                <a:ext uri="{FF2B5EF4-FFF2-40B4-BE49-F238E27FC236}">
                  <a16:creationId xmlns:a16="http://schemas.microsoft.com/office/drawing/2014/main" id="{B540364B-C993-4740-BD2E-04F3E457D980}"/>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p:spPr>
          <p:txBody>
            <a:bodyPr/>
            <a:lstStyle/>
            <a:p>
              <a:pPr>
                <a:defRPr/>
              </a:pPr>
              <a:endParaRPr lang="en-US"/>
            </a:p>
          </p:txBody>
        </p:sp>
        <p:sp>
          <p:nvSpPr>
            <p:cNvPr id="127000" name="Freeform 24">
              <a:extLst>
                <a:ext uri="{FF2B5EF4-FFF2-40B4-BE49-F238E27FC236}">
                  <a16:creationId xmlns:a16="http://schemas.microsoft.com/office/drawing/2014/main" id="{FEE67174-4CC6-43FD-8D9E-8D69EDC209E7}"/>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p:spPr>
          <p:txBody>
            <a:bodyPr/>
            <a:lstStyle/>
            <a:p>
              <a:pPr>
                <a:defRPr/>
              </a:pPr>
              <a:endParaRPr lang="en-US"/>
            </a:p>
          </p:txBody>
        </p:sp>
        <p:sp>
          <p:nvSpPr>
            <p:cNvPr id="1054" name="Freeform 25">
              <a:extLst>
                <a:ext uri="{FF2B5EF4-FFF2-40B4-BE49-F238E27FC236}">
                  <a16:creationId xmlns:a16="http://schemas.microsoft.com/office/drawing/2014/main" id="{02D3A4B0-CA54-4D23-995E-7783667FE5A5}"/>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2" name="Freeform 26">
              <a:extLst>
                <a:ext uri="{FF2B5EF4-FFF2-40B4-BE49-F238E27FC236}">
                  <a16:creationId xmlns:a16="http://schemas.microsoft.com/office/drawing/2014/main" id="{96F716B3-7A90-437D-841B-5D6EA6C7C62F}"/>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p:spPr>
          <p:txBody>
            <a:bodyPr/>
            <a:lstStyle/>
            <a:p>
              <a:pPr>
                <a:defRPr/>
              </a:pPr>
              <a:endParaRPr lang="en-US"/>
            </a:p>
          </p:txBody>
        </p:sp>
        <p:sp>
          <p:nvSpPr>
            <p:cNvPr id="127003" name="Freeform 27">
              <a:extLst>
                <a:ext uri="{FF2B5EF4-FFF2-40B4-BE49-F238E27FC236}">
                  <a16:creationId xmlns:a16="http://schemas.microsoft.com/office/drawing/2014/main" id="{DD7DADBC-94FD-4C75-A81E-BC414B0738EF}"/>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p:spPr>
          <p:txBody>
            <a:bodyPr/>
            <a:lstStyle/>
            <a:p>
              <a:pPr>
                <a:defRPr/>
              </a:pPr>
              <a:endParaRPr lang="en-US"/>
            </a:p>
          </p:txBody>
        </p:sp>
        <p:sp>
          <p:nvSpPr>
            <p:cNvPr id="1057" name="Freeform 28">
              <a:extLst>
                <a:ext uri="{FF2B5EF4-FFF2-40B4-BE49-F238E27FC236}">
                  <a16:creationId xmlns:a16="http://schemas.microsoft.com/office/drawing/2014/main" id="{224DD1B9-FB2E-42FD-81F2-DE98CAD37FE4}"/>
                </a:ext>
              </a:extLst>
            </p:cNvPr>
            <p:cNvSpPr>
              <a:spLocks/>
            </p:cNvSpPr>
            <p:nvPr/>
          </p:nvSpPr>
          <p:spPr bwMode="hidden">
            <a:xfrm>
              <a:off x="5698" y="653"/>
              <a:ext cx="60" cy="311"/>
            </a:xfrm>
            <a:custGeom>
              <a:avLst/>
              <a:gdLst>
                <a:gd name="T0" fmla="*/ 0 w 60"/>
                <a:gd name="T1" fmla="*/ 144 h 312"/>
                <a:gd name="T2" fmla="*/ 60 w 60"/>
                <a:gd name="T3" fmla="*/ 311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5" name="Freeform 29">
              <a:extLst>
                <a:ext uri="{FF2B5EF4-FFF2-40B4-BE49-F238E27FC236}">
                  <a16:creationId xmlns:a16="http://schemas.microsoft.com/office/drawing/2014/main" id="{DF68B509-BCEF-4623-8F5D-F288094838EF}"/>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p:spPr>
          <p:txBody>
            <a:bodyPr/>
            <a:lstStyle/>
            <a:p>
              <a:pPr>
                <a:defRPr/>
              </a:pPr>
              <a:endParaRPr lang="en-US"/>
            </a:p>
          </p:txBody>
        </p:sp>
        <p:sp>
          <p:nvSpPr>
            <p:cNvPr id="1059" name="Freeform 30">
              <a:extLst>
                <a:ext uri="{FF2B5EF4-FFF2-40B4-BE49-F238E27FC236}">
                  <a16:creationId xmlns:a16="http://schemas.microsoft.com/office/drawing/2014/main" id="{FF8259A6-C3BF-4A2F-99E8-94B685F719F1}"/>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7007" name="Freeform 31">
              <a:extLst>
                <a:ext uri="{FF2B5EF4-FFF2-40B4-BE49-F238E27FC236}">
                  <a16:creationId xmlns:a16="http://schemas.microsoft.com/office/drawing/2014/main" id="{671F7809-E274-4BBB-8472-EB51E23D11D2}"/>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p:spPr>
          <p:txBody>
            <a:bodyPr/>
            <a:lstStyle/>
            <a:p>
              <a:pPr>
                <a:defRPr/>
              </a:pPr>
              <a:endParaRPr lang="en-US"/>
            </a:p>
          </p:txBody>
        </p:sp>
        <p:sp>
          <p:nvSpPr>
            <p:cNvPr id="127008" name="Freeform 32">
              <a:extLst>
                <a:ext uri="{FF2B5EF4-FFF2-40B4-BE49-F238E27FC236}">
                  <a16:creationId xmlns:a16="http://schemas.microsoft.com/office/drawing/2014/main" id="{3000EA33-3C57-4D9E-949F-AB98250D3789}"/>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p:spPr>
          <p:txBody>
            <a:bodyPr/>
            <a:lstStyle/>
            <a:p>
              <a:pPr>
                <a:defRPr/>
              </a:pPr>
              <a:endParaRPr lang="en-US"/>
            </a:p>
          </p:txBody>
        </p:sp>
        <p:sp>
          <p:nvSpPr>
            <p:cNvPr id="127009" name="Freeform 33">
              <a:extLst>
                <a:ext uri="{FF2B5EF4-FFF2-40B4-BE49-F238E27FC236}">
                  <a16:creationId xmlns:a16="http://schemas.microsoft.com/office/drawing/2014/main" id="{F7FD9595-4413-4FD2-9BD2-D5C1262FE845}"/>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p:spPr>
          <p:txBody>
            <a:bodyPr/>
            <a:lstStyle/>
            <a:p>
              <a:pPr>
                <a:defRPr/>
              </a:pPr>
              <a:endParaRPr lang="en-US"/>
            </a:p>
          </p:txBody>
        </p:sp>
        <p:sp>
          <p:nvSpPr>
            <p:cNvPr id="127010" name="Freeform 34">
              <a:extLst>
                <a:ext uri="{FF2B5EF4-FFF2-40B4-BE49-F238E27FC236}">
                  <a16:creationId xmlns:a16="http://schemas.microsoft.com/office/drawing/2014/main" id="{12F0DCE0-12DA-4860-88E0-F9CA468E60FB}"/>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p:spPr>
          <p:txBody>
            <a:bodyPr/>
            <a:lstStyle/>
            <a:p>
              <a:pPr>
                <a:defRPr/>
              </a:pPr>
              <a:endParaRPr lang="en-US"/>
            </a:p>
          </p:txBody>
        </p:sp>
        <p:sp>
          <p:nvSpPr>
            <p:cNvPr id="127011" name="Freeform 35">
              <a:extLst>
                <a:ext uri="{FF2B5EF4-FFF2-40B4-BE49-F238E27FC236}">
                  <a16:creationId xmlns:a16="http://schemas.microsoft.com/office/drawing/2014/main" id="{91A4D498-93CF-474F-9D52-950B2A6C94CE}"/>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p:spPr>
          <p:txBody>
            <a:bodyPr/>
            <a:lstStyle/>
            <a:p>
              <a:pPr>
                <a:defRPr/>
              </a:pPr>
              <a:endParaRPr lang="en-US"/>
            </a:p>
          </p:txBody>
        </p:sp>
        <p:sp>
          <p:nvSpPr>
            <p:cNvPr id="127012" name="Freeform 36">
              <a:extLst>
                <a:ext uri="{FF2B5EF4-FFF2-40B4-BE49-F238E27FC236}">
                  <a16:creationId xmlns:a16="http://schemas.microsoft.com/office/drawing/2014/main" id="{298AA5EA-B0B9-43B4-B1A9-3AFB20AEF3EF}"/>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p:spPr>
          <p:txBody>
            <a:bodyPr/>
            <a:lstStyle/>
            <a:p>
              <a:pPr>
                <a:defRPr/>
              </a:pPr>
              <a:endParaRPr lang="en-US"/>
            </a:p>
          </p:txBody>
        </p:sp>
        <p:sp>
          <p:nvSpPr>
            <p:cNvPr id="127013" name="Freeform 37">
              <a:extLst>
                <a:ext uri="{FF2B5EF4-FFF2-40B4-BE49-F238E27FC236}">
                  <a16:creationId xmlns:a16="http://schemas.microsoft.com/office/drawing/2014/main" id="{F5ADF924-78D3-4C50-A428-06E8F1CADA37}"/>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p:spPr>
          <p:txBody>
            <a:bodyPr/>
            <a:lstStyle/>
            <a:p>
              <a:pPr>
                <a:defRPr/>
              </a:pPr>
              <a:endParaRPr lang="en-US"/>
            </a:p>
          </p:txBody>
        </p:sp>
        <p:sp>
          <p:nvSpPr>
            <p:cNvPr id="127014" name="Freeform 38">
              <a:extLst>
                <a:ext uri="{FF2B5EF4-FFF2-40B4-BE49-F238E27FC236}">
                  <a16:creationId xmlns:a16="http://schemas.microsoft.com/office/drawing/2014/main" id="{1332538C-6254-4C84-8C86-7F71BAFC13A5}"/>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p:spPr>
          <p:txBody>
            <a:bodyPr/>
            <a:lstStyle/>
            <a:p>
              <a:pPr>
                <a:defRPr/>
              </a:pPr>
              <a:endParaRPr lang="en-US"/>
            </a:p>
          </p:txBody>
        </p:sp>
        <p:grpSp>
          <p:nvGrpSpPr>
            <p:cNvPr id="1068" name="Group 39">
              <a:extLst>
                <a:ext uri="{FF2B5EF4-FFF2-40B4-BE49-F238E27FC236}">
                  <a16:creationId xmlns:a16="http://schemas.microsoft.com/office/drawing/2014/main" id="{7C9AA8A5-1850-4BF7-AD83-FE91E6362FA4}"/>
                </a:ext>
              </a:extLst>
            </p:cNvPr>
            <p:cNvGrpSpPr>
              <a:grpSpLocks/>
            </p:cNvGrpSpPr>
            <p:nvPr userDrawn="1"/>
          </p:nvGrpSpPr>
          <p:grpSpPr bwMode="auto">
            <a:xfrm>
              <a:off x="0" y="1632"/>
              <a:ext cx="5758" cy="1858"/>
              <a:chOff x="0" y="1632"/>
              <a:chExt cx="5758" cy="1858"/>
            </a:xfrm>
          </p:grpSpPr>
          <p:sp>
            <p:nvSpPr>
              <p:cNvPr id="127016" name="Freeform 40">
                <a:extLst>
                  <a:ext uri="{FF2B5EF4-FFF2-40B4-BE49-F238E27FC236}">
                    <a16:creationId xmlns:a16="http://schemas.microsoft.com/office/drawing/2014/main" id="{4ED19105-FB7A-4A46-90BA-508BD0788F39}"/>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p:spPr>
            <p:txBody>
              <a:bodyPr/>
              <a:lstStyle/>
              <a:p>
                <a:pPr>
                  <a:defRPr/>
                </a:pPr>
                <a:endParaRPr lang="en-US"/>
              </a:p>
            </p:txBody>
          </p:sp>
          <p:sp>
            <p:nvSpPr>
              <p:cNvPr id="127017" name="Freeform 41">
                <a:extLst>
                  <a:ext uri="{FF2B5EF4-FFF2-40B4-BE49-F238E27FC236}">
                    <a16:creationId xmlns:a16="http://schemas.microsoft.com/office/drawing/2014/main" id="{1E3DB410-0062-422E-B288-AB8FA1895B6D}"/>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p:spPr>
            <p:txBody>
              <a:bodyPr/>
              <a:lstStyle/>
              <a:p>
                <a:pPr>
                  <a:defRPr/>
                </a:pPr>
                <a:endParaRPr lang="en-US"/>
              </a:p>
            </p:txBody>
          </p:sp>
        </p:grpSp>
      </p:grpSp>
      <p:sp>
        <p:nvSpPr>
          <p:cNvPr id="127018" name="Rectangle 42">
            <a:extLst>
              <a:ext uri="{FF2B5EF4-FFF2-40B4-BE49-F238E27FC236}">
                <a16:creationId xmlns:a16="http://schemas.microsoft.com/office/drawing/2014/main" id="{A1315E06-BC74-401D-A953-04A24D6E5556}"/>
              </a:ext>
            </a:extLst>
          </p:cNvPr>
          <p:cNvSpPr>
            <a:spLocks noGrp="1" noChangeArrowheads="1"/>
          </p:cNvSpPr>
          <p:nvPr>
            <p:ph type="title"/>
          </p:nvPr>
        </p:nvSpPr>
        <p:spPr bwMode="auto">
          <a:xfrm>
            <a:off x="457200" y="277813"/>
            <a:ext cx="8229600" cy="114300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7019" name="Rectangle 43">
            <a:extLst>
              <a:ext uri="{FF2B5EF4-FFF2-40B4-BE49-F238E27FC236}">
                <a16:creationId xmlns:a16="http://schemas.microsoft.com/office/drawing/2014/main" id="{539B51F1-6B5E-4472-BB68-7FFD531260C7}"/>
              </a:ext>
            </a:extLst>
          </p:cNvPr>
          <p:cNvSpPr>
            <a:spLocks noGrp="1" noChangeArrowheads="1"/>
          </p:cNvSpPr>
          <p:nvPr>
            <p:ph type="body" idx="1"/>
          </p:nvPr>
        </p:nvSpPr>
        <p:spPr bwMode="auto">
          <a:xfrm>
            <a:off x="457200" y="1600200"/>
            <a:ext cx="8229600" cy="45307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7020" name="Rectangle 44">
            <a:extLst>
              <a:ext uri="{FF2B5EF4-FFF2-40B4-BE49-F238E27FC236}">
                <a16:creationId xmlns:a16="http://schemas.microsoft.com/office/drawing/2014/main" id="{6EFE133E-E378-4497-83CA-399FC756399E}"/>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ltLang="en-US"/>
          </a:p>
        </p:txBody>
      </p:sp>
      <p:sp>
        <p:nvSpPr>
          <p:cNvPr id="127021" name="Rectangle 45">
            <a:extLst>
              <a:ext uri="{FF2B5EF4-FFF2-40B4-BE49-F238E27FC236}">
                <a16:creationId xmlns:a16="http://schemas.microsoft.com/office/drawing/2014/main" id="{62F09506-73A3-4B03-AA3B-85E5C0E9EF9B}"/>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r>
              <a:rPr lang="en-US" altLang="en-US"/>
              <a:t>The Present Distress</a:t>
            </a:r>
          </a:p>
        </p:txBody>
      </p:sp>
      <p:sp>
        <p:nvSpPr>
          <p:cNvPr id="127022" name="Rectangle 46">
            <a:extLst>
              <a:ext uri="{FF2B5EF4-FFF2-40B4-BE49-F238E27FC236}">
                <a16:creationId xmlns:a16="http://schemas.microsoft.com/office/drawing/2014/main" id="{A553964E-F57D-4CE2-B147-1F94405162B1}"/>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496D6AE0-6803-4A58-B3C1-3B7FC5D5215E}" type="slidenum">
              <a:rPr lang="en-US" altLang="en-US"/>
              <a:pPr>
                <a:defRPr/>
              </a:pPr>
              <a:t>‹#›</a:t>
            </a:fld>
            <a:endParaRPr lang="en-US" altLang="en-US"/>
          </a:p>
        </p:txBody>
      </p:sp>
    </p:spTree>
    <p:extLst>
      <p:ext uri="{BB962C8B-B14F-4D97-AF65-F5344CB8AC3E}">
        <p14:creationId xmlns:p14="http://schemas.microsoft.com/office/powerpoint/2010/main" val="3547722582"/>
      </p:ext>
    </p:extLst>
  </p:cSld>
  <p:clrMap bg1="dk2" tx1="lt1" bg2="dk1"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sldNum="0"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The Present Distress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3A419474-60A1-45E7-A891-F9F7ABF5CADC}" type="slidenum">
              <a:rPr lang="en-US"/>
              <a:pPr>
                <a:defRPr/>
              </a:pPr>
              <a:t>‹#›</a:t>
            </a:fld>
            <a:endParaRPr lang="en-US" dirty="0"/>
          </a:p>
        </p:txBody>
      </p:sp>
    </p:spTree>
    <p:extLst>
      <p:ext uri="{BB962C8B-B14F-4D97-AF65-F5344CB8AC3E}">
        <p14:creationId xmlns:p14="http://schemas.microsoft.com/office/powerpoint/2010/main" val="4117079032"/>
      </p:ext>
    </p:extLst>
  </p:cSld>
  <p:clrMap bg1="dk2" tx1="lt1" bg2="dk1"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Grace: Deeper Than The Ocean</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F9E30777-CF0B-4E0A-871B-B8F88C650BD0}" type="slidenum">
              <a:rPr lang="en-US"/>
              <a:pPr>
                <a:defRPr/>
              </a:pPr>
              <a:t>‹#›</a:t>
            </a:fld>
            <a:endParaRPr lang="en-US"/>
          </a:p>
        </p:txBody>
      </p:sp>
    </p:spTree>
    <p:extLst>
      <p:ext uri="{BB962C8B-B14F-4D97-AF65-F5344CB8AC3E}">
        <p14:creationId xmlns:p14="http://schemas.microsoft.com/office/powerpoint/2010/main" val="707360101"/>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4762" y="2209800"/>
            <a:ext cx="9148762" cy="1066800"/>
          </a:xfrm>
        </p:spPr>
        <p:txBody>
          <a:bodyPr rtlCol="0">
            <a:normAutofit/>
          </a:bodyPr>
          <a:lstStyle/>
          <a:p>
            <a:pPr algn="ctr" eaLnBrk="1" fontAlgn="auto" hangingPunct="1">
              <a:buClr>
                <a:schemeClr val="accent6">
                  <a:lumMod val="75000"/>
                </a:schemeClr>
              </a:buClr>
              <a:defRPr/>
            </a:pPr>
            <a:r>
              <a:rPr lang="en-US" sz="4000" b="1" dirty="0">
                <a:solidFill>
                  <a:schemeClr val="accent1"/>
                </a:solidFill>
                <a:latin typeface="Arial" pitchFamily="34" charset="0"/>
                <a:cs typeface="Arial" pitchFamily="34" charset="0"/>
              </a:rPr>
              <a:t>Text: Ephesians 2:1-12</a:t>
            </a:r>
          </a:p>
        </p:txBody>
      </p:sp>
      <p:sp>
        <p:nvSpPr>
          <p:cNvPr id="2050" name="Rectangle 2"/>
          <p:cNvSpPr>
            <a:spLocks noGrp="1" noChangeArrowheads="1"/>
          </p:cNvSpPr>
          <p:nvPr>
            <p:ph type="ctrTitle"/>
          </p:nvPr>
        </p:nvSpPr>
        <p:spPr>
          <a:xfrm>
            <a:off x="-16615" y="304800"/>
            <a:ext cx="9144000" cy="914400"/>
          </a:xfrm>
        </p:spPr>
        <p:txBody>
          <a:bodyPr/>
          <a:lstStyle/>
          <a:p>
            <a:pPr marL="182880" indent="0" algn="ctr" eaLnBrk="1" fontAlgn="auto" hangingPunct="1">
              <a:spcAft>
                <a:spcPts val="0"/>
              </a:spcAft>
              <a:buClr>
                <a:schemeClr val="accent6">
                  <a:lumMod val="75000"/>
                </a:schemeClr>
              </a:buClr>
              <a:buNone/>
              <a:defRPr/>
            </a:pPr>
            <a:r>
              <a:rPr lang="en-US" sz="8800" u="sng" dirty="0">
                <a:solidFill>
                  <a:schemeClr val="tx1"/>
                </a:solidFill>
                <a:effectLst/>
                <a:latin typeface="Arial" pitchFamily="34" charset="0"/>
                <a:cs typeface="Arial" pitchFamily="34" charset="0"/>
              </a:rPr>
              <a:t>Amazing Grace!</a:t>
            </a:r>
          </a:p>
        </p:txBody>
      </p:sp>
      <p:pic>
        <p:nvPicPr>
          <p:cNvPr id="7" name="Picture 6">
            <a:extLst>
              <a:ext uri="{FF2B5EF4-FFF2-40B4-BE49-F238E27FC236}">
                <a16:creationId xmlns:a16="http://schemas.microsoft.com/office/drawing/2014/main" id="{D987DC77-D90F-4588-B35B-1AE7128CAD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7437" y="3048000"/>
            <a:ext cx="6389126" cy="38045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3349" y="6492875"/>
            <a:ext cx="3352800" cy="365125"/>
          </a:xfrm>
        </p:spPr>
        <p:txBody>
          <a:bodyPr/>
          <a:lstStyle/>
          <a:p>
            <a:pPr>
              <a:defRPr/>
            </a:pPr>
            <a:r>
              <a:rPr lang="en-US" dirty="0"/>
              <a:t>Amazing Grace</a:t>
            </a:r>
          </a:p>
        </p:txBody>
      </p:sp>
      <p:sp>
        <p:nvSpPr>
          <p:cNvPr id="164866" name="Rectangle 2"/>
          <p:cNvSpPr>
            <a:spLocks noGrp="1" noChangeArrowheads="1"/>
          </p:cNvSpPr>
          <p:nvPr>
            <p:ph type="title"/>
          </p:nvPr>
        </p:nvSpPr>
        <p:spPr>
          <a:xfrm>
            <a:off x="15240" y="0"/>
            <a:ext cx="9144000" cy="654050"/>
          </a:xfrm>
        </p:spPr>
        <p:txBody>
          <a:bodyPr/>
          <a:lstStyle/>
          <a:p>
            <a:pPr marL="0" indent="0" fontAlgn="auto">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Conclusion</a:t>
            </a:r>
          </a:p>
        </p:txBody>
      </p:sp>
      <p:sp>
        <p:nvSpPr>
          <p:cNvPr id="164867" name="Text Box 3"/>
          <p:cNvSpPr txBox="1">
            <a:spLocks noChangeArrowheads="1"/>
          </p:cNvSpPr>
          <p:nvPr/>
        </p:nvSpPr>
        <p:spPr bwMode="auto">
          <a:xfrm>
            <a:off x="15240" y="860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chemeClr val="accent1"/>
                </a:solidFill>
                <a:latin typeface="Tahoma" pitchFamily="34" charset="0"/>
                <a:cs typeface="Times New Roman" pitchFamily="18" charset="0"/>
              </a:rPr>
              <a:t>Is salvation by grace conditional or unconditional? </a:t>
            </a:r>
          </a:p>
        </p:txBody>
      </p:sp>
      <p:sp>
        <p:nvSpPr>
          <p:cNvPr id="6" name="Text Box 8"/>
          <p:cNvSpPr txBox="1">
            <a:spLocks noChangeArrowheads="1"/>
          </p:cNvSpPr>
          <p:nvPr/>
        </p:nvSpPr>
        <p:spPr bwMode="auto">
          <a:xfrm>
            <a:off x="-3349" y="2785732"/>
            <a:ext cx="9144000" cy="1384995"/>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002060"/>
                </a:solidFill>
                <a:latin typeface="Tahoma" pitchFamily="34" charset="0"/>
                <a:cs typeface="Times New Roman" pitchFamily="18" charset="0"/>
              </a:rPr>
              <a:t>Titus 2:11-12</a:t>
            </a:r>
            <a:endParaRPr lang="en-US" b="1" i="1" dirty="0">
              <a:solidFill>
                <a:srgbClr val="002060"/>
              </a:solidFill>
              <a:latin typeface="Tahoma" pitchFamily="34" charset="0"/>
              <a:cs typeface="Times New Roman" pitchFamily="18" charset="0"/>
            </a:endParaRPr>
          </a:p>
          <a:p>
            <a:pPr eaLnBrk="1" hangingPunct="1">
              <a:defRPr/>
            </a:pPr>
            <a:r>
              <a:rPr lang="en-US" sz="2000" dirty="0">
                <a:solidFill>
                  <a:srgbClr val="006600"/>
                </a:solidFill>
                <a:latin typeface="Tahoma" pitchFamily="34" charset="0"/>
                <a:cs typeface="Times New Roman" pitchFamily="18" charset="0"/>
              </a:rPr>
              <a:t>11.  For the grace of God has appeared, bringing salvation to all men,</a:t>
            </a:r>
          </a:p>
          <a:p>
            <a:pPr eaLnBrk="1" hangingPunct="1">
              <a:defRPr/>
            </a:pPr>
            <a:r>
              <a:rPr lang="en-US" sz="2000" dirty="0">
                <a:solidFill>
                  <a:srgbClr val="006600"/>
                </a:solidFill>
                <a:latin typeface="Tahoma" pitchFamily="34" charset="0"/>
                <a:cs typeface="Times New Roman" pitchFamily="18" charset="0"/>
              </a:rPr>
              <a:t>12.  instructing us to deny ungodliness and worldly desires and to live sensibly, righteously and godly in the present age,</a:t>
            </a:r>
          </a:p>
        </p:txBody>
      </p:sp>
      <p:sp>
        <p:nvSpPr>
          <p:cNvPr id="7" name="Text Box 4">
            <a:extLst>
              <a:ext uri="{FF2B5EF4-FFF2-40B4-BE49-F238E27FC236}">
                <a16:creationId xmlns:a16="http://schemas.microsoft.com/office/drawing/2014/main" id="{D37BFB49-70A3-4FB6-A777-FDD2CC99C7B3}"/>
              </a:ext>
            </a:extLst>
          </p:cNvPr>
          <p:cNvSpPr txBox="1">
            <a:spLocks noChangeArrowheads="1"/>
          </p:cNvSpPr>
          <p:nvPr/>
        </p:nvSpPr>
        <p:spPr bwMode="auto">
          <a:xfrm>
            <a:off x="0" y="1649412"/>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Grace: NOT Unconditional </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Col. 1:21-23: </a:t>
            </a:r>
            <a:r>
              <a:rPr lang="en-US" sz="2000" dirty="0">
                <a:solidFill>
                  <a:schemeClr val="tx2"/>
                </a:solidFill>
                <a:latin typeface="Tahoma" pitchFamily="34" charset="0"/>
                <a:cs typeface="Times New Roman" pitchFamily="18" charset="0"/>
              </a:rPr>
              <a:t>“If indeed you continue in the faith…”</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Titus 2:11-12: </a:t>
            </a:r>
            <a:r>
              <a:rPr lang="en-US" sz="2000" dirty="0">
                <a:solidFill>
                  <a:schemeClr val="tx2"/>
                </a:solidFill>
                <a:latin typeface="Tahoma" pitchFamily="34" charset="0"/>
                <a:cs typeface="Times New Roman" pitchFamily="18" charset="0"/>
              </a:rPr>
              <a:t>Grace instructs us to deny ungodliness and worldliness…</a:t>
            </a:r>
          </a:p>
        </p:txBody>
      </p:sp>
      <p:sp>
        <p:nvSpPr>
          <p:cNvPr id="8" name="Text Box 5">
            <a:extLst>
              <a:ext uri="{FF2B5EF4-FFF2-40B4-BE49-F238E27FC236}">
                <a16:creationId xmlns:a16="http://schemas.microsoft.com/office/drawing/2014/main" id="{D86CE35C-6FFA-4E6E-A914-7C58F423875B}"/>
              </a:ext>
            </a:extLst>
          </p:cNvPr>
          <p:cNvSpPr txBox="1">
            <a:spLocks noChangeArrowheads="1"/>
          </p:cNvSpPr>
          <p:nvPr/>
        </p:nvSpPr>
        <p:spPr bwMode="auto">
          <a:xfrm>
            <a:off x="-3349" y="4347103"/>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I Cor. 10:12:</a:t>
            </a:r>
            <a:r>
              <a:rPr lang="en-US" sz="2000" dirty="0">
                <a:solidFill>
                  <a:schemeClr val="tx2"/>
                </a:solidFill>
                <a:latin typeface="Tahoma" pitchFamily="34" charset="0"/>
                <a:cs typeface="Times New Roman" pitchFamily="18" charset="0"/>
              </a:rPr>
              <a:t> If unconditional, why Paul’s admonition to the Corinthians? “Take heed” that one does not fall.</a:t>
            </a:r>
          </a:p>
          <a:p>
            <a:pPr eaLnBrk="1" hangingPunct="1">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James 2:14-26: </a:t>
            </a:r>
            <a:r>
              <a:rPr lang="en-US" sz="2000" dirty="0">
                <a:solidFill>
                  <a:schemeClr val="tx2"/>
                </a:solidFill>
                <a:latin typeface="Tahoma" pitchFamily="34" charset="0"/>
                <a:cs typeface="Times New Roman" pitchFamily="18" charset="0"/>
              </a:rPr>
              <a:t>If unconditional, why is “faith without works dead?” </a:t>
            </a:r>
          </a:p>
        </p:txBody>
      </p:sp>
    </p:spTree>
    <p:extLst>
      <p:ext uri="{BB962C8B-B14F-4D97-AF65-F5344CB8AC3E}">
        <p14:creationId xmlns:p14="http://schemas.microsoft.com/office/powerpoint/2010/main" val="39156270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4867"/>
                                        </p:tgtEl>
                                        <p:attrNameLst>
                                          <p:attrName>style.visibility</p:attrName>
                                        </p:attrNameLst>
                                      </p:cBhvr>
                                      <p:to>
                                        <p:strVal val="visible"/>
                                      </p:to>
                                    </p:set>
                                    <p:animEffect transition="in" filter="fade">
                                      <p:cBhvr>
                                        <p:cTn id="7" dur="500"/>
                                        <p:tgtEl>
                                          <p:spTgt spid="1648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wipe(left)">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wipe(left)">
                                      <p:cBhvr>
                                        <p:cTn id="21" dur="500"/>
                                        <p:tgtEl>
                                          <p:spTgt spid="7">
                                            <p:txEl>
                                              <p:pRg st="2" end="2"/>
                                            </p:txEl>
                                          </p:spTgt>
                                        </p:tgtEl>
                                      </p:cBhvr>
                                    </p:animEffect>
                                  </p:childTnLst>
                                </p:cTn>
                              </p:par>
                            </p:childTnLst>
                          </p:cTn>
                        </p:par>
                        <p:par>
                          <p:cTn id="22" fill="hold">
                            <p:stCondLst>
                              <p:cond delay="500"/>
                            </p:stCondLst>
                            <p:childTnLst>
                              <p:par>
                                <p:cTn id="23" presetID="10" presetClass="entr" presetSubtype="0"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6"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0" y="6487851"/>
            <a:ext cx="33528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Amazing Grace</a:t>
            </a:r>
          </a:p>
        </p:txBody>
      </p:sp>
      <p:sp>
        <p:nvSpPr>
          <p:cNvPr id="164866" name="Rectangle 2"/>
          <p:cNvSpPr>
            <a:spLocks noGrp="1" noChangeArrowheads="1"/>
          </p:cNvSpPr>
          <p:nvPr>
            <p:ph type="title"/>
          </p:nvPr>
        </p:nvSpPr>
        <p:spPr>
          <a:xfrm>
            <a:off x="15240" y="0"/>
            <a:ext cx="9144000" cy="654050"/>
          </a:xfrm>
        </p:spPr>
        <p:txBody>
          <a:bodyPr/>
          <a:lstStyle/>
          <a:p>
            <a:pPr marL="0" indent="0" fontAlgn="auto">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Conclusion</a:t>
            </a:r>
          </a:p>
        </p:txBody>
      </p:sp>
      <p:sp>
        <p:nvSpPr>
          <p:cNvPr id="164867" name="Text Box 3"/>
          <p:cNvSpPr txBox="1">
            <a:spLocks noChangeArrowheads="1"/>
          </p:cNvSpPr>
          <p:nvPr/>
        </p:nvSpPr>
        <p:spPr bwMode="auto">
          <a:xfrm>
            <a:off x="0" y="77457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Is salvation by grace conditional or unconditional? </a:t>
            </a:r>
          </a:p>
        </p:txBody>
      </p:sp>
      <p:sp>
        <p:nvSpPr>
          <p:cNvPr id="6" name="Text Box 8"/>
          <p:cNvSpPr txBox="1">
            <a:spLocks noChangeArrowheads="1"/>
          </p:cNvSpPr>
          <p:nvPr/>
        </p:nvSpPr>
        <p:spPr bwMode="auto">
          <a:xfrm>
            <a:off x="3349" y="2429522"/>
            <a:ext cx="9144000" cy="1200329"/>
          </a:xfrm>
          <a:prstGeom prst="rect">
            <a:avLst/>
          </a:prstGeom>
          <a:solidFill>
            <a:schemeClr val="accent2">
              <a:lumMod val="20000"/>
              <a:lumOff val="80000"/>
            </a:schemeClr>
          </a:solidFill>
          <a:ln w="19050">
            <a:solidFill>
              <a:srgbClr val="002060"/>
            </a:solidFill>
          </a:ln>
          <a:effec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002060"/>
                </a:solidFill>
                <a:latin typeface="Tahoma" pitchFamily="34" charset="0"/>
                <a:cs typeface="Times New Roman" pitchFamily="18" charset="0"/>
              </a:rPr>
              <a:t>Heb. 5:9</a:t>
            </a:r>
            <a:endParaRPr lang="en-US" b="1" i="1" dirty="0">
              <a:solidFill>
                <a:srgbClr val="002060"/>
              </a:solidFill>
              <a:latin typeface="Tahoma" pitchFamily="34" charset="0"/>
              <a:cs typeface="Times New Roman" pitchFamily="18" charset="0"/>
            </a:endParaRPr>
          </a:p>
          <a:p>
            <a:pPr eaLnBrk="1" hangingPunct="1">
              <a:defRPr/>
            </a:pPr>
            <a:r>
              <a:rPr lang="en-US" dirty="0">
                <a:solidFill>
                  <a:srgbClr val="006600"/>
                </a:solidFill>
                <a:latin typeface="Tahoma" pitchFamily="34" charset="0"/>
                <a:cs typeface="Times New Roman" pitchFamily="18" charset="0"/>
              </a:rPr>
              <a:t>9.  And having been made perfect, He became to all those who obey Him the source of eternal salvation,</a:t>
            </a:r>
            <a:endParaRPr lang="en-US" i="1" dirty="0">
              <a:solidFill>
                <a:srgbClr val="006600"/>
              </a:solidFill>
              <a:latin typeface="Tahoma" pitchFamily="34" charset="0"/>
              <a:cs typeface="Times New Roman" pitchFamily="18" charset="0"/>
            </a:endParaRPr>
          </a:p>
        </p:txBody>
      </p:sp>
      <p:sp>
        <p:nvSpPr>
          <p:cNvPr id="7" name="Text Box 4">
            <a:extLst>
              <a:ext uri="{FF2B5EF4-FFF2-40B4-BE49-F238E27FC236}">
                <a16:creationId xmlns:a16="http://schemas.microsoft.com/office/drawing/2014/main" id="{D37BFB49-70A3-4FB6-A777-FDD2CC99C7B3}"/>
              </a:ext>
            </a:extLst>
          </p:cNvPr>
          <p:cNvSpPr txBox="1">
            <a:spLocks noChangeArrowheads="1"/>
          </p:cNvSpPr>
          <p:nvPr/>
        </p:nvSpPr>
        <p:spPr bwMode="auto">
          <a:xfrm>
            <a:off x="-3349" y="1352304"/>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Grace: Conditional </a:t>
            </a:r>
            <a:endPar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endParaRPr>
          </a:p>
          <a:p>
            <a:pPr lvl="0">
              <a:buClr>
                <a:srgbClr val="56C7AA"/>
              </a:buClr>
              <a:buSzPct val="115000"/>
              <a:buFont typeface="Wingdings" pitchFamily="2" charset="2"/>
              <a:buChar char="Ø"/>
            </a:pPr>
            <a:r>
              <a:rPr lang="en-US" sz="2000" b="1" dirty="0">
                <a:solidFill>
                  <a:srgbClr val="212745"/>
                </a:solidFill>
                <a:latin typeface="Tahoma" pitchFamily="34" charset="0"/>
                <a:cs typeface="Times New Roman" pitchFamily="18" charset="0"/>
              </a:rPr>
              <a:t>Heb. 5:9: </a:t>
            </a:r>
            <a:r>
              <a:rPr lang="en-US" sz="2000" dirty="0">
                <a:solidFill>
                  <a:srgbClr val="212745"/>
                </a:solidFill>
                <a:latin typeface="Tahoma" pitchFamily="34" charset="0"/>
                <a:cs typeface="Times New Roman" pitchFamily="18" charset="0"/>
              </a:rPr>
              <a:t>Jesus is the “source of eternal salvation” to those who obey Him! (Titus 2:12: …live sensibly, righteously, and godly!)</a:t>
            </a:r>
            <a:endParaRPr kumimoji="0" lang="en-US" sz="2000" i="0" u="none" strike="noStrike" kern="1200" cap="none" spc="0" normalizeH="0" baseline="0" noProof="0" dirty="0">
              <a:ln>
                <a:noFill/>
              </a:ln>
              <a:solidFill>
                <a:srgbClr val="212745"/>
              </a:solidFill>
              <a:effectLst/>
              <a:uLnTx/>
              <a:uFillTx/>
              <a:latin typeface="Tahoma" pitchFamily="34" charset="0"/>
              <a:cs typeface="Times New Roman" pitchFamily="18" charset="0"/>
            </a:endParaRPr>
          </a:p>
        </p:txBody>
      </p:sp>
      <p:sp>
        <p:nvSpPr>
          <p:cNvPr id="8" name="Text Box 5">
            <a:extLst>
              <a:ext uri="{FF2B5EF4-FFF2-40B4-BE49-F238E27FC236}">
                <a16:creationId xmlns:a16="http://schemas.microsoft.com/office/drawing/2014/main" id="{D86CE35C-6FFA-4E6E-A914-7C58F423875B}"/>
              </a:ext>
            </a:extLst>
          </p:cNvPr>
          <p:cNvSpPr txBox="1">
            <a:spLocks noChangeArrowheads="1"/>
          </p:cNvSpPr>
          <p:nvPr/>
        </p:nvSpPr>
        <p:spPr bwMode="auto">
          <a:xfrm>
            <a:off x="-20934" y="3733800"/>
            <a:ext cx="9144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buClr>
                <a:srgbClr val="56C7AA"/>
              </a:buClr>
              <a:buSzPct val="115000"/>
              <a:buFont typeface="Wingdings" pitchFamily="2" charset="2"/>
              <a:buChar char="Ø"/>
            </a:pPr>
            <a:r>
              <a:rPr lang="en-US" sz="2000" dirty="0">
                <a:solidFill>
                  <a:srgbClr val="212745"/>
                </a:solidFill>
                <a:latin typeface="Tahoma" pitchFamily="34" charset="0"/>
                <a:cs typeface="Times New Roman" pitchFamily="18" charset="0"/>
              </a:rPr>
              <a:t>Like Naaman’s cure for leprosy (II Kings 5; Luke 4:27) mankind is given the cure for sin, but we must accept the terms! (Heb. 5:9: We must obey Him)</a:t>
            </a:r>
          </a:p>
          <a:p>
            <a:pPr lvl="0">
              <a:buClr>
                <a:srgbClr val="56C7AA"/>
              </a:buClr>
              <a:buSzPct val="115000"/>
              <a:buFont typeface="Wingdings" pitchFamily="2" charset="2"/>
              <a:buChar char="Ø"/>
            </a:pPr>
            <a:r>
              <a:rPr lang="en-US" sz="2000" b="1" dirty="0">
                <a:solidFill>
                  <a:srgbClr val="212745"/>
                </a:solidFill>
                <a:latin typeface="Tahoma" pitchFamily="34" charset="0"/>
                <a:cs typeface="Times New Roman" pitchFamily="18" charset="0"/>
              </a:rPr>
              <a:t>Acts 2:38; 22:16: </a:t>
            </a:r>
            <a:r>
              <a:rPr lang="en-US" sz="2000" dirty="0">
                <a:solidFill>
                  <a:srgbClr val="212745"/>
                </a:solidFill>
                <a:latin typeface="Tahoma" pitchFamily="34" charset="0"/>
                <a:cs typeface="Times New Roman" pitchFamily="18" charset="0"/>
              </a:rPr>
              <a:t>The cure for sin is given in Christ but we must choose to accept it as did the Jews on Pentecost and Saul of Tarsus!</a:t>
            </a:r>
          </a:p>
          <a:p>
            <a:pPr lvl="0">
              <a:buClr>
                <a:srgbClr val="56C7AA"/>
              </a:buClr>
              <a:buSzPct val="115000"/>
              <a:buFont typeface="Wingdings" pitchFamily="2" charset="2"/>
              <a:buChar char="Ø"/>
            </a:pPr>
            <a:r>
              <a:rPr lang="en-US" sz="2000" dirty="0">
                <a:solidFill>
                  <a:srgbClr val="212745"/>
                </a:solidFill>
                <a:latin typeface="Tahoma" pitchFamily="34" charset="0"/>
                <a:cs typeface="Times New Roman" pitchFamily="18" charset="0"/>
              </a:rPr>
              <a:t>He asks that we trust Him enough to obey the gospel as He has said (Matthew 28:18-20; Mark 16:16; Acts 2:38; 22:16) – to repent of sins and be baptized for the forgiveness of sins in the name of the Father, Son, and Holy Spirit.</a:t>
            </a:r>
          </a:p>
          <a:p>
            <a:pPr lvl="0">
              <a:buClr>
                <a:srgbClr val="56C7AA"/>
              </a:buClr>
              <a:buSzPct val="115000"/>
              <a:buFont typeface="Wingdings" pitchFamily="2" charset="2"/>
              <a:buChar char="Ø"/>
            </a:pPr>
            <a:r>
              <a:rPr lang="en-US" sz="2000" dirty="0">
                <a:solidFill>
                  <a:srgbClr val="212745"/>
                </a:solidFill>
                <a:latin typeface="Tahoma" pitchFamily="34" charset="0"/>
                <a:cs typeface="Times New Roman" pitchFamily="18" charset="0"/>
              </a:rPr>
              <a:t>He asks that we give our lives to the One who gave His for us (Titus 2:14).</a:t>
            </a: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 </a:t>
            </a:r>
          </a:p>
        </p:txBody>
      </p:sp>
    </p:spTree>
    <p:extLst>
      <p:ext uri="{BB962C8B-B14F-4D97-AF65-F5344CB8AC3E}">
        <p14:creationId xmlns:p14="http://schemas.microsoft.com/office/powerpoint/2010/main" val="13075224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500"/>
                                        <p:tgtEl>
                                          <p:spTgt spid="8">
                                            <p:txEl>
                                              <p:pRg st="0" end="0"/>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8">
                                            <p:txEl>
                                              <p:pRg st="1" end="1"/>
                                            </p:txEl>
                                          </p:spTgt>
                                        </p:tgtEl>
                                        <p:attrNameLst>
                                          <p:attrName>style.visibility</p:attrName>
                                        </p:attrNameLst>
                                      </p:cBhvr>
                                      <p:to>
                                        <p:strVal val="visible"/>
                                      </p:to>
                                    </p:set>
                                    <p:animEffect transition="in" filter="wipe(left)">
                                      <p:cBhvr>
                                        <p:cTn id="24" dur="500"/>
                                        <p:tgtEl>
                                          <p:spTgt spid="8">
                                            <p:txEl>
                                              <p:pRg st="1" end="1"/>
                                            </p:txEl>
                                          </p:spTgt>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wipe(left)">
                                      <p:cBhvr>
                                        <p:cTn id="28" dur="500"/>
                                        <p:tgtEl>
                                          <p:spTgt spid="8">
                                            <p:txEl>
                                              <p:pRg st="2" end="2"/>
                                            </p:txEl>
                                          </p:spTgt>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8">
                                            <p:txEl>
                                              <p:pRg st="3" end="3"/>
                                            </p:txEl>
                                          </p:spTgt>
                                        </p:tgtEl>
                                        <p:attrNameLst>
                                          <p:attrName>style.visibility</p:attrName>
                                        </p:attrNameLst>
                                      </p:cBhvr>
                                      <p:to>
                                        <p:strVal val="visible"/>
                                      </p:to>
                                    </p:set>
                                    <p:animEffect transition="in" filter="wipe(left)">
                                      <p:cBhvr>
                                        <p:cTn id="3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20264" y="6492875"/>
            <a:ext cx="33528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Amazing Grace</a:t>
            </a:r>
          </a:p>
        </p:txBody>
      </p:sp>
      <p:sp>
        <p:nvSpPr>
          <p:cNvPr id="164866" name="Rectangle 2"/>
          <p:cNvSpPr>
            <a:spLocks noGrp="1" noChangeArrowheads="1"/>
          </p:cNvSpPr>
          <p:nvPr>
            <p:ph type="title"/>
          </p:nvPr>
        </p:nvSpPr>
        <p:spPr>
          <a:xfrm>
            <a:off x="15240" y="0"/>
            <a:ext cx="9144000" cy="654050"/>
          </a:xfrm>
        </p:spPr>
        <p:txBody>
          <a:bodyPr/>
          <a:lstStyle/>
          <a:p>
            <a:pPr marL="0" indent="0" fontAlgn="auto">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Conclusion</a:t>
            </a:r>
          </a:p>
        </p:txBody>
      </p:sp>
      <p:sp>
        <p:nvSpPr>
          <p:cNvPr id="164867" name="Text Box 3"/>
          <p:cNvSpPr txBox="1">
            <a:spLocks noChangeArrowheads="1"/>
          </p:cNvSpPr>
          <p:nvPr/>
        </p:nvSpPr>
        <p:spPr bwMode="auto">
          <a:xfrm>
            <a:off x="0" y="76157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lgn="ctr"/>
            <a:r>
              <a:rPr lang="en-US" sz="2400" b="1" dirty="0">
                <a:solidFill>
                  <a:srgbClr val="4E67C8"/>
                </a:solidFill>
                <a:latin typeface="Tahoma" pitchFamily="34" charset="0"/>
                <a:cs typeface="Times New Roman" pitchFamily="18" charset="0"/>
              </a:rPr>
              <a:t>Grace, the gift of God, is reached by those who are obedient! (Heb. 5:9)</a:t>
            </a:r>
            <a:endPar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endParaRPr>
          </a:p>
        </p:txBody>
      </p:sp>
      <p:sp>
        <p:nvSpPr>
          <p:cNvPr id="8" name="Text Box 5">
            <a:extLst>
              <a:ext uri="{FF2B5EF4-FFF2-40B4-BE49-F238E27FC236}">
                <a16:creationId xmlns:a16="http://schemas.microsoft.com/office/drawing/2014/main" id="{D86CE35C-6FFA-4E6E-A914-7C58F423875B}"/>
              </a:ext>
            </a:extLst>
          </p:cNvPr>
          <p:cNvSpPr txBox="1">
            <a:spLocks noChangeArrowheads="1"/>
          </p:cNvSpPr>
          <p:nvPr/>
        </p:nvSpPr>
        <p:spPr bwMode="auto">
          <a:xfrm>
            <a:off x="-20934" y="1651408"/>
            <a:ext cx="91440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buClr>
                <a:srgbClr val="56C7AA"/>
              </a:buClr>
              <a:buSzPct val="115000"/>
              <a:buFont typeface="Wingdings" pitchFamily="2" charset="2"/>
              <a:buChar char="Ø"/>
            </a:pPr>
            <a:r>
              <a:rPr lang="en-US" sz="2000" dirty="0">
                <a:solidFill>
                  <a:srgbClr val="212745"/>
                </a:solidFill>
                <a:latin typeface="Tahoma" pitchFamily="34" charset="0"/>
                <a:cs typeface="Times New Roman" pitchFamily="18" charset="0"/>
              </a:rPr>
              <a:t>Mark 16:16: Must obey the words of Jesus to be saved! </a:t>
            </a:r>
            <a:r>
              <a:rPr lang="en-US" sz="2000" i="1" dirty="0">
                <a:solidFill>
                  <a:srgbClr val="212745"/>
                </a:solidFill>
                <a:latin typeface="Tahoma" pitchFamily="34" charset="0"/>
                <a:cs typeface="Times New Roman" pitchFamily="18" charset="0"/>
              </a:rPr>
              <a:t>(Acts 20:32: “Word of His grace;” Gal. 1:6: “Called you by the grace of Christ.”)</a:t>
            </a:r>
          </a:p>
          <a:p>
            <a:pPr lvl="0">
              <a:buClr>
                <a:srgbClr val="56C7AA"/>
              </a:buClr>
              <a:buSzPct val="115000"/>
              <a:buFont typeface="Wingdings" pitchFamily="2" charset="2"/>
              <a:buChar char="Ø"/>
            </a:pPr>
            <a:r>
              <a:rPr lang="en-US" sz="2000" dirty="0">
                <a:solidFill>
                  <a:srgbClr val="212745"/>
                </a:solidFill>
                <a:latin typeface="Tahoma" pitchFamily="34" charset="0"/>
                <a:cs typeface="Times New Roman" pitchFamily="18" charset="0"/>
              </a:rPr>
              <a:t>God, by His grace, gave to man the means to be saved! (Rom. 6:3-4: Through obedience to the gospel in baptism we share in the death, burial, and resurrection of Jesus!)</a:t>
            </a:r>
          </a:p>
        </p:txBody>
      </p:sp>
      <p:pic>
        <p:nvPicPr>
          <p:cNvPr id="9" name="Picture 8">
            <a:extLst>
              <a:ext uri="{FF2B5EF4-FFF2-40B4-BE49-F238E27FC236}">
                <a16:creationId xmlns:a16="http://schemas.microsoft.com/office/drawing/2014/main" id="{5C05CE32-2529-4231-987A-908B1D5B74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0314" y="2950464"/>
            <a:ext cx="4193757" cy="3907536"/>
          </a:xfrm>
          <a:prstGeom prst="rect">
            <a:avLst/>
          </a:prstGeom>
        </p:spPr>
      </p:pic>
      <p:sp>
        <p:nvSpPr>
          <p:cNvPr id="10" name="TextBox 9">
            <a:extLst>
              <a:ext uri="{FF2B5EF4-FFF2-40B4-BE49-F238E27FC236}">
                <a16:creationId xmlns:a16="http://schemas.microsoft.com/office/drawing/2014/main" id="{6B26BAAD-4044-4684-874F-7339E0635118}"/>
              </a:ext>
            </a:extLst>
          </p:cNvPr>
          <p:cNvSpPr txBox="1"/>
          <p:nvPr/>
        </p:nvSpPr>
        <p:spPr>
          <a:xfrm rot="4659403">
            <a:off x="7158212" y="6039792"/>
            <a:ext cx="1279517" cy="461665"/>
          </a:xfrm>
          <a:prstGeom prst="rect">
            <a:avLst/>
          </a:prstGeom>
          <a:noFill/>
        </p:spPr>
        <p:txBody>
          <a:bodyPr wrap="none" rtlCol="0">
            <a:spAutoFit/>
          </a:bodyPr>
          <a:lstStyle/>
          <a:p>
            <a:r>
              <a:rPr lang="en-US" sz="2400" dirty="0"/>
              <a:t>GRACE</a:t>
            </a:r>
          </a:p>
        </p:txBody>
      </p:sp>
      <p:sp>
        <p:nvSpPr>
          <p:cNvPr id="11" name="TextBox 10">
            <a:extLst>
              <a:ext uri="{FF2B5EF4-FFF2-40B4-BE49-F238E27FC236}">
                <a16:creationId xmlns:a16="http://schemas.microsoft.com/office/drawing/2014/main" id="{7D795FF3-6468-4DED-8EC6-5DAC1123A277}"/>
              </a:ext>
            </a:extLst>
          </p:cNvPr>
          <p:cNvSpPr txBox="1"/>
          <p:nvPr/>
        </p:nvSpPr>
        <p:spPr>
          <a:xfrm rot="2981826">
            <a:off x="5819814" y="4267561"/>
            <a:ext cx="1997663" cy="461665"/>
          </a:xfrm>
          <a:prstGeom prst="rect">
            <a:avLst/>
          </a:prstGeom>
          <a:noFill/>
        </p:spPr>
        <p:txBody>
          <a:bodyPr wrap="none" rtlCol="0">
            <a:spAutoFit/>
          </a:bodyPr>
          <a:lstStyle/>
          <a:p>
            <a:r>
              <a:rPr lang="en-US" sz="2400" dirty="0"/>
              <a:t>OBEDIENCE</a:t>
            </a:r>
          </a:p>
        </p:txBody>
      </p:sp>
      <p:pic>
        <p:nvPicPr>
          <p:cNvPr id="3" name="Picture 2" descr="A group of people in the water&#10;&#10;Description automatically generated">
            <a:extLst>
              <a:ext uri="{FF2B5EF4-FFF2-40B4-BE49-F238E27FC236}">
                <a16:creationId xmlns:a16="http://schemas.microsoft.com/office/drawing/2014/main" id="{EC6F2775-EF49-437A-BD8A-E1F9748FA4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432994"/>
            <a:ext cx="4783408" cy="2942475"/>
          </a:xfrm>
          <a:prstGeom prst="rect">
            <a:avLst/>
          </a:prstGeom>
        </p:spPr>
      </p:pic>
    </p:spTree>
    <p:extLst>
      <p:ext uri="{BB962C8B-B14F-4D97-AF65-F5344CB8AC3E}">
        <p14:creationId xmlns:p14="http://schemas.microsoft.com/office/powerpoint/2010/main" val="9534912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4867"/>
                                        </p:tgtEl>
                                        <p:attrNameLst>
                                          <p:attrName>style.visibility</p:attrName>
                                        </p:attrNameLst>
                                      </p:cBhvr>
                                      <p:to>
                                        <p:strVal val="visible"/>
                                      </p:to>
                                    </p:set>
                                    <p:animEffect transition="in" filter="fade">
                                      <p:cBhvr>
                                        <p:cTn id="7" dur="500"/>
                                        <p:tgtEl>
                                          <p:spTgt spid="16486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500" fill="hold"/>
                                        <p:tgtEl>
                                          <p:spTgt spid="11"/>
                                        </p:tgtEl>
                                        <p:attrNameLst>
                                          <p:attrName>ppt_w</p:attrName>
                                        </p:attrNameLst>
                                      </p:cBhvr>
                                      <p:tavLst>
                                        <p:tav tm="0">
                                          <p:val>
                                            <p:fltVal val="0"/>
                                          </p:val>
                                        </p:tav>
                                        <p:tav tm="100000">
                                          <p:val>
                                            <p:strVal val="#ppt_w"/>
                                          </p:val>
                                        </p:tav>
                                      </p:tavLst>
                                    </p:anim>
                                    <p:anim calcmode="lin" valueType="num">
                                      <p:cBhvr>
                                        <p:cTn id="23" dur="500" fill="hold"/>
                                        <p:tgtEl>
                                          <p:spTgt spid="11"/>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wipe(left)">
                                      <p:cBhvr>
                                        <p:cTn id="28" dur="500"/>
                                        <p:tgtEl>
                                          <p:spTgt spid="8">
                                            <p:txEl>
                                              <p:pRg st="0" end="0"/>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8">
                                            <p:txEl>
                                              <p:pRg st="1" end="1"/>
                                            </p:txEl>
                                          </p:spTgt>
                                        </p:tgtEl>
                                        <p:attrNameLst>
                                          <p:attrName>style.visibility</p:attrName>
                                        </p:attrNameLst>
                                      </p:cBhvr>
                                      <p:to>
                                        <p:strVal val="visible"/>
                                      </p:to>
                                    </p:set>
                                    <p:animEffect transition="in" filter="wipe(left)">
                                      <p:cBhvr>
                                        <p:cTn id="3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10886" y="6487432"/>
            <a:ext cx="22860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Amazing Grace</a:t>
            </a:r>
          </a:p>
        </p:txBody>
      </p:sp>
      <p:sp>
        <p:nvSpPr>
          <p:cNvPr id="175106" name="Rectangle 2"/>
          <p:cNvSpPr>
            <a:spLocks noGrp="1" noChangeArrowheads="1"/>
          </p:cNvSpPr>
          <p:nvPr>
            <p:ph type="title"/>
          </p:nvPr>
        </p:nvSpPr>
        <p:spPr>
          <a:xfrm>
            <a:off x="1" y="5443"/>
            <a:ext cx="911538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Conclusion</a:t>
            </a:r>
          </a:p>
        </p:txBody>
      </p:sp>
      <p:sp>
        <p:nvSpPr>
          <p:cNvPr id="10" name="Text Box 7"/>
          <p:cNvSpPr txBox="1">
            <a:spLocks noChangeArrowheads="1"/>
          </p:cNvSpPr>
          <p:nvPr/>
        </p:nvSpPr>
        <p:spPr bwMode="auto">
          <a:xfrm>
            <a:off x="-14924" y="911221"/>
            <a:ext cx="9174728" cy="2554545"/>
          </a:xfrm>
          <a:prstGeom prst="rect">
            <a:avLst/>
          </a:prstGeom>
          <a:ln/>
          <a:scene3d>
            <a:camera prst="orthographicFront"/>
            <a:lightRig rig="threePt" dir="t"/>
          </a:scene3d>
          <a:sp3d>
            <a:bevelT w="165100" prst="coolSlant"/>
          </a:sp3d>
        </p:spPr>
        <p:style>
          <a:lnRef idx="1">
            <a:schemeClr val="accent3"/>
          </a:lnRef>
          <a:fillRef idx="2">
            <a:schemeClr val="accent3"/>
          </a:fillRef>
          <a:effectRef idx="1">
            <a:schemeClr val="accent3"/>
          </a:effectRef>
          <a:fontRef idx="minor">
            <a:schemeClr val="dk1"/>
          </a:fontRef>
        </p:style>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lgn="ctr" eaLnBrk="1" hangingPunct="1"/>
            <a:r>
              <a:rPr lang="en-US" sz="3200" b="1" dirty="0">
                <a:solidFill>
                  <a:srgbClr val="006600"/>
                </a:solidFill>
                <a:latin typeface="Tahoma" pitchFamily="34" charset="0"/>
                <a:cs typeface="Times New Roman" pitchFamily="18" charset="0"/>
              </a:rPr>
              <a:t>Those obedient to God’s word truly receive “Amazing Grace!” (“How sweet the sound!”) – Pardon (forgiveness) from their sins in the blood of Jesus! (Ephesians 1:7)</a:t>
            </a:r>
            <a:endParaRPr kumimoji="0" lang="en-US" sz="3200" b="1" i="1" u="none" strike="noStrike" kern="1200" cap="none" spc="0" normalizeH="0" baseline="0" noProof="0" dirty="0">
              <a:ln>
                <a:noFill/>
              </a:ln>
              <a:solidFill>
                <a:srgbClr val="006600"/>
              </a:solidFill>
              <a:effectLst/>
              <a:uLnTx/>
              <a:uFillTx/>
              <a:latin typeface="Tahoma" pitchFamily="34" charset="0"/>
              <a:cs typeface="Times New Roman" pitchFamily="18" charset="0"/>
            </a:endParaRPr>
          </a:p>
        </p:txBody>
      </p:sp>
      <p:pic>
        <p:nvPicPr>
          <p:cNvPr id="9" name="Picture 8">
            <a:extLst>
              <a:ext uri="{FF2B5EF4-FFF2-40B4-BE49-F238E27FC236}">
                <a16:creationId xmlns:a16="http://schemas.microsoft.com/office/drawing/2014/main" id="{2AD20526-4115-4A42-BDD3-2DC7712AE3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9538" y="3719297"/>
            <a:ext cx="5261793" cy="3133260"/>
          </a:xfrm>
          <a:prstGeom prst="rect">
            <a:avLst/>
          </a:prstGeom>
        </p:spPr>
      </p:pic>
    </p:spTree>
    <p:extLst>
      <p:ext uri="{BB962C8B-B14F-4D97-AF65-F5344CB8AC3E}">
        <p14:creationId xmlns:p14="http://schemas.microsoft.com/office/powerpoint/2010/main" val="33619390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Picture 3" descr="A close up of a beach&#10;&#10;Description automatically generated">
            <a:extLst>
              <a:ext uri="{FF2B5EF4-FFF2-40B4-BE49-F238E27FC236}">
                <a16:creationId xmlns:a16="http://schemas.microsoft.com/office/drawing/2014/main" id="{AA52D535-BBEA-448D-B711-C8272FCA10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00"/>
              </a:solidFill>
              <a:effectLst/>
              <a:uLnTx/>
              <a:uFillTx/>
              <a:latin typeface="Tahoma" pitchFamily="34" charset="0"/>
              <a:ea typeface="+mn-ea"/>
              <a:cs typeface="Times New Roman" pitchFamily="18" charset="0"/>
            </a:endParaRPr>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Hear The Gospel (Jn. 5:24; Rom. 10:17)</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Believe In Christ (Jn. 3:16-18; Jn. 8:24)</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Repent Of Sins (Lk. 13:3-5; Acts 2:38)</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Confess Christ (Mt. 10:32; Rom. 10:10)</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Be Baptized (Mk. 16:16; Acts 22:16)</a:t>
            </a:r>
          </a:p>
          <a:p>
            <a:pPr marL="796925" marR="0" lvl="0" indent="-571500" algn="ctr"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1200" cap="none" spc="0" normalizeH="0" baseline="0" noProof="0" dirty="0">
                <a:ln>
                  <a:noFill/>
                </a:ln>
                <a:solidFill>
                  <a:srgbClr val="0000FF"/>
                </a:solidFill>
                <a:effectLst/>
                <a:uLnTx/>
                <a:uFillTx/>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sng"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For The </a:t>
            </a:r>
            <a:r>
              <a:rPr kumimoji="0" lang="en-US" sz="4000" b="1" i="0" u="sng" strike="noStrike" kern="1200" cap="none" spc="0" normalizeH="0" baseline="0" noProof="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Erring Saint:</a:t>
            </a:r>
            <a:r>
              <a:rPr kumimoji="0" lang="en-US" sz="4000" b="1" i="0" u="none" strike="noStrike" kern="1200" cap="none" spc="0" normalizeH="0" baseline="0" noProof="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rPr>
              <a:t> </a:t>
            </a:r>
            <a:endParaRPr kumimoji="0" lang="en-US" sz="4000" b="1" i="0" u="none" strike="noStrike" kern="1200" cap="none" spc="0" normalizeH="0" baseline="0" noProof="0" dirty="0">
              <a:ln>
                <a:noFill/>
              </a:ln>
              <a:solidFill>
                <a:srgbClr val="0000FF"/>
              </a:solidFill>
              <a:effectLst>
                <a:outerShdw blurRad="38100" dist="38100" dir="2700000" algn="tl">
                  <a:srgbClr val="FFFFFF"/>
                </a:outerShdw>
              </a:effectLst>
              <a:uLnTx/>
              <a:uFillTx/>
              <a:latin typeface="Calisto MT"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C"/>
                </a:solidFill>
                <a:effectLst/>
                <a:uLnTx/>
                <a:uFillTx/>
                <a:latin typeface="Arial" pitchFamily="34" charset="0"/>
                <a:ea typeface="+mn-ea"/>
                <a:cs typeface="Arial" pitchFamily="34" charset="0"/>
              </a:rPr>
              <a:t>Repent (Acts 8:22), Confess (I Jn. 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C"/>
                </a:solidFill>
                <a:effectLst/>
                <a:uLnTx/>
                <a:uFillTx/>
                <a:latin typeface="Arial" pitchFamily="34" charset="0"/>
                <a:ea typeface="+mn-ea"/>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FFFF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4115565408"/>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8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17585" y="6488113"/>
            <a:ext cx="3352800" cy="365125"/>
          </a:xfrm>
        </p:spPr>
        <p:txBody>
          <a:bodyPr/>
          <a:lstStyle/>
          <a:p>
            <a:pPr>
              <a:defRPr/>
            </a:pPr>
            <a:r>
              <a:rPr lang="en-US" dirty="0"/>
              <a:t>Amazing Grace</a:t>
            </a: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Intro </a:t>
            </a:r>
          </a:p>
        </p:txBody>
      </p:sp>
      <p:sp>
        <p:nvSpPr>
          <p:cNvPr id="7" name="Text Box 8"/>
          <p:cNvSpPr txBox="1">
            <a:spLocks noChangeArrowheads="1"/>
          </p:cNvSpPr>
          <p:nvPr/>
        </p:nvSpPr>
        <p:spPr bwMode="auto">
          <a:xfrm>
            <a:off x="0" y="889843"/>
            <a:ext cx="9147738" cy="5078313"/>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Ephesians. 2:1-12 (vss. 1-7)</a:t>
            </a:r>
          </a:p>
          <a:p>
            <a:pPr>
              <a:buAutoNum type="arabicPeriod"/>
              <a:defRPr/>
            </a:pPr>
            <a:r>
              <a:rPr lang="en-US" sz="2000" dirty="0">
                <a:solidFill>
                  <a:srgbClr val="006600"/>
                </a:solidFill>
                <a:latin typeface="Tahoma" pitchFamily="34" charset="0"/>
                <a:cs typeface="Times New Roman" pitchFamily="18" charset="0"/>
              </a:rPr>
              <a:t>And you were dead in your trespasses and sins,</a:t>
            </a:r>
          </a:p>
          <a:p>
            <a:pPr>
              <a:buAutoNum type="arabicPeriod"/>
              <a:defRPr/>
            </a:pPr>
            <a:r>
              <a:rPr lang="en-US" sz="2000" dirty="0">
                <a:solidFill>
                  <a:srgbClr val="006600"/>
                </a:solidFill>
                <a:latin typeface="Tahoma" pitchFamily="34" charset="0"/>
                <a:cs typeface="Times New Roman" pitchFamily="18" charset="0"/>
              </a:rPr>
              <a:t>in which you formerly walked according to the course of this world, according to the prince of the power of the air, of the spirit that is now working in the sons of disobedience.</a:t>
            </a:r>
          </a:p>
          <a:p>
            <a:pPr>
              <a:buAutoNum type="arabicPeriod"/>
              <a:defRPr/>
            </a:pPr>
            <a:r>
              <a:rPr lang="en-US" sz="2000" dirty="0">
                <a:solidFill>
                  <a:srgbClr val="006600"/>
                </a:solidFill>
                <a:latin typeface="Tahoma" pitchFamily="34" charset="0"/>
                <a:cs typeface="Times New Roman" pitchFamily="18" charset="0"/>
              </a:rPr>
              <a:t>Among them we too all formerly lived in the lusts of our flesh, indulging the desires of the flesh and of the mind, and were by nature children of wrath, even as the rest.</a:t>
            </a:r>
          </a:p>
          <a:p>
            <a:pPr>
              <a:buAutoNum type="arabicPeriod"/>
              <a:defRPr/>
            </a:pPr>
            <a:r>
              <a:rPr lang="en-US" sz="2000" dirty="0">
                <a:solidFill>
                  <a:srgbClr val="006600"/>
                </a:solidFill>
                <a:latin typeface="Tahoma" pitchFamily="34" charset="0"/>
                <a:cs typeface="Times New Roman" pitchFamily="18" charset="0"/>
              </a:rPr>
              <a:t>But God, being rich in mercy, because of His great love with which He loved us,</a:t>
            </a:r>
          </a:p>
          <a:p>
            <a:pPr>
              <a:buAutoNum type="arabicPeriod"/>
              <a:defRPr/>
            </a:pPr>
            <a:r>
              <a:rPr lang="en-US" sz="2000" dirty="0">
                <a:solidFill>
                  <a:srgbClr val="006600"/>
                </a:solidFill>
                <a:latin typeface="Tahoma" pitchFamily="34" charset="0"/>
                <a:cs typeface="Times New Roman" pitchFamily="18" charset="0"/>
              </a:rPr>
              <a:t>even when we were dead in our transgressions, made us alive together with Christ (by grace you have been saved),</a:t>
            </a:r>
          </a:p>
          <a:p>
            <a:pPr>
              <a:buAutoNum type="arabicPeriod"/>
              <a:defRPr/>
            </a:pPr>
            <a:r>
              <a:rPr lang="en-US" sz="2000" dirty="0">
                <a:solidFill>
                  <a:srgbClr val="006600"/>
                </a:solidFill>
                <a:latin typeface="Tahoma" pitchFamily="34" charset="0"/>
                <a:cs typeface="Times New Roman" pitchFamily="18" charset="0"/>
              </a:rPr>
              <a:t>and raised us up with Him, and seated us with Him in the heavenly places in Christ Jesus,</a:t>
            </a:r>
          </a:p>
          <a:p>
            <a:pPr>
              <a:buAutoNum type="arabicPeriod"/>
              <a:defRPr/>
            </a:pPr>
            <a:r>
              <a:rPr lang="en-US" sz="2000" dirty="0">
                <a:solidFill>
                  <a:srgbClr val="006600"/>
                </a:solidFill>
                <a:latin typeface="Tahoma" pitchFamily="34" charset="0"/>
                <a:cs typeface="Times New Roman" pitchFamily="18" charset="0"/>
              </a:rPr>
              <a:t>so that in the ages to come He might show the surpassing riches of His grace in kindness toward us in Christ Jesus.</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0" y="6488113"/>
            <a:ext cx="33528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Amazing Grace</a:t>
            </a: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Intro </a:t>
            </a:r>
          </a:p>
        </p:txBody>
      </p:sp>
      <p:sp>
        <p:nvSpPr>
          <p:cNvPr id="7" name="Text Box 8"/>
          <p:cNvSpPr txBox="1">
            <a:spLocks noChangeArrowheads="1"/>
          </p:cNvSpPr>
          <p:nvPr/>
        </p:nvSpPr>
        <p:spPr bwMode="auto">
          <a:xfrm>
            <a:off x="0" y="1197620"/>
            <a:ext cx="9147738" cy="4462760"/>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Ephesians. 2:1-13 (vss. 8-13)</a:t>
            </a:r>
          </a:p>
          <a:p>
            <a:pPr lvl="0">
              <a:buAutoNum type="arabicPeriod" startAt="8"/>
              <a:defRPr/>
            </a:pPr>
            <a:r>
              <a:rPr lang="en-US" sz="2000" dirty="0">
                <a:solidFill>
                  <a:srgbClr val="006600"/>
                </a:solidFill>
                <a:latin typeface="Tahoma" pitchFamily="34" charset="0"/>
                <a:cs typeface="Times New Roman" pitchFamily="18" charset="0"/>
              </a:rPr>
              <a:t>For by grace you have been saved through faith; and that not of yourselves, it is the gift of God;</a:t>
            </a:r>
          </a:p>
          <a:p>
            <a:pPr lvl="0">
              <a:buAutoNum type="arabicPeriod" startAt="8"/>
              <a:defRPr/>
            </a:pPr>
            <a:r>
              <a:rPr lang="en-US" sz="2000" dirty="0">
                <a:solidFill>
                  <a:srgbClr val="006600"/>
                </a:solidFill>
                <a:latin typeface="Tahoma" pitchFamily="34" charset="0"/>
                <a:cs typeface="Times New Roman" pitchFamily="18" charset="0"/>
              </a:rPr>
              <a:t>not as a result of works, so that no one may boast.</a:t>
            </a:r>
          </a:p>
          <a:p>
            <a:pPr lvl="0">
              <a:buAutoNum type="arabicPeriod" startAt="8"/>
              <a:defRPr/>
            </a:pPr>
            <a:r>
              <a:rPr lang="en-US" sz="2000" dirty="0">
                <a:solidFill>
                  <a:srgbClr val="006600"/>
                </a:solidFill>
                <a:latin typeface="Tahoma" pitchFamily="34" charset="0"/>
                <a:cs typeface="Times New Roman" pitchFamily="18" charset="0"/>
              </a:rPr>
              <a:t>For we are His workmanship, created in Christ Jesus for good works, which God prepared beforehand so that we would walk in them.</a:t>
            </a:r>
          </a:p>
          <a:p>
            <a:pPr lvl="0">
              <a:buAutoNum type="arabicPeriod" startAt="8"/>
              <a:defRPr/>
            </a:pPr>
            <a:r>
              <a:rPr lang="en-US" sz="2000" dirty="0">
                <a:solidFill>
                  <a:srgbClr val="006600"/>
                </a:solidFill>
                <a:latin typeface="Tahoma" pitchFamily="34" charset="0"/>
                <a:cs typeface="Times New Roman" pitchFamily="18" charset="0"/>
              </a:rPr>
              <a:t>Therefore remember that formerly you, the Gentiles in the flesh, who are called "Uncircumcision" by the so-called "Circumcision," which is performed in the flesh by human hands—</a:t>
            </a:r>
          </a:p>
          <a:p>
            <a:pPr lvl="0">
              <a:buAutoNum type="arabicPeriod" startAt="8"/>
              <a:defRPr/>
            </a:pPr>
            <a:r>
              <a:rPr lang="en-US" sz="2000" dirty="0">
                <a:solidFill>
                  <a:srgbClr val="006600"/>
                </a:solidFill>
                <a:latin typeface="Tahoma" pitchFamily="34" charset="0"/>
                <a:cs typeface="Times New Roman" pitchFamily="18" charset="0"/>
              </a:rPr>
              <a:t>remember that you were at that time separate from Christ, excluded from the commonwealth of Israel, and strangers to the covenants of promise, having no hope and without God in the world.</a:t>
            </a:r>
          </a:p>
          <a:p>
            <a:pPr lvl="0">
              <a:buAutoNum type="arabicPeriod" startAt="8"/>
              <a:defRPr/>
            </a:pPr>
            <a:r>
              <a:rPr lang="en-US" sz="2000" dirty="0">
                <a:solidFill>
                  <a:srgbClr val="006600"/>
                </a:solidFill>
                <a:latin typeface="Tahoma" pitchFamily="34" charset="0"/>
                <a:cs typeface="Times New Roman" pitchFamily="18" charset="0"/>
              </a:rPr>
              <a:t>But now in Christ Jesus you who formerly were far off have been brought near by the blood of Christ.</a:t>
            </a:r>
            <a:endParaRPr kumimoji="0" lang="en-US" sz="2000" b="0" i="0" u="none" strike="noStrike" kern="1200" cap="none" spc="0" normalizeH="0" baseline="0" noProof="0" dirty="0">
              <a:ln>
                <a:noFill/>
              </a:ln>
              <a:solidFill>
                <a:srgbClr val="0066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371198236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22320" y="6473238"/>
            <a:ext cx="3352800" cy="365125"/>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100" b="1" i="0" u="none" strike="noStrike" kern="1200" cap="none" spc="0" normalizeH="0" baseline="0" noProof="0" dirty="0">
                <a:ln>
                  <a:noFill/>
                </a:ln>
                <a:solidFill>
                  <a:prstClr val="black">
                    <a:lumMod val="50000"/>
                    <a:lumOff val="50000"/>
                  </a:prstClr>
                </a:solidFill>
                <a:effectLst/>
                <a:uLnTx/>
                <a:uFillTx/>
                <a:latin typeface="Arial" charset="0"/>
                <a:ea typeface="+mn-ea"/>
                <a:cs typeface="+mn-cs"/>
              </a:rPr>
              <a:t>Amazing Grace</a:t>
            </a: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None/>
              <a:defRPr/>
            </a:pPr>
            <a:r>
              <a:rPr lang="en-US" sz="4000" u="sng" dirty="0">
                <a:solidFill>
                  <a:schemeClr val="tx1"/>
                </a:solidFill>
                <a:effectLst/>
                <a:latin typeface="Arial" pitchFamily="34" charset="0"/>
                <a:cs typeface="Arial" pitchFamily="34" charset="0"/>
              </a:rPr>
              <a:t>Intro</a:t>
            </a:r>
            <a:r>
              <a:rPr lang="en-US" sz="3200" u="sng" dirty="0">
                <a:solidFill>
                  <a:schemeClr val="tx1"/>
                </a:solidFill>
                <a:latin typeface="Arial" pitchFamily="34" charset="0"/>
                <a:cs typeface="Arial" pitchFamily="34" charset="0"/>
              </a:rPr>
              <a:t> </a:t>
            </a:r>
          </a:p>
        </p:txBody>
      </p:sp>
      <p:sp>
        <p:nvSpPr>
          <p:cNvPr id="8" name="Text Box 6"/>
          <p:cNvSpPr txBox="1">
            <a:spLocks noChangeArrowheads="1"/>
          </p:cNvSpPr>
          <p:nvPr/>
        </p:nvSpPr>
        <p:spPr bwMode="auto">
          <a:xfrm>
            <a:off x="-3638" y="818717"/>
            <a:ext cx="9144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“Saved by grace” (Ephesians 2:4-5, 8)</a:t>
            </a:r>
            <a:endPar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
                <a:srgbClr val="56C7AA"/>
              </a:buClr>
              <a:buSzPct val="115000"/>
              <a:buFont typeface="Wingdings" pitchFamily="2" charset="2"/>
              <a:buChar char="Ø"/>
              <a:tabLst/>
              <a:defRPr/>
            </a:pP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“Grace” = </a:t>
            </a:r>
            <a:r>
              <a:rPr kumimoji="0" lang="en-US" sz="2000" b="0" i="1" u="none" strike="noStrike" kern="1200" cap="none" spc="0" normalizeH="0" baseline="0" noProof="0" dirty="0" err="1">
                <a:ln>
                  <a:noFill/>
                </a:ln>
                <a:solidFill>
                  <a:srgbClr val="212745"/>
                </a:solidFill>
                <a:effectLst/>
                <a:uLnTx/>
                <a:uFillTx/>
                <a:latin typeface="Tahoma" pitchFamily="34" charset="0"/>
                <a:ea typeface="+mn-ea"/>
                <a:cs typeface="Times New Roman" pitchFamily="18" charset="0"/>
              </a:rPr>
              <a:t>charis</a:t>
            </a:r>
            <a:r>
              <a:rPr kumimoji="0" lang="en-US" sz="2000" b="0" i="1"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 [</a:t>
            </a:r>
            <a:r>
              <a:rPr kumimoji="0" lang="en-US" sz="2000" b="0" i="1" u="none" strike="noStrike" kern="1200" cap="none" spc="0" normalizeH="0" baseline="0" noProof="0" dirty="0" err="1">
                <a:ln>
                  <a:noFill/>
                </a:ln>
                <a:solidFill>
                  <a:srgbClr val="212745"/>
                </a:solidFill>
                <a:effectLst/>
                <a:uLnTx/>
                <a:uFillTx/>
                <a:latin typeface="Tahoma" pitchFamily="34" charset="0"/>
                <a:ea typeface="+mn-ea"/>
                <a:cs typeface="Times New Roman" pitchFamily="18" charset="0"/>
              </a:rPr>
              <a:t>khar</a:t>
            </a:r>
            <a:r>
              <a:rPr kumimoji="0" lang="en-US" sz="2000" b="0" i="1"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a:t>
            </a:r>
            <a:r>
              <a:rPr kumimoji="0" lang="en-US" sz="2000" b="0" i="1" u="none" strike="noStrike" kern="1200" cap="none" spc="0" normalizeH="0" baseline="0" noProof="0" dirty="0" err="1">
                <a:ln>
                  <a:noFill/>
                </a:ln>
                <a:solidFill>
                  <a:srgbClr val="212745"/>
                </a:solidFill>
                <a:effectLst/>
                <a:uLnTx/>
                <a:uFillTx/>
                <a:latin typeface="Tahoma" pitchFamily="34" charset="0"/>
                <a:ea typeface="+mn-ea"/>
                <a:cs typeface="Times New Roman" pitchFamily="18" charset="0"/>
              </a:rPr>
              <a:t>ece</a:t>
            </a:r>
            <a:r>
              <a:rPr kumimoji="0" lang="en-US" sz="2000" b="0" i="1"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 ] (G5485): </a:t>
            </a: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unmerited favor; grace (</a:t>
            </a:r>
            <a:r>
              <a:rPr kumimoji="0" lang="en-US" sz="2000" b="0" i="0" u="none" strike="noStrike" kern="1200" cap="none" spc="0" normalizeH="0" baseline="0" noProof="0" dirty="0" err="1">
                <a:ln>
                  <a:noFill/>
                </a:ln>
                <a:solidFill>
                  <a:srgbClr val="212745"/>
                </a:solidFill>
                <a:effectLst/>
                <a:uLnTx/>
                <a:uFillTx/>
                <a:latin typeface="Tahoma" pitchFamily="34" charset="0"/>
                <a:ea typeface="+mn-ea"/>
                <a:cs typeface="Times New Roman" pitchFamily="18" charset="0"/>
              </a:rPr>
              <a:t>ious</a:t>
            </a: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 benefit, gift, joy of liberality, pleasure, thank(-s, -worthy).</a:t>
            </a:r>
          </a:p>
          <a:p>
            <a:pPr lvl="0">
              <a:buClr>
                <a:srgbClr val="56C7AA"/>
              </a:buClr>
              <a:buSzPct val="115000"/>
              <a:buFont typeface="Wingdings" pitchFamily="2" charset="2"/>
              <a:buChar char="Ø"/>
            </a:pPr>
            <a:r>
              <a:rPr lang="en-US" sz="2000" b="1" i="1" dirty="0">
                <a:solidFill>
                  <a:srgbClr val="212745"/>
                </a:solidFill>
                <a:latin typeface="Tahoma" pitchFamily="34" charset="0"/>
                <a:cs typeface="Times New Roman" pitchFamily="18" charset="0"/>
              </a:rPr>
              <a:t>Favor</a:t>
            </a:r>
            <a:r>
              <a:rPr lang="en-US" sz="2000" i="1" dirty="0">
                <a:solidFill>
                  <a:srgbClr val="212745"/>
                </a:solidFill>
                <a:latin typeface="Tahoma" pitchFamily="34" charset="0"/>
                <a:cs typeface="Times New Roman" pitchFamily="18" charset="0"/>
              </a:rPr>
              <a:t> (Luke 1:30); </a:t>
            </a:r>
            <a:r>
              <a:rPr lang="en-US" sz="2000" b="1" i="1" dirty="0">
                <a:solidFill>
                  <a:srgbClr val="212745"/>
                </a:solidFill>
                <a:latin typeface="Tahoma" pitchFamily="34" charset="0"/>
                <a:cs typeface="Times New Roman" pitchFamily="18" charset="0"/>
              </a:rPr>
              <a:t>Credit</a:t>
            </a:r>
            <a:r>
              <a:rPr lang="en-US" sz="2000" i="1" dirty="0">
                <a:solidFill>
                  <a:srgbClr val="212745"/>
                </a:solidFill>
                <a:latin typeface="Tahoma" pitchFamily="34" charset="0"/>
                <a:cs typeface="Times New Roman" pitchFamily="18" charset="0"/>
              </a:rPr>
              <a:t> (Luke 6:32-34); </a:t>
            </a:r>
            <a:r>
              <a:rPr lang="en-US" sz="2000" b="1" i="1" dirty="0">
                <a:solidFill>
                  <a:srgbClr val="212745"/>
                </a:solidFill>
                <a:latin typeface="Tahoma" pitchFamily="34" charset="0"/>
                <a:cs typeface="Times New Roman" pitchFamily="18" charset="0"/>
              </a:rPr>
              <a:t>Concession</a:t>
            </a:r>
            <a:r>
              <a:rPr lang="en-US" sz="2000" i="1" dirty="0">
                <a:solidFill>
                  <a:srgbClr val="212745"/>
                </a:solidFill>
                <a:latin typeface="Tahoma" pitchFamily="34" charset="0"/>
                <a:cs typeface="Times New Roman" pitchFamily="18" charset="0"/>
              </a:rPr>
              <a:t> (Acts 25:3: NKJ: Favor); </a:t>
            </a:r>
            <a:r>
              <a:rPr lang="en-US" sz="2000" b="1" i="1" dirty="0">
                <a:solidFill>
                  <a:srgbClr val="212745"/>
                </a:solidFill>
                <a:latin typeface="Tahoma" pitchFamily="34" charset="0"/>
                <a:cs typeface="Times New Roman" pitchFamily="18" charset="0"/>
              </a:rPr>
              <a:t>Thanks</a:t>
            </a:r>
            <a:r>
              <a:rPr lang="en-US" sz="2000" i="1" dirty="0">
                <a:solidFill>
                  <a:srgbClr val="212745"/>
                </a:solidFill>
                <a:latin typeface="Tahoma" pitchFamily="34" charset="0"/>
                <a:cs typeface="Times New Roman" pitchFamily="18" charset="0"/>
              </a:rPr>
              <a:t> (Romans 6:17); </a:t>
            </a:r>
            <a:r>
              <a:rPr lang="en-US" sz="2000" b="1" i="1" dirty="0">
                <a:solidFill>
                  <a:srgbClr val="212745"/>
                </a:solidFill>
                <a:latin typeface="Tahoma" pitchFamily="34" charset="0"/>
                <a:cs typeface="Times New Roman" pitchFamily="18" charset="0"/>
              </a:rPr>
              <a:t>Blessing</a:t>
            </a:r>
            <a:r>
              <a:rPr lang="en-US" sz="2000" i="1" dirty="0">
                <a:solidFill>
                  <a:srgbClr val="212745"/>
                </a:solidFill>
                <a:latin typeface="Tahoma" pitchFamily="34" charset="0"/>
                <a:cs typeface="Times New Roman" pitchFamily="18" charset="0"/>
              </a:rPr>
              <a:t> (II Corinthians 1:15: NKJ: Benefit); </a:t>
            </a:r>
            <a:r>
              <a:rPr lang="en-US" sz="2000" b="1" i="1" dirty="0">
                <a:solidFill>
                  <a:srgbClr val="212745"/>
                </a:solidFill>
                <a:latin typeface="Tahoma" pitchFamily="34" charset="0"/>
                <a:cs typeface="Times New Roman" pitchFamily="18" charset="0"/>
              </a:rPr>
              <a:t>Gracious</a:t>
            </a:r>
            <a:r>
              <a:rPr lang="en-US" sz="2000" i="1" dirty="0">
                <a:solidFill>
                  <a:srgbClr val="212745"/>
                </a:solidFill>
                <a:latin typeface="Tahoma" pitchFamily="34" charset="0"/>
                <a:cs typeface="Times New Roman" pitchFamily="18" charset="0"/>
              </a:rPr>
              <a:t> (II Cor. 8:6-7)</a:t>
            </a:r>
            <a:endParaRPr kumimoji="0" lang="en-US" sz="2000" b="0" i="1" u="none" strike="noStrike" kern="1200" cap="none" spc="0" normalizeH="0" baseline="0" noProof="0" dirty="0">
              <a:ln>
                <a:noFill/>
              </a:ln>
              <a:solidFill>
                <a:srgbClr val="212745"/>
              </a:solidFill>
              <a:effectLst/>
              <a:uLnTx/>
              <a:uFillTx/>
              <a:latin typeface="Tahoma" pitchFamily="34" charset="0"/>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
                <a:srgbClr val="56C7AA"/>
              </a:buClr>
              <a:buSzPct val="115000"/>
              <a:buFont typeface="Wingdings" pitchFamily="2" charset="2"/>
              <a:buChar char="Ø"/>
              <a:tabLst/>
              <a:defRPr/>
            </a:pP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It means it is favor granted to someone who does not deserve it. </a:t>
            </a:r>
          </a:p>
        </p:txBody>
      </p:sp>
      <p:sp>
        <p:nvSpPr>
          <p:cNvPr id="11" name="Text Box 6"/>
          <p:cNvSpPr txBox="1">
            <a:spLocks noChangeArrowheads="1"/>
          </p:cNvSpPr>
          <p:nvPr/>
        </p:nvSpPr>
        <p:spPr bwMode="auto">
          <a:xfrm>
            <a:off x="3048000" y="3675262"/>
            <a:ext cx="609599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4E67C8"/>
                </a:solidFill>
                <a:effectLst/>
                <a:uLnTx/>
                <a:uFillTx/>
                <a:latin typeface="Tahoma" pitchFamily="34" charset="0"/>
                <a:ea typeface="+mn-ea"/>
                <a:cs typeface="Times New Roman" pitchFamily="18" charset="0"/>
              </a:rPr>
              <a:t>God’s favor to man is shown in the death of Christ and His word </a:t>
            </a:r>
            <a:endPar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endParaRPr>
          </a:p>
          <a:p>
            <a:pPr marL="457200" marR="0" lvl="0" indent="-457200" algn="l" defTabSz="914400" rtl="0" eaLnBrk="0" fontAlgn="base" latinLnBrk="0" hangingPunct="0">
              <a:lnSpc>
                <a:spcPct val="100000"/>
              </a:lnSpc>
              <a:spcBef>
                <a:spcPct val="0"/>
              </a:spcBef>
              <a:spcAft>
                <a:spcPct val="0"/>
              </a:spcAft>
              <a:buClr>
                <a:srgbClr val="56C7AA"/>
              </a:buClr>
              <a:buSzPct val="115000"/>
              <a:buFont typeface="Wingdings" pitchFamily="2" charset="2"/>
              <a:buChar char="Ø"/>
              <a:tabLst/>
              <a:defRPr/>
            </a:pPr>
            <a:r>
              <a:rPr kumimoji="0" lang="en-US" sz="2000" b="1"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Heb. 2:9:</a:t>
            </a: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 Christ, by God’s grace </a:t>
            </a:r>
            <a:r>
              <a:rPr kumimoji="0" lang="en-US" sz="2000" b="0" i="1"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(G5485), </a:t>
            </a: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died for all.</a:t>
            </a:r>
          </a:p>
        </p:txBody>
      </p:sp>
      <p:sp>
        <p:nvSpPr>
          <p:cNvPr id="13" name="Text Box 6"/>
          <p:cNvSpPr txBox="1">
            <a:spLocks noChangeArrowheads="1"/>
          </p:cNvSpPr>
          <p:nvPr/>
        </p:nvSpPr>
        <p:spPr bwMode="auto">
          <a:xfrm>
            <a:off x="3048676" y="5285465"/>
            <a:ext cx="610269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marR="0" lvl="0" indent="-457200" algn="l" defTabSz="914400" rtl="0" eaLnBrk="0" fontAlgn="base" latinLnBrk="0" hangingPunct="0">
              <a:lnSpc>
                <a:spcPct val="100000"/>
              </a:lnSpc>
              <a:spcBef>
                <a:spcPct val="0"/>
              </a:spcBef>
              <a:spcAft>
                <a:spcPct val="0"/>
              </a:spcAft>
              <a:buClr>
                <a:srgbClr val="56C7AA"/>
              </a:buClr>
              <a:buSzPct val="115000"/>
              <a:buFont typeface="Wingdings" pitchFamily="2" charset="2"/>
              <a:buChar char="Ø"/>
              <a:tabLst/>
              <a:defRPr/>
            </a:pPr>
            <a:r>
              <a:rPr kumimoji="0" lang="en-US" sz="2000" b="1"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Acts 20:32: </a:t>
            </a:r>
            <a:r>
              <a:rPr kumimoji="0" lang="en-US" sz="2000" b="0" i="0"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The word of God is the “word of His grace </a:t>
            </a:r>
            <a:r>
              <a:rPr kumimoji="0" lang="en-US" sz="2000" b="0" i="1" u="none" strike="noStrike" kern="1200" cap="none" spc="0" normalizeH="0" baseline="0" noProof="0" dirty="0">
                <a:ln>
                  <a:noFill/>
                </a:ln>
                <a:solidFill>
                  <a:srgbClr val="212745"/>
                </a:solidFill>
                <a:effectLst/>
                <a:uLnTx/>
                <a:uFillTx/>
                <a:latin typeface="Tahoma" pitchFamily="34" charset="0"/>
                <a:ea typeface="+mn-ea"/>
                <a:cs typeface="Times New Roman" pitchFamily="18" charset="0"/>
              </a:rPr>
              <a:t>(G5485).”</a:t>
            </a:r>
          </a:p>
        </p:txBody>
      </p:sp>
      <p:sp>
        <p:nvSpPr>
          <p:cNvPr id="10" name="Text Box 4">
            <a:extLst>
              <a:ext uri="{FF2B5EF4-FFF2-40B4-BE49-F238E27FC236}">
                <a16:creationId xmlns:a16="http://schemas.microsoft.com/office/drawing/2014/main" id="{E8D6DDE2-BB80-4F6E-858A-E4C3A1DCE8CF}"/>
              </a:ext>
            </a:extLst>
          </p:cNvPr>
          <p:cNvSpPr txBox="1">
            <a:spLocks noChangeArrowheads="1"/>
          </p:cNvSpPr>
          <p:nvPr/>
        </p:nvSpPr>
        <p:spPr bwMode="auto">
          <a:xfrm>
            <a:off x="5939962" y="4814035"/>
            <a:ext cx="3200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God didn’t have to!</a:t>
            </a:r>
            <a:endParaRPr kumimoji="0" lang="en-US" sz="2400" b="1" i="1"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endParaRPr>
          </a:p>
        </p:txBody>
      </p:sp>
      <p:sp>
        <p:nvSpPr>
          <p:cNvPr id="15" name="Text Box 4">
            <a:extLst>
              <a:ext uri="{FF2B5EF4-FFF2-40B4-BE49-F238E27FC236}">
                <a16:creationId xmlns:a16="http://schemas.microsoft.com/office/drawing/2014/main" id="{2733B703-BC11-4D5E-8EA3-CFC93A20C8B4}"/>
              </a:ext>
            </a:extLst>
          </p:cNvPr>
          <p:cNvSpPr txBox="1">
            <a:spLocks noChangeArrowheads="1"/>
          </p:cNvSpPr>
          <p:nvPr/>
        </p:nvSpPr>
        <p:spPr bwMode="auto">
          <a:xfrm>
            <a:off x="5939962" y="5926171"/>
            <a:ext cx="3200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rPr>
              <a:t>God didn’t have to!</a:t>
            </a:r>
            <a:endParaRPr kumimoji="0" lang="en-US" sz="2400" b="1" i="1" u="none" strike="noStrike" kern="1200" cap="none" spc="0" normalizeH="0" baseline="0" noProof="0" dirty="0">
              <a:ln>
                <a:noFill/>
              </a:ln>
              <a:solidFill>
                <a:srgbClr val="FF0000"/>
              </a:solidFill>
              <a:effectLst/>
              <a:uLnTx/>
              <a:uFillTx/>
              <a:latin typeface="Tahoma" pitchFamily="34" charset="0"/>
              <a:ea typeface="+mn-ea"/>
              <a:cs typeface="Times New Roman" pitchFamily="18" charset="0"/>
            </a:endParaRPr>
          </a:p>
        </p:txBody>
      </p:sp>
      <p:pic>
        <p:nvPicPr>
          <p:cNvPr id="16" name="Picture 15">
            <a:extLst>
              <a:ext uri="{FF2B5EF4-FFF2-40B4-BE49-F238E27FC236}">
                <a16:creationId xmlns:a16="http://schemas.microsoft.com/office/drawing/2014/main" id="{BFF30D04-AFF9-4080-8751-A7AF217262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20" y="3354902"/>
            <a:ext cx="2937917" cy="2918265"/>
          </a:xfrm>
          <a:prstGeom prst="rect">
            <a:avLst/>
          </a:prstGeom>
        </p:spPr>
      </p:pic>
    </p:spTree>
    <p:extLst>
      <p:ext uri="{BB962C8B-B14F-4D97-AF65-F5344CB8AC3E}">
        <p14:creationId xmlns:p14="http://schemas.microsoft.com/office/powerpoint/2010/main" val="45767915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dissolv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P spid="10"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2458" y="6488113"/>
            <a:ext cx="3352800" cy="365125"/>
          </a:xfrm>
        </p:spPr>
        <p:txBody>
          <a:bodyPr/>
          <a:lstStyle/>
          <a:p>
            <a:pPr>
              <a:defRPr/>
            </a:pPr>
            <a:r>
              <a:rPr lang="en-US"/>
              <a:t>Amazing Grace</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None/>
              <a:defRPr/>
            </a:pPr>
            <a:r>
              <a:rPr lang="en-US" sz="3200" u="sng" dirty="0">
                <a:solidFill>
                  <a:schemeClr val="tx1"/>
                </a:solidFill>
                <a:effectLst/>
                <a:latin typeface="Arial" pitchFamily="34" charset="0"/>
                <a:cs typeface="Arial" pitchFamily="34" charset="0"/>
              </a:rPr>
              <a:t>Intro</a:t>
            </a:r>
            <a:r>
              <a:rPr lang="en-US" sz="3200" u="sng" dirty="0">
                <a:solidFill>
                  <a:schemeClr val="tx1"/>
                </a:solidFill>
                <a:latin typeface="Arial" pitchFamily="34" charset="0"/>
                <a:cs typeface="Arial" pitchFamily="34" charset="0"/>
              </a:rPr>
              <a:t> </a:t>
            </a:r>
          </a:p>
        </p:txBody>
      </p:sp>
      <p:sp>
        <p:nvSpPr>
          <p:cNvPr id="8" name="Text Box 5"/>
          <p:cNvSpPr txBox="1">
            <a:spLocks noChangeArrowheads="1"/>
          </p:cNvSpPr>
          <p:nvPr/>
        </p:nvSpPr>
        <p:spPr bwMode="auto">
          <a:xfrm>
            <a:off x="-2458" y="162025"/>
            <a:ext cx="73914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John Newton (1725-1807):</a:t>
            </a:r>
          </a:p>
          <a:p>
            <a:pPr eaLnBrk="1" hangingPunct="1"/>
            <a:r>
              <a:rPr lang="en-US" sz="2400" b="1" dirty="0">
                <a:solidFill>
                  <a:schemeClr val="accent1"/>
                </a:solidFill>
                <a:latin typeface="Tahoma" pitchFamily="34" charset="0"/>
                <a:cs typeface="Times New Roman" pitchFamily="18" charset="0"/>
              </a:rPr>
              <a:t>“Amazing Grace” (1779)</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A British sailor and slave trader, and later a gospel preacher.</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 became a slave trader, and was even enslaved for a period of time himself.</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On 03/10/1748 (a date he never forgot) his ship was nearly wrecked, and he cried out to God for help. When the storm quieted, he found a Bible and when landed, he converted.</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 gave up profanity, gambling, and drinking.</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Though converted he remained a slave trader till his retirement in 1754.</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He authored “Amazing Grace” in 1779 as his </a:t>
            </a:r>
            <a:r>
              <a:rPr lang="en-US" sz="2000">
                <a:solidFill>
                  <a:schemeClr val="tx2"/>
                </a:solidFill>
                <a:latin typeface="Tahoma" pitchFamily="34" charset="0"/>
                <a:cs typeface="Times New Roman" pitchFamily="18" charset="0"/>
              </a:rPr>
              <a:t>spiritual autobiography.</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In 1788, 34 years after retiring he aided the abolition of the slave trade in the U.K. He said later that he didn’t feel truly converted till he did so!</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“Amazing Grace” was given an American “Plantation” tune in 1835.</a:t>
            </a:r>
          </a:p>
        </p:txBody>
      </p:sp>
      <p:sp>
        <p:nvSpPr>
          <p:cNvPr id="9" name="Text Box 7"/>
          <p:cNvSpPr txBox="1">
            <a:spLocks noChangeArrowheads="1"/>
          </p:cNvSpPr>
          <p:nvPr/>
        </p:nvSpPr>
        <p:spPr bwMode="auto">
          <a:xfrm>
            <a:off x="0" y="5878118"/>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latin typeface="Tahoma" pitchFamily="34" charset="0"/>
                <a:cs typeface="Times New Roman" pitchFamily="18" charset="0"/>
              </a:rPr>
              <a:t>Grace was necessary for salvation because man </a:t>
            </a:r>
          </a:p>
          <a:p>
            <a:pPr algn="ctr" eaLnBrk="1" hangingPunct="1"/>
            <a:r>
              <a:rPr lang="en-US" sz="2400" b="1" dirty="0">
                <a:latin typeface="Tahoma" pitchFamily="34" charset="0"/>
                <a:cs typeface="Times New Roman" pitchFamily="18" charset="0"/>
              </a:rPr>
              <a:t>is separated from God by sin!</a:t>
            </a: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7388942" y="838200"/>
            <a:ext cx="1752600" cy="2667000"/>
          </a:xfrm>
          <a:prstGeom prst="rect">
            <a:avLst/>
          </a:prstGeom>
        </p:spPr>
      </p:pic>
    </p:spTree>
    <p:extLst>
      <p:ext uri="{BB962C8B-B14F-4D97-AF65-F5344CB8AC3E}">
        <p14:creationId xmlns:p14="http://schemas.microsoft.com/office/powerpoint/2010/main" val="93265193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6645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ooter Placeholder 4">
            <a:extLst>
              <a:ext uri="{FF2B5EF4-FFF2-40B4-BE49-F238E27FC236}">
                <a16:creationId xmlns:a16="http://schemas.microsoft.com/office/drawing/2014/main" id="{C9BB6F64-2B7E-4B5F-9252-BB5389F76E44}"/>
              </a:ext>
            </a:extLst>
          </p:cNvPr>
          <p:cNvSpPr>
            <a:spLocks noGrp="1"/>
          </p:cNvSpPr>
          <p:nvPr>
            <p:ph type="ftr" sz="quarter" idx="11"/>
          </p:nvPr>
        </p:nvSpPr>
        <p:spPr>
          <a:xfrm>
            <a:off x="0" y="6583680"/>
            <a:ext cx="4945641" cy="274320"/>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altLang="en-US" sz="900" b="0" i="0" u="none" strike="noStrike" kern="1200" cap="none" spc="0" normalizeH="0" baseline="0" noProof="0" dirty="0">
                <a:ln>
                  <a:noFill/>
                </a:ln>
                <a:solidFill>
                  <a:srgbClr val="FAF9E6">
                    <a:lumMod val="50000"/>
                    <a:lumOff val="50000"/>
                  </a:srgbClr>
                </a:solidFill>
                <a:effectLst/>
                <a:uLnTx/>
                <a:uFillTx/>
                <a:latin typeface="Calibri" panose="020F0502020204030204"/>
                <a:ea typeface="+mn-ea"/>
                <a:cs typeface="Times New Roman" pitchFamily="18" charset="0"/>
              </a:rPr>
              <a:t>Amazing Grace</a:t>
            </a:r>
          </a:p>
        </p:txBody>
      </p:sp>
      <p:sp>
        <p:nvSpPr>
          <p:cNvPr id="84" name="Rectangle 8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 Box 4">
            <a:extLst>
              <a:ext uri="{FF2B5EF4-FFF2-40B4-BE49-F238E27FC236}">
                <a16:creationId xmlns:a16="http://schemas.microsoft.com/office/drawing/2014/main" id="{A42F5358-49F9-4AD2-A35B-EED7979F176B}"/>
              </a:ext>
            </a:extLst>
          </p:cNvPr>
          <p:cNvSpPr txBox="1">
            <a:spLocks noChangeArrowheads="1"/>
          </p:cNvSpPr>
          <p:nvPr/>
        </p:nvSpPr>
        <p:spPr bwMode="auto">
          <a:xfrm>
            <a:off x="5646630" y="321732"/>
            <a:ext cx="3251710" cy="639233"/>
          </a:xfrm>
          <a:prstGeom prst="rect">
            <a:avLst/>
          </a:prstGeom>
        </p:spPr>
        <p:style>
          <a:lnRef idx="0">
            <a:scrgbClr r="0" g="0" b="0"/>
          </a:lnRef>
          <a:fillRef idx="0">
            <a:scrgbClr r="0" g="0" b="0"/>
          </a:fillRef>
          <a:effectRef idx="0">
            <a:scrgbClr r="0" g="0" b="0"/>
          </a:effectRef>
          <a:fontRef idx="minor">
            <a:schemeClr val="dk1"/>
          </a:fontRef>
        </p:style>
        <p:txBody>
          <a:bodyPr vert="horz" lIns="91440" tIns="45720" rIns="91440" bIns="45720" rtlCol="0" anchor="ctr">
            <a:normAutofit fontScale="77500" lnSpcReduction="20000"/>
          </a:bodyPr>
          <a:lstStyle>
            <a:lvl1pPr marL="457200" indent="-457200" eaLnBrk="0" hangingPunct="0">
              <a:defRPr sz="2400" b="1">
                <a:solidFill>
                  <a:srgbClr val="FFFF00"/>
                </a:solidFill>
                <a:latin typeface="Tahoma" pitchFamily="34" charset="0"/>
                <a:cs typeface="Times New Roman" pitchFamily="18" charset="0"/>
              </a:defRPr>
            </a:lvl1pPr>
            <a:lvl2pPr marL="742950" indent="-285750" eaLnBrk="0" hangingPunct="0">
              <a:defRPr sz="2400" b="1">
                <a:solidFill>
                  <a:srgbClr val="FFFF00"/>
                </a:solidFill>
                <a:latin typeface="Tahoma" pitchFamily="34" charset="0"/>
                <a:cs typeface="Times New Roman" pitchFamily="18" charset="0"/>
              </a:defRPr>
            </a:lvl2pPr>
            <a:lvl3pPr marL="1143000" indent="-228600" eaLnBrk="0" hangingPunct="0">
              <a:defRPr sz="2400" b="1">
                <a:solidFill>
                  <a:srgbClr val="FFFF00"/>
                </a:solidFill>
                <a:latin typeface="Tahoma" pitchFamily="34" charset="0"/>
                <a:cs typeface="Times New Roman" pitchFamily="18" charset="0"/>
              </a:defRPr>
            </a:lvl3pPr>
            <a:lvl4pPr marL="1600200" indent="-228600" eaLnBrk="0" hangingPunct="0">
              <a:defRPr sz="2400" b="1">
                <a:solidFill>
                  <a:srgbClr val="FFFF00"/>
                </a:solidFill>
                <a:latin typeface="Tahoma" pitchFamily="34" charset="0"/>
                <a:cs typeface="Times New Roman" pitchFamily="18" charset="0"/>
              </a:defRPr>
            </a:lvl4pPr>
            <a:lvl5pPr marL="2057400" indent="-228600" eaLnBrk="0" hangingPunct="0">
              <a:defRPr sz="2400" b="1">
                <a:solidFill>
                  <a:srgbClr val="FFFF00"/>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Sinners are </a:t>
            </a:r>
          </a:p>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“Dead” People</a:t>
            </a:r>
            <a:endParaRPr kumimoji="0" lang="en-US" sz="2400" b="1" i="0" u="none" strike="noStrike" kern="1200" cap="none" spc="0" normalizeH="0" baseline="0" noProof="0" dirty="0">
              <a:ln>
                <a:noFill/>
              </a:ln>
              <a:solidFill>
                <a:srgbClr val="FAF9E6"/>
              </a:solidFill>
              <a:effectLst/>
              <a:uLnTx/>
              <a:uFillTx/>
              <a:latin typeface="Tahoma" pitchFamily="34" charset="0"/>
              <a:ea typeface="+mn-ea"/>
              <a:cs typeface="Times New Roman" pitchFamily="18" charset="0"/>
            </a:endParaRPr>
          </a:p>
        </p:txBody>
      </p:sp>
      <p:sp>
        <p:nvSpPr>
          <p:cNvPr id="155650" name="Rectangle 2">
            <a:extLst>
              <a:ext uri="{FF2B5EF4-FFF2-40B4-BE49-F238E27FC236}">
                <a16:creationId xmlns:a16="http://schemas.microsoft.com/office/drawing/2014/main" id="{BCEA8A63-55FF-4B95-BF3A-DE6B4CA9B744}"/>
              </a:ext>
            </a:extLst>
          </p:cNvPr>
          <p:cNvSpPr>
            <a:spLocks noGrp="1" noChangeArrowheads="1"/>
          </p:cNvSpPr>
          <p:nvPr>
            <p:ph type="title"/>
          </p:nvPr>
        </p:nvSpPr>
        <p:spPr>
          <a:xfrm>
            <a:off x="0" y="0"/>
            <a:ext cx="5650991" cy="520006"/>
          </a:xfrm>
        </p:spPr>
        <p:txBody>
          <a:bodyPr vert="horz" lIns="91440" tIns="45720" rIns="91440" bIns="45720" rtlCol="0" anchor="ctr">
            <a:noAutofit/>
          </a:bodyPr>
          <a:lstStyle/>
          <a:p>
            <a:pPr eaLnBrk="1" hangingPunct="1">
              <a:lnSpc>
                <a:spcPct val="90000"/>
              </a:lnSpc>
              <a:defRPr/>
            </a:pPr>
            <a:r>
              <a:rPr lang="en-US" altLang="en-US" sz="4000" b="1" u="sng" dirty="0">
                <a:solidFill>
                  <a:srgbClr val="FFFFFF"/>
                </a:solidFill>
              </a:rPr>
              <a:t>Reason for Grace</a:t>
            </a:r>
          </a:p>
        </p:txBody>
      </p:sp>
      <p:sp>
        <p:nvSpPr>
          <p:cNvPr id="13" name="TextBox 12">
            <a:extLst>
              <a:ext uri="{FF2B5EF4-FFF2-40B4-BE49-F238E27FC236}">
                <a16:creationId xmlns:a16="http://schemas.microsoft.com/office/drawing/2014/main" id="{7DEAFF66-73B9-41A6-9E2F-222E64E6A6AB}"/>
              </a:ext>
            </a:extLst>
          </p:cNvPr>
          <p:cNvSpPr txBox="1">
            <a:spLocks noChangeArrowheads="1"/>
          </p:cNvSpPr>
          <p:nvPr/>
        </p:nvSpPr>
        <p:spPr bwMode="auto">
          <a:xfrm>
            <a:off x="5646630" y="1062549"/>
            <a:ext cx="3382024"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0" eaLnBrk="1" hangingPunct="1">
              <a:spcAft>
                <a:spcPts val="0"/>
              </a:spcAft>
              <a:defRPr/>
            </a:pPr>
            <a:r>
              <a:rPr lang="en-US" sz="2400" b="1" dirty="0">
                <a:solidFill>
                  <a:srgbClr val="FFFFFF"/>
                </a:solidFill>
                <a:latin typeface="Tahoma" pitchFamily="34" charset="0"/>
                <a:ea typeface="Tahoma" pitchFamily="34" charset="0"/>
                <a:cs typeface="Tahoma" pitchFamily="34" charset="0"/>
              </a:rPr>
              <a:t>Eph. 2:1-12; 4:18</a:t>
            </a:r>
            <a:endPar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endParaRP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Eph. 2:2-3: Sinners are “in the world.”</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Eph. 2:3: Sinners are “children of wrath.”</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Eph. 2:11-12: Sinners are “without God and without hope in the world.”</a:t>
            </a:r>
            <a:endPar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endParaRPr>
          </a:p>
        </p:txBody>
      </p:sp>
      <p:sp>
        <p:nvSpPr>
          <p:cNvPr id="12" name="Text Box 8">
            <a:extLst>
              <a:ext uri="{FF2B5EF4-FFF2-40B4-BE49-F238E27FC236}">
                <a16:creationId xmlns:a16="http://schemas.microsoft.com/office/drawing/2014/main" id="{7BE05A8D-2D6B-43D8-9C7E-952D214125A0}"/>
              </a:ext>
            </a:extLst>
          </p:cNvPr>
          <p:cNvSpPr txBox="1">
            <a:spLocks noChangeArrowheads="1"/>
          </p:cNvSpPr>
          <p:nvPr/>
        </p:nvSpPr>
        <p:spPr bwMode="auto">
          <a:xfrm>
            <a:off x="12784" y="2090308"/>
            <a:ext cx="5621061" cy="2308324"/>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002060"/>
                </a:solidFill>
                <a:latin typeface="Tahoma" pitchFamily="34" charset="0"/>
                <a:cs typeface="Times New Roman" pitchFamily="18" charset="0"/>
              </a:rPr>
              <a:t>Rom. 5:8-9</a:t>
            </a:r>
          </a:p>
          <a:p>
            <a:pPr eaLnBrk="1" hangingPunct="1">
              <a:defRPr/>
            </a:pPr>
            <a:r>
              <a:rPr lang="en-US" sz="2000" dirty="0">
                <a:solidFill>
                  <a:srgbClr val="006600"/>
                </a:solidFill>
                <a:latin typeface="Tahoma" pitchFamily="34" charset="0"/>
                <a:cs typeface="Times New Roman" pitchFamily="18" charset="0"/>
              </a:rPr>
              <a:t>8.  But God demonstrates His own love toward us, in that while we were yet sinners, Christ died for us. </a:t>
            </a:r>
          </a:p>
          <a:p>
            <a:pPr eaLnBrk="1" hangingPunct="1">
              <a:defRPr/>
            </a:pPr>
            <a:r>
              <a:rPr lang="en-US" sz="2000" dirty="0">
                <a:solidFill>
                  <a:srgbClr val="006600"/>
                </a:solidFill>
                <a:latin typeface="Tahoma" pitchFamily="34" charset="0"/>
                <a:cs typeface="Times New Roman" pitchFamily="18" charset="0"/>
              </a:rPr>
              <a:t>9.  Much more then, having now been justified by His blood, we shall be saved from the wrath of God through Him. </a:t>
            </a:r>
          </a:p>
        </p:txBody>
      </p:sp>
      <p:sp>
        <p:nvSpPr>
          <p:cNvPr id="14" name="Text Box 3">
            <a:extLst>
              <a:ext uri="{FF2B5EF4-FFF2-40B4-BE49-F238E27FC236}">
                <a16:creationId xmlns:a16="http://schemas.microsoft.com/office/drawing/2014/main" id="{BDE250EE-CACC-4FAD-9448-4A0C877E6F10}"/>
              </a:ext>
            </a:extLst>
          </p:cNvPr>
          <p:cNvSpPr txBox="1">
            <a:spLocks noChangeArrowheads="1"/>
          </p:cNvSpPr>
          <p:nvPr/>
        </p:nvSpPr>
        <p:spPr bwMode="auto">
          <a:xfrm>
            <a:off x="0" y="707923"/>
            <a:ext cx="56466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algn="ctr" eaLnBrk="1" hangingPunct="1"/>
            <a:r>
              <a:rPr lang="en-US" sz="2400" b="1" dirty="0">
                <a:solidFill>
                  <a:srgbClr val="FFFFCC"/>
                </a:solidFill>
                <a:latin typeface="Tahoma" pitchFamily="34" charset="0"/>
                <a:cs typeface="Times New Roman" pitchFamily="18" charset="0"/>
              </a:rPr>
              <a:t>In order for there to be salvation, there must be something to be saved from! </a:t>
            </a:r>
          </a:p>
        </p:txBody>
      </p:sp>
      <p:sp>
        <p:nvSpPr>
          <p:cNvPr id="18" name="Text Box 7">
            <a:extLst>
              <a:ext uri="{FF2B5EF4-FFF2-40B4-BE49-F238E27FC236}">
                <a16:creationId xmlns:a16="http://schemas.microsoft.com/office/drawing/2014/main" id="{2BEF35B7-74BE-44F9-BD7C-B466A09B8E91}"/>
              </a:ext>
            </a:extLst>
          </p:cNvPr>
          <p:cNvSpPr txBox="1">
            <a:spLocks noChangeArrowheads="1"/>
          </p:cNvSpPr>
          <p:nvPr/>
        </p:nvSpPr>
        <p:spPr bwMode="auto">
          <a:xfrm>
            <a:off x="245659" y="4571999"/>
            <a:ext cx="5293729" cy="196315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fontScale="92500" lnSpcReduction="20000"/>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Rom. 5:8-9: Christ died so man may be saved from the wrath of God!</a:t>
            </a:r>
          </a:p>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Eph. 2:8-9: By God’s grace we are saved through faith. </a:t>
            </a:r>
          </a:p>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Acts 15:11: Salvation is by God’s grace</a:t>
            </a:r>
            <a:endParaRPr kumimoji="0" lang="en-US" altLang="en-US" sz="2400" b="0" i="1" u="none" strike="noStrike" kern="1200" cap="none" spc="0" normalizeH="0" baseline="0" noProof="0" dirty="0">
              <a:ln>
                <a:noFill/>
              </a:ln>
              <a:solidFill>
                <a:srgbClr val="FAF9E6"/>
              </a:solidFill>
              <a:effectLst/>
              <a:uLnTx/>
              <a:uFillTx/>
              <a:latin typeface="Arial"/>
              <a:ea typeface="+mn-ea"/>
              <a:cs typeface="Times New Roman" pitchFamily="18" charset="0"/>
            </a:endParaRPr>
          </a:p>
        </p:txBody>
      </p:sp>
      <p:sp>
        <p:nvSpPr>
          <p:cNvPr id="19" name="Text Box 9">
            <a:extLst>
              <a:ext uri="{FF2B5EF4-FFF2-40B4-BE49-F238E27FC236}">
                <a16:creationId xmlns:a16="http://schemas.microsoft.com/office/drawing/2014/main" id="{5948EC2D-29A7-4296-9512-F8142AF0ED95}"/>
              </a:ext>
            </a:extLst>
          </p:cNvPr>
          <p:cNvSpPr txBox="1">
            <a:spLocks noChangeArrowheads="1"/>
          </p:cNvSpPr>
          <p:nvPr/>
        </p:nvSpPr>
        <p:spPr bwMode="auto">
          <a:xfrm>
            <a:off x="5567022" y="4768334"/>
            <a:ext cx="3452211" cy="1569660"/>
          </a:xfrm>
          <a:prstGeom prst="rect">
            <a:avLst/>
          </a:prstGeom>
          <a:solidFill>
            <a:srgbClr val="FFCCFF"/>
          </a:soli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marL="0" lvl="0" indent="0" algn="ctr">
              <a:buClr>
                <a:srgbClr val="FF6600"/>
              </a:buClr>
              <a:buSzPct val="115000"/>
              <a:defRPr/>
            </a:pPr>
            <a:r>
              <a:rPr lang="en-US" altLang="en-US" sz="2400" b="1" dirty="0">
                <a:solidFill>
                  <a:srgbClr val="FF0000"/>
                </a:solidFill>
                <a:latin typeface="Tahoma" panose="020B0604030504040204" pitchFamily="34" charset="0"/>
                <a:cs typeface="Times New Roman" panose="02020603050405020304" pitchFamily="18" charset="0"/>
              </a:rPr>
              <a:t>Man needed a Savior because sin separated man from God, &amp; man was lost!</a:t>
            </a:r>
            <a:r>
              <a:rPr kumimoji="0" lang="en-US" altLang="en-US" sz="2400" b="0" i="0" u="none" strike="noStrike" kern="1200" cap="none" spc="0" normalizeH="0" baseline="0" noProof="0" dirty="0">
                <a:ln>
                  <a:noFill/>
                </a:ln>
                <a:solidFill>
                  <a:srgbClr val="FF0000"/>
                </a:solidFill>
                <a:effectLst/>
                <a:uLnTx/>
                <a:uFillTx/>
                <a:latin typeface="Tahoma" panose="020B0604030504040204" pitchFamily="34" charset="0"/>
                <a:ea typeface="+mn-ea"/>
                <a:cs typeface="Times New Roman" panose="02020603050405020304" pitchFamily="18" charset="0"/>
              </a:rPr>
              <a:t> </a:t>
            </a:r>
          </a:p>
        </p:txBody>
      </p:sp>
    </p:spTree>
    <p:extLst>
      <p:ext uri="{BB962C8B-B14F-4D97-AF65-F5344CB8AC3E}">
        <p14:creationId xmlns:p14="http://schemas.microsoft.com/office/powerpoint/2010/main" val="16778637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wipe(left)">
                                      <p:cBhvr>
                                        <p:cTn id="11" dur="500"/>
                                        <p:tgtEl>
                                          <p:spTgt spid="1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wipe(left)">
                                      <p:cBhvr>
                                        <p:cTn id="15" dur="500"/>
                                        <p:tgtEl>
                                          <p:spTgt spid="1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wipe(left)">
                                      <p:cBhvr>
                                        <p:cTn id="19" dur="500"/>
                                        <p:tgtEl>
                                          <p:spTgt spid="1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18">
                                            <p:txEl>
                                              <p:pRg st="0" end="0"/>
                                            </p:txEl>
                                          </p:spTgt>
                                        </p:tgtEl>
                                        <p:attrNameLst>
                                          <p:attrName>style.visibility</p:attrName>
                                        </p:attrNameLst>
                                      </p:cBhvr>
                                      <p:to>
                                        <p:strVal val="visible"/>
                                      </p:to>
                                    </p:set>
                                    <p:animEffect transition="in" filter="wipe(left)">
                                      <p:cBhvr>
                                        <p:cTn id="32" dur="500"/>
                                        <p:tgtEl>
                                          <p:spTgt spid="18">
                                            <p:txEl>
                                              <p:pRg st="0" end="0"/>
                                            </p:txEl>
                                          </p:spTgt>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18">
                                            <p:txEl>
                                              <p:pRg st="1" end="1"/>
                                            </p:txEl>
                                          </p:spTgt>
                                        </p:tgtEl>
                                        <p:attrNameLst>
                                          <p:attrName>style.visibility</p:attrName>
                                        </p:attrNameLst>
                                      </p:cBhvr>
                                      <p:to>
                                        <p:strVal val="visible"/>
                                      </p:to>
                                    </p:set>
                                    <p:animEffect transition="in" filter="wipe(left)">
                                      <p:cBhvr>
                                        <p:cTn id="36" dur="500"/>
                                        <p:tgtEl>
                                          <p:spTgt spid="18">
                                            <p:txEl>
                                              <p:pRg st="1" end="1"/>
                                            </p:txEl>
                                          </p:spTgt>
                                        </p:tgtEl>
                                      </p:cBhvr>
                                    </p:animEffect>
                                  </p:childTnLst>
                                </p:cTn>
                              </p:par>
                            </p:childTnLst>
                          </p:cTn>
                        </p:par>
                        <p:par>
                          <p:cTn id="37" fill="hold">
                            <p:stCondLst>
                              <p:cond delay="2000"/>
                            </p:stCondLst>
                            <p:childTnLst>
                              <p:par>
                                <p:cTn id="38" presetID="22" presetClass="entr" presetSubtype="8" fill="hold" nodeType="afterEffect">
                                  <p:stCondLst>
                                    <p:cond delay="0"/>
                                  </p:stCondLst>
                                  <p:childTnLst>
                                    <p:set>
                                      <p:cBhvr>
                                        <p:cTn id="39" dur="1" fill="hold">
                                          <p:stCondLst>
                                            <p:cond delay="0"/>
                                          </p:stCondLst>
                                        </p:cTn>
                                        <p:tgtEl>
                                          <p:spTgt spid="18">
                                            <p:txEl>
                                              <p:pRg st="2" end="2"/>
                                            </p:txEl>
                                          </p:spTgt>
                                        </p:tgtEl>
                                        <p:attrNameLst>
                                          <p:attrName>style.visibility</p:attrName>
                                        </p:attrNameLst>
                                      </p:cBhvr>
                                      <p:to>
                                        <p:strVal val="visible"/>
                                      </p:to>
                                    </p:set>
                                    <p:animEffect transition="in" filter="wipe(left)">
                                      <p:cBhvr>
                                        <p:cTn id="40" dur="500"/>
                                        <p:tgtEl>
                                          <p:spTgt spid="18">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p:cTn id="45" dur="500" fill="hold"/>
                                        <p:tgtEl>
                                          <p:spTgt spid="19"/>
                                        </p:tgtEl>
                                        <p:attrNameLst>
                                          <p:attrName>ppt_w</p:attrName>
                                        </p:attrNameLst>
                                      </p:cBhvr>
                                      <p:tavLst>
                                        <p:tav tm="0">
                                          <p:val>
                                            <p:fltVal val="0"/>
                                          </p:val>
                                        </p:tav>
                                        <p:tav tm="100000">
                                          <p:val>
                                            <p:strVal val="#ppt_w"/>
                                          </p:val>
                                        </p:tav>
                                      </p:tavLst>
                                    </p:anim>
                                    <p:anim calcmode="lin" valueType="num">
                                      <p:cBhvr>
                                        <p:cTn id="46" dur="500" fill="hold"/>
                                        <p:tgtEl>
                                          <p:spTgt spid="19"/>
                                        </p:tgtEl>
                                        <p:attrNameLst>
                                          <p:attrName>ppt_h</p:attrName>
                                        </p:attrNameLst>
                                      </p:cBhvr>
                                      <p:tavLst>
                                        <p:tav tm="0">
                                          <p:val>
                                            <p:fltVal val="0"/>
                                          </p:val>
                                        </p:tav>
                                        <p:tav tm="100000">
                                          <p:val>
                                            <p:strVal val="#ppt_h"/>
                                          </p:val>
                                        </p:tav>
                                      </p:tavLst>
                                    </p:anim>
                                    <p:animEffect transition="in" filter="fade">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6645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ooter Placeholder 4">
            <a:extLst>
              <a:ext uri="{FF2B5EF4-FFF2-40B4-BE49-F238E27FC236}">
                <a16:creationId xmlns:a16="http://schemas.microsoft.com/office/drawing/2014/main" id="{C9BB6F64-2B7E-4B5F-9252-BB5389F76E44}"/>
              </a:ext>
            </a:extLst>
          </p:cNvPr>
          <p:cNvSpPr>
            <a:spLocks noGrp="1"/>
          </p:cNvSpPr>
          <p:nvPr>
            <p:ph type="ftr" sz="quarter" idx="11"/>
          </p:nvPr>
        </p:nvSpPr>
        <p:spPr>
          <a:xfrm>
            <a:off x="0" y="6583680"/>
            <a:ext cx="4945641" cy="274320"/>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altLang="en-US" sz="900" b="0" i="0" u="none" strike="noStrike" kern="1200" cap="none" spc="0" normalizeH="0" baseline="0" noProof="0" dirty="0">
                <a:ln>
                  <a:noFill/>
                </a:ln>
                <a:solidFill>
                  <a:srgbClr val="FAF9E6">
                    <a:lumMod val="50000"/>
                    <a:lumOff val="50000"/>
                  </a:srgbClr>
                </a:solidFill>
                <a:effectLst/>
                <a:uLnTx/>
                <a:uFillTx/>
                <a:latin typeface="Calibri" panose="020F0502020204030204"/>
                <a:ea typeface="+mn-ea"/>
                <a:cs typeface="Times New Roman" pitchFamily="18" charset="0"/>
              </a:rPr>
              <a:t>Amazing Grace</a:t>
            </a:r>
          </a:p>
        </p:txBody>
      </p:sp>
      <p:sp>
        <p:nvSpPr>
          <p:cNvPr id="84" name="Rectangle 8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 Box 4">
            <a:extLst>
              <a:ext uri="{FF2B5EF4-FFF2-40B4-BE49-F238E27FC236}">
                <a16:creationId xmlns:a16="http://schemas.microsoft.com/office/drawing/2014/main" id="{A42F5358-49F9-4AD2-A35B-EED7979F176B}"/>
              </a:ext>
            </a:extLst>
          </p:cNvPr>
          <p:cNvSpPr txBox="1">
            <a:spLocks noChangeArrowheads="1"/>
          </p:cNvSpPr>
          <p:nvPr/>
        </p:nvSpPr>
        <p:spPr bwMode="auto">
          <a:xfrm>
            <a:off x="5646630" y="321733"/>
            <a:ext cx="3251710" cy="520006"/>
          </a:xfrm>
          <a:prstGeom prst="rect">
            <a:avLst/>
          </a:prstGeom>
        </p:spPr>
        <p:style>
          <a:lnRef idx="0">
            <a:scrgbClr r="0" g="0" b="0"/>
          </a:lnRef>
          <a:fillRef idx="0">
            <a:scrgbClr r="0" g="0" b="0"/>
          </a:fillRef>
          <a:effectRef idx="0">
            <a:scrgbClr r="0" g="0" b="0"/>
          </a:effectRef>
          <a:fontRef idx="minor">
            <a:schemeClr val="dk1"/>
          </a:fontRef>
        </p:style>
        <p:txBody>
          <a:bodyPr vert="horz" lIns="91440" tIns="45720" rIns="91440" bIns="45720" rtlCol="0" anchor="ctr">
            <a:normAutofit/>
          </a:bodyPr>
          <a:lstStyle>
            <a:lvl1pPr marL="457200" indent="-457200" eaLnBrk="0" hangingPunct="0">
              <a:defRPr sz="2400" b="1">
                <a:solidFill>
                  <a:srgbClr val="FFFF00"/>
                </a:solidFill>
                <a:latin typeface="Tahoma" pitchFamily="34" charset="0"/>
                <a:cs typeface="Times New Roman" pitchFamily="18" charset="0"/>
              </a:defRPr>
            </a:lvl1pPr>
            <a:lvl2pPr marL="742950" indent="-285750" eaLnBrk="0" hangingPunct="0">
              <a:defRPr sz="2400" b="1">
                <a:solidFill>
                  <a:srgbClr val="FFFF00"/>
                </a:solidFill>
                <a:latin typeface="Tahoma" pitchFamily="34" charset="0"/>
                <a:cs typeface="Times New Roman" pitchFamily="18" charset="0"/>
              </a:defRPr>
            </a:lvl2pPr>
            <a:lvl3pPr marL="1143000" indent="-228600" eaLnBrk="0" hangingPunct="0">
              <a:defRPr sz="2400" b="1">
                <a:solidFill>
                  <a:srgbClr val="FFFF00"/>
                </a:solidFill>
                <a:latin typeface="Tahoma" pitchFamily="34" charset="0"/>
                <a:cs typeface="Times New Roman" pitchFamily="18" charset="0"/>
              </a:defRPr>
            </a:lvl3pPr>
            <a:lvl4pPr marL="1600200" indent="-228600" eaLnBrk="0" hangingPunct="0">
              <a:defRPr sz="2400" b="1">
                <a:solidFill>
                  <a:srgbClr val="FFFF00"/>
                </a:solidFill>
                <a:latin typeface="Tahoma" pitchFamily="34" charset="0"/>
                <a:cs typeface="Times New Roman" pitchFamily="18" charset="0"/>
              </a:defRPr>
            </a:lvl4pPr>
            <a:lvl5pPr marL="2057400" indent="-228600" eaLnBrk="0" hangingPunct="0">
              <a:defRPr sz="2400" b="1">
                <a:solidFill>
                  <a:srgbClr val="FFFF00"/>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Grace in Christ</a:t>
            </a:r>
            <a:endParaRPr kumimoji="0" lang="en-US" sz="2400" b="1" i="0" u="none" strike="noStrike" kern="1200" cap="none" spc="0" normalizeH="0" baseline="0" noProof="0" dirty="0">
              <a:ln>
                <a:noFill/>
              </a:ln>
              <a:solidFill>
                <a:srgbClr val="FAF9E6"/>
              </a:solidFill>
              <a:effectLst/>
              <a:uLnTx/>
              <a:uFillTx/>
              <a:latin typeface="Tahoma" pitchFamily="34" charset="0"/>
              <a:ea typeface="+mn-ea"/>
              <a:cs typeface="Times New Roman" pitchFamily="18" charset="0"/>
            </a:endParaRPr>
          </a:p>
        </p:txBody>
      </p:sp>
      <p:sp>
        <p:nvSpPr>
          <p:cNvPr id="155650" name="Rectangle 2">
            <a:extLst>
              <a:ext uri="{FF2B5EF4-FFF2-40B4-BE49-F238E27FC236}">
                <a16:creationId xmlns:a16="http://schemas.microsoft.com/office/drawing/2014/main" id="{BCEA8A63-55FF-4B95-BF3A-DE6B4CA9B744}"/>
              </a:ext>
            </a:extLst>
          </p:cNvPr>
          <p:cNvSpPr>
            <a:spLocks noGrp="1" noChangeArrowheads="1"/>
          </p:cNvSpPr>
          <p:nvPr>
            <p:ph type="title"/>
          </p:nvPr>
        </p:nvSpPr>
        <p:spPr>
          <a:xfrm>
            <a:off x="0" y="0"/>
            <a:ext cx="5650991" cy="520006"/>
          </a:xfrm>
        </p:spPr>
        <p:txBody>
          <a:bodyPr vert="horz" lIns="91440" tIns="45720" rIns="91440" bIns="45720" rtlCol="0" anchor="ctr">
            <a:noAutofit/>
          </a:bodyPr>
          <a:lstStyle/>
          <a:p>
            <a:pPr eaLnBrk="1" hangingPunct="1">
              <a:lnSpc>
                <a:spcPct val="90000"/>
              </a:lnSpc>
              <a:defRPr/>
            </a:pPr>
            <a:r>
              <a:rPr lang="en-US" altLang="en-US" sz="4000" b="1" u="sng" dirty="0">
                <a:solidFill>
                  <a:srgbClr val="FFFFFF"/>
                </a:solidFill>
              </a:rPr>
              <a:t>Method of Grace</a:t>
            </a:r>
          </a:p>
        </p:txBody>
      </p:sp>
      <p:sp>
        <p:nvSpPr>
          <p:cNvPr id="13" name="TextBox 12">
            <a:extLst>
              <a:ext uri="{FF2B5EF4-FFF2-40B4-BE49-F238E27FC236}">
                <a16:creationId xmlns:a16="http://schemas.microsoft.com/office/drawing/2014/main" id="{7DEAFF66-73B9-41A6-9E2F-222E64E6A6AB}"/>
              </a:ext>
            </a:extLst>
          </p:cNvPr>
          <p:cNvSpPr txBox="1">
            <a:spLocks noChangeArrowheads="1"/>
          </p:cNvSpPr>
          <p:nvPr/>
        </p:nvSpPr>
        <p:spPr bwMode="auto">
          <a:xfrm>
            <a:off x="5602115" y="837047"/>
            <a:ext cx="3382024"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ahoma" pitchFamily="34" charset="0"/>
                <a:ea typeface="Tahoma" pitchFamily="34" charset="0"/>
                <a:cs typeface="Tahoma" pitchFamily="34" charset="0"/>
              </a:rPr>
              <a:t>Jesus’ Sacrifice</a:t>
            </a:r>
            <a:endPar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endParaRP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Eph. 2:5: That means His death (sacrifice) accomplished grace.</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Heb. 2:9: A price had to be paid for sin. He tasted death for everyone.</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Rom. 5:6-10: Man was incapable of saving himself. Man was “helpless.”</a:t>
            </a:r>
            <a:endPar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endParaRPr>
          </a:p>
        </p:txBody>
      </p:sp>
      <p:sp>
        <p:nvSpPr>
          <p:cNvPr id="12" name="Text Box 8">
            <a:extLst>
              <a:ext uri="{FF2B5EF4-FFF2-40B4-BE49-F238E27FC236}">
                <a16:creationId xmlns:a16="http://schemas.microsoft.com/office/drawing/2014/main" id="{7BE05A8D-2D6B-43D8-9C7E-952D214125A0}"/>
              </a:ext>
            </a:extLst>
          </p:cNvPr>
          <p:cNvSpPr txBox="1">
            <a:spLocks noChangeArrowheads="1"/>
          </p:cNvSpPr>
          <p:nvPr/>
        </p:nvSpPr>
        <p:spPr bwMode="auto">
          <a:xfrm>
            <a:off x="313" y="1564042"/>
            <a:ext cx="5621061" cy="2923877"/>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Galatians 2:20-21</a:t>
            </a:r>
          </a:p>
          <a:p>
            <a:pPr lvl="0">
              <a:buAutoNum type="arabicPeriod" startAt="20"/>
              <a:defRPr/>
            </a:pPr>
            <a:r>
              <a:rPr lang="en-US" sz="2000" dirty="0">
                <a:solidFill>
                  <a:srgbClr val="006600"/>
                </a:solidFill>
                <a:latin typeface="Tahoma" pitchFamily="34" charset="0"/>
                <a:cs typeface="Times New Roman" pitchFamily="18" charset="0"/>
              </a:rPr>
              <a:t>"I have been crucified with Christ; and it is no longer I who live, but Christ lives in me; and the life which I now live in the flesh I live by faith in the Son of God, who loved me and gave Himself up for me.</a:t>
            </a:r>
          </a:p>
          <a:p>
            <a:pPr lvl="0">
              <a:buAutoNum type="arabicPeriod" startAt="20"/>
              <a:defRPr/>
            </a:pPr>
            <a:r>
              <a:rPr lang="en-US" sz="2000" dirty="0">
                <a:solidFill>
                  <a:srgbClr val="006600"/>
                </a:solidFill>
                <a:latin typeface="Tahoma" pitchFamily="34" charset="0"/>
                <a:cs typeface="Times New Roman" pitchFamily="18" charset="0"/>
              </a:rPr>
              <a:t>"I do not nullify the grace of God, for if righteousness comes through the Law, then Christ died needlessly."</a:t>
            </a:r>
            <a:endParaRPr kumimoji="0" lang="en-US" sz="2000" b="0" i="0" u="none" strike="noStrike" kern="1200" cap="none" spc="0" normalizeH="0" baseline="0" noProof="0" dirty="0">
              <a:ln>
                <a:noFill/>
              </a:ln>
              <a:solidFill>
                <a:srgbClr val="006600"/>
              </a:solidFill>
              <a:effectLst/>
              <a:uLnTx/>
              <a:uFillTx/>
              <a:latin typeface="Tahoma" pitchFamily="34" charset="0"/>
              <a:ea typeface="+mn-ea"/>
              <a:cs typeface="Times New Roman" pitchFamily="18" charset="0"/>
            </a:endParaRPr>
          </a:p>
        </p:txBody>
      </p:sp>
      <p:sp>
        <p:nvSpPr>
          <p:cNvPr id="14" name="Text Box 3">
            <a:extLst>
              <a:ext uri="{FF2B5EF4-FFF2-40B4-BE49-F238E27FC236}">
                <a16:creationId xmlns:a16="http://schemas.microsoft.com/office/drawing/2014/main" id="{BDE250EE-CACC-4FAD-9448-4A0C877E6F10}"/>
              </a:ext>
            </a:extLst>
          </p:cNvPr>
          <p:cNvSpPr txBox="1">
            <a:spLocks noChangeArrowheads="1"/>
          </p:cNvSpPr>
          <p:nvPr/>
        </p:nvSpPr>
        <p:spPr bwMode="auto">
          <a:xfrm>
            <a:off x="0" y="707923"/>
            <a:ext cx="56466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lvl="0" indent="0" algn="ctr"/>
            <a:r>
              <a:rPr lang="en-US" sz="2400" b="1" dirty="0">
                <a:solidFill>
                  <a:srgbClr val="FFFFCC"/>
                </a:solidFill>
                <a:latin typeface="Tahoma" pitchFamily="34" charset="0"/>
                <a:cs typeface="Times New Roman" pitchFamily="18" charset="0"/>
              </a:rPr>
              <a:t>Man could not be saved by the Law of Moses! </a:t>
            </a:r>
            <a:endParaRPr kumimoji="0" lang="en-US" sz="2400" b="1" i="0" u="none" strike="noStrike" kern="1200" cap="none" spc="0" normalizeH="0" baseline="0" noProof="0" dirty="0">
              <a:ln>
                <a:noFill/>
              </a:ln>
              <a:solidFill>
                <a:srgbClr val="FFFFCC"/>
              </a:solidFill>
              <a:effectLst/>
              <a:uLnTx/>
              <a:uFillTx/>
              <a:latin typeface="Tahoma" pitchFamily="34" charset="0"/>
              <a:ea typeface="+mn-ea"/>
              <a:cs typeface="Times New Roman" pitchFamily="18" charset="0"/>
            </a:endParaRPr>
          </a:p>
        </p:txBody>
      </p:sp>
      <p:sp>
        <p:nvSpPr>
          <p:cNvPr id="18" name="Text Box 7">
            <a:extLst>
              <a:ext uri="{FF2B5EF4-FFF2-40B4-BE49-F238E27FC236}">
                <a16:creationId xmlns:a16="http://schemas.microsoft.com/office/drawing/2014/main" id="{2BEF35B7-74BE-44F9-BD7C-B466A09B8E91}"/>
              </a:ext>
            </a:extLst>
          </p:cNvPr>
          <p:cNvSpPr txBox="1">
            <a:spLocks noChangeArrowheads="1"/>
          </p:cNvSpPr>
          <p:nvPr/>
        </p:nvSpPr>
        <p:spPr bwMode="auto">
          <a:xfrm>
            <a:off x="245659" y="4571999"/>
            <a:ext cx="5293729" cy="196315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fontScale="92500" lnSpcReduction="10000"/>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Heb. 10:1-4: The Law of Moses involved the blood of animals.</a:t>
            </a:r>
          </a:p>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Heb. 10:10-14: The new covenant involves the blood of the Son of God (Vs. 29). One sacrifice for all time (Heb. 9:28; 10:12)</a:t>
            </a:r>
            <a:endParaRPr kumimoji="0" lang="en-US" altLang="en-US" sz="2400" b="0" i="1" u="none" strike="noStrike" kern="1200" cap="none" spc="0" normalizeH="0" baseline="0" noProof="0" dirty="0">
              <a:ln>
                <a:noFill/>
              </a:ln>
              <a:solidFill>
                <a:srgbClr val="FAF9E6"/>
              </a:solidFill>
              <a:effectLst/>
              <a:uLnTx/>
              <a:uFillTx/>
              <a:latin typeface="Arial"/>
              <a:ea typeface="+mn-ea"/>
              <a:cs typeface="Times New Roman" pitchFamily="18" charset="0"/>
            </a:endParaRPr>
          </a:p>
        </p:txBody>
      </p:sp>
      <p:sp>
        <p:nvSpPr>
          <p:cNvPr id="19" name="Text Box 9">
            <a:extLst>
              <a:ext uri="{FF2B5EF4-FFF2-40B4-BE49-F238E27FC236}">
                <a16:creationId xmlns:a16="http://schemas.microsoft.com/office/drawing/2014/main" id="{5948EC2D-29A7-4296-9512-F8142AF0ED95}"/>
              </a:ext>
            </a:extLst>
          </p:cNvPr>
          <p:cNvSpPr txBox="1">
            <a:spLocks noChangeArrowheads="1"/>
          </p:cNvSpPr>
          <p:nvPr/>
        </p:nvSpPr>
        <p:spPr bwMode="auto">
          <a:xfrm>
            <a:off x="5567022" y="4768334"/>
            <a:ext cx="3452211" cy="1569660"/>
          </a:xfrm>
          <a:prstGeom prst="rect">
            <a:avLst/>
          </a:prstGeom>
          <a:solidFill>
            <a:srgbClr val="FFCCFF"/>
          </a:soli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marL="0" lvl="0" indent="0" algn="ctr">
              <a:buClr>
                <a:srgbClr val="FF6600"/>
              </a:buClr>
              <a:buSzPct val="115000"/>
              <a:defRPr/>
            </a:pPr>
            <a:r>
              <a:rPr lang="en-US" altLang="en-US" sz="2400" b="1" dirty="0">
                <a:solidFill>
                  <a:srgbClr val="FF0000"/>
                </a:solidFill>
                <a:latin typeface="Tahoma" panose="020B0604030504040204" pitchFamily="34" charset="0"/>
                <a:cs typeface="Times New Roman" panose="02020603050405020304" pitchFamily="18" charset="0"/>
              </a:rPr>
              <a:t>While man was helpless God’s grace provided a means for salvation!</a:t>
            </a:r>
            <a:r>
              <a:rPr kumimoji="0" lang="en-US" altLang="en-US" sz="2400" b="0" i="0" u="none" strike="noStrike" kern="1200" cap="none" spc="0" normalizeH="0" baseline="0" noProof="0" dirty="0">
                <a:ln>
                  <a:noFill/>
                </a:ln>
                <a:solidFill>
                  <a:srgbClr val="FF0000"/>
                </a:solidFill>
                <a:effectLst/>
                <a:uLnTx/>
                <a:uFillTx/>
                <a:latin typeface="Tahoma" panose="020B0604030504040204" pitchFamily="34" charset="0"/>
                <a:ea typeface="+mn-ea"/>
                <a:cs typeface="Times New Roman" panose="02020603050405020304" pitchFamily="18" charset="0"/>
              </a:rPr>
              <a:t> </a:t>
            </a:r>
          </a:p>
        </p:txBody>
      </p:sp>
    </p:spTree>
    <p:extLst>
      <p:ext uri="{BB962C8B-B14F-4D97-AF65-F5344CB8AC3E}">
        <p14:creationId xmlns:p14="http://schemas.microsoft.com/office/powerpoint/2010/main" val="27772367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wipe(left)">
                                      <p:cBhvr>
                                        <p:cTn id="11" dur="500"/>
                                        <p:tgtEl>
                                          <p:spTgt spid="1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wipe(left)">
                                      <p:cBhvr>
                                        <p:cTn id="15" dur="500"/>
                                        <p:tgtEl>
                                          <p:spTgt spid="1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wipe(left)">
                                      <p:cBhvr>
                                        <p:cTn id="19" dur="500"/>
                                        <p:tgtEl>
                                          <p:spTgt spid="1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18">
                                            <p:txEl>
                                              <p:pRg st="0" end="0"/>
                                            </p:txEl>
                                          </p:spTgt>
                                        </p:tgtEl>
                                        <p:attrNameLst>
                                          <p:attrName>style.visibility</p:attrName>
                                        </p:attrNameLst>
                                      </p:cBhvr>
                                      <p:to>
                                        <p:strVal val="visible"/>
                                      </p:to>
                                    </p:set>
                                    <p:animEffect transition="in" filter="wipe(left)">
                                      <p:cBhvr>
                                        <p:cTn id="32" dur="500"/>
                                        <p:tgtEl>
                                          <p:spTgt spid="18">
                                            <p:txEl>
                                              <p:pRg st="0" end="0"/>
                                            </p:txEl>
                                          </p:spTgt>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18">
                                            <p:txEl>
                                              <p:pRg st="1" end="1"/>
                                            </p:txEl>
                                          </p:spTgt>
                                        </p:tgtEl>
                                        <p:attrNameLst>
                                          <p:attrName>style.visibility</p:attrName>
                                        </p:attrNameLst>
                                      </p:cBhvr>
                                      <p:to>
                                        <p:strVal val="visible"/>
                                      </p:to>
                                    </p:set>
                                    <p:animEffect transition="in" filter="wipe(left)">
                                      <p:cBhvr>
                                        <p:cTn id="36" dur="500"/>
                                        <p:tgtEl>
                                          <p:spTgt spid="1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Effect transition="in" filter="fade">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6645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ooter Placeholder 4">
            <a:extLst>
              <a:ext uri="{FF2B5EF4-FFF2-40B4-BE49-F238E27FC236}">
                <a16:creationId xmlns:a16="http://schemas.microsoft.com/office/drawing/2014/main" id="{C9BB6F64-2B7E-4B5F-9252-BB5389F76E44}"/>
              </a:ext>
            </a:extLst>
          </p:cNvPr>
          <p:cNvSpPr>
            <a:spLocks noGrp="1"/>
          </p:cNvSpPr>
          <p:nvPr>
            <p:ph type="ftr" sz="quarter" idx="11"/>
          </p:nvPr>
        </p:nvSpPr>
        <p:spPr>
          <a:xfrm>
            <a:off x="0" y="6583680"/>
            <a:ext cx="4945641" cy="274320"/>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altLang="en-US" sz="900" b="0" i="0" u="none" strike="noStrike" kern="1200" cap="none" spc="0" normalizeH="0" baseline="0" noProof="0" dirty="0">
                <a:ln>
                  <a:noFill/>
                </a:ln>
                <a:solidFill>
                  <a:srgbClr val="FAF9E6">
                    <a:lumMod val="50000"/>
                    <a:lumOff val="50000"/>
                  </a:srgbClr>
                </a:solidFill>
                <a:effectLst/>
                <a:uLnTx/>
                <a:uFillTx/>
                <a:latin typeface="Calibri" panose="020F0502020204030204"/>
                <a:ea typeface="+mn-ea"/>
                <a:cs typeface="Times New Roman" pitchFamily="18" charset="0"/>
              </a:rPr>
              <a:t>Amazing Grace</a:t>
            </a:r>
          </a:p>
        </p:txBody>
      </p:sp>
      <p:sp>
        <p:nvSpPr>
          <p:cNvPr id="84" name="Rectangle 8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 Box 4">
            <a:extLst>
              <a:ext uri="{FF2B5EF4-FFF2-40B4-BE49-F238E27FC236}">
                <a16:creationId xmlns:a16="http://schemas.microsoft.com/office/drawing/2014/main" id="{A42F5358-49F9-4AD2-A35B-EED7979F176B}"/>
              </a:ext>
            </a:extLst>
          </p:cNvPr>
          <p:cNvSpPr txBox="1">
            <a:spLocks noChangeArrowheads="1"/>
          </p:cNvSpPr>
          <p:nvPr/>
        </p:nvSpPr>
        <p:spPr bwMode="auto">
          <a:xfrm>
            <a:off x="5646630" y="321733"/>
            <a:ext cx="3251710" cy="520006"/>
          </a:xfrm>
          <a:prstGeom prst="rect">
            <a:avLst/>
          </a:prstGeom>
        </p:spPr>
        <p:style>
          <a:lnRef idx="0">
            <a:scrgbClr r="0" g="0" b="0"/>
          </a:lnRef>
          <a:fillRef idx="0">
            <a:scrgbClr r="0" g="0" b="0"/>
          </a:fillRef>
          <a:effectRef idx="0">
            <a:scrgbClr r="0" g="0" b="0"/>
          </a:effectRef>
          <a:fontRef idx="minor">
            <a:schemeClr val="dk1"/>
          </a:fontRef>
        </p:style>
        <p:txBody>
          <a:bodyPr vert="horz" lIns="91440" tIns="45720" rIns="91440" bIns="45720" rtlCol="0" anchor="ctr">
            <a:normAutofit/>
          </a:bodyPr>
          <a:lstStyle>
            <a:lvl1pPr marL="457200" indent="-457200" eaLnBrk="0" hangingPunct="0">
              <a:defRPr sz="2400" b="1">
                <a:solidFill>
                  <a:srgbClr val="FFFF00"/>
                </a:solidFill>
                <a:latin typeface="Tahoma" pitchFamily="34" charset="0"/>
                <a:cs typeface="Times New Roman" pitchFamily="18" charset="0"/>
              </a:defRPr>
            </a:lvl1pPr>
            <a:lvl2pPr marL="742950" indent="-285750" eaLnBrk="0" hangingPunct="0">
              <a:defRPr sz="2400" b="1">
                <a:solidFill>
                  <a:srgbClr val="FFFF00"/>
                </a:solidFill>
                <a:latin typeface="Tahoma" pitchFamily="34" charset="0"/>
                <a:cs typeface="Times New Roman" pitchFamily="18" charset="0"/>
              </a:defRPr>
            </a:lvl2pPr>
            <a:lvl3pPr marL="1143000" indent="-228600" eaLnBrk="0" hangingPunct="0">
              <a:defRPr sz="2400" b="1">
                <a:solidFill>
                  <a:srgbClr val="FFFF00"/>
                </a:solidFill>
                <a:latin typeface="Tahoma" pitchFamily="34" charset="0"/>
                <a:cs typeface="Times New Roman" pitchFamily="18" charset="0"/>
              </a:defRPr>
            </a:lvl3pPr>
            <a:lvl4pPr marL="1600200" indent="-228600" eaLnBrk="0" hangingPunct="0">
              <a:defRPr sz="2400" b="1">
                <a:solidFill>
                  <a:srgbClr val="FFFF00"/>
                </a:solidFill>
                <a:latin typeface="Tahoma" pitchFamily="34" charset="0"/>
                <a:cs typeface="Times New Roman" pitchFamily="18" charset="0"/>
              </a:defRPr>
            </a:lvl4pPr>
            <a:lvl5pPr marL="2057400" indent="-228600" eaLnBrk="0" hangingPunct="0">
              <a:defRPr sz="2400" b="1">
                <a:solidFill>
                  <a:srgbClr val="FFFF00"/>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Saved by Grace</a:t>
            </a:r>
            <a:endParaRPr kumimoji="0" lang="en-US" sz="2400" b="1" i="0" u="none" strike="noStrike" kern="1200" cap="none" spc="0" normalizeH="0" baseline="0" noProof="0" dirty="0">
              <a:ln>
                <a:noFill/>
              </a:ln>
              <a:solidFill>
                <a:srgbClr val="FAF9E6"/>
              </a:solidFill>
              <a:effectLst/>
              <a:uLnTx/>
              <a:uFillTx/>
              <a:latin typeface="Tahoma" pitchFamily="34" charset="0"/>
              <a:ea typeface="+mn-ea"/>
              <a:cs typeface="Times New Roman" pitchFamily="18" charset="0"/>
            </a:endParaRPr>
          </a:p>
        </p:txBody>
      </p:sp>
      <p:sp>
        <p:nvSpPr>
          <p:cNvPr id="155650" name="Rectangle 2">
            <a:extLst>
              <a:ext uri="{FF2B5EF4-FFF2-40B4-BE49-F238E27FC236}">
                <a16:creationId xmlns:a16="http://schemas.microsoft.com/office/drawing/2014/main" id="{BCEA8A63-55FF-4B95-BF3A-DE6B4CA9B744}"/>
              </a:ext>
            </a:extLst>
          </p:cNvPr>
          <p:cNvSpPr>
            <a:spLocks noGrp="1" noChangeArrowheads="1"/>
          </p:cNvSpPr>
          <p:nvPr>
            <p:ph type="title"/>
          </p:nvPr>
        </p:nvSpPr>
        <p:spPr>
          <a:xfrm>
            <a:off x="0" y="0"/>
            <a:ext cx="5650991" cy="520006"/>
          </a:xfrm>
        </p:spPr>
        <p:txBody>
          <a:bodyPr vert="horz" lIns="91440" tIns="45720" rIns="91440" bIns="45720" rtlCol="0" anchor="ctr">
            <a:noAutofit/>
          </a:bodyPr>
          <a:lstStyle/>
          <a:p>
            <a:pPr eaLnBrk="1" hangingPunct="1">
              <a:lnSpc>
                <a:spcPct val="90000"/>
              </a:lnSpc>
              <a:defRPr/>
            </a:pPr>
            <a:r>
              <a:rPr lang="en-US" altLang="en-US" sz="4000" b="1" u="sng" dirty="0">
                <a:solidFill>
                  <a:srgbClr val="FFFFFF"/>
                </a:solidFill>
              </a:rPr>
              <a:t>“Saved by Grace”</a:t>
            </a:r>
          </a:p>
        </p:txBody>
      </p:sp>
      <p:sp>
        <p:nvSpPr>
          <p:cNvPr id="13" name="TextBox 12">
            <a:extLst>
              <a:ext uri="{FF2B5EF4-FFF2-40B4-BE49-F238E27FC236}">
                <a16:creationId xmlns:a16="http://schemas.microsoft.com/office/drawing/2014/main" id="{7DEAFF66-73B9-41A6-9E2F-222E64E6A6AB}"/>
              </a:ext>
            </a:extLst>
          </p:cNvPr>
          <p:cNvSpPr txBox="1">
            <a:spLocks noChangeArrowheads="1"/>
          </p:cNvSpPr>
          <p:nvPr/>
        </p:nvSpPr>
        <p:spPr bwMode="auto">
          <a:xfrm>
            <a:off x="5570751" y="837047"/>
            <a:ext cx="3444751"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Tahoma" pitchFamily="34" charset="0"/>
                <a:ea typeface="Tahoma" pitchFamily="34" charset="0"/>
                <a:cs typeface="Tahoma" pitchFamily="34" charset="0"/>
              </a:rPr>
              <a:t>Acts 15:11: Speaker?</a:t>
            </a:r>
            <a:endPar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endParaRP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Peter – Acts 15:7</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Mt. 10:2: A man personally associated with Jesus.</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Mt. 16:16-17: One to whom the identity of Jesus had been revealed.</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Mt. 16:19: The one promised the “keys of the kingdom.”</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Acts 2:1-4: One of the ones baptized in the Holy Spirit.</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Acts 3:9: One who could heal the sick and raise the dead</a:t>
            </a:r>
            <a:r>
              <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rPr>
              <a:t>.</a:t>
            </a:r>
          </a:p>
        </p:txBody>
      </p:sp>
      <p:sp>
        <p:nvSpPr>
          <p:cNvPr id="12" name="Text Box 8">
            <a:extLst>
              <a:ext uri="{FF2B5EF4-FFF2-40B4-BE49-F238E27FC236}">
                <a16:creationId xmlns:a16="http://schemas.microsoft.com/office/drawing/2014/main" id="{7BE05A8D-2D6B-43D8-9C7E-952D214125A0}"/>
              </a:ext>
            </a:extLst>
          </p:cNvPr>
          <p:cNvSpPr txBox="1">
            <a:spLocks noChangeArrowheads="1"/>
          </p:cNvSpPr>
          <p:nvPr/>
        </p:nvSpPr>
        <p:spPr bwMode="auto">
          <a:xfrm>
            <a:off x="18997" y="2122308"/>
            <a:ext cx="5621061" cy="1938992"/>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002060"/>
                </a:solidFill>
                <a:latin typeface="Tahoma" pitchFamily="34" charset="0"/>
                <a:cs typeface="Times New Roman" pitchFamily="18" charset="0"/>
              </a:rPr>
              <a:t>Acts 15:11</a:t>
            </a:r>
          </a:p>
          <a:p>
            <a:pPr marL="633413" indent="-633413" eaLnBrk="1" hangingPunct="1">
              <a:defRPr/>
            </a:pPr>
            <a:r>
              <a:rPr lang="en-US" dirty="0">
                <a:solidFill>
                  <a:srgbClr val="006600"/>
                </a:solidFill>
                <a:latin typeface="Tahoma" pitchFamily="34" charset="0"/>
                <a:cs typeface="Times New Roman" pitchFamily="18" charset="0"/>
              </a:rPr>
              <a:t>11.  "But we believe that we are saved through the grace of the Lord Jesus, in the same way as they also are."</a:t>
            </a:r>
          </a:p>
        </p:txBody>
      </p:sp>
      <p:sp>
        <p:nvSpPr>
          <p:cNvPr id="14" name="Text Box 3">
            <a:extLst>
              <a:ext uri="{FF2B5EF4-FFF2-40B4-BE49-F238E27FC236}">
                <a16:creationId xmlns:a16="http://schemas.microsoft.com/office/drawing/2014/main" id="{BDE250EE-CACC-4FAD-9448-4A0C877E6F10}"/>
              </a:ext>
            </a:extLst>
          </p:cNvPr>
          <p:cNvSpPr txBox="1">
            <a:spLocks noChangeArrowheads="1"/>
          </p:cNvSpPr>
          <p:nvPr/>
        </p:nvSpPr>
        <p:spPr bwMode="auto">
          <a:xfrm>
            <a:off x="0" y="707923"/>
            <a:ext cx="56466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lvl="0" indent="0" algn="ctr"/>
            <a:r>
              <a:rPr lang="en-US" sz="2400" b="1" dirty="0">
                <a:solidFill>
                  <a:srgbClr val="FFFFCC"/>
                </a:solidFill>
                <a:latin typeface="Tahoma" pitchFamily="34" charset="0"/>
                <a:cs typeface="Times New Roman" pitchFamily="18" charset="0"/>
              </a:rPr>
              <a:t>Speaking of the Gentiles’ conversion – Acts 15:7 </a:t>
            </a:r>
            <a:endParaRPr kumimoji="0" lang="en-US" sz="2400" b="1" i="0" u="none" strike="noStrike" kern="1200" cap="none" spc="0" normalizeH="0" baseline="0" noProof="0" dirty="0">
              <a:ln>
                <a:noFill/>
              </a:ln>
              <a:solidFill>
                <a:srgbClr val="FFFFCC"/>
              </a:solidFill>
              <a:effectLst/>
              <a:uLnTx/>
              <a:uFillTx/>
              <a:latin typeface="Tahoma" pitchFamily="34" charset="0"/>
              <a:ea typeface="+mn-ea"/>
              <a:cs typeface="Times New Roman" pitchFamily="18" charset="0"/>
            </a:endParaRPr>
          </a:p>
        </p:txBody>
      </p:sp>
      <p:sp>
        <p:nvSpPr>
          <p:cNvPr id="18" name="Text Box 7">
            <a:extLst>
              <a:ext uri="{FF2B5EF4-FFF2-40B4-BE49-F238E27FC236}">
                <a16:creationId xmlns:a16="http://schemas.microsoft.com/office/drawing/2014/main" id="{2BEF35B7-74BE-44F9-BD7C-B466A09B8E91}"/>
              </a:ext>
            </a:extLst>
          </p:cNvPr>
          <p:cNvSpPr txBox="1">
            <a:spLocks noChangeArrowheads="1"/>
          </p:cNvSpPr>
          <p:nvPr/>
        </p:nvSpPr>
        <p:spPr bwMode="auto">
          <a:xfrm>
            <a:off x="245659" y="4571999"/>
            <a:ext cx="5293729" cy="196315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Acts 15:11: The proof of Peter’s salvation was his faith! </a:t>
            </a:r>
          </a:p>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“But we believe”</a:t>
            </a:r>
            <a:endParaRPr kumimoji="0" lang="en-US" altLang="en-US" sz="2400" b="0" i="1" u="none" strike="noStrike" kern="1200" cap="none" spc="0" normalizeH="0" baseline="0" noProof="0" dirty="0">
              <a:ln>
                <a:noFill/>
              </a:ln>
              <a:solidFill>
                <a:srgbClr val="FAF9E6"/>
              </a:solidFill>
              <a:effectLst/>
              <a:uLnTx/>
              <a:uFillTx/>
              <a:latin typeface="Arial"/>
              <a:ea typeface="+mn-ea"/>
              <a:cs typeface="Times New Roman" pitchFamily="18" charset="0"/>
            </a:endParaRPr>
          </a:p>
        </p:txBody>
      </p:sp>
    </p:spTree>
    <p:extLst>
      <p:ext uri="{BB962C8B-B14F-4D97-AF65-F5344CB8AC3E}">
        <p14:creationId xmlns:p14="http://schemas.microsoft.com/office/powerpoint/2010/main" val="19055976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fade">
                                      <p:cBhvr>
                                        <p:cTn id="20" dur="500"/>
                                        <p:tgtEl>
                                          <p:spTgt spid="13">
                                            <p:txEl>
                                              <p:pRg st="1" end="1"/>
                                            </p:txEl>
                                          </p:spTgt>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13">
                                            <p:txEl>
                                              <p:pRg st="2" end="2"/>
                                            </p:txEl>
                                          </p:spTgt>
                                        </p:tgtEl>
                                        <p:attrNameLst>
                                          <p:attrName>style.visibility</p:attrName>
                                        </p:attrNameLst>
                                      </p:cBhvr>
                                      <p:to>
                                        <p:strVal val="visible"/>
                                      </p:to>
                                    </p:set>
                                    <p:animEffect transition="in" filter="wipe(left)">
                                      <p:cBhvr>
                                        <p:cTn id="24" dur="500"/>
                                        <p:tgtEl>
                                          <p:spTgt spid="13">
                                            <p:txEl>
                                              <p:pRg st="2" end="2"/>
                                            </p:txEl>
                                          </p:spTgt>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13">
                                            <p:txEl>
                                              <p:pRg st="3" end="3"/>
                                            </p:txEl>
                                          </p:spTgt>
                                        </p:tgtEl>
                                        <p:attrNameLst>
                                          <p:attrName>style.visibility</p:attrName>
                                        </p:attrNameLst>
                                      </p:cBhvr>
                                      <p:to>
                                        <p:strVal val="visible"/>
                                      </p:to>
                                    </p:set>
                                    <p:animEffect transition="in" filter="wipe(left)">
                                      <p:cBhvr>
                                        <p:cTn id="28" dur="500"/>
                                        <p:tgtEl>
                                          <p:spTgt spid="13">
                                            <p:txEl>
                                              <p:pRg st="3" end="3"/>
                                            </p:txEl>
                                          </p:spTgt>
                                        </p:tgtEl>
                                      </p:cBhvr>
                                    </p:animEffect>
                                  </p:childTnLst>
                                </p:cTn>
                              </p:par>
                            </p:childTnLst>
                          </p:cTn>
                        </p:par>
                        <p:par>
                          <p:cTn id="29" fill="hold">
                            <p:stCondLst>
                              <p:cond delay="1500"/>
                            </p:stCondLst>
                            <p:childTnLst>
                              <p:par>
                                <p:cTn id="30" presetID="22" presetClass="entr" presetSubtype="8" fill="hold" nodeType="after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wipe(left)">
                                      <p:cBhvr>
                                        <p:cTn id="32" dur="500"/>
                                        <p:tgtEl>
                                          <p:spTgt spid="13">
                                            <p:txEl>
                                              <p:pRg st="4" end="4"/>
                                            </p:txEl>
                                          </p:spTgt>
                                        </p:tgtEl>
                                      </p:cBhvr>
                                    </p:animEffect>
                                  </p:childTnLst>
                                </p:cTn>
                              </p:par>
                            </p:childTnLst>
                          </p:cTn>
                        </p:par>
                        <p:par>
                          <p:cTn id="33" fill="hold">
                            <p:stCondLst>
                              <p:cond delay="2000"/>
                            </p:stCondLst>
                            <p:childTnLst>
                              <p:par>
                                <p:cTn id="34" presetID="22" presetClass="entr" presetSubtype="8" fill="hold" nodeType="afterEffect">
                                  <p:stCondLst>
                                    <p:cond delay="0"/>
                                  </p:stCondLst>
                                  <p:childTnLst>
                                    <p:set>
                                      <p:cBhvr>
                                        <p:cTn id="35" dur="1" fill="hold">
                                          <p:stCondLst>
                                            <p:cond delay="0"/>
                                          </p:stCondLst>
                                        </p:cTn>
                                        <p:tgtEl>
                                          <p:spTgt spid="13">
                                            <p:txEl>
                                              <p:pRg st="5" end="5"/>
                                            </p:txEl>
                                          </p:spTgt>
                                        </p:tgtEl>
                                        <p:attrNameLst>
                                          <p:attrName>style.visibility</p:attrName>
                                        </p:attrNameLst>
                                      </p:cBhvr>
                                      <p:to>
                                        <p:strVal val="visible"/>
                                      </p:to>
                                    </p:set>
                                    <p:animEffect transition="in" filter="wipe(left)">
                                      <p:cBhvr>
                                        <p:cTn id="36" dur="500"/>
                                        <p:tgtEl>
                                          <p:spTgt spid="13">
                                            <p:txEl>
                                              <p:pRg st="5" end="5"/>
                                            </p:txEl>
                                          </p:spTgt>
                                        </p:tgtEl>
                                      </p:cBhvr>
                                    </p:animEffect>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13">
                                            <p:txEl>
                                              <p:pRg st="6" end="6"/>
                                            </p:txEl>
                                          </p:spTgt>
                                        </p:tgtEl>
                                        <p:attrNameLst>
                                          <p:attrName>style.visibility</p:attrName>
                                        </p:attrNameLst>
                                      </p:cBhvr>
                                      <p:to>
                                        <p:strVal val="visible"/>
                                      </p:to>
                                    </p:set>
                                    <p:animEffect transition="in" filter="wipe(left)">
                                      <p:cBhvr>
                                        <p:cTn id="40" dur="500"/>
                                        <p:tgtEl>
                                          <p:spTgt spid="1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wipe(left)">
                                      <p:cBhvr>
                                        <p:cTn id="45" dur="500"/>
                                        <p:tgtEl>
                                          <p:spTgt spid="18">
                                            <p:txEl>
                                              <p:pRg st="0" end="0"/>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18">
                                            <p:txEl>
                                              <p:pRg st="1" end="1"/>
                                            </p:txEl>
                                          </p:spTgt>
                                        </p:tgtEl>
                                        <p:attrNameLst>
                                          <p:attrName>style.visibility</p:attrName>
                                        </p:attrNameLst>
                                      </p:cBhvr>
                                      <p:to>
                                        <p:strVal val="visible"/>
                                      </p:to>
                                    </p:set>
                                    <p:animEffect transition="in" filter="wipe(left)">
                                      <p:cBhvr>
                                        <p:cTn id="48" dur="500"/>
                                        <p:tgtEl>
                                          <p:spTgt spid="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 name="Rectangle 8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36645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ooter Placeholder 4">
            <a:extLst>
              <a:ext uri="{FF2B5EF4-FFF2-40B4-BE49-F238E27FC236}">
                <a16:creationId xmlns:a16="http://schemas.microsoft.com/office/drawing/2014/main" id="{C9BB6F64-2B7E-4B5F-9252-BB5389F76E44}"/>
              </a:ext>
            </a:extLst>
          </p:cNvPr>
          <p:cNvSpPr>
            <a:spLocks noGrp="1"/>
          </p:cNvSpPr>
          <p:nvPr>
            <p:ph type="ftr" sz="quarter" idx="11"/>
          </p:nvPr>
        </p:nvSpPr>
        <p:spPr>
          <a:xfrm>
            <a:off x="0" y="6583680"/>
            <a:ext cx="4945641" cy="274320"/>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altLang="en-US" sz="900" b="0" i="0" u="none" strike="noStrike" kern="1200" cap="none" spc="0" normalizeH="0" baseline="0" noProof="0" dirty="0">
                <a:ln>
                  <a:noFill/>
                </a:ln>
                <a:solidFill>
                  <a:srgbClr val="FAF9E6">
                    <a:lumMod val="50000"/>
                    <a:lumOff val="50000"/>
                  </a:srgbClr>
                </a:solidFill>
                <a:effectLst/>
                <a:uLnTx/>
                <a:uFillTx/>
                <a:latin typeface="Calibri" panose="020F0502020204030204"/>
                <a:ea typeface="+mn-ea"/>
                <a:cs typeface="Times New Roman" pitchFamily="18" charset="0"/>
              </a:rPr>
              <a:t>Amazing Grace</a:t>
            </a:r>
          </a:p>
        </p:txBody>
      </p:sp>
      <p:sp>
        <p:nvSpPr>
          <p:cNvPr id="84" name="Rectangle 8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Text Box 4">
            <a:extLst>
              <a:ext uri="{FF2B5EF4-FFF2-40B4-BE49-F238E27FC236}">
                <a16:creationId xmlns:a16="http://schemas.microsoft.com/office/drawing/2014/main" id="{A42F5358-49F9-4AD2-A35B-EED7979F176B}"/>
              </a:ext>
            </a:extLst>
          </p:cNvPr>
          <p:cNvSpPr txBox="1">
            <a:spLocks noChangeArrowheads="1"/>
          </p:cNvSpPr>
          <p:nvPr/>
        </p:nvSpPr>
        <p:spPr bwMode="auto">
          <a:xfrm>
            <a:off x="5646630" y="321733"/>
            <a:ext cx="3251710" cy="520006"/>
          </a:xfrm>
          <a:prstGeom prst="rect">
            <a:avLst/>
          </a:prstGeom>
        </p:spPr>
        <p:style>
          <a:lnRef idx="0">
            <a:scrgbClr r="0" g="0" b="0"/>
          </a:lnRef>
          <a:fillRef idx="0">
            <a:scrgbClr r="0" g="0" b="0"/>
          </a:fillRef>
          <a:effectRef idx="0">
            <a:scrgbClr r="0" g="0" b="0"/>
          </a:effectRef>
          <a:fontRef idx="minor">
            <a:schemeClr val="dk1"/>
          </a:fontRef>
        </p:style>
        <p:txBody>
          <a:bodyPr vert="horz" lIns="91440" tIns="45720" rIns="91440" bIns="45720" rtlCol="0" anchor="ctr">
            <a:normAutofit/>
          </a:bodyPr>
          <a:lstStyle>
            <a:lvl1pPr marL="457200" indent="-457200" eaLnBrk="0" hangingPunct="0">
              <a:defRPr sz="2400" b="1">
                <a:solidFill>
                  <a:srgbClr val="FFFF00"/>
                </a:solidFill>
                <a:latin typeface="Tahoma" pitchFamily="34" charset="0"/>
                <a:cs typeface="Times New Roman" pitchFamily="18" charset="0"/>
              </a:defRPr>
            </a:lvl1pPr>
            <a:lvl2pPr marL="742950" indent="-285750" eaLnBrk="0" hangingPunct="0">
              <a:defRPr sz="2400" b="1">
                <a:solidFill>
                  <a:srgbClr val="FFFF00"/>
                </a:solidFill>
                <a:latin typeface="Tahoma" pitchFamily="34" charset="0"/>
                <a:cs typeface="Times New Roman" pitchFamily="18" charset="0"/>
              </a:defRPr>
            </a:lvl2pPr>
            <a:lvl3pPr marL="1143000" indent="-228600" eaLnBrk="0" hangingPunct="0">
              <a:defRPr sz="2400" b="1">
                <a:solidFill>
                  <a:srgbClr val="FFFF00"/>
                </a:solidFill>
                <a:latin typeface="Tahoma" pitchFamily="34" charset="0"/>
                <a:cs typeface="Times New Roman" pitchFamily="18" charset="0"/>
              </a:defRPr>
            </a:lvl3pPr>
            <a:lvl4pPr marL="1600200" indent="-228600" eaLnBrk="0" hangingPunct="0">
              <a:defRPr sz="2400" b="1">
                <a:solidFill>
                  <a:srgbClr val="FFFF00"/>
                </a:solidFill>
                <a:latin typeface="Tahoma" pitchFamily="34" charset="0"/>
                <a:cs typeface="Times New Roman" pitchFamily="18" charset="0"/>
              </a:defRPr>
            </a:lvl4pPr>
            <a:lvl5pPr marL="2057400" indent="-228600" eaLnBrk="0" hangingPunct="0">
              <a:defRPr sz="2400" b="1">
                <a:solidFill>
                  <a:srgbClr val="FFFF00"/>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FFFF00"/>
                </a:solidFill>
                <a:latin typeface="Tahoma" pitchFamily="34" charset="0"/>
                <a:cs typeface="Times New Roman" pitchFamily="18"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Saved by Grace</a:t>
            </a:r>
            <a:endParaRPr kumimoji="0" lang="en-US" sz="2400" b="1" i="0" u="none" strike="noStrike" kern="1200" cap="none" spc="0" normalizeH="0" baseline="0" noProof="0" dirty="0">
              <a:ln>
                <a:noFill/>
              </a:ln>
              <a:solidFill>
                <a:srgbClr val="FAF9E6"/>
              </a:solidFill>
              <a:effectLst/>
              <a:uLnTx/>
              <a:uFillTx/>
              <a:latin typeface="Tahoma" pitchFamily="34" charset="0"/>
              <a:ea typeface="+mn-ea"/>
              <a:cs typeface="Times New Roman" pitchFamily="18" charset="0"/>
            </a:endParaRPr>
          </a:p>
        </p:txBody>
      </p:sp>
      <p:sp>
        <p:nvSpPr>
          <p:cNvPr id="155650" name="Rectangle 2">
            <a:extLst>
              <a:ext uri="{FF2B5EF4-FFF2-40B4-BE49-F238E27FC236}">
                <a16:creationId xmlns:a16="http://schemas.microsoft.com/office/drawing/2014/main" id="{BCEA8A63-55FF-4B95-BF3A-DE6B4CA9B744}"/>
              </a:ext>
            </a:extLst>
          </p:cNvPr>
          <p:cNvSpPr>
            <a:spLocks noGrp="1" noChangeArrowheads="1"/>
          </p:cNvSpPr>
          <p:nvPr>
            <p:ph type="title"/>
          </p:nvPr>
        </p:nvSpPr>
        <p:spPr>
          <a:xfrm>
            <a:off x="0" y="0"/>
            <a:ext cx="5650991" cy="520006"/>
          </a:xfrm>
        </p:spPr>
        <p:txBody>
          <a:bodyPr vert="horz" lIns="91440" tIns="45720" rIns="91440" bIns="45720" rtlCol="0" anchor="ctr">
            <a:noAutofit/>
          </a:bodyPr>
          <a:lstStyle/>
          <a:p>
            <a:pPr eaLnBrk="1" hangingPunct="1">
              <a:lnSpc>
                <a:spcPct val="90000"/>
              </a:lnSpc>
              <a:defRPr/>
            </a:pPr>
            <a:r>
              <a:rPr lang="en-US" altLang="en-US" sz="4000" b="1" u="sng" dirty="0">
                <a:solidFill>
                  <a:srgbClr val="FFFFFF"/>
                </a:solidFill>
              </a:rPr>
              <a:t>“Saved by Grace”</a:t>
            </a:r>
          </a:p>
        </p:txBody>
      </p:sp>
      <p:sp>
        <p:nvSpPr>
          <p:cNvPr id="13" name="TextBox 12">
            <a:extLst>
              <a:ext uri="{FF2B5EF4-FFF2-40B4-BE49-F238E27FC236}">
                <a16:creationId xmlns:a16="http://schemas.microsoft.com/office/drawing/2014/main" id="{7DEAFF66-73B9-41A6-9E2F-222E64E6A6AB}"/>
              </a:ext>
            </a:extLst>
          </p:cNvPr>
          <p:cNvSpPr txBox="1">
            <a:spLocks noChangeArrowheads="1"/>
          </p:cNvSpPr>
          <p:nvPr/>
        </p:nvSpPr>
        <p:spPr bwMode="auto">
          <a:xfrm>
            <a:off x="5570751" y="837047"/>
            <a:ext cx="3444751" cy="3847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0" eaLnBrk="1" hangingPunct="1">
              <a:spcAft>
                <a:spcPts val="0"/>
              </a:spcAft>
              <a:defRPr/>
            </a:pPr>
            <a:r>
              <a:rPr lang="en-US" sz="2400" b="1" dirty="0">
                <a:solidFill>
                  <a:srgbClr val="FFFFFF"/>
                </a:solidFill>
                <a:latin typeface="Tahoma" pitchFamily="34" charset="0"/>
                <a:ea typeface="Tahoma" pitchFamily="34" charset="0"/>
                <a:cs typeface="Tahoma" pitchFamily="34" charset="0"/>
              </a:rPr>
              <a:t>Eph. 2:8-9; Heb. 2:9</a:t>
            </a:r>
            <a:endPar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endParaRP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I John 2:25: God has promised eternal life.</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II Peter 1:5-11: God has made salvation possible.</a:t>
            </a:r>
          </a:p>
          <a:p>
            <a:pPr marL="457200" lvl="0" indent="-457200" eaLnBrk="1" hangingPunct="1">
              <a:spcAft>
                <a:spcPts val="0"/>
              </a:spcAft>
              <a:buClr>
                <a:srgbClr val="881700"/>
              </a:buClr>
              <a:buSzPct val="115000"/>
              <a:buFont typeface="Wingdings" pitchFamily="2" charset="2"/>
              <a:buChar char="Ø"/>
              <a:defRPr/>
            </a:pPr>
            <a:r>
              <a:rPr lang="en-US" sz="2000" b="1" dirty="0">
                <a:solidFill>
                  <a:srgbClr val="FFFF00"/>
                </a:solidFill>
                <a:latin typeface="Tahoma" pitchFamily="34" charset="0"/>
                <a:ea typeface="Tahoma" pitchFamily="34" charset="0"/>
                <a:cs typeface="Tahoma" pitchFamily="34" charset="0"/>
              </a:rPr>
              <a:t>II Peter 1:10-11: “The entrance into the eternal kingdom of our Lord and Savior Jesus Christ” (I Pet. 1:4-5:Heaven)</a:t>
            </a:r>
            <a:endParaRPr kumimoji="0" lang="en-US" sz="2000" b="1" i="0" u="none" strike="noStrike" kern="1200" cap="none" spc="0" normalizeH="0" baseline="0" noProof="0" dirty="0">
              <a:ln>
                <a:noFill/>
              </a:ln>
              <a:solidFill>
                <a:srgbClr val="FFFF00"/>
              </a:solidFill>
              <a:effectLst/>
              <a:uLnTx/>
              <a:uFillTx/>
              <a:latin typeface="Tahoma" pitchFamily="34" charset="0"/>
              <a:ea typeface="Tahoma" pitchFamily="34" charset="0"/>
              <a:cs typeface="Tahoma" pitchFamily="34" charset="0"/>
            </a:endParaRPr>
          </a:p>
        </p:txBody>
      </p:sp>
      <p:sp>
        <p:nvSpPr>
          <p:cNvPr id="12" name="Text Box 8">
            <a:extLst>
              <a:ext uri="{FF2B5EF4-FFF2-40B4-BE49-F238E27FC236}">
                <a16:creationId xmlns:a16="http://schemas.microsoft.com/office/drawing/2014/main" id="{7BE05A8D-2D6B-43D8-9C7E-952D214125A0}"/>
              </a:ext>
            </a:extLst>
          </p:cNvPr>
          <p:cNvSpPr txBox="1">
            <a:spLocks noChangeArrowheads="1"/>
          </p:cNvSpPr>
          <p:nvPr/>
        </p:nvSpPr>
        <p:spPr bwMode="auto">
          <a:xfrm>
            <a:off x="12784" y="1500749"/>
            <a:ext cx="5621061" cy="3046988"/>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Tahoma" pitchFamily="34" charset="0"/>
                <a:ea typeface="+mn-ea"/>
                <a:cs typeface="Times New Roman" pitchFamily="18" charset="0"/>
              </a:rPr>
              <a:t>Romans 5:15</a:t>
            </a:r>
          </a:p>
          <a:p>
            <a:pPr marL="633413" lvl="0" indent="-633413">
              <a:defRPr/>
            </a:pPr>
            <a:r>
              <a:rPr lang="en-US" dirty="0">
                <a:solidFill>
                  <a:srgbClr val="006600"/>
                </a:solidFill>
                <a:latin typeface="Tahoma" pitchFamily="34" charset="0"/>
                <a:cs typeface="Times New Roman" pitchFamily="18" charset="0"/>
              </a:rPr>
              <a:t>15.  But the free gift is not like the transgression. For if by the transgression of the one the many died, much more did the grace of God and the gift by the grace of the one Man, Jesus Christ, abound to the many. </a:t>
            </a:r>
            <a:endParaRPr kumimoji="0" lang="en-US" sz="2400" b="0" i="0" u="none" strike="noStrike" kern="1200" cap="none" spc="0" normalizeH="0" baseline="0" noProof="0" dirty="0">
              <a:ln>
                <a:noFill/>
              </a:ln>
              <a:solidFill>
                <a:srgbClr val="006600"/>
              </a:solidFill>
              <a:effectLst/>
              <a:uLnTx/>
              <a:uFillTx/>
              <a:latin typeface="Tahoma" pitchFamily="34" charset="0"/>
              <a:ea typeface="+mn-ea"/>
              <a:cs typeface="Times New Roman" pitchFamily="18" charset="0"/>
            </a:endParaRPr>
          </a:p>
        </p:txBody>
      </p:sp>
      <p:sp>
        <p:nvSpPr>
          <p:cNvPr id="14" name="Text Box 3">
            <a:extLst>
              <a:ext uri="{FF2B5EF4-FFF2-40B4-BE49-F238E27FC236}">
                <a16:creationId xmlns:a16="http://schemas.microsoft.com/office/drawing/2014/main" id="{BDE250EE-CACC-4FAD-9448-4A0C877E6F10}"/>
              </a:ext>
            </a:extLst>
          </p:cNvPr>
          <p:cNvSpPr txBox="1">
            <a:spLocks noChangeArrowheads="1"/>
          </p:cNvSpPr>
          <p:nvPr/>
        </p:nvSpPr>
        <p:spPr bwMode="auto">
          <a:xfrm>
            <a:off x="9385" y="657620"/>
            <a:ext cx="56466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lvl="0" indent="0" algn="ctr"/>
            <a:r>
              <a:rPr lang="en-US" sz="2400" b="1" dirty="0">
                <a:solidFill>
                  <a:srgbClr val="FFFFCC"/>
                </a:solidFill>
                <a:latin typeface="Tahoma" pitchFamily="34" charset="0"/>
                <a:cs typeface="Times New Roman" pitchFamily="18" charset="0"/>
              </a:rPr>
              <a:t>Grace is the gift of God that brings about salvation for mankind </a:t>
            </a:r>
            <a:endParaRPr kumimoji="0" lang="en-US" sz="2400" b="1" i="0" u="none" strike="noStrike" kern="1200" cap="none" spc="0" normalizeH="0" baseline="0" noProof="0" dirty="0">
              <a:ln>
                <a:noFill/>
              </a:ln>
              <a:solidFill>
                <a:srgbClr val="FFFFCC"/>
              </a:solidFill>
              <a:effectLst/>
              <a:uLnTx/>
              <a:uFillTx/>
              <a:latin typeface="Tahoma" pitchFamily="34" charset="0"/>
              <a:ea typeface="+mn-ea"/>
              <a:cs typeface="Times New Roman" pitchFamily="18" charset="0"/>
            </a:endParaRPr>
          </a:p>
        </p:txBody>
      </p:sp>
      <p:sp>
        <p:nvSpPr>
          <p:cNvPr id="18" name="Text Box 7">
            <a:extLst>
              <a:ext uri="{FF2B5EF4-FFF2-40B4-BE49-F238E27FC236}">
                <a16:creationId xmlns:a16="http://schemas.microsoft.com/office/drawing/2014/main" id="{2BEF35B7-74BE-44F9-BD7C-B466A09B8E91}"/>
              </a:ext>
            </a:extLst>
          </p:cNvPr>
          <p:cNvSpPr txBox="1">
            <a:spLocks noChangeArrowheads="1"/>
          </p:cNvSpPr>
          <p:nvPr/>
        </p:nvSpPr>
        <p:spPr bwMode="auto">
          <a:xfrm>
            <a:off x="245659" y="4571999"/>
            <a:ext cx="5293729" cy="196315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lnSpcReduction="10000"/>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Rom. 3:24; 5:15; Eph. 4:7: God sent His Son to die for the sins of the world as a free gift unto salvation!</a:t>
            </a:r>
          </a:p>
          <a:p>
            <a:pPr marL="514350" lvl="0" indent="-285750">
              <a:lnSpc>
                <a:spcPct val="90000"/>
              </a:lnSpc>
              <a:spcAft>
                <a:spcPts val="600"/>
              </a:spcAft>
              <a:buClr>
                <a:srgbClr val="881700"/>
              </a:buClr>
              <a:buSzPct val="115000"/>
              <a:buFont typeface="Wingdings" panose="05000000000000000000" pitchFamily="2" charset="2"/>
              <a:buChar char="Ø"/>
              <a:defRPr/>
            </a:pPr>
            <a:r>
              <a:rPr lang="en-US" altLang="en-US" sz="2400" b="1" i="1" dirty="0">
                <a:solidFill>
                  <a:srgbClr val="FAF9E6"/>
                </a:solidFill>
                <a:latin typeface="Arial"/>
                <a:cs typeface="Times New Roman" pitchFamily="18" charset="0"/>
              </a:rPr>
              <a:t>Not a license to continue in sin (Rom. 6:1-2)</a:t>
            </a:r>
            <a:endParaRPr kumimoji="0" lang="en-US" altLang="en-US" sz="2400" b="0" i="1" u="none" strike="noStrike" kern="1200" cap="none" spc="0" normalizeH="0" baseline="0" noProof="0" dirty="0">
              <a:ln>
                <a:noFill/>
              </a:ln>
              <a:solidFill>
                <a:srgbClr val="FAF9E6"/>
              </a:solidFill>
              <a:effectLst/>
              <a:uLnTx/>
              <a:uFillTx/>
              <a:latin typeface="Arial"/>
              <a:ea typeface="+mn-ea"/>
              <a:cs typeface="Times New Roman" pitchFamily="18" charset="0"/>
            </a:endParaRPr>
          </a:p>
        </p:txBody>
      </p:sp>
      <p:sp>
        <p:nvSpPr>
          <p:cNvPr id="19" name="Text Box 9">
            <a:extLst>
              <a:ext uri="{FF2B5EF4-FFF2-40B4-BE49-F238E27FC236}">
                <a16:creationId xmlns:a16="http://schemas.microsoft.com/office/drawing/2014/main" id="{5948EC2D-29A7-4296-9512-F8142AF0ED95}"/>
              </a:ext>
            </a:extLst>
          </p:cNvPr>
          <p:cNvSpPr txBox="1">
            <a:spLocks noChangeArrowheads="1"/>
          </p:cNvSpPr>
          <p:nvPr/>
        </p:nvSpPr>
        <p:spPr bwMode="auto">
          <a:xfrm>
            <a:off x="5567022" y="4768334"/>
            <a:ext cx="3452211" cy="1938992"/>
          </a:xfrm>
          <a:prstGeom prst="rect">
            <a:avLst/>
          </a:prstGeom>
          <a:solidFill>
            <a:srgbClr val="FFCCFF"/>
          </a:solidFill>
          <a:ln>
            <a:noFill/>
          </a:ln>
        </p:spPr>
        <p:style>
          <a:lnRef idx="0">
            <a:scrgbClr r="0" g="0" b="0"/>
          </a:lnRef>
          <a:fillRef idx="0">
            <a:scrgbClr r="0" g="0" b="0"/>
          </a:fillRef>
          <a:effectRef idx="0">
            <a:scrgbClr r="0" g="0" b="0"/>
          </a:effectRef>
          <a:fontRef idx="minor">
            <a:schemeClr val="lt1"/>
          </a:fontRef>
        </p:style>
        <p:txBody>
          <a:bodyPr wrap="square">
            <a:spAutoFit/>
          </a:bodyP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eaLnBrk="0" fontAlgn="base" hangingPunct="0">
              <a:spcBef>
                <a:spcPct val="0"/>
              </a:spcBef>
              <a:spcAft>
                <a:spcPct val="0"/>
              </a:spcAft>
              <a:defRPr>
                <a:solidFill>
                  <a:schemeClr val="tx1"/>
                </a:solidFill>
                <a:latin typeface="Arial" panose="020B0604020202020204" pitchFamily="34" charset="0"/>
              </a:defRPr>
            </a:lvl6pPr>
            <a:lvl7pPr marL="3200400" indent="-457200" eaLnBrk="0" fontAlgn="base" hangingPunct="0">
              <a:spcBef>
                <a:spcPct val="0"/>
              </a:spcBef>
              <a:spcAft>
                <a:spcPct val="0"/>
              </a:spcAft>
              <a:defRPr>
                <a:solidFill>
                  <a:schemeClr val="tx1"/>
                </a:solidFill>
                <a:latin typeface="Arial" panose="020B0604020202020204" pitchFamily="34" charset="0"/>
              </a:defRPr>
            </a:lvl7pPr>
            <a:lvl8pPr marL="3657600" indent="-457200" eaLnBrk="0" fontAlgn="base" hangingPunct="0">
              <a:spcBef>
                <a:spcPct val="0"/>
              </a:spcBef>
              <a:spcAft>
                <a:spcPct val="0"/>
              </a:spcAft>
              <a:defRPr>
                <a:solidFill>
                  <a:schemeClr val="tx1"/>
                </a:solidFill>
                <a:latin typeface="Arial" panose="020B0604020202020204" pitchFamily="34" charset="0"/>
              </a:defRPr>
            </a:lvl8pPr>
            <a:lvl9pPr marL="4114800" indent="-457200" eaLnBrk="0" fontAlgn="base" hangingPunct="0">
              <a:spcBef>
                <a:spcPct val="0"/>
              </a:spcBef>
              <a:spcAft>
                <a:spcPct val="0"/>
              </a:spcAft>
              <a:defRPr>
                <a:solidFill>
                  <a:schemeClr val="tx1"/>
                </a:solidFill>
                <a:latin typeface="Arial" panose="020B0604020202020204" pitchFamily="34" charset="0"/>
              </a:defRPr>
            </a:lvl9pPr>
          </a:lstStyle>
          <a:p>
            <a:pPr marL="0" lvl="0" indent="0" algn="ctr">
              <a:buClr>
                <a:srgbClr val="FF6600"/>
              </a:buClr>
              <a:buSzPct val="115000"/>
              <a:defRPr/>
            </a:pPr>
            <a:r>
              <a:rPr lang="en-US" altLang="en-US" sz="2400" b="1" dirty="0">
                <a:solidFill>
                  <a:srgbClr val="FF0000"/>
                </a:solidFill>
                <a:latin typeface="Tahoma" panose="020B0604030504040204" pitchFamily="34" charset="0"/>
                <a:cs typeface="Times New Roman" panose="02020603050405020304" pitchFamily="18" charset="0"/>
              </a:rPr>
              <a:t>Heaven is to be revealed as the ultimate expression of God’s grace: </a:t>
            </a:r>
          </a:p>
          <a:p>
            <a:pPr marL="0" lvl="0" indent="0" algn="ctr">
              <a:buClr>
                <a:srgbClr val="FF6600"/>
              </a:buClr>
              <a:buSzPct val="115000"/>
              <a:defRPr/>
            </a:pPr>
            <a:r>
              <a:rPr lang="en-US" altLang="en-US" sz="2400" b="1" dirty="0">
                <a:solidFill>
                  <a:srgbClr val="FF0000"/>
                </a:solidFill>
                <a:latin typeface="Tahoma" panose="020B0604030504040204" pitchFamily="34" charset="0"/>
                <a:cs typeface="Times New Roman" panose="02020603050405020304" pitchFamily="18" charset="0"/>
              </a:rPr>
              <a:t>An eternal rest!</a:t>
            </a:r>
            <a:r>
              <a:rPr kumimoji="0" lang="en-US" altLang="en-US" sz="2400" b="0" i="0" u="none" strike="noStrike" kern="1200" cap="none" spc="0" normalizeH="0" baseline="0" noProof="0" dirty="0">
                <a:ln>
                  <a:noFill/>
                </a:ln>
                <a:solidFill>
                  <a:srgbClr val="FF0000"/>
                </a:solidFill>
                <a:effectLst/>
                <a:uLnTx/>
                <a:uFillTx/>
                <a:latin typeface="Tahoma" panose="020B0604030504040204" pitchFamily="34" charset="0"/>
                <a:ea typeface="+mn-ea"/>
                <a:cs typeface="Times New Roman" panose="02020603050405020304" pitchFamily="18" charset="0"/>
              </a:rPr>
              <a:t> </a:t>
            </a:r>
          </a:p>
        </p:txBody>
      </p:sp>
    </p:spTree>
    <p:extLst>
      <p:ext uri="{BB962C8B-B14F-4D97-AF65-F5344CB8AC3E}">
        <p14:creationId xmlns:p14="http://schemas.microsoft.com/office/powerpoint/2010/main" val="195732087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wipe(left)">
                                      <p:cBhvr>
                                        <p:cTn id="11" dur="500"/>
                                        <p:tgtEl>
                                          <p:spTgt spid="1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wipe(left)">
                                      <p:cBhvr>
                                        <p:cTn id="15" dur="500"/>
                                        <p:tgtEl>
                                          <p:spTgt spid="1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wipe(left)">
                                      <p:cBhvr>
                                        <p:cTn id="19" dur="500"/>
                                        <p:tgtEl>
                                          <p:spTgt spid="1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18">
                                            <p:txEl>
                                              <p:pRg st="0" end="0"/>
                                            </p:txEl>
                                          </p:spTgt>
                                        </p:tgtEl>
                                        <p:attrNameLst>
                                          <p:attrName>style.visibility</p:attrName>
                                        </p:attrNameLst>
                                      </p:cBhvr>
                                      <p:to>
                                        <p:strVal val="visible"/>
                                      </p:to>
                                    </p:set>
                                    <p:animEffect transition="in" filter="wipe(left)">
                                      <p:cBhvr>
                                        <p:cTn id="32" dur="500"/>
                                        <p:tgtEl>
                                          <p:spTgt spid="18">
                                            <p:txEl>
                                              <p:pRg st="0" end="0"/>
                                            </p:txEl>
                                          </p:spTgt>
                                        </p:tgtEl>
                                      </p:cBhvr>
                                    </p:animEffect>
                                  </p:childTnLst>
                                </p:cTn>
                              </p:par>
                            </p:childTnLst>
                          </p:cTn>
                        </p:par>
                        <p:par>
                          <p:cTn id="33" fill="hold">
                            <p:stCondLst>
                              <p:cond delay="1500"/>
                            </p:stCondLst>
                            <p:childTnLst>
                              <p:par>
                                <p:cTn id="34" presetID="22" presetClass="entr" presetSubtype="8" fill="hold" nodeType="afterEffect">
                                  <p:stCondLst>
                                    <p:cond delay="0"/>
                                  </p:stCondLst>
                                  <p:childTnLst>
                                    <p:set>
                                      <p:cBhvr>
                                        <p:cTn id="35" dur="1" fill="hold">
                                          <p:stCondLst>
                                            <p:cond delay="0"/>
                                          </p:stCondLst>
                                        </p:cTn>
                                        <p:tgtEl>
                                          <p:spTgt spid="18">
                                            <p:txEl>
                                              <p:pRg st="1" end="1"/>
                                            </p:txEl>
                                          </p:spTgt>
                                        </p:tgtEl>
                                        <p:attrNameLst>
                                          <p:attrName>style.visibility</p:attrName>
                                        </p:attrNameLst>
                                      </p:cBhvr>
                                      <p:to>
                                        <p:strVal val="visible"/>
                                      </p:to>
                                    </p:set>
                                    <p:animEffect transition="in" filter="wipe(left)">
                                      <p:cBhvr>
                                        <p:cTn id="36" dur="500"/>
                                        <p:tgtEl>
                                          <p:spTgt spid="1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Effect transition="in" filter="fade">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9"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Beam">
  <a:themeElements>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eye">
  <a:themeElements>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fontScheme name="ey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ey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ey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ey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ey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ey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ey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ey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ey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ey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ey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ey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ey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ey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ey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ey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4761</TotalTime>
  <Words>2170</Words>
  <Application>Microsoft Office PowerPoint</Application>
  <PresentationFormat>On-screen Show (4:3)</PresentationFormat>
  <Paragraphs>191</Paragraphs>
  <Slides>14</Slides>
  <Notes>14</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14</vt:i4>
      </vt:variant>
    </vt:vector>
  </HeadingPairs>
  <TitlesOfParts>
    <vt:vector size="27" baseType="lpstr">
      <vt:lpstr>Ameretto</vt:lpstr>
      <vt:lpstr>Arial</vt:lpstr>
      <vt:lpstr>Calibri</vt:lpstr>
      <vt:lpstr>Calisto MT</vt:lpstr>
      <vt:lpstr>Georgia</vt:lpstr>
      <vt:lpstr>Tahoma</vt:lpstr>
      <vt:lpstr>Times New Roman</vt:lpstr>
      <vt:lpstr>Trebuchet MS</vt:lpstr>
      <vt:lpstr>Wingdings</vt:lpstr>
      <vt:lpstr>Slipstream</vt:lpstr>
      <vt:lpstr>Beam</vt:lpstr>
      <vt:lpstr>1_eye</vt:lpstr>
      <vt:lpstr>1_Slipstream</vt:lpstr>
      <vt:lpstr>Amazing Grace!</vt:lpstr>
      <vt:lpstr>Intro </vt:lpstr>
      <vt:lpstr>Intro </vt:lpstr>
      <vt:lpstr>Intro </vt:lpstr>
      <vt:lpstr>Intro </vt:lpstr>
      <vt:lpstr>Reason for Grace</vt:lpstr>
      <vt:lpstr>Method of Grace</vt:lpstr>
      <vt:lpstr>“Saved by Grace”</vt:lpstr>
      <vt:lpstr>“Saved by Grace”</vt:lpstr>
      <vt:lpstr>Conclusion</vt:lpstr>
      <vt:lpstr>Conclusion</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dc:title>
  <dc:subject>04/19/2020</dc:subject>
  <dc:creator>DarkWolf</dc:creator>
  <dc:description>"Amazing Grace" by John Newton</dc:description>
  <cp:lastModifiedBy>DarkWolf</cp:lastModifiedBy>
  <cp:revision>12</cp:revision>
  <dcterms:created xsi:type="dcterms:W3CDTF">2005-06-04T23:49:02Z</dcterms:created>
  <dcterms:modified xsi:type="dcterms:W3CDTF">2020-04-18T19:45:27Z</dcterms:modified>
</cp:coreProperties>
</file>