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78" r:id="rId4"/>
    <p:sldMasterId id="2147483815" r:id="rId5"/>
    <p:sldMasterId id="2147483833" r:id="rId6"/>
  </p:sldMasterIdLst>
  <p:notesMasterIdLst>
    <p:notesMasterId r:id="rId21"/>
  </p:notesMasterIdLst>
  <p:handoutMasterIdLst>
    <p:handoutMasterId r:id="rId22"/>
  </p:handoutMasterIdLst>
  <p:sldIdLst>
    <p:sldId id="435" r:id="rId7"/>
    <p:sldId id="433" r:id="rId8"/>
    <p:sldId id="550" r:id="rId9"/>
    <p:sldId id="582" r:id="rId10"/>
    <p:sldId id="552" r:id="rId11"/>
    <p:sldId id="599" r:id="rId12"/>
    <p:sldId id="601" r:id="rId13"/>
    <p:sldId id="603" r:id="rId14"/>
    <p:sldId id="605" r:id="rId15"/>
    <p:sldId id="607" r:id="rId16"/>
    <p:sldId id="527" r:id="rId17"/>
    <p:sldId id="594" r:id="rId18"/>
    <p:sldId id="494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D72E9-5C65-479E-B3C1-5A3EE757314E}" v="2" dt="2019-12-01T17:11:51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09" autoAdjust="0"/>
  </p:normalViewPr>
  <p:slideViewPr>
    <p:cSldViewPr snapToObjects="1">
      <p:cViewPr varScale="1">
        <p:scale>
          <a:sx n="74" d="100"/>
          <a:sy n="74" d="100"/>
        </p:scale>
        <p:origin x="113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ED2D72E9-5C65-479E-B3C1-5A3EE757314E}"/>
    <pc:docChg chg="modSld">
      <pc:chgData name="Nathan Morrison" userId="a8088875ec538e5b" providerId="LiveId" clId="{ED2D72E9-5C65-479E-B3C1-5A3EE757314E}" dt="2019-12-01T17:11:51.155" v="1" actId="20577"/>
      <pc:docMkLst>
        <pc:docMk/>
      </pc:docMkLst>
      <pc:sldChg chg="modSp">
        <pc:chgData name="Nathan Morrison" userId="a8088875ec538e5b" providerId="LiveId" clId="{ED2D72E9-5C65-479E-B3C1-5A3EE757314E}" dt="2019-12-01T17:11:51.155" v="1" actId="20577"/>
        <pc:sldMkLst>
          <pc:docMk/>
          <pc:sldMk cId="2820297055" sldId="552"/>
        </pc:sldMkLst>
        <pc:spChg chg="mod">
          <ac:chgData name="Nathan Morrison" userId="a8088875ec538e5b" providerId="LiveId" clId="{ED2D72E9-5C65-479E-B3C1-5A3EE757314E}" dt="2019-12-01T17:11:51.155" v="1" actId="20577"/>
          <ac:spMkLst>
            <pc:docMk/>
            <pc:sldMk cId="2820297055" sldId="552"/>
            <ac:spMk id="12" creationId="{964F9313-E2A2-49D9-AA7A-0754C80147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CDD7F-C256-4783-A609-F8053567781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207763-7DAE-4705-A9EA-63C42DCAD890}">
      <dgm:prSet/>
      <dgm:spPr/>
      <dgm:t>
        <a:bodyPr/>
        <a:lstStyle/>
        <a:p>
          <a:r>
            <a:rPr lang="en-US" b="1" i="1" baseline="0" dirty="0"/>
            <a:t>Build an Ark</a:t>
          </a:r>
          <a:endParaRPr lang="en-US" dirty="0"/>
        </a:p>
      </dgm:t>
    </dgm:pt>
    <dgm:pt modelId="{30427FAC-3CF8-4D7A-876B-7E47CCD0A32D}" type="parTrans" cxnId="{283C4AB6-50AC-435B-88EF-F00627D1519E}">
      <dgm:prSet/>
      <dgm:spPr/>
      <dgm:t>
        <a:bodyPr/>
        <a:lstStyle/>
        <a:p>
          <a:endParaRPr lang="en-US"/>
        </a:p>
      </dgm:t>
    </dgm:pt>
    <dgm:pt modelId="{A6663127-7877-4E78-9AF1-1FC4207BC3D5}" type="sibTrans" cxnId="{283C4AB6-50AC-435B-88EF-F00627D1519E}">
      <dgm:prSet/>
      <dgm:spPr/>
      <dgm:t>
        <a:bodyPr/>
        <a:lstStyle/>
        <a:p>
          <a:endParaRPr lang="en-US"/>
        </a:p>
      </dgm:t>
    </dgm:pt>
    <dgm:pt modelId="{4BAB5A04-77CB-4703-B023-5B68F58E387D}">
      <dgm:prSet/>
      <dgm:spPr/>
      <dgm:t>
        <a:bodyPr/>
        <a:lstStyle/>
        <a:p>
          <a:r>
            <a:rPr lang="en-US" b="1" i="1" baseline="0" dirty="0"/>
            <a:t>Sprinkle Blood</a:t>
          </a:r>
          <a:endParaRPr lang="en-US" dirty="0"/>
        </a:p>
      </dgm:t>
    </dgm:pt>
    <dgm:pt modelId="{E3AC7060-4875-4848-A5F0-E30E663CD94D}" type="parTrans" cxnId="{FF39D05B-1522-40F8-AFAA-EEA4E2E35763}">
      <dgm:prSet/>
      <dgm:spPr/>
      <dgm:t>
        <a:bodyPr/>
        <a:lstStyle/>
        <a:p>
          <a:endParaRPr lang="en-US"/>
        </a:p>
      </dgm:t>
    </dgm:pt>
    <dgm:pt modelId="{09173C3F-2E96-4EC9-BE77-AD2BF25496C4}" type="sibTrans" cxnId="{FF39D05B-1522-40F8-AFAA-EEA4E2E35763}">
      <dgm:prSet/>
      <dgm:spPr/>
      <dgm:t>
        <a:bodyPr/>
        <a:lstStyle/>
        <a:p>
          <a:endParaRPr lang="en-US"/>
        </a:p>
      </dgm:t>
    </dgm:pt>
    <dgm:pt modelId="{D384076F-608C-4F8B-8846-C90EE095277D}">
      <dgm:prSet/>
      <dgm:spPr/>
      <dgm:t>
        <a:bodyPr/>
        <a:lstStyle/>
        <a:p>
          <a:r>
            <a:rPr lang="en-US" b="1" i="1" baseline="0" dirty="0"/>
            <a:t>Cross the Red Sea</a:t>
          </a:r>
          <a:endParaRPr lang="en-US" dirty="0"/>
        </a:p>
      </dgm:t>
    </dgm:pt>
    <dgm:pt modelId="{EA53313D-47CE-4E75-82C1-C6295C698A93}" type="parTrans" cxnId="{C80555C7-2BFD-4C6D-93AB-6924B998A336}">
      <dgm:prSet/>
      <dgm:spPr/>
      <dgm:t>
        <a:bodyPr/>
        <a:lstStyle/>
        <a:p>
          <a:endParaRPr lang="en-US"/>
        </a:p>
      </dgm:t>
    </dgm:pt>
    <dgm:pt modelId="{CE1217A0-EE6B-48D5-99E9-16CA0D736D27}" type="sibTrans" cxnId="{C80555C7-2BFD-4C6D-93AB-6924B998A336}">
      <dgm:prSet/>
      <dgm:spPr/>
      <dgm:t>
        <a:bodyPr/>
        <a:lstStyle/>
        <a:p>
          <a:endParaRPr lang="en-US"/>
        </a:p>
      </dgm:t>
    </dgm:pt>
    <dgm:pt modelId="{7E8AE3BA-ABC8-4D26-A401-7943423D0E90}">
      <dgm:prSet/>
      <dgm:spPr/>
      <dgm:t>
        <a:bodyPr/>
        <a:lstStyle/>
        <a:p>
          <a:r>
            <a:rPr lang="en-US" b="1" i="1" baseline="0" dirty="0"/>
            <a:t>Tie a Scarlet Cord</a:t>
          </a:r>
          <a:endParaRPr lang="en-US" dirty="0"/>
        </a:p>
      </dgm:t>
    </dgm:pt>
    <dgm:pt modelId="{A7127715-FC20-488D-8969-73ADBF7C3D29}" type="parTrans" cxnId="{3C996DA1-8DE4-4467-9B2E-A26549D36357}">
      <dgm:prSet/>
      <dgm:spPr/>
      <dgm:t>
        <a:bodyPr/>
        <a:lstStyle/>
        <a:p>
          <a:endParaRPr lang="en-US"/>
        </a:p>
      </dgm:t>
    </dgm:pt>
    <dgm:pt modelId="{87C8CC5D-FB16-452D-86AB-609A128C0111}" type="sibTrans" cxnId="{3C996DA1-8DE4-4467-9B2E-A26549D36357}">
      <dgm:prSet/>
      <dgm:spPr/>
      <dgm:t>
        <a:bodyPr/>
        <a:lstStyle/>
        <a:p>
          <a:endParaRPr lang="en-US"/>
        </a:p>
      </dgm:t>
    </dgm:pt>
    <dgm:pt modelId="{68B20FC0-5439-4769-ACB1-6E817F14CE6F}">
      <dgm:prSet/>
      <dgm:spPr/>
      <dgm:t>
        <a:bodyPr/>
        <a:lstStyle/>
        <a:p>
          <a:r>
            <a:rPr lang="en-US" b="1" i="1" baseline="0" dirty="0"/>
            <a:t>Dip 7 Times in the Jordan River</a:t>
          </a:r>
          <a:endParaRPr lang="en-US" dirty="0"/>
        </a:p>
      </dgm:t>
    </dgm:pt>
    <dgm:pt modelId="{7E46941C-4E5E-442F-B7E3-1F860652D8D7}" type="parTrans" cxnId="{740638EB-F912-4614-848B-F77DCE47E200}">
      <dgm:prSet/>
      <dgm:spPr/>
      <dgm:t>
        <a:bodyPr/>
        <a:lstStyle/>
        <a:p>
          <a:endParaRPr lang="en-US"/>
        </a:p>
      </dgm:t>
    </dgm:pt>
    <dgm:pt modelId="{8B183DE2-9058-4B0A-86D6-46AB9C1415CC}" type="sibTrans" cxnId="{740638EB-F912-4614-848B-F77DCE47E200}">
      <dgm:prSet/>
      <dgm:spPr/>
      <dgm:t>
        <a:bodyPr/>
        <a:lstStyle/>
        <a:p>
          <a:endParaRPr lang="en-US"/>
        </a:p>
      </dgm:t>
    </dgm:pt>
    <dgm:pt modelId="{3EE418C8-797C-4CBE-871A-45D0E9D819EC}">
      <dgm:prSet/>
      <dgm:spPr/>
      <dgm:t>
        <a:bodyPr/>
        <a:lstStyle/>
        <a:p>
          <a:r>
            <a:rPr lang="en-US" b="1" i="1" dirty="0"/>
            <a:t>Repent &amp; Be Baptized</a:t>
          </a:r>
        </a:p>
      </dgm:t>
    </dgm:pt>
    <dgm:pt modelId="{29354667-D3AA-4C8A-BE65-DBE73D9F5131}" type="parTrans" cxnId="{26F4FFFA-E0C8-4644-BE23-7555543EFF8A}">
      <dgm:prSet/>
      <dgm:spPr/>
      <dgm:t>
        <a:bodyPr/>
        <a:lstStyle/>
        <a:p>
          <a:endParaRPr lang="en-US"/>
        </a:p>
      </dgm:t>
    </dgm:pt>
    <dgm:pt modelId="{0AFADDD3-5909-4CAD-8369-8349A1F0CDCB}" type="sibTrans" cxnId="{26F4FFFA-E0C8-4644-BE23-7555543EFF8A}">
      <dgm:prSet/>
      <dgm:spPr/>
      <dgm:t>
        <a:bodyPr/>
        <a:lstStyle/>
        <a:p>
          <a:endParaRPr lang="en-US"/>
        </a:p>
      </dgm:t>
    </dgm:pt>
    <dgm:pt modelId="{4AAA0907-B0D2-4BA7-9368-F926A7F93789}" type="pres">
      <dgm:prSet presAssocID="{47FCDD7F-C256-4783-A609-F8053567781D}" presName="diagram" presStyleCnt="0">
        <dgm:presLayoutVars>
          <dgm:dir/>
          <dgm:resizeHandles val="exact"/>
        </dgm:presLayoutVars>
      </dgm:prSet>
      <dgm:spPr/>
    </dgm:pt>
    <dgm:pt modelId="{67918962-D382-43D8-BFEC-03228E8B5EFD}" type="pres">
      <dgm:prSet presAssocID="{F5207763-7DAE-4705-A9EA-63C42DCAD890}" presName="node" presStyleLbl="node1" presStyleIdx="0" presStyleCnt="6">
        <dgm:presLayoutVars>
          <dgm:bulletEnabled val="1"/>
        </dgm:presLayoutVars>
      </dgm:prSet>
      <dgm:spPr/>
    </dgm:pt>
    <dgm:pt modelId="{A5D1309A-0399-40F0-8A13-BAB15BE0ABE5}" type="pres">
      <dgm:prSet presAssocID="{A6663127-7877-4E78-9AF1-1FC4207BC3D5}" presName="sibTrans" presStyleCnt="0"/>
      <dgm:spPr/>
    </dgm:pt>
    <dgm:pt modelId="{7E7DE691-09EE-4BD9-B8C5-D1FEB897BC56}" type="pres">
      <dgm:prSet presAssocID="{4BAB5A04-77CB-4703-B023-5B68F58E387D}" presName="node" presStyleLbl="node1" presStyleIdx="1" presStyleCnt="6">
        <dgm:presLayoutVars>
          <dgm:bulletEnabled val="1"/>
        </dgm:presLayoutVars>
      </dgm:prSet>
      <dgm:spPr/>
    </dgm:pt>
    <dgm:pt modelId="{6779BD8B-4038-465E-A384-AC3EB7840DB1}" type="pres">
      <dgm:prSet presAssocID="{09173C3F-2E96-4EC9-BE77-AD2BF25496C4}" presName="sibTrans" presStyleCnt="0"/>
      <dgm:spPr/>
    </dgm:pt>
    <dgm:pt modelId="{70FA2DA7-65FF-4C5F-8A89-33CD810EDC29}" type="pres">
      <dgm:prSet presAssocID="{D384076F-608C-4F8B-8846-C90EE095277D}" presName="node" presStyleLbl="node1" presStyleIdx="2" presStyleCnt="6">
        <dgm:presLayoutVars>
          <dgm:bulletEnabled val="1"/>
        </dgm:presLayoutVars>
      </dgm:prSet>
      <dgm:spPr/>
    </dgm:pt>
    <dgm:pt modelId="{517265B8-249B-4319-B48A-0E757BB35B03}" type="pres">
      <dgm:prSet presAssocID="{CE1217A0-EE6B-48D5-99E9-16CA0D736D27}" presName="sibTrans" presStyleCnt="0"/>
      <dgm:spPr/>
    </dgm:pt>
    <dgm:pt modelId="{E867A72C-9B6E-4E1B-A6CC-C69E27076F1E}" type="pres">
      <dgm:prSet presAssocID="{7E8AE3BA-ABC8-4D26-A401-7943423D0E90}" presName="node" presStyleLbl="node1" presStyleIdx="3" presStyleCnt="6">
        <dgm:presLayoutVars>
          <dgm:bulletEnabled val="1"/>
        </dgm:presLayoutVars>
      </dgm:prSet>
      <dgm:spPr/>
    </dgm:pt>
    <dgm:pt modelId="{216BFF6C-D39D-4876-BCB6-D6A5FCC298F7}" type="pres">
      <dgm:prSet presAssocID="{87C8CC5D-FB16-452D-86AB-609A128C0111}" presName="sibTrans" presStyleCnt="0"/>
      <dgm:spPr/>
    </dgm:pt>
    <dgm:pt modelId="{96BD8EF9-9423-4B5F-B627-00BFBDF95D32}" type="pres">
      <dgm:prSet presAssocID="{68B20FC0-5439-4769-ACB1-6E817F14CE6F}" presName="node" presStyleLbl="node1" presStyleIdx="4" presStyleCnt="6">
        <dgm:presLayoutVars>
          <dgm:bulletEnabled val="1"/>
        </dgm:presLayoutVars>
      </dgm:prSet>
      <dgm:spPr/>
    </dgm:pt>
    <dgm:pt modelId="{A77F29A6-10DA-4836-90C6-835CB18FD762}" type="pres">
      <dgm:prSet presAssocID="{8B183DE2-9058-4B0A-86D6-46AB9C1415CC}" presName="sibTrans" presStyleCnt="0"/>
      <dgm:spPr/>
    </dgm:pt>
    <dgm:pt modelId="{A17FAB16-378F-4721-9EF5-01DA1882A6C6}" type="pres">
      <dgm:prSet presAssocID="{3EE418C8-797C-4CBE-871A-45D0E9D819EC}" presName="node" presStyleLbl="node1" presStyleIdx="5" presStyleCnt="6">
        <dgm:presLayoutVars>
          <dgm:bulletEnabled val="1"/>
        </dgm:presLayoutVars>
      </dgm:prSet>
      <dgm:spPr/>
    </dgm:pt>
  </dgm:ptLst>
  <dgm:cxnLst>
    <dgm:cxn modelId="{140FAD05-912D-4288-B88F-A64F5196B9E9}" type="presOf" srcId="{7E8AE3BA-ABC8-4D26-A401-7943423D0E90}" destId="{E867A72C-9B6E-4E1B-A6CC-C69E27076F1E}" srcOrd="0" destOrd="0" presId="urn:microsoft.com/office/officeart/2005/8/layout/default"/>
    <dgm:cxn modelId="{4AE6B412-CBCA-458D-9F27-621D56B984B3}" type="presOf" srcId="{3EE418C8-797C-4CBE-871A-45D0E9D819EC}" destId="{A17FAB16-378F-4721-9EF5-01DA1882A6C6}" srcOrd="0" destOrd="0" presId="urn:microsoft.com/office/officeart/2005/8/layout/default"/>
    <dgm:cxn modelId="{FF39D05B-1522-40F8-AFAA-EEA4E2E35763}" srcId="{47FCDD7F-C256-4783-A609-F8053567781D}" destId="{4BAB5A04-77CB-4703-B023-5B68F58E387D}" srcOrd="1" destOrd="0" parTransId="{E3AC7060-4875-4848-A5F0-E30E663CD94D}" sibTransId="{09173C3F-2E96-4EC9-BE77-AD2BF25496C4}"/>
    <dgm:cxn modelId="{FA38FA68-1737-4509-842D-C3CC9C674238}" type="presOf" srcId="{68B20FC0-5439-4769-ACB1-6E817F14CE6F}" destId="{96BD8EF9-9423-4B5F-B627-00BFBDF95D32}" srcOrd="0" destOrd="0" presId="urn:microsoft.com/office/officeart/2005/8/layout/default"/>
    <dgm:cxn modelId="{8146268B-D561-49E0-B134-10910249E3B4}" type="presOf" srcId="{D384076F-608C-4F8B-8846-C90EE095277D}" destId="{70FA2DA7-65FF-4C5F-8A89-33CD810EDC29}" srcOrd="0" destOrd="0" presId="urn:microsoft.com/office/officeart/2005/8/layout/default"/>
    <dgm:cxn modelId="{3C996DA1-8DE4-4467-9B2E-A26549D36357}" srcId="{47FCDD7F-C256-4783-A609-F8053567781D}" destId="{7E8AE3BA-ABC8-4D26-A401-7943423D0E90}" srcOrd="3" destOrd="0" parTransId="{A7127715-FC20-488D-8969-73ADBF7C3D29}" sibTransId="{87C8CC5D-FB16-452D-86AB-609A128C0111}"/>
    <dgm:cxn modelId="{975537B5-8E88-4687-87FF-821E8931C532}" type="presOf" srcId="{4BAB5A04-77CB-4703-B023-5B68F58E387D}" destId="{7E7DE691-09EE-4BD9-B8C5-D1FEB897BC56}" srcOrd="0" destOrd="0" presId="urn:microsoft.com/office/officeart/2005/8/layout/default"/>
    <dgm:cxn modelId="{283C4AB6-50AC-435B-88EF-F00627D1519E}" srcId="{47FCDD7F-C256-4783-A609-F8053567781D}" destId="{F5207763-7DAE-4705-A9EA-63C42DCAD890}" srcOrd="0" destOrd="0" parTransId="{30427FAC-3CF8-4D7A-876B-7E47CCD0A32D}" sibTransId="{A6663127-7877-4E78-9AF1-1FC4207BC3D5}"/>
    <dgm:cxn modelId="{E5AAF9C4-F6A9-4596-89E7-4F485367CB00}" type="presOf" srcId="{F5207763-7DAE-4705-A9EA-63C42DCAD890}" destId="{67918962-D382-43D8-BFEC-03228E8B5EFD}" srcOrd="0" destOrd="0" presId="urn:microsoft.com/office/officeart/2005/8/layout/default"/>
    <dgm:cxn modelId="{C80555C7-2BFD-4C6D-93AB-6924B998A336}" srcId="{47FCDD7F-C256-4783-A609-F8053567781D}" destId="{D384076F-608C-4F8B-8846-C90EE095277D}" srcOrd="2" destOrd="0" parTransId="{EA53313D-47CE-4E75-82C1-C6295C698A93}" sibTransId="{CE1217A0-EE6B-48D5-99E9-16CA0D736D27}"/>
    <dgm:cxn modelId="{6F8326E9-9F68-4869-AD00-345D31B9DAEF}" type="presOf" srcId="{47FCDD7F-C256-4783-A609-F8053567781D}" destId="{4AAA0907-B0D2-4BA7-9368-F926A7F93789}" srcOrd="0" destOrd="0" presId="urn:microsoft.com/office/officeart/2005/8/layout/default"/>
    <dgm:cxn modelId="{740638EB-F912-4614-848B-F77DCE47E200}" srcId="{47FCDD7F-C256-4783-A609-F8053567781D}" destId="{68B20FC0-5439-4769-ACB1-6E817F14CE6F}" srcOrd="4" destOrd="0" parTransId="{7E46941C-4E5E-442F-B7E3-1F860652D8D7}" sibTransId="{8B183DE2-9058-4B0A-86D6-46AB9C1415CC}"/>
    <dgm:cxn modelId="{26F4FFFA-E0C8-4644-BE23-7555543EFF8A}" srcId="{47FCDD7F-C256-4783-A609-F8053567781D}" destId="{3EE418C8-797C-4CBE-871A-45D0E9D819EC}" srcOrd="5" destOrd="0" parTransId="{29354667-D3AA-4C8A-BE65-DBE73D9F5131}" sibTransId="{0AFADDD3-5909-4CAD-8369-8349A1F0CDCB}"/>
    <dgm:cxn modelId="{F70F0FA0-81CA-4A8D-95C2-E3C156B4A9F2}" type="presParOf" srcId="{4AAA0907-B0D2-4BA7-9368-F926A7F93789}" destId="{67918962-D382-43D8-BFEC-03228E8B5EFD}" srcOrd="0" destOrd="0" presId="urn:microsoft.com/office/officeart/2005/8/layout/default"/>
    <dgm:cxn modelId="{682E6EBD-1369-4857-99AE-5CD8E568DC3E}" type="presParOf" srcId="{4AAA0907-B0D2-4BA7-9368-F926A7F93789}" destId="{A5D1309A-0399-40F0-8A13-BAB15BE0ABE5}" srcOrd="1" destOrd="0" presId="urn:microsoft.com/office/officeart/2005/8/layout/default"/>
    <dgm:cxn modelId="{57CD5B75-D91A-4E4D-B455-5571AFFF6E22}" type="presParOf" srcId="{4AAA0907-B0D2-4BA7-9368-F926A7F93789}" destId="{7E7DE691-09EE-4BD9-B8C5-D1FEB897BC56}" srcOrd="2" destOrd="0" presId="urn:microsoft.com/office/officeart/2005/8/layout/default"/>
    <dgm:cxn modelId="{9091B233-EC20-4096-BA9D-CC5A6BFC948E}" type="presParOf" srcId="{4AAA0907-B0D2-4BA7-9368-F926A7F93789}" destId="{6779BD8B-4038-465E-A384-AC3EB7840DB1}" srcOrd="3" destOrd="0" presId="urn:microsoft.com/office/officeart/2005/8/layout/default"/>
    <dgm:cxn modelId="{D132FC73-F01A-4938-B99A-879CEEB53054}" type="presParOf" srcId="{4AAA0907-B0D2-4BA7-9368-F926A7F93789}" destId="{70FA2DA7-65FF-4C5F-8A89-33CD810EDC29}" srcOrd="4" destOrd="0" presId="urn:microsoft.com/office/officeart/2005/8/layout/default"/>
    <dgm:cxn modelId="{611F02CB-4DBF-42E6-AE3E-E1513FCFBA8B}" type="presParOf" srcId="{4AAA0907-B0D2-4BA7-9368-F926A7F93789}" destId="{517265B8-249B-4319-B48A-0E757BB35B03}" srcOrd="5" destOrd="0" presId="urn:microsoft.com/office/officeart/2005/8/layout/default"/>
    <dgm:cxn modelId="{C7DA1979-D4F7-4A23-BB33-E7F80293F8A9}" type="presParOf" srcId="{4AAA0907-B0D2-4BA7-9368-F926A7F93789}" destId="{E867A72C-9B6E-4E1B-A6CC-C69E27076F1E}" srcOrd="6" destOrd="0" presId="urn:microsoft.com/office/officeart/2005/8/layout/default"/>
    <dgm:cxn modelId="{85F7B08A-B2EE-4D82-96A0-CFADE5219D67}" type="presParOf" srcId="{4AAA0907-B0D2-4BA7-9368-F926A7F93789}" destId="{216BFF6C-D39D-4876-BCB6-D6A5FCC298F7}" srcOrd="7" destOrd="0" presId="urn:microsoft.com/office/officeart/2005/8/layout/default"/>
    <dgm:cxn modelId="{2040A047-ECE6-4EAD-8348-CDDC9F71024F}" type="presParOf" srcId="{4AAA0907-B0D2-4BA7-9368-F926A7F93789}" destId="{96BD8EF9-9423-4B5F-B627-00BFBDF95D32}" srcOrd="8" destOrd="0" presId="urn:microsoft.com/office/officeart/2005/8/layout/default"/>
    <dgm:cxn modelId="{170F0F23-0776-4EFC-AF7B-3DDF532720EA}" type="presParOf" srcId="{4AAA0907-B0D2-4BA7-9368-F926A7F93789}" destId="{A77F29A6-10DA-4836-90C6-835CB18FD762}" srcOrd="9" destOrd="0" presId="urn:microsoft.com/office/officeart/2005/8/layout/default"/>
    <dgm:cxn modelId="{5097A6A2-E745-470F-966E-D7840A8E11A0}" type="presParOf" srcId="{4AAA0907-B0D2-4BA7-9368-F926A7F93789}" destId="{A17FAB16-378F-4721-9EF5-01DA1882A6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8962-D382-43D8-BFEC-03228E8B5EFD}">
      <dsp:nvSpPr>
        <dsp:cNvPr id="0" name=""/>
        <dsp:cNvSpPr/>
      </dsp:nvSpPr>
      <dsp:spPr>
        <a:xfrm>
          <a:off x="0" y="75592"/>
          <a:ext cx="2426642" cy="14559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baseline="0" dirty="0"/>
            <a:t>Build an Ark</a:t>
          </a:r>
          <a:endParaRPr lang="en-US" sz="2900" kern="1200" dirty="0"/>
        </a:p>
      </dsp:txBody>
      <dsp:txXfrm>
        <a:off x="0" y="75592"/>
        <a:ext cx="2426642" cy="1455985"/>
      </dsp:txXfrm>
    </dsp:sp>
    <dsp:sp modelId="{7E7DE691-09EE-4BD9-B8C5-D1FEB897BC56}">
      <dsp:nvSpPr>
        <dsp:cNvPr id="0" name=""/>
        <dsp:cNvSpPr/>
      </dsp:nvSpPr>
      <dsp:spPr>
        <a:xfrm>
          <a:off x="2669306" y="75592"/>
          <a:ext cx="2426642" cy="1455985"/>
        </a:xfrm>
        <a:prstGeom prst="rect">
          <a:avLst/>
        </a:prstGeom>
        <a:solidFill>
          <a:schemeClr val="accent5">
            <a:hueOff val="-3685892"/>
            <a:satOff val="4125"/>
            <a:lumOff val="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baseline="0" dirty="0"/>
            <a:t>Sprinkle Blood</a:t>
          </a:r>
          <a:endParaRPr lang="en-US" sz="2900" kern="1200" dirty="0"/>
        </a:p>
      </dsp:txBody>
      <dsp:txXfrm>
        <a:off x="2669306" y="75592"/>
        <a:ext cx="2426642" cy="1455985"/>
      </dsp:txXfrm>
    </dsp:sp>
    <dsp:sp modelId="{70FA2DA7-65FF-4C5F-8A89-33CD810EDC29}">
      <dsp:nvSpPr>
        <dsp:cNvPr id="0" name=""/>
        <dsp:cNvSpPr/>
      </dsp:nvSpPr>
      <dsp:spPr>
        <a:xfrm>
          <a:off x="5338613" y="75592"/>
          <a:ext cx="2426642" cy="1455985"/>
        </a:xfrm>
        <a:prstGeom prst="rect">
          <a:avLst/>
        </a:prstGeom>
        <a:solidFill>
          <a:schemeClr val="accent5">
            <a:hueOff val="-7371783"/>
            <a:satOff val="8250"/>
            <a:lumOff val="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baseline="0" dirty="0"/>
            <a:t>Cross the Red Sea</a:t>
          </a:r>
          <a:endParaRPr lang="en-US" sz="2900" kern="1200" dirty="0"/>
        </a:p>
      </dsp:txBody>
      <dsp:txXfrm>
        <a:off x="5338613" y="75592"/>
        <a:ext cx="2426642" cy="1455985"/>
      </dsp:txXfrm>
    </dsp:sp>
    <dsp:sp modelId="{E867A72C-9B6E-4E1B-A6CC-C69E27076F1E}">
      <dsp:nvSpPr>
        <dsp:cNvPr id="0" name=""/>
        <dsp:cNvSpPr/>
      </dsp:nvSpPr>
      <dsp:spPr>
        <a:xfrm>
          <a:off x="0" y="1774242"/>
          <a:ext cx="2426642" cy="1455985"/>
        </a:xfrm>
        <a:prstGeom prst="rect">
          <a:avLst/>
        </a:prstGeom>
        <a:solidFill>
          <a:schemeClr val="accent5">
            <a:hueOff val="-11057675"/>
            <a:satOff val="12375"/>
            <a:lumOff val="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baseline="0" dirty="0"/>
            <a:t>Tie a Scarlet Cord</a:t>
          </a:r>
          <a:endParaRPr lang="en-US" sz="2900" kern="1200" dirty="0"/>
        </a:p>
      </dsp:txBody>
      <dsp:txXfrm>
        <a:off x="0" y="1774242"/>
        <a:ext cx="2426642" cy="1455985"/>
      </dsp:txXfrm>
    </dsp:sp>
    <dsp:sp modelId="{96BD8EF9-9423-4B5F-B627-00BFBDF95D32}">
      <dsp:nvSpPr>
        <dsp:cNvPr id="0" name=""/>
        <dsp:cNvSpPr/>
      </dsp:nvSpPr>
      <dsp:spPr>
        <a:xfrm>
          <a:off x="2669306" y="1774242"/>
          <a:ext cx="2426642" cy="1455985"/>
        </a:xfrm>
        <a:prstGeom prst="rect">
          <a:avLst/>
        </a:prstGeom>
        <a:solidFill>
          <a:schemeClr val="accent5">
            <a:hueOff val="-14743566"/>
            <a:satOff val="16500"/>
            <a:lumOff val="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baseline="0" dirty="0"/>
            <a:t>Dip 7 Times in the Jordan River</a:t>
          </a:r>
          <a:endParaRPr lang="en-US" sz="2900" kern="1200" dirty="0"/>
        </a:p>
      </dsp:txBody>
      <dsp:txXfrm>
        <a:off x="2669306" y="1774242"/>
        <a:ext cx="2426642" cy="1455985"/>
      </dsp:txXfrm>
    </dsp:sp>
    <dsp:sp modelId="{A17FAB16-378F-4721-9EF5-01DA1882A6C6}">
      <dsp:nvSpPr>
        <dsp:cNvPr id="0" name=""/>
        <dsp:cNvSpPr/>
      </dsp:nvSpPr>
      <dsp:spPr>
        <a:xfrm>
          <a:off x="5338613" y="1774242"/>
          <a:ext cx="2426642" cy="1455985"/>
        </a:xfrm>
        <a:prstGeom prst="rect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Repent &amp; Be Baptized</a:t>
          </a:r>
        </a:p>
      </dsp:txBody>
      <dsp:txXfrm>
        <a:off x="5338613" y="1774242"/>
        <a:ext cx="2426642" cy="145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a lesson by Steve Higginbotham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651E-481A-4E66-B281-BD855B4752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46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5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09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5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4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Prayers Never Prayed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4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9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6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7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2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4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96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0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1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377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1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88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8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0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408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47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09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76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6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31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12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Prayers Never Prayed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2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23092"/>
            <a:ext cx="4572000" cy="3276601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Aft>
                <a:spcPts val="0"/>
              </a:spcAft>
              <a:buClrTx/>
              <a:buSzTx/>
              <a:defRPr/>
            </a:pPr>
            <a:r>
              <a:rPr lang="en-US" sz="6600" dirty="0"/>
              <a:t>Prayers Never Prayed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286249"/>
            <a:ext cx="4572000" cy="194309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600" b="1" dirty="0"/>
              <a:t>Text: </a:t>
            </a:r>
          </a:p>
          <a:p>
            <a:r>
              <a:rPr lang="en-US" sz="3600" b="1" dirty="0"/>
              <a:t>Eph. 2:8-9; Heb. 11:6; John 14:15 </a:t>
            </a:r>
            <a:endParaRPr lang="en-US" sz="3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ECED217-AD9C-44C3-A97B-89CC1C1E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442"/>
          <a:stretch/>
        </p:blipFill>
        <p:spPr bwMode="auto">
          <a:xfrm>
            <a:off x="856392" y="1114868"/>
            <a:ext cx="3337845" cy="462826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814B507-F826-4EC9-A06A-2F13DFD7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2:38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showed grace to sinners and commanded them to repent and be baptized.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men, instead of repenting and being baptized, decided to simply pray the “Sinner’s Prayer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 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2:41: The Jews on Pentecost heard the word of God, obeyed it by being baptized and were added to the church!</a:t>
            </a:r>
            <a:endParaRPr kumimoji="0" lang="en-US" altLang="en-US" sz="24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0283"/>
            <a:ext cx="3046351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Shipbuilder’s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Firstborn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Red Sea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Harlot’s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Leper’s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4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</a:rPr>
              <a:t>The Sinner’s Prayer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705600"/>
            <a:ext cx="3043627" cy="14821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Prayers Never Prayed</a:t>
            </a:r>
          </a:p>
        </p:txBody>
      </p:sp>
    </p:spTree>
    <p:extLst>
      <p:ext uri="{BB962C8B-B14F-4D97-AF65-F5344CB8AC3E}">
        <p14:creationId xmlns:p14="http://schemas.microsoft.com/office/powerpoint/2010/main" val="3872668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756F-5611-4504-AC29-1A35CC2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u="sng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000" dirty="0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" y="646282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  <a:buClrTx/>
              <a:buSzTx/>
              <a:buNone/>
              <a:defRPr/>
            </a:pPr>
            <a:r>
              <a:rPr lang="en-US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Prayers Never Prayed</a:t>
            </a:r>
            <a:endParaRPr lang="en-US" b="1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Text Box 5">
            <a:extLst>
              <a:ext uri="{FF2B5EF4-FFF2-40B4-BE49-F238E27FC236}">
                <a16:creationId xmlns:a16="http://schemas.microsoft.com/office/drawing/2014/main" id="{39824E60-9282-49B8-996E-0381C0EAE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089562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5">
            <a:extLst>
              <a:ext uri="{FF2B5EF4-FFF2-40B4-BE49-F238E27FC236}">
                <a16:creationId xmlns:a16="http://schemas.microsoft.com/office/drawing/2014/main" id="{3A11591B-55BE-43CB-BB23-9AB479FF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3" y="1045570"/>
            <a:ext cx="8982075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In every above scenario someone was a recipient of God’s grace and had conditions for it: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4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0" y="2030"/>
            <a:ext cx="9160781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3" y="912266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Prayer is not a substitute for obedience!</a:t>
            </a:r>
          </a:p>
          <a:p>
            <a:pPr marL="0" lvl="0" indent="0" eaLnBrk="1" hangingPunct="1">
              <a:buClrTx/>
              <a:buSzTx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Prayer will not save us: Obedience to God’s word will!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Nowhere in the Scriptures, when one asked what they needed to do to be saved, was the answer given to pray for salvation!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2A04298-2B50-4B36-8ABD-D3164BC2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93" y="3886004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Grace, Faith, &amp; Works all have an essential role in our salvation!</a:t>
            </a:r>
          </a:p>
          <a:p>
            <a:pPr marL="0" lvl="0" indent="0" eaLnBrk="1" hangingPunct="1">
              <a:buClrTx/>
              <a:buSzTx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God has grace “covered”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What remains is whether we will exhibit a faith that obeys! (James 2:14-26)! </a:t>
            </a:r>
          </a:p>
        </p:txBody>
      </p:sp>
    </p:spTree>
    <p:extLst>
      <p:ext uri="{BB962C8B-B14F-4D97-AF65-F5344CB8AC3E}">
        <p14:creationId xmlns:p14="http://schemas.microsoft.com/office/powerpoint/2010/main" val="15509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" y="31863"/>
            <a:ext cx="4692712" cy="8588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9084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Prayers Never Prayed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BA5EF1E-670C-4A5A-B3AA-01706F5C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89916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6600"/>
                </a:solidFill>
              </a:rPr>
              <a:t>We are all saved the same way: Obedience to the gospel – Mark 16:16: Believe and be baptized to be saved!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216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Prayers Never Prayed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5" y="872166"/>
            <a:ext cx="91271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There exists a tension between grace, faith, &amp; works…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Ephesians 2:8-9</a:t>
            </a:r>
            <a:endParaRPr lang="en-US" b="1" dirty="0">
              <a:solidFill>
                <a:prstClr val="white"/>
              </a:solidFill>
            </a:endParaRPr>
          </a:p>
          <a:p>
            <a:pPr marL="461963" lvl="0" indent="-461963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8.  For by grace you have been saved through faith; and that not of yourselves, it is the gift of God;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9.  not as a result of works, so that no one may boast.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73B532B-CCC8-4D7A-957D-E45E4530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" y="3339562"/>
            <a:ext cx="91271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Hebrews 11:6</a:t>
            </a:r>
            <a:endParaRPr lang="en-US" b="1" dirty="0">
              <a:solidFill>
                <a:prstClr val="white"/>
              </a:solidFill>
            </a:endParaRPr>
          </a:p>
          <a:p>
            <a:pPr marL="461963" lvl="0" indent="-461963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6.  And without faith it is impossible to please Him, for he who comes to God must believe that He is and that He is a rewarder of those who seek Him.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C4A037-DAFD-4969-89E1-E919F249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5" y="5068295"/>
            <a:ext cx="91565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 14:15</a:t>
            </a:r>
            <a:endParaRPr lang="en-US" b="1" dirty="0">
              <a:solidFill>
                <a:prstClr val="white"/>
              </a:solidFill>
            </a:endParaRPr>
          </a:p>
          <a:p>
            <a:pPr marL="461963" lvl="0" indent="-461963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15.  "If you love Me, you will keep My commandments.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6801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This tension has resulted in error involving opposite extremes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There are those who teach grace alone saves, and others who teach faith alone saves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4" y="2916402"/>
            <a:ext cx="91388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Scriptures teach all of them in concert: the grace of God appeared to all men bringing salvation (Titus 2:11), and our faith in God is manifested in our obedience, which is our works (Titus 2:12-14; James 2:17, 24, 26)!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C229562-9890-43B9-970B-7DC6071C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5" y="5609117"/>
            <a:ext cx="91565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James 2:24</a:t>
            </a:r>
            <a:endParaRPr lang="en-US" b="1" dirty="0">
              <a:solidFill>
                <a:prstClr val="white"/>
              </a:solidFill>
            </a:endParaRPr>
          </a:p>
          <a:p>
            <a:pPr marL="461963" lvl="0" indent="-461963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24.  You see that a man is justified by works and not by faith alone.</a:t>
            </a:r>
          </a:p>
        </p:txBody>
      </p:sp>
    </p:spTree>
    <p:extLst>
      <p:ext uri="{BB962C8B-B14F-4D97-AF65-F5344CB8AC3E}">
        <p14:creationId xmlns:p14="http://schemas.microsoft.com/office/powerpoint/2010/main" val="2571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1436133"/>
            <a:ext cx="917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Grace, Faith, Works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28BD8C9-3443-4D65-BE93-924EA411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3575209"/>
            <a:ext cx="9160781" cy="1938992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4000" b="1" dirty="0">
                <a:solidFill>
                  <a:srgbClr val="66FFFF"/>
                </a:solidFill>
              </a:rPr>
              <a:t>This can be demonstrated in six prayers never prayed in the Scriptures!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6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Noah found grace, yet he was commanded to build an ark.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Noah had prayed the “shipbuilder’s prayer” &amp; refused to build the ark? </a:t>
            </a:r>
          </a:p>
          <a:p>
            <a:pPr marL="461963" lvl="0" indent="-461963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6:22: </a:t>
            </a: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Noah did all that God commanded him to do!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Shipbuilder’s Prayer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Prayers Never Prayed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12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Israelites were the objects of God’s grace, yet he commanded them to kill a lamb and put it’s blood on the doorpost.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Moses had told the people to simply pray the “firstborn prayer” and refuse to kill a lamb and apply the blood to the doorpost? 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12:28: The sons of Israel did all that God commanded them to do!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Shipbuilder’s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Firstborn Prayer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0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14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was showing his favor upon Israel as they exited Egyptian bondage.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trapped, God commanded them to move forward.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Moses had refused to lead the people through the Red Sea, and instead pray the “Red Sea Prayer?”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14:28-31: The Israelites did as God commanded and were saved, and the Egyptian army all drowned!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Shipbuilder’s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Firstborn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Red Sea Prayer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1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2:12-21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Rahab had shown kindness to the spies, and thus was promised mercy.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condition was that she stay in the house and put a scarlet cord in the window.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Rahab, instead of putting a cord in the window prayed the “Harlot’s Prayer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 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2:21; 6:22-25: Rahab tied the scarlet cord in the window and was saved with her family! </a:t>
            </a:r>
            <a:r>
              <a:rPr lang="en-US" altLang="en-US" sz="24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(James 2:25-26)</a:t>
            </a:r>
            <a:endParaRPr kumimoji="0" lang="en-US" altLang="en-US" sz="24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Shipbuilder’s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Firstborn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Red Sea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Harlot’s Prayer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Prayers Never Prayed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4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Kings 5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Naaman was shown grace and was told to dip seven times in the Jordan river.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Naaman had, instead of dipping in the Jordan, prayed the “Leper’s Prayer</a:t>
            </a: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 </a:t>
            </a:r>
          </a:p>
          <a:p>
            <a:pPr marL="461963" marR="0" lvl="0" indent="-461963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Kings 5:14: Naaman obeyed God and was made whole again!</a:t>
            </a:r>
            <a:endParaRPr kumimoji="0" lang="en-US" altLang="en-US" sz="2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Prayers Never Prayed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0283"/>
            <a:ext cx="3046351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Shipbuilder’s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Firstborn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Red Sea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The Harlot’s Prayer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The Leper’s Prayer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Prayers Never Prayed</a:t>
            </a:r>
          </a:p>
        </p:txBody>
      </p:sp>
    </p:spTree>
    <p:extLst>
      <p:ext uri="{BB962C8B-B14F-4D97-AF65-F5344CB8AC3E}">
        <p14:creationId xmlns:p14="http://schemas.microsoft.com/office/powerpoint/2010/main" val="1920840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1095</Words>
  <Application>Microsoft Office PowerPoint</Application>
  <PresentationFormat>On-screen Show (4:3)</PresentationFormat>
  <Paragraphs>166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Ameretto</vt:lpstr>
      <vt:lpstr>Arial</vt:lpstr>
      <vt:lpstr>Bookman Old Style</vt:lpstr>
      <vt:lpstr>Calibri</vt:lpstr>
      <vt:lpstr>Calisto MT</vt:lpstr>
      <vt:lpstr>Rockwell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3_Damask</vt:lpstr>
      <vt:lpstr>2_Damask</vt:lpstr>
      <vt:lpstr>eye</vt:lpstr>
      <vt:lpstr>Prayers Never Prayed</vt:lpstr>
      <vt:lpstr>Intro </vt:lpstr>
      <vt:lpstr>Intro </vt:lpstr>
      <vt:lpstr>Intro </vt:lpstr>
      <vt:lpstr>6 Prayers Never Prayed</vt:lpstr>
      <vt:lpstr>6 Prayers Never Prayed</vt:lpstr>
      <vt:lpstr>6 Prayers Never Prayed</vt:lpstr>
      <vt:lpstr>6 Prayers Never Prayed</vt:lpstr>
      <vt:lpstr>6 Prayers Never Prayed</vt:lpstr>
      <vt:lpstr>6 Prayers Never Prayed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Prayers Never Prayed</dc:title>
  <dc:subject>12/01/2019</dc:subject>
  <dc:creator>DarkWolf</dc:creator>
  <dc:description>Adapted from a lesson by Steve Higginbotham</dc:description>
  <cp:lastModifiedBy>DarkWolf</cp:lastModifiedBy>
  <cp:revision>1</cp:revision>
  <dcterms:created xsi:type="dcterms:W3CDTF">2019-11-01T20:18:51Z</dcterms:created>
  <dcterms:modified xsi:type="dcterms:W3CDTF">2019-12-01T17:11:53Z</dcterms:modified>
</cp:coreProperties>
</file>