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78" r:id="rId4"/>
  </p:sldMasterIdLst>
  <p:notesMasterIdLst>
    <p:notesMasterId r:id="rId17"/>
  </p:notesMasterIdLst>
  <p:handoutMasterIdLst>
    <p:handoutMasterId r:id="rId18"/>
  </p:handoutMasterIdLst>
  <p:sldIdLst>
    <p:sldId id="435" r:id="rId5"/>
    <p:sldId id="433" r:id="rId6"/>
    <p:sldId id="566" r:id="rId7"/>
    <p:sldId id="552" r:id="rId8"/>
    <p:sldId id="568" r:id="rId9"/>
    <p:sldId id="570" r:id="rId10"/>
    <p:sldId id="572" r:id="rId11"/>
    <p:sldId id="574" r:id="rId12"/>
    <p:sldId id="576" r:id="rId13"/>
    <p:sldId id="578" r:id="rId14"/>
    <p:sldId id="582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a lesson by Richard Thetford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0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99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Satan Knows...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Satan Knows...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9" y="180975"/>
            <a:ext cx="4572000" cy="236220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6000" i="1" cap="none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Satan Knows…</a:t>
            </a:r>
            <a:endParaRPr lang="en-US" sz="4100" i="1" cap="none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4314825"/>
            <a:ext cx="4571999" cy="1809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Text: </a:t>
            </a:r>
          </a:p>
          <a:p>
            <a:r>
              <a:rPr lang="en-US" sz="4000" b="1" dirty="0"/>
              <a:t>I Peter 5:8-9</a:t>
            </a:r>
          </a:p>
          <a:p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ECED217-AD9C-44C3-A97B-89CC1C1E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6392" y="1122781"/>
            <a:ext cx="3337845" cy="4612439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814B507-F826-4EC9-A06A-2F13DFD7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031"/>
            <a:ext cx="3962400" cy="75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7573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Satan Knows...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E90ABCB-A9C6-48FB-BECD-6E783056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1807723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Now he continues to deceive the world, and will do all he can to try to keep you and me from being faithful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After losing one of his to God, he doesn’t give up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Luke 8:12-14: He uses temptation and the enticements of the world to try them and test their faith that he might pull them back (The Rocky &amp; Thorny Soil saints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).  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CAF7F94-D023-4DBF-B49C-27B24AB5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31" y="523871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Don’t let him draw you away once you have escaped! (Luke 8:15; Col. 1:13)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669" y="2031"/>
            <a:ext cx="4139331" cy="75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7573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Satan Knows...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D0784D-F10F-4F8D-B7D9-FB89B195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1" y="1447800"/>
            <a:ext cx="91271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5:9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But resist him, firm in your faith, knowing that the same experiences of suffering are being accomplished by your brethren who are in the world.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38496A2-22E4-4B6A-B298-E8AF2D007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" y="3429000"/>
            <a:ext cx="91271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James 4:7</a:t>
            </a:r>
          </a:p>
          <a:p>
            <a:pPr marL="0" lvl="0" indent="0" algn="ctr">
              <a:buClr>
                <a:srgbClr val="6BA9DA"/>
              </a:buClr>
              <a:buNone/>
            </a:pPr>
            <a:r>
              <a:rPr lang="en-US" sz="2400" b="1" dirty="0">
                <a:solidFill>
                  <a:prstClr val="white"/>
                </a:solidFill>
              </a:rPr>
              <a:t>Submit therefore to God. Resist the devil and he will flee from you.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A79C6CF-E6D9-4404-83F5-CE89B5EA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5170450"/>
            <a:ext cx="9160781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600" b="1" dirty="0">
                <a:solidFill>
                  <a:srgbClr val="0000FF"/>
                </a:solidFill>
              </a:rPr>
              <a:t>Stand firm in your faith and resist Satan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02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994" y="2031"/>
            <a:ext cx="3454006" cy="75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7573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Satan Knows...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D0784D-F10F-4F8D-B7D9-FB89B195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1" y="1447800"/>
            <a:ext cx="91271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Peter 5:8-9</a:t>
            </a:r>
          </a:p>
          <a:p>
            <a:pPr marL="461963" indent="-461963">
              <a:buNone/>
            </a:pPr>
            <a:r>
              <a:rPr lang="en-US" sz="2400" b="1" dirty="0">
                <a:solidFill>
                  <a:schemeClr val="tx1"/>
                </a:solidFill>
              </a:rPr>
              <a:t>8.  Be of sober spirit, be on the alert. Your adversary, the devil, prowls around like a roaring lion, seeking someone to devour.</a:t>
            </a:r>
          </a:p>
          <a:p>
            <a:pPr marL="461963" indent="-461963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461963" indent="-461963">
              <a:buNone/>
            </a:pPr>
            <a:r>
              <a:rPr lang="en-US" sz="2400" b="1" dirty="0">
                <a:solidFill>
                  <a:schemeClr val="tx1"/>
                </a:solidFill>
              </a:rPr>
              <a:t>9.  But resist him, firm in your faith, knowing that the same experiences of suffering are being accomplished by your brethren who are in the world.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38496A2-22E4-4B6A-B298-E8AF2D007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6370"/>
            <a:ext cx="91271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Luke 8:12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“Those beside the road are those who have heard; then the devil comes and takes away the word from their heart, so that they will not believe and be saved.”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89994" y="2031"/>
            <a:ext cx="3454006" cy="75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7573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Satan Knows...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E90ABCB-A9C6-48FB-BECD-6E783056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1526005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Some may think of the devil as an imaginary being; that he doesn’t really exist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Some use him as an excuse for sin – Flip Wilson’s </a:t>
            </a:r>
            <a:r>
              <a:rPr lang="en-US" sz="2400" b="1" i="1" u="sng" dirty="0">
                <a:solidFill>
                  <a:prstClr val="white"/>
                </a:solidFill>
              </a:rPr>
              <a:t>“The devil made me do it”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Jesus declared Satan as an ACTIVE being!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03E7116-CB22-4F49-9B51-7162D634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3902132"/>
            <a:ext cx="91439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We know God is all-powerful and knows everything about us (Heb. 4:13)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1EFF5E6-72FB-4D23-9070-A652613A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5170450"/>
            <a:ext cx="9160781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600" b="1" dirty="0">
                <a:solidFill>
                  <a:srgbClr val="FFFF00"/>
                </a:solidFill>
              </a:rPr>
              <a:t>There are a great many things Satan knows too, and we should be aware!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82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881506"/>
            <a:ext cx="6078145" cy="2008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 tempted Christ in the wilderness 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4:1-11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i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Devil Knows…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</a:rPr>
              <a:t>Jesus Christ is the Son of God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AC28C-F5DD-47C5-8823-C51E784E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57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Satan Knows...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DF19643-DA42-474A-B399-3991F11D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627" y="3176160"/>
            <a:ext cx="6078145" cy="3453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 is the ruler of the demons &amp; the demons know who Jesus is!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11:15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Mt. 8:28-29; Mk. 3:11; 5:3-7; Lk. 4:41; 8:27-28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729C395-D2B4-4CDD-A6CD-499ABD9B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9591"/>
            <a:ext cx="3043627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 &amp; his demons know Jesus is the Son of God &amp; tremble! (James 2:19)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881506"/>
            <a:ext cx="6078145" cy="2008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of God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1:12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Philippians 2:15-16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i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Devil Knows…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903" y="582067"/>
            <a:ext cx="32004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Who Every Accountable Child Belongs To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AC28C-F5DD-47C5-8823-C51E784E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57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Satan Knows...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DF19643-DA42-474A-B399-3991F11D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627" y="3176160"/>
            <a:ext cx="6078145" cy="3453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of Satan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13:8-10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John 3:10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729C395-D2B4-4CDD-A6CD-499ABD9B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9591"/>
            <a:ext cx="3043627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Satan knows who is his and who is not, and those that are not become targets!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3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582067"/>
            <a:ext cx="6403769" cy="22551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Unrighteous 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John 3:10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1:18-32</a:t>
            </a:r>
            <a:endParaRPr kumimoji="0" lang="en-US" altLang="en-US" sz="32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i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Devil Knows…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388" y="582067"/>
            <a:ext cx="320040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Most People Have Already Been Secured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AC28C-F5DD-47C5-8823-C51E784E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57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Satan Knows...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DF19643-DA42-474A-B399-3991F11D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176160"/>
            <a:ext cx="6378572" cy="3453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Disobedient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Thessalonians 1:7-9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</a:t>
            </a:r>
            <a:r>
              <a:rPr kumimoji="0" lang="en-US" altLang="en-US" sz="32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7:13-14;25:41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729C395-D2B4-4CDD-A6CD-499ABD9B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9591"/>
            <a:ext cx="3043627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Misery loves company and Satan wants all to dwell with him for eternity!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489858"/>
            <a:ext cx="6078145" cy="640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Powerful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Eph. 2:1-2; 6:12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deceives men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Gen. 3:1-6; II Cor. 11:3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 of lies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Jn. 8:44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Deceitful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II Cor. 11:14-15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Evil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 Jn. 2:13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2400" b="1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the master of Hell, but an inmate with the wicked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Mt. 25:41 (Rev. 20:10)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i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Devil Knows…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390" y="524521"/>
            <a:ext cx="32004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Most People Don’t Realize He is…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AC28C-F5DD-47C5-8823-C51E784E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57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Satan Knows...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729C395-D2B4-4CDD-A6CD-499ABD9B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9591"/>
            <a:ext cx="3043627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his greatest tricks is to deceive the world into thinking he doesn’t exist!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2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489858"/>
            <a:ext cx="6078145" cy="640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II Tim. 2:15; Heb. 11:6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righteousness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Rom. 6:17-18; Titus 2:11-12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for him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Acts 20:28-31; I Pet. 5:8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 him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Js. 4:7; I Pet. 5:9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 against him 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Eph. 6:10-16</a:t>
            </a:r>
          </a:p>
          <a:p>
            <a:pPr marL="914400" lvl="0" indent="-685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Overcome</a:t>
            </a: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I Jn. 2:13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i="1" u="sng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Devil Knows…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5" y="582067"/>
            <a:ext cx="32004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</a:rPr>
              <a:t>He Has Lost Those That…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AC28C-F5DD-47C5-8823-C51E784E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5257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Satan Knows...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729C395-D2B4-4CDD-A6CD-499ABD9B7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5830"/>
            <a:ext cx="3043627" cy="22467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he knows he has lost them, he doesn’t just give up!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031"/>
            <a:ext cx="3962400" cy="75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4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7573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Satan Knows...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E90ABCB-A9C6-48FB-BECD-6E7830569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1843950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Satan has sought from the beginning to discredit God </a:t>
            </a:r>
            <a:r>
              <a:rPr lang="en-US" sz="2800" b="1" i="1" dirty="0">
                <a:solidFill>
                  <a:srgbClr val="FFFF00"/>
                </a:solidFill>
              </a:rPr>
              <a:t>(Genesis 3:1-6)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He lost his war with God to nullify His promise of the Seed of woman </a:t>
            </a:r>
            <a:r>
              <a:rPr lang="en-US" sz="2400" b="1" i="1" dirty="0">
                <a:solidFill>
                  <a:prstClr val="white"/>
                </a:solidFill>
              </a:rPr>
              <a:t>(Gen. 3:15) </a:t>
            </a:r>
            <a:r>
              <a:rPr lang="en-US" sz="2400" b="1" dirty="0">
                <a:solidFill>
                  <a:prstClr val="white"/>
                </a:solidFill>
              </a:rPr>
              <a:t>that would destroy him.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He lost the war against Christ when he came to tempt Him (Mt. 4:1-11).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So he went after His friends: Judas, Peter, all of the disciples </a:t>
            </a:r>
            <a:r>
              <a:rPr lang="en-US" sz="2400" b="1" i="1" dirty="0">
                <a:solidFill>
                  <a:prstClr val="white"/>
                </a:solidFill>
              </a:rPr>
              <a:t>(Mt. 26:56: All fled).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04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947</Words>
  <Application>Microsoft Office PowerPoint</Application>
  <PresentationFormat>On-screen Show (4:3)</PresentationFormat>
  <Paragraphs>119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Ameretto</vt:lpstr>
      <vt:lpstr>Arial</vt:lpstr>
      <vt:lpstr>Bookman Old Style</vt:lpstr>
      <vt:lpstr>Calibri</vt:lpstr>
      <vt:lpstr>Calisto MT</vt:lpstr>
      <vt:lpstr>Rockwell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3_Damask</vt:lpstr>
      <vt:lpstr>Satan Knows…</vt:lpstr>
      <vt:lpstr>Intro </vt:lpstr>
      <vt:lpstr>Intro </vt:lpstr>
      <vt:lpstr>The Devil Knows…</vt:lpstr>
      <vt:lpstr>The Devil Knows…</vt:lpstr>
      <vt:lpstr>The Devil Knows…</vt:lpstr>
      <vt:lpstr>The Devil Knows…</vt:lpstr>
      <vt:lpstr>The Devil Knows…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 Knows…</dc:title>
  <dc:subject>11/03/2019</dc:subject>
  <dc:creator>DarkWolf</dc:creator>
  <dc:description>Adapted from a lesson by Richard Thetford</dc:description>
  <cp:lastModifiedBy>Nathan Morrison</cp:lastModifiedBy>
  <cp:revision>17</cp:revision>
  <dcterms:created xsi:type="dcterms:W3CDTF">2019-10-31T17:49:18Z</dcterms:created>
  <dcterms:modified xsi:type="dcterms:W3CDTF">2019-10-31T19:58:22Z</dcterms:modified>
</cp:coreProperties>
</file>