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4" r:id="rId2"/>
    <p:sldId id="275" r:id="rId3"/>
    <p:sldId id="262" r:id="rId4"/>
    <p:sldId id="263" r:id="rId5"/>
    <p:sldId id="257" r:id="rId6"/>
    <p:sldId id="258" r:id="rId7"/>
    <p:sldId id="261" r:id="rId8"/>
    <p:sldId id="269" r:id="rId9"/>
    <p:sldId id="264" r:id="rId10"/>
    <p:sldId id="270" r:id="rId11"/>
    <p:sldId id="271" r:id="rId12"/>
    <p:sldId id="272" r:id="rId13"/>
    <p:sldId id="265" r:id="rId14"/>
    <p:sldId id="273" r:id="rId15"/>
    <p:sldId id="260" r:id="rId16"/>
    <p:sldId id="266" r:id="rId1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62" autoAdjust="0"/>
    <p:restoredTop sz="54731" autoAdjust="0"/>
  </p:normalViewPr>
  <p:slideViewPr>
    <p:cSldViewPr>
      <p:cViewPr varScale="1">
        <p:scale>
          <a:sx n="36" d="100"/>
          <a:sy n="36" d="100"/>
        </p:scale>
        <p:origin x="168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4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3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93C088-8D0F-4D93-9BAF-FC68C779F6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6C5E7F-D404-444A-99D5-CD77A9607FC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96371ED6-AC02-4219-BD67-805A1FA10828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7F74CF9-56F5-4F9D-BF78-C2ED24C8C6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5F05675-0154-4566-9296-91D3256A9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55A5-2748-4690-BFF7-FA201A4A5AF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5A1E4-88B8-4697-8583-55040B0CA0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C5DC551-5C9F-4066-B76B-825D920DA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48E00409-2333-440B-AECB-A4F46E0DC6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47FA524-55FC-471F-8C10-CB1B7EE4D5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/>
              <a:t>Reality of Satan –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Devil – 34 times in NASB nt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Satan –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Peter – Acts 5:3;  </a:t>
            </a:r>
            <a:r>
              <a:rPr lang="en-US" altLang="en-US" b="1"/>
              <a:t>1 Pet. 5:8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Paul – </a:t>
            </a:r>
            <a:r>
              <a:rPr lang="en-US" altLang="en-US" b="1"/>
              <a:t>Eph. 4:27 - </a:t>
            </a:r>
            <a:r>
              <a:rPr lang="en-US" altLang="en-US"/>
              <a:t>2 Cor. 11:14-15;; 1 Thess. 2:18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John – </a:t>
            </a:r>
            <a:r>
              <a:rPr lang="en-US" altLang="en-US" b="1"/>
              <a:t>1John 3:8, 10  </a:t>
            </a:r>
            <a:r>
              <a:rPr lang="en-US" altLang="en-US"/>
              <a:t>practice sin is of the devil,  children of the devil…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John 13:27 – satan entered Judas,  plus 8 times in Revelation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ym typeface="Wingdings" panose="05000000000000000000" pitchFamily="2" charset="2"/>
              </a:rPr>
              <a:t> continued</a:t>
            </a: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Jude 9 – Michael, contending with the devil…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James 4:7 – </a:t>
            </a:r>
            <a:r>
              <a:rPr lang="en-US" altLang="en-US" b="1"/>
              <a:t>resist the devil </a:t>
            </a:r>
            <a:r>
              <a:rPr lang="en-US" altLang="en-US"/>
              <a:t>and he will flee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Jesus – John. 8:44;  Luke 22:31;  Matt. 25:41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413C8EC1-F69B-4CE0-B872-5D71D4458E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3EA19D-0FCC-4001-A780-F7511AA0B5A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7C68B656-3A06-46EB-8641-9D81760F71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AE585819-DEA6-46FF-A0FC-7E3279B9B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Christ has broken Satan’s power –Heb. 2:14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Therefore, since the children share in flesh and blood, He Himself likewise also partook of the same, that through death </a:t>
            </a:r>
            <a:r>
              <a:rPr lang="en-US" altLang="en-US" b="1" i="1" u="sng"/>
              <a:t>He might render powerless him who had the power of death, that is, the devil, </a:t>
            </a:r>
            <a:r>
              <a:rPr lang="en-US" altLang="en-US"/>
              <a:t>and might free those who through fear of death were subject to slavery all their lives.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>
                <a:sym typeface="Wingdings" panose="05000000000000000000" pitchFamily="2" charset="2"/>
              </a:rPr>
              <a:t> </a:t>
            </a:r>
            <a:r>
              <a:rPr lang="en-US" altLang="en-US" b="1"/>
              <a:t>Yet Satan is active – 1 Pet. 5:8; Eph. 2:1-4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91D761BF-E1B1-4CC5-9B30-DB43456F99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00A27BA-9890-409B-A570-70C0D9F6308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2E909AA4-BE1E-4396-B8C5-38ACD97987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04E65496-2BE5-48B4-9F8C-4DFDF34CDE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b="1" dirty="0"/>
              <a:t>Christ has broken Satan’s power –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b="1" dirty="0"/>
              <a:t>Yet Satan is active – 1 Pet. 5:8; Eph. 2:1-4</a:t>
            </a:r>
          </a:p>
          <a:p>
            <a:pPr marL="171450" indent="-17145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As we grow in Christ – become bigger target – Luke 22:31f</a:t>
            </a:r>
          </a:p>
          <a:p>
            <a:pPr marL="171450" indent="-17145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Satan works in the long haul –</a:t>
            </a:r>
          </a:p>
          <a:p>
            <a:pPr marL="171450" indent="-17145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Relentless – not end to struggle –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en-US" b="1" dirty="0">
                <a:sym typeface="Wingdings" panose="05000000000000000000" pitchFamily="2" charset="2"/>
              </a:rPr>
              <a:t> </a:t>
            </a:r>
            <a:r>
              <a:rPr lang="en-US" altLang="en-US" b="1" dirty="0"/>
              <a:t>No ‘secret’ to winning – 1 Pet. 5:8-9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D40EB11-1CCB-41FE-B6A5-9CABB9E3AB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6B1DC6-0868-43C4-AE17-1B6B131847E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>
            <a:extLst>
              <a:ext uri="{FF2B5EF4-FFF2-40B4-BE49-F238E27FC236}">
                <a16:creationId xmlns:a16="http://schemas.microsoft.com/office/drawing/2014/main" id="{63754C0F-D865-4DC6-90BE-6490DE317C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>
            <a:extLst>
              <a:ext uri="{FF2B5EF4-FFF2-40B4-BE49-F238E27FC236}">
                <a16:creationId xmlns:a16="http://schemas.microsoft.com/office/drawing/2014/main" id="{E442A032-186F-4B6A-94A3-DA9CCAE952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Christ has broken Satan’s power – Col. 2:15; Heb. 2:14 –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Yet Satan is active – 1 Pet. 5:8; Eph. 2:1-4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As we grow in Christ – become bigger target – Luke 22:31f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Satan works in the long haul –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Relentless – not end to struggle –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>
                <a:sym typeface="Wingdings" panose="05000000000000000000" pitchFamily="2" charset="2"/>
              </a:rPr>
              <a:t>  </a:t>
            </a:r>
            <a:r>
              <a:rPr lang="en-US" altLang="en-US" b="1"/>
              <a:t>No ‘secret’ to winning – 1 Pet. 5:9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>
            <a:extLst>
              <a:ext uri="{FF2B5EF4-FFF2-40B4-BE49-F238E27FC236}">
                <a16:creationId xmlns:a16="http://schemas.microsoft.com/office/drawing/2014/main" id="{8EF6DA90-D0AC-4C85-B722-79CE880FC4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DB3A23-1E2B-4076-A108-5EBB6CAA520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>
            <a:extLst>
              <a:ext uri="{FF2B5EF4-FFF2-40B4-BE49-F238E27FC236}">
                <a16:creationId xmlns:a16="http://schemas.microsoft.com/office/drawing/2014/main" id="{8B809A93-38F8-438D-B405-5BC52CB73F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>
            <a:extLst>
              <a:ext uri="{FF2B5EF4-FFF2-40B4-BE49-F238E27FC236}">
                <a16:creationId xmlns:a16="http://schemas.microsoft.com/office/drawing/2014/main" id="{4AE4AEA0-73EA-4EF5-85D1-9FCFC3834C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Christ has broken Satan’s power – Col. 2:15; Heb. 2:14 –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Yet Satan is active –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No ‘secret’ to winning – 1 Pet. 5:9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But resist him, firm in your faith, knowing that the same experiences of suffering are being accomplished by your brethren who are in the world</a:t>
            </a:r>
            <a:r>
              <a:rPr lang="en-US" altLang="en-US" i="1"/>
              <a:t>. </a:t>
            </a:r>
          </a:p>
          <a:p>
            <a:pPr eaLnBrk="1" hangingPunct="1">
              <a:spcBef>
                <a:spcPct val="0"/>
              </a:spcBef>
            </a:pPr>
            <a:endParaRPr lang="en-US" altLang="en-US" i="1"/>
          </a:p>
          <a:p>
            <a:pPr eaLnBrk="1" hangingPunct="1">
              <a:spcBef>
                <a:spcPct val="0"/>
              </a:spcBef>
            </a:pPr>
            <a:r>
              <a:rPr lang="en-US" altLang="en-US" b="1" i="1">
                <a:sym typeface="Wingdings" panose="05000000000000000000" pitchFamily="2" charset="2"/>
              </a:rPr>
              <a:t> Put On The Whole Armor of God</a:t>
            </a:r>
            <a:endParaRPr lang="en-US" altLang="en-US" b="1"/>
          </a:p>
        </p:txBody>
      </p:sp>
      <p:sp>
        <p:nvSpPr>
          <p:cNvPr id="30724" name="Slide Number Placeholder 3">
            <a:extLst>
              <a:ext uri="{FF2B5EF4-FFF2-40B4-BE49-F238E27FC236}">
                <a16:creationId xmlns:a16="http://schemas.microsoft.com/office/drawing/2014/main" id="{B6800F24-8AAC-4433-B5D9-2F7A00518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C7E851-142C-44B2-82B5-655489F403E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758894D-D12C-45D7-A145-2C3C73E4DC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96153FA6-BED3-4BCF-8FF0-334E5E05E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Truth – Character – honesty &amp; truth…  (God’s word, see #6)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Righteousness – doing what is right!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Prepared – not ignorant, mentally prepare for the battle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Faith (trust) – God has provided, He is stronger, Satan LOSES -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Salvation – we SINNED, but did not LOSE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Word of God – truth, instruction, encouragement, hope, battle plan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Prayer – in touch with our King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Watchfulness -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Perseverance – we lose skirmishes and battles – put pick self up and continue fighting – win the war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4EFFE11F-BB9C-43D2-A7CA-1F6F7C9C20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4A9643-5EF4-4E9E-8211-B0ECD540152E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AFE33338-DCF6-4E02-B86F-DA1B34786A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AF6B7F2E-0FEA-415C-A32F-DE6AC4DF15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/>
              <a:t>Your Battle Today?</a:t>
            </a:r>
          </a:p>
          <a:p>
            <a:pPr eaLnBrk="1" hangingPunct="1"/>
            <a:r>
              <a:rPr lang="en-US" altLang="en-US"/>
              <a:t>You ARE engaged</a:t>
            </a:r>
          </a:p>
          <a:p>
            <a:pPr eaLnBrk="1" hangingPunct="1"/>
            <a:r>
              <a:rPr lang="en-US" altLang="en-US"/>
              <a:t>ARE you aware?</a:t>
            </a:r>
          </a:p>
          <a:p>
            <a:pPr eaLnBrk="1" hangingPunct="1"/>
            <a:r>
              <a:rPr lang="en-US" altLang="en-US"/>
              <a:t>WHAT is your battle?</a:t>
            </a:r>
          </a:p>
          <a:p>
            <a:pPr eaLnBrk="1" hangingPunct="1"/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46E41EF8-6A1A-4A07-81A7-7CEAF8100D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1D43D4-F8B0-4104-899B-54A65F3EA6F0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2A7282D2-1C41-48EB-900E-4E2C31F551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8DF51A23-77A3-4FE1-B02A-B969989EB7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/>
              <a:t>Reality of Satan – continued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Jude 9 – Michael, contending with the devil…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James 4:7 – resist the devil and he will flee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Jesus – John. 8:44;  Luke 22:31;  Matt. 25:41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ym typeface="Wingdings" panose="05000000000000000000" pitchFamily="2" charset="2"/>
              </a:rPr>
              <a:t> </a:t>
            </a:r>
            <a:r>
              <a:rPr lang="en-US" altLang="en-US"/>
              <a:t>We are then AT WAR – spiritual war</a:t>
            </a: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41C57F0-EC2A-4AD2-BDB2-D7C2803FE0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935375-7BD8-4D08-8623-87335AF1C942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14CA19B-F603-49D5-8489-C7C08F8EE0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CECF1B7-7A14-4A87-A600-1E7A4CC1BF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Besides the specific in 4:27 (do not give the devil an opportunity)…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/>
              <a:t>Eph. 6:12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For our struggle is not against flesh and blood, but against the rulers, against the powers, against the world forces of this darkness, against the spiritual </a:t>
            </a:r>
            <a:r>
              <a:rPr lang="en-US" altLang="en-US" i="1"/>
              <a:t>forces</a:t>
            </a:r>
            <a:r>
              <a:rPr lang="en-US" altLang="en-US"/>
              <a:t> of wickedness in the heavenly </a:t>
            </a:r>
            <a:r>
              <a:rPr lang="en-US" altLang="en-US" i="1"/>
              <a:t>places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 i="1">
                <a:sym typeface="Wingdings" panose="05000000000000000000" pitchFamily="2" charset="2"/>
              </a:rPr>
              <a:t> OTHER scriptures agree</a:t>
            </a:r>
            <a:endParaRPr lang="en-US" altLang="en-US" b="1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15A9D65-DBEF-4F2B-95A3-29FC9FACA9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FC84DE-92D7-4CAF-A1CB-E81D115AE0C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D90AEDE-3A4A-47B4-A82C-7EED4910CF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CFF2B3C9-4142-4034-909F-D9B55C38B6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1 Pet. 2:11 – abstain from fleshly lusts – war – against soul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2 Cor. 10:3-5 – not war after the flesh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1 Tim. 1:18 – war a good warfare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2 Tim. 2:3 – endure hardness as good soldier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>
                <a:sym typeface="Wingdings" panose="05000000000000000000" pitchFamily="2" charset="2"/>
              </a:rPr>
              <a:t> Goal – SIN (and thus separation from God) – tool = temptation</a:t>
            </a:r>
            <a:endParaRPr lang="en-US" altLang="en-US" b="1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E03A034-6536-4C8D-95F1-32380BCB36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B7822A-3B5F-4C02-8954-12C86E94EF87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77811C66-B605-4306-B8DA-7D2951ABE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1E4E5D3-EB1E-48D5-8EE6-1D22D3417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b="1"/>
              <a:t>Temptation – the tools to cause SIN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Personal – twice,  Eve &amp; Christ – YET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Job –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David numbering Israel -  1 Chron. 21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Peter &amp; Christ – Matt. 16:23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Judas – John 13:2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Ananias &amp; Saphira – Acts 5:3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ym typeface="Wingdings" panose="05000000000000000000" pitchFamily="2" charset="2"/>
              </a:rPr>
              <a:t> THRU deception (lies) – 2 Cor. </a:t>
            </a:r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6F837F37-90F4-47B1-8DED-E670FB88B9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586171-35CC-4D21-9E26-8AC2C690FBD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5479BFF5-B118-490B-ABB1-FABFCC2F953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F380058-42F1-4BE6-B776-E16AC60C9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2 Corinthians 11:3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But I am afraid that, as the serpent deceived Eve by his craftiness, your minds will be led astray from the simplicity and purity </a:t>
            </a:r>
            <a:r>
              <a:rPr lang="en-US" altLang="en-US" i="1"/>
              <a:t>of devotion</a:t>
            </a:r>
            <a:r>
              <a:rPr lang="en-US" altLang="en-US"/>
              <a:t> to Christ.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‘has God said’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You shall be AS GOD…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You shall NOT die…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Satan a ‘liar from the beginning’ -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846220B1-E8E4-4957-B224-E957D16D24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9249479-4964-4052-8166-77A783D6B116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DAACE3E-CE54-4DB3-BA9A-55CC21825E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C112E470-9DD8-4AD8-BF48-D18C32042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2 Corinthians 11:3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But I am afraid that, as the serpent deceived Eve by his craftiness, your minds will be led astray from the simplicity and purity </a:t>
            </a:r>
            <a:r>
              <a:rPr lang="en-US" altLang="en-US" i="1"/>
              <a:t>of devotion</a:t>
            </a:r>
            <a:r>
              <a:rPr lang="en-US" altLang="en-US"/>
              <a:t> to Christ.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‘has God said’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You shall be AS GOD…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You shall NOT die…</a:t>
            </a:r>
          </a:p>
          <a:p>
            <a:pPr lvl="1" eaLnBrk="1" hangingPunct="1">
              <a:spcBef>
                <a:spcPct val="0"/>
              </a:spcBef>
            </a:pPr>
            <a:r>
              <a:rPr lang="en-US" altLang="en-US"/>
              <a:t> Satan a ‘liar from the beginning’ -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b="1">
                <a:sym typeface="Wingdings" panose="05000000000000000000" pitchFamily="2" charset="2"/>
              </a:rPr>
              <a:t> NOT appear as the ENEMY</a:t>
            </a:r>
            <a:endParaRPr lang="en-US" altLang="en-US" b="1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B0F7734D-5F67-470B-9D41-AA51583BF6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848E6B-4BB8-4C97-9158-2E252CDD03B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541A9E4C-9FD0-45DF-BCA2-5B665C9279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3589B2F-8980-4EF1-B258-B32A73648A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2 Corinthians 11:3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He does NOT appear as ENEMY…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sym typeface="Wingdings" panose="05000000000000000000" pitchFamily="2" charset="2"/>
              </a:rPr>
              <a:t> Christ has broken Satan’s power, Col. 2:15</a:t>
            </a:r>
            <a:endParaRPr lang="en-US" altLang="en-US"/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7A626B74-F429-457B-8120-2DFD3C7788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D363BF7-751F-41D9-BD6B-45024EEF9D2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4746D02C-E99B-42AC-84B7-8127170E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219A34EF-EE05-4AAE-B03E-EAC28D5446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/>
              <a:t>Christ has broken Satan’s power – Col. 2:15;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/>
              <a:t>When He had disarmed the rulers and authorities, He made a public display of them, having triumphed over them through Him.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/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b="1">
                <a:sym typeface="Wingdings" panose="05000000000000000000" pitchFamily="2" charset="2"/>
              </a:rPr>
              <a:t> </a:t>
            </a:r>
            <a:r>
              <a:rPr lang="en-US" altLang="en-US" b="1"/>
              <a:t>Heb. 2:14 –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E93DBB6A-BC00-4C42-B58A-41A2768FCC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84225" indent="-3016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80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90688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4875" indent="-2413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320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92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64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3675" indent="-241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755571-B0FC-4382-8F8B-74A745BFB8FD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D6EB3B-BF55-4342-A77A-1720E18F3E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4ACAC5-DE6A-4B59-BBDC-70E2AC9DA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BEC1E5-6014-4EC4-B679-EFA04F0D8A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682BC-CF1A-450C-ACC4-384EE0EA94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44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AFC2D4B-D922-4C1D-A570-A71C7B4DF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36ACFE-6A33-429F-BB64-0805A39E4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D683ED-DF8A-46A8-B7A2-9664387F6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9AD9D-DD29-4709-992F-344121DCF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1655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1187E5-B7D5-4B26-B004-BBF2A3FF9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4A8C8E-EE94-40F5-96D2-B57B591CD0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619605-D7B0-43D0-B1F4-173BE4EC93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1C879-11B6-49F0-954D-5BF347DB9D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48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F495A-2777-423D-800D-F06C1AEDC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C4384D-959A-4538-BDCC-FD64DE900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56C634-09C8-49C8-8C69-085C134767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B3316A-9803-4E8A-A7C2-40CF8538D9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455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C2740E-8613-4D79-8FE1-24642F341E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7FD567-B7BA-4469-8F7B-76B687CDF4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DA8859-A5F1-4721-AEEE-94D030978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1367F-060A-4132-93BB-F7269A90F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52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6A1394-546F-435B-82B9-C3474CA494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F03E4D-0813-44DB-BF22-11DE54E5CE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0E9DB7-DAD9-414D-AFEA-0861A107C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2C35-BB60-494E-AB8C-020AD451D7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50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B0F890-7044-48F5-A6E5-E0957A244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F4CC0A-1503-4B10-9813-9D96B0357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26EF69-0FCD-4ED4-9022-4FA2D3C331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967F1-0904-4F0B-AEF1-6DB81E8AEC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690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396CEEB-3071-4EA3-B542-7C407D3ACC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E4C797F-566A-4F4D-AFC8-A646C9EAE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23DBBE-571E-4B20-B986-B8596167A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56A30-26F4-43CE-A199-059DDBFB88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05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78DB35E-CC8F-49E0-9948-12C037A0C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4BAFEF-F378-45A6-BDED-DC21A8AEF6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83E5022-B468-4E12-939E-12D2AF19E2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E7829-622C-4E2C-AA17-B8F3F5B29F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803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87DC9-AE2D-4A3D-8940-CA249C3C61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A419AC-45FF-4C54-AF36-E713F1F8E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7734A5-9CC9-4E7B-BA13-3EB0E9B0F3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1C66C-82CD-47DA-9394-45E9C0A19E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52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6B5AB2-8FC3-48EE-AFCE-2260FE0CE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441D7-1B2D-4564-AB2A-0CE74F09BB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ED9190-50D5-4FFF-9D7A-BC54EE1335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54041-43DF-4EA6-B317-7EF04A9441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51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A5930C8-2499-4108-BE3A-7E09D8D86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EEB0250-578D-4721-ABC4-1E0502445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DD5D53-1579-4F7F-8A7D-A4FF6B51902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DAAAD4-E41E-4466-A296-F4407A0F4B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F7A8B81-08DD-4AC3-AC55-F6F4C08125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37141E9-D7B8-451E-9424-FF002FAF5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95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B5E7939-1CF2-4A68-AD4D-9B3CF1F7E0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altLang="en-US" dirty="0"/>
              <a:t>Our Spiritual War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82CDE922-B706-4A02-82ED-61B26FEE601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 sz="4800" dirty="0"/>
              <a:t>Ephesians 6:10-20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16F8959-6F93-422D-94BB-1FBA7C12F6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51DEAC-690D-4505-A202-86B93A3BF7F6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B350EB5-ED70-4EE2-89B5-BA1C041F1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Satan’s War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80717E7-9136-434D-A093-E53CB30C1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4000" b="1" dirty="0"/>
              <a:t>Christ has broken Satan’s power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/>
              <a:t>When He had disarmed the rulers and authorities, He made a public display of them, having triumphed over them through Him.   (Col. 2:15)</a:t>
            </a:r>
            <a:endParaRPr lang="en-US" altLang="en-US" sz="4400" dirty="0"/>
          </a:p>
        </p:txBody>
      </p:sp>
      <p:sp>
        <p:nvSpPr>
          <p:cNvPr id="21508" name="Slide Number Placeholder 1">
            <a:extLst>
              <a:ext uri="{FF2B5EF4-FFF2-40B4-BE49-F238E27FC236}">
                <a16:creationId xmlns:a16="http://schemas.microsoft.com/office/drawing/2014/main" id="{FBD37EC7-183C-4091-A2EA-1BAC067C6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7FD467-3355-422A-A5C9-04E76704E76F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2C9AD98-82B6-49ED-A0C5-210513618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Satan’s War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C778216-EF6B-43A2-80DE-A21C715A6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0000" cy="4724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4000" b="1" dirty="0"/>
              <a:t>Christ has broken Satan’s power</a:t>
            </a:r>
          </a:p>
          <a:p>
            <a:pPr marL="0" indent="0">
              <a:buFontTx/>
              <a:buNone/>
            </a:pPr>
            <a:r>
              <a:rPr lang="en-US" altLang="en-US" dirty="0"/>
              <a:t>Therefore, since the children share in flesh and blood, He Himself likewise also partook of the same, that through death </a:t>
            </a:r>
            <a:r>
              <a:rPr lang="en-US" altLang="en-US" b="1" i="1" u="sng" dirty="0"/>
              <a:t>He might render powerless him who had the power of death, that is, the devil, </a:t>
            </a:r>
            <a:r>
              <a:rPr lang="en-US" altLang="en-US" dirty="0"/>
              <a:t>and might free those who through fear of death were subject to slavery all their lives.   (Heb. 2:14)</a:t>
            </a:r>
          </a:p>
        </p:txBody>
      </p:sp>
      <p:sp>
        <p:nvSpPr>
          <p:cNvPr id="23556" name="Slide Number Placeholder 1">
            <a:extLst>
              <a:ext uri="{FF2B5EF4-FFF2-40B4-BE49-F238E27FC236}">
                <a16:creationId xmlns:a16="http://schemas.microsoft.com/office/drawing/2014/main" id="{5842EF15-6152-40DF-B87C-5C24BCE26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36DDD2-BE97-4184-87C6-DE5C20E587B0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C16C807-905D-4906-B61F-48A2F51B44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Satan’s War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E2EE292-7D6C-4C11-B671-64624FB5A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0000" cy="4724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4000" b="1" dirty="0"/>
              <a:t>YET Satan is active (but limited)</a:t>
            </a:r>
          </a:p>
          <a:p>
            <a:pPr marL="400050" lvl="1" indent="0">
              <a:buFontTx/>
              <a:buNone/>
            </a:pPr>
            <a:endParaRPr lang="en-US" altLang="en-US" sz="2000" dirty="0"/>
          </a:p>
          <a:p>
            <a:pPr marL="400050" lvl="1" indent="0">
              <a:buFontTx/>
              <a:buNone/>
            </a:pPr>
            <a:r>
              <a:rPr lang="en-US" altLang="en-US" sz="3600" dirty="0"/>
              <a:t>Be of sober spirit, be on the alert. Your adversary, the devil, prowls around like a roaring lion, seeking someone to devour.    (1Pet. 5:8)</a:t>
            </a:r>
          </a:p>
        </p:txBody>
      </p:sp>
      <p:sp>
        <p:nvSpPr>
          <p:cNvPr id="25604" name="Slide Number Placeholder 1">
            <a:extLst>
              <a:ext uri="{FF2B5EF4-FFF2-40B4-BE49-F238E27FC236}">
                <a16:creationId xmlns:a16="http://schemas.microsoft.com/office/drawing/2014/main" id="{FA84B437-8A0F-4DB0-B07C-9EC31876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FCBB5B-7836-447B-A2C1-668C371C6E32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C1DDD23-0667-471D-B7DE-8DC00422B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Satan’s War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3814801-3C43-4A2E-A8DA-9122BDA826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810000"/>
          </a:xfrm>
        </p:spPr>
        <p:txBody>
          <a:bodyPr/>
          <a:lstStyle/>
          <a:p>
            <a:pPr eaLnBrk="1" hangingPunct="1">
              <a:lnSpc>
                <a:spcPct val="114000"/>
              </a:lnSpc>
            </a:pPr>
            <a:r>
              <a:rPr lang="en-US" altLang="en-US" sz="3600" dirty="0"/>
              <a:t>As we grow in Christ – become bigger target – Luke 22:31f</a:t>
            </a:r>
          </a:p>
          <a:p>
            <a:pPr eaLnBrk="1" hangingPunct="1">
              <a:lnSpc>
                <a:spcPct val="114000"/>
              </a:lnSpc>
            </a:pPr>
            <a:r>
              <a:rPr lang="en-US" altLang="en-US" sz="3600" dirty="0"/>
              <a:t>Satan works in the long haul –</a:t>
            </a:r>
          </a:p>
          <a:p>
            <a:pPr eaLnBrk="1" hangingPunct="1">
              <a:lnSpc>
                <a:spcPct val="114000"/>
              </a:lnSpc>
            </a:pPr>
            <a:r>
              <a:rPr lang="en-US" altLang="en-US" sz="3600" dirty="0"/>
              <a:t>Relentless – not end to struggle – </a:t>
            </a:r>
          </a:p>
        </p:txBody>
      </p:sp>
      <p:sp>
        <p:nvSpPr>
          <p:cNvPr id="27652" name="Slide Number Placeholder 1">
            <a:extLst>
              <a:ext uri="{FF2B5EF4-FFF2-40B4-BE49-F238E27FC236}">
                <a16:creationId xmlns:a16="http://schemas.microsoft.com/office/drawing/2014/main" id="{23B9FE6C-AAB4-4039-BF85-1B8F47E1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DAA847-2563-45F3-86F9-35E9DA1AA2BB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F2D11AD6-A9E9-4E3E-BDFC-57E1A4ED06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Satan’s War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89BAB8-740C-4668-87CB-EDA01AE5C8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620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4000" dirty="0"/>
              <a:t>WE can WIN - </a:t>
            </a:r>
          </a:p>
          <a:p>
            <a:pPr marL="400050" lvl="1" indent="0">
              <a:buFontTx/>
              <a:buNone/>
            </a:pPr>
            <a:endParaRPr lang="en-US" altLang="en-US" sz="2000" dirty="0"/>
          </a:p>
          <a:p>
            <a:pPr marL="400050" lvl="1" indent="0">
              <a:buFontTx/>
              <a:buNone/>
            </a:pPr>
            <a:r>
              <a:rPr lang="en-US" altLang="en-US" sz="3600" dirty="0"/>
              <a:t>But resist him, firm in your faith, knowing that the same experiences of suffering are being accomplished by your brethren who are in the world</a:t>
            </a:r>
            <a:r>
              <a:rPr lang="en-US" altLang="en-US" i="1" dirty="0"/>
              <a:t>.     </a:t>
            </a:r>
            <a:r>
              <a:rPr lang="en-US" altLang="en-US" sz="3600" dirty="0"/>
              <a:t>(1Pet. 5:9)</a:t>
            </a:r>
          </a:p>
        </p:txBody>
      </p:sp>
      <p:sp>
        <p:nvSpPr>
          <p:cNvPr id="29700" name="Slide Number Placeholder 1">
            <a:extLst>
              <a:ext uri="{FF2B5EF4-FFF2-40B4-BE49-F238E27FC236}">
                <a16:creationId xmlns:a16="http://schemas.microsoft.com/office/drawing/2014/main" id="{D3FFC499-132E-4E64-84BA-8377762B5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0996BB-DE1C-4D6F-BE8A-242E6E3CB2F2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D55D63D-5238-4D79-A8FC-2B1A2AF70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b="1" dirty="0"/>
              <a:t>Armor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0FC2624-5D34-46B7-BD50-2D69FCB8B8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0200" y="1371600"/>
            <a:ext cx="6858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Truth – (God’s word OR CHARACTER)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Righteousness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Prepared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Faith (trust)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Salvation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Word of God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Prayer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Watchfulness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Perseverance</a:t>
            </a:r>
          </a:p>
        </p:txBody>
      </p:sp>
      <p:sp>
        <p:nvSpPr>
          <p:cNvPr id="31748" name="Slide Number Placeholder 1">
            <a:extLst>
              <a:ext uri="{FF2B5EF4-FFF2-40B4-BE49-F238E27FC236}">
                <a16:creationId xmlns:a16="http://schemas.microsoft.com/office/drawing/2014/main" id="{22C2F1AD-810F-4789-B9E9-79DF87A0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96C691-ADF7-4FCA-B912-DDE6A268880E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6F7F0-DFAD-4C17-AA88-13D6A949D0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</a:rPr>
              <a:t>Your Battle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AC10D-E86E-46E2-A3BD-1BDB347F4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81200"/>
            <a:ext cx="6629400" cy="4114800"/>
          </a:xfrm>
        </p:spPr>
        <p:txBody>
          <a:bodyPr/>
          <a:lstStyle/>
          <a:p>
            <a:pPr>
              <a:defRPr/>
            </a:pPr>
            <a:r>
              <a:rPr lang="en-US" sz="3600" dirty="0"/>
              <a:t>You ARE engaged</a:t>
            </a:r>
          </a:p>
          <a:p>
            <a:pPr>
              <a:defRPr/>
            </a:pPr>
            <a:r>
              <a:rPr lang="en-US" sz="3600" dirty="0"/>
              <a:t>ARE you aware?</a:t>
            </a:r>
          </a:p>
          <a:p>
            <a:pPr>
              <a:defRPr/>
            </a:pPr>
            <a:r>
              <a:rPr lang="en-US" sz="3600" dirty="0"/>
              <a:t>WHAT is your battle?</a:t>
            </a:r>
          </a:p>
          <a:p>
            <a:pPr>
              <a:defRPr/>
            </a:pPr>
            <a:endParaRPr lang="en-US" dirty="0"/>
          </a:p>
          <a:p>
            <a:pPr marL="0" indent="0" algn="ctr">
              <a:buFontTx/>
              <a:buNone/>
              <a:defRPr/>
            </a:pPr>
            <a:r>
              <a:rPr lang="en-US" sz="4400" b="1" dirty="0"/>
              <a:t>Forgiveness In Christ!</a:t>
            </a: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696B71F5-5E9A-4BCB-A701-2C548D76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A18CE3-E957-4747-B5EC-7F1B2D01FA8B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17D909F-316D-46DB-AE9D-587058702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dirty="0"/>
              <a:t>Our Spiritual War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287D725-BCBB-422B-9FDC-2D490E3F1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altLang="en-US" sz="3600" b="1" i="1" dirty="0"/>
              <a:t>Reality of Satan – </a:t>
            </a:r>
          </a:p>
          <a:p>
            <a:pPr eaLnBrk="1" hangingPunct="1"/>
            <a:r>
              <a:rPr lang="en-US" altLang="en-US" dirty="0"/>
              <a:t>Devil – 34 times in NASB NT</a:t>
            </a:r>
          </a:p>
          <a:p>
            <a:pPr eaLnBrk="1" hangingPunct="1"/>
            <a:r>
              <a:rPr lang="en-US" altLang="en-US" dirty="0"/>
              <a:t>Satan – 36 times in NASB NT</a:t>
            </a:r>
          </a:p>
          <a:p>
            <a:pPr eaLnBrk="1" hangingPunct="1"/>
            <a:r>
              <a:rPr lang="en-US" altLang="en-US" dirty="0"/>
              <a:t>Paul – Eph. 4:27 – not give opportunity</a:t>
            </a:r>
          </a:p>
          <a:p>
            <a:pPr lvl="1" eaLnBrk="1" hangingPunct="1"/>
            <a:r>
              <a:rPr lang="en-US" altLang="en-US" dirty="0"/>
              <a:t>2 Cor. 11:14-15;1 Thess. 2:18</a:t>
            </a:r>
          </a:p>
          <a:p>
            <a:pPr eaLnBrk="1" hangingPunct="1"/>
            <a:r>
              <a:rPr lang="en-US" altLang="en-US" dirty="0"/>
              <a:t>Peter – Acts 5:3;  1 Pet. 5:8</a:t>
            </a:r>
          </a:p>
          <a:p>
            <a:pPr eaLnBrk="1" hangingPunct="1"/>
            <a:r>
              <a:rPr lang="en-US" altLang="en-US" dirty="0"/>
              <a:t>John – 1John 3:8, 10</a:t>
            </a:r>
          </a:p>
        </p:txBody>
      </p:sp>
      <p:sp>
        <p:nvSpPr>
          <p:cNvPr id="5124" name="Slide Number Placeholder 1">
            <a:extLst>
              <a:ext uri="{FF2B5EF4-FFF2-40B4-BE49-F238E27FC236}">
                <a16:creationId xmlns:a16="http://schemas.microsoft.com/office/drawing/2014/main" id="{ED07B593-51E6-4032-B74C-27BCCFF3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24EC5A-0EAA-49BE-8B13-EE4DD1E8FE8C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CC0551F-D3EA-476F-A399-3D1F93B18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en-US" dirty="0"/>
              <a:t>Our Spiritual War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866B325-B6D7-4A72-8C9A-0C511CFAE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/>
              <a:t>Jude 9 – Michael, contending with the devil…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James 4:7 – resist the devil and he will flee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3600" dirty="0"/>
          </a:p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4000" b="1" i="1" dirty="0"/>
              <a:t>Jesus – 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00" dirty="0"/>
              <a:t>John. 8:44;  Luke 22:31;  Matt. 25:41</a:t>
            </a:r>
          </a:p>
        </p:txBody>
      </p:sp>
      <p:sp>
        <p:nvSpPr>
          <p:cNvPr id="7172" name="Slide Number Placeholder 1">
            <a:extLst>
              <a:ext uri="{FF2B5EF4-FFF2-40B4-BE49-F238E27FC236}">
                <a16:creationId xmlns:a16="http://schemas.microsoft.com/office/drawing/2014/main" id="{E4F846F7-CC53-4B21-B34D-56E0E539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56B385-5FA6-40E1-BC07-CAFF73DD2DEB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8BCADEE-DE95-4591-B60C-0AA406A812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dirty="0"/>
              <a:t>SPIRITUAL War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6B05D82-59DC-464D-AE78-1F9790C9E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 dirty="0"/>
              <a:t>Eph. 6:12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3600" dirty="0"/>
              <a:t>For our struggle is not against flesh and blood, but against the rulers, against the powers, against the world forces of this darkness, against the spiritual </a:t>
            </a:r>
            <a:r>
              <a:rPr lang="en-US" altLang="en-US" sz="3600" i="1" dirty="0"/>
              <a:t>forces</a:t>
            </a:r>
            <a:r>
              <a:rPr lang="en-US" altLang="en-US" sz="3600" dirty="0"/>
              <a:t> of wickedness in the heavenly </a:t>
            </a:r>
            <a:r>
              <a:rPr lang="en-US" altLang="en-US" sz="3600" i="1" dirty="0"/>
              <a:t>places.</a:t>
            </a:r>
            <a:endParaRPr lang="en-US" altLang="en-US" sz="3600" dirty="0"/>
          </a:p>
        </p:txBody>
      </p:sp>
      <p:sp>
        <p:nvSpPr>
          <p:cNvPr id="9220" name="Slide Number Placeholder 1">
            <a:extLst>
              <a:ext uri="{FF2B5EF4-FFF2-40B4-BE49-F238E27FC236}">
                <a16:creationId xmlns:a16="http://schemas.microsoft.com/office/drawing/2014/main" id="{C6B09081-B8FF-4E44-908F-2AE2E41E7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179D03E-1318-4E5C-8F93-7AB8BA0E8755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CE6A8A3-36EC-4315-9C2D-BC6D34C690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chemeClr val="hlink"/>
          </a:solidFill>
        </p:spPr>
        <p:txBody>
          <a:bodyPr/>
          <a:lstStyle/>
          <a:p>
            <a:pPr eaLnBrk="1" hangingPunct="1"/>
            <a:r>
              <a:rPr lang="en-US" altLang="en-US" dirty="0"/>
              <a:t>SPIRITUAL War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7C65472-7EDB-45F6-93F9-D06B5C0EE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1 Pet. 2:11 – abstain from fleshly lusts – war – against soul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2 Cor. 10:3-5 – not war after the flesh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1 Tim. 1:18 – war a good warfare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2 Tim. 2:3 – endure hardness as good soldier</a:t>
            </a:r>
          </a:p>
        </p:txBody>
      </p:sp>
      <p:sp>
        <p:nvSpPr>
          <p:cNvPr id="11268" name="Slide Number Placeholder 1">
            <a:extLst>
              <a:ext uri="{FF2B5EF4-FFF2-40B4-BE49-F238E27FC236}">
                <a16:creationId xmlns:a16="http://schemas.microsoft.com/office/drawing/2014/main" id="{4723D03C-3919-496F-9E9F-F6496289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EF2155-D9E0-4A23-B874-C47964B6B046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9B57ED7-DEB1-46D4-9F8A-E1516EA44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bg1"/>
                </a:solidFill>
              </a:rPr>
              <a:t>Temptation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79E5C71-C3D0-4D91-886E-4F0E6B5F1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/>
              <a:t>Personal – twice,  </a:t>
            </a:r>
          </a:p>
          <a:p>
            <a:pPr lvl="1" eaLnBrk="1" hangingPunct="1"/>
            <a:r>
              <a:rPr lang="en-US" altLang="en-US" dirty="0"/>
              <a:t>Eve &amp; Christ – YET</a:t>
            </a:r>
          </a:p>
          <a:p>
            <a:pPr eaLnBrk="1" hangingPunct="1"/>
            <a:r>
              <a:rPr lang="en-US" altLang="en-US" dirty="0"/>
              <a:t>Job –</a:t>
            </a:r>
          </a:p>
          <a:p>
            <a:pPr eaLnBrk="1" hangingPunct="1"/>
            <a:r>
              <a:rPr lang="en-US" altLang="en-US" dirty="0"/>
              <a:t>David numbering Israel -  1 Chron. 21</a:t>
            </a:r>
          </a:p>
          <a:p>
            <a:pPr eaLnBrk="1" hangingPunct="1"/>
            <a:r>
              <a:rPr lang="en-US" altLang="en-US" dirty="0"/>
              <a:t>Peter &amp; Christ – Matt. 16:23</a:t>
            </a:r>
          </a:p>
          <a:p>
            <a:pPr eaLnBrk="1" hangingPunct="1"/>
            <a:r>
              <a:rPr lang="en-US" altLang="en-US" dirty="0"/>
              <a:t>Judas – John 13:2</a:t>
            </a:r>
          </a:p>
          <a:p>
            <a:pPr eaLnBrk="1" hangingPunct="1"/>
            <a:r>
              <a:rPr lang="en-US" altLang="en-US" dirty="0"/>
              <a:t>Ananias &amp; Saphira – Acts 5:3</a:t>
            </a:r>
          </a:p>
        </p:txBody>
      </p:sp>
      <p:sp>
        <p:nvSpPr>
          <p:cNvPr id="13316" name="Slide Number Placeholder 1">
            <a:extLst>
              <a:ext uri="{FF2B5EF4-FFF2-40B4-BE49-F238E27FC236}">
                <a16:creationId xmlns:a16="http://schemas.microsoft.com/office/drawing/2014/main" id="{DD607B78-E6F3-4355-AD0B-E81020E2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DB8839-60ED-4B64-9F9C-FE35E5929200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6031D08-4F7E-4536-8E65-1A5D009EA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Deception / Lies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71C801A9-1075-4832-B10C-3919A672EC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6781800" cy="480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3600" b="1" dirty="0"/>
              <a:t>As Satan deceived EVE </a:t>
            </a:r>
          </a:p>
          <a:p>
            <a:pPr marL="0" indent="0" eaLnBrk="1" hangingPunct="1">
              <a:buFontTx/>
              <a:buNone/>
            </a:pPr>
            <a:endParaRPr lang="en-US" altLang="en-US" sz="2000" dirty="0"/>
          </a:p>
          <a:p>
            <a:pPr marL="0" indent="0" eaLnBrk="1" hangingPunct="1">
              <a:buFontTx/>
              <a:buNone/>
            </a:pPr>
            <a:r>
              <a:rPr lang="en-US" altLang="en-US" sz="3600" dirty="0"/>
              <a:t>But I am afraid that, as the serpent deceived Eve by his craftiness, your minds will be led astray from the simplicity and purity </a:t>
            </a:r>
            <a:r>
              <a:rPr lang="en-US" altLang="en-US" sz="3600" i="1" dirty="0"/>
              <a:t>of devotion</a:t>
            </a:r>
            <a:r>
              <a:rPr lang="en-US" altLang="en-US" sz="3600" dirty="0"/>
              <a:t> to Christ.          2Cor. 11:3</a:t>
            </a:r>
            <a:endParaRPr lang="en-US" altLang="en-US" sz="3600" b="1" dirty="0"/>
          </a:p>
        </p:txBody>
      </p:sp>
      <p:sp>
        <p:nvSpPr>
          <p:cNvPr id="15364" name="Slide Number Placeholder 1">
            <a:extLst>
              <a:ext uri="{FF2B5EF4-FFF2-40B4-BE49-F238E27FC236}">
                <a16:creationId xmlns:a16="http://schemas.microsoft.com/office/drawing/2014/main" id="{43D03F7D-8A1E-4C61-B6DD-30D21DC8C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A718919-5B00-488A-B1D1-A7FC8E3BB113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E02DD21-6BBA-4E43-8A10-6CC966F7F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Deception / Lies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747FA4E8-6CB6-4D18-860B-A2E16B6BF2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6781800" cy="480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3600" b="1" dirty="0"/>
              <a:t>As Satan deceived EVE 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dirty="0"/>
              <a:t>‘Has God said?’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dirty="0"/>
              <a:t>‘You shall be as God…’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dirty="0"/>
              <a:t>‘You shall NOT die…’</a:t>
            </a:r>
          </a:p>
          <a:p>
            <a:pPr marL="0" indent="0" algn="ctr" eaLnBrk="1" hangingPunct="1">
              <a:buFontTx/>
              <a:buNone/>
            </a:pPr>
            <a:endParaRPr lang="en-US" altLang="en-US" sz="2000" b="1" dirty="0"/>
          </a:p>
          <a:p>
            <a:pPr marL="0" indent="0" algn="ctr" eaLnBrk="1" hangingPunct="1">
              <a:buFontTx/>
              <a:buNone/>
            </a:pPr>
            <a:r>
              <a:rPr lang="en-US" altLang="en-US" sz="3600" b="1" dirty="0"/>
              <a:t>Remember: he was a liar from </a:t>
            </a:r>
          </a:p>
          <a:p>
            <a:pPr marL="0" indent="0" algn="ctr" eaLnBrk="1" hangingPunct="1">
              <a:buFontTx/>
              <a:buNone/>
            </a:pPr>
            <a:r>
              <a:rPr lang="en-US" altLang="en-US" sz="3600" b="1" dirty="0"/>
              <a:t>the beginning (John 8:44)</a:t>
            </a:r>
          </a:p>
        </p:txBody>
      </p:sp>
      <p:sp>
        <p:nvSpPr>
          <p:cNvPr id="17412" name="Slide Number Placeholder 1">
            <a:extLst>
              <a:ext uri="{FF2B5EF4-FFF2-40B4-BE49-F238E27FC236}">
                <a16:creationId xmlns:a16="http://schemas.microsoft.com/office/drawing/2014/main" id="{0B26C830-5479-4B38-9FD3-C782F93C9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E102F16-2F9A-48F9-9D79-8F92AE773240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3F21EFF-FAF9-44BD-86BA-230698BA8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bg1"/>
                </a:solidFill>
              </a:rPr>
              <a:t>Deception / Lies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D5A413EC-DBBF-46EC-BE9D-E5F11A6DC4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71800" y="1981200"/>
            <a:ext cx="5181600" cy="4800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3600" b="1" dirty="0"/>
              <a:t>NOT appear as ENEMY</a:t>
            </a:r>
          </a:p>
          <a:p>
            <a:pPr marL="0" indent="0" algn="ctr" eaLnBrk="1" hangingPunct="1">
              <a:buFontTx/>
              <a:buNone/>
            </a:pPr>
            <a:endParaRPr lang="en-US" altLang="en-US" dirty="0"/>
          </a:p>
          <a:p>
            <a:pPr marL="0" indent="0" algn="ctr" eaLnBrk="1" hangingPunct="1">
              <a:buFontTx/>
              <a:buNone/>
            </a:pPr>
            <a:r>
              <a:rPr lang="en-US" altLang="en-US" dirty="0"/>
              <a:t>No wonder, for even Satan disguises himself as an angel of light. (2Cor. 11:14)</a:t>
            </a:r>
          </a:p>
        </p:txBody>
      </p:sp>
      <p:pic>
        <p:nvPicPr>
          <p:cNvPr id="19460" name="Picture 6" descr="Related image">
            <a:extLst>
              <a:ext uri="{FF2B5EF4-FFF2-40B4-BE49-F238E27FC236}">
                <a16:creationId xmlns:a16="http://schemas.microsoft.com/office/drawing/2014/main" id="{097527EC-A7F3-4742-B39B-4F24658185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2605088"/>
            <a:ext cx="2667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Slide Number Placeholder 1">
            <a:extLst>
              <a:ext uri="{FF2B5EF4-FFF2-40B4-BE49-F238E27FC236}">
                <a16:creationId xmlns:a16="http://schemas.microsoft.com/office/drawing/2014/main" id="{7BAACB27-1BB2-4BC3-A66F-C5E5C22EB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A1CE6F-2AA4-4A10-8DDB-DA09883D7C50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1503</Words>
  <Application>Microsoft Office PowerPoint</Application>
  <PresentationFormat>On-screen Show (4:3)</PresentationFormat>
  <Paragraphs>205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1_Default Design</vt:lpstr>
      <vt:lpstr>Our Spiritual War</vt:lpstr>
      <vt:lpstr>Our Spiritual War</vt:lpstr>
      <vt:lpstr>Our Spiritual War</vt:lpstr>
      <vt:lpstr>SPIRITUAL War</vt:lpstr>
      <vt:lpstr>SPIRITUAL War</vt:lpstr>
      <vt:lpstr>Temptation</vt:lpstr>
      <vt:lpstr>Deception / Lies</vt:lpstr>
      <vt:lpstr>Deception / Lies</vt:lpstr>
      <vt:lpstr>Deception / Lies</vt:lpstr>
      <vt:lpstr>Satan’s War</vt:lpstr>
      <vt:lpstr>Satan’s War</vt:lpstr>
      <vt:lpstr>Satan’s War</vt:lpstr>
      <vt:lpstr>Satan’s War</vt:lpstr>
      <vt:lpstr>Satan’s War</vt:lpstr>
      <vt:lpstr>Armor</vt:lpstr>
      <vt:lpstr>Your Battle Today?</vt:lpstr>
    </vt:vector>
  </TitlesOfParts>
  <Company>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Spiritual Warfare</dc:title>
  <dc:creator>Hugh DeLong</dc:creator>
  <cp:lastModifiedBy>Nathan Morrison</cp:lastModifiedBy>
  <cp:revision>28</cp:revision>
  <cp:lastPrinted>2018-04-18T19:24:47Z</cp:lastPrinted>
  <dcterms:created xsi:type="dcterms:W3CDTF">2000-04-20T19:43:14Z</dcterms:created>
  <dcterms:modified xsi:type="dcterms:W3CDTF">2019-10-11T19:48:13Z</dcterms:modified>
</cp:coreProperties>
</file>